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513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9263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22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70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71E9B5-04C5-DF43-BD46-EC16DC46473B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61E694-FE42-184B-BFB4-B083821C40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4A81-AC50-1A4A-9E0E-EA311B939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CoderDojo</a:t>
            </a:r>
            <a:r>
              <a:rPr lang="en-US" dirty="0"/>
              <a:t> Kells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DB6ED-DB3A-2041-9492-05677704E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  <a:p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188564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CoderDojo</a:t>
            </a:r>
            <a:r>
              <a:rPr lang="en-US" dirty="0"/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Dojo updates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Warm 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Outline the Tasks/Challenges for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Brainstorm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your Work</a:t>
            </a:r>
          </a:p>
        </p:txBody>
      </p:sp>
    </p:spTree>
    <p:extLst>
      <p:ext uri="{BB962C8B-B14F-4D97-AF65-F5344CB8AC3E}">
        <p14:creationId xmlns:p14="http://schemas.microsoft.com/office/powerpoint/2010/main" val="280170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CoderDojo</a:t>
            </a:r>
            <a:r>
              <a:rPr lang="en-US" dirty="0"/>
              <a:t> session</a:t>
            </a:r>
            <a:br>
              <a:rPr lang="en-US" dirty="0"/>
            </a:br>
            <a:r>
              <a:rPr lang="en-US" dirty="0"/>
              <a:t>- Dojo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Dojo for any new members.</a:t>
            </a:r>
          </a:p>
          <a:p>
            <a:r>
              <a:rPr lang="en-US" dirty="0"/>
              <a:t>Anything the Dojo needs to communicate with Ninja’s/Parents</a:t>
            </a:r>
          </a:p>
          <a:p>
            <a:r>
              <a:rPr lang="en-US" dirty="0"/>
              <a:t>Roughly around 5 minutes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4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CoderDojo</a:t>
            </a:r>
            <a:r>
              <a:rPr lang="en-US" dirty="0"/>
              <a:t> session</a:t>
            </a:r>
            <a:br>
              <a:rPr lang="en-US" dirty="0"/>
            </a:br>
            <a:r>
              <a:rPr lang="en-US" dirty="0"/>
              <a:t>-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physical exercise to warm-up those budding genius minds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Standing on a line, attendees must sort themselves by birth (day/month) or by the A-Z of their names without stepping off the line</a:t>
            </a:r>
          </a:p>
          <a:p>
            <a:r>
              <a:rPr lang="en-US" dirty="0"/>
              <a:t>Roughly around 10 minutes</a:t>
            </a:r>
          </a:p>
        </p:txBody>
      </p:sp>
    </p:spTree>
    <p:extLst>
      <p:ext uri="{BB962C8B-B14F-4D97-AF65-F5344CB8AC3E}">
        <p14:creationId xmlns:p14="http://schemas.microsoft.com/office/powerpoint/2010/main" val="73723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</a:t>
            </a:r>
            <a:r>
              <a:rPr lang="en-US" dirty="0" err="1"/>
              <a:t>CoderDojo</a:t>
            </a:r>
            <a:r>
              <a:rPr lang="en-US" dirty="0"/>
              <a:t> session</a:t>
            </a:r>
            <a:br>
              <a:rPr lang="en-US" dirty="0"/>
            </a:br>
            <a:r>
              <a:rPr lang="en-US" dirty="0"/>
              <a:t>- Outline of Task/Challenge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is we outline an outcome we would like to see and let the Ninja’s figure the how out and in what medium (HTML, Scratch, etc.)</a:t>
            </a:r>
          </a:p>
          <a:p>
            <a:r>
              <a:rPr lang="en-US" dirty="0"/>
              <a:t>Depending on the attendees skill levels and the content on offer, this will vary. </a:t>
            </a:r>
          </a:p>
          <a:p>
            <a:r>
              <a:rPr lang="en-US" dirty="0"/>
              <a:t>E.g. Scratch lessons:</a:t>
            </a:r>
          </a:p>
          <a:p>
            <a:pPr lvl="1"/>
            <a:r>
              <a:rPr lang="en-US" dirty="0"/>
              <a:t>Attendees who are comfortable can start programming their own games based of a theme or game-type (e.g. a program for Easter)</a:t>
            </a:r>
          </a:p>
          <a:p>
            <a:pPr lvl="1"/>
            <a:r>
              <a:rPr lang="en-US" dirty="0"/>
              <a:t>Attendees who aren’t comfortable with Scratch can start with introductory guides and Sushi cards</a:t>
            </a:r>
          </a:p>
          <a:p>
            <a:r>
              <a:rPr lang="en-US" dirty="0"/>
              <a:t>Roughly around 10 minutes</a:t>
            </a:r>
          </a:p>
        </p:txBody>
      </p:sp>
    </p:spTree>
    <p:extLst>
      <p:ext uri="{BB962C8B-B14F-4D97-AF65-F5344CB8AC3E}">
        <p14:creationId xmlns:p14="http://schemas.microsoft.com/office/powerpoint/2010/main" val="415229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CoderDojo</a:t>
            </a:r>
            <a:r>
              <a:rPr lang="en-US" dirty="0"/>
              <a:t> session</a:t>
            </a:r>
            <a:br>
              <a:rPr lang="en-US" dirty="0"/>
            </a:br>
            <a:r>
              <a:rPr lang="en-US" dirty="0"/>
              <a:t>- Brainstorm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where we come together as groups and start throwing out our ideas for the challenge/task, using a flipchart, projector, or whiteboard.</a:t>
            </a:r>
          </a:p>
          <a:p>
            <a:r>
              <a:rPr lang="en-US" dirty="0"/>
              <a:t>No idea is a bad idea. All ideas are welcome.</a:t>
            </a:r>
          </a:p>
          <a:p>
            <a:r>
              <a:rPr lang="en-US" dirty="0"/>
              <a:t>Ninjas can pick any of the brainstormed ideas to help them, or none at all!</a:t>
            </a:r>
          </a:p>
          <a:p>
            <a:r>
              <a:rPr lang="en-US" dirty="0"/>
              <a:t>Ninjas can also decide to further brainstorm with pen/paper if they so want.</a:t>
            </a:r>
          </a:p>
          <a:p>
            <a:r>
              <a:rPr lang="en-US" dirty="0"/>
              <a:t>Roughly around 10 minutes</a:t>
            </a:r>
          </a:p>
        </p:txBody>
      </p:sp>
    </p:spTree>
    <p:extLst>
      <p:ext uri="{BB962C8B-B14F-4D97-AF65-F5344CB8AC3E}">
        <p14:creationId xmlns:p14="http://schemas.microsoft.com/office/powerpoint/2010/main" val="48538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CoderDojo</a:t>
            </a:r>
            <a:r>
              <a:rPr lang="en-US" dirty="0"/>
              <a:t> session</a:t>
            </a:r>
            <a:br>
              <a:rPr lang="en-US" dirty="0"/>
            </a:br>
            <a:r>
              <a:rPr lang="en-US" dirty="0"/>
              <a:t>- Get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Ninja’s start implementing their programs based on the task/challenge. </a:t>
            </a:r>
          </a:p>
          <a:p>
            <a:r>
              <a:rPr lang="en-US" dirty="0"/>
              <a:t>There is no absolute requirement to complete the outcome, trying and learning is more important. </a:t>
            </a:r>
          </a:p>
          <a:p>
            <a:r>
              <a:rPr lang="en-US" dirty="0"/>
              <a:t>We encourage use of our motto’s and want the Ninja’s to interact to complete the task as a group; if a Ninja is finished with their individual program, could they help their fellow group members out?</a:t>
            </a:r>
          </a:p>
          <a:p>
            <a:r>
              <a:rPr lang="en-US" dirty="0"/>
              <a:t>Roughly around 45-60 minutes.</a:t>
            </a:r>
          </a:p>
        </p:txBody>
      </p:sp>
    </p:spTree>
    <p:extLst>
      <p:ext uri="{BB962C8B-B14F-4D97-AF65-F5344CB8AC3E}">
        <p14:creationId xmlns:p14="http://schemas.microsoft.com/office/powerpoint/2010/main" val="426754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CoderDojo</a:t>
            </a:r>
            <a:r>
              <a:rPr lang="en-US" dirty="0"/>
              <a:t> session</a:t>
            </a:r>
            <a:br>
              <a:rPr lang="en-US" dirty="0"/>
            </a:br>
            <a:r>
              <a:rPr lang="en-US" dirty="0"/>
              <a:t>- Show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Ninja has completed the task/challenge, they are encouraged to show their work to everyone! </a:t>
            </a:r>
          </a:p>
          <a:p>
            <a:pPr lvl="1"/>
            <a:r>
              <a:rPr lang="en-US" dirty="0"/>
              <a:t>That can be to show on a projector or simply to call others over to their screen</a:t>
            </a:r>
          </a:p>
          <a:p>
            <a:r>
              <a:rPr lang="en-US" dirty="0"/>
              <a:t>It won’t be possible to showcase everyone’s work in a given session, so Mentors are encouraged to try give as much equality over multiple sessions to ensure everyone is given the opportunity.</a:t>
            </a:r>
          </a:p>
          <a:p>
            <a:r>
              <a:rPr lang="en-US" dirty="0"/>
              <a:t>Takes place during and after the coding session</a:t>
            </a:r>
          </a:p>
        </p:txBody>
      </p:sp>
    </p:spTree>
    <p:extLst>
      <p:ext uri="{BB962C8B-B14F-4D97-AF65-F5344CB8AC3E}">
        <p14:creationId xmlns:p14="http://schemas.microsoft.com/office/powerpoint/2010/main" val="403197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7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7380-2B35-4D42-8622-FB2055DD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CA69-F5F1-4947-87EE-FF2ABA66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Free</a:t>
            </a:r>
            <a:r>
              <a:rPr lang="en-US" dirty="0"/>
              <a:t>, </a:t>
            </a:r>
            <a:r>
              <a:rPr lang="en-US" b="1" dirty="0"/>
              <a:t>volunteer-led</a:t>
            </a:r>
            <a:r>
              <a:rPr lang="en-US" dirty="0"/>
              <a:t>, </a:t>
            </a:r>
            <a:r>
              <a:rPr lang="en-US" b="1" dirty="0"/>
              <a:t>community-based</a:t>
            </a:r>
            <a:r>
              <a:rPr lang="en-US" dirty="0"/>
              <a:t>, </a:t>
            </a:r>
            <a:r>
              <a:rPr lang="en-US" b="1" dirty="0"/>
              <a:t>programming club.</a:t>
            </a:r>
          </a:p>
          <a:p>
            <a:pPr marL="0" indent="0">
              <a:buNone/>
            </a:pPr>
            <a:r>
              <a:rPr lang="en-US" dirty="0"/>
              <a:t>We explore technology in an informal and creative environment.</a:t>
            </a:r>
          </a:p>
          <a:p>
            <a:pPr lvl="1"/>
            <a:r>
              <a:rPr lang="en-US" dirty="0"/>
              <a:t>Exploring technology means:</a:t>
            </a:r>
          </a:p>
          <a:p>
            <a:pPr lvl="2"/>
            <a:r>
              <a:rPr lang="en-US" dirty="0"/>
              <a:t>Learning to code</a:t>
            </a:r>
          </a:p>
          <a:p>
            <a:pPr lvl="2"/>
            <a:r>
              <a:rPr lang="en-US" dirty="0"/>
              <a:t>Creating websites, apps, programs, games, etc.</a:t>
            </a:r>
          </a:p>
          <a:p>
            <a:pPr marL="0" indent="0">
              <a:buNone/>
            </a:pPr>
            <a:r>
              <a:rPr lang="en-US" dirty="0"/>
              <a:t>No imposed curriculum.</a:t>
            </a:r>
          </a:p>
          <a:p>
            <a:pPr marL="0" indent="0">
              <a:buNone/>
            </a:pPr>
            <a:r>
              <a:rPr lang="en-US" dirty="0"/>
              <a:t>The goal is to encourage a shared learning experience and to make coding fun and sociable.</a:t>
            </a:r>
          </a:p>
        </p:txBody>
      </p:sp>
    </p:spTree>
    <p:extLst>
      <p:ext uri="{BB962C8B-B14F-4D97-AF65-F5344CB8AC3E}">
        <p14:creationId xmlns:p14="http://schemas.microsoft.com/office/powerpoint/2010/main" val="159972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7380-2B35-4D42-8622-FB2055DD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CA69-F5F1-4947-87EE-FF2ABA66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313"/>
            <a:ext cx="9601200" cy="47026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Champion</a:t>
            </a:r>
          </a:p>
          <a:p>
            <a:pPr lvl="1"/>
            <a:r>
              <a:rPr lang="en-US" dirty="0"/>
              <a:t>A volunteer who sets-up, runs, organizes, and maintains the Dojo</a:t>
            </a:r>
          </a:p>
          <a:p>
            <a:r>
              <a:rPr lang="en-US" dirty="0"/>
              <a:t>Mentor</a:t>
            </a:r>
          </a:p>
          <a:p>
            <a:pPr lvl="1"/>
            <a:r>
              <a:rPr lang="en-US" dirty="0"/>
              <a:t>A volunteer with some technical experience, who guides and facilitates the learning/project work.</a:t>
            </a:r>
          </a:p>
          <a:p>
            <a:pPr lvl="1"/>
            <a:r>
              <a:rPr lang="en-US" dirty="0"/>
              <a:t>Mentors are not teachers, and don’t know everything! </a:t>
            </a:r>
          </a:p>
          <a:p>
            <a:r>
              <a:rPr lang="en-US" dirty="0"/>
              <a:t>Youth Mentor</a:t>
            </a:r>
          </a:p>
          <a:p>
            <a:pPr lvl="1"/>
            <a:r>
              <a:rPr lang="en-US" dirty="0"/>
              <a:t>An attendee who has some coding experience and is happy to share that knowledge with others</a:t>
            </a:r>
          </a:p>
          <a:p>
            <a:r>
              <a:rPr lang="en-US" dirty="0"/>
              <a:t>Volunteers</a:t>
            </a:r>
          </a:p>
          <a:p>
            <a:pPr lvl="1"/>
            <a:r>
              <a:rPr lang="en-US" dirty="0"/>
              <a:t>People who support the mentors, champions, and/or the Dojo itself</a:t>
            </a:r>
          </a:p>
          <a:p>
            <a:r>
              <a:rPr lang="en-US" dirty="0"/>
              <a:t>Ninjas</a:t>
            </a:r>
          </a:p>
          <a:p>
            <a:pPr lvl="1"/>
            <a:r>
              <a:rPr lang="en-US" dirty="0"/>
              <a:t>Our attendees aged between 7 and 17.</a:t>
            </a:r>
          </a:p>
          <a:p>
            <a:pPr lvl="1"/>
            <a:r>
              <a:rPr lang="en-US" dirty="0"/>
              <a:t>Only requirement is enthusiasm, more enthusiasm, and a sprinkle of creativity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CoderDojo</a:t>
            </a:r>
            <a:r>
              <a:rPr lang="en-US" dirty="0">
                <a:sym typeface="Wingdings" pitchFamily="2" charset="2"/>
              </a:rPr>
              <a:t> is an opportunity for families to share experience as they learn new skills together.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We encourage parents to attend and to become involved;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Dojo Mottos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rule, be cool</a:t>
            </a:r>
          </a:p>
          <a:p>
            <a:r>
              <a:rPr lang="en-US" dirty="0"/>
              <a:t>Ask 3 then me</a:t>
            </a:r>
          </a:p>
          <a:p>
            <a:r>
              <a:rPr lang="en-US" dirty="0"/>
              <a:t>If you made it, you can play it</a:t>
            </a:r>
          </a:p>
          <a:p>
            <a:r>
              <a:rPr lang="en-US" dirty="0"/>
              <a:t>Parents, pitch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Rule, Be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CoderDojo</a:t>
            </a:r>
            <a:r>
              <a:rPr lang="en-US" dirty="0"/>
              <a:t> is a fun place to be, but it’s only fun because our attendees are so cool. </a:t>
            </a:r>
          </a:p>
          <a:p>
            <a:pPr marL="0" indent="0">
              <a:buNone/>
            </a:pPr>
            <a:r>
              <a:rPr lang="en-US" dirty="0"/>
              <a:t>To be cool, you need to:</a:t>
            </a:r>
          </a:p>
          <a:p>
            <a:r>
              <a:rPr lang="en-US" dirty="0"/>
              <a:t>Be positive be kind</a:t>
            </a:r>
          </a:p>
          <a:p>
            <a:r>
              <a:rPr lang="en-US" dirty="0"/>
              <a:t>Be friendly (bullying or excluding others is not cool)</a:t>
            </a:r>
          </a:p>
          <a:p>
            <a:r>
              <a:rPr lang="en-US" dirty="0"/>
              <a:t>Help each other</a:t>
            </a:r>
          </a:p>
          <a:p>
            <a:r>
              <a:rPr lang="en-US" dirty="0"/>
              <a:t>Chat about ideas (but not </a:t>
            </a:r>
            <a:r>
              <a:rPr lang="en-US" i="1" dirty="0"/>
              <a:t>too </a:t>
            </a:r>
            <a:r>
              <a:rPr lang="en-US" dirty="0"/>
              <a:t>loudly </a:t>
            </a:r>
            <a:r>
              <a:rPr lang="en-US" dirty="0">
                <a:sym typeface="Wingdings" pitchFamily="2" charset="2"/>
              </a:rPr>
              <a:t>)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3 then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a problem then you should: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yourself; “is there something else I could try?”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another Ninja, everyone is very friendly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Ask Google</a:t>
            </a:r>
          </a:p>
          <a:p>
            <a:pPr marL="0" indent="0">
              <a:buNone/>
            </a:pPr>
            <a:r>
              <a:rPr lang="en-US" dirty="0"/>
              <a:t>Then ask a mentor</a:t>
            </a:r>
          </a:p>
        </p:txBody>
      </p:sp>
    </p:spTree>
    <p:extLst>
      <p:ext uri="{BB962C8B-B14F-4D97-AF65-F5344CB8AC3E}">
        <p14:creationId xmlns:p14="http://schemas.microsoft.com/office/powerpoint/2010/main" val="311399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made it, you can play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something awesome? Want to see if it works? Want to share it with other Ninjas?</a:t>
            </a:r>
          </a:p>
          <a:p>
            <a:pPr marL="0" indent="0">
              <a:buNone/>
            </a:pPr>
            <a:r>
              <a:rPr lang="en-US" dirty="0"/>
              <a:t>We encourage any of the attendees to play around with the things we create and have fun with them! If you make it, you can play it.</a:t>
            </a:r>
          </a:p>
          <a:p>
            <a:pPr marL="0" indent="0">
              <a:buNone/>
            </a:pPr>
            <a:r>
              <a:rPr lang="en-US" dirty="0"/>
              <a:t>We would really like it if you limit your </a:t>
            </a:r>
            <a:r>
              <a:rPr lang="en-US" i="1" dirty="0"/>
              <a:t>playing around</a:t>
            </a:r>
            <a:r>
              <a:rPr lang="en-US" dirty="0"/>
              <a:t> to things you or other Dojo members create, or content advised by Mentors. </a:t>
            </a:r>
          </a:p>
          <a:p>
            <a:pPr marL="0" indent="0">
              <a:buNone/>
            </a:pPr>
            <a:r>
              <a:rPr lang="en-US" dirty="0"/>
              <a:t>We want to see you grow and have fun coding!</a:t>
            </a:r>
          </a:p>
        </p:txBody>
      </p:sp>
    </p:spTree>
    <p:extLst>
      <p:ext uri="{BB962C8B-B14F-4D97-AF65-F5344CB8AC3E}">
        <p14:creationId xmlns:p14="http://schemas.microsoft.com/office/powerpoint/2010/main" val="5690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Parents, pitch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Parents are invited to stay at a </a:t>
            </a:r>
            <a:r>
              <a:rPr lang="en-US" dirty="0" err="1"/>
              <a:t>CoderDojo</a:t>
            </a:r>
            <a:r>
              <a:rPr lang="en-US" dirty="0"/>
              <a:t> session, so while you’re here why not get involved?</a:t>
            </a:r>
          </a:p>
          <a:p>
            <a:pPr marL="0" indent="0">
              <a:buNone/>
            </a:pPr>
            <a:r>
              <a:rPr lang="en-US" dirty="0"/>
              <a:t>We are open to new volunteers and mentors! Feel you want to help organize the Dojo and become a co-champion? Want to upskill with the other Ninja’s and become a mentor? Or simply want to lend an able hand? We encourage you to get involved. </a:t>
            </a:r>
          </a:p>
          <a:p>
            <a:pPr marL="0" indent="0">
              <a:buNone/>
            </a:pPr>
            <a:r>
              <a:rPr lang="en-US" dirty="0"/>
              <a:t>However, we know how busy parent-life is, so if you want to use the time as a simple break, that’s ok too! We do advise to try not to hover over your Ninja, so that they can interact and learn with their peers on their own.</a:t>
            </a:r>
          </a:p>
        </p:txBody>
      </p:sp>
    </p:spTree>
    <p:extLst>
      <p:ext uri="{BB962C8B-B14F-4D97-AF65-F5344CB8AC3E}">
        <p14:creationId xmlns:p14="http://schemas.microsoft.com/office/powerpoint/2010/main" val="20105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CBFB-5EC6-EC4C-8CF5-26507B3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err="1"/>
              <a:t>CoderDojo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722E-0966-7C41-A925-D2D1A298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Reference materials</a:t>
            </a:r>
          </a:p>
          <a:p>
            <a:pPr lvl="1"/>
            <a:r>
              <a:rPr lang="en-US" dirty="0"/>
              <a:t>Folder containing print-outs of Sushi Cards, guides, brainstorm sheets, etc.</a:t>
            </a:r>
          </a:p>
          <a:p>
            <a:pPr lvl="1"/>
            <a:r>
              <a:rPr lang="en-US" dirty="0"/>
              <a:t>This should be managed by a Mentor/Volunteer to ensure is available (and only accessed by a Mentor/Volunteer)</a:t>
            </a:r>
          </a:p>
          <a:p>
            <a:r>
              <a:rPr lang="en-US" dirty="0"/>
              <a:t>Whiteboard/Flipchart</a:t>
            </a:r>
          </a:p>
          <a:p>
            <a:pPr lvl="1"/>
            <a:r>
              <a:rPr lang="en-US" dirty="0"/>
              <a:t>Capturing ideas – use sparingly as the Dojo isn’t a classroom!</a:t>
            </a:r>
          </a:p>
          <a:p>
            <a:r>
              <a:rPr lang="en-US" dirty="0"/>
              <a:t>Pens and Paper</a:t>
            </a:r>
          </a:p>
          <a:p>
            <a:r>
              <a:rPr lang="en-US" dirty="0"/>
              <a:t>Projector</a:t>
            </a:r>
          </a:p>
          <a:p>
            <a:r>
              <a:rPr lang="en-US" dirty="0"/>
              <a:t>Tables</a:t>
            </a:r>
          </a:p>
          <a:p>
            <a:pPr lvl="1"/>
            <a:r>
              <a:rPr lang="en-US" dirty="0"/>
              <a:t>Set-up with groups in mind. Locate as many Ninja’s as possible together</a:t>
            </a:r>
          </a:p>
        </p:txBody>
      </p:sp>
    </p:spTree>
    <p:extLst>
      <p:ext uri="{BB962C8B-B14F-4D97-AF65-F5344CB8AC3E}">
        <p14:creationId xmlns:p14="http://schemas.microsoft.com/office/powerpoint/2010/main" val="19931263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{1B13FB9F-0993-EA49-A867-1F7FBEB443F5}tf10001072</Template>
  <TotalTime>98</TotalTime>
  <Words>1065</Words>
  <Application>Microsoft Macintosh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Franklin Gothic Book</vt:lpstr>
      <vt:lpstr>Wingdings</vt:lpstr>
      <vt:lpstr>Crop</vt:lpstr>
      <vt:lpstr>CoderDojo Kells</vt:lpstr>
      <vt:lpstr>What are we?</vt:lpstr>
      <vt:lpstr>Who are we?</vt:lpstr>
      <vt:lpstr>Our Dojo Mottos</vt:lpstr>
      <vt:lpstr>One Rule, Be Cool</vt:lpstr>
      <vt:lpstr>Ask 3 then me</vt:lpstr>
      <vt:lpstr>If you made it, you can play it!</vt:lpstr>
      <vt:lpstr>Parents, pitch in!</vt:lpstr>
      <vt:lpstr>Setting up the CoderDojo</vt:lpstr>
      <vt:lpstr>Structure of a CoderDojo session</vt:lpstr>
      <vt:lpstr>Structure of a CoderDojo session - Dojo updates</vt:lpstr>
      <vt:lpstr>Structure of a CoderDojo session - Warm Up</vt:lpstr>
      <vt:lpstr>Structure of a CoderDojo session - Outline of Task/Challenge for the Session</vt:lpstr>
      <vt:lpstr>Structure of a CoderDojo session - Brainstorm</vt:lpstr>
      <vt:lpstr>Structure of a CoderDojo session - Get Coding</vt:lpstr>
      <vt:lpstr>Structure of a CoderDojo session - Show your work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Kells</dc:title>
  <dc:creator>Microsoft Office User</dc:creator>
  <cp:lastModifiedBy>Microsoft Office User</cp:lastModifiedBy>
  <cp:revision>7</cp:revision>
  <dcterms:created xsi:type="dcterms:W3CDTF">2018-03-20T12:18:00Z</dcterms:created>
  <dcterms:modified xsi:type="dcterms:W3CDTF">2018-03-20T13:56:39Z</dcterms:modified>
</cp:coreProperties>
</file>