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8151840" y="1685520"/>
            <a:ext cx="3269880" cy="4403520"/>
          </a:xfrm>
          <a:custGeom>
            <a:avLst/>
            <a:gdLst/>
            <a:ahLst/>
            <a:cxn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7720" y="739440"/>
            <a:ext cx="3270600" cy="4403520"/>
          </a:xfrm>
          <a:custGeom>
            <a:avLst/>
            <a:gdLst/>
            <a:ahLst/>
            <a:cxn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132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Franklin Gothic Book"/>
                <a:ea typeface="DejaVu Sans"/>
              </a:rPr>
              <a:t>Session </a:t>
            </a: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1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2 March 2019</a:t>
            </a:r>
            <a:endParaRPr dirty="0"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59920" y="1296000"/>
            <a:ext cx="4198320" cy="424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42960" y="936000"/>
            <a:ext cx="968760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296000" y="1983240"/>
            <a:ext cx="10361160" cy="427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600" strike="noStrike" dirty="0">
                <a:solidFill>
                  <a:srgbClr val="191B0E"/>
                </a:solidFill>
                <a:latin typeface="Franklin Gothic Book"/>
                <a:ea typeface="DejaVu Sans"/>
              </a:rPr>
              <a:t>Step 1: </a:t>
            </a:r>
            <a:endParaRPr dirty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GB" sz="2600" strike="noStrike" dirty="0" smtClean="0">
                <a:solidFill>
                  <a:srgbClr val="191B0E"/>
                </a:solidFill>
                <a:latin typeface="Franklin Gothic Book"/>
                <a:ea typeface="DejaVu Sans"/>
              </a:rPr>
              <a:t>Copy the code provided, but wait! I think this code is broken. Can you find what is wrong with it and fix it?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GB" sz="2600" dirty="0">
              <a:solidFill>
                <a:srgbClr val="191B0E"/>
              </a:solidFill>
              <a:latin typeface="Franklin Gothic Boo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2600" dirty="0" smtClean="0">
                <a:solidFill>
                  <a:srgbClr val="191B0E"/>
                </a:solidFill>
                <a:latin typeface="Franklin Gothic Book"/>
                <a:ea typeface="DejaVu Sans"/>
              </a:rPr>
              <a:t>Step 2: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GB" sz="2600" dirty="0" smtClean="0"/>
              <a:t>Get creative and see if you can make it better. 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n-GB" sz="2600" dirty="0"/>
          </a:p>
          <a:p>
            <a:pPr>
              <a:lnSpc>
                <a:spcPct val="100000"/>
              </a:lnSpc>
            </a:pPr>
            <a:endParaRPr lang="en-GB" sz="2600" dirty="0" smtClean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GB" sz="2600" dirty="0" smtClean="0"/>
          </a:p>
          <a:p>
            <a:pPr>
              <a:lnSpc>
                <a:spcPct val="100000"/>
              </a:lnSpc>
            </a:pPr>
            <a:endParaRPr lang="en-GB" sz="2600" dirty="0">
              <a:solidFill>
                <a:srgbClr val="191B0E"/>
              </a:solidFill>
              <a:latin typeface="Franklin Gothic Book"/>
              <a:ea typeface="DejaVu Sans"/>
            </a:endParaRPr>
          </a:p>
          <a:p>
            <a:pPr>
              <a:lnSpc>
                <a:spcPct val="100000"/>
              </a:lnSpc>
            </a:pPr>
            <a:endParaRPr lang="en-GB" sz="2600" dirty="0" smtClean="0">
              <a:solidFill>
                <a:srgbClr val="191B0E"/>
              </a:solidFill>
              <a:latin typeface="Franklin Gothic Book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150800" y="905400"/>
            <a:ext cx="819720" cy="2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150800" y="905400"/>
            <a:ext cx="819720" cy="3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45-60 mins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30" y="1426320"/>
            <a:ext cx="9486900" cy="507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Showtime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456560" y="648000"/>
            <a:ext cx="6245280" cy="8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 dirty="0" smtClean="0">
                <a:solidFill>
                  <a:srgbClr val="191B0E"/>
                </a:solidFill>
                <a:latin typeface="Franklin Gothic Book"/>
                <a:ea typeface="DejaVu Sans"/>
              </a:rPr>
              <a:t>Solution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60" y="1409159"/>
            <a:ext cx="9382125" cy="505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461960" y="715320"/>
            <a:ext cx="10057320" cy="12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9000"/>
              </a:lnSpc>
            </a:pPr>
            <a:r>
              <a:rPr lang="en-GB" sz="6600" b="1" strike="noStrike">
                <a:solidFill>
                  <a:srgbClr val="800000"/>
                </a:solidFill>
                <a:latin typeface="Franklin Gothic Book"/>
                <a:ea typeface="DejaVu Sans"/>
              </a:rPr>
              <a:t>Happy Christmas</a:t>
            </a:r>
            <a:endParaRPr/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3292920" y="3292920"/>
            <a:ext cx="2538360" cy="2538360"/>
          </a:xfrm>
          <a:prstGeom prst="rect">
            <a:avLst/>
          </a:prstGeom>
          <a:ln>
            <a:noFill/>
          </a:ln>
        </p:spPr>
      </p:pic>
      <p:pic>
        <p:nvPicPr>
          <p:cNvPr id="106" name="Picture 105"/>
          <p:cNvPicPr/>
          <p:nvPr/>
        </p:nvPicPr>
        <p:blipFill>
          <a:blip r:embed="rId3"/>
          <a:stretch/>
        </p:blipFill>
        <p:spPr>
          <a:xfrm>
            <a:off x="6915960" y="1869840"/>
            <a:ext cx="3019320" cy="39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CoderDojo Session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596160" cy="357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Motto Recap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Outline the Tasks/Challenges for the Session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 your 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 dirty="0" smtClean="0">
                <a:solidFill>
                  <a:srgbClr val="191B0E"/>
                </a:solidFill>
                <a:latin typeface="Franklin Gothic Book"/>
                <a:ea typeface="DejaVu Sans"/>
              </a:rPr>
              <a:t>Some Dojo Reminders</a:t>
            </a: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596160" cy="357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Join Scratch Online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lang="en-GB" sz="2800" i="1" strike="noStrike">
                <a:solidFill>
                  <a:srgbClr val="191B0E"/>
                </a:solidFill>
                <a:latin typeface="Franklin Gothic Book"/>
                <a:ea typeface="DejaVu Sans"/>
              </a:rPr>
              <a:t>Save your work, build a collection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Share your interests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lang="en-GB" sz="2800" i="1" strike="noStrike">
                <a:solidFill>
                  <a:srgbClr val="191B0E"/>
                </a:solidFill>
                <a:latin typeface="Franklin Gothic Book"/>
                <a:ea typeface="DejaVu Sans"/>
              </a:rPr>
              <a:t>Animation: Alice3, Muvizu, Pencil2D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lang="en-GB" sz="2800" i="1" strike="noStrike">
                <a:solidFill>
                  <a:srgbClr val="191B0E"/>
                </a:solidFill>
                <a:latin typeface="Franklin Gothic Book"/>
                <a:ea typeface="DejaVu Sans"/>
              </a:rPr>
              <a:t>Games: Scratch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lang="en-GB" sz="2800" i="1" strike="noStrike">
                <a:solidFill>
                  <a:srgbClr val="191B0E"/>
                </a:solidFill>
                <a:latin typeface="Franklin Gothic Book"/>
                <a:ea typeface="DejaVu Sans"/>
              </a:rPr>
              <a:t>Blogs/Websites: HTML, CSS, Javascript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lang="en-GB" sz="2800" i="1" strike="noStrike">
                <a:solidFill>
                  <a:srgbClr val="191B0E"/>
                </a:solidFill>
                <a:latin typeface="Franklin Gothic Book"/>
                <a:ea typeface="DejaVu Sans"/>
              </a:rPr>
              <a:t>Apps: AppInventor</a:t>
            </a:r>
            <a:endParaRPr/>
          </a:p>
          <a:p>
            <a:pPr>
              <a:lnSpc>
                <a:spcPct val="100000"/>
              </a:lnSpc>
              <a:buFont typeface="Franklin Gothic Book"/>
              <a:buChar char="■"/>
            </a:pPr>
            <a:r>
              <a:rPr lang="en-GB" sz="2800" i="1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has a website – coderdojokells.com (Would HTML / CSS ninjas like to help us make it better?)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Mottos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347120" y="1820880"/>
            <a:ext cx="9596160" cy="422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b="1" strike="noStrike" dirty="0">
                <a:solidFill>
                  <a:srgbClr val="D13B56"/>
                </a:solidFill>
                <a:latin typeface="Franklin Gothic Book"/>
                <a:ea typeface="DejaVu Sans"/>
              </a:rPr>
              <a:t>  One rule, be cool</a:t>
            </a:r>
            <a:endParaRPr dirty="0"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 dirty="0">
                <a:solidFill>
                  <a:srgbClr val="4D7D99"/>
                </a:solidFill>
                <a:latin typeface="Franklin Gothic Book"/>
                <a:ea typeface="DejaVu Sans"/>
              </a:rPr>
              <a:t>  Ask 3 then me</a:t>
            </a:r>
            <a:endParaRPr dirty="0"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 dirty="0">
                <a:solidFill>
                  <a:srgbClr val="00B050"/>
                </a:solidFill>
                <a:latin typeface="Franklin Gothic Book"/>
                <a:ea typeface="DejaVu Sans"/>
              </a:rPr>
              <a:t>  If you made it, you can play </a:t>
            </a:r>
            <a:r>
              <a:rPr lang="en-GB" sz="5400" strike="noStrike" dirty="0" smtClean="0">
                <a:solidFill>
                  <a:srgbClr val="00B050"/>
                </a:solidFill>
                <a:latin typeface="Franklin Gothic Book"/>
                <a:ea typeface="DejaVu Sans"/>
              </a:rPr>
              <a:t>it.</a:t>
            </a:r>
            <a:endParaRPr dirty="0"/>
          </a:p>
          <a:p>
            <a:pPr lvl="1">
              <a:lnSpc>
                <a:spcPct val="94000"/>
              </a:lnSpc>
              <a:buSzPct val="45000"/>
            </a:pPr>
            <a:r>
              <a:rPr lang="en-GB" sz="5400" strike="noStrike" dirty="0">
                <a:solidFill>
                  <a:srgbClr val="00B050"/>
                </a:solidFill>
                <a:latin typeface="Franklin Gothic Book"/>
                <a:ea typeface="DejaVu Sans"/>
              </a:rPr>
              <a:t>(please do not play games you have not made)</a:t>
            </a:r>
            <a:endParaRPr dirty="0"/>
          </a:p>
          <a:p>
            <a:pPr>
              <a:lnSpc>
                <a:spcPct val="94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Other small rules….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306080" y="1584000"/>
            <a:ext cx="7113240" cy="49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No open drink containers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Watch the wires!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Phones silent &amp; put away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Stay in the room.  bathroom? – let a mentor know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Wifi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493280" y="1574280"/>
            <a:ext cx="698616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KPRC Training – kprc2000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738240" y="923400"/>
            <a:ext cx="819720" cy="2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Into Teams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190480" y="923400"/>
            <a:ext cx="819720" cy="2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 mins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12000" y="1003320"/>
            <a:ext cx="9576360" cy="7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759600" y="2141280"/>
            <a:ext cx="11334960" cy="426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600" strike="noStrike" dirty="0" smtClean="0">
                <a:solidFill>
                  <a:srgbClr val="191B0E"/>
                </a:solidFill>
                <a:latin typeface="Franklin Gothic Book"/>
                <a:ea typeface="DejaVu Sans"/>
              </a:rPr>
              <a:t>The problem we have is we do not know who might be listening to us. </a:t>
            </a:r>
          </a:p>
          <a:p>
            <a:pPr>
              <a:lnSpc>
                <a:spcPct val="100000"/>
              </a:lnSpc>
            </a:pPr>
            <a:r>
              <a:rPr lang="en-GB" sz="3600" strike="noStrike" dirty="0" smtClean="0">
                <a:solidFill>
                  <a:srgbClr val="191B0E"/>
                </a:solidFill>
                <a:latin typeface="Franklin Gothic Book"/>
                <a:ea typeface="DejaVu Sans"/>
              </a:rPr>
              <a:t>Your mission should you choose to accept it is to create an encoding program where what we say is converted into our secret language.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80" y="4205631"/>
            <a:ext cx="7620000" cy="295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271</Words>
  <Application>Microsoft Office PowerPoint</Application>
  <PresentationFormat>Widescreen</PresentationFormat>
  <Paragraphs>54</Paragraphs>
  <Slides>15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DejaVu Sans</vt:lpstr>
      <vt:lpstr>Franklin Gothic Book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HeylinP</cp:lastModifiedBy>
  <cp:revision>4</cp:revision>
  <dcterms:modified xsi:type="dcterms:W3CDTF">2019-03-01T12:04:25Z</dcterms:modified>
</cp:coreProperties>
</file>