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4280" cy="685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0600" cy="440424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8440" y="740160"/>
            <a:ext cx="3271320" cy="440424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4280" cy="685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204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24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9040" cy="42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832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1880" cy="42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Download this image &amp; upload to a new Scratch project: </a:t>
            </a: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http://share.coderdojokells.com/ninja-challenges/santa.png</a:t>
            </a: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 or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000000"/>
                </a:solidFill>
                <a:latin typeface="Arial"/>
                <a:ea typeface="DejaVu Sans"/>
              </a:rPr>
              <a:t>http://bit.ly/cdk-Santa</a:t>
            </a:r>
            <a:r>
              <a:rPr lang="en-GB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2: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Select the Gift sprite from the Scratch library and copy the code provided.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3: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Add code to generate a random winning number, reset scoreboard,</a:t>
            </a: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 accept the player's guess, check the player's guess is correct, and tell player if they win or lose.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044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044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82840" y="1581480"/>
            <a:ext cx="7301160" cy="48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600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One Possible Solution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84000" y="1368000"/>
            <a:ext cx="6408000" cy="52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61960" y="715320"/>
            <a:ext cx="10058040" cy="122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89000"/>
              </a:lnSpc>
            </a:pPr>
            <a:r>
              <a:rPr b="1" lang="en-GB" sz="6600" strike="noStrike">
                <a:solidFill>
                  <a:srgbClr val="800000"/>
                </a:solidFill>
                <a:latin typeface="Franklin Gothic Book"/>
                <a:ea typeface="DejaVu Sans"/>
              </a:rPr>
              <a:t>Happy Christmas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292920" y="3292920"/>
            <a:ext cx="2539080" cy="25390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915960" y="1869840"/>
            <a:ext cx="3020040" cy="39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688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688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47120" y="1820880"/>
            <a:ext cx="959688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 lvl="1">
              <a:lnSpc>
                <a:spcPct val="94000"/>
              </a:lnSpc>
              <a:buSzPct val="45000"/>
              <a:buFont typeface="StarSymbol"/>
              <a:buChar char="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(please do not play games you have not made)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396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688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044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688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044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7080" cy="7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5680" cy="42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task is to create a game that allows a player to guess the number to win prizes. The fewer guesses taken, the more prizes the player can win. If player takes too many guesses, they lose the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latin typeface="Franklin Gothic Book"/>
                <a:ea typeface="DejaVu Sans"/>
              </a:rPr>
              <a:t>To create this game, you will need variables and conditional statements as well as picking a random number (hint: remember last week's ball game)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