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4" r:id="rId4"/>
    <p:sldId id="265" r:id="rId5"/>
    <p:sldId id="267" r:id="rId6"/>
    <p:sldId id="269" r:id="rId7"/>
    <p:sldId id="270" r:id="rId8"/>
    <p:sldId id="271" r:id="rId9"/>
    <p:sldId id="272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8151840" y="1685520"/>
            <a:ext cx="3269880" cy="4403520"/>
          </a:xfrm>
          <a:custGeom>
            <a:avLst/>
            <a:gdLst/>
            <a:ahLst/>
            <a:cxn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9440"/>
            <a:ext cx="3270600" cy="4403520"/>
          </a:xfrm>
          <a:custGeom>
            <a:avLst/>
            <a:gdLst/>
            <a:ahLst/>
            <a:cxn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32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Challenges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2019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59920" y="1296000"/>
            <a:ext cx="4198320" cy="424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12000" y="1003320"/>
            <a:ext cx="9576360" cy="7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759600" y="2141280"/>
            <a:ext cx="11334960" cy="426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6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The problem we have is we do not know who might be listening to us. </a:t>
            </a:r>
          </a:p>
          <a:p>
            <a:pPr>
              <a:lnSpc>
                <a:spcPct val="100000"/>
              </a:lnSpc>
            </a:pPr>
            <a:r>
              <a:rPr lang="en-GB" sz="36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Your mission should you choose to accept it is to create an encoding program where what we say is converted into our secret language.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80" y="4205631"/>
            <a:ext cx="7620000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42960" y="936000"/>
            <a:ext cx="968760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96000" y="1983240"/>
            <a:ext cx="10361160" cy="42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600" strike="noStrike" dirty="0">
                <a:solidFill>
                  <a:srgbClr val="191B0E"/>
                </a:solidFill>
                <a:latin typeface="Franklin Gothic Book"/>
                <a:ea typeface="DejaVu Sans"/>
              </a:rPr>
              <a:t>Step 1: </a:t>
            </a:r>
            <a:endParaRPr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GB" sz="26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Copy the code provided, but wait! I think this code is broken. Can you find what is wrong with it and fix it?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GB" sz="2600" dirty="0">
              <a:solidFill>
                <a:srgbClr val="191B0E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600" dirty="0" smtClean="0">
                <a:solidFill>
                  <a:srgbClr val="191B0E"/>
                </a:solidFill>
                <a:latin typeface="Franklin Gothic Book"/>
                <a:ea typeface="DejaVu Sans"/>
              </a:rPr>
              <a:t>Step 2: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GB" sz="2600" dirty="0" smtClean="0"/>
              <a:t>Get creative and see if you can make it better. 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GB" sz="2600" dirty="0"/>
          </a:p>
          <a:p>
            <a:pPr>
              <a:lnSpc>
                <a:spcPct val="100000"/>
              </a:lnSpc>
            </a:pPr>
            <a:endParaRPr lang="en-GB" sz="2600" dirty="0" smtClean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GB" sz="2600" dirty="0" smtClean="0"/>
          </a:p>
          <a:p>
            <a:pPr>
              <a:lnSpc>
                <a:spcPct val="100000"/>
              </a:lnSpc>
            </a:pPr>
            <a:endParaRPr lang="en-GB" sz="2600" dirty="0">
              <a:solidFill>
                <a:srgbClr val="191B0E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</a:pPr>
            <a:endParaRPr lang="en-GB" sz="2600" dirty="0" smtClean="0">
              <a:solidFill>
                <a:srgbClr val="191B0E"/>
              </a:solidFill>
              <a:latin typeface="Franklin Gothic Book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19720" cy="3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30" y="1426320"/>
            <a:ext cx="9486900" cy="507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6560" y="648000"/>
            <a:ext cx="6245280" cy="8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Solution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60" y="1409159"/>
            <a:ext cx="9382125" cy="505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57839" y="1300899"/>
            <a:ext cx="10724081" cy="4769962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 smtClean="0"/>
              <a:t>Create an animation in Scratch that includes the following: 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endParaRPr lang="en-GB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St. Patrick character / sprite (your own image – be creative!)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At least 3 backdrops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Animate your character with both movement and speech (display speech bubble on screen or add sound)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/>
              <a:t>Bonus: Make it tell a story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15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2769" y="1349996"/>
            <a:ext cx="5629433" cy="3514235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The code here is a short example in case you need help getting started: 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38" y="23233"/>
            <a:ext cx="40957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82" y="273600"/>
            <a:ext cx="10831038" cy="1144800"/>
          </a:xfrm>
        </p:spPr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50882" y="1547959"/>
            <a:ext cx="7073365" cy="3977280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 smtClean="0"/>
              <a:t>Create a web page about St Patrick, </a:t>
            </a:r>
          </a:p>
          <a:p>
            <a:pPr marL="0" indent="0">
              <a:buNone/>
            </a:pPr>
            <a:r>
              <a:rPr lang="en-GB" sz="3200" b="1" dirty="0" smtClean="0"/>
              <a:t>include: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 heading (note: this is different from title)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At least two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 paragraph of text or a bulleted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/>
              <a:t>Bonus: add CSS styling if you can</a:t>
            </a:r>
          </a:p>
          <a:p>
            <a:endParaRPr lang="en-GB" dirty="0" smtClean="0"/>
          </a:p>
          <a:p>
            <a:r>
              <a:rPr lang="en-GB" sz="2800" dirty="0" smtClean="0"/>
              <a:t>The code here will help get you started.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47" y="1752992"/>
            <a:ext cx="4219394" cy="39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9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231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Franklin Gothic Book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 / Storytelling</vt:lpstr>
      <vt:lpstr>Animation / Storytelling</vt:lpstr>
      <vt:lpstr>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HeylinP</cp:lastModifiedBy>
  <cp:revision>15</cp:revision>
  <dcterms:modified xsi:type="dcterms:W3CDTF">2019-03-12T15:29:45Z</dcterms:modified>
</cp:coreProperties>
</file>