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0" r:id="rId4"/>
    <p:sldId id="271" r:id="rId5"/>
    <p:sldId id="272" r:id="rId6"/>
    <p:sldId id="273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cxn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cxn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hare.coderdojokells.com/ninja-challenges/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Challenges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2800" dirty="0" smtClean="0">
                <a:solidFill>
                  <a:srgbClr val="000000"/>
                </a:solidFill>
                <a:latin typeface="Franklin Gothic Book"/>
                <a:ea typeface="DejaVu Sans"/>
              </a:rPr>
              <a:t>30</a:t>
            </a: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en-GB" sz="2800" strike="noStrike" dirty="0" smtClean="0">
                <a:solidFill>
                  <a:srgbClr val="000000"/>
                </a:solidFill>
                <a:latin typeface="Franklin Gothic Book"/>
                <a:ea typeface="DejaVu Sans"/>
              </a:rPr>
              <a:t>March 2019</a:t>
            </a:r>
            <a:endParaRPr dirty="0"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59" y="273600"/>
            <a:ext cx="10972440" cy="1144800"/>
          </a:xfrm>
        </p:spPr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57839" y="1300899"/>
            <a:ext cx="10724081" cy="4769962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smtClean="0"/>
              <a:t>Create an animation in Scratch that includes the following</a:t>
            </a:r>
            <a:r>
              <a:rPr lang="en-GB" sz="3200" b="1" dirty="0" smtClean="0"/>
              <a:t>: 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The theme is </a:t>
            </a:r>
            <a:r>
              <a:rPr lang="en-GB" sz="2800" dirty="0" smtClean="0"/>
              <a:t>Meath or Mother </a:t>
            </a:r>
            <a:r>
              <a:rPr lang="en-GB" sz="2800" dirty="0" smtClean="0"/>
              <a:t>– create an animation about something to do with </a:t>
            </a:r>
            <a:r>
              <a:rPr lang="en-GB" sz="2800" dirty="0" smtClean="0"/>
              <a:t>Meath or something for Mother’s day</a:t>
            </a: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At least 3 backdrops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Make your character 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Add second character </a:t>
            </a:r>
          </a:p>
          <a:p>
            <a:endParaRPr lang="en-GB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Bonus: Make it tell a story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6154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736" y="273600"/>
            <a:ext cx="10972440" cy="1144800"/>
          </a:xfrm>
        </p:spPr>
        <p:txBody>
          <a:bodyPr/>
          <a:lstStyle/>
          <a:p>
            <a:r>
              <a:rPr lang="en-GB" dirty="0" smtClean="0"/>
              <a:t>Animation / Storytelling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2769" y="1349996"/>
            <a:ext cx="5629433" cy="351423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/>
              <a:t>The code here is a short example in case you need help getting started: 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8" y="23233"/>
            <a:ext cx="409575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1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2" y="273600"/>
            <a:ext cx="10831038" cy="1144800"/>
          </a:xfrm>
        </p:spPr>
        <p:txBody>
          <a:bodyPr/>
          <a:lstStyle/>
          <a:p>
            <a:r>
              <a:rPr lang="en-GB" dirty="0" smtClean="0"/>
              <a:t>HTML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73431" y="1774202"/>
            <a:ext cx="10708489" cy="3977280"/>
          </a:xfrm>
        </p:spPr>
        <p:txBody>
          <a:bodyPr/>
          <a:lstStyle/>
          <a:p>
            <a:r>
              <a:rPr lang="en-GB" sz="2800" b="1" dirty="0"/>
              <a:t>Create a web page </a:t>
            </a:r>
            <a:r>
              <a:rPr lang="en-GB" sz="2800" b="1" dirty="0" smtClean="0"/>
              <a:t>to show off </a:t>
            </a:r>
            <a:r>
              <a:rPr lang="en-GB" sz="2800" b="1" dirty="0" smtClean="0"/>
              <a:t>or promote Meath or Ireland: </a:t>
            </a: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heading (note: this is different from title)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At least </a:t>
            </a:r>
            <a:r>
              <a:rPr lang="en-GB" sz="2800" dirty="0" smtClean="0"/>
              <a:t>two </a:t>
            </a:r>
            <a:r>
              <a:rPr lang="en-GB" sz="2800" dirty="0" smtClean="0"/>
              <a:t>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Add some </a:t>
            </a:r>
            <a:r>
              <a:rPr lang="en-GB" sz="2800" dirty="0" smtClean="0"/>
              <a:t>text using paragraph or a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Add at least one other type of media (sound / video)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/>
              <a:t>Bonus</a:t>
            </a:r>
            <a:r>
              <a:rPr lang="en-GB" sz="2800" b="1" dirty="0"/>
              <a:t>: add CSS styling if you </a:t>
            </a:r>
            <a:r>
              <a:rPr lang="en-GB" sz="2800" b="1" dirty="0" smtClean="0"/>
              <a:t>can – we’ve provided a small sample to help you</a:t>
            </a:r>
            <a:endParaRPr lang="en-GB" sz="2800" b="1" dirty="0"/>
          </a:p>
          <a:p>
            <a:endParaRPr lang="en-GB" sz="3200" dirty="0"/>
          </a:p>
          <a:p>
            <a:r>
              <a:rPr lang="en-GB" sz="2800" dirty="0"/>
              <a:t>The code here will help get you started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We added sample sound and video to this page in case you can’t find any others: </a:t>
            </a:r>
            <a:r>
              <a:rPr lang="en-GB" sz="2800" dirty="0">
                <a:hlinkClick r:id="rId2"/>
              </a:rPr>
              <a:t>http://share.coderdojokells.com/ninja-challenges/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25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607" y="0"/>
            <a:ext cx="7026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171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DejaVu Sans</vt:lpstr>
      <vt:lpstr>Franklin Gothic Book</vt:lpstr>
      <vt:lpstr>StarSymbol</vt:lpstr>
      <vt:lpstr>Office Theme</vt:lpstr>
      <vt:lpstr>Office Theme</vt:lpstr>
      <vt:lpstr>PowerPoint Presentation</vt:lpstr>
      <vt:lpstr>Animation / Storytelling</vt:lpstr>
      <vt:lpstr>Animation / Storytelling</vt:lpstr>
      <vt:lpstr>HTML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HeylinP</cp:lastModifiedBy>
  <cp:revision>20</cp:revision>
  <dcterms:modified xsi:type="dcterms:W3CDTF">2019-03-27T12:26:22Z</dcterms:modified>
</cp:coreProperties>
</file>