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5000" cy="685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1320" cy="440496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9160" y="740880"/>
            <a:ext cx="3272040" cy="440496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5000" cy="685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276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7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17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199760" cy="42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42960" y="936000"/>
            <a:ext cx="968904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96000" y="1983240"/>
            <a:ext cx="10362600" cy="42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1: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Download this image &amp; upload to a new Scratch project: http://share.coderdojokells.com/ninja-challenges/crosshairs_small.png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2: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Select the Ball sprite from the Scratch library and copy the code provided.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3: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Add code to accept a new player's name, reset scoreboard, and allow control of crosshairs / target (left/right/up/down).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2116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116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501560" y="1886040"/>
            <a:ext cx="9010440" cy="408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6560" y="648000"/>
            <a:ext cx="62467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One Possible Solution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40000" y="1584000"/>
            <a:ext cx="9648000" cy="47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760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760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597600" cy="422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468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76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116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760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116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512000" y="1003320"/>
            <a:ext cx="9577800" cy="7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759600" y="2141280"/>
            <a:ext cx="11336400" cy="426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task is to create a game that allows a player to hit a ball. Each time the player hits the ball, they score a point.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knowledge required to complete this game is a combination of variables and conditional statements which you saw in the last two sessions. 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