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3200" cy="68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69520" cy="4403160"/>
          </a:xfrm>
          <a:custGeom>
            <a:avLst/>
            <a:gdLst/>
            <a:ahLst/>
            <a:rect l="l" t="t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8720"/>
            <a:ext cx="3270240" cy="4403160"/>
          </a:xfrm>
          <a:custGeom>
            <a:avLst/>
            <a:gdLst/>
            <a:ahLst/>
            <a:rect l="l" t="t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200" cy="68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0960" cy="9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Scratch Day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11 May 2019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7960" cy="42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42960" y="936000"/>
            <a:ext cx="9687240" cy="9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This Week Session Challenges (Scratch)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96000" y="1983240"/>
            <a:ext cx="10360800" cy="42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Step 1: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91b0e"/>
              </a:buClr>
              <a:buFont typeface="StarSymbol"/>
              <a:buChar char="-"/>
            </a:pPr>
            <a:r>
              <a:rPr b="0" lang="en-GB" sz="2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Copy the code provided, but wait! I think this code is broken. Can you find what is wrong with it and fix it?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Step 2: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creative and see if you can make it better.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150800" y="905400"/>
            <a:ext cx="8193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150800" y="905400"/>
            <a:ext cx="81936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45-60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1426320" y="1426320"/>
            <a:ext cx="9486720" cy="50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Showtime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56560" y="648000"/>
            <a:ext cx="624492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456560" y="1409040"/>
            <a:ext cx="938160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61960" y="715320"/>
            <a:ext cx="10056960" cy="12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9000"/>
              </a:lnSpc>
            </a:pPr>
            <a:r>
              <a:rPr b="1" lang="en-GB" sz="6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Happy Christmas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4" descr=""/>
          <p:cNvPicPr/>
          <p:nvPr/>
        </p:nvPicPr>
        <p:blipFill>
          <a:blip r:embed="rId1"/>
          <a:stretch/>
        </p:blipFill>
        <p:spPr>
          <a:xfrm>
            <a:off x="3292920" y="3292920"/>
            <a:ext cx="2538000" cy="2538000"/>
          </a:xfrm>
          <a:prstGeom prst="rect">
            <a:avLst/>
          </a:prstGeom>
          <a:ln>
            <a:noFill/>
          </a:ln>
        </p:spPr>
      </p:pic>
      <p:pic>
        <p:nvPicPr>
          <p:cNvPr id="107" name="Picture 105" descr=""/>
          <p:cNvPicPr/>
          <p:nvPr/>
        </p:nvPicPr>
        <p:blipFill>
          <a:blip r:embed="rId2"/>
          <a:stretch/>
        </p:blipFill>
        <p:spPr>
          <a:xfrm>
            <a:off x="6915960" y="1869840"/>
            <a:ext cx="3018960" cy="39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CoderDojo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580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Dojo updates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Motto Recap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Outline the Tasks/Challenges for the Session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Brainstorm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Coding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AutoNum type="arabicPeriod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Show your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Some Dojo Reminders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5800" cy="35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Join Scratch Online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Save your work, build a collection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Share your interests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Animation: Alice3, Muvizu, Pencil2D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Games: Scratch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Blogs/Websites: HTML, CSS, Javascript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Apps: AppInventor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i="1" lang="en-GB" sz="2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Our Dojo Mottos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47120" y="1820880"/>
            <a:ext cx="9595800" cy="42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94000"/>
              </a:lnSpc>
              <a:buClr>
                <a:srgbClr val="d13b56"/>
              </a:buClr>
              <a:buFont typeface="Franklin Gothic Book"/>
              <a:buChar char="■"/>
            </a:pPr>
            <a:r>
              <a:rPr b="1" lang="en-GB" sz="54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</a:t>
            </a:r>
            <a:r>
              <a:rPr b="1" lang="en-GB" sz="48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</a:t>
            </a:r>
            <a:r>
              <a:rPr b="1" lang="en-GB" sz="4800" spc="-1" strike="noStrike">
                <a:solidFill>
                  <a:srgbClr val="d13b56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One rule, be cool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4000"/>
              </a:lnSpc>
              <a:buClr>
                <a:srgbClr val="4d7d99"/>
              </a:buClr>
              <a:buFont typeface="Franklin Gothic Book"/>
              <a:buChar char="■"/>
            </a:pPr>
            <a:r>
              <a:rPr b="0" lang="en-GB" sz="48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0" lang="en-GB" sz="4800" spc="-1" strike="noStrike">
                <a:solidFill>
                  <a:srgbClr val="4d7d99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Ask 3 then 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94000"/>
              </a:lnSpc>
              <a:buClr>
                <a:srgbClr val="00b050"/>
              </a:buClr>
              <a:buFont typeface="Franklin Gothic Book"/>
              <a:buChar char="■"/>
            </a:pPr>
            <a:r>
              <a:rPr b="0" lang="en-GB" sz="4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 </a:t>
            </a:r>
            <a:r>
              <a:rPr b="0" lang="en-GB" sz="4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If you made it, you can play it.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4000"/>
              </a:lnSpc>
            </a:pPr>
            <a:r>
              <a:rPr b="0" lang="en-GB" sz="4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(please do not play games you have not made)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4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Other small rules….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2880" cy="49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No open drink containers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Watch the wires!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Phones silent &amp; put away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Stay in the room.  bathroom? – let a mentor know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Wifi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580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KPRC Training – kprc2000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Warm 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193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5-10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5800" cy="14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Get Into Teams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193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5 mins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60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GB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This Week Session Challenges (Scratch)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4600" cy="42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The problem we have is we do not know who might be listening to us.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Your mission should you choose to accept it is to create an encoding program where what we say is converted into our secret language.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2617200" y="4205520"/>
            <a:ext cx="761976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LibreOffice/5.1.6.2$Linux_x86 LibreOffice_project/10m0$Build-2</Application>
  <Words>271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Peter Heylin</cp:lastModifiedBy>
  <dcterms:modified xsi:type="dcterms:W3CDTF">2019-05-10T22:48:22Z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5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