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4" r:id="rId3"/>
    <p:sldId id="275" r:id="rId4"/>
    <p:sldId id="259" r:id="rId5"/>
    <p:sldId id="271" r:id="rId6"/>
    <p:sldId id="273" r:id="rId7"/>
    <p:sldId id="274" r:id="rId8"/>
    <p:sldId id="272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513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263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22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7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4A81-AC50-1A4A-9E0E-EA311B93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210" y="2962704"/>
            <a:ext cx="8361229" cy="1277951"/>
          </a:xfrm>
        </p:spPr>
        <p:txBody>
          <a:bodyPr/>
          <a:lstStyle/>
          <a:p>
            <a:r>
              <a:rPr lang="en-US" dirty="0"/>
              <a:t>Kells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3B490-AD2F-1448-B5DF-545D6BF2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46" y="270703"/>
            <a:ext cx="7716644" cy="4411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FE19C5-1960-914C-9321-1008F2875770}"/>
              </a:ext>
            </a:extLst>
          </p:cNvPr>
          <p:cNvSpPr txBox="1"/>
          <p:nvPr/>
        </p:nvSpPr>
        <p:spPr>
          <a:xfrm>
            <a:off x="5212717" y="4204997"/>
            <a:ext cx="2232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Al Bayan Plain" pitchFamily="2" charset="-78"/>
              </a:rPr>
              <a:t>Session 2</a:t>
            </a:r>
          </a:p>
          <a:p>
            <a:pPr algn="ctr"/>
            <a:r>
              <a:rPr lang="en-US" sz="2800" dirty="0">
                <a:latin typeface="+mj-lt"/>
                <a:cs typeface="Al Bayan Plain" pitchFamily="2" charset="-78"/>
              </a:rPr>
              <a:t>19 Apr 2018</a:t>
            </a:r>
          </a:p>
        </p:txBody>
      </p:sp>
    </p:spTree>
    <p:extLst>
      <p:ext uri="{BB962C8B-B14F-4D97-AF65-F5344CB8AC3E}">
        <p14:creationId xmlns:p14="http://schemas.microsoft.com/office/powerpoint/2010/main" val="188564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6419-2E1C-9B4C-B861-1936C84E5DC5}"/>
              </a:ext>
            </a:extLst>
          </p:cNvPr>
          <p:cNvSpPr txBox="1"/>
          <p:nvPr/>
        </p:nvSpPr>
        <p:spPr>
          <a:xfrm>
            <a:off x="4150660" y="905436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5-10 mins</a:t>
            </a:r>
          </a:p>
        </p:txBody>
      </p:sp>
    </p:spTree>
    <p:extLst>
      <p:ext uri="{BB962C8B-B14F-4D97-AF65-F5344CB8AC3E}">
        <p14:creationId xmlns:p14="http://schemas.microsoft.com/office/powerpoint/2010/main" val="48538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B545-8429-904C-8716-82261A18F19A}"/>
              </a:ext>
            </a:extLst>
          </p:cNvPr>
          <p:cNvSpPr txBox="1"/>
          <p:nvPr/>
        </p:nvSpPr>
        <p:spPr>
          <a:xfrm>
            <a:off x="4150660" y="905436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45-60 mins</a:t>
            </a:r>
          </a:p>
        </p:txBody>
      </p:sp>
    </p:spTree>
    <p:extLst>
      <p:ext uri="{BB962C8B-B14F-4D97-AF65-F5344CB8AC3E}">
        <p14:creationId xmlns:p14="http://schemas.microsoft.com/office/powerpoint/2010/main" val="426754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40319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CoderDojo</a:t>
            </a:r>
            <a:r>
              <a:rPr lang="en-US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Dojo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Motto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Warm 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Outline the Tasks/Challenges for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Brainstorm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Get 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Show your Work</a:t>
            </a:r>
          </a:p>
        </p:txBody>
      </p:sp>
    </p:spTree>
    <p:extLst>
      <p:ext uri="{BB962C8B-B14F-4D97-AF65-F5344CB8AC3E}">
        <p14:creationId xmlns:p14="http://schemas.microsoft.com/office/powerpoint/2010/main" val="280170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Dojo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Join Scratch Online</a:t>
            </a:r>
          </a:p>
          <a:p>
            <a:pPr lvl="1"/>
            <a:r>
              <a:rPr lang="en-US" sz="2800" dirty="0"/>
              <a:t>Save your work, build a collection</a:t>
            </a:r>
          </a:p>
          <a:p>
            <a:r>
              <a:rPr lang="en-US" sz="2800" dirty="0"/>
              <a:t>Share your interests</a:t>
            </a:r>
          </a:p>
          <a:p>
            <a:pPr lvl="1"/>
            <a:r>
              <a:rPr lang="en-US" sz="2800" dirty="0"/>
              <a:t>Animation: Alice3, </a:t>
            </a:r>
            <a:r>
              <a:rPr lang="en-US" sz="2800" dirty="0" err="1"/>
              <a:t>Muvizu</a:t>
            </a:r>
            <a:r>
              <a:rPr lang="en-US" sz="2800" dirty="0"/>
              <a:t>, Pencil2D</a:t>
            </a:r>
          </a:p>
          <a:p>
            <a:pPr lvl="1"/>
            <a:r>
              <a:rPr lang="en-US" sz="2800" dirty="0"/>
              <a:t>Games: Scratch</a:t>
            </a:r>
          </a:p>
          <a:p>
            <a:pPr lvl="1"/>
            <a:r>
              <a:rPr lang="en-US" sz="2800" dirty="0"/>
              <a:t>Blogs/Websites: HTML, CSS, </a:t>
            </a:r>
            <a:r>
              <a:rPr lang="en-US" sz="2800" dirty="0" err="1"/>
              <a:t>Javascript</a:t>
            </a:r>
            <a:endParaRPr lang="en-US" sz="2800" dirty="0"/>
          </a:p>
          <a:p>
            <a:pPr lvl="1"/>
            <a:r>
              <a:rPr lang="en-US" sz="2800" dirty="0"/>
              <a:t>Apps: </a:t>
            </a:r>
            <a:r>
              <a:rPr lang="en-US" sz="2800" dirty="0" err="1"/>
              <a:t>AppInventor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822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Dojo Mottos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3134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 One rule, be cool</a:t>
            </a:r>
          </a:p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Ask 3 then me</a:t>
            </a:r>
          </a:p>
          <a:p>
            <a:r>
              <a:rPr lang="en-US" sz="5400" dirty="0">
                <a:solidFill>
                  <a:srgbClr val="00B050"/>
                </a:solidFill>
              </a:rPr>
              <a:t>  If you made it, you can play it</a:t>
            </a:r>
          </a:p>
          <a:p>
            <a:r>
              <a:rPr lang="en-US" sz="5400" dirty="0">
                <a:solidFill>
                  <a:srgbClr val="7030A0"/>
                </a:solidFill>
              </a:rPr>
              <a:t>  Parents, pitch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small rules….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8D65A-239C-E54C-936C-55DDC245B40F}"/>
              </a:ext>
            </a:extLst>
          </p:cNvPr>
          <p:cNvSpPr txBox="1"/>
          <p:nvPr/>
        </p:nvSpPr>
        <p:spPr>
          <a:xfrm>
            <a:off x="1371600" y="2586425"/>
            <a:ext cx="7118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 open drink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Watch the wires!</a:t>
            </a:r>
          </a:p>
        </p:txBody>
      </p:sp>
    </p:spTree>
    <p:extLst>
      <p:ext uri="{BB962C8B-B14F-4D97-AF65-F5344CB8AC3E}">
        <p14:creationId xmlns:p14="http://schemas.microsoft.com/office/powerpoint/2010/main" val="199312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9A616-0956-BA4A-9521-0F24B00CEC2A}"/>
              </a:ext>
            </a:extLst>
          </p:cNvPr>
          <p:cNvSpPr txBox="1"/>
          <p:nvPr/>
        </p:nvSpPr>
        <p:spPr>
          <a:xfrm>
            <a:off x="1493134" y="1574157"/>
            <a:ext cx="699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KPRC Training – kprc2000 </a:t>
            </a:r>
          </a:p>
        </p:txBody>
      </p:sp>
    </p:spTree>
    <p:extLst>
      <p:ext uri="{BB962C8B-B14F-4D97-AF65-F5344CB8AC3E}">
        <p14:creationId xmlns:p14="http://schemas.microsoft.com/office/powerpoint/2010/main" val="304151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46414-5357-E140-BFEF-02ADDF8F5C54}"/>
              </a:ext>
            </a:extLst>
          </p:cNvPr>
          <p:cNvSpPr txBox="1"/>
          <p:nvPr/>
        </p:nvSpPr>
        <p:spPr>
          <a:xfrm>
            <a:off x="3738283" y="923365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5-10 mins</a:t>
            </a:r>
          </a:p>
        </p:txBody>
      </p:sp>
    </p:spTree>
    <p:extLst>
      <p:ext uri="{BB962C8B-B14F-4D97-AF65-F5344CB8AC3E}">
        <p14:creationId xmlns:p14="http://schemas.microsoft.com/office/powerpoint/2010/main" val="203670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Into Teams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46414-5357-E140-BFEF-02ADDF8F5C54}"/>
              </a:ext>
            </a:extLst>
          </p:cNvPr>
          <p:cNvSpPr txBox="1"/>
          <p:nvPr/>
        </p:nvSpPr>
        <p:spPr>
          <a:xfrm>
            <a:off x="5190565" y="923365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335376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Session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1437"/>
            <a:ext cx="9601200" cy="4496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Scratchers:</a:t>
            </a:r>
          </a:p>
          <a:p>
            <a:pPr marL="742950" indent="-742950">
              <a:buAutoNum type="arabicPeriod"/>
            </a:pPr>
            <a:r>
              <a:rPr lang="en-US" sz="3600" dirty="0"/>
              <a:t>Make something which you can control</a:t>
            </a:r>
          </a:p>
          <a:p>
            <a:pPr marL="742950" indent="-742950">
              <a:buAutoNum type="arabicPeriod"/>
            </a:pPr>
            <a:r>
              <a:rPr lang="en-US" sz="3600" dirty="0"/>
              <a:t>Make something someone else can control at the same time</a:t>
            </a:r>
          </a:p>
          <a:p>
            <a:pPr marL="742950" indent="-742950">
              <a:buAutoNum type="arabicPeriod"/>
            </a:pPr>
            <a:r>
              <a:rPr lang="en-US" sz="3600" dirty="0"/>
              <a:t>Make it into a game</a:t>
            </a:r>
          </a:p>
          <a:p>
            <a:pPr marL="742950" indent="-742950">
              <a:buAutoNum type="arabicPeriod"/>
            </a:pPr>
            <a:r>
              <a:rPr lang="en-US" sz="3600" dirty="0"/>
              <a:t>Polish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22989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{1B13FB9F-0993-EA49-A867-1F7FBEB443F5}tf10001072</Template>
  <TotalTime>1921</TotalTime>
  <Words>156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 Bayan Plain</vt:lpstr>
      <vt:lpstr>Arial</vt:lpstr>
      <vt:lpstr>Franklin Gothic Book</vt:lpstr>
      <vt:lpstr>Crop</vt:lpstr>
      <vt:lpstr>Kells</vt:lpstr>
      <vt:lpstr>CoderDojo Session</vt:lpstr>
      <vt:lpstr>Dojo updates</vt:lpstr>
      <vt:lpstr>Our Dojo Mottos</vt:lpstr>
      <vt:lpstr>Other small rules….</vt:lpstr>
      <vt:lpstr>Wifi</vt:lpstr>
      <vt:lpstr>Warm Up</vt:lpstr>
      <vt:lpstr>Get Into Teams</vt:lpstr>
      <vt:lpstr>This Week Session Challenges</vt:lpstr>
      <vt:lpstr>Brainstorm</vt:lpstr>
      <vt:lpstr>Get Coding</vt:lpstr>
      <vt:lpstr>Showtime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Kells</dc:title>
  <dc:creator>Microsoft Office User</dc:creator>
  <cp:lastModifiedBy>Microsoft Office User</cp:lastModifiedBy>
  <cp:revision>18</cp:revision>
  <cp:lastPrinted>2018-04-14T13:43:18Z</cp:lastPrinted>
  <dcterms:created xsi:type="dcterms:W3CDTF">2018-03-20T12:18:00Z</dcterms:created>
  <dcterms:modified xsi:type="dcterms:W3CDTF">2018-04-19T21:21:33Z</dcterms:modified>
</cp:coreProperties>
</file>