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2" r:id="rId4"/>
    <p:sldId id="273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hare.coderdojokells.com/ninja-challenges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Challenges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Franklin Gothic Book"/>
                <a:ea typeface="DejaVu Sans"/>
              </a:rPr>
              <a:t>06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April 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2" y="273600"/>
            <a:ext cx="10831038" cy="114480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73431" y="1774202"/>
            <a:ext cx="10708489" cy="3977280"/>
          </a:xfrm>
        </p:spPr>
        <p:txBody>
          <a:bodyPr/>
          <a:lstStyle/>
          <a:p>
            <a:r>
              <a:rPr lang="en-GB" sz="2800" b="1" dirty="0"/>
              <a:t>Create a </a:t>
            </a:r>
            <a:r>
              <a:rPr lang="en-GB" sz="2800" b="1" dirty="0" smtClean="0"/>
              <a:t>website </a:t>
            </a:r>
            <a:r>
              <a:rPr lang="en-GB" sz="2800" b="1" dirty="0" smtClean="0"/>
              <a:t>about a favourite movie or musical artist</a:t>
            </a:r>
            <a:r>
              <a:rPr lang="en-GB" sz="2800" b="1" dirty="0" smtClean="0"/>
              <a:t>: 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heading (note: this is different from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Include a menu where links point to other parts of the page or to different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Add </a:t>
            </a:r>
            <a:r>
              <a:rPr lang="en-GB" sz="2800" dirty="0" smtClean="0"/>
              <a:t>some text using </a:t>
            </a:r>
            <a:r>
              <a:rPr lang="en-GB" sz="2800" dirty="0" smtClean="0"/>
              <a:t>paragraphs or lists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Add at </a:t>
            </a:r>
            <a:r>
              <a:rPr lang="en-GB" sz="2800" dirty="0" smtClean="0"/>
              <a:t>different types </a:t>
            </a:r>
            <a:r>
              <a:rPr lang="en-GB" sz="2800" dirty="0" smtClean="0"/>
              <a:t>of media </a:t>
            </a:r>
            <a:r>
              <a:rPr lang="en-GB" sz="2800" dirty="0" smtClean="0"/>
              <a:t>(images / sound </a:t>
            </a:r>
            <a:r>
              <a:rPr lang="en-GB" sz="2800" dirty="0" smtClean="0"/>
              <a:t>/ video</a:t>
            </a:r>
            <a:r>
              <a:rPr lang="en-GB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Try to save an offline copy of your website (hint: there is a clue in the sample code)</a:t>
            </a:r>
            <a:endParaRPr lang="en-GB" sz="2800" dirty="0"/>
          </a:p>
          <a:p>
            <a:endParaRPr lang="en-GB" sz="3200" dirty="0"/>
          </a:p>
          <a:p>
            <a:r>
              <a:rPr lang="en-GB" sz="2800" dirty="0"/>
              <a:t>The code here will help get you started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We added sample sound and video to this page in case you can’t find any others: </a:t>
            </a:r>
            <a:r>
              <a:rPr lang="en-GB" sz="2800" dirty="0">
                <a:hlinkClick r:id="rId2"/>
              </a:rPr>
              <a:t>http://share.coderdojokells.com/ninja-challenges/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25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95262"/>
            <a:ext cx="80105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HTML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21</cp:revision>
  <dcterms:modified xsi:type="dcterms:W3CDTF">2019-04-03T10:54:59Z</dcterms:modified>
</cp:coreProperties>
</file>