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78080" y="360"/>
            <a:ext cx="224640" cy="6854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151840" y="1685520"/>
            <a:ext cx="3270960" cy="4404600"/>
          </a:xfrm>
          <a:custGeom>
            <a:avLst/>
            <a:gdLst/>
            <a:ahLst/>
            <a:rect l="0" t="0" r="r" b="b"/>
            <a:pathLst>
              <a:path w="10001" h="10001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49160" y="740160"/>
            <a:ext cx="3271680" cy="4404600"/>
          </a:xfrm>
          <a:custGeom>
            <a:avLst/>
            <a:gdLst/>
            <a:ahLst/>
            <a:rect l="0" t="0" r="r" b="b"/>
            <a:pathLst>
              <a:path w="10005" h="10001">
                <a:moveTo>
                  <a:pt x="8765" y="0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0" y="9698"/>
                  <a:pt x="6" y="9427"/>
                  <a:pt x="2" y="9125"/>
                </a:cubicBezTo>
                <a:lnTo>
                  <a:pt x="8765" y="9128"/>
                </a:lnTo>
                <a:lnTo>
                  <a:pt x="8765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4640" cy="6854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240000"/>
            <a:ext cx="345240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Session 8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24 November 2018</a:t>
            </a:r>
            <a:endParaRPr/>
          </a:p>
        </p:txBody>
      </p:sp>
      <p:pic>
        <p:nvPicPr>
          <p:cNvPr id="77" name="Picture 76" descr=""/>
          <p:cNvPicPr/>
          <p:nvPr/>
        </p:nvPicPr>
        <p:blipFill>
          <a:blip r:embed="rId1"/>
          <a:stretch/>
        </p:blipFill>
        <p:spPr>
          <a:xfrm>
            <a:off x="2059920" y="1296000"/>
            <a:ext cx="4199400" cy="42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542960" y="936000"/>
            <a:ext cx="968868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 (Scratch)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1296000" y="1983240"/>
            <a:ext cx="10362240" cy="427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Step 1: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- Download this image &amp; upload to a new Scratch project: http://share.coderdojokells.com/ninja-challenges/crosshairs_small.png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Step 2: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- Select the Ball sprite from the Scratch library and copy the code provided.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Step 3: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- Add code to accept a new player's name, reset scoreboard, and allow control of crosshairs / target (left/right/up/down).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371600" y="685800"/>
            <a:ext cx="959724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150800" y="905400"/>
            <a:ext cx="820800" cy="2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371600" y="685800"/>
            <a:ext cx="959724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150800" y="905400"/>
            <a:ext cx="82080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45-60 mins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501560" y="1886040"/>
            <a:ext cx="9010080" cy="408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371600" y="685800"/>
            <a:ext cx="959724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Showtime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456560" y="648000"/>
            <a:ext cx="6246360" cy="8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One Possible Solution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440000" y="1584000"/>
            <a:ext cx="9647640" cy="475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71600" y="685800"/>
            <a:ext cx="959724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CoderDojo Session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371600" y="2286000"/>
            <a:ext cx="959724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Motto Recap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Outline the Tasks/Challenges for the Session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 your Work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371600" y="685800"/>
            <a:ext cx="959724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371600" y="2286000"/>
            <a:ext cx="9597240" cy="35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Join Scratch Online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Save your work, build a collection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Share your interests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Animation: Alice3, Muvizu, Pencil2D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Games: Scratch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Blogs/Websites: HTML, CSS, Javascript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Apps: AppInventor</a:t>
            </a:r>
            <a:endParaRPr/>
          </a:p>
          <a:p>
            <a:pPr>
              <a:lnSpc>
                <a:spcPct val="100000"/>
              </a:lnSpc>
              <a:buFont typeface="Franklin Gothic Book"/>
              <a:buChar char="■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has a website – coderdojokells.com (Would HTML / CSS ninjas like to help us make it better?)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371600" y="685800"/>
            <a:ext cx="959724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Mottos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1371600" y="2286000"/>
            <a:ext cx="9597240" cy="422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b="1" lang="en-GB" sz="5400" strike="noStrike">
                <a:solidFill>
                  <a:srgbClr val="d13b56"/>
                </a:solidFill>
                <a:latin typeface="Franklin Gothic Book"/>
                <a:ea typeface="DejaVu Sans"/>
              </a:rPr>
              <a:t>  </a:t>
            </a:r>
            <a:r>
              <a:rPr b="1" lang="en-GB" sz="5400" strike="noStrike">
                <a:solidFill>
                  <a:srgbClr val="d13b56"/>
                </a:solidFill>
                <a:latin typeface="Franklin Gothic Book"/>
                <a:ea typeface="DejaVu Sans"/>
              </a:rPr>
              <a:t>One rule, be cool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4d7d99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4d7d99"/>
                </a:solidFill>
                <a:latin typeface="Franklin Gothic Book"/>
                <a:ea typeface="DejaVu Sans"/>
              </a:rPr>
              <a:t>Ask 3 then me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If you made it, you can play it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7030a0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7030a0"/>
                </a:solidFill>
                <a:latin typeface="Franklin Gothic Book"/>
                <a:ea typeface="DejaVu Sans"/>
              </a:rPr>
              <a:t>Parents, pitch in</a:t>
            </a:r>
            <a:endParaRPr/>
          </a:p>
          <a:p>
            <a:pPr>
              <a:lnSpc>
                <a:spcPct val="94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371600" y="685800"/>
            <a:ext cx="959724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Other small rules….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306080" y="1584000"/>
            <a:ext cx="7114320" cy="49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No open drink containers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Watch the wires!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Phones silent &amp; put away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Stay in the room.  bathroom? – let a mentor know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71600" y="685800"/>
            <a:ext cx="959724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Wifi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493280" y="1574280"/>
            <a:ext cx="698724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600" strike="noStrike">
                <a:solidFill>
                  <a:srgbClr val="000000"/>
                </a:solidFill>
                <a:latin typeface="Franklin Gothic Book"/>
                <a:ea typeface="DejaVu Sans"/>
              </a:rPr>
              <a:t>KPRC Training – kprc2000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371600" y="685800"/>
            <a:ext cx="959724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3738240" y="923400"/>
            <a:ext cx="820800" cy="2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371600" y="685800"/>
            <a:ext cx="959724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Into Teams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190480" y="923400"/>
            <a:ext cx="820800" cy="2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 mins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512000" y="1003320"/>
            <a:ext cx="9577440" cy="72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 (Scratch)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759600" y="2141280"/>
            <a:ext cx="11336040" cy="42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The task is to create a game that allows a player to hit a ball. Each time the player hits the ball, they score a point.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The knowledge required to complete this game is a combination of variables and conditional statements which you saw in the last two sessions. 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