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8.jpeg" ContentType="image/jpe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78080" y="360"/>
            <a:ext cx="22716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151840" y="1685520"/>
            <a:ext cx="3273480" cy="4407120"/>
          </a:xfrm>
          <a:custGeom>
            <a:avLst/>
            <a:gdLst/>
            <a:ahLst/>
            <a:rect l="0" t="0" r="r" b="b"/>
            <a:pathLst>
              <a:path w="10001" h="10001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flipV="1">
            <a:off x="751320" y="743040"/>
            <a:ext cx="3274200" cy="4407120"/>
          </a:xfrm>
          <a:custGeom>
            <a:avLst/>
            <a:gdLst/>
            <a:ahLst/>
            <a:rect l="0" t="0" r="r" b="b"/>
            <a:pathLst>
              <a:path w="10005" h="10001">
                <a:moveTo>
                  <a:pt x="8765" y="0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0" y="9698"/>
                  <a:pt x="6" y="9427"/>
                  <a:pt x="2" y="9125"/>
                </a:cubicBezTo>
                <a:lnTo>
                  <a:pt x="8765" y="9128"/>
                </a:lnTo>
                <a:lnTo>
                  <a:pt x="8765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8080" y="360"/>
            <a:ext cx="22716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552000" y="3240000"/>
            <a:ext cx="345492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Franklin Gothic Book"/>
                <a:ea typeface="DejaVu Sans"/>
              </a:rPr>
              <a:t>Session 4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Franklin Gothic Book"/>
                <a:ea typeface="DejaVu Sans"/>
              </a:rPr>
              <a:t>27 October 2018</a:t>
            </a:r>
            <a:endParaRPr/>
          </a:p>
        </p:txBody>
      </p:sp>
      <p:pic>
        <p:nvPicPr>
          <p:cNvPr id="77" name="Picture 76" descr=""/>
          <p:cNvPicPr/>
          <p:nvPr/>
        </p:nvPicPr>
        <p:blipFill>
          <a:blip r:embed="rId1"/>
          <a:stretch/>
        </p:blipFill>
        <p:spPr>
          <a:xfrm>
            <a:off x="2059920" y="1296000"/>
            <a:ext cx="4201920" cy="42458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4697280" y="720000"/>
            <a:ext cx="7110720" cy="380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921240" y="2016000"/>
            <a:ext cx="10957680" cy="38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HTML / CSS: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1. Create a spooky image gallery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2. Explore how you want to lay it out.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3. What more can you do with it?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Brainstorm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150800" y="905400"/>
            <a:ext cx="82332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5-10 mins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Coding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4150800" y="905400"/>
            <a:ext cx="82332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45-60 mins</a:t>
            </a:r>
            <a:endParaRPr/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592000" y="-648000"/>
            <a:ext cx="6857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Showtime</a:t>
            </a:r>
            <a:endParaRPr/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476000" y="1512000"/>
            <a:ext cx="9036000" cy="474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CoderDojo Session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1371600" y="2286000"/>
            <a:ext cx="9599760" cy="35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Dojo updates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Motto Recap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Warm Up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Outline the Tasks/Challenges for the Session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Brainstorm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Coding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Show your Work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Dojo updates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1371600" y="2286000"/>
            <a:ext cx="9599760" cy="35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Join Scratch Online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Save your work, build a collection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Share your interests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Animation: Alice3, Muvizu, Pencil2D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Games: Scratch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Blogs/Websites: HTML, CSS, Javascript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Apps: AppInventor</a:t>
            </a:r>
            <a:endParaRPr/>
          </a:p>
          <a:p>
            <a:pPr>
              <a:lnSpc>
                <a:spcPct val="100000"/>
              </a:lnSpc>
              <a:buFont typeface="Franklin Gothic Book"/>
              <a:buChar char="■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Our Dojo has a website – coderdojokells.com (Would HTML / CSS ninjas like to help us make it better?)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Our Dojo Mottos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1371600" y="2286000"/>
            <a:ext cx="9599760" cy="423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b="1" lang="en-GB" sz="5400" strike="noStrike">
                <a:solidFill>
                  <a:srgbClr val="d13b56"/>
                </a:solidFill>
                <a:latin typeface="Franklin Gothic Book"/>
                <a:ea typeface="DejaVu Sans"/>
              </a:rPr>
              <a:t>  </a:t>
            </a:r>
            <a:r>
              <a:rPr b="1" lang="en-GB" sz="5400" strike="noStrike">
                <a:solidFill>
                  <a:srgbClr val="d13b56"/>
                </a:solidFill>
                <a:latin typeface="Franklin Gothic Book"/>
                <a:ea typeface="DejaVu Sans"/>
              </a:rPr>
              <a:t>One rule, be cool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4d7d99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4d7d99"/>
                </a:solidFill>
                <a:latin typeface="Franklin Gothic Book"/>
                <a:ea typeface="DejaVu Sans"/>
              </a:rPr>
              <a:t>Ask 3 then me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00b050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00b050"/>
                </a:solidFill>
                <a:latin typeface="Franklin Gothic Book"/>
                <a:ea typeface="DejaVu Sans"/>
              </a:rPr>
              <a:t>If you made it, you can play it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7030a0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7030a0"/>
                </a:solidFill>
                <a:latin typeface="Franklin Gothic Book"/>
                <a:ea typeface="DejaVu Sans"/>
              </a:rPr>
              <a:t>Parents, pitch in</a:t>
            </a:r>
            <a:endParaRPr/>
          </a:p>
          <a:p>
            <a:pPr>
              <a:lnSpc>
                <a:spcPct val="94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Other small rules….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1306080" y="1584000"/>
            <a:ext cx="7116840" cy="49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No open drink containers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Watch the wires!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Phones silent &amp; put away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Stay in the room.  bathroom? – let a mentor know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Wifi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1493280" y="1574280"/>
            <a:ext cx="69897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600" strike="noStrike">
                <a:solidFill>
                  <a:srgbClr val="000000"/>
                </a:solidFill>
                <a:latin typeface="Franklin Gothic Book"/>
                <a:ea typeface="DejaVu Sans"/>
              </a:rPr>
              <a:t>KPRC Training – kprc2000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Warm Up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3738240" y="923400"/>
            <a:ext cx="82332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5-10 mins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Into Teams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5190480" y="923400"/>
            <a:ext cx="82332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 mins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371600" y="685800"/>
            <a:ext cx="959976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1371600" y="1440000"/>
            <a:ext cx="9599760" cy="52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Scratchers: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Halloween Theme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- Make a Halloween game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- Choose either platform or scroller (scrolling background)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Advanced: 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- Would you like to try using an image other than what is in the Scratch sprite library?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