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5.png" ContentType="image/png"/>
  <Override PartName="/ppt/media/image4.png" ContentType="image/png"/>
  <Override PartName="/ppt/media/image3.png" ContentType="image/png"/>
  <Override PartName="/ppt/media/image6.emf" ContentType="image/x-emf"/>
  <Override PartName="/ppt/media/image2.png" ContentType="image/png"/>
  <Override PartName="/ppt/media/image1.png" ContentType="image/png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78080" y="360"/>
            <a:ext cx="227520" cy="68569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8151840" y="1685520"/>
            <a:ext cx="3273840" cy="4407480"/>
          </a:xfrm>
          <a:custGeom>
            <a:avLst/>
            <a:gdLst/>
            <a:ahLst/>
            <a:rect l="0" t="0" r="r" b="b"/>
            <a:pathLst>
              <a:path w="10001" h="10001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 flipH="1" flipV="1">
            <a:off x="752040" y="743040"/>
            <a:ext cx="3274560" cy="4407480"/>
          </a:xfrm>
          <a:custGeom>
            <a:avLst/>
            <a:gdLst/>
            <a:ahLst/>
            <a:rect l="0" t="0" r="r" b="b"/>
            <a:pathLst>
              <a:path w="10005" h="10001">
                <a:moveTo>
                  <a:pt x="8765" y="0"/>
                </a:moveTo>
                <a:lnTo>
                  <a:pt x="10004" y="0"/>
                </a:lnTo>
                <a:lnTo>
                  <a:pt x="10004" y="10000"/>
                </a:lnTo>
                <a:lnTo>
                  <a:pt x="4" y="10000"/>
                </a:lnTo>
                <a:cubicBezTo>
                  <a:pt x="0" y="9698"/>
                  <a:pt x="6" y="9427"/>
                  <a:pt x="2" y="9125"/>
                </a:cubicBezTo>
                <a:lnTo>
                  <a:pt x="8765" y="9128"/>
                </a:lnTo>
                <a:lnTo>
                  <a:pt x="8765" y="0"/>
                </a:ln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478080" y="360"/>
            <a:ext cx="227520" cy="68569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552000" y="3240000"/>
            <a:ext cx="345528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GB" sz="2800" strike="noStrike">
                <a:solidFill>
                  <a:srgbClr val="000000"/>
                </a:solidFill>
                <a:latin typeface="Franklin Gothic Book"/>
                <a:ea typeface="DejaVu Sans"/>
              </a:rPr>
              <a:t>Session 3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 sz="2800" strike="noStrike">
                <a:solidFill>
                  <a:srgbClr val="000000"/>
                </a:solidFill>
                <a:latin typeface="Franklin Gothic Book"/>
                <a:ea typeface="DejaVu Sans"/>
              </a:rPr>
              <a:t>20 October 2018</a:t>
            </a:r>
            <a:endParaRPr/>
          </a:p>
        </p:txBody>
      </p:sp>
      <p:pic>
        <p:nvPicPr>
          <p:cNvPr id="77" name="Picture 76" descr=""/>
          <p:cNvPicPr/>
          <p:nvPr/>
        </p:nvPicPr>
        <p:blipFill>
          <a:blip r:embed="rId1"/>
          <a:stretch/>
        </p:blipFill>
        <p:spPr>
          <a:xfrm>
            <a:off x="2059920" y="1296000"/>
            <a:ext cx="4202280" cy="4246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371600" y="685800"/>
            <a:ext cx="9600120" cy="148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This Week Session Challenges</a:t>
            </a:r>
            <a:endParaRPr/>
          </a:p>
        </p:txBody>
      </p:sp>
      <p:sp>
        <p:nvSpPr>
          <p:cNvPr id="96" name="CustomShape 2"/>
          <p:cNvSpPr/>
          <p:nvPr/>
        </p:nvSpPr>
        <p:spPr>
          <a:xfrm>
            <a:off x="921240" y="2016000"/>
            <a:ext cx="10958040" cy="389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3600" strike="noStrike">
                <a:solidFill>
                  <a:srgbClr val="191b0e"/>
                </a:solidFill>
                <a:latin typeface="Franklin Gothic Book"/>
                <a:ea typeface="DejaVu Sans"/>
              </a:rPr>
              <a:t>HTML / CSS:</a:t>
            </a:r>
            <a:endParaRPr/>
          </a:p>
          <a:p>
            <a:pPr>
              <a:lnSpc>
                <a:spcPct val="100000"/>
              </a:lnSpc>
            </a:pPr>
            <a:r>
              <a:rPr lang="en-GB" sz="3600" strike="noStrike">
                <a:solidFill>
                  <a:srgbClr val="191b0e"/>
                </a:solidFill>
                <a:latin typeface="Franklin Gothic Book"/>
                <a:ea typeface="DejaVu Sans"/>
              </a:rPr>
              <a:t>1. Create a image gallery</a:t>
            </a:r>
            <a:endParaRPr/>
          </a:p>
          <a:p>
            <a:pPr>
              <a:lnSpc>
                <a:spcPct val="100000"/>
              </a:lnSpc>
            </a:pPr>
            <a:r>
              <a:rPr lang="en-GB" sz="3600" strike="noStrike">
                <a:solidFill>
                  <a:srgbClr val="191b0e"/>
                </a:solidFill>
                <a:latin typeface="Franklin Gothic Book"/>
                <a:ea typeface="DejaVu Sans"/>
              </a:rPr>
              <a:t>2. Explore how you want to lay it out.</a:t>
            </a:r>
            <a:endParaRPr/>
          </a:p>
          <a:p>
            <a:pPr>
              <a:lnSpc>
                <a:spcPct val="100000"/>
              </a:lnSpc>
            </a:pPr>
            <a:r>
              <a:rPr lang="en-GB" sz="3600" strike="noStrike">
                <a:solidFill>
                  <a:srgbClr val="191b0e"/>
                </a:solidFill>
                <a:latin typeface="Franklin Gothic Book"/>
                <a:ea typeface="DejaVu Sans"/>
              </a:rPr>
              <a:t>3. What more can you do with it?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1253520" y="1152000"/>
            <a:ext cx="7314480" cy="72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This Week Session Challenges</a:t>
            </a:r>
            <a:endParaRPr/>
          </a:p>
        </p:txBody>
      </p:sp>
      <p:sp>
        <p:nvSpPr>
          <p:cNvPr id="98" name="TextShape 2"/>
          <p:cNvSpPr txBox="1"/>
          <p:nvPr/>
        </p:nvSpPr>
        <p:spPr>
          <a:xfrm>
            <a:off x="1008000" y="2160000"/>
            <a:ext cx="10368000" cy="403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3600" strike="noStrike">
                <a:solidFill>
                  <a:srgbClr val="191b0e"/>
                </a:solidFill>
                <a:latin typeface="Franklin Gothic Book"/>
                <a:ea typeface="DejaVu Sans"/>
              </a:rPr>
              <a:t>HTML / CSS / Scratch: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3600" strike="noStrike">
                <a:solidFill>
                  <a:srgbClr val="191b0e"/>
                </a:solidFill>
                <a:latin typeface="Franklin Gothic Book"/>
                <a:ea typeface="DejaVu Sans"/>
              </a:rPr>
              <a:t>- Do you have your own ideas?</a:t>
            </a:r>
            <a:endParaRPr/>
          </a:p>
          <a:p>
            <a:pPr>
              <a:lnSpc>
                <a:spcPct val="100000"/>
              </a:lnSpc>
            </a:pPr>
            <a:r>
              <a:rPr lang="en-GB" sz="3600" strike="noStrike">
                <a:solidFill>
                  <a:srgbClr val="191b0e"/>
                </a:solidFill>
                <a:latin typeface="Franklin Gothic Book"/>
                <a:ea typeface="DejaVu Sans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GB" sz="3600" strike="noStrike">
                <a:solidFill>
                  <a:srgbClr val="191b0e"/>
                </a:solidFill>
                <a:latin typeface="Franklin Gothic Book"/>
                <a:ea typeface="DejaVu Sans"/>
              </a:rPr>
              <a:t>- Let us know and feel free to work on these. 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1371600" y="685800"/>
            <a:ext cx="9600120" cy="148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Brainstorm</a:t>
            </a:r>
            <a:endParaRPr/>
          </a:p>
        </p:txBody>
      </p:sp>
      <p:sp>
        <p:nvSpPr>
          <p:cNvPr id="100" name="CustomShape 2"/>
          <p:cNvSpPr/>
          <p:nvPr/>
        </p:nvSpPr>
        <p:spPr>
          <a:xfrm>
            <a:off x="4150800" y="905400"/>
            <a:ext cx="8236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000" strike="noStrike">
                <a:solidFill>
                  <a:srgbClr val="000000"/>
                </a:solidFill>
                <a:latin typeface="Franklin Gothic Book"/>
                <a:ea typeface="DejaVu Sans"/>
              </a:rPr>
              <a:t>5-10 mins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1371600" y="685800"/>
            <a:ext cx="9600120" cy="148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Get Coding</a:t>
            </a:r>
            <a:endParaRPr/>
          </a:p>
        </p:txBody>
      </p:sp>
      <p:sp>
        <p:nvSpPr>
          <p:cNvPr id="102" name="CustomShape 2"/>
          <p:cNvSpPr/>
          <p:nvPr/>
        </p:nvSpPr>
        <p:spPr>
          <a:xfrm>
            <a:off x="4150800" y="905400"/>
            <a:ext cx="823680" cy="39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000" strike="noStrike">
                <a:solidFill>
                  <a:srgbClr val="000000"/>
                </a:solidFill>
                <a:latin typeface="Franklin Gothic Book"/>
                <a:ea typeface="DejaVu Sans"/>
              </a:rPr>
              <a:t>45-60 mins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1371600" y="685800"/>
            <a:ext cx="9600120" cy="148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Showtime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371600" y="685800"/>
            <a:ext cx="9600120" cy="148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CoderDojo Session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1371600" y="2286000"/>
            <a:ext cx="9600120" cy="358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Franklin Gothic Book"/>
              <a:buAutoNum type="arabicPeriod"/>
            </a:pPr>
            <a:r>
              <a:rPr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Dojo updates</a:t>
            </a:r>
            <a:endParaRPr/>
          </a:p>
          <a:p>
            <a:pPr>
              <a:lnSpc>
                <a:spcPct val="100000"/>
              </a:lnSpc>
              <a:buFont typeface="Franklin Gothic Book"/>
              <a:buAutoNum type="arabicPeriod"/>
            </a:pPr>
            <a:r>
              <a:rPr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Motto Recap</a:t>
            </a:r>
            <a:endParaRPr/>
          </a:p>
          <a:p>
            <a:pPr>
              <a:lnSpc>
                <a:spcPct val="100000"/>
              </a:lnSpc>
              <a:buFont typeface="Franklin Gothic Book"/>
              <a:buAutoNum type="arabicPeriod"/>
            </a:pPr>
            <a:r>
              <a:rPr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Warm Up</a:t>
            </a:r>
            <a:endParaRPr/>
          </a:p>
          <a:p>
            <a:pPr>
              <a:lnSpc>
                <a:spcPct val="100000"/>
              </a:lnSpc>
              <a:buFont typeface="Franklin Gothic Book"/>
              <a:buAutoNum type="arabicPeriod"/>
            </a:pPr>
            <a:r>
              <a:rPr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Outline the Tasks/Challenges for the Session</a:t>
            </a:r>
            <a:endParaRPr/>
          </a:p>
          <a:p>
            <a:pPr>
              <a:lnSpc>
                <a:spcPct val="100000"/>
              </a:lnSpc>
              <a:buFont typeface="Franklin Gothic Book"/>
              <a:buAutoNum type="arabicPeriod"/>
            </a:pPr>
            <a:r>
              <a:rPr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Brainstorm</a:t>
            </a:r>
            <a:endParaRPr/>
          </a:p>
          <a:p>
            <a:pPr>
              <a:lnSpc>
                <a:spcPct val="100000"/>
              </a:lnSpc>
              <a:buFont typeface="Franklin Gothic Book"/>
              <a:buAutoNum type="arabicPeriod"/>
            </a:pPr>
            <a:r>
              <a:rPr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Get Coding</a:t>
            </a:r>
            <a:endParaRPr/>
          </a:p>
          <a:p>
            <a:pPr>
              <a:lnSpc>
                <a:spcPct val="100000"/>
              </a:lnSpc>
              <a:buFont typeface="Franklin Gothic Book"/>
              <a:buAutoNum type="arabicPeriod"/>
            </a:pPr>
            <a:r>
              <a:rPr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Show your Work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371600" y="685800"/>
            <a:ext cx="9600120" cy="148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Dojo updates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1371600" y="2286000"/>
            <a:ext cx="9600120" cy="358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4000"/>
              </a:lnSpc>
              <a:buFont typeface="Franklin Gothic Book"/>
              <a:buChar char="■"/>
            </a:pPr>
            <a:r>
              <a:rPr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Join Scratch Online</a:t>
            </a:r>
            <a:endParaRPr/>
          </a:p>
          <a:p>
            <a:pPr lvl="1">
              <a:lnSpc>
                <a:spcPct val="100000"/>
              </a:lnSpc>
              <a:buFont typeface="Franklin Gothic Book"/>
              <a:buChar char="–"/>
            </a:pPr>
            <a:r>
              <a:rPr i="1"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Save your work, build a collection</a:t>
            </a:r>
            <a:endParaRPr/>
          </a:p>
          <a:p>
            <a:pPr>
              <a:lnSpc>
                <a:spcPct val="94000"/>
              </a:lnSpc>
              <a:buFont typeface="Franklin Gothic Book"/>
              <a:buChar char="■"/>
            </a:pPr>
            <a:r>
              <a:rPr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Share your interests</a:t>
            </a:r>
            <a:endParaRPr/>
          </a:p>
          <a:p>
            <a:pPr lvl="1">
              <a:lnSpc>
                <a:spcPct val="100000"/>
              </a:lnSpc>
              <a:buFont typeface="Franklin Gothic Book"/>
              <a:buChar char="–"/>
            </a:pPr>
            <a:r>
              <a:rPr i="1"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Animation: Alice3, Muvizu, Pencil2D</a:t>
            </a:r>
            <a:endParaRPr/>
          </a:p>
          <a:p>
            <a:pPr lvl="1">
              <a:lnSpc>
                <a:spcPct val="100000"/>
              </a:lnSpc>
              <a:buFont typeface="Franklin Gothic Book"/>
              <a:buChar char="–"/>
            </a:pPr>
            <a:r>
              <a:rPr i="1"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Games: Scratch</a:t>
            </a:r>
            <a:endParaRPr/>
          </a:p>
          <a:p>
            <a:pPr lvl="1">
              <a:lnSpc>
                <a:spcPct val="100000"/>
              </a:lnSpc>
              <a:buFont typeface="Franklin Gothic Book"/>
              <a:buChar char="–"/>
            </a:pPr>
            <a:r>
              <a:rPr i="1"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Blogs/Websites: HTML, CSS, Javascript</a:t>
            </a:r>
            <a:endParaRPr/>
          </a:p>
          <a:p>
            <a:pPr lvl="1">
              <a:lnSpc>
                <a:spcPct val="100000"/>
              </a:lnSpc>
              <a:buFont typeface="Franklin Gothic Book"/>
              <a:buChar char="–"/>
            </a:pPr>
            <a:r>
              <a:rPr i="1"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Apps: AppInventor</a:t>
            </a:r>
            <a:endParaRPr/>
          </a:p>
          <a:p>
            <a:pPr>
              <a:lnSpc>
                <a:spcPct val="100000"/>
              </a:lnSpc>
              <a:buFont typeface="Franklin Gothic Book"/>
              <a:buChar char="■"/>
            </a:pPr>
            <a:r>
              <a:rPr i="1"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Our Dojo has a website – </a:t>
            </a:r>
            <a:r>
              <a:rPr i="1"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coderdojokells.com</a:t>
            </a:r>
            <a:r>
              <a:rPr i="1"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 (Would HTML / CSS ninjas like to help us make it better?)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371600" y="685800"/>
            <a:ext cx="9600120" cy="148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Our Dojo Mottos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1371600" y="2286000"/>
            <a:ext cx="9600120" cy="423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4000"/>
              </a:lnSpc>
              <a:buFont typeface="Franklin Gothic Book"/>
              <a:buChar char="■"/>
            </a:pPr>
            <a:r>
              <a:rPr b="1" lang="en-GB" sz="5400" strike="noStrike">
                <a:solidFill>
                  <a:srgbClr val="d13b56"/>
                </a:solidFill>
                <a:latin typeface="Franklin Gothic Book"/>
                <a:ea typeface="DejaVu Sans"/>
              </a:rPr>
              <a:t>  </a:t>
            </a:r>
            <a:r>
              <a:rPr b="1" lang="en-GB" sz="5400" strike="noStrike">
                <a:solidFill>
                  <a:srgbClr val="d13b56"/>
                </a:solidFill>
                <a:latin typeface="Franklin Gothic Book"/>
                <a:ea typeface="DejaVu Sans"/>
              </a:rPr>
              <a:t>One rule, be cool</a:t>
            </a:r>
            <a:endParaRPr/>
          </a:p>
          <a:p>
            <a:pPr>
              <a:lnSpc>
                <a:spcPct val="94000"/>
              </a:lnSpc>
              <a:buFont typeface="Franklin Gothic Book"/>
              <a:buChar char="■"/>
            </a:pPr>
            <a:r>
              <a:rPr lang="en-GB" sz="5400" strike="noStrike">
                <a:solidFill>
                  <a:srgbClr val="4d7d99"/>
                </a:solidFill>
                <a:latin typeface="Franklin Gothic Book"/>
                <a:ea typeface="DejaVu Sans"/>
              </a:rPr>
              <a:t>  </a:t>
            </a:r>
            <a:r>
              <a:rPr lang="en-GB" sz="5400" strike="noStrike">
                <a:solidFill>
                  <a:srgbClr val="4d7d99"/>
                </a:solidFill>
                <a:latin typeface="Franklin Gothic Book"/>
                <a:ea typeface="DejaVu Sans"/>
              </a:rPr>
              <a:t>Ask 3 then me</a:t>
            </a:r>
            <a:endParaRPr/>
          </a:p>
          <a:p>
            <a:pPr>
              <a:lnSpc>
                <a:spcPct val="94000"/>
              </a:lnSpc>
              <a:buFont typeface="Franklin Gothic Book"/>
              <a:buChar char="■"/>
            </a:pPr>
            <a:r>
              <a:rPr lang="en-GB" sz="5400" strike="noStrike">
                <a:solidFill>
                  <a:srgbClr val="00b050"/>
                </a:solidFill>
                <a:latin typeface="Franklin Gothic Book"/>
                <a:ea typeface="DejaVu Sans"/>
              </a:rPr>
              <a:t>  </a:t>
            </a:r>
            <a:r>
              <a:rPr lang="en-GB" sz="5400" strike="noStrike">
                <a:solidFill>
                  <a:srgbClr val="00b050"/>
                </a:solidFill>
                <a:latin typeface="Franklin Gothic Book"/>
                <a:ea typeface="DejaVu Sans"/>
              </a:rPr>
              <a:t>If you made it, you can play it</a:t>
            </a:r>
            <a:endParaRPr/>
          </a:p>
          <a:p>
            <a:pPr>
              <a:lnSpc>
                <a:spcPct val="94000"/>
              </a:lnSpc>
              <a:buFont typeface="Franklin Gothic Book"/>
              <a:buChar char="■"/>
            </a:pPr>
            <a:r>
              <a:rPr lang="en-GB" sz="5400" strike="noStrike">
                <a:solidFill>
                  <a:srgbClr val="7030a0"/>
                </a:solidFill>
                <a:latin typeface="Franklin Gothic Book"/>
                <a:ea typeface="DejaVu Sans"/>
              </a:rPr>
              <a:t>  </a:t>
            </a:r>
            <a:r>
              <a:rPr lang="en-GB" sz="5400" strike="noStrike">
                <a:solidFill>
                  <a:srgbClr val="7030a0"/>
                </a:solidFill>
                <a:latin typeface="Franklin Gothic Book"/>
                <a:ea typeface="DejaVu Sans"/>
              </a:rPr>
              <a:t>Parents, pitch in</a:t>
            </a:r>
            <a:endParaRPr/>
          </a:p>
          <a:p>
            <a:pPr>
              <a:lnSpc>
                <a:spcPct val="94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371600" y="685800"/>
            <a:ext cx="9600120" cy="148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Other small rules….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1306080" y="1584000"/>
            <a:ext cx="7117200" cy="496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4000" strike="noStrike">
                <a:solidFill>
                  <a:srgbClr val="000000"/>
                </a:solidFill>
                <a:latin typeface="Franklin Gothic Book"/>
                <a:ea typeface="DejaVu Sans"/>
              </a:rPr>
              <a:t>No open drink containers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4000" strike="noStrike">
                <a:solidFill>
                  <a:srgbClr val="000000"/>
                </a:solidFill>
                <a:latin typeface="Franklin Gothic Book"/>
                <a:ea typeface="DejaVu Sans"/>
              </a:rPr>
              <a:t>Watch the wires!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4000" strike="noStrike">
                <a:solidFill>
                  <a:srgbClr val="000000"/>
                </a:solidFill>
                <a:latin typeface="Franklin Gothic Book"/>
                <a:ea typeface="DejaVu Sans"/>
              </a:rPr>
              <a:t>Phones silent &amp; put away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4000" strike="noStrike">
                <a:solidFill>
                  <a:srgbClr val="000000"/>
                </a:solidFill>
                <a:latin typeface="Franklin Gothic Book"/>
                <a:ea typeface="DejaVu Sans"/>
              </a:rPr>
              <a:t>Stay in the room.  bathroom? – let a mentor know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371600" y="685800"/>
            <a:ext cx="9600120" cy="148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Wifi</a:t>
            </a: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1493280" y="1574280"/>
            <a:ext cx="69901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3600" strike="noStrike">
                <a:solidFill>
                  <a:srgbClr val="000000"/>
                </a:solidFill>
                <a:latin typeface="Franklin Gothic Book"/>
                <a:ea typeface="DejaVu Sans"/>
              </a:rPr>
              <a:t>KPRC Training – kprc2000 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371600" y="685800"/>
            <a:ext cx="9600120" cy="148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Warm Up</a:t>
            </a:r>
            <a:endParaRPr/>
          </a:p>
        </p:txBody>
      </p:sp>
      <p:sp>
        <p:nvSpPr>
          <p:cNvPr id="89" name="CustomShape 2"/>
          <p:cNvSpPr/>
          <p:nvPr/>
        </p:nvSpPr>
        <p:spPr>
          <a:xfrm>
            <a:off x="3738240" y="923400"/>
            <a:ext cx="8236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000" strike="noStrike">
                <a:solidFill>
                  <a:srgbClr val="000000"/>
                </a:solidFill>
                <a:latin typeface="Franklin Gothic Book"/>
                <a:ea typeface="DejaVu Sans"/>
              </a:rPr>
              <a:t>5-10 mins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371600" y="685800"/>
            <a:ext cx="9600120" cy="148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Get Into Teams</a:t>
            </a:r>
            <a:endParaRPr/>
          </a:p>
        </p:txBody>
      </p:sp>
      <p:sp>
        <p:nvSpPr>
          <p:cNvPr id="91" name="CustomShape 2"/>
          <p:cNvSpPr/>
          <p:nvPr/>
        </p:nvSpPr>
        <p:spPr>
          <a:xfrm>
            <a:off x="5190480" y="923400"/>
            <a:ext cx="8236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000" strike="noStrike">
                <a:solidFill>
                  <a:srgbClr val="000000"/>
                </a:solidFill>
                <a:latin typeface="Franklin Gothic Book"/>
                <a:ea typeface="DejaVu Sans"/>
              </a:rPr>
              <a:t>5 mins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371600" y="685800"/>
            <a:ext cx="9600120" cy="148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This Week Session Challenges</a:t>
            </a:r>
            <a:endParaRPr/>
          </a:p>
        </p:txBody>
      </p:sp>
      <p:sp>
        <p:nvSpPr>
          <p:cNvPr id="93" name="CustomShape 2"/>
          <p:cNvSpPr/>
          <p:nvPr/>
        </p:nvSpPr>
        <p:spPr>
          <a:xfrm>
            <a:off x="1371600" y="1440000"/>
            <a:ext cx="9600120" cy="525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3600" strike="noStrike">
                <a:solidFill>
                  <a:srgbClr val="191b0e"/>
                </a:solidFill>
                <a:latin typeface="Franklin Gothic Book"/>
                <a:ea typeface="DejaVu Sans"/>
              </a:rPr>
              <a:t>Scratchers: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3600" strike="noStrike">
                <a:solidFill>
                  <a:srgbClr val="191b0e"/>
                </a:solidFill>
                <a:latin typeface="Franklin Gothic Book"/>
                <a:ea typeface="DejaVu Sans"/>
              </a:rPr>
              <a:t>Super Heroes</a:t>
            </a:r>
            <a:endParaRPr/>
          </a:p>
          <a:p>
            <a:pPr>
              <a:lnSpc>
                <a:spcPct val="100000"/>
              </a:lnSpc>
            </a:pPr>
            <a:r>
              <a:rPr lang="en-GB" sz="3600" strike="noStrike">
                <a:solidFill>
                  <a:srgbClr val="191b0e"/>
                </a:solidFill>
                <a:latin typeface="Franklin Gothic Book"/>
                <a:ea typeface="DejaVu Sans"/>
              </a:rPr>
              <a:t>- Game</a:t>
            </a:r>
            <a:endParaRPr/>
          </a:p>
          <a:p>
            <a:pPr>
              <a:lnSpc>
                <a:spcPct val="100000"/>
              </a:lnSpc>
            </a:pPr>
            <a:r>
              <a:rPr lang="en-GB" sz="3600" strike="noStrike">
                <a:solidFill>
                  <a:srgbClr val="191b0e"/>
                </a:solidFill>
                <a:latin typeface="Franklin Gothic Book"/>
                <a:ea typeface="DejaVu Sans"/>
              </a:rPr>
              <a:t>- Scene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GB" sz="3600" strike="noStrike">
                <a:solidFill>
                  <a:srgbClr val="191b0e"/>
                </a:solidFill>
                <a:latin typeface="Franklin Gothic Book"/>
                <a:ea typeface="DejaVu Sans"/>
              </a:rPr>
              <a:t>Advanced: </a:t>
            </a:r>
            <a:endParaRPr/>
          </a:p>
          <a:p>
            <a:pPr>
              <a:lnSpc>
                <a:spcPct val="100000"/>
              </a:lnSpc>
            </a:pPr>
            <a:r>
              <a:rPr lang="en-GB" sz="3600" strike="noStrike">
                <a:solidFill>
                  <a:srgbClr val="191b0e"/>
                </a:solidFill>
                <a:latin typeface="Franklin Gothic Book"/>
                <a:ea typeface="DejaVu Sans"/>
              </a:rPr>
              <a:t>- Can you use images you find online rather than using the Scratch sprite library?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8208000" y="1080000"/>
            <a:ext cx="2598120" cy="388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