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3840" cy="3976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3840" cy="39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3840" cy="39765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3840" cy="39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17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2840" cy="6852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69160" cy="4402800"/>
          </a:xfrm>
          <a:custGeom>
            <a:avLst/>
            <a:gdLst/>
            <a:ahLst/>
            <a:rect l="l" t="t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000" y="738720"/>
            <a:ext cx="3269880" cy="4402800"/>
          </a:xfrm>
          <a:custGeom>
            <a:avLst/>
            <a:gdLst/>
            <a:ahLst/>
            <a:rect l="l" t="t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2840" cy="6852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060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Scratch Day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Challenges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11 May 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7600" cy="42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0960" y="273600"/>
            <a:ext cx="1083024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Challenge 1 - Animation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09840" y="1604880"/>
            <a:ext cx="109720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4-5 Backdrops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2-3 character sprites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speech and other sounds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Ideas for animation: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Going to the disco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Animate your name and your favourite hobby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Animate a story you like – think of a movie or a tv programme you like.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Challenge 2 - Game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4520"/>
            <a:ext cx="109720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3"/>
          <p:cNvSpPr txBox="1"/>
          <p:nvPr/>
        </p:nvSpPr>
        <p:spPr>
          <a:xfrm>
            <a:off x="505440" y="1847160"/>
            <a:ext cx="11268000" cy="32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2 player game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speech and other sounds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Ideas for game: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Battle / dual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Racing game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Application>LibreOffice/5.1.6.2$Linux_x86 LibreOffice_project/10m0$Build-2</Application>
  <Words>114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Peter Heylin</cp:lastModifiedBy>
  <dcterms:modified xsi:type="dcterms:W3CDTF">2019-05-10T22:41:13Z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