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6440" cy="6855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2760" cy="440640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50600" y="742320"/>
            <a:ext cx="3273480" cy="4406400"/>
          </a:xfrm>
          <a:custGeom>
            <a:avLst/>
            <a:gdLst/>
            <a:ah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6440" cy="6855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420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Session 5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03 November 2018</a:t>
            </a:r>
            <a:endParaRPr/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201200" cy="424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371600" y="1440000"/>
            <a:ext cx="9599040" cy="52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Copy the code on screen to your own Scratch project.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Run it – is it working? If not, can you find what is wrong?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Can you make this better?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(HTML)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921240" y="2016000"/>
            <a:ext cx="10956960" cy="38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HTML / CSS: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1. Can you embed a Scratch project in a web page?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2. Create a web page to showcase any Scratch projects you might have saved. How might you lay it out?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2260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150800" y="905400"/>
            <a:ext cx="82260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944000" y="1656000"/>
            <a:ext cx="5760000" cy="43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Showtime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 Session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59904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 your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59904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Apps: AppInventor</a:t>
            </a:r>
            <a:endParaRPr/>
          </a:p>
          <a:p>
            <a:pPr>
              <a:lnSpc>
                <a:spcPct val="100000"/>
              </a:lnSpc>
              <a:buFont typeface="Franklin Gothic Book"/>
              <a:buChar char="■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Mottos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71600" y="2286000"/>
            <a:ext cx="9599040" cy="42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  </a:t>
            </a: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One rule, be cool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Ask 3 then me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If you made it, you can play it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Parents, pitch in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Other small rules….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612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Wifi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89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2260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59904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Into Teams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2260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541520" y="931320"/>
            <a:ext cx="9690480" cy="94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1296000" y="1983240"/>
            <a:ext cx="10364040" cy="428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Background: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Moving a character towards a desired object. Example shows a cat trying to get a trophy, but you can be creative and select your own character and desired object.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