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0" r:id="rId4"/>
    <p:sldId id="271" r:id="rId5"/>
    <p:sldId id="272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8151840" y="1685520"/>
            <a:ext cx="3269880" cy="4403520"/>
          </a:xfrm>
          <a:custGeom>
            <a:avLst/>
            <a:gdLst/>
            <a:ahLst/>
            <a:cxn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7720" y="739440"/>
            <a:ext cx="3270600" cy="4403520"/>
          </a:xfrm>
          <a:custGeom>
            <a:avLst/>
            <a:gdLst/>
            <a:ahLst/>
            <a:cxn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132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Challenges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sz="2800" dirty="0" smtClean="0">
                <a:solidFill>
                  <a:srgbClr val="000000"/>
                </a:solidFill>
                <a:latin typeface="Franklin Gothic Book"/>
                <a:ea typeface="DejaVu Sans"/>
              </a:rPr>
              <a:t>23</a:t>
            </a: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March 2019</a:t>
            </a:r>
            <a:endParaRPr dirty="0"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59920" y="1296000"/>
            <a:ext cx="4198320" cy="424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59" y="273600"/>
            <a:ext cx="10972440" cy="1144800"/>
          </a:xfrm>
        </p:spPr>
        <p:txBody>
          <a:bodyPr/>
          <a:lstStyle/>
          <a:p>
            <a:r>
              <a:rPr lang="en-GB" dirty="0" smtClean="0"/>
              <a:t>Animation / Storytelling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57839" y="1300899"/>
            <a:ext cx="10724081" cy="4769962"/>
          </a:xfrm>
        </p:spPr>
        <p:txBody>
          <a:bodyPr/>
          <a:lstStyle/>
          <a:p>
            <a:pPr marL="0" indent="0">
              <a:buNone/>
            </a:pPr>
            <a:r>
              <a:rPr lang="en-GB" sz="3200" b="1" dirty="0" smtClean="0"/>
              <a:t>Create an animation in Scratch that includes the following: 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The theme is Meath – create an animation about something to do with Meath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At </a:t>
            </a:r>
            <a:r>
              <a:rPr lang="en-GB" sz="2800" dirty="0" smtClean="0"/>
              <a:t>least 3 backdrops</a:t>
            </a:r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Make your character 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Add second character </a:t>
            </a:r>
            <a:endParaRPr lang="en-GB" sz="2800" dirty="0" smtClean="0"/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/>
              <a:t>Bonus: Make it tell a story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6154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736" y="273600"/>
            <a:ext cx="10972440" cy="1144800"/>
          </a:xfrm>
        </p:spPr>
        <p:txBody>
          <a:bodyPr/>
          <a:lstStyle/>
          <a:p>
            <a:r>
              <a:rPr lang="en-GB" dirty="0" smtClean="0"/>
              <a:t>Animation / Storytelling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2769" y="1349996"/>
            <a:ext cx="5629433" cy="3514235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/>
              <a:t>The code here is a short example in case you need help getting started: 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38" y="23233"/>
            <a:ext cx="40957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882" y="273600"/>
            <a:ext cx="10831038" cy="1144800"/>
          </a:xfrm>
        </p:spPr>
        <p:txBody>
          <a:bodyPr/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50882" y="1547959"/>
            <a:ext cx="7073365" cy="3977280"/>
          </a:xfrm>
        </p:spPr>
        <p:txBody>
          <a:bodyPr/>
          <a:lstStyle/>
          <a:p>
            <a:r>
              <a:rPr lang="en-GB" sz="3200" b="1" dirty="0"/>
              <a:t>Create a web page </a:t>
            </a:r>
            <a:r>
              <a:rPr lang="en-GB" sz="3200" b="1" dirty="0" smtClean="0"/>
              <a:t>to show off a collection of pictures: </a:t>
            </a:r>
            <a:endParaRPr lang="en-GB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heading (note: this is different from title)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At least </a:t>
            </a:r>
            <a:r>
              <a:rPr lang="en-GB" sz="2800" dirty="0" smtClean="0"/>
              <a:t>six </a:t>
            </a:r>
            <a:r>
              <a:rPr lang="en-GB" sz="2800" dirty="0" smtClean="0"/>
              <a:t>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Add some text under each image to describe what it is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 smtClean="0"/>
              <a:t>Bonus</a:t>
            </a:r>
            <a:r>
              <a:rPr lang="en-GB" sz="2800" b="1" dirty="0"/>
              <a:t>: add CSS styling if you can</a:t>
            </a:r>
          </a:p>
          <a:p>
            <a:endParaRPr lang="en-GB" sz="3200" dirty="0"/>
          </a:p>
          <a:p>
            <a:r>
              <a:rPr lang="en-GB" sz="2800" dirty="0"/>
              <a:t>The code here will help get you started.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48" y="1706252"/>
            <a:ext cx="4345404" cy="417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9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123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DejaVu Sans</vt:lpstr>
      <vt:lpstr>Franklin Gothic Book</vt:lpstr>
      <vt:lpstr>StarSymbol</vt:lpstr>
      <vt:lpstr>Office Theme</vt:lpstr>
      <vt:lpstr>Office Theme</vt:lpstr>
      <vt:lpstr>PowerPoint Presentation</vt:lpstr>
      <vt:lpstr>Animation / Storytelling</vt:lpstr>
      <vt:lpstr>Animation / Storytelling</vt:lpstr>
      <vt:lpstr>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HeylinP</cp:lastModifiedBy>
  <cp:revision>16</cp:revision>
  <dcterms:modified xsi:type="dcterms:W3CDTF">2019-03-22T10:19:21Z</dcterms:modified>
</cp:coreProperties>
</file>