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9.jpeg" ContentType="image/jpe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69880" cy="440352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47720" y="739440"/>
            <a:ext cx="3270600" cy="440352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3560" cy="685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1320" cy="93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8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24 November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198320" cy="424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542960" y="936000"/>
            <a:ext cx="9687600" cy="9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1296000" y="1983240"/>
            <a:ext cx="10361160" cy="427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1: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Download this image &amp; upload to a new Scratch project: http://share.coderdojokells.com/ninja-challenges/santa.png or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000000"/>
                </a:solidFill>
                <a:latin typeface="Arial"/>
                <a:ea typeface="DejaVu Sans"/>
              </a:rPr>
              <a:t>http://bit.ly/cdk-Santa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2: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Select the Gift sprite from the Scratch library and copy the code provided.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Step 3: </a:t>
            </a:r>
            <a:endParaRPr/>
          </a:p>
          <a:p>
            <a:pPr>
              <a:lnSpc>
                <a:spcPct val="100000"/>
              </a:lnSpc>
            </a:pPr>
            <a:r>
              <a:rPr lang="en-GB" sz="2600" strike="noStrike">
                <a:solidFill>
                  <a:srgbClr val="191b0e"/>
                </a:solidFill>
                <a:latin typeface="Franklin Gothic Book"/>
                <a:ea typeface="DejaVu Sans"/>
              </a:rPr>
              <a:t>- Add code to generate a random winning number, reset scoreboard, accept the player's guess, check the player's guess is correct, and tell player if they win or lose.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50800" y="905400"/>
            <a:ext cx="8197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19720" cy="38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482840" y="1581480"/>
            <a:ext cx="7300440" cy="489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456560" y="648000"/>
            <a:ext cx="6245280" cy="86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One Possible Solution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584000" y="1368000"/>
            <a:ext cx="6407280" cy="525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461960" y="715320"/>
            <a:ext cx="10057320" cy="122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89000"/>
              </a:lnSpc>
            </a:pPr>
            <a:r>
              <a:rPr b="1" lang="en-GB" sz="6600" strike="noStrike">
                <a:solidFill>
                  <a:srgbClr val="800000"/>
                </a:solidFill>
                <a:latin typeface="Franklin Gothic Book"/>
                <a:ea typeface="DejaVu Sans"/>
              </a:rPr>
              <a:t>Happy Christmas</a:t>
            </a:r>
            <a:endParaRPr/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292920" y="3292920"/>
            <a:ext cx="2538360" cy="253836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915960" y="1869840"/>
            <a:ext cx="3019320" cy="39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616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6160" cy="357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47120" y="1820880"/>
            <a:ext cx="9596160" cy="422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If you made it, you can play it</a:t>
            </a:r>
            <a:endParaRPr/>
          </a:p>
          <a:p>
            <a:pPr lvl="1">
              <a:lnSpc>
                <a:spcPct val="94000"/>
              </a:lnSpc>
              <a:buSzPct val="45000"/>
              <a:buFont typeface="StarSymbol"/>
              <a:buChar char="l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(please do not play games you have not made)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3240" cy="49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6160" cy="6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197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6160" cy="14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19720" cy="2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12000" y="1003320"/>
            <a:ext cx="9576360" cy="72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 (Scratch)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759600" y="2141280"/>
            <a:ext cx="11334960" cy="426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The task is to create a game that allows a player to guess the number to win prizes. The fewer guesses taken, the more prizes the player can win. If player takes too many guesses, they lose the game.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To create this game, you will need variables and conditional statements as well as picking a random number (hint: remember last week's ball game)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