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1813" cy="7559675"/>
  <p:notesSz cx="7559675" cy="10691813"/>
  <p:embeddedFontLst>
    <p:embeddedFont>
      <p:font typeface="Roboto Light" panose="02000000000000000000" pitchFamily="2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/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/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321" y="259798"/>
            <a:ext cx="2969359" cy="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200" y="4935508"/>
            <a:ext cx="10335600" cy="226809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077794" y="1163824"/>
            <a:ext cx="85365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[NINJA’S NAME]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1077750" y="2130979"/>
            <a:ext cx="8536500" cy="19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 Light"/>
                <a:ea typeface="Roboto Light"/>
                <a:cs typeface="Roboto Light"/>
                <a:sym typeface="Roboto Light"/>
              </a:rPr>
              <a:t>Has successfully [completed/achieved/earned something]</a:t>
            </a:r>
            <a:br>
              <a:rPr lang="en-GB" sz="24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GB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and is therefore awarded this certificate </a:t>
            </a:r>
            <a:br>
              <a:rPr lang="en-GB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GB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on this the [D] of [M], [Y] 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203600"/>
            <a:ext cx="10692000" cy="3564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2915700" y="4453600"/>
            <a:ext cx="4860600" cy="3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1077750" y="4486001"/>
            <a:ext cx="85365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Light"/>
                <a:ea typeface="Roboto Light"/>
                <a:cs typeface="Roboto Light"/>
                <a:sym typeface="Roboto Light"/>
              </a:rPr>
              <a:t>[name], Dojo champion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296650" y="2092400"/>
            <a:ext cx="6098700" cy="3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 Light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Philip Harney</cp:lastModifiedBy>
  <cp:revision>1</cp:revision>
  <dcterms:modified xsi:type="dcterms:W3CDTF">2018-04-02T22:16:46Z</dcterms:modified>
</cp:coreProperties>
</file>