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ja-JP" altLang="en-US">
                <a:latin typeface="Arial" panose="020B0604020202020204" pitchFamily="34" charset="0"/>
              </a:rPr>
            </a:fld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ja-JP" altLang="en-US">
                <a:latin typeface="Arial" panose="020B0604020202020204" pitchFamily="34" charset="0"/>
              </a:rPr>
            </a:fld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ja-JP" sz="8000"/>
              <a:t>Unity</a:t>
            </a:r>
            <a:r>
              <a:rPr lang="ja-JP" altLang="en-US" sz="8000"/>
              <a:t>のインストール</a:t>
            </a:r>
            <a:endParaRPr lang="ja-JP" altLang="en-US" sz="800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en-US" sz="4400"/>
              <a:t>～ ワクワクするゲームを作ろう ～</a:t>
            </a:r>
            <a:endParaRPr lang="ja-JP" altLang="en-US" sz="4400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7831455" y="5257800"/>
            <a:ext cx="283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2019/04/22 CoderDojo </a:t>
            </a:r>
            <a:r>
              <a:rPr lang="ja-JP" altLang="en-US"/>
              <a:t>溝口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Hub </a:t>
            </a:r>
            <a:r>
              <a:rPr lang="ja-JP" altLang="en-US"/>
              <a:t>をインストールする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「インストール」をクリックする</a:t>
            </a:r>
            <a:endParaRPr lang="ja-JP" altLang="en-US"/>
          </a:p>
        </p:txBody>
      </p:sp>
      <p:pic>
        <p:nvPicPr>
          <p:cNvPr id="4" name="図形 3" descr="img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2245360"/>
            <a:ext cx="6904990" cy="428561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846570" y="5904230"/>
            <a:ext cx="16033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Hub </a:t>
            </a:r>
            <a:r>
              <a:rPr lang="ja-JP" altLang="en-US"/>
              <a:t>をインストールする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「完了」をクリックする</a:t>
            </a:r>
            <a:endParaRPr lang="ja-JP" altLang="en-US"/>
          </a:p>
        </p:txBody>
      </p:sp>
      <p:pic>
        <p:nvPicPr>
          <p:cNvPr id="4" name="図形 3" descr="img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2292985"/>
            <a:ext cx="6904990" cy="428561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846570" y="5904230"/>
            <a:ext cx="16033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img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44725"/>
            <a:ext cx="7619365" cy="438086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5293995" y="4744720"/>
            <a:ext cx="210439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メールアドレスなどを入力してサインインする</a:t>
            </a:r>
            <a:endParaRPr lang="ja-JP" altLang="en-US"/>
          </a:p>
        </p:txBody>
      </p:sp>
      <p:pic>
        <p:nvPicPr>
          <p:cNvPr id="4" name="図形 3" descr="img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5445" y="2152650"/>
            <a:ext cx="6341110" cy="4676140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082665" y="5569585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</a:t>
            </a:r>
            <a:r>
              <a:rPr lang="en-US" altLang="ja-JP"/>
              <a:t>Unity Personal</a:t>
            </a:r>
            <a:r>
              <a:rPr lang="ja-JP" altLang="en-US"/>
              <a:t>」を選択して「</a:t>
            </a:r>
            <a:r>
              <a:rPr lang="en-US" altLang="ja-JP"/>
              <a:t>Next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57425"/>
            <a:ext cx="7619365" cy="438086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644640" y="5211445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823710" y="4043045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8263255" y="404304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8152130" y="521144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一番下「</a:t>
            </a:r>
            <a:r>
              <a:rPr lang="en-US" altLang="ja-JP"/>
              <a:t>I don't use ...</a:t>
            </a:r>
            <a:r>
              <a:rPr lang="ja-JP" altLang="en-US"/>
              <a:t>」をチェックして「</a:t>
            </a:r>
            <a:r>
              <a:rPr lang="en-US" altLang="ja-JP"/>
              <a:t>Next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09165"/>
            <a:ext cx="7619365" cy="4380865"/>
          </a:xfrm>
          <a:prstGeom prst="rect">
            <a:avLst/>
          </a:prstGeom>
        </p:spPr>
      </p:pic>
      <p:sp>
        <p:nvSpPr>
          <p:cNvPr id="8" name="テキストボックス 7"/>
          <p:cNvSpPr txBox="1"/>
          <p:nvPr/>
        </p:nvSpPr>
        <p:spPr>
          <a:xfrm>
            <a:off x="3096895" y="468820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8383270" y="5071110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3859530" y="4688205"/>
            <a:ext cx="9937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859270" y="5071110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適切な情報を入力して「</a:t>
            </a:r>
            <a:r>
              <a:rPr lang="en-US" altLang="ja-JP"/>
              <a:t>OK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09800"/>
            <a:ext cx="7619365" cy="4380865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にサインインできました</a:t>
            </a:r>
            <a:endParaRPr lang="ja-JP" altLang="en-US"/>
          </a:p>
        </p:txBody>
      </p:sp>
      <p:pic>
        <p:nvPicPr>
          <p:cNvPr id="4" name="図形 3" descr="img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92985"/>
            <a:ext cx="7619365" cy="438086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6776085" y="4819650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</a:t>
            </a:r>
            <a:r>
              <a:rPr lang="ja-JP" altLang="en-US">
                <a:sym typeface="+mn-ea"/>
              </a:rPr>
              <a:t>インストール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</a:t>
            </a:r>
            <a:r>
              <a:rPr lang="en-US" altLang="ja-JP"/>
              <a:t>Download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68855"/>
            <a:ext cx="7619365" cy="438086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6035040" y="4759960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</a:t>
            </a:r>
            <a:r>
              <a:rPr lang="ja-JP" altLang="en-US">
                <a:sym typeface="+mn-ea"/>
              </a:rPr>
              <a:t>インストール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最新バージョンをダウンロードする</a:t>
            </a:r>
            <a:endParaRPr lang="ja-JP" altLang="en-US"/>
          </a:p>
        </p:txBody>
      </p:sp>
      <p:pic>
        <p:nvPicPr>
          <p:cNvPr id="4" name="図形 3" descr="img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305050"/>
            <a:ext cx="7619365" cy="4380865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8305800" y="3314065"/>
            <a:ext cx="132842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ブラウザで</a:t>
            </a:r>
            <a:r>
              <a:rPr lang="en-US" altLang="ja-JP"/>
              <a:t>Unity</a:t>
            </a:r>
            <a:r>
              <a:rPr lang="ja-JP" altLang="en-US"/>
              <a:t>のサイトを開く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https://unity.com/ja</a:t>
            </a:r>
            <a:endParaRPr lang="ja-JP" altLang="en-US"/>
          </a:p>
        </p:txBody>
      </p:sp>
      <p:pic>
        <p:nvPicPr>
          <p:cNvPr id="6" name="図形 5" descr="img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197100"/>
            <a:ext cx="7619365" cy="4514215"/>
          </a:xfrm>
          <a:prstGeom prst="rect">
            <a:avLst/>
          </a:prstGeom>
        </p:spPr>
      </p:pic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</a:t>
            </a:r>
            <a:r>
              <a:rPr lang="ja-JP" altLang="en-US">
                <a:sym typeface="+mn-ea"/>
              </a:rPr>
              <a:t>インストール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「日本語」にチェックして「</a:t>
            </a:r>
            <a:r>
              <a:rPr lang="en-US" altLang="ja-JP"/>
              <a:t>Next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33930"/>
            <a:ext cx="7619365" cy="438086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3787775" y="3684270"/>
            <a:ext cx="9937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4877435" y="3849370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7082155" y="5186045"/>
            <a:ext cx="128016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テキストボックス 6"/>
          <p:cNvSpPr txBox="1"/>
          <p:nvPr/>
        </p:nvSpPr>
        <p:spPr>
          <a:xfrm>
            <a:off x="7449185" y="454088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</a:t>
            </a:r>
            <a:r>
              <a:rPr lang="ja-JP" altLang="en-US">
                <a:sym typeface="+mn-ea"/>
              </a:rPr>
              <a:t>インストール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</a:t>
            </a:r>
            <a:r>
              <a:rPr lang="en-US" altLang="ja-JP"/>
              <a:t>I have read ...</a:t>
            </a:r>
            <a:r>
              <a:rPr lang="ja-JP" altLang="en-US"/>
              <a:t>」にチェックして「</a:t>
            </a:r>
            <a:r>
              <a:rPr lang="en-US" altLang="ja-JP"/>
              <a:t>Done</a:t>
            </a:r>
            <a:r>
              <a:rPr lang="ja-JP" altLang="en-US"/>
              <a:t>」をクリックする</a:t>
            </a:r>
            <a:endParaRPr lang="ja-JP" altLang="en-US"/>
          </a:p>
        </p:txBody>
      </p:sp>
      <p:pic>
        <p:nvPicPr>
          <p:cNvPr id="4" name="図形 3" descr="img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45360"/>
            <a:ext cx="7619365" cy="438086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3704590" y="5058410"/>
            <a:ext cx="9937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3820160" y="4413250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7082155" y="5186045"/>
            <a:ext cx="128016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テキストボックス 6"/>
          <p:cNvSpPr txBox="1"/>
          <p:nvPr/>
        </p:nvSpPr>
        <p:spPr>
          <a:xfrm>
            <a:off x="7449185" y="454088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</a:t>
            </a:r>
            <a:r>
              <a:rPr lang="ja-JP" altLang="en-US">
                <a:sym typeface="+mn-ea"/>
              </a:rPr>
              <a:t>インストール</a:t>
            </a:r>
            <a:r>
              <a:rPr lang="ja-JP" altLang="en-US"/>
              <a:t>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しばらく待ちましょう。。。</a:t>
            </a:r>
            <a:endParaRPr lang="ja-JP" altLang="en-US"/>
          </a:p>
        </p:txBody>
      </p:sp>
      <p:pic>
        <p:nvPicPr>
          <p:cNvPr id="4" name="図形 3" descr="img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92985"/>
            <a:ext cx="7619365" cy="4380865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24850" y="3273425"/>
            <a:ext cx="128016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をインストールする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をインストールできました</a:t>
            </a:r>
            <a:endParaRPr lang="ja-JP" altLang="en-US"/>
          </a:p>
        </p:txBody>
      </p:sp>
      <p:pic>
        <p:nvPicPr>
          <p:cNvPr id="4" name="図形 3" descr="img_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40915"/>
            <a:ext cx="7619365" cy="4380865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ID </a:t>
            </a:r>
            <a:r>
              <a:rPr lang="ja-JP" altLang="en-US"/>
              <a:t>を新規作成する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img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172970"/>
            <a:ext cx="7619365" cy="4514215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9152255" y="1950085"/>
            <a:ext cx="940435" cy="845185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658735" y="4458335"/>
            <a:ext cx="18319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10092690" y="180911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テキストボックス 8"/>
          <p:cNvSpPr txBox="1"/>
          <p:nvPr/>
        </p:nvSpPr>
        <p:spPr>
          <a:xfrm>
            <a:off x="9562465" y="445833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ID </a:t>
            </a:r>
            <a:r>
              <a:rPr lang="ja-JP" altLang="en-US"/>
              <a:t>アカウントを作成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メールアドレスなどの情報を入力する</a:t>
            </a:r>
            <a:endParaRPr lang="ja-JP" altLang="en-US"/>
          </a:p>
        </p:txBody>
      </p:sp>
      <p:pic>
        <p:nvPicPr>
          <p:cNvPr id="4" name="図形 3" descr="img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183765"/>
            <a:ext cx="7619365" cy="394271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2180590" y="5445760"/>
            <a:ext cx="18319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メールが届いたら確認する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img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1328420"/>
            <a:ext cx="7514590" cy="5447665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486660" y="3862705"/>
            <a:ext cx="2102485" cy="845185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ログインする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pic>
        <p:nvPicPr>
          <p:cNvPr id="4" name="図形 3" descr="img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172970"/>
            <a:ext cx="7619365" cy="4514215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9163685" y="1950085"/>
            <a:ext cx="940435" cy="845185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037705" y="4458335"/>
            <a:ext cx="111442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10104120" y="180911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テキストボックス 8"/>
          <p:cNvSpPr txBox="1"/>
          <p:nvPr/>
        </p:nvSpPr>
        <p:spPr>
          <a:xfrm>
            <a:off x="6394450" y="445833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図形 6" descr="img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53746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</a:t>
            </a:r>
            <a:r>
              <a:rPr lang="ja-JP" altLang="en-US"/>
              <a:t>をダウンロードする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10394950" y="1256665"/>
            <a:ext cx="940435" cy="845185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480300" y="5127625"/>
            <a:ext cx="281114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テキストボックス 7"/>
          <p:cNvSpPr txBox="1"/>
          <p:nvPr/>
        </p:nvSpPr>
        <p:spPr>
          <a:xfrm>
            <a:off x="11335385" y="125666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①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9" name="テキストボックス 8"/>
          <p:cNvSpPr txBox="1"/>
          <p:nvPr/>
        </p:nvSpPr>
        <p:spPr>
          <a:xfrm>
            <a:off x="10291445" y="5127625"/>
            <a:ext cx="76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 b="1">
                <a:ln>
                  <a:noFill/>
                </a:ln>
                <a:solidFill>
                  <a:srgbClr val="FFC000"/>
                </a:solidFill>
              </a:rPr>
              <a:t>②</a:t>
            </a:r>
            <a:endParaRPr lang="ja-JP" altLang="en-US" sz="3600" b="1">
              <a:ln>
                <a:noFill/>
              </a:ln>
              <a:solidFill>
                <a:srgbClr val="FFC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Hub </a:t>
            </a:r>
            <a:r>
              <a:rPr lang="ja-JP" altLang="en-US"/>
              <a:t>をダウンロード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ja-JP"/>
              <a:t>Unity Hub </a:t>
            </a:r>
            <a:r>
              <a:rPr lang="ja-JP" altLang="en-US"/>
              <a:t>をダウンロードする</a:t>
            </a:r>
            <a:endParaRPr lang="ja-JP" altLang="en-US"/>
          </a:p>
        </p:txBody>
      </p:sp>
      <p:pic>
        <p:nvPicPr>
          <p:cNvPr id="4" name="図形 3" descr="img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317115"/>
            <a:ext cx="7619365" cy="405701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1957705" y="5187315"/>
            <a:ext cx="3288030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Unity Hub </a:t>
            </a:r>
            <a:r>
              <a:rPr lang="ja-JP" altLang="en-US"/>
              <a:t>をインストールする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「同意する」をクリックする</a:t>
            </a:r>
            <a:endParaRPr lang="ja-JP" altLang="en-US"/>
          </a:p>
        </p:txBody>
      </p:sp>
      <p:pic>
        <p:nvPicPr>
          <p:cNvPr id="4" name="図形 3" descr="img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2245360"/>
            <a:ext cx="6904990" cy="428561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6846570" y="5904230"/>
            <a:ext cx="1603375" cy="810260"/>
          </a:xfrm>
          <a:prstGeom prst="ellipse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Presentation</Application>
  <PresentationFormat>宽屏</PresentationFormat>
  <Paragraphs>156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ＭＳ Ｐゴシック</vt:lpstr>
      <vt:lpstr>Wingdings</vt:lpstr>
      <vt:lpstr>ＭＳ Ｐゴシック</vt:lpstr>
      <vt:lpstr>Microsoft YaHei</vt:lpstr>
      <vt:lpstr>Arial Unicode MS</vt:lpstr>
      <vt:lpstr>Calibri</vt:lpstr>
      <vt:lpstr>標準デザイン</vt:lpstr>
      <vt:lpstr>Unityのインストール</vt:lpstr>
      <vt:lpstr>ブラウザでUnityのサイトを開く</vt:lpstr>
      <vt:lpstr>Unity ID を新規作成する</vt:lpstr>
      <vt:lpstr>Unity ID アカウントを作成</vt:lpstr>
      <vt:lpstr>メールが届いたら確認する</vt:lpstr>
      <vt:lpstr>ログインする</vt:lpstr>
      <vt:lpstr>Unity をダウンロードする</vt:lpstr>
      <vt:lpstr>Unity Hub をダウンロード</vt:lpstr>
      <vt:lpstr>Unity Hub をインストールする</vt:lpstr>
      <vt:lpstr>Unity Hub をインストールする</vt:lpstr>
      <vt:lpstr>Unity Hub をインストールする</vt:lpstr>
      <vt:lpstr>Unity にサインインする</vt:lpstr>
      <vt:lpstr>Unity にサインインする</vt:lpstr>
      <vt:lpstr>Unity にサインインする</vt:lpstr>
      <vt:lpstr>Unity にサインインする</vt:lpstr>
      <vt:lpstr>Unity にサインインする</vt:lpstr>
      <vt:lpstr>Unity にサインインする</vt:lpstr>
      <vt:lpstr>Unity をインストールする</vt:lpstr>
      <vt:lpstr>Unity をインストールする</vt:lpstr>
      <vt:lpstr>Unity をインストールする</vt:lpstr>
      <vt:lpstr>Unity をインストールする</vt:lpstr>
      <vt:lpstr>Unity をインストールする</vt:lpstr>
      <vt:lpstr>Unity をインストールする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Hisashi Komori</dc:creator>
  <cp:lastModifiedBy>Hisashi Komori</cp:lastModifiedBy>
  <cp:revision>25</cp:revision>
  <dcterms:created xsi:type="dcterms:W3CDTF">2019-04-20T08:36:00Z</dcterms:created>
  <dcterms:modified xsi:type="dcterms:W3CDTF">2019-04-22T09:51:50Z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1041-10.8.2.6694</vt:lpwstr>
  </property>
</Properties>
</file>