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Oxygen"/>
      <p:regular r:id="rId17"/>
      <p:bold r:id="rId18"/>
    </p:embeddedFont>
    <p:embeddedFont>
      <p:font typeface="Gugi"/>
      <p:regular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Cormoran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Cormorant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rmoran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ormorant-boldItalic.fntdata"/><Relationship Id="rId30" Type="http://schemas.openxmlformats.org/officeDocument/2006/relationships/font" Target="fonts/Cormoran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Oxygen-regular.fntdata"/><Relationship Id="rId16" Type="http://schemas.openxmlformats.org/officeDocument/2006/relationships/font" Target="fonts/Raleway-boldItalic.fntdata"/><Relationship Id="rId19" Type="http://schemas.openxmlformats.org/officeDocument/2006/relationships/font" Target="fonts/Gugi-regular.fntdata"/><Relationship Id="rId18" Type="http://schemas.openxmlformats.org/officeDocument/2006/relationships/font" Target="fonts/Oxyge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9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g9eb07a00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1" name="Google Shape;1871;g9eb07a00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6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g9eb07a00c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8" name="Google Shape;1878;g9eb07a00c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g9eb07a00c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7" name="Google Shape;1887;g9eb07a00c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9eb07a00c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9eb07a00c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9eb07a00c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9eb07a00c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g9ca7ca4c41_0_1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4" name="Google Shape;1914;g9ca7ca4c41_0_1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99950" y="390450"/>
            <a:ext cx="8144100" cy="4362600"/>
          </a:xfrm>
          <a:prstGeom prst="rect">
            <a:avLst/>
          </a:prstGeom>
          <a:noFill/>
          <a:ln cap="flat" cmpd="sng" w="9525">
            <a:solidFill>
              <a:srgbClr val="FFDD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11305696" y="809852"/>
            <a:ext cx="1023582" cy="1580619"/>
            <a:chOff x="8333966" y="4151983"/>
            <a:chExt cx="1255621" cy="1938935"/>
          </a:xfrm>
        </p:grpSpPr>
        <p:sp>
          <p:nvSpPr>
            <p:cNvPr id="11" name="Google Shape;11;p2"/>
            <p:cNvSpPr/>
            <p:nvPr/>
          </p:nvSpPr>
          <p:spPr>
            <a:xfrm>
              <a:off x="8333966" y="4151983"/>
              <a:ext cx="1174895" cy="1386228"/>
            </a:xfrm>
            <a:custGeom>
              <a:rect b="b" l="l" r="r" t="t"/>
              <a:pathLst>
                <a:path extrusionOk="0" h="26874" w="22777">
                  <a:moveTo>
                    <a:pt x="10161" y="1"/>
                  </a:moveTo>
                  <a:cubicBezTo>
                    <a:pt x="6346" y="1"/>
                    <a:pt x="2804" y="2472"/>
                    <a:pt x="1980" y="7838"/>
                  </a:cubicBezTo>
                  <a:cubicBezTo>
                    <a:pt x="1" y="19886"/>
                    <a:pt x="14974" y="19910"/>
                    <a:pt x="18969" y="24557"/>
                  </a:cubicBezTo>
                  <a:cubicBezTo>
                    <a:pt x="19457" y="25109"/>
                    <a:pt x="19784" y="25586"/>
                    <a:pt x="19997" y="25962"/>
                  </a:cubicBezTo>
                  <a:lnTo>
                    <a:pt x="19997" y="25962"/>
                  </a:lnTo>
                  <a:cubicBezTo>
                    <a:pt x="19742" y="24629"/>
                    <a:pt x="19601" y="21729"/>
                    <a:pt x="20690" y="16566"/>
                  </a:cubicBezTo>
                  <a:cubicBezTo>
                    <a:pt x="22776" y="6063"/>
                    <a:pt x="16135" y="1"/>
                    <a:pt x="10161" y="1"/>
                  </a:cubicBezTo>
                  <a:close/>
                  <a:moveTo>
                    <a:pt x="19997" y="25962"/>
                  </a:moveTo>
                  <a:cubicBezTo>
                    <a:pt x="20118" y="26594"/>
                    <a:pt x="20264" y="26873"/>
                    <a:pt x="20318" y="26873"/>
                  </a:cubicBezTo>
                  <a:cubicBezTo>
                    <a:pt x="20376" y="26873"/>
                    <a:pt x="20322" y="26537"/>
                    <a:pt x="19997" y="25962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791812" y="4513783"/>
              <a:ext cx="797775" cy="1577135"/>
            </a:xfrm>
            <a:custGeom>
              <a:rect b="b" l="l" r="r" t="t"/>
              <a:pathLst>
                <a:path extrusionOk="0" h="30575" w="15466">
                  <a:moveTo>
                    <a:pt x="0" y="0"/>
                  </a:moveTo>
                  <a:lnTo>
                    <a:pt x="0" y="0"/>
                  </a:lnTo>
                  <a:cubicBezTo>
                    <a:pt x="6909" y="8999"/>
                    <a:pt x="11692" y="19461"/>
                    <a:pt x="13978" y="30574"/>
                  </a:cubicBezTo>
                  <a:lnTo>
                    <a:pt x="15466" y="30242"/>
                  </a:lnTo>
                  <a:cubicBezTo>
                    <a:pt x="12663" y="19117"/>
                    <a:pt x="7377" y="8778"/>
                    <a:pt x="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Google Shape;13;p2"/>
          <p:cNvSpPr/>
          <p:nvPr/>
        </p:nvSpPr>
        <p:spPr>
          <a:xfrm>
            <a:off x="8051828" y="1044497"/>
            <a:ext cx="462643" cy="675112"/>
          </a:xfrm>
          <a:custGeom>
            <a:rect b="b" l="l" r="r" t="t"/>
            <a:pathLst>
              <a:path extrusionOk="0" h="13088" w="8969">
                <a:moveTo>
                  <a:pt x="5023" y="1"/>
                </a:moveTo>
                <a:cubicBezTo>
                  <a:pt x="5256" y="3455"/>
                  <a:pt x="1605" y="4094"/>
                  <a:pt x="794" y="7709"/>
                </a:cubicBezTo>
                <a:cubicBezTo>
                  <a:pt x="0" y="11071"/>
                  <a:pt x="1986" y="13087"/>
                  <a:pt x="4095" y="13087"/>
                </a:cubicBezTo>
                <a:cubicBezTo>
                  <a:pt x="5680" y="13087"/>
                  <a:pt x="7335" y="11950"/>
                  <a:pt x="7936" y="9393"/>
                </a:cubicBezTo>
                <a:cubicBezTo>
                  <a:pt x="8969" y="4807"/>
                  <a:pt x="5269" y="3516"/>
                  <a:pt x="5023" y="1"/>
                </a:cubicBezTo>
                <a:close/>
              </a:path>
            </a:pathLst>
          </a:custGeom>
          <a:solidFill>
            <a:srgbClr val="C335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253155" y="788958"/>
            <a:ext cx="92642" cy="782558"/>
          </a:xfrm>
          <a:custGeom>
            <a:rect b="b" l="l" r="r" t="t"/>
            <a:pathLst>
              <a:path extrusionOk="0" h="15171" w="1796">
                <a:moveTo>
                  <a:pt x="591" y="0"/>
                </a:moveTo>
                <a:lnTo>
                  <a:pt x="1" y="160"/>
                </a:lnTo>
                <a:cubicBezTo>
                  <a:pt x="1390" y="5065"/>
                  <a:pt x="1390" y="10265"/>
                  <a:pt x="1" y="15170"/>
                </a:cubicBezTo>
                <a:cubicBezTo>
                  <a:pt x="1587" y="10265"/>
                  <a:pt x="1796" y="5016"/>
                  <a:pt x="591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892098" y="2578458"/>
            <a:ext cx="1726776" cy="1174791"/>
          </a:xfrm>
          <a:custGeom>
            <a:rect b="b" l="l" r="r" t="t"/>
            <a:pathLst>
              <a:path extrusionOk="0" h="22775" w="33476">
                <a:moveTo>
                  <a:pt x="5" y="20123"/>
                </a:moveTo>
                <a:cubicBezTo>
                  <a:pt x="3" y="20124"/>
                  <a:pt x="2" y="20124"/>
                  <a:pt x="0" y="20125"/>
                </a:cubicBezTo>
                <a:cubicBezTo>
                  <a:pt x="2" y="20124"/>
                  <a:pt x="3" y="20124"/>
                  <a:pt x="5" y="20123"/>
                </a:cubicBezTo>
                <a:close/>
                <a:moveTo>
                  <a:pt x="33475" y="0"/>
                </a:moveTo>
                <a:cubicBezTo>
                  <a:pt x="12785" y="1181"/>
                  <a:pt x="10769" y="3873"/>
                  <a:pt x="3762" y="15736"/>
                </a:cubicBezTo>
                <a:cubicBezTo>
                  <a:pt x="2399" y="18008"/>
                  <a:pt x="1196" y="19764"/>
                  <a:pt x="5" y="20123"/>
                </a:cubicBezTo>
                <a:lnTo>
                  <a:pt x="5" y="20123"/>
                </a:lnTo>
                <a:cubicBezTo>
                  <a:pt x="193" y="20067"/>
                  <a:pt x="402" y="20041"/>
                  <a:pt x="630" y="20041"/>
                </a:cubicBezTo>
                <a:cubicBezTo>
                  <a:pt x="1828" y="20041"/>
                  <a:pt x="3563" y="20751"/>
                  <a:pt x="5790" y="21452"/>
                </a:cubicBezTo>
                <a:cubicBezTo>
                  <a:pt x="8672" y="22355"/>
                  <a:pt x="11365" y="22775"/>
                  <a:pt x="13853" y="22775"/>
                </a:cubicBezTo>
                <a:cubicBezTo>
                  <a:pt x="26067" y="22775"/>
                  <a:pt x="33322" y="12665"/>
                  <a:pt x="33475" y="0"/>
                </a:cubicBezTo>
                <a:close/>
              </a:path>
            </a:pathLst>
          </a:custGeom>
          <a:solidFill>
            <a:srgbClr val="D566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892098" y="2578458"/>
            <a:ext cx="1726776" cy="1038098"/>
          </a:xfrm>
          <a:custGeom>
            <a:rect b="b" l="l" r="r" t="t"/>
            <a:pathLst>
              <a:path extrusionOk="0" h="20125" w="33476">
                <a:moveTo>
                  <a:pt x="33475" y="0"/>
                </a:moveTo>
                <a:cubicBezTo>
                  <a:pt x="25497" y="455"/>
                  <a:pt x="17617" y="689"/>
                  <a:pt x="11986" y="4881"/>
                </a:cubicBezTo>
                <a:cubicBezTo>
                  <a:pt x="6036" y="9159"/>
                  <a:pt x="3074" y="19227"/>
                  <a:pt x="0" y="20125"/>
                </a:cubicBezTo>
                <a:cubicBezTo>
                  <a:pt x="12749" y="16511"/>
                  <a:pt x="24304" y="9565"/>
                  <a:pt x="33475" y="0"/>
                </a:cubicBezTo>
                <a:close/>
              </a:path>
            </a:pathLst>
          </a:custGeom>
          <a:solidFill>
            <a:srgbClr val="D9CA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1043028" y="2593675"/>
            <a:ext cx="1855526" cy="1158388"/>
          </a:xfrm>
          <a:custGeom>
            <a:rect b="b" l="l" r="r" t="t"/>
            <a:pathLst>
              <a:path extrusionOk="0" h="22457" w="35972">
                <a:moveTo>
                  <a:pt x="31742" y="0"/>
                </a:moveTo>
                <a:cubicBezTo>
                  <a:pt x="28460" y="148"/>
                  <a:pt x="30906" y="2877"/>
                  <a:pt x="30648" y="4647"/>
                </a:cubicBezTo>
                <a:cubicBezTo>
                  <a:pt x="30574" y="5201"/>
                  <a:pt x="30574" y="5237"/>
                  <a:pt x="26394" y="8348"/>
                </a:cubicBezTo>
                <a:cubicBezTo>
                  <a:pt x="24772" y="9473"/>
                  <a:pt x="24327" y="9791"/>
                  <a:pt x="24261" y="9791"/>
                </a:cubicBezTo>
                <a:cubicBezTo>
                  <a:pt x="24216" y="9791"/>
                  <a:pt x="24348" y="9643"/>
                  <a:pt x="24403" y="9503"/>
                </a:cubicBezTo>
                <a:cubicBezTo>
                  <a:pt x="25497" y="6676"/>
                  <a:pt x="21969" y="1906"/>
                  <a:pt x="24563" y="849"/>
                </a:cubicBezTo>
                <a:lnTo>
                  <a:pt x="24563" y="849"/>
                </a:lnTo>
                <a:cubicBezTo>
                  <a:pt x="22252" y="1660"/>
                  <a:pt x="24378" y="5336"/>
                  <a:pt x="24403" y="8139"/>
                </a:cubicBezTo>
                <a:cubicBezTo>
                  <a:pt x="24403" y="9823"/>
                  <a:pt x="24341" y="10278"/>
                  <a:pt x="17002" y="14064"/>
                </a:cubicBezTo>
                <a:cubicBezTo>
                  <a:pt x="19326" y="10991"/>
                  <a:pt x="15785" y="4500"/>
                  <a:pt x="18244" y="2619"/>
                </a:cubicBezTo>
                <a:lnTo>
                  <a:pt x="18244" y="2619"/>
                </a:lnTo>
                <a:cubicBezTo>
                  <a:pt x="16326" y="3861"/>
                  <a:pt x="17580" y="7622"/>
                  <a:pt x="17506" y="10892"/>
                </a:cubicBezTo>
                <a:cubicBezTo>
                  <a:pt x="17420" y="14384"/>
                  <a:pt x="16314" y="14703"/>
                  <a:pt x="10130" y="17150"/>
                </a:cubicBezTo>
                <a:cubicBezTo>
                  <a:pt x="12036" y="14703"/>
                  <a:pt x="10302" y="10081"/>
                  <a:pt x="11986" y="7377"/>
                </a:cubicBezTo>
                <a:lnTo>
                  <a:pt x="11986" y="7377"/>
                </a:lnTo>
                <a:cubicBezTo>
                  <a:pt x="9638" y="10364"/>
                  <a:pt x="12331" y="15982"/>
                  <a:pt x="8409" y="17789"/>
                </a:cubicBezTo>
                <a:cubicBezTo>
                  <a:pt x="7204" y="18355"/>
                  <a:pt x="4377" y="19129"/>
                  <a:pt x="3430" y="19400"/>
                </a:cubicBezTo>
                <a:cubicBezTo>
                  <a:pt x="0" y="20371"/>
                  <a:pt x="455" y="19842"/>
                  <a:pt x="676" y="20727"/>
                </a:cubicBezTo>
                <a:cubicBezTo>
                  <a:pt x="7005" y="18980"/>
                  <a:pt x="8613" y="17986"/>
                  <a:pt x="9904" y="17986"/>
                </a:cubicBezTo>
                <a:cubicBezTo>
                  <a:pt x="10367" y="17986"/>
                  <a:pt x="10789" y="18113"/>
                  <a:pt x="11372" y="18379"/>
                </a:cubicBezTo>
                <a:cubicBezTo>
                  <a:pt x="13651" y="19401"/>
                  <a:pt x="15942" y="22456"/>
                  <a:pt x="19017" y="22456"/>
                </a:cubicBezTo>
                <a:cubicBezTo>
                  <a:pt x="19159" y="22456"/>
                  <a:pt x="19303" y="22450"/>
                  <a:pt x="19449" y="22436"/>
                </a:cubicBezTo>
                <a:cubicBezTo>
                  <a:pt x="15675" y="22424"/>
                  <a:pt x="13437" y="18023"/>
                  <a:pt x="10290" y="17568"/>
                </a:cubicBezTo>
                <a:cubicBezTo>
                  <a:pt x="14935" y="15653"/>
                  <a:pt x="16009" y="14681"/>
                  <a:pt x="17343" y="14681"/>
                </a:cubicBezTo>
                <a:cubicBezTo>
                  <a:pt x="17800" y="14681"/>
                  <a:pt x="18287" y="14794"/>
                  <a:pt x="18957" y="15023"/>
                </a:cubicBezTo>
                <a:cubicBezTo>
                  <a:pt x="21569" y="15948"/>
                  <a:pt x="24568" y="18798"/>
                  <a:pt x="27058" y="18798"/>
                </a:cubicBezTo>
                <a:cubicBezTo>
                  <a:pt x="27579" y="18798"/>
                  <a:pt x="28078" y="18673"/>
                  <a:pt x="28546" y="18379"/>
                </a:cubicBezTo>
                <a:lnTo>
                  <a:pt x="28546" y="18379"/>
                </a:lnTo>
                <a:cubicBezTo>
                  <a:pt x="28130" y="18613"/>
                  <a:pt x="27692" y="18715"/>
                  <a:pt x="27239" y="18715"/>
                </a:cubicBezTo>
                <a:cubicBezTo>
                  <a:pt x="25120" y="18715"/>
                  <a:pt x="22644" y="16500"/>
                  <a:pt x="20285" y="15244"/>
                </a:cubicBezTo>
                <a:cubicBezTo>
                  <a:pt x="17568" y="13794"/>
                  <a:pt x="16511" y="14703"/>
                  <a:pt x="17605" y="14126"/>
                </a:cubicBezTo>
                <a:cubicBezTo>
                  <a:pt x="24686" y="9872"/>
                  <a:pt x="23948" y="10229"/>
                  <a:pt x="24723" y="10192"/>
                </a:cubicBezTo>
                <a:cubicBezTo>
                  <a:pt x="24793" y="10186"/>
                  <a:pt x="24864" y="10184"/>
                  <a:pt x="24936" y="10184"/>
                </a:cubicBezTo>
                <a:cubicBezTo>
                  <a:pt x="27175" y="10184"/>
                  <a:pt x="30406" y="12741"/>
                  <a:pt x="32303" y="12741"/>
                </a:cubicBezTo>
                <a:cubicBezTo>
                  <a:pt x="32814" y="12741"/>
                  <a:pt x="33228" y="12555"/>
                  <a:pt x="33500" y="12085"/>
                </a:cubicBezTo>
                <a:lnTo>
                  <a:pt x="33500" y="12085"/>
                </a:lnTo>
                <a:cubicBezTo>
                  <a:pt x="33230" y="12503"/>
                  <a:pt x="32848" y="12670"/>
                  <a:pt x="32384" y="12670"/>
                </a:cubicBezTo>
                <a:cubicBezTo>
                  <a:pt x="30514" y="12670"/>
                  <a:pt x="27327" y="9949"/>
                  <a:pt x="24889" y="9949"/>
                </a:cubicBezTo>
                <a:cubicBezTo>
                  <a:pt x="24710" y="9949"/>
                  <a:pt x="24536" y="9964"/>
                  <a:pt x="24366" y="9995"/>
                </a:cubicBezTo>
                <a:cubicBezTo>
                  <a:pt x="29484" y="6352"/>
                  <a:pt x="30264" y="5171"/>
                  <a:pt x="31209" y="5171"/>
                </a:cubicBezTo>
                <a:cubicBezTo>
                  <a:pt x="31705" y="5171"/>
                  <a:pt x="32247" y="5497"/>
                  <a:pt x="33488" y="5963"/>
                </a:cubicBezTo>
                <a:cubicBezTo>
                  <a:pt x="33909" y="6119"/>
                  <a:pt x="34276" y="6206"/>
                  <a:pt x="34591" y="6206"/>
                </a:cubicBezTo>
                <a:cubicBezTo>
                  <a:pt x="35344" y="6206"/>
                  <a:pt x="35798" y="5707"/>
                  <a:pt x="35971" y="4451"/>
                </a:cubicBezTo>
                <a:lnTo>
                  <a:pt x="35971" y="4451"/>
                </a:lnTo>
                <a:cubicBezTo>
                  <a:pt x="35705" y="5739"/>
                  <a:pt x="35210" y="6140"/>
                  <a:pt x="34595" y="6140"/>
                </a:cubicBezTo>
                <a:cubicBezTo>
                  <a:pt x="33592" y="6140"/>
                  <a:pt x="32269" y="5073"/>
                  <a:pt x="31103" y="5065"/>
                </a:cubicBezTo>
                <a:cubicBezTo>
                  <a:pt x="30925" y="5065"/>
                  <a:pt x="30787" y="5109"/>
                  <a:pt x="30745" y="5109"/>
                </a:cubicBezTo>
                <a:cubicBezTo>
                  <a:pt x="30613" y="5109"/>
                  <a:pt x="31443" y="4676"/>
                  <a:pt x="35037" y="1082"/>
                </a:cubicBezTo>
                <a:lnTo>
                  <a:pt x="35037" y="1082"/>
                </a:lnTo>
                <a:cubicBezTo>
                  <a:pt x="31696" y="4319"/>
                  <a:pt x="30828" y="4988"/>
                  <a:pt x="30665" y="4988"/>
                </a:cubicBezTo>
                <a:cubicBezTo>
                  <a:pt x="30559" y="4988"/>
                  <a:pt x="30754" y="4703"/>
                  <a:pt x="30759" y="4660"/>
                </a:cubicBezTo>
                <a:cubicBezTo>
                  <a:pt x="31017" y="2766"/>
                  <a:pt x="28546" y="345"/>
                  <a:pt x="31742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1061443" y="3863842"/>
            <a:ext cx="1814930" cy="1725486"/>
          </a:xfrm>
          <a:custGeom>
            <a:rect b="b" l="l" r="r" t="t"/>
            <a:pathLst>
              <a:path extrusionOk="0" h="33451" w="35185">
                <a:moveTo>
                  <a:pt x="32333" y="0"/>
                </a:moveTo>
                <a:cubicBezTo>
                  <a:pt x="1" y="5127"/>
                  <a:pt x="11323" y="29738"/>
                  <a:pt x="9012" y="33451"/>
                </a:cubicBezTo>
                <a:cubicBezTo>
                  <a:pt x="12048" y="28558"/>
                  <a:pt x="35185" y="32504"/>
                  <a:pt x="32333" y="0"/>
                </a:cubicBezTo>
                <a:close/>
              </a:path>
            </a:pathLst>
          </a:custGeom>
          <a:solidFill>
            <a:srgbClr val="D566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1056336" y="3863842"/>
            <a:ext cx="1662710" cy="1725486"/>
          </a:xfrm>
          <a:custGeom>
            <a:rect b="b" l="l" r="r" t="t"/>
            <a:pathLst>
              <a:path extrusionOk="0" h="33451" w="32234">
                <a:moveTo>
                  <a:pt x="32234" y="0"/>
                </a:moveTo>
                <a:cubicBezTo>
                  <a:pt x="0" y="5114"/>
                  <a:pt x="11212" y="29763"/>
                  <a:pt x="8913" y="33451"/>
                </a:cubicBezTo>
                <a:cubicBezTo>
                  <a:pt x="16068" y="21883"/>
                  <a:pt x="23850" y="10720"/>
                  <a:pt x="32234" y="0"/>
                </a:cubicBezTo>
                <a:close/>
              </a:path>
            </a:pathLst>
          </a:custGeom>
          <a:solidFill>
            <a:srgbClr val="D9CA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-677153" y="3915167"/>
            <a:ext cx="1299931" cy="1791460"/>
          </a:xfrm>
          <a:custGeom>
            <a:rect b="b" l="l" r="r" t="t"/>
            <a:pathLst>
              <a:path extrusionOk="0" h="34730" w="25201">
                <a:moveTo>
                  <a:pt x="20101" y="1"/>
                </a:moveTo>
                <a:cubicBezTo>
                  <a:pt x="16658" y="812"/>
                  <a:pt x="19695" y="3210"/>
                  <a:pt x="19818" y="5004"/>
                </a:cubicBezTo>
                <a:cubicBezTo>
                  <a:pt x="19867" y="5582"/>
                  <a:pt x="19572" y="5779"/>
                  <a:pt x="19621" y="5816"/>
                </a:cubicBezTo>
                <a:cubicBezTo>
                  <a:pt x="15786" y="10894"/>
                  <a:pt x="15086" y="12017"/>
                  <a:pt x="15002" y="12017"/>
                </a:cubicBezTo>
                <a:cubicBezTo>
                  <a:pt x="14970" y="12017"/>
                  <a:pt x="15029" y="11851"/>
                  <a:pt x="15036" y="11680"/>
                </a:cubicBezTo>
                <a:cubicBezTo>
                  <a:pt x="15134" y="8606"/>
                  <a:pt x="10167" y="4918"/>
                  <a:pt x="12688" y="2841"/>
                </a:cubicBezTo>
                <a:lnTo>
                  <a:pt x="12688" y="2841"/>
                </a:lnTo>
                <a:cubicBezTo>
                  <a:pt x="9553" y="5177"/>
                  <a:pt x="16413" y="9455"/>
                  <a:pt x="14310" y="13007"/>
                </a:cubicBezTo>
                <a:cubicBezTo>
                  <a:pt x="13659" y="14114"/>
                  <a:pt x="12306" y="15773"/>
                  <a:pt x="9983" y="19142"/>
                </a:cubicBezTo>
                <a:cubicBezTo>
                  <a:pt x="10549" y="15159"/>
                  <a:pt x="4512" y="10573"/>
                  <a:pt x="6516" y="7402"/>
                </a:cubicBezTo>
                <a:lnTo>
                  <a:pt x="6516" y="7402"/>
                </a:lnTo>
                <a:cubicBezTo>
                  <a:pt x="4328" y="10463"/>
                  <a:pt x="9958" y="15208"/>
                  <a:pt x="9651" y="18884"/>
                </a:cubicBezTo>
                <a:cubicBezTo>
                  <a:pt x="9565" y="20039"/>
                  <a:pt x="9307" y="20076"/>
                  <a:pt x="5619" y="25621"/>
                </a:cubicBezTo>
                <a:cubicBezTo>
                  <a:pt x="5791" y="22375"/>
                  <a:pt x="1697" y="19351"/>
                  <a:pt x="2041" y="15712"/>
                </a:cubicBezTo>
                <a:lnTo>
                  <a:pt x="2041" y="15712"/>
                </a:lnTo>
                <a:cubicBezTo>
                  <a:pt x="1427" y="18810"/>
                  <a:pt x="4353" y="21760"/>
                  <a:pt x="5004" y="24367"/>
                </a:cubicBezTo>
                <a:cubicBezTo>
                  <a:pt x="5557" y="26579"/>
                  <a:pt x="4857" y="26579"/>
                  <a:pt x="1" y="34398"/>
                </a:cubicBezTo>
                <a:lnTo>
                  <a:pt x="529" y="34730"/>
                </a:lnTo>
                <a:cubicBezTo>
                  <a:pt x="2890" y="30784"/>
                  <a:pt x="4107" y="28694"/>
                  <a:pt x="4955" y="27526"/>
                </a:cubicBezTo>
                <a:cubicBezTo>
                  <a:pt x="5960" y="26156"/>
                  <a:pt x="7259" y="25806"/>
                  <a:pt x="8681" y="25806"/>
                </a:cubicBezTo>
                <a:cubicBezTo>
                  <a:pt x="10163" y="25806"/>
                  <a:pt x="11779" y="26186"/>
                  <a:pt x="13339" y="26186"/>
                </a:cubicBezTo>
                <a:cubicBezTo>
                  <a:pt x="14420" y="26186"/>
                  <a:pt x="15474" y="26003"/>
                  <a:pt x="16437" y="25387"/>
                </a:cubicBezTo>
                <a:lnTo>
                  <a:pt x="16437" y="25387"/>
                </a:lnTo>
                <a:cubicBezTo>
                  <a:pt x="15638" y="25791"/>
                  <a:pt x="14757" y="25925"/>
                  <a:pt x="13840" y="25925"/>
                </a:cubicBezTo>
                <a:cubicBezTo>
                  <a:pt x="12021" y="25925"/>
                  <a:pt x="10059" y="25397"/>
                  <a:pt x="8313" y="25397"/>
                </a:cubicBezTo>
                <a:cubicBezTo>
                  <a:pt x="7484" y="25397"/>
                  <a:pt x="6705" y="25516"/>
                  <a:pt x="6012" y="25866"/>
                </a:cubicBezTo>
                <a:cubicBezTo>
                  <a:pt x="6024" y="25842"/>
                  <a:pt x="9365" y="20642"/>
                  <a:pt x="9405" y="20642"/>
                </a:cubicBezTo>
                <a:cubicBezTo>
                  <a:pt x="9405" y="20642"/>
                  <a:pt x="9405" y="20642"/>
                  <a:pt x="9405" y="20642"/>
                </a:cubicBezTo>
                <a:cubicBezTo>
                  <a:pt x="10230" y="19401"/>
                  <a:pt x="11608" y="19046"/>
                  <a:pt x="13176" y="19046"/>
                </a:cubicBezTo>
                <a:cubicBezTo>
                  <a:pt x="15267" y="19046"/>
                  <a:pt x="17699" y="19677"/>
                  <a:pt x="19610" y="19677"/>
                </a:cubicBezTo>
                <a:cubicBezTo>
                  <a:pt x="20795" y="19677"/>
                  <a:pt x="21781" y="19435"/>
                  <a:pt x="22363" y="18650"/>
                </a:cubicBezTo>
                <a:lnTo>
                  <a:pt x="22363" y="18650"/>
                </a:lnTo>
                <a:cubicBezTo>
                  <a:pt x="21802" y="19309"/>
                  <a:pt x="20945" y="19527"/>
                  <a:pt x="19920" y="19527"/>
                </a:cubicBezTo>
                <a:cubicBezTo>
                  <a:pt x="17933" y="19527"/>
                  <a:pt x="15318" y="18709"/>
                  <a:pt x="13032" y="18709"/>
                </a:cubicBezTo>
                <a:cubicBezTo>
                  <a:pt x="12099" y="18709"/>
                  <a:pt x="11221" y="18845"/>
                  <a:pt x="10462" y="19228"/>
                </a:cubicBezTo>
                <a:cubicBezTo>
                  <a:pt x="10426" y="19246"/>
                  <a:pt x="10343" y="19330"/>
                  <a:pt x="10321" y="19330"/>
                </a:cubicBezTo>
                <a:cubicBezTo>
                  <a:pt x="10253" y="19330"/>
                  <a:pt x="10724" y="18576"/>
                  <a:pt x="14568" y="13044"/>
                </a:cubicBezTo>
                <a:cubicBezTo>
                  <a:pt x="14569" y="13045"/>
                  <a:pt x="14570" y="13045"/>
                  <a:pt x="14571" y="13045"/>
                </a:cubicBezTo>
                <a:cubicBezTo>
                  <a:pt x="14616" y="13045"/>
                  <a:pt x="14844" y="12557"/>
                  <a:pt x="15577" y="12233"/>
                </a:cubicBezTo>
                <a:cubicBezTo>
                  <a:pt x="16099" y="12006"/>
                  <a:pt x="16715" y="11922"/>
                  <a:pt x="17376" y="11922"/>
                </a:cubicBezTo>
                <a:cubicBezTo>
                  <a:pt x="19238" y="11922"/>
                  <a:pt x="21458" y="12587"/>
                  <a:pt x="22952" y="12587"/>
                </a:cubicBezTo>
                <a:cubicBezTo>
                  <a:pt x="23824" y="12587"/>
                  <a:pt x="24449" y="12361"/>
                  <a:pt x="24612" y="11643"/>
                </a:cubicBezTo>
                <a:lnTo>
                  <a:pt x="24612" y="11643"/>
                </a:lnTo>
                <a:cubicBezTo>
                  <a:pt x="24431" y="12280"/>
                  <a:pt x="23874" y="12491"/>
                  <a:pt x="23102" y="12491"/>
                </a:cubicBezTo>
                <a:cubicBezTo>
                  <a:pt x="21597" y="12491"/>
                  <a:pt x="19272" y="11692"/>
                  <a:pt x="17293" y="11692"/>
                </a:cubicBezTo>
                <a:cubicBezTo>
                  <a:pt x="16506" y="11692"/>
                  <a:pt x="15774" y="11819"/>
                  <a:pt x="15171" y="12172"/>
                </a:cubicBezTo>
                <a:cubicBezTo>
                  <a:pt x="16274" y="10614"/>
                  <a:pt x="19653" y="5877"/>
                  <a:pt x="19707" y="5877"/>
                </a:cubicBezTo>
                <a:cubicBezTo>
                  <a:pt x="19707" y="5877"/>
                  <a:pt x="19707" y="5877"/>
                  <a:pt x="19707" y="5877"/>
                </a:cubicBezTo>
                <a:cubicBezTo>
                  <a:pt x="19975" y="5516"/>
                  <a:pt x="20381" y="5397"/>
                  <a:pt x="20852" y="5397"/>
                </a:cubicBezTo>
                <a:cubicBezTo>
                  <a:pt x="21743" y="5397"/>
                  <a:pt x="22867" y="5819"/>
                  <a:pt x="23740" y="5819"/>
                </a:cubicBezTo>
                <a:cubicBezTo>
                  <a:pt x="24589" y="5819"/>
                  <a:pt x="25200" y="5421"/>
                  <a:pt x="25129" y="3849"/>
                </a:cubicBezTo>
                <a:lnTo>
                  <a:pt x="25129" y="3849"/>
                </a:lnTo>
                <a:cubicBezTo>
                  <a:pt x="25096" y="5355"/>
                  <a:pt x="24549" y="5747"/>
                  <a:pt x="23782" y="5747"/>
                </a:cubicBezTo>
                <a:cubicBezTo>
                  <a:pt x="22951" y="5747"/>
                  <a:pt x="21862" y="5287"/>
                  <a:pt x="20890" y="5287"/>
                </a:cubicBezTo>
                <a:cubicBezTo>
                  <a:pt x="20716" y="5287"/>
                  <a:pt x="20547" y="5302"/>
                  <a:pt x="20383" y="5336"/>
                </a:cubicBezTo>
                <a:cubicBezTo>
                  <a:pt x="20261" y="5359"/>
                  <a:pt x="20091" y="5487"/>
                  <a:pt x="20040" y="5487"/>
                </a:cubicBezTo>
                <a:cubicBezTo>
                  <a:pt x="19925" y="5487"/>
                  <a:pt x="20447" y="4806"/>
                  <a:pt x="23653" y="579"/>
                </a:cubicBezTo>
                <a:lnTo>
                  <a:pt x="23653" y="579"/>
                </a:lnTo>
                <a:cubicBezTo>
                  <a:pt x="20583" y="4506"/>
                  <a:pt x="19982" y="5412"/>
                  <a:pt x="19905" y="5412"/>
                </a:cubicBezTo>
                <a:cubicBezTo>
                  <a:pt x="19867" y="5412"/>
                  <a:pt x="19957" y="5191"/>
                  <a:pt x="19941" y="5004"/>
                </a:cubicBezTo>
                <a:cubicBezTo>
                  <a:pt x="19793" y="3062"/>
                  <a:pt x="16794" y="1009"/>
                  <a:pt x="20101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274028" y="-586490"/>
            <a:ext cx="1830147" cy="2029926"/>
          </a:xfrm>
          <a:custGeom>
            <a:rect b="b" l="l" r="r" t="t"/>
            <a:pathLst>
              <a:path extrusionOk="0" h="39353" w="35480">
                <a:moveTo>
                  <a:pt x="1" y="1"/>
                </a:moveTo>
                <a:cubicBezTo>
                  <a:pt x="2" y="2"/>
                  <a:pt x="3" y="3"/>
                  <a:pt x="5" y="4"/>
                </a:cubicBezTo>
                <a:lnTo>
                  <a:pt x="5" y="4"/>
                </a:lnTo>
                <a:cubicBezTo>
                  <a:pt x="3" y="3"/>
                  <a:pt x="2" y="2"/>
                  <a:pt x="1" y="1"/>
                </a:cubicBezTo>
                <a:close/>
                <a:moveTo>
                  <a:pt x="5" y="4"/>
                </a:moveTo>
                <a:cubicBezTo>
                  <a:pt x="2459" y="2013"/>
                  <a:pt x="2030" y="10466"/>
                  <a:pt x="4168" y="17925"/>
                </a:cubicBezTo>
                <a:cubicBezTo>
                  <a:pt x="7438" y="28681"/>
                  <a:pt x="14962" y="32714"/>
                  <a:pt x="29259" y="39352"/>
                </a:cubicBezTo>
                <a:cubicBezTo>
                  <a:pt x="35480" y="23112"/>
                  <a:pt x="29653" y="9663"/>
                  <a:pt x="19339" y="4426"/>
                </a:cubicBezTo>
                <a:cubicBezTo>
                  <a:pt x="10959" y="40"/>
                  <a:pt x="2382" y="1941"/>
                  <a:pt x="5" y="4"/>
                </a:cubicBezTo>
                <a:close/>
              </a:path>
            </a:pathLst>
          </a:custGeom>
          <a:solidFill>
            <a:srgbClr val="D566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74028" y="-643901"/>
            <a:ext cx="1767371" cy="2087337"/>
          </a:xfrm>
          <a:custGeom>
            <a:rect b="b" l="l" r="r" t="t"/>
            <a:pathLst>
              <a:path extrusionOk="0" h="40466" w="34263">
                <a:moveTo>
                  <a:pt x="1" y="1114"/>
                </a:moveTo>
                <a:cubicBezTo>
                  <a:pt x="10" y="1121"/>
                  <a:pt x="19" y="1128"/>
                  <a:pt x="28" y="1135"/>
                </a:cubicBezTo>
                <a:lnTo>
                  <a:pt x="28" y="1135"/>
                </a:lnTo>
                <a:cubicBezTo>
                  <a:pt x="19" y="1128"/>
                  <a:pt x="10" y="1121"/>
                  <a:pt x="1" y="1114"/>
                </a:cubicBezTo>
                <a:close/>
                <a:moveTo>
                  <a:pt x="28" y="1135"/>
                </a:moveTo>
                <a:cubicBezTo>
                  <a:pt x="12960" y="11545"/>
                  <a:pt x="23019" y="25084"/>
                  <a:pt x="29259" y="40465"/>
                </a:cubicBezTo>
                <a:cubicBezTo>
                  <a:pt x="34263" y="27409"/>
                  <a:pt x="31337" y="16272"/>
                  <a:pt x="25326" y="10027"/>
                </a:cubicBezTo>
                <a:cubicBezTo>
                  <a:pt x="15483" y="0"/>
                  <a:pt x="3050" y="3527"/>
                  <a:pt x="28" y="1135"/>
                </a:cubicBezTo>
                <a:close/>
              </a:path>
            </a:pathLst>
          </a:custGeom>
          <a:solidFill>
            <a:srgbClr val="D9CA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139604" y="-698063"/>
            <a:ext cx="1766133" cy="2026057"/>
          </a:xfrm>
          <a:custGeom>
            <a:rect b="b" l="l" r="r" t="t"/>
            <a:pathLst>
              <a:path extrusionOk="0" h="39278" w="34239">
                <a:moveTo>
                  <a:pt x="456" y="0"/>
                </a:moveTo>
                <a:lnTo>
                  <a:pt x="1" y="603"/>
                </a:lnTo>
                <a:cubicBezTo>
                  <a:pt x="8385" y="7093"/>
                  <a:pt x="9331" y="7929"/>
                  <a:pt x="9209" y="10400"/>
                </a:cubicBezTo>
                <a:cubicBezTo>
                  <a:pt x="9024" y="13670"/>
                  <a:pt x="6135" y="17703"/>
                  <a:pt x="7057" y="20997"/>
                </a:cubicBezTo>
                <a:cubicBezTo>
                  <a:pt x="6443" y="16965"/>
                  <a:pt x="10647" y="12503"/>
                  <a:pt x="9627" y="8765"/>
                </a:cubicBezTo>
                <a:lnTo>
                  <a:pt x="9627" y="8765"/>
                </a:lnTo>
                <a:cubicBezTo>
                  <a:pt x="10954" y="10032"/>
                  <a:pt x="15343" y="14199"/>
                  <a:pt x="15724" y="16006"/>
                </a:cubicBezTo>
                <a:cubicBezTo>
                  <a:pt x="16646" y="20469"/>
                  <a:pt x="10143" y="26566"/>
                  <a:pt x="12085" y="29541"/>
                </a:cubicBezTo>
                <a:cubicBezTo>
                  <a:pt x="10831" y="27193"/>
                  <a:pt x="14224" y="23493"/>
                  <a:pt x="15650" y="19657"/>
                </a:cubicBezTo>
                <a:cubicBezTo>
                  <a:pt x="16642" y="16995"/>
                  <a:pt x="16056" y="15697"/>
                  <a:pt x="16127" y="15697"/>
                </a:cubicBezTo>
                <a:cubicBezTo>
                  <a:pt x="16150" y="15697"/>
                  <a:pt x="16249" y="15846"/>
                  <a:pt x="16511" y="16141"/>
                </a:cubicBezTo>
                <a:cubicBezTo>
                  <a:pt x="21564" y="22485"/>
                  <a:pt x="22178" y="23247"/>
                  <a:pt x="22240" y="24476"/>
                </a:cubicBezTo>
                <a:cubicBezTo>
                  <a:pt x="22375" y="28373"/>
                  <a:pt x="16314" y="33045"/>
                  <a:pt x="18564" y="34655"/>
                </a:cubicBezTo>
                <a:cubicBezTo>
                  <a:pt x="16929" y="33340"/>
                  <a:pt x="20297" y="30414"/>
                  <a:pt x="21834" y="27181"/>
                </a:cubicBezTo>
                <a:cubicBezTo>
                  <a:pt x="22698" y="25376"/>
                  <a:pt x="22424" y="24049"/>
                  <a:pt x="22556" y="24049"/>
                </a:cubicBezTo>
                <a:cubicBezTo>
                  <a:pt x="22657" y="24049"/>
                  <a:pt x="22994" y="24823"/>
                  <a:pt x="24256" y="26751"/>
                </a:cubicBezTo>
                <a:cubicBezTo>
                  <a:pt x="25461" y="28681"/>
                  <a:pt x="27415" y="32061"/>
                  <a:pt x="27378" y="32086"/>
                </a:cubicBezTo>
                <a:cubicBezTo>
                  <a:pt x="28645" y="34360"/>
                  <a:pt x="22203" y="37016"/>
                  <a:pt x="26592" y="38995"/>
                </a:cubicBezTo>
                <a:cubicBezTo>
                  <a:pt x="23002" y="37089"/>
                  <a:pt x="27022" y="35454"/>
                  <a:pt x="27612" y="33106"/>
                </a:cubicBezTo>
                <a:cubicBezTo>
                  <a:pt x="27626" y="33056"/>
                  <a:pt x="27543" y="32682"/>
                  <a:pt x="27635" y="32682"/>
                </a:cubicBezTo>
                <a:cubicBezTo>
                  <a:pt x="27790" y="32682"/>
                  <a:pt x="28446" y="33753"/>
                  <a:pt x="30919" y="39278"/>
                </a:cubicBezTo>
                <a:cubicBezTo>
                  <a:pt x="28475" y="33587"/>
                  <a:pt x="27685" y="32574"/>
                  <a:pt x="27787" y="32574"/>
                </a:cubicBezTo>
                <a:cubicBezTo>
                  <a:pt x="27824" y="32574"/>
                  <a:pt x="27979" y="32707"/>
                  <a:pt x="28214" y="32799"/>
                </a:cubicBezTo>
                <a:cubicBezTo>
                  <a:pt x="28692" y="32988"/>
                  <a:pt x="29256" y="33033"/>
                  <a:pt x="29837" y="33033"/>
                </a:cubicBezTo>
                <a:cubicBezTo>
                  <a:pt x="30360" y="33033"/>
                  <a:pt x="30898" y="32996"/>
                  <a:pt x="31399" y="32996"/>
                </a:cubicBezTo>
                <a:cubicBezTo>
                  <a:pt x="32869" y="32996"/>
                  <a:pt x="34023" y="33311"/>
                  <a:pt x="33587" y="35786"/>
                </a:cubicBezTo>
                <a:cubicBezTo>
                  <a:pt x="34238" y="33121"/>
                  <a:pt x="32784" y="32875"/>
                  <a:pt x="31114" y="32875"/>
                </a:cubicBezTo>
                <a:cubicBezTo>
                  <a:pt x="30736" y="32875"/>
                  <a:pt x="30347" y="32888"/>
                  <a:pt x="29968" y="32888"/>
                </a:cubicBezTo>
                <a:cubicBezTo>
                  <a:pt x="29336" y="32888"/>
                  <a:pt x="28733" y="32852"/>
                  <a:pt x="28263" y="32664"/>
                </a:cubicBezTo>
                <a:cubicBezTo>
                  <a:pt x="27391" y="32307"/>
                  <a:pt x="27784" y="32283"/>
                  <a:pt x="24440" y="26665"/>
                </a:cubicBezTo>
                <a:cubicBezTo>
                  <a:pt x="22972" y="24367"/>
                  <a:pt x="22664" y="23892"/>
                  <a:pt x="22746" y="23892"/>
                </a:cubicBezTo>
                <a:cubicBezTo>
                  <a:pt x="22791" y="23892"/>
                  <a:pt x="22949" y="24031"/>
                  <a:pt x="23100" y="24095"/>
                </a:cubicBezTo>
                <a:cubicBezTo>
                  <a:pt x="23691" y="24350"/>
                  <a:pt x="24388" y="24441"/>
                  <a:pt x="25141" y="24441"/>
                </a:cubicBezTo>
                <a:cubicBezTo>
                  <a:pt x="27035" y="24441"/>
                  <a:pt x="29284" y="23865"/>
                  <a:pt x="31090" y="23865"/>
                </a:cubicBezTo>
                <a:cubicBezTo>
                  <a:pt x="32619" y="23865"/>
                  <a:pt x="33830" y="24278"/>
                  <a:pt x="34238" y="25804"/>
                </a:cubicBezTo>
                <a:cubicBezTo>
                  <a:pt x="33831" y="24113"/>
                  <a:pt x="32446" y="23677"/>
                  <a:pt x="30747" y="23677"/>
                </a:cubicBezTo>
                <a:cubicBezTo>
                  <a:pt x="28934" y="23677"/>
                  <a:pt x="26765" y="24174"/>
                  <a:pt x="25048" y="24174"/>
                </a:cubicBezTo>
                <a:cubicBezTo>
                  <a:pt x="24339" y="24174"/>
                  <a:pt x="23708" y="24089"/>
                  <a:pt x="23211" y="23849"/>
                </a:cubicBezTo>
                <a:cubicBezTo>
                  <a:pt x="21686" y="23136"/>
                  <a:pt x="21023" y="21022"/>
                  <a:pt x="16413" y="15392"/>
                </a:cubicBezTo>
                <a:lnTo>
                  <a:pt x="16413" y="15392"/>
                </a:lnTo>
                <a:cubicBezTo>
                  <a:pt x="17191" y="15723"/>
                  <a:pt x="18056" y="15849"/>
                  <a:pt x="18972" y="15849"/>
                </a:cubicBezTo>
                <a:cubicBezTo>
                  <a:pt x="21839" y="15849"/>
                  <a:pt x="25196" y="14616"/>
                  <a:pt x="27886" y="14616"/>
                </a:cubicBezTo>
                <a:cubicBezTo>
                  <a:pt x="29369" y="14616"/>
                  <a:pt x="30649" y="14990"/>
                  <a:pt x="31534" y="16154"/>
                </a:cubicBezTo>
                <a:cubicBezTo>
                  <a:pt x="30616" y="14797"/>
                  <a:pt x="29185" y="14382"/>
                  <a:pt x="27525" y="14382"/>
                </a:cubicBezTo>
                <a:cubicBezTo>
                  <a:pt x="24900" y="14382"/>
                  <a:pt x="21701" y="15419"/>
                  <a:pt x="19043" y="15419"/>
                </a:cubicBezTo>
                <a:cubicBezTo>
                  <a:pt x="18247" y="15419"/>
                  <a:pt x="17499" y="15326"/>
                  <a:pt x="16831" y="15084"/>
                </a:cubicBezTo>
                <a:cubicBezTo>
                  <a:pt x="15195" y="14494"/>
                  <a:pt x="15146" y="13535"/>
                  <a:pt x="10020" y="8360"/>
                </a:cubicBezTo>
                <a:lnTo>
                  <a:pt x="10020" y="8360"/>
                </a:lnTo>
                <a:cubicBezTo>
                  <a:pt x="10453" y="8473"/>
                  <a:pt x="10901" y="8521"/>
                  <a:pt x="11359" y="8521"/>
                </a:cubicBezTo>
                <a:cubicBezTo>
                  <a:pt x="14187" y="8521"/>
                  <a:pt x="17440" y="6674"/>
                  <a:pt x="20523" y="6674"/>
                </a:cubicBezTo>
                <a:cubicBezTo>
                  <a:pt x="21349" y="6674"/>
                  <a:pt x="22163" y="6806"/>
                  <a:pt x="22953" y="7143"/>
                </a:cubicBezTo>
                <a:cubicBezTo>
                  <a:pt x="21990" y="6629"/>
                  <a:pt x="20968" y="6442"/>
                  <a:pt x="19931" y="6442"/>
                </a:cubicBezTo>
                <a:cubicBezTo>
                  <a:pt x="19010" y="6442"/>
                  <a:pt x="18077" y="6589"/>
                  <a:pt x="17162" y="6786"/>
                </a:cubicBezTo>
                <a:cubicBezTo>
                  <a:pt x="14075" y="7476"/>
                  <a:pt x="12466" y="7966"/>
                  <a:pt x="11257" y="7966"/>
                </a:cubicBezTo>
                <a:cubicBezTo>
                  <a:pt x="8868" y="7966"/>
                  <a:pt x="8037" y="6055"/>
                  <a:pt x="456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-105413" y="3863481"/>
            <a:ext cx="1799971" cy="2144181"/>
          </a:xfrm>
          <a:custGeom>
            <a:rect b="b" l="l" r="r" t="t"/>
            <a:pathLst>
              <a:path extrusionOk="0" h="41568" w="34895">
                <a:moveTo>
                  <a:pt x="28793" y="0"/>
                </a:moveTo>
                <a:cubicBezTo>
                  <a:pt x="24509" y="0"/>
                  <a:pt x="23485" y="4602"/>
                  <a:pt x="21998" y="8760"/>
                </a:cubicBezTo>
                <a:cubicBezTo>
                  <a:pt x="20044" y="14354"/>
                  <a:pt x="19196" y="15227"/>
                  <a:pt x="13799" y="17280"/>
                </a:cubicBezTo>
                <a:cubicBezTo>
                  <a:pt x="6300" y="20242"/>
                  <a:pt x="9275" y="25578"/>
                  <a:pt x="4726" y="29130"/>
                </a:cubicBezTo>
                <a:cubicBezTo>
                  <a:pt x="2993" y="30397"/>
                  <a:pt x="509" y="31442"/>
                  <a:pt x="227" y="33630"/>
                </a:cubicBezTo>
                <a:cubicBezTo>
                  <a:pt x="0" y="35349"/>
                  <a:pt x="2437" y="41567"/>
                  <a:pt x="6866" y="41567"/>
                </a:cubicBezTo>
                <a:cubicBezTo>
                  <a:pt x="7727" y="41567"/>
                  <a:pt x="8662" y="41333"/>
                  <a:pt x="9668" y="40785"/>
                </a:cubicBezTo>
                <a:cubicBezTo>
                  <a:pt x="14389" y="37933"/>
                  <a:pt x="14807" y="33212"/>
                  <a:pt x="18937" y="30409"/>
                </a:cubicBezTo>
                <a:cubicBezTo>
                  <a:pt x="22896" y="27803"/>
                  <a:pt x="25637" y="27815"/>
                  <a:pt x="28612" y="22676"/>
                </a:cubicBezTo>
                <a:cubicBezTo>
                  <a:pt x="31612" y="17058"/>
                  <a:pt x="29325" y="14317"/>
                  <a:pt x="31280" y="9522"/>
                </a:cubicBezTo>
                <a:cubicBezTo>
                  <a:pt x="32829" y="5896"/>
                  <a:pt x="34894" y="1372"/>
                  <a:pt x="30813" y="290"/>
                </a:cubicBezTo>
                <a:cubicBezTo>
                  <a:pt x="30067" y="92"/>
                  <a:pt x="29398" y="0"/>
                  <a:pt x="28793" y="0"/>
                </a:cubicBezTo>
                <a:close/>
              </a:path>
            </a:pathLst>
          </a:custGeom>
          <a:solidFill>
            <a:srgbClr val="E298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-318242" y="3995532"/>
            <a:ext cx="1868834" cy="1942597"/>
          </a:xfrm>
          <a:custGeom>
            <a:rect b="b" l="l" r="r" t="t"/>
            <a:pathLst>
              <a:path extrusionOk="0" h="37660" w="36230">
                <a:moveTo>
                  <a:pt x="33721" y="1"/>
                </a:moveTo>
                <a:cubicBezTo>
                  <a:pt x="33714" y="1"/>
                  <a:pt x="31362" y="6307"/>
                  <a:pt x="29210" y="10331"/>
                </a:cubicBezTo>
                <a:cubicBezTo>
                  <a:pt x="29054" y="5591"/>
                  <a:pt x="28993" y="2943"/>
                  <a:pt x="28966" y="2943"/>
                </a:cubicBezTo>
                <a:cubicBezTo>
                  <a:pt x="28940" y="2943"/>
                  <a:pt x="28945" y="5400"/>
                  <a:pt x="28927" y="10810"/>
                </a:cubicBezTo>
                <a:cubicBezTo>
                  <a:pt x="28519" y="11557"/>
                  <a:pt x="24799" y="17787"/>
                  <a:pt x="24275" y="17787"/>
                </a:cubicBezTo>
                <a:cubicBezTo>
                  <a:pt x="24247" y="17787"/>
                  <a:pt x="24228" y="17769"/>
                  <a:pt x="24219" y="17731"/>
                </a:cubicBezTo>
                <a:cubicBezTo>
                  <a:pt x="23787" y="15956"/>
                  <a:pt x="23771" y="13068"/>
                  <a:pt x="23738" y="13068"/>
                </a:cubicBezTo>
                <a:cubicBezTo>
                  <a:pt x="23729" y="13068"/>
                  <a:pt x="23720" y="13253"/>
                  <a:pt x="23703" y="13687"/>
                </a:cubicBezTo>
                <a:cubicBezTo>
                  <a:pt x="23555" y="19477"/>
                  <a:pt x="24465" y="18113"/>
                  <a:pt x="21674" y="21309"/>
                </a:cubicBezTo>
                <a:cubicBezTo>
                  <a:pt x="20494" y="22575"/>
                  <a:pt x="19326" y="23915"/>
                  <a:pt x="16548" y="26484"/>
                </a:cubicBezTo>
                <a:cubicBezTo>
                  <a:pt x="16585" y="23841"/>
                  <a:pt x="16708" y="21297"/>
                  <a:pt x="17310" y="18481"/>
                </a:cubicBezTo>
                <a:cubicBezTo>
                  <a:pt x="17768" y="16430"/>
                  <a:pt x="17923" y="15613"/>
                  <a:pt x="17892" y="15613"/>
                </a:cubicBezTo>
                <a:cubicBezTo>
                  <a:pt x="17810" y="15613"/>
                  <a:pt x="16427" y="21355"/>
                  <a:pt x="15945" y="25095"/>
                </a:cubicBezTo>
                <a:cubicBezTo>
                  <a:pt x="15601" y="27775"/>
                  <a:pt x="16634" y="26558"/>
                  <a:pt x="12307" y="30074"/>
                </a:cubicBezTo>
                <a:cubicBezTo>
                  <a:pt x="12270" y="30099"/>
                  <a:pt x="9688" y="32041"/>
                  <a:pt x="8287" y="32877"/>
                </a:cubicBezTo>
                <a:cubicBezTo>
                  <a:pt x="8062" y="33014"/>
                  <a:pt x="7892" y="33146"/>
                  <a:pt x="7798" y="33146"/>
                </a:cubicBezTo>
                <a:cubicBezTo>
                  <a:pt x="7572" y="33146"/>
                  <a:pt x="7780" y="32392"/>
                  <a:pt x="8717" y="29164"/>
                </a:cubicBezTo>
                <a:cubicBezTo>
                  <a:pt x="8811" y="28851"/>
                  <a:pt x="8838" y="28719"/>
                  <a:pt x="8817" y="28719"/>
                </a:cubicBezTo>
                <a:cubicBezTo>
                  <a:pt x="8708" y="28719"/>
                  <a:pt x="7258" y="32404"/>
                  <a:pt x="7217" y="32570"/>
                </a:cubicBezTo>
                <a:cubicBezTo>
                  <a:pt x="6897" y="33725"/>
                  <a:pt x="7119" y="33664"/>
                  <a:pt x="5398" y="34647"/>
                </a:cubicBezTo>
                <a:cubicBezTo>
                  <a:pt x="1" y="37610"/>
                  <a:pt x="640" y="36565"/>
                  <a:pt x="1144" y="37659"/>
                </a:cubicBezTo>
                <a:cubicBezTo>
                  <a:pt x="8711" y="33749"/>
                  <a:pt x="8341" y="33268"/>
                  <a:pt x="8985" y="33268"/>
                </a:cubicBezTo>
                <a:cubicBezTo>
                  <a:pt x="9196" y="33268"/>
                  <a:pt x="9514" y="33319"/>
                  <a:pt x="10251" y="33319"/>
                </a:cubicBezTo>
                <a:cubicBezTo>
                  <a:pt x="10649" y="33319"/>
                  <a:pt x="11171" y="33304"/>
                  <a:pt x="11864" y="33258"/>
                </a:cubicBezTo>
                <a:cubicBezTo>
                  <a:pt x="12122" y="33246"/>
                  <a:pt x="14433" y="32963"/>
                  <a:pt x="14679" y="32840"/>
                </a:cubicBezTo>
                <a:cubicBezTo>
                  <a:pt x="14699" y="32830"/>
                  <a:pt x="14687" y="32825"/>
                  <a:pt x="14648" y="32825"/>
                </a:cubicBezTo>
                <a:cubicBezTo>
                  <a:pt x="14479" y="32825"/>
                  <a:pt x="13786" y="32906"/>
                  <a:pt x="12860" y="32906"/>
                </a:cubicBezTo>
                <a:cubicBezTo>
                  <a:pt x="11989" y="32906"/>
                  <a:pt x="10912" y="32835"/>
                  <a:pt x="9872" y="32557"/>
                </a:cubicBezTo>
                <a:cubicBezTo>
                  <a:pt x="18288" y="26312"/>
                  <a:pt x="17479" y="25777"/>
                  <a:pt x="18035" y="25777"/>
                </a:cubicBezTo>
                <a:cubicBezTo>
                  <a:pt x="18150" y="25777"/>
                  <a:pt x="18323" y="25800"/>
                  <a:pt x="18648" y="25800"/>
                </a:cubicBezTo>
                <a:cubicBezTo>
                  <a:pt x="18719" y="25800"/>
                  <a:pt x="18797" y="25799"/>
                  <a:pt x="18884" y="25796"/>
                </a:cubicBezTo>
                <a:cubicBezTo>
                  <a:pt x="22731" y="25698"/>
                  <a:pt x="27120" y="23841"/>
                  <a:pt x="29948" y="21628"/>
                </a:cubicBezTo>
                <a:lnTo>
                  <a:pt x="29948" y="21628"/>
                </a:lnTo>
                <a:cubicBezTo>
                  <a:pt x="26119" y="24277"/>
                  <a:pt x="22440" y="25073"/>
                  <a:pt x="18968" y="25073"/>
                </a:cubicBezTo>
                <a:cubicBezTo>
                  <a:pt x="18862" y="25073"/>
                  <a:pt x="18756" y="25072"/>
                  <a:pt x="18650" y="25071"/>
                </a:cubicBezTo>
                <a:cubicBezTo>
                  <a:pt x="21379" y="22366"/>
                  <a:pt x="24305" y="18322"/>
                  <a:pt x="24760" y="17781"/>
                </a:cubicBezTo>
                <a:cubicBezTo>
                  <a:pt x="26051" y="16182"/>
                  <a:pt x="25928" y="17879"/>
                  <a:pt x="30624" y="14867"/>
                </a:cubicBezTo>
                <a:lnTo>
                  <a:pt x="30624" y="14867"/>
                </a:lnTo>
                <a:cubicBezTo>
                  <a:pt x="29673" y="15343"/>
                  <a:pt x="26948" y="16466"/>
                  <a:pt x="26105" y="16466"/>
                </a:cubicBezTo>
                <a:cubicBezTo>
                  <a:pt x="25859" y="16466"/>
                  <a:pt x="25773" y="16370"/>
                  <a:pt x="25940" y="16133"/>
                </a:cubicBezTo>
                <a:cubicBezTo>
                  <a:pt x="26604" y="15248"/>
                  <a:pt x="28706" y="11818"/>
                  <a:pt x="30194" y="8733"/>
                </a:cubicBezTo>
                <a:cubicBezTo>
                  <a:pt x="32468" y="7245"/>
                  <a:pt x="34865" y="5155"/>
                  <a:pt x="36230" y="2979"/>
                </a:cubicBezTo>
                <a:lnTo>
                  <a:pt x="36230" y="2979"/>
                </a:lnTo>
                <a:cubicBezTo>
                  <a:pt x="35086" y="4651"/>
                  <a:pt x="33648" y="5917"/>
                  <a:pt x="31976" y="7184"/>
                </a:cubicBezTo>
                <a:cubicBezTo>
                  <a:pt x="31109" y="7838"/>
                  <a:pt x="30672" y="8204"/>
                  <a:pt x="30546" y="8204"/>
                </a:cubicBezTo>
                <a:cubicBezTo>
                  <a:pt x="30286" y="8204"/>
                  <a:pt x="31352" y="6645"/>
                  <a:pt x="32702" y="2844"/>
                </a:cubicBezTo>
                <a:cubicBezTo>
                  <a:pt x="33423" y="816"/>
                  <a:pt x="33724" y="1"/>
                  <a:pt x="33721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-2429256" y="932512"/>
            <a:ext cx="3473204" cy="1535714"/>
          </a:xfrm>
          <a:custGeom>
            <a:rect b="b" l="l" r="r" t="t"/>
            <a:pathLst>
              <a:path extrusionOk="0" h="29772" w="67333">
                <a:moveTo>
                  <a:pt x="26932" y="1"/>
                </a:moveTo>
                <a:cubicBezTo>
                  <a:pt x="21719" y="1"/>
                  <a:pt x="17229" y="3519"/>
                  <a:pt x="11928" y="3519"/>
                </a:cubicBezTo>
                <a:cubicBezTo>
                  <a:pt x="11792" y="3519"/>
                  <a:pt x="11656" y="3516"/>
                  <a:pt x="11520" y="3512"/>
                </a:cubicBezTo>
                <a:cubicBezTo>
                  <a:pt x="10540" y="3502"/>
                  <a:pt x="9142" y="3342"/>
                  <a:pt x="7684" y="3342"/>
                </a:cubicBezTo>
                <a:cubicBezTo>
                  <a:pt x="5485" y="3342"/>
                  <a:pt x="3148" y="3706"/>
                  <a:pt x="1906" y="5503"/>
                </a:cubicBezTo>
                <a:cubicBezTo>
                  <a:pt x="1" y="8281"/>
                  <a:pt x="345" y="21177"/>
                  <a:pt x="7709" y="21792"/>
                </a:cubicBezTo>
                <a:cubicBezTo>
                  <a:pt x="8128" y="21846"/>
                  <a:pt x="8538" y="21870"/>
                  <a:pt x="8939" y="21870"/>
                </a:cubicBezTo>
                <a:cubicBezTo>
                  <a:pt x="12937" y="21870"/>
                  <a:pt x="16095" y="19441"/>
                  <a:pt x="19871" y="19441"/>
                </a:cubicBezTo>
                <a:cubicBezTo>
                  <a:pt x="20911" y="19441"/>
                  <a:pt x="21997" y="19625"/>
                  <a:pt x="23162" y="20095"/>
                </a:cubicBezTo>
                <a:cubicBezTo>
                  <a:pt x="27526" y="21792"/>
                  <a:pt x="28141" y="25664"/>
                  <a:pt x="35246" y="26869"/>
                </a:cubicBezTo>
                <a:cubicBezTo>
                  <a:pt x="36186" y="27062"/>
                  <a:pt x="37086" y="27138"/>
                  <a:pt x="37940" y="27138"/>
                </a:cubicBezTo>
                <a:cubicBezTo>
                  <a:pt x="40682" y="27138"/>
                  <a:pt x="42936" y="26351"/>
                  <a:pt x="44417" y="26107"/>
                </a:cubicBezTo>
                <a:cubicBezTo>
                  <a:pt x="45460" y="25923"/>
                  <a:pt x="46350" y="25841"/>
                  <a:pt x="47132" y="25841"/>
                </a:cubicBezTo>
                <a:cubicBezTo>
                  <a:pt x="50685" y="25841"/>
                  <a:pt x="52012" y="27526"/>
                  <a:pt x="55297" y="28947"/>
                </a:cubicBezTo>
                <a:cubicBezTo>
                  <a:pt x="56498" y="29466"/>
                  <a:pt x="57571" y="29771"/>
                  <a:pt x="58547" y="29771"/>
                </a:cubicBezTo>
                <a:cubicBezTo>
                  <a:pt x="60089" y="29771"/>
                  <a:pt x="61388" y="29009"/>
                  <a:pt x="62562" y="27127"/>
                </a:cubicBezTo>
                <a:cubicBezTo>
                  <a:pt x="67332" y="19481"/>
                  <a:pt x="60755" y="15522"/>
                  <a:pt x="52150" y="12965"/>
                </a:cubicBezTo>
                <a:cubicBezTo>
                  <a:pt x="39549" y="9363"/>
                  <a:pt x="44061" y="10814"/>
                  <a:pt x="35652" y="3659"/>
                </a:cubicBezTo>
                <a:cubicBezTo>
                  <a:pt x="32423" y="912"/>
                  <a:pt x="29584" y="1"/>
                  <a:pt x="26932" y="1"/>
                </a:cubicBezTo>
                <a:close/>
              </a:path>
            </a:pathLst>
          </a:custGeom>
          <a:solidFill>
            <a:srgbClr val="E298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-2778005" y="1151015"/>
            <a:ext cx="3452159" cy="1220545"/>
          </a:xfrm>
          <a:custGeom>
            <a:rect b="b" l="l" r="r" t="t"/>
            <a:pathLst>
              <a:path extrusionOk="0" h="23662" w="66925">
                <a:moveTo>
                  <a:pt x="41073" y="1"/>
                </a:moveTo>
                <a:lnTo>
                  <a:pt x="41073" y="1"/>
                </a:lnTo>
                <a:cubicBezTo>
                  <a:pt x="36869" y="456"/>
                  <a:pt x="32799" y="1783"/>
                  <a:pt x="29148" y="3910"/>
                </a:cubicBezTo>
                <a:cubicBezTo>
                  <a:pt x="24927" y="6349"/>
                  <a:pt x="25658" y="6924"/>
                  <a:pt x="24797" y="6924"/>
                </a:cubicBezTo>
                <a:cubicBezTo>
                  <a:pt x="24108" y="6924"/>
                  <a:pt x="22401" y="6556"/>
                  <a:pt x="16326" y="6479"/>
                </a:cubicBezTo>
                <a:cubicBezTo>
                  <a:pt x="16098" y="6479"/>
                  <a:pt x="15880" y="6479"/>
                  <a:pt x="15671" y="6479"/>
                </a:cubicBezTo>
                <a:cubicBezTo>
                  <a:pt x="14450" y="6479"/>
                  <a:pt x="13559" y="6486"/>
                  <a:pt x="12920" y="6486"/>
                </a:cubicBezTo>
                <a:cubicBezTo>
                  <a:pt x="10808" y="6486"/>
                  <a:pt x="11432" y="6411"/>
                  <a:pt x="11950" y="5766"/>
                </a:cubicBezTo>
                <a:cubicBezTo>
                  <a:pt x="13695" y="3618"/>
                  <a:pt x="16404" y="1776"/>
                  <a:pt x="16313" y="1776"/>
                </a:cubicBezTo>
                <a:cubicBezTo>
                  <a:pt x="16277" y="1776"/>
                  <a:pt x="15789" y="2073"/>
                  <a:pt x="14605" y="2767"/>
                </a:cubicBezTo>
                <a:cubicBezTo>
                  <a:pt x="7770" y="6873"/>
                  <a:pt x="13744" y="6209"/>
                  <a:pt x="5053" y="6897"/>
                </a:cubicBezTo>
                <a:cubicBezTo>
                  <a:pt x="0" y="7451"/>
                  <a:pt x="775" y="6984"/>
                  <a:pt x="996" y="8483"/>
                </a:cubicBezTo>
                <a:cubicBezTo>
                  <a:pt x="6834" y="7737"/>
                  <a:pt x="9734" y="7343"/>
                  <a:pt x="11396" y="7343"/>
                </a:cubicBezTo>
                <a:cubicBezTo>
                  <a:pt x="13788" y="7343"/>
                  <a:pt x="13617" y="8159"/>
                  <a:pt x="15945" y="9922"/>
                </a:cubicBezTo>
                <a:cubicBezTo>
                  <a:pt x="16179" y="10106"/>
                  <a:pt x="18797" y="11889"/>
                  <a:pt x="18981" y="11962"/>
                </a:cubicBezTo>
                <a:cubicBezTo>
                  <a:pt x="18998" y="11970"/>
                  <a:pt x="19009" y="11973"/>
                  <a:pt x="19015" y="11973"/>
                </a:cubicBezTo>
                <a:cubicBezTo>
                  <a:pt x="19161" y="11973"/>
                  <a:pt x="16260" y="9843"/>
                  <a:pt x="14347" y="7328"/>
                </a:cubicBezTo>
                <a:cubicBezTo>
                  <a:pt x="14814" y="7328"/>
                  <a:pt x="15272" y="7327"/>
                  <a:pt x="15727" y="7327"/>
                </a:cubicBezTo>
                <a:cubicBezTo>
                  <a:pt x="19141" y="7327"/>
                  <a:pt x="22411" y="7365"/>
                  <a:pt x="28398" y="8016"/>
                </a:cubicBezTo>
                <a:cubicBezTo>
                  <a:pt x="28325" y="8078"/>
                  <a:pt x="30992" y="12786"/>
                  <a:pt x="39622" y="19830"/>
                </a:cubicBezTo>
                <a:cubicBezTo>
                  <a:pt x="35467" y="15909"/>
                  <a:pt x="33377" y="13991"/>
                  <a:pt x="29677" y="8188"/>
                </a:cubicBezTo>
                <a:lnTo>
                  <a:pt x="29677" y="8188"/>
                </a:lnTo>
                <a:cubicBezTo>
                  <a:pt x="34299" y="8729"/>
                  <a:pt x="38823" y="9725"/>
                  <a:pt x="39954" y="9971"/>
                </a:cubicBezTo>
                <a:cubicBezTo>
                  <a:pt x="45191" y="11016"/>
                  <a:pt x="41995" y="10991"/>
                  <a:pt x="47638" y="17261"/>
                </a:cubicBezTo>
                <a:cubicBezTo>
                  <a:pt x="46248" y="15294"/>
                  <a:pt x="45105" y="13450"/>
                  <a:pt x="44232" y="11139"/>
                </a:cubicBezTo>
                <a:lnTo>
                  <a:pt x="44232" y="11139"/>
                </a:lnTo>
                <a:cubicBezTo>
                  <a:pt x="57645" y="14716"/>
                  <a:pt x="55210" y="15134"/>
                  <a:pt x="59624" y="20691"/>
                </a:cubicBezTo>
                <a:cubicBezTo>
                  <a:pt x="61354" y="22839"/>
                  <a:pt x="62013" y="23662"/>
                  <a:pt x="62030" y="23662"/>
                </a:cubicBezTo>
                <a:cubicBezTo>
                  <a:pt x="62068" y="23662"/>
                  <a:pt x="59243" y="19991"/>
                  <a:pt x="57608" y="17396"/>
                </a:cubicBezTo>
                <a:cubicBezTo>
                  <a:pt x="56779" y="16091"/>
                  <a:pt x="56052" y="15368"/>
                  <a:pt x="56389" y="15368"/>
                </a:cubicBezTo>
                <a:cubicBezTo>
                  <a:pt x="56722" y="15368"/>
                  <a:pt x="58090" y="16072"/>
                  <a:pt x="61419" y="17617"/>
                </a:cubicBezTo>
                <a:cubicBezTo>
                  <a:pt x="62639" y="18185"/>
                  <a:pt x="66869" y="20443"/>
                  <a:pt x="66912" y="20443"/>
                </a:cubicBezTo>
                <a:cubicBezTo>
                  <a:pt x="66925" y="20443"/>
                  <a:pt x="66564" y="20241"/>
                  <a:pt x="65635" y="19732"/>
                </a:cubicBezTo>
                <a:cubicBezTo>
                  <a:pt x="62205" y="17888"/>
                  <a:pt x="59390" y="16327"/>
                  <a:pt x="53305" y="13843"/>
                </a:cubicBezTo>
                <a:cubicBezTo>
                  <a:pt x="55356" y="13296"/>
                  <a:pt x="58156" y="12922"/>
                  <a:pt x="60713" y="12922"/>
                </a:cubicBezTo>
                <a:cubicBezTo>
                  <a:pt x="61834" y="12922"/>
                  <a:pt x="62908" y="12994"/>
                  <a:pt x="63853" y="13155"/>
                </a:cubicBezTo>
                <a:cubicBezTo>
                  <a:pt x="62480" y="12893"/>
                  <a:pt x="61087" y="12757"/>
                  <a:pt x="59694" y="12757"/>
                </a:cubicBezTo>
                <a:cubicBezTo>
                  <a:pt x="59191" y="12757"/>
                  <a:pt x="58688" y="12775"/>
                  <a:pt x="58185" y="12811"/>
                </a:cubicBezTo>
                <a:cubicBezTo>
                  <a:pt x="54217" y="13097"/>
                  <a:pt x="53447" y="13498"/>
                  <a:pt x="52719" y="13498"/>
                </a:cubicBezTo>
                <a:cubicBezTo>
                  <a:pt x="51884" y="13498"/>
                  <a:pt x="51105" y="12971"/>
                  <a:pt x="45621" y="11139"/>
                </a:cubicBezTo>
                <a:cubicBezTo>
                  <a:pt x="40753" y="9725"/>
                  <a:pt x="41626" y="10020"/>
                  <a:pt x="41946" y="9786"/>
                </a:cubicBezTo>
                <a:cubicBezTo>
                  <a:pt x="43421" y="8655"/>
                  <a:pt x="45413" y="7709"/>
                  <a:pt x="47170" y="7131"/>
                </a:cubicBezTo>
                <a:cubicBezTo>
                  <a:pt x="47897" y="6917"/>
                  <a:pt x="48105" y="6833"/>
                  <a:pt x="48005" y="6833"/>
                </a:cubicBezTo>
                <a:cubicBezTo>
                  <a:pt x="47817" y="6833"/>
                  <a:pt x="46547" y="7129"/>
                  <a:pt x="45585" y="7426"/>
                </a:cubicBezTo>
                <a:cubicBezTo>
                  <a:pt x="41121" y="8756"/>
                  <a:pt x="41564" y="9609"/>
                  <a:pt x="40446" y="9609"/>
                </a:cubicBezTo>
                <a:cubicBezTo>
                  <a:pt x="39590" y="9609"/>
                  <a:pt x="37819" y="9110"/>
                  <a:pt x="32234" y="7942"/>
                </a:cubicBezTo>
                <a:cubicBezTo>
                  <a:pt x="25374" y="6861"/>
                  <a:pt x="25841" y="7524"/>
                  <a:pt x="27980" y="5730"/>
                </a:cubicBezTo>
                <a:cubicBezTo>
                  <a:pt x="32234" y="2300"/>
                  <a:pt x="36106" y="874"/>
                  <a:pt x="41073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 rot="-7186932">
            <a:off x="7400603" y="3954203"/>
            <a:ext cx="2316852" cy="1038139"/>
            <a:chOff x="9701643" y="3353072"/>
            <a:chExt cx="3041201" cy="1362706"/>
          </a:xfrm>
        </p:grpSpPr>
        <p:sp>
          <p:nvSpPr>
            <p:cNvPr id="29" name="Google Shape;29;p2"/>
            <p:cNvSpPr/>
            <p:nvPr/>
          </p:nvSpPr>
          <p:spPr>
            <a:xfrm>
              <a:off x="9980033" y="3353072"/>
              <a:ext cx="2762810" cy="1362706"/>
            </a:xfrm>
            <a:custGeom>
              <a:rect b="b" l="l" r="r" t="t"/>
              <a:pathLst>
                <a:path extrusionOk="0" h="26418" w="53561">
                  <a:moveTo>
                    <a:pt x="46340" y="0"/>
                  </a:moveTo>
                  <a:cubicBezTo>
                    <a:pt x="43444" y="0"/>
                    <a:pt x="40543" y="2510"/>
                    <a:pt x="37493" y="4714"/>
                  </a:cubicBezTo>
                  <a:cubicBezTo>
                    <a:pt x="33704" y="7499"/>
                    <a:pt x="31647" y="8289"/>
                    <a:pt x="29780" y="8289"/>
                  </a:cubicBezTo>
                  <a:cubicBezTo>
                    <a:pt x="27855" y="8289"/>
                    <a:pt x="26133" y="7449"/>
                    <a:pt x="22926" y="7087"/>
                  </a:cubicBezTo>
                  <a:cubicBezTo>
                    <a:pt x="22437" y="7043"/>
                    <a:pt x="21984" y="7023"/>
                    <a:pt x="21563" y="7023"/>
                  </a:cubicBezTo>
                  <a:cubicBezTo>
                    <a:pt x="14894" y="7023"/>
                    <a:pt x="16060" y="12199"/>
                    <a:pt x="5850" y="12558"/>
                  </a:cubicBezTo>
                  <a:cubicBezTo>
                    <a:pt x="5752" y="12555"/>
                    <a:pt x="5655" y="12554"/>
                    <a:pt x="5561" y="12554"/>
                  </a:cubicBezTo>
                  <a:cubicBezTo>
                    <a:pt x="1846" y="12554"/>
                    <a:pt x="716" y="14435"/>
                    <a:pt x="428" y="18176"/>
                  </a:cubicBezTo>
                  <a:cubicBezTo>
                    <a:pt x="1" y="23778"/>
                    <a:pt x="2330" y="26418"/>
                    <a:pt x="6693" y="26418"/>
                  </a:cubicBezTo>
                  <a:cubicBezTo>
                    <a:pt x="7223" y="26418"/>
                    <a:pt x="7782" y="26379"/>
                    <a:pt x="8370" y="26302"/>
                  </a:cubicBezTo>
                  <a:cubicBezTo>
                    <a:pt x="13462" y="25740"/>
                    <a:pt x="15388" y="22725"/>
                    <a:pt x="21405" y="22725"/>
                  </a:cubicBezTo>
                  <a:cubicBezTo>
                    <a:pt x="22230" y="22725"/>
                    <a:pt x="23133" y="22781"/>
                    <a:pt x="24130" y="22909"/>
                  </a:cubicBezTo>
                  <a:cubicBezTo>
                    <a:pt x="25494" y="23070"/>
                    <a:pt x="26731" y="23145"/>
                    <a:pt x="27857" y="23145"/>
                  </a:cubicBezTo>
                  <a:cubicBezTo>
                    <a:pt x="39605" y="23145"/>
                    <a:pt x="39381" y="14943"/>
                    <a:pt x="46886" y="10455"/>
                  </a:cubicBezTo>
                  <a:cubicBezTo>
                    <a:pt x="50315" y="8390"/>
                    <a:pt x="53561" y="5563"/>
                    <a:pt x="50942" y="2514"/>
                  </a:cubicBezTo>
                  <a:cubicBezTo>
                    <a:pt x="49396" y="700"/>
                    <a:pt x="47869" y="0"/>
                    <a:pt x="46340" y="0"/>
                  </a:cubicBezTo>
                  <a:close/>
                </a:path>
              </a:pathLst>
            </a:custGeom>
            <a:solidFill>
              <a:srgbClr val="E198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9701643" y="3534333"/>
              <a:ext cx="2795823" cy="956494"/>
            </a:xfrm>
            <a:custGeom>
              <a:rect b="b" l="l" r="r" t="t"/>
              <a:pathLst>
                <a:path extrusionOk="0" h="18543" w="54201">
                  <a:moveTo>
                    <a:pt x="47496" y="1"/>
                  </a:moveTo>
                  <a:lnTo>
                    <a:pt x="47496" y="1"/>
                  </a:lnTo>
                  <a:cubicBezTo>
                    <a:pt x="47488" y="1"/>
                    <a:pt x="47118" y="522"/>
                    <a:pt x="46320" y="1606"/>
                  </a:cubicBezTo>
                  <a:cubicBezTo>
                    <a:pt x="41686" y="7913"/>
                    <a:pt x="44427" y="7089"/>
                    <a:pt x="34359" y="10642"/>
                  </a:cubicBezTo>
                  <a:cubicBezTo>
                    <a:pt x="33978" y="10775"/>
                    <a:pt x="33810" y="10825"/>
                    <a:pt x="33749" y="10825"/>
                  </a:cubicBezTo>
                  <a:cubicBezTo>
                    <a:pt x="33659" y="10825"/>
                    <a:pt x="33806" y="10715"/>
                    <a:pt x="33842" y="10605"/>
                  </a:cubicBezTo>
                  <a:cubicBezTo>
                    <a:pt x="34313" y="9354"/>
                    <a:pt x="36354" y="5992"/>
                    <a:pt x="36235" y="5992"/>
                  </a:cubicBezTo>
                  <a:cubicBezTo>
                    <a:pt x="36183" y="5992"/>
                    <a:pt x="35721" y="6629"/>
                    <a:pt x="34543" y="8355"/>
                  </a:cubicBezTo>
                  <a:cubicBezTo>
                    <a:pt x="32539" y="11170"/>
                    <a:pt x="34150" y="11023"/>
                    <a:pt x="29257" y="12277"/>
                  </a:cubicBezTo>
                  <a:cubicBezTo>
                    <a:pt x="24560" y="13342"/>
                    <a:pt x="22502" y="13781"/>
                    <a:pt x="21753" y="13781"/>
                  </a:cubicBezTo>
                  <a:cubicBezTo>
                    <a:pt x="20964" y="13781"/>
                    <a:pt x="21632" y="13292"/>
                    <a:pt x="22200" y="12535"/>
                  </a:cubicBezTo>
                  <a:cubicBezTo>
                    <a:pt x="23737" y="10347"/>
                    <a:pt x="25274" y="8552"/>
                    <a:pt x="28175" y="5860"/>
                  </a:cubicBezTo>
                  <a:cubicBezTo>
                    <a:pt x="29060" y="5005"/>
                    <a:pt x="29407" y="4648"/>
                    <a:pt x="29373" y="4648"/>
                  </a:cubicBezTo>
                  <a:cubicBezTo>
                    <a:pt x="29206" y="4648"/>
                    <a:pt x="19590" y="13531"/>
                    <a:pt x="20184" y="13961"/>
                  </a:cubicBezTo>
                  <a:cubicBezTo>
                    <a:pt x="18341" y="14236"/>
                    <a:pt x="14253" y="14545"/>
                    <a:pt x="11305" y="14545"/>
                  </a:cubicBezTo>
                  <a:cubicBezTo>
                    <a:pt x="10694" y="14545"/>
                    <a:pt x="10132" y="14531"/>
                    <a:pt x="9649" y="14502"/>
                  </a:cubicBezTo>
                  <a:cubicBezTo>
                    <a:pt x="8665" y="14440"/>
                    <a:pt x="8272" y="14735"/>
                    <a:pt x="12378" y="11355"/>
                  </a:cubicBezTo>
                  <a:cubicBezTo>
                    <a:pt x="12694" y="11098"/>
                    <a:pt x="12806" y="10989"/>
                    <a:pt x="12771" y="10989"/>
                  </a:cubicBezTo>
                  <a:cubicBezTo>
                    <a:pt x="12576" y="10989"/>
                    <a:pt x="7895" y="14284"/>
                    <a:pt x="7854" y="14305"/>
                  </a:cubicBezTo>
                  <a:cubicBezTo>
                    <a:pt x="7726" y="14355"/>
                    <a:pt x="7461" y="14375"/>
                    <a:pt x="7124" y="14375"/>
                  </a:cubicBezTo>
                  <a:cubicBezTo>
                    <a:pt x="5974" y="14375"/>
                    <a:pt x="3976" y="14144"/>
                    <a:pt x="3662" y="14096"/>
                  </a:cubicBezTo>
                  <a:cubicBezTo>
                    <a:pt x="1681" y="13803"/>
                    <a:pt x="812" y="13611"/>
                    <a:pt x="425" y="13611"/>
                  </a:cubicBezTo>
                  <a:cubicBezTo>
                    <a:pt x="0" y="13611"/>
                    <a:pt x="156" y="13843"/>
                    <a:pt x="60" y="14428"/>
                  </a:cubicBezTo>
                  <a:cubicBezTo>
                    <a:pt x="17701" y="16579"/>
                    <a:pt x="5420" y="13703"/>
                    <a:pt x="14751" y="18165"/>
                  </a:cubicBezTo>
                  <a:cubicBezTo>
                    <a:pt x="15281" y="18427"/>
                    <a:pt x="15519" y="18543"/>
                    <a:pt x="15545" y="18543"/>
                  </a:cubicBezTo>
                  <a:cubicBezTo>
                    <a:pt x="15645" y="18543"/>
                    <a:pt x="12784" y="16913"/>
                    <a:pt x="11308" y="15215"/>
                  </a:cubicBezTo>
                  <a:cubicBezTo>
                    <a:pt x="15488" y="15055"/>
                    <a:pt x="17873" y="14957"/>
                    <a:pt x="23049" y="14059"/>
                  </a:cubicBezTo>
                  <a:lnTo>
                    <a:pt x="23049" y="14059"/>
                  </a:lnTo>
                  <a:cubicBezTo>
                    <a:pt x="22782" y="14454"/>
                    <a:pt x="28773" y="17835"/>
                    <a:pt x="35459" y="17835"/>
                  </a:cubicBezTo>
                  <a:cubicBezTo>
                    <a:pt x="35860" y="17835"/>
                    <a:pt x="36264" y="17822"/>
                    <a:pt x="36670" y="17797"/>
                  </a:cubicBezTo>
                  <a:lnTo>
                    <a:pt x="36670" y="17797"/>
                  </a:lnTo>
                  <a:cubicBezTo>
                    <a:pt x="36631" y="17797"/>
                    <a:pt x="36593" y="17797"/>
                    <a:pt x="36554" y="17797"/>
                  </a:cubicBezTo>
                  <a:cubicBezTo>
                    <a:pt x="31410" y="17797"/>
                    <a:pt x="27400" y="16169"/>
                    <a:pt x="24094" y="13850"/>
                  </a:cubicBezTo>
                  <a:cubicBezTo>
                    <a:pt x="29763" y="12812"/>
                    <a:pt x="34133" y="10814"/>
                    <a:pt x="35260" y="10814"/>
                  </a:cubicBezTo>
                  <a:cubicBezTo>
                    <a:pt x="35267" y="10814"/>
                    <a:pt x="35274" y="10814"/>
                    <a:pt x="35281" y="10814"/>
                  </a:cubicBezTo>
                  <a:cubicBezTo>
                    <a:pt x="36289" y="10826"/>
                    <a:pt x="36375" y="11822"/>
                    <a:pt x="41538" y="12006"/>
                  </a:cubicBezTo>
                  <a:cubicBezTo>
                    <a:pt x="40112" y="11810"/>
                    <a:pt x="38711" y="11551"/>
                    <a:pt x="37358" y="11023"/>
                  </a:cubicBezTo>
                  <a:cubicBezTo>
                    <a:pt x="35109" y="10138"/>
                    <a:pt x="35588" y="10802"/>
                    <a:pt x="40628" y="8392"/>
                  </a:cubicBezTo>
                  <a:cubicBezTo>
                    <a:pt x="44665" y="6364"/>
                    <a:pt x="44812" y="6087"/>
                    <a:pt x="45323" y="6087"/>
                  </a:cubicBezTo>
                  <a:cubicBezTo>
                    <a:pt x="45515" y="6087"/>
                    <a:pt x="45758" y="6126"/>
                    <a:pt x="46278" y="6126"/>
                  </a:cubicBezTo>
                  <a:cubicBezTo>
                    <a:pt x="46891" y="6126"/>
                    <a:pt x="47888" y="6072"/>
                    <a:pt x="49639" y="5835"/>
                  </a:cubicBezTo>
                  <a:cubicBezTo>
                    <a:pt x="51066" y="5614"/>
                    <a:pt x="52455" y="5392"/>
                    <a:pt x="54200" y="4630"/>
                  </a:cubicBezTo>
                  <a:lnTo>
                    <a:pt x="54200" y="4630"/>
                  </a:lnTo>
                  <a:cubicBezTo>
                    <a:pt x="52098" y="5442"/>
                    <a:pt x="49971" y="5700"/>
                    <a:pt x="47636" y="5810"/>
                  </a:cubicBezTo>
                  <a:cubicBezTo>
                    <a:pt x="46920" y="5841"/>
                    <a:pt x="46400" y="5882"/>
                    <a:pt x="46091" y="5882"/>
                  </a:cubicBezTo>
                  <a:cubicBezTo>
                    <a:pt x="45155" y="5882"/>
                    <a:pt x="46171" y="5504"/>
                    <a:pt x="49603" y="3303"/>
                  </a:cubicBezTo>
                  <a:cubicBezTo>
                    <a:pt x="51923" y="1752"/>
                    <a:pt x="53788" y="242"/>
                    <a:pt x="53773" y="242"/>
                  </a:cubicBezTo>
                  <a:lnTo>
                    <a:pt x="53773" y="242"/>
                  </a:lnTo>
                  <a:cubicBezTo>
                    <a:pt x="53772" y="242"/>
                    <a:pt x="53751" y="258"/>
                    <a:pt x="53709" y="291"/>
                  </a:cubicBezTo>
                  <a:cubicBezTo>
                    <a:pt x="52110" y="1397"/>
                    <a:pt x="49357" y="3721"/>
                    <a:pt x="43112" y="6941"/>
                  </a:cubicBezTo>
                  <a:cubicBezTo>
                    <a:pt x="45823" y="2462"/>
                    <a:pt x="47513" y="1"/>
                    <a:pt x="47496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" name="Google Shape;31;p2"/>
          <p:cNvSpPr/>
          <p:nvPr/>
        </p:nvSpPr>
        <p:spPr>
          <a:xfrm>
            <a:off x="7220163" y="-884533"/>
            <a:ext cx="1847272" cy="2411430"/>
          </a:xfrm>
          <a:custGeom>
            <a:rect b="b" l="l" r="r" t="t"/>
            <a:pathLst>
              <a:path extrusionOk="0" h="46749" w="35812">
                <a:moveTo>
                  <a:pt x="25790" y="0"/>
                </a:moveTo>
                <a:cubicBezTo>
                  <a:pt x="21119" y="0"/>
                  <a:pt x="19432" y="3456"/>
                  <a:pt x="19412" y="9725"/>
                </a:cubicBezTo>
                <a:cubicBezTo>
                  <a:pt x="19080" y="20101"/>
                  <a:pt x="9725" y="16400"/>
                  <a:pt x="7881" y="28386"/>
                </a:cubicBezTo>
                <a:cubicBezTo>
                  <a:pt x="6873" y="34632"/>
                  <a:pt x="7328" y="33820"/>
                  <a:pt x="3615" y="37705"/>
                </a:cubicBezTo>
                <a:cubicBezTo>
                  <a:pt x="1316" y="40028"/>
                  <a:pt x="1" y="42192"/>
                  <a:pt x="2189" y="44577"/>
                </a:cubicBezTo>
                <a:cubicBezTo>
                  <a:pt x="3600" y="46110"/>
                  <a:pt x="4973" y="46748"/>
                  <a:pt x="6305" y="46748"/>
                </a:cubicBezTo>
                <a:cubicBezTo>
                  <a:pt x="12168" y="46748"/>
                  <a:pt x="17226" y="34381"/>
                  <a:pt x="21133" y="31656"/>
                </a:cubicBezTo>
                <a:cubicBezTo>
                  <a:pt x="24821" y="28952"/>
                  <a:pt x="31030" y="27440"/>
                  <a:pt x="31362" y="19129"/>
                </a:cubicBezTo>
                <a:cubicBezTo>
                  <a:pt x="31435" y="16093"/>
                  <a:pt x="31079" y="13474"/>
                  <a:pt x="32210" y="10499"/>
                </a:cubicBezTo>
                <a:cubicBezTo>
                  <a:pt x="33992" y="5496"/>
                  <a:pt x="35812" y="2238"/>
                  <a:pt x="29493" y="554"/>
                </a:cubicBezTo>
                <a:cubicBezTo>
                  <a:pt x="28091" y="182"/>
                  <a:pt x="26862" y="0"/>
                  <a:pt x="25790" y="0"/>
                </a:cubicBezTo>
                <a:close/>
              </a:path>
            </a:pathLst>
          </a:custGeom>
          <a:solidFill>
            <a:srgbClr val="E298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7392346" y="-1141621"/>
            <a:ext cx="1437965" cy="2484007"/>
          </a:xfrm>
          <a:custGeom>
            <a:rect b="b" l="l" r="r" t="t"/>
            <a:pathLst>
              <a:path extrusionOk="0" h="48156" w="27877">
                <a:moveTo>
                  <a:pt x="4664" y="42060"/>
                </a:moveTo>
                <a:cubicBezTo>
                  <a:pt x="1155" y="43298"/>
                  <a:pt x="0" y="43786"/>
                  <a:pt x="151" y="43786"/>
                </a:cubicBezTo>
                <a:cubicBezTo>
                  <a:pt x="336" y="43786"/>
                  <a:pt x="2489" y="43050"/>
                  <a:pt x="4664" y="42060"/>
                </a:cubicBezTo>
                <a:close/>
                <a:moveTo>
                  <a:pt x="27214" y="1"/>
                </a:moveTo>
                <a:cubicBezTo>
                  <a:pt x="26911" y="1"/>
                  <a:pt x="26980" y="622"/>
                  <a:pt x="26216" y="3891"/>
                </a:cubicBezTo>
                <a:cubicBezTo>
                  <a:pt x="24336" y="11463"/>
                  <a:pt x="25368" y="8341"/>
                  <a:pt x="20438" y="12508"/>
                </a:cubicBezTo>
                <a:cubicBezTo>
                  <a:pt x="19986" y="12890"/>
                  <a:pt x="19806" y="13044"/>
                  <a:pt x="19829" y="13044"/>
                </a:cubicBezTo>
                <a:cubicBezTo>
                  <a:pt x="19907" y="13044"/>
                  <a:pt x="22232" y="11338"/>
                  <a:pt x="24311" y="10554"/>
                </a:cubicBezTo>
                <a:lnTo>
                  <a:pt x="24311" y="10554"/>
                </a:lnTo>
                <a:cubicBezTo>
                  <a:pt x="18803" y="26437"/>
                  <a:pt x="22627" y="17352"/>
                  <a:pt x="8760" y="27359"/>
                </a:cubicBezTo>
                <a:cubicBezTo>
                  <a:pt x="12534" y="24999"/>
                  <a:pt x="14624" y="23671"/>
                  <a:pt x="19652" y="22122"/>
                </a:cubicBezTo>
                <a:lnTo>
                  <a:pt x="19652" y="22122"/>
                </a:lnTo>
                <a:cubicBezTo>
                  <a:pt x="19025" y="23474"/>
                  <a:pt x="15288" y="30998"/>
                  <a:pt x="14070" y="31883"/>
                </a:cubicBezTo>
                <a:cubicBezTo>
                  <a:pt x="13394" y="32375"/>
                  <a:pt x="12509" y="31944"/>
                  <a:pt x="8477" y="34059"/>
                </a:cubicBezTo>
                <a:cubicBezTo>
                  <a:pt x="10296" y="33358"/>
                  <a:pt x="11796" y="32891"/>
                  <a:pt x="13751" y="32657"/>
                </a:cubicBezTo>
                <a:lnTo>
                  <a:pt x="13751" y="32657"/>
                </a:lnTo>
                <a:cubicBezTo>
                  <a:pt x="12067" y="35337"/>
                  <a:pt x="9805" y="38300"/>
                  <a:pt x="9018" y="39345"/>
                </a:cubicBezTo>
                <a:cubicBezTo>
                  <a:pt x="8296" y="40240"/>
                  <a:pt x="6472" y="41237"/>
                  <a:pt x="4664" y="42060"/>
                </a:cubicBezTo>
                <a:lnTo>
                  <a:pt x="4664" y="42060"/>
                </a:lnTo>
                <a:cubicBezTo>
                  <a:pt x="5520" y="41758"/>
                  <a:pt x="6515" y="41412"/>
                  <a:pt x="7666" y="41017"/>
                </a:cubicBezTo>
                <a:lnTo>
                  <a:pt x="7666" y="41017"/>
                </a:lnTo>
                <a:cubicBezTo>
                  <a:pt x="5312" y="43929"/>
                  <a:pt x="1778" y="47619"/>
                  <a:pt x="1313" y="48102"/>
                </a:cubicBezTo>
                <a:lnTo>
                  <a:pt x="1313" y="48102"/>
                </a:lnTo>
                <a:cubicBezTo>
                  <a:pt x="1412" y="48000"/>
                  <a:pt x="1657" y="47747"/>
                  <a:pt x="2084" y="47311"/>
                </a:cubicBezTo>
                <a:cubicBezTo>
                  <a:pt x="4297" y="45049"/>
                  <a:pt x="6129" y="43217"/>
                  <a:pt x="9485" y="39038"/>
                </a:cubicBezTo>
                <a:lnTo>
                  <a:pt x="9485" y="39038"/>
                </a:lnTo>
                <a:cubicBezTo>
                  <a:pt x="9239" y="41632"/>
                  <a:pt x="8514" y="44816"/>
                  <a:pt x="7346" y="47151"/>
                </a:cubicBezTo>
                <a:cubicBezTo>
                  <a:pt x="8059" y="45811"/>
                  <a:pt x="8612" y="44398"/>
                  <a:pt x="8993" y="42935"/>
                </a:cubicBezTo>
                <a:cubicBezTo>
                  <a:pt x="10653" y="36554"/>
                  <a:pt x="8071" y="41201"/>
                  <a:pt x="14894" y="31465"/>
                </a:cubicBezTo>
                <a:cubicBezTo>
                  <a:pt x="15155" y="31068"/>
                  <a:pt x="15250" y="30945"/>
                  <a:pt x="15284" y="30945"/>
                </a:cubicBezTo>
                <a:cubicBezTo>
                  <a:pt x="15321" y="30945"/>
                  <a:pt x="15287" y="31087"/>
                  <a:pt x="15312" y="31182"/>
                </a:cubicBezTo>
                <a:cubicBezTo>
                  <a:pt x="15767" y="32645"/>
                  <a:pt x="15878" y="34120"/>
                  <a:pt x="15865" y="35706"/>
                </a:cubicBezTo>
                <a:cubicBezTo>
                  <a:pt x="15840" y="36210"/>
                  <a:pt x="15842" y="36417"/>
                  <a:pt x="15860" y="36417"/>
                </a:cubicBezTo>
                <a:cubicBezTo>
                  <a:pt x="15911" y="36417"/>
                  <a:pt x="16090" y="34669"/>
                  <a:pt x="16099" y="33370"/>
                </a:cubicBezTo>
                <a:cubicBezTo>
                  <a:pt x="16025" y="29461"/>
                  <a:pt x="14833" y="31526"/>
                  <a:pt x="17562" y="26953"/>
                </a:cubicBezTo>
                <a:cubicBezTo>
                  <a:pt x="20466" y="21831"/>
                  <a:pt x="21056" y="20018"/>
                  <a:pt x="21333" y="20018"/>
                </a:cubicBezTo>
                <a:cubicBezTo>
                  <a:pt x="21484" y="20018"/>
                  <a:pt x="21543" y="20548"/>
                  <a:pt x="21828" y="21372"/>
                </a:cubicBezTo>
                <a:cubicBezTo>
                  <a:pt x="22946" y="24826"/>
                  <a:pt x="23241" y="28097"/>
                  <a:pt x="22492" y="32559"/>
                </a:cubicBezTo>
                <a:cubicBezTo>
                  <a:pt x="23500" y="28195"/>
                  <a:pt x="23315" y="23597"/>
                  <a:pt x="22110" y="19872"/>
                </a:cubicBezTo>
                <a:cubicBezTo>
                  <a:pt x="21631" y="18409"/>
                  <a:pt x="21361" y="19848"/>
                  <a:pt x="23327" y="15078"/>
                </a:cubicBezTo>
                <a:cubicBezTo>
                  <a:pt x="25066" y="10971"/>
                  <a:pt x="25364" y="8644"/>
                  <a:pt x="25781" y="8644"/>
                </a:cubicBezTo>
                <a:cubicBezTo>
                  <a:pt x="26024" y="8644"/>
                  <a:pt x="26307" y="9437"/>
                  <a:pt x="26942" y="11132"/>
                </a:cubicBezTo>
                <a:cubicBezTo>
                  <a:pt x="27337" y="12184"/>
                  <a:pt x="27614" y="13403"/>
                  <a:pt x="27643" y="13403"/>
                </a:cubicBezTo>
                <a:cubicBezTo>
                  <a:pt x="27660" y="13403"/>
                  <a:pt x="27591" y="12981"/>
                  <a:pt x="27409" y="11857"/>
                </a:cubicBezTo>
                <a:cubicBezTo>
                  <a:pt x="26106" y="4505"/>
                  <a:pt x="25036" y="12029"/>
                  <a:pt x="27876" y="178"/>
                </a:cubicBezTo>
                <a:cubicBezTo>
                  <a:pt x="27532" y="109"/>
                  <a:pt x="27340" y="1"/>
                  <a:pt x="27214" y="1"/>
                </a:cubicBezTo>
                <a:close/>
                <a:moveTo>
                  <a:pt x="1313" y="48102"/>
                </a:moveTo>
                <a:cubicBezTo>
                  <a:pt x="1278" y="48138"/>
                  <a:pt x="1261" y="48155"/>
                  <a:pt x="1262" y="48155"/>
                </a:cubicBezTo>
                <a:cubicBezTo>
                  <a:pt x="1262" y="48155"/>
                  <a:pt x="1279" y="48137"/>
                  <a:pt x="1313" y="48102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8170107" y="974758"/>
            <a:ext cx="2019764" cy="1497595"/>
          </a:xfrm>
          <a:custGeom>
            <a:rect b="b" l="l" r="r" t="t"/>
            <a:pathLst>
              <a:path extrusionOk="0" h="29033" w="39156">
                <a:moveTo>
                  <a:pt x="39155" y="0"/>
                </a:moveTo>
                <a:lnTo>
                  <a:pt x="39155" y="0"/>
                </a:lnTo>
                <a:cubicBezTo>
                  <a:pt x="39153" y="3"/>
                  <a:pt x="39150" y="6"/>
                  <a:pt x="39148" y="9"/>
                </a:cubicBezTo>
                <a:lnTo>
                  <a:pt x="39148" y="9"/>
                </a:lnTo>
                <a:cubicBezTo>
                  <a:pt x="39150" y="6"/>
                  <a:pt x="39153" y="3"/>
                  <a:pt x="39155" y="0"/>
                </a:cubicBezTo>
                <a:close/>
                <a:moveTo>
                  <a:pt x="39148" y="9"/>
                </a:moveTo>
                <a:cubicBezTo>
                  <a:pt x="38147" y="1109"/>
                  <a:pt x="35619" y="1488"/>
                  <a:pt x="32455" y="1758"/>
                </a:cubicBezTo>
                <a:cubicBezTo>
                  <a:pt x="15847" y="3135"/>
                  <a:pt x="11876" y="4033"/>
                  <a:pt x="1" y="25718"/>
                </a:cubicBezTo>
                <a:cubicBezTo>
                  <a:pt x="4745" y="27904"/>
                  <a:pt x="9598" y="29033"/>
                  <a:pt x="14181" y="29033"/>
                </a:cubicBezTo>
                <a:cubicBezTo>
                  <a:pt x="25581" y="29033"/>
                  <a:pt x="35312" y="22045"/>
                  <a:pt x="37557" y="6946"/>
                </a:cubicBezTo>
                <a:cubicBezTo>
                  <a:pt x="38035" y="3648"/>
                  <a:pt x="38159" y="1107"/>
                  <a:pt x="39148" y="9"/>
                </a:cubicBezTo>
                <a:close/>
              </a:path>
            </a:pathLst>
          </a:custGeom>
          <a:solidFill>
            <a:srgbClr val="D566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8170107" y="974758"/>
            <a:ext cx="2035033" cy="1494912"/>
          </a:xfrm>
          <a:custGeom>
            <a:rect b="b" l="l" r="r" t="t"/>
            <a:pathLst>
              <a:path extrusionOk="0" h="28981" w="39452">
                <a:moveTo>
                  <a:pt x="39155" y="0"/>
                </a:moveTo>
                <a:cubicBezTo>
                  <a:pt x="39147" y="10"/>
                  <a:pt x="39138" y="19"/>
                  <a:pt x="39130" y="29"/>
                </a:cubicBezTo>
                <a:lnTo>
                  <a:pt x="39130" y="29"/>
                </a:lnTo>
                <a:cubicBezTo>
                  <a:pt x="39138" y="20"/>
                  <a:pt x="39147" y="10"/>
                  <a:pt x="39155" y="0"/>
                </a:cubicBezTo>
                <a:close/>
                <a:moveTo>
                  <a:pt x="39130" y="29"/>
                </a:moveTo>
                <a:lnTo>
                  <a:pt x="39130" y="29"/>
                </a:lnTo>
                <a:cubicBezTo>
                  <a:pt x="28561" y="11866"/>
                  <a:pt x="15060" y="20731"/>
                  <a:pt x="1" y="25718"/>
                </a:cubicBezTo>
                <a:cubicBezTo>
                  <a:pt x="4920" y="27982"/>
                  <a:pt x="9677" y="28981"/>
                  <a:pt x="14023" y="28981"/>
                </a:cubicBezTo>
                <a:cubicBezTo>
                  <a:pt x="20179" y="28981"/>
                  <a:pt x="25510" y="26977"/>
                  <a:pt x="29308" y="23727"/>
                </a:cubicBezTo>
                <a:cubicBezTo>
                  <a:pt x="39452" y="14857"/>
                  <a:pt x="36692" y="2814"/>
                  <a:pt x="39130" y="29"/>
                </a:cubicBezTo>
                <a:close/>
              </a:path>
            </a:pathLst>
          </a:custGeom>
          <a:solidFill>
            <a:srgbClr val="D9CA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8281112" y="849825"/>
            <a:ext cx="2020332" cy="1617060"/>
          </a:xfrm>
          <a:custGeom>
            <a:rect b="b" l="l" r="r" t="t"/>
            <a:pathLst>
              <a:path extrusionOk="0" h="31349" w="39167">
                <a:moveTo>
                  <a:pt x="4169" y="25739"/>
                </a:moveTo>
                <a:cubicBezTo>
                  <a:pt x="2318" y="26443"/>
                  <a:pt x="0" y="27461"/>
                  <a:pt x="71" y="27461"/>
                </a:cubicBezTo>
                <a:cubicBezTo>
                  <a:pt x="117" y="27461"/>
                  <a:pt x="1208" y="27016"/>
                  <a:pt x="4169" y="25739"/>
                </a:cubicBezTo>
                <a:close/>
                <a:moveTo>
                  <a:pt x="38614" y="0"/>
                </a:moveTo>
                <a:cubicBezTo>
                  <a:pt x="32791" y="6782"/>
                  <a:pt x="31474" y="8333"/>
                  <a:pt x="29396" y="8333"/>
                </a:cubicBezTo>
                <a:cubicBezTo>
                  <a:pt x="29210" y="8333"/>
                  <a:pt x="29018" y="8321"/>
                  <a:pt x="28816" y="8299"/>
                </a:cubicBezTo>
                <a:cubicBezTo>
                  <a:pt x="26000" y="7990"/>
                  <a:pt x="22780" y="5585"/>
                  <a:pt x="19843" y="5585"/>
                </a:cubicBezTo>
                <a:cubicBezTo>
                  <a:pt x="19498" y="5585"/>
                  <a:pt x="19157" y="5619"/>
                  <a:pt x="18821" y="5692"/>
                </a:cubicBezTo>
                <a:cubicBezTo>
                  <a:pt x="18996" y="5673"/>
                  <a:pt x="19172" y="5664"/>
                  <a:pt x="19349" y="5664"/>
                </a:cubicBezTo>
                <a:cubicBezTo>
                  <a:pt x="22644" y="5664"/>
                  <a:pt x="26220" y="8884"/>
                  <a:pt x="29431" y="8884"/>
                </a:cubicBezTo>
                <a:cubicBezTo>
                  <a:pt x="29738" y="8884"/>
                  <a:pt x="30041" y="8855"/>
                  <a:pt x="30340" y="8790"/>
                </a:cubicBezTo>
                <a:lnTo>
                  <a:pt x="30340" y="8790"/>
                </a:lnTo>
                <a:cubicBezTo>
                  <a:pt x="25901" y="12873"/>
                  <a:pt x="24054" y="14363"/>
                  <a:pt x="22346" y="14363"/>
                </a:cubicBezTo>
                <a:cubicBezTo>
                  <a:pt x="20403" y="14363"/>
                  <a:pt x="18638" y="12435"/>
                  <a:pt x="13437" y="10204"/>
                </a:cubicBezTo>
                <a:cubicBezTo>
                  <a:pt x="12836" y="9942"/>
                  <a:pt x="12159" y="9724"/>
                  <a:pt x="11513" y="9724"/>
                </a:cubicBezTo>
                <a:cubicBezTo>
                  <a:pt x="11127" y="9724"/>
                  <a:pt x="10753" y="9802"/>
                  <a:pt x="10412" y="9995"/>
                </a:cubicBezTo>
                <a:cubicBezTo>
                  <a:pt x="10712" y="9856"/>
                  <a:pt x="11029" y="9793"/>
                  <a:pt x="11361" y="9793"/>
                </a:cubicBezTo>
                <a:cubicBezTo>
                  <a:pt x="13583" y="9793"/>
                  <a:pt x="16510" y="12585"/>
                  <a:pt x="19633" y="13954"/>
                </a:cubicBezTo>
                <a:cubicBezTo>
                  <a:pt x="20998" y="14555"/>
                  <a:pt x="21997" y="14679"/>
                  <a:pt x="22619" y="14679"/>
                </a:cubicBezTo>
                <a:cubicBezTo>
                  <a:pt x="23051" y="14679"/>
                  <a:pt x="23301" y="14619"/>
                  <a:pt x="23366" y="14619"/>
                </a:cubicBezTo>
                <a:cubicBezTo>
                  <a:pt x="23434" y="14619"/>
                  <a:pt x="23293" y="14686"/>
                  <a:pt x="22940" y="14962"/>
                </a:cubicBezTo>
                <a:cubicBezTo>
                  <a:pt x="16699" y="19377"/>
                  <a:pt x="15863" y="19965"/>
                  <a:pt x="14703" y="19965"/>
                </a:cubicBezTo>
                <a:cubicBezTo>
                  <a:pt x="14691" y="19965"/>
                  <a:pt x="14678" y="19965"/>
                  <a:pt x="14666" y="19965"/>
                </a:cubicBezTo>
                <a:cubicBezTo>
                  <a:pt x="11459" y="19881"/>
                  <a:pt x="8009" y="15435"/>
                  <a:pt x="6039" y="15435"/>
                </a:cubicBezTo>
                <a:cubicBezTo>
                  <a:pt x="5706" y="15435"/>
                  <a:pt x="5416" y="15562"/>
                  <a:pt x="5175" y="15859"/>
                </a:cubicBezTo>
                <a:cubicBezTo>
                  <a:pt x="5404" y="15609"/>
                  <a:pt x="5670" y="15500"/>
                  <a:pt x="5970" y="15500"/>
                </a:cubicBezTo>
                <a:cubicBezTo>
                  <a:pt x="7952" y="15500"/>
                  <a:pt x="11388" y="20238"/>
                  <a:pt x="14750" y="20238"/>
                </a:cubicBezTo>
                <a:cubicBezTo>
                  <a:pt x="14858" y="20238"/>
                  <a:pt x="14965" y="20233"/>
                  <a:pt x="15072" y="20223"/>
                </a:cubicBezTo>
                <a:lnTo>
                  <a:pt x="15072" y="20223"/>
                </a:lnTo>
                <a:cubicBezTo>
                  <a:pt x="10560" y="22793"/>
                  <a:pt x="9724" y="23174"/>
                  <a:pt x="7179" y="24391"/>
                </a:cubicBezTo>
                <a:cubicBezTo>
                  <a:pt x="6979" y="24484"/>
                  <a:pt x="6781" y="24525"/>
                  <a:pt x="6585" y="24525"/>
                </a:cubicBezTo>
                <a:cubicBezTo>
                  <a:pt x="5014" y="24525"/>
                  <a:pt x="3590" y="21861"/>
                  <a:pt x="2166" y="21861"/>
                </a:cubicBezTo>
                <a:cubicBezTo>
                  <a:pt x="1635" y="21861"/>
                  <a:pt x="1104" y="22231"/>
                  <a:pt x="565" y="23247"/>
                </a:cubicBezTo>
                <a:cubicBezTo>
                  <a:pt x="1152" y="22303"/>
                  <a:pt x="1679" y="21955"/>
                  <a:pt x="2184" y="21955"/>
                </a:cubicBezTo>
                <a:cubicBezTo>
                  <a:pt x="3436" y="21955"/>
                  <a:pt x="4554" y="24092"/>
                  <a:pt x="6122" y="24600"/>
                </a:cubicBezTo>
                <a:cubicBezTo>
                  <a:pt x="6393" y="24686"/>
                  <a:pt x="6897" y="24538"/>
                  <a:pt x="6319" y="24809"/>
                </a:cubicBezTo>
                <a:cubicBezTo>
                  <a:pt x="5512" y="25159"/>
                  <a:pt x="4798" y="25468"/>
                  <a:pt x="4169" y="25739"/>
                </a:cubicBezTo>
                <a:lnTo>
                  <a:pt x="4169" y="25739"/>
                </a:lnTo>
                <a:cubicBezTo>
                  <a:pt x="5145" y="25368"/>
                  <a:pt x="5991" y="25085"/>
                  <a:pt x="6288" y="25085"/>
                </a:cubicBezTo>
                <a:cubicBezTo>
                  <a:pt x="6383" y="25085"/>
                  <a:pt x="6422" y="25114"/>
                  <a:pt x="6393" y="25177"/>
                </a:cubicBezTo>
                <a:cubicBezTo>
                  <a:pt x="5537" y="26987"/>
                  <a:pt x="6864" y="30284"/>
                  <a:pt x="4305" y="30284"/>
                </a:cubicBezTo>
                <a:cubicBezTo>
                  <a:pt x="3995" y="30284"/>
                  <a:pt x="3630" y="30236"/>
                  <a:pt x="3196" y="30132"/>
                </a:cubicBezTo>
                <a:lnTo>
                  <a:pt x="3196" y="30132"/>
                </a:lnTo>
                <a:cubicBezTo>
                  <a:pt x="3698" y="30287"/>
                  <a:pt x="4113" y="30358"/>
                  <a:pt x="4456" y="30358"/>
                </a:cubicBezTo>
                <a:cubicBezTo>
                  <a:pt x="6877" y="30358"/>
                  <a:pt x="5729" y="26865"/>
                  <a:pt x="6515" y="25239"/>
                </a:cubicBezTo>
                <a:cubicBezTo>
                  <a:pt x="6798" y="24637"/>
                  <a:pt x="7204" y="24587"/>
                  <a:pt x="7167" y="24538"/>
                </a:cubicBezTo>
                <a:cubicBezTo>
                  <a:pt x="13269" y="21758"/>
                  <a:pt x="14895" y="20486"/>
                  <a:pt x="15104" y="20486"/>
                </a:cubicBezTo>
                <a:cubicBezTo>
                  <a:pt x="15166" y="20486"/>
                  <a:pt x="15105" y="20597"/>
                  <a:pt x="14998" y="20813"/>
                </a:cubicBezTo>
                <a:cubicBezTo>
                  <a:pt x="13400" y="23960"/>
                  <a:pt x="16682" y="30451"/>
                  <a:pt x="12699" y="31349"/>
                </a:cubicBezTo>
                <a:cubicBezTo>
                  <a:pt x="16817" y="30623"/>
                  <a:pt x="13769" y="23542"/>
                  <a:pt x="15219" y="20936"/>
                </a:cubicBezTo>
                <a:cubicBezTo>
                  <a:pt x="15748" y="19953"/>
                  <a:pt x="16977" y="19350"/>
                  <a:pt x="19030" y="18035"/>
                </a:cubicBezTo>
                <a:cubicBezTo>
                  <a:pt x="22461" y="15926"/>
                  <a:pt x="23483" y="14898"/>
                  <a:pt x="23641" y="14898"/>
                </a:cubicBezTo>
                <a:cubicBezTo>
                  <a:pt x="23813" y="14898"/>
                  <a:pt x="22953" y="16126"/>
                  <a:pt x="23075" y="18514"/>
                </a:cubicBezTo>
                <a:cubicBezTo>
                  <a:pt x="23235" y="22350"/>
                  <a:pt x="25079" y="27341"/>
                  <a:pt x="22091" y="29320"/>
                </a:cubicBezTo>
                <a:cubicBezTo>
                  <a:pt x="25202" y="27489"/>
                  <a:pt x="23677" y="22473"/>
                  <a:pt x="23493" y="18797"/>
                </a:cubicBezTo>
                <a:cubicBezTo>
                  <a:pt x="23222" y="14076"/>
                  <a:pt x="24562" y="14654"/>
                  <a:pt x="30709" y="9184"/>
                </a:cubicBezTo>
                <a:lnTo>
                  <a:pt x="30709" y="9184"/>
                </a:lnTo>
                <a:cubicBezTo>
                  <a:pt x="29553" y="12835"/>
                  <a:pt x="33143" y="17506"/>
                  <a:pt x="31188" y="21600"/>
                </a:cubicBezTo>
                <a:cubicBezTo>
                  <a:pt x="34028" y="16904"/>
                  <a:pt x="28754" y="11458"/>
                  <a:pt x="32344" y="7684"/>
                </a:cubicBezTo>
                <a:cubicBezTo>
                  <a:pt x="33450" y="6430"/>
                  <a:pt x="35626" y="4610"/>
                  <a:pt x="39167" y="468"/>
                </a:cubicBezTo>
                <a:lnTo>
                  <a:pt x="38614" y="0"/>
                </a:ln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7341220" y="2604610"/>
            <a:ext cx="584069" cy="471051"/>
          </a:xfrm>
          <a:custGeom>
            <a:rect b="b" l="l" r="r" t="t"/>
            <a:pathLst>
              <a:path extrusionOk="0" h="9132" w="11323">
                <a:moveTo>
                  <a:pt x="5055" y="1"/>
                </a:moveTo>
                <a:cubicBezTo>
                  <a:pt x="3681" y="1"/>
                  <a:pt x="2337" y="632"/>
                  <a:pt x="1562" y="1854"/>
                </a:cubicBezTo>
                <a:cubicBezTo>
                  <a:pt x="1" y="4312"/>
                  <a:pt x="1107" y="8246"/>
                  <a:pt x="4869" y="8603"/>
                </a:cubicBezTo>
                <a:cubicBezTo>
                  <a:pt x="5066" y="8623"/>
                  <a:pt x="5265" y="8632"/>
                  <a:pt x="5464" y="8632"/>
                </a:cubicBezTo>
                <a:cubicBezTo>
                  <a:pt x="6650" y="8632"/>
                  <a:pt x="7846" y="8322"/>
                  <a:pt x="8962" y="8322"/>
                </a:cubicBezTo>
                <a:cubicBezTo>
                  <a:pt x="9810" y="8322"/>
                  <a:pt x="10610" y="8501"/>
                  <a:pt x="11323" y="9131"/>
                </a:cubicBezTo>
                <a:cubicBezTo>
                  <a:pt x="9479" y="7496"/>
                  <a:pt x="10130" y="5050"/>
                  <a:pt x="9208" y="2825"/>
                </a:cubicBezTo>
                <a:cubicBezTo>
                  <a:pt x="8409" y="917"/>
                  <a:pt x="6711" y="1"/>
                  <a:pt x="5055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7584948" y="2805163"/>
            <a:ext cx="2196434" cy="3444937"/>
          </a:xfrm>
          <a:custGeom>
            <a:rect b="b" l="l" r="r" t="t"/>
            <a:pathLst>
              <a:path extrusionOk="0" h="66785" w="42581">
                <a:moveTo>
                  <a:pt x="124" y="1"/>
                </a:moveTo>
                <a:cubicBezTo>
                  <a:pt x="1" y="1"/>
                  <a:pt x="1139" y="1011"/>
                  <a:pt x="4090" y="3338"/>
                </a:cubicBezTo>
                <a:cubicBezTo>
                  <a:pt x="22395" y="17746"/>
                  <a:pt x="37037" y="40968"/>
                  <a:pt x="41180" y="66784"/>
                </a:cubicBezTo>
                <a:lnTo>
                  <a:pt x="42581" y="66551"/>
                </a:lnTo>
                <a:cubicBezTo>
                  <a:pt x="39385" y="48652"/>
                  <a:pt x="31836" y="33506"/>
                  <a:pt x="20588" y="19135"/>
                </a:cubicBezTo>
                <a:cubicBezTo>
                  <a:pt x="12378" y="9207"/>
                  <a:pt x="498" y="1"/>
                  <a:pt x="124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7808506" y="4067954"/>
            <a:ext cx="1220184" cy="469349"/>
          </a:xfrm>
          <a:custGeom>
            <a:rect b="b" l="l" r="r" t="t"/>
            <a:pathLst>
              <a:path extrusionOk="0" h="9099" w="23655">
                <a:moveTo>
                  <a:pt x="9720" y="0"/>
                </a:moveTo>
                <a:cubicBezTo>
                  <a:pt x="9649" y="0"/>
                  <a:pt x="9577" y="1"/>
                  <a:pt x="9505" y="2"/>
                </a:cubicBezTo>
                <a:cubicBezTo>
                  <a:pt x="5399" y="174"/>
                  <a:pt x="2006" y="2534"/>
                  <a:pt x="1182" y="4526"/>
                </a:cubicBezTo>
                <a:cubicBezTo>
                  <a:pt x="0" y="7329"/>
                  <a:pt x="3857" y="7992"/>
                  <a:pt x="8446" y="7992"/>
                </a:cubicBezTo>
                <a:cubicBezTo>
                  <a:pt x="12563" y="7992"/>
                  <a:pt x="17271" y="7458"/>
                  <a:pt x="19459" y="7458"/>
                </a:cubicBezTo>
                <a:cubicBezTo>
                  <a:pt x="19881" y="7458"/>
                  <a:pt x="20209" y="7478"/>
                  <a:pt x="20421" y="7525"/>
                </a:cubicBezTo>
                <a:cubicBezTo>
                  <a:pt x="21513" y="7773"/>
                  <a:pt x="22533" y="8247"/>
                  <a:pt x="23415" y="8911"/>
                </a:cubicBezTo>
                <a:lnTo>
                  <a:pt x="23415" y="8911"/>
                </a:lnTo>
                <a:cubicBezTo>
                  <a:pt x="18450" y="4958"/>
                  <a:pt x="17107" y="0"/>
                  <a:pt x="9720" y="0"/>
                </a:cubicBezTo>
                <a:close/>
                <a:moveTo>
                  <a:pt x="23415" y="8911"/>
                </a:moveTo>
                <a:cubicBezTo>
                  <a:pt x="23494" y="8974"/>
                  <a:pt x="23574" y="9036"/>
                  <a:pt x="23655" y="9099"/>
                </a:cubicBezTo>
                <a:cubicBezTo>
                  <a:pt x="23576" y="9035"/>
                  <a:pt x="23496" y="8972"/>
                  <a:pt x="23415" y="891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8130981" y="4275316"/>
            <a:ext cx="1220132" cy="637405"/>
          </a:xfrm>
          <a:custGeom>
            <a:rect b="b" l="l" r="r" t="t"/>
            <a:pathLst>
              <a:path extrusionOk="0" h="12357" w="23654">
                <a:moveTo>
                  <a:pt x="3718" y="0"/>
                </a:moveTo>
                <a:cubicBezTo>
                  <a:pt x="2481" y="0"/>
                  <a:pt x="1237" y="109"/>
                  <a:pt x="1" y="334"/>
                </a:cubicBezTo>
                <a:cubicBezTo>
                  <a:pt x="1054" y="168"/>
                  <a:pt x="2118" y="87"/>
                  <a:pt x="3182" y="87"/>
                </a:cubicBezTo>
                <a:cubicBezTo>
                  <a:pt x="11257" y="87"/>
                  <a:pt x="19343" y="4753"/>
                  <a:pt x="23014" y="12357"/>
                </a:cubicBezTo>
                <a:lnTo>
                  <a:pt x="23654" y="12062"/>
                </a:lnTo>
                <a:cubicBezTo>
                  <a:pt x="19923" y="4804"/>
                  <a:pt x="11956" y="0"/>
                  <a:pt x="3718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7652314" y="3072428"/>
            <a:ext cx="1711753" cy="1563515"/>
            <a:chOff x="7652314" y="3072428"/>
            <a:chExt cx="1711753" cy="1563515"/>
          </a:xfrm>
        </p:grpSpPr>
        <p:sp>
          <p:nvSpPr>
            <p:cNvPr id="41" name="Google Shape;41;p2"/>
            <p:cNvSpPr/>
            <p:nvPr/>
          </p:nvSpPr>
          <p:spPr>
            <a:xfrm>
              <a:off x="8910762" y="3110184"/>
              <a:ext cx="323474" cy="1525759"/>
            </a:xfrm>
            <a:custGeom>
              <a:rect b="b" l="l" r="r" t="t"/>
              <a:pathLst>
                <a:path extrusionOk="0" h="29579" w="6271">
                  <a:moveTo>
                    <a:pt x="2472" y="0"/>
                  </a:moveTo>
                  <a:cubicBezTo>
                    <a:pt x="1" y="8225"/>
                    <a:pt x="616" y="20887"/>
                    <a:pt x="4365" y="28976"/>
                  </a:cubicBezTo>
                  <a:cubicBezTo>
                    <a:pt x="6271" y="28042"/>
                    <a:pt x="3603" y="29578"/>
                    <a:pt x="1882" y="18391"/>
                  </a:cubicBezTo>
                  <a:cubicBezTo>
                    <a:pt x="960" y="12970"/>
                    <a:pt x="935" y="5631"/>
                    <a:pt x="247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811670" y="3072428"/>
              <a:ext cx="552397" cy="1313652"/>
            </a:xfrm>
            <a:custGeom>
              <a:rect b="b" l="l" r="r" t="t"/>
              <a:pathLst>
                <a:path extrusionOk="0" h="25467" w="10709">
                  <a:moveTo>
                    <a:pt x="6283" y="0"/>
                  </a:moveTo>
                  <a:cubicBezTo>
                    <a:pt x="3789" y="0"/>
                    <a:pt x="303" y="3338"/>
                    <a:pt x="111" y="9209"/>
                  </a:cubicBezTo>
                  <a:cubicBezTo>
                    <a:pt x="0" y="14397"/>
                    <a:pt x="1783" y="16929"/>
                    <a:pt x="3725" y="21257"/>
                  </a:cubicBezTo>
                  <a:cubicBezTo>
                    <a:pt x="4229" y="22506"/>
                    <a:pt x="4548" y="23446"/>
                    <a:pt x="4741" y="24118"/>
                  </a:cubicBezTo>
                  <a:lnTo>
                    <a:pt x="4741" y="24118"/>
                  </a:lnTo>
                  <a:cubicBezTo>
                    <a:pt x="4712" y="23377"/>
                    <a:pt x="4773" y="22368"/>
                    <a:pt x="5065" y="21183"/>
                  </a:cubicBezTo>
                  <a:cubicBezTo>
                    <a:pt x="5692" y="18700"/>
                    <a:pt x="7008" y="16831"/>
                    <a:pt x="7930" y="14495"/>
                  </a:cubicBezTo>
                  <a:cubicBezTo>
                    <a:pt x="9380" y="10881"/>
                    <a:pt x="10708" y="2816"/>
                    <a:pt x="7708" y="468"/>
                  </a:cubicBezTo>
                  <a:cubicBezTo>
                    <a:pt x="7307" y="154"/>
                    <a:pt x="6818" y="0"/>
                    <a:pt x="6283" y="0"/>
                  </a:cubicBezTo>
                  <a:close/>
                  <a:moveTo>
                    <a:pt x="4741" y="24118"/>
                  </a:moveTo>
                  <a:cubicBezTo>
                    <a:pt x="4775" y="24970"/>
                    <a:pt x="4927" y="25467"/>
                    <a:pt x="4985" y="25467"/>
                  </a:cubicBezTo>
                  <a:cubicBezTo>
                    <a:pt x="5037" y="25467"/>
                    <a:pt x="5011" y="25053"/>
                    <a:pt x="4741" y="24118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652314" y="3530980"/>
              <a:ext cx="1090867" cy="510357"/>
            </a:xfrm>
            <a:custGeom>
              <a:rect b="b" l="l" r="r" t="t"/>
              <a:pathLst>
                <a:path extrusionOk="0" h="9894" w="21148">
                  <a:moveTo>
                    <a:pt x="7968" y="1"/>
                  </a:moveTo>
                  <a:cubicBezTo>
                    <a:pt x="3482" y="1"/>
                    <a:pt x="0" y="3160"/>
                    <a:pt x="768" y="5224"/>
                  </a:cubicBezTo>
                  <a:cubicBezTo>
                    <a:pt x="1014" y="5900"/>
                    <a:pt x="2120" y="6724"/>
                    <a:pt x="3829" y="7437"/>
                  </a:cubicBezTo>
                  <a:cubicBezTo>
                    <a:pt x="5939" y="8273"/>
                    <a:pt x="8158" y="8503"/>
                    <a:pt x="10167" y="8503"/>
                  </a:cubicBezTo>
                  <a:cubicBezTo>
                    <a:pt x="12621" y="8503"/>
                    <a:pt x="14762" y="8160"/>
                    <a:pt x="16006" y="8160"/>
                  </a:cubicBezTo>
                  <a:cubicBezTo>
                    <a:pt x="16063" y="8160"/>
                    <a:pt x="16118" y="8161"/>
                    <a:pt x="16172" y="8162"/>
                  </a:cubicBezTo>
                  <a:cubicBezTo>
                    <a:pt x="17855" y="8203"/>
                    <a:pt x="19093" y="8598"/>
                    <a:pt x="19899" y="9000"/>
                  </a:cubicBezTo>
                  <a:lnTo>
                    <a:pt x="19899" y="9000"/>
                  </a:lnTo>
                  <a:cubicBezTo>
                    <a:pt x="19337" y="8419"/>
                    <a:pt x="18568" y="7509"/>
                    <a:pt x="17598" y="6146"/>
                  </a:cubicBezTo>
                  <a:cubicBezTo>
                    <a:pt x="16491" y="4695"/>
                    <a:pt x="15594" y="3368"/>
                    <a:pt x="14217" y="2212"/>
                  </a:cubicBezTo>
                  <a:cubicBezTo>
                    <a:pt x="12124" y="616"/>
                    <a:pt x="9948" y="1"/>
                    <a:pt x="7968" y="1"/>
                  </a:cubicBezTo>
                  <a:close/>
                  <a:moveTo>
                    <a:pt x="19899" y="9000"/>
                  </a:moveTo>
                  <a:lnTo>
                    <a:pt x="19899" y="9000"/>
                  </a:lnTo>
                  <a:cubicBezTo>
                    <a:pt x="20531" y="9654"/>
                    <a:pt x="20902" y="9893"/>
                    <a:pt x="21006" y="9893"/>
                  </a:cubicBezTo>
                  <a:cubicBezTo>
                    <a:pt x="21148" y="9893"/>
                    <a:pt x="20784" y="9442"/>
                    <a:pt x="19899" y="900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930344" y="3741695"/>
              <a:ext cx="1114853" cy="627604"/>
            </a:xfrm>
            <a:custGeom>
              <a:rect b="b" l="l" r="r" t="t"/>
              <a:pathLst>
                <a:path extrusionOk="0" h="12167" w="21613">
                  <a:moveTo>
                    <a:pt x="815" y="0"/>
                  </a:moveTo>
                  <a:cubicBezTo>
                    <a:pt x="541" y="0"/>
                    <a:pt x="269" y="7"/>
                    <a:pt x="0" y="20"/>
                  </a:cubicBezTo>
                  <a:cubicBezTo>
                    <a:pt x="110" y="18"/>
                    <a:pt x="221" y="17"/>
                    <a:pt x="332" y="17"/>
                  </a:cubicBezTo>
                  <a:cubicBezTo>
                    <a:pt x="7400" y="17"/>
                    <a:pt x="16338" y="4626"/>
                    <a:pt x="21010" y="12166"/>
                  </a:cubicBezTo>
                  <a:lnTo>
                    <a:pt x="21612" y="11785"/>
                  </a:lnTo>
                  <a:cubicBezTo>
                    <a:pt x="16725" y="4378"/>
                    <a:pt x="7864" y="0"/>
                    <a:pt x="815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2"/>
          <p:cNvSpPr/>
          <p:nvPr/>
        </p:nvSpPr>
        <p:spPr>
          <a:xfrm>
            <a:off x="8047849" y="2406636"/>
            <a:ext cx="583862" cy="1138271"/>
          </a:xfrm>
          <a:custGeom>
            <a:rect b="b" l="l" r="r" t="t"/>
            <a:pathLst>
              <a:path extrusionOk="0" h="22067" w="11319">
                <a:moveTo>
                  <a:pt x="4393" y="1"/>
                </a:moveTo>
                <a:cubicBezTo>
                  <a:pt x="1309" y="1"/>
                  <a:pt x="0" y="5653"/>
                  <a:pt x="1767" y="10585"/>
                </a:cubicBezTo>
                <a:cubicBezTo>
                  <a:pt x="3144" y="14445"/>
                  <a:pt x="5295" y="16055"/>
                  <a:pt x="7483" y="19042"/>
                </a:cubicBezTo>
                <a:cubicBezTo>
                  <a:pt x="8329" y="20209"/>
                  <a:pt x="8795" y="20983"/>
                  <a:pt x="9040" y="21456"/>
                </a:cubicBezTo>
                <a:lnTo>
                  <a:pt x="9040" y="21456"/>
                </a:lnTo>
                <a:cubicBezTo>
                  <a:pt x="8179" y="18635"/>
                  <a:pt x="9494" y="14907"/>
                  <a:pt x="9782" y="13535"/>
                </a:cubicBezTo>
                <a:cubicBezTo>
                  <a:pt x="11319" y="5888"/>
                  <a:pt x="7680" y="418"/>
                  <a:pt x="4742" y="24"/>
                </a:cubicBezTo>
                <a:cubicBezTo>
                  <a:pt x="4623" y="9"/>
                  <a:pt x="4507" y="1"/>
                  <a:pt x="4393" y="1"/>
                </a:cubicBezTo>
                <a:close/>
                <a:moveTo>
                  <a:pt x="9040" y="21456"/>
                </a:moveTo>
                <a:cubicBezTo>
                  <a:pt x="9097" y="21643"/>
                  <a:pt x="9164" y="21827"/>
                  <a:pt x="9241" y="22005"/>
                </a:cubicBezTo>
                <a:cubicBezTo>
                  <a:pt x="9259" y="22045"/>
                  <a:pt x="9273" y="22066"/>
                  <a:pt x="9281" y="22066"/>
                </a:cubicBezTo>
                <a:cubicBezTo>
                  <a:pt x="9303" y="22066"/>
                  <a:pt x="9263" y="21886"/>
                  <a:pt x="9040" y="21456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8312725" y="2666612"/>
            <a:ext cx="485804" cy="1260057"/>
          </a:xfrm>
          <a:custGeom>
            <a:rect b="b" l="l" r="r" t="t"/>
            <a:pathLst>
              <a:path extrusionOk="0" h="24428" w="9418">
                <a:moveTo>
                  <a:pt x="0" y="0"/>
                </a:moveTo>
                <a:cubicBezTo>
                  <a:pt x="799" y="7241"/>
                  <a:pt x="3381" y="18576"/>
                  <a:pt x="7696" y="24427"/>
                </a:cubicBezTo>
                <a:cubicBezTo>
                  <a:pt x="9417" y="23124"/>
                  <a:pt x="2975" y="21219"/>
                  <a:pt x="0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7610636" y="3133795"/>
            <a:ext cx="486526" cy="218400"/>
          </a:xfrm>
          <a:custGeom>
            <a:rect b="b" l="l" r="r" t="t"/>
            <a:pathLst>
              <a:path extrusionOk="0" h="4234" w="9432">
                <a:moveTo>
                  <a:pt x="3876" y="0"/>
                </a:moveTo>
                <a:cubicBezTo>
                  <a:pt x="287" y="0"/>
                  <a:pt x="0" y="4184"/>
                  <a:pt x="3801" y="4232"/>
                </a:cubicBezTo>
                <a:cubicBezTo>
                  <a:pt x="3840" y="4233"/>
                  <a:pt x="3878" y="4234"/>
                  <a:pt x="3916" y="4234"/>
                </a:cubicBezTo>
                <a:cubicBezTo>
                  <a:pt x="6055" y="4234"/>
                  <a:pt x="7042" y="2800"/>
                  <a:pt x="8580" y="2800"/>
                </a:cubicBezTo>
                <a:cubicBezTo>
                  <a:pt x="8845" y="2800"/>
                  <a:pt x="9126" y="2842"/>
                  <a:pt x="9431" y="2942"/>
                </a:cubicBezTo>
                <a:cubicBezTo>
                  <a:pt x="7280" y="2241"/>
                  <a:pt x="6850" y="90"/>
                  <a:pt x="4047" y="3"/>
                </a:cubicBezTo>
                <a:cubicBezTo>
                  <a:pt x="3989" y="1"/>
                  <a:pt x="3932" y="0"/>
                  <a:pt x="3876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7756563" y="3243098"/>
            <a:ext cx="518920" cy="127409"/>
          </a:xfrm>
          <a:custGeom>
            <a:rect b="b" l="l" r="r" t="t"/>
            <a:pathLst>
              <a:path extrusionOk="0" h="2470" w="10060">
                <a:moveTo>
                  <a:pt x="743" y="0"/>
                </a:moveTo>
                <a:cubicBezTo>
                  <a:pt x="498" y="0"/>
                  <a:pt x="251" y="4"/>
                  <a:pt x="1" y="11"/>
                </a:cubicBezTo>
                <a:cubicBezTo>
                  <a:pt x="2927" y="24"/>
                  <a:pt x="7229" y="454"/>
                  <a:pt x="9319" y="2470"/>
                </a:cubicBezTo>
                <a:cubicBezTo>
                  <a:pt x="10060" y="1729"/>
                  <a:pt x="6069" y="0"/>
                  <a:pt x="743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9355369" y="3304430"/>
            <a:ext cx="463159" cy="319605"/>
          </a:xfrm>
          <a:custGeom>
            <a:rect b="b" l="l" r="r" t="t"/>
            <a:pathLst>
              <a:path extrusionOk="0" h="6196" w="8979">
                <a:moveTo>
                  <a:pt x="8841" y="1592"/>
                </a:moveTo>
                <a:cubicBezTo>
                  <a:pt x="8771" y="1592"/>
                  <a:pt x="8640" y="1631"/>
                  <a:pt x="8455" y="1750"/>
                </a:cubicBezTo>
                <a:lnTo>
                  <a:pt x="8455" y="1750"/>
                </a:lnTo>
                <a:cubicBezTo>
                  <a:pt x="8873" y="1747"/>
                  <a:pt x="8979" y="1592"/>
                  <a:pt x="8841" y="1592"/>
                </a:cubicBezTo>
                <a:close/>
                <a:moveTo>
                  <a:pt x="3292" y="1"/>
                </a:moveTo>
                <a:cubicBezTo>
                  <a:pt x="1078" y="1"/>
                  <a:pt x="0" y="2150"/>
                  <a:pt x="331" y="3776"/>
                </a:cubicBezTo>
                <a:cubicBezTo>
                  <a:pt x="596" y="5075"/>
                  <a:pt x="1845" y="6196"/>
                  <a:pt x="3314" y="6196"/>
                </a:cubicBezTo>
                <a:cubicBezTo>
                  <a:pt x="4432" y="6196"/>
                  <a:pt x="5676" y="5548"/>
                  <a:pt x="6711" y="3838"/>
                </a:cubicBezTo>
                <a:cubicBezTo>
                  <a:pt x="7466" y="2575"/>
                  <a:pt x="8074" y="1994"/>
                  <a:pt x="8455" y="1750"/>
                </a:cubicBezTo>
                <a:lnTo>
                  <a:pt x="8455" y="1750"/>
                </a:lnTo>
                <a:cubicBezTo>
                  <a:pt x="8451" y="1750"/>
                  <a:pt x="8446" y="1750"/>
                  <a:pt x="8442" y="1750"/>
                </a:cubicBezTo>
                <a:cubicBezTo>
                  <a:pt x="7987" y="1750"/>
                  <a:pt x="7172" y="1572"/>
                  <a:pt x="5912" y="838"/>
                </a:cubicBezTo>
                <a:cubicBezTo>
                  <a:pt x="4916" y="246"/>
                  <a:pt x="4039" y="1"/>
                  <a:pt x="3292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9518783" y="2067327"/>
            <a:ext cx="2640044" cy="1405726"/>
          </a:xfrm>
          <a:custGeom>
            <a:rect b="b" l="l" r="r" t="t"/>
            <a:pathLst>
              <a:path extrusionOk="0" h="27252" w="51181">
                <a:moveTo>
                  <a:pt x="50839" y="0"/>
                </a:moveTo>
                <a:cubicBezTo>
                  <a:pt x="48012" y="0"/>
                  <a:pt x="34184" y="17757"/>
                  <a:pt x="3236" y="26235"/>
                </a:cubicBezTo>
                <a:cubicBezTo>
                  <a:pt x="811" y="26891"/>
                  <a:pt x="1" y="27252"/>
                  <a:pt x="456" y="27252"/>
                </a:cubicBezTo>
                <a:cubicBezTo>
                  <a:pt x="2484" y="27252"/>
                  <a:pt x="29599" y="20112"/>
                  <a:pt x="51181" y="136"/>
                </a:cubicBezTo>
                <a:cubicBezTo>
                  <a:pt x="51094" y="44"/>
                  <a:pt x="50980" y="0"/>
                  <a:pt x="50839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10058851" y="2511039"/>
            <a:ext cx="911411" cy="419056"/>
          </a:xfrm>
          <a:custGeom>
            <a:rect b="b" l="l" r="r" t="t"/>
            <a:pathLst>
              <a:path extrusionOk="0" h="8124" w="17669">
                <a:moveTo>
                  <a:pt x="2876" y="0"/>
                </a:moveTo>
                <a:cubicBezTo>
                  <a:pt x="2419" y="0"/>
                  <a:pt x="2032" y="103"/>
                  <a:pt x="1740" y="336"/>
                </a:cubicBezTo>
                <a:cubicBezTo>
                  <a:pt x="1" y="1713"/>
                  <a:pt x="2867" y="8124"/>
                  <a:pt x="9255" y="8124"/>
                </a:cubicBezTo>
                <a:cubicBezTo>
                  <a:pt x="9367" y="8124"/>
                  <a:pt x="9481" y="8122"/>
                  <a:pt x="9596" y="8118"/>
                </a:cubicBezTo>
                <a:cubicBezTo>
                  <a:pt x="11698" y="8056"/>
                  <a:pt x="13726" y="7159"/>
                  <a:pt x="14501" y="6926"/>
                </a:cubicBezTo>
                <a:cubicBezTo>
                  <a:pt x="15366" y="6643"/>
                  <a:pt x="16020" y="6468"/>
                  <a:pt x="16491" y="6364"/>
                </a:cubicBezTo>
                <a:lnTo>
                  <a:pt x="16491" y="6364"/>
                </a:lnTo>
                <a:cubicBezTo>
                  <a:pt x="16563" y="6367"/>
                  <a:pt x="16632" y="6368"/>
                  <a:pt x="16697" y="6368"/>
                </a:cubicBezTo>
                <a:cubicBezTo>
                  <a:pt x="17365" y="6368"/>
                  <a:pt x="17669" y="6229"/>
                  <a:pt x="17380" y="6229"/>
                </a:cubicBezTo>
                <a:cubicBezTo>
                  <a:pt x="17237" y="6229"/>
                  <a:pt x="16950" y="6263"/>
                  <a:pt x="16491" y="6364"/>
                </a:cubicBezTo>
                <a:lnTo>
                  <a:pt x="16491" y="6364"/>
                </a:lnTo>
                <a:cubicBezTo>
                  <a:pt x="15971" y="6343"/>
                  <a:pt x="15281" y="6239"/>
                  <a:pt x="14501" y="5954"/>
                </a:cubicBezTo>
                <a:cubicBezTo>
                  <a:pt x="13365" y="5543"/>
                  <a:pt x="6231" y="0"/>
                  <a:pt x="2876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10288755" y="2671048"/>
            <a:ext cx="1016949" cy="177702"/>
          </a:xfrm>
          <a:custGeom>
            <a:rect b="b" l="l" r="r" t="t"/>
            <a:pathLst>
              <a:path extrusionOk="0" h="3445" w="19715">
                <a:moveTo>
                  <a:pt x="0" y="0"/>
                </a:moveTo>
                <a:lnTo>
                  <a:pt x="0" y="0"/>
                </a:lnTo>
                <a:cubicBezTo>
                  <a:pt x="3379" y="2593"/>
                  <a:pt x="7313" y="3445"/>
                  <a:pt x="10739" y="3445"/>
                </a:cubicBezTo>
                <a:cubicBezTo>
                  <a:pt x="15777" y="3445"/>
                  <a:pt x="19715" y="1601"/>
                  <a:pt x="19166" y="738"/>
                </a:cubicBezTo>
                <a:lnTo>
                  <a:pt x="19166" y="738"/>
                </a:lnTo>
                <a:cubicBezTo>
                  <a:pt x="16685" y="2359"/>
                  <a:pt x="13518" y="3194"/>
                  <a:pt x="10278" y="3194"/>
                </a:cubicBezTo>
                <a:cubicBezTo>
                  <a:pt x="6660" y="3194"/>
                  <a:pt x="2950" y="2153"/>
                  <a:pt x="0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10566114" y="2920862"/>
            <a:ext cx="517218" cy="867153"/>
          </a:xfrm>
          <a:custGeom>
            <a:rect b="b" l="l" r="r" t="t"/>
            <a:pathLst>
              <a:path extrusionOk="0" h="16811" w="10027">
                <a:moveTo>
                  <a:pt x="10027" y="1"/>
                </a:moveTo>
                <a:lnTo>
                  <a:pt x="10027" y="1"/>
                </a:lnTo>
                <a:cubicBezTo>
                  <a:pt x="6708" y="3959"/>
                  <a:pt x="2946" y="4107"/>
                  <a:pt x="1237" y="9725"/>
                </a:cubicBezTo>
                <a:cubicBezTo>
                  <a:pt x="0" y="13630"/>
                  <a:pt x="1455" y="16811"/>
                  <a:pt x="3415" y="16811"/>
                </a:cubicBezTo>
                <a:cubicBezTo>
                  <a:pt x="4806" y="16811"/>
                  <a:pt x="6451" y="15209"/>
                  <a:pt x="7568" y="11126"/>
                </a:cubicBezTo>
                <a:cubicBezTo>
                  <a:pt x="9056" y="5791"/>
                  <a:pt x="7285" y="3296"/>
                  <a:pt x="10027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10762437" y="2674195"/>
            <a:ext cx="612594" cy="908110"/>
          </a:xfrm>
          <a:custGeom>
            <a:rect b="b" l="l" r="r" t="t"/>
            <a:pathLst>
              <a:path extrusionOk="0" h="17605" w="11876">
                <a:moveTo>
                  <a:pt x="11040" y="1"/>
                </a:moveTo>
                <a:cubicBezTo>
                  <a:pt x="5582" y="3615"/>
                  <a:pt x="959" y="11507"/>
                  <a:pt x="0" y="17605"/>
                </a:cubicBezTo>
                <a:cubicBezTo>
                  <a:pt x="455" y="15171"/>
                  <a:pt x="1537" y="12405"/>
                  <a:pt x="2705" y="10253"/>
                </a:cubicBezTo>
                <a:cubicBezTo>
                  <a:pt x="7794" y="935"/>
                  <a:pt x="11876" y="1292"/>
                  <a:pt x="11040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10027489" y="3099699"/>
            <a:ext cx="667116" cy="691928"/>
          </a:xfrm>
          <a:custGeom>
            <a:rect b="b" l="l" r="r" t="t"/>
            <a:pathLst>
              <a:path extrusionOk="0" h="13414" w="12933">
                <a:moveTo>
                  <a:pt x="12933" y="1"/>
                </a:moveTo>
                <a:lnTo>
                  <a:pt x="12933" y="1"/>
                </a:lnTo>
                <a:cubicBezTo>
                  <a:pt x="11618" y="1107"/>
                  <a:pt x="10400" y="1636"/>
                  <a:pt x="9208" y="2066"/>
                </a:cubicBezTo>
                <a:cubicBezTo>
                  <a:pt x="0" y="5213"/>
                  <a:pt x="664" y="13314"/>
                  <a:pt x="3479" y="13413"/>
                </a:cubicBezTo>
                <a:cubicBezTo>
                  <a:pt x="3499" y="13413"/>
                  <a:pt x="3518" y="13414"/>
                  <a:pt x="3538" y="13414"/>
                </a:cubicBezTo>
                <a:cubicBezTo>
                  <a:pt x="5436" y="13414"/>
                  <a:pt x="8533" y="10475"/>
                  <a:pt x="9810" y="6922"/>
                </a:cubicBezTo>
                <a:cubicBezTo>
                  <a:pt x="10745" y="4353"/>
                  <a:pt x="10523" y="2029"/>
                  <a:pt x="12933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10264614" y="2919676"/>
            <a:ext cx="693836" cy="693733"/>
          </a:xfrm>
          <a:custGeom>
            <a:rect b="b" l="l" r="r" t="t"/>
            <a:pathLst>
              <a:path extrusionOk="0" h="13449" w="13451">
                <a:moveTo>
                  <a:pt x="13150" y="0"/>
                </a:moveTo>
                <a:cubicBezTo>
                  <a:pt x="11328" y="0"/>
                  <a:pt x="2804" y="7558"/>
                  <a:pt x="1" y="13448"/>
                </a:cubicBezTo>
                <a:cubicBezTo>
                  <a:pt x="2079" y="9367"/>
                  <a:pt x="7697" y="3319"/>
                  <a:pt x="13450" y="147"/>
                </a:cubicBezTo>
                <a:cubicBezTo>
                  <a:pt x="13396" y="48"/>
                  <a:pt x="13294" y="0"/>
                  <a:pt x="13150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9505681" y="2847512"/>
            <a:ext cx="804326" cy="375211"/>
          </a:xfrm>
          <a:custGeom>
            <a:rect b="b" l="l" r="r" t="t"/>
            <a:pathLst>
              <a:path extrusionOk="0" h="7274" w="15593">
                <a:moveTo>
                  <a:pt x="3482" y="1"/>
                </a:moveTo>
                <a:cubicBezTo>
                  <a:pt x="2651" y="1"/>
                  <a:pt x="1912" y="229"/>
                  <a:pt x="1425" y="820"/>
                </a:cubicBezTo>
                <a:cubicBezTo>
                  <a:pt x="1" y="2630"/>
                  <a:pt x="3033" y="7273"/>
                  <a:pt x="8168" y="7273"/>
                </a:cubicBezTo>
                <a:cubicBezTo>
                  <a:pt x="8930" y="7273"/>
                  <a:pt x="9737" y="7171"/>
                  <a:pt x="10583" y="6943"/>
                </a:cubicBezTo>
                <a:cubicBezTo>
                  <a:pt x="12921" y="6275"/>
                  <a:pt x="14314" y="6034"/>
                  <a:pt x="15009" y="5957"/>
                </a:cubicBezTo>
                <a:lnTo>
                  <a:pt x="15009" y="5957"/>
                </a:lnTo>
                <a:cubicBezTo>
                  <a:pt x="15076" y="5962"/>
                  <a:pt x="15143" y="5964"/>
                  <a:pt x="15210" y="5964"/>
                </a:cubicBezTo>
                <a:cubicBezTo>
                  <a:pt x="15311" y="5964"/>
                  <a:pt x="15412" y="5958"/>
                  <a:pt x="15513" y="5947"/>
                </a:cubicBezTo>
                <a:cubicBezTo>
                  <a:pt x="15592" y="5938"/>
                  <a:pt x="15583" y="5924"/>
                  <a:pt x="15468" y="5924"/>
                </a:cubicBezTo>
                <a:cubicBezTo>
                  <a:pt x="15380" y="5924"/>
                  <a:pt x="15230" y="5932"/>
                  <a:pt x="15009" y="5957"/>
                </a:cubicBezTo>
                <a:lnTo>
                  <a:pt x="15009" y="5957"/>
                </a:lnTo>
                <a:cubicBezTo>
                  <a:pt x="12706" y="5791"/>
                  <a:pt x="10392" y="2839"/>
                  <a:pt x="7768" y="1349"/>
                </a:cubicBezTo>
                <a:cubicBezTo>
                  <a:pt x="6617" y="680"/>
                  <a:pt x="4913" y="1"/>
                  <a:pt x="3482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9717994" y="2989983"/>
            <a:ext cx="895730" cy="172853"/>
          </a:xfrm>
          <a:custGeom>
            <a:rect b="b" l="l" r="r" t="t"/>
            <a:pathLst>
              <a:path extrusionOk="0" h="3351" w="17365">
                <a:moveTo>
                  <a:pt x="1" y="1"/>
                </a:moveTo>
                <a:lnTo>
                  <a:pt x="1" y="1"/>
                </a:lnTo>
                <a:cubicBezTo>
                  <a:pt x="4238" y="2547"/>
                  <a:pt x="8501" y="3351"/>
                  <a:pt x="11707" y="3351"/>
                </a:cubicBezTo>
                <a:cubicBezTo>
                  <a:pt x="15142" y="3351"/>
                  <a:pt x="17364" y="2427"/>
                  <a:pt x="17040" y="1734"/>
                </a:cubicBezTo>
                <a:lnTo>
                  <a:pt x="17040" y="1734"/>
                </a:lnTo>
                <a:cubicBezTo>
                  <a:pt x="15159" y="2617"/>
                  <a:pt x="13068" y="3002"/>
                  <a:pt x="10928" y="3002"/>
                </a:cubicBezTo>
                <a:cubicBezTo>
                  <a:pt x="7136" y="3002"/>
                  <a:pt x="3192" y="1793"/>
                  <a:pt x="1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9745694" y="3359056"/>
            <a:ext cx="264721" cy="265959"/>
          </a:xfrm>
          <a:custGeom>
            <a:rect b="b" l="l" r="r" t="t"/>
            <a:pathLst>
              <a:path extrusionOk="0" h="5156" w="5132">
                <a:moveTo>
                  <a:pt x="5131" y="1"/>
                </a:moveTo>
                <a:lnTo>
                  <a:pt x="5131" y="1"/>
                </a:lnTo>
                <a:cubicBezTo>
                  <a:pt x="5130" y="2"/>
                  <a:pt x="5129" y="3"/>
                  <a:pt x="5128" y="4"/>
                </a:cubicBezTo>
                <a:lnTo>
                  <a:pt x="5128" y="4"/>
                </a:lnTo>
                <a:cubicBezTo>
                  <a:pt x="5129" y="3"/>
                  <a:pt x="5130" y="2"/>
                  <a:pt x="5131" y="1"/>
                </a:cubicBezTo>
                <a:close/>
                <a:moveTo>
                  <a:pt x="5128" y="4"/>
                </a:moveTo>
                <a:lnTo>
                  <a:pt x="5128" y="4"/>
                </a:lnTo>
                <a:cubicBezTo>
                  <a:pt x="3838" y="1241"/>
                  <a:pt x="2450" y="482"/>
                  <a:pt x="1173" y="2250"/>
                </a:cubicBezTo>
                <a:cubicBezTo>
                  <a:pt x="1" y="3878"/>
                  <a:pt x="768" y="5155"/>
                  <a:pt x="1910" y="5155"/>
                </a:cubicBezTo>
                <a:cubicBezTo>
                  <a:pt x="2493" y="5155"/>
                  <a:pt x="3173" y="4822"/>
                  <a:pt x="3742" y="4033"/>
                </a:cubicBezTo>
                <a:cubicBezTo>
                  <a:pt x="4909" y="2449"/>
                  <a:pt x="3941" y="1146"/>
                  <a:pt x="5128" y="4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9847363" y="3289729"/>
            <a:ext cx="265753" cy="267249"/>
          </a:xfrm>
          <a:custGeom>
            <a:rect b="b" l="l" r="r" t="t"/>
            <a:pathLst>
              <a:path extrusionOk="0" h="5181" w="5152">
                <a:moveTo>
                  <a:pt x="4940" y="1"/>
                </a:moveTo>
                <a:cubicBezTo>
                  <a:pt x="4250" y="1"/>
                  <a:pt x="2158" y="1988"/>
                  <a:pt x="1" y="5180"/>
                </a:cubicBezTo>
                <a:cubicBezTo>
                  <a:pt x="1095" y="3656"/>
                  <a:pt x="3369" y="730"/>
                  <a:pt x="5152" y="140"/>
                </a:cubicBezTo>
                <a:cubicBezTo>
                  <a:pt x="5116" y="46"/>
                  <a:pt x="5044" y="1"/>
                  <a:pt x="4940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8391396" y="1219052"/>
            <a:ext cx="269983" cy="272459"/>
          </a:xfrm>
          <a:custGeom>
            <a:rect b="b" l="l" r="r" t="t"/>
            <a:pathLst>
              <a:path extrusionOk="0" h="5282" w="5234">
                <a:moveTo>
                  <a:pt x="5190" y="1"/>
                </a:moveTo>
                <a:cubicBezTo>
                  <a:pt x="5154" y="1"/>
                  <a:pt x="5069" y="70"/>
                  <a:pt x="4989" y="246"/>
                </a:cubicBezTo>
                <a:lnTo>
                  <a:pt x="4989" y="246"/>
                </a:lnTo>
                <a:cubicBezTo>
                  <a:pt x="5201" y="106"/>
                  <a:pt x="5233" y="1"/>
                  <a:pt x="5190" y="1"/>
                </a:cubicBezTo>
                <a:close/>
                <a:moveTo>
                  <a:pt x="4989" y="246"/>
                </a:moveTo>
                <a:cubicBezTo>
                  <a:pt x="4726" y="419"/>
                  <a:pt x="4186" y="644"/>
                  <a:pt x="3173" y="784"/>
                </a:cubicBezTo>
                <a:cubicBezTo>
                  <a:pt x="1" y="1263"/>
                  <a:pt x="112" y="4017"/>
                  <a:pt x="1513" y="4915"/>
                </a:cubicBezTo>
                <a:cubicBezTo>
                  <a:pt x="1881" y="5152"/>
                  <a:pt x="2330" y="5282"/>
                  <a:pt x="2779" y="5282"/>
                </a:cubicBezTo>
                <a:cubicBezTo>
                  <a:pt x="3979" y="5282"/>
                  <a:pt x="5182" y="4360"/>
                  <a:pt x="4869" y="2124"/>
                </a:cubicBezTo>
                <a:cubicBezTo>
                  <a:pt x="4739" y="1104"/>
                  <a:pt x="4858" y="533"/>
                  <a:pt x="4989" y="246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8523240" y="286699"/>
            <a:ext cx="1739568" cy="1101699"/>
          </a:xfrm>
          <a:custGeom>
            <a:rect b="b" l="l" r="r" t="t"/>
            <a:pathLst>
              <a:path extrusionOk="0" h="21358" w="33724">
                <a:moveTo>
                  <a:pt x="33612" y="1"/>
                </a:moveTo>
                <a:cubicBezTo>
                  <a:pt x="20680" y="2287"/>
                  <a:pt x="8804" y="9786"/>
                  <a:pt x="1490" y="19449"/>
                </a:cubicBezTo>
                <a:cubicBezTo>
                  <a:pt x="1195" y="19840"/>
                  <a:pt x="947" y="20165"/>
                  <a:pt x="744" y="20429"/>
                </a:cubicBezTo>
                <a:lnTo>
                  <a:pt x="744" y="20429"/>
                </a:lnTo>
                <a:cubicBezTo>
                  <a:pt x="2143" y="18728"/>
                  <a:pt x="5373" y="15008"/>
                  <a:pt x="8989" y="11987"/>
                </a:cubicBezTo>
                <a:cubicBezTo>
                  <a:pt x="14607" y="7057"/>
                  <a:pt x="23913" y="2263"/>
                  <a:pt x="33723" y="702"/>
                </a:cubicBezTo>
                <a:lnTo>
                  <a:pt x="33612" y="1"/>
                </a:lnTo>
                <a:close/>
                <a:moveTo>
                  <a:pt x="744" y="20429"/>
                </a:moveTo>
                <a:cubicBezTo>
                  <a:pt x="265" y="21012"/>
                  <a:pt x="1" y="21358"/>
                  <a:pt x="9" y="21358"/>
                </a:cubicBezTo>
                <a:cubicBezTo>
                  <a:pt x="17" y="21358"/>
                  <a:pt x="248" y="21075"/>
                  <a:pt x="744" y="20429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8605515" y="485446"/>
            <a:ext cx="712509" cy="246771"/>
          </a:xfrm>
          <a:custGeom>
            <a:rect b="b" l="l" r="r" t="t"/>
            <a:pathLst>
              <a:path extrusionOk="0" h="4784" w="13813">
                <a:moveTo>
                  <a:pt x="13661" y="2329"/>
                </a:moveTo>
                <a:cubicBezTo>
                  <a:pt x="13578" y="2329"/>
                  <a:pt x="13374" y="2362"/>
                  <a:pt x="13026" y="2462"/>
                </a:cubicBezTo>
                <a:lnTo>
                  <a:pt x="13026" y="2462"/>
                </a:lnTo>
                <a:cubicBezTo>
                  <a:pt x="13556" y="2441"/>
                  <a:pt x="13813" y="2329"/>
                  <a:pt x="13661" y="2329"/>
                </a:cubicBezTo>
                <a:close/>
                <a:moveTo>
                  <a:pt x="3623" y="1"/>
                </a:moveTo>
                <a:cubicBezTo>
                  <a:pt x="2549" y="1"/>
                  <a:pt x="1634" y="254"/>
                  <a:pt x="1099" y="930"/>
                </a:cubicBezTo>
                <a:cubicBezTo>
                  <a:pt x="0" y="2334"/>
                  <a:pt x="2397" y="4783"/>
                  <a:pt x="5884" y="4783"/>
                </a:cubicBezTo>
                <a:cubicBezTo>
                  <a:pt x="6609" y="4783"/>
                  <a:pt x="7382" y="4677"/>
                  <a:pt x="8180" y="4434"/>
                </a:cubicBezTo>
                <a:cubicBezTo>
                  <a:pt x="10160" y="3807"/>
                  <a:pt x="11082" y="3192"/>
                  <a:pt x="11586" y="2971"/>
                </a:cubicBezTo>
                <a:cubicBezTo>
                  <a:pt x="12215" y="2718"/>
                  <a:pt x="12688" y="2559"/>
                  <a:pt x="13026" y="2462"/>
                </a:cubicBezTo>
                <a:lnTo>
                  <a:pt x="13026" y="2462"/>
                </a:lnTo>
                <a:cubicBezTo>
                  <a:pt x="12972" y="2464"/>
                  <a:pt x="12916" y="2465"/>
                  <a:pt x="12857" y="2465"/>
                </a:cubicBezTo>
                <a:cubicBezTo>
                  <a:pt x="12502" y="2465"/>
                  <a:pt x="12052" y="2423"/>
                  <a:pt x="11536" y="2295"/>
                </a:cubicBezTo>
                <a:cubicBezTo>
                  <a:pt x="11490" y="2285"/>
                  <a:pt x="6845" y="1"/>
                  <a:pt x="3623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8794100" y="527073"/>
            <a:ext cx="761255" cy="103784"/>
          </a:xfrm>
          <a:custGeom>
            <a:rect b="b" l="l" r="r" t="t"/>
            <a:pathLst>
              <a:path extrusionOk="0" h="2012" w="14758">
                <a:moveTo>
                  <a:pt x="14457" y="0"/>
                </a:moveTo>
                <a:lnTo>
                  <a:pt x="14457" y="0"/>
                </a:lnTo>
                <a:cubicBezTo>
                  <a:pt x="11735" y="1293"/>
                  <a:pt x="8353" y="1875"/>
                  <a:pt x="5238" y="1875"/>
                </a:cubicBezTo>
                <a:cubicBezTo>
                  <a:pt x="3319" y="1875"/>
                  <a:pt x="1500" y="1654"/>
                  <a:pt x="0" y="1242"/>
                </a:cubicBezTo>
                <a:lnTo>
                  <a:pt x="0" y="1242"/>
                </a:lnTo>
                <a:cubicBezTo>
                  <a:pt x="1836" y="1798"/>
                  <a:pt x="3817" y="2012"/>
                  <a:pt x="5705" y="2012"/>
                </a:cubicBezTo>
                <a:cubicBezTo>
                  <a:pt x="10530" y="2012"/>
                  <a:pt x="14758" y="619"/>
                  <a:pt x="14457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9158737" y="664644"/>
            <a:ext cx="239755" cy="589640"/>
          </a:xfrm>
          <a:custGeom>
            <a:rect b="b" l="l" r="r" t="t"/>
            <a:pathLst>
              <a:path extrusionOk="0" h="11431" w="4648">
                <a:moveTo>
                  <a:pt x="4647" y="1"/>
                </a:moveTo>
                <a:lnTo>
                  <a:pt x="4647" y="1"/>
                </a:lnTo>
                <a:cubicBezTo>
                  <a:pt x="4637" y="14"/>
                  <a:pt x="4626" y="27"/>
                  <a:pt x="4616" y="41"/>
                </a:cubicBezTo>
                <a:lnTo>
                  <a:pt x="4616" y="41"/>
                </a:lnTo>
                <a:cubicBezTo>
                  <a:pt x="4626" y="28"/>
                  <a:pt x="4637" y="14"/>
                  <a:pt x="4647" y="1"/>
                </a:cubicBezTo>
                <a:close/>
                <a:moveTo>
                  <a:pt x="4616" y="41"/>
                </a:moveTo>
                <a:cubicBezTo>
                  <a:pt x="2592" y="2638"/>
                  <a:pt x="0" y="3266"/>
                  <a:pt x="37" y="7131"/>
                </a:cubicBezTo>
                <a:cubicBezTo>
                  <a:pt x="111" y="9083"/>
                  <a:pt x="1514" y="11430"/>
                  <a:pt x="2648" y="11430"/>
                </a:cubicBezTo>
                <a:cubicBezTo>
                  <a:pt x="3399" y="11430"/>
                  <a:pt x="4033" y="10399"/>
                  <a:pt x="4082" y="7537"/>
                </a:cubicBezTo>
                <a:cubicBezTo>
                  <a:pt x="4155" y="4055"/>
                  <a:pt x="2978" y="2176"/>
                  <a:pt x="4616" y="4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9213414" y="516189"/>
            <a:ext cx="374644" cy="605733"/>
          </a:xfrm>
          <a:custGeom>
            <a:rect b="b" l="l" r="r" t="t"/>
            <a:pathLst>
              <a:path extrusionOk="0" h="11743" w="7263">
                <a:moveTo>
                  <a:pt x="6983" y="1"/>
                </a:moveTo>
                <a:cubicBezTo>
                  <a:pt x="5584" y="1"/>
                  <a:pt x="0" y="5121"/>
                  <a:pt x="1165" y="11742"/>
                </a:cubicBezTo>
                <a:cubicBezTo>
                  <a:pt x="489" y="7231"/>
                  <a:pt x="2837" y="2289"/>
                  <a:pt x="7263" y="150"/>
                </a:cubicBezTo>
                <a:cubicBezTo>
                  <a:pt x="7216" y="49"/>
                  <a:pt x="7119" y="1"/>
                  <a:pt x="6983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8794977" y="809849"/>
            <a:ext cx="352360" cy="527018"/>
          </a:xfrm>
          <a:custGeom>
            <a:rect b="b" l="l" r="r" t="t"/>
            <a:pathLst>
              <a:path extrusionOk="0" h="10217" w="6831">
                <a:moveTo>
                  <a:pt x="6831" y="1"/>
                </a:moveTo>
                <a:cubicBezTo>
                  <a:pt x="6826" y="7"/>
                  <a:pt x="6822" y="13"/>
                  <a:pt x="6818" y="19"/>
                </a:cubicBezTo>
                <a:lnTo>
                  <a:pt x="6818" y="19"/>
                </a:lnTo>
                <a:cubicBezTo>
                  <a:pt x="6822" y="13"/>
                  <a:pt x="6826" y="7"/>
                  <a:pt x="6831" y="1"/>
                </a:cubicBezTo>
                <a:close/>
                <a:moveTo>
                  <a:pt x="6818" y="19"/>
                </a:moveTo>
                <a:cubicBezTo>
                  <a:pt x="6109" y="954"/>
                  <a:pt x="5376" y="1455"/>
                  <a:pt x="4692" y="1956"/>
                </a:cubicBezTo>
                <a:cubicBezTo>
                  <a:pt x="1" y="5535"/>
                  <a:pt x="2120" y="10216"/>
                  <a:pt x="4112" y="10216"/>
                </a:cubicBezTo>
                <a:cubicBezTo>
                  <a:pt x="5206" y="10216"/>
                  <a:pt x="6261" y="8806"/>
                  <a:pt x="6130" y="5029"/>
                </a:cubicBezTo>
                <a:cubicBezTo>
                  <a:pt x="6069" y="3216"/>
                  <a:pt x="5519" y="1744"/>
                  <a:pt x="6818" y="19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8982892" y="666501"/>
            <a:ext cx="330592" cy="551159"/>
          </a:xfrm>
          <a:custGeom>
            <a:rect b="b" l="l" r="r" t="t"/>
            <a:pathLst>
              <a:path extrusionOk="0" h="10685" w="6409">
                <a:moveTo>
                  <a:pt x="6183" y="1"/>
                </a:moveTo>
                <a:cubicBezTo>
                  <a:pt x="4949" y="1"/>
                  <a:pt x="1" y="5259"/>
                  <a:pt x="262" y="10685"/>
                </a:cubicBezTo>
                <a:cubicBezTo>
                  <a:pt x="176" y="6640"/>
                  <a:pt x="3089" y="2030"/>
                  <a:pt x="6409" y="112"/>
                </a:cubicBezTo>
                <a:cubicBezTo>
                  <a:pt x="6363" y="37"/>
                  <a:pt x="6286" y="1"/>
                  <a:pt x="6183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8315466" y="893876"/>
            <a:ext cx="582212" cy="238002"/>
          </a:xfrm>
          <a:custGeom>
            <a:rect b="b" l="l" r="r" t="t"/>
            <a:pathLst>
              <a:path extrusionOk="0" h="4614" w="11287">
                <a:moveTo>
                  <a:pt x="11275" y="440"/>
                </a:moveTo>
                <a:cubicBezTo>
                  <a:pt x="11255" y="440"/>
                  <a:pt x="11159" y="471"/>
                  <a:pt x="10983" y="560"/>
                </a:cubicBezTo>
                <a:lnTo>
                  <a:pt x="10983" y="560"/>
                </a:lnTo>
                <a:cubicBezTo>
                  <a:pt x="11071" y="532"/>
                  <a:pt x="11159" y="499"/>
                  <a:pt x="11246" y="462"/>
                </a:cubicBezTo>
                <a:cubicBezTo>
                  <a:pt x="11276" y="449"/>
                  <a:pt x="11286" y="440"/>
                  <a:pt x="11275" y="440"/>
                </a:cubicBezTo>
                <a:close/>
                <a:moveTo>
                  <a:pt x="5046" y="0"/>
                </a:moveTo>
                <a:cubicBezTo>
                  <a:pt x="4946" y="0"/>
                  <a:pt x="4845" y="3"/>
                  <a:pt x="4743" y="7"/>
                </a:cubicBezTo>
                <a:cubicBezTo>
                  <a:pt x="1866" y="155"/>
                  <a:pt x="268" y="1703"/>
                  <a:pt x="158" y="2699"/>
                </a:cubicBezTo>
                <a:cubicBezTo>
                  <a:pt x="0" y="3833"/>
                  <a:pt x="1331" y="4614"/>
                  <a:pt x="3134" y="4614"/>
                </a:cubicBezTo>
                <a:cubicBezTo>
                  <a:pt x="4715" y="4614"/>
                  <a:pt x="6659" y="4014"/>
                  <a:pt x="8284" y="2527"/>
                </a:cubicBezTo>
                <a:cubicBezTo>
                  <a:pt x="9690" y="1308"/>
                  <a:pt x="10564" y="771"/>
                  <a:pt x="10983" y="560"/>
                </a:cubicBezTo>
                <a:lnTo>
                  <a:pt x="10983" y="560"/>
                </a:lnTo>
                <a:cubicBezTo>
                  <a:pt x="10648" y="666"/>
                  <a:pt x="10305" y="709"/>
                  <a:pt x="9951" y="709"/>
                </a:cubicBezTo>
                <a:cubicBezTo>
                  <a:pt x="8508" y="709"/>
                  <a:pt x="6894" y="0"/>
                  <a:pt x="5046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8454945" y="810725"/>
            <a:ext cx="635342" cy="217008"/>
          </a:xfrm>
          <a:custGeom>
            <a:rect b="b" l="l" r="r" t="t"/>
            <a:pathLst>
              <a:path extrusionOk="0" h="4207" w="12317">
                <a:moveTo>
                  <a:pt x="12086" y="1"/>
                </a:moveTo>
                <a:cubicBezTo>
                  <a:pt x="11951" y="1"/>
                  <a:pt x="11686" y="536"/>
                  <a:pt x="9477" y="1545"/>
                </a:cubicBezTo>
                <a:cubicBezTo>
                  <a:pt x="6925" y="2660"/>
                  <a:pt x="3390" y="3518"/>
                  <a:pt x="1451" y="3932"/>
                </a:cubicBezTo>
                <a:lnTo>
                  <a:pt x="1451" y="3932"/>
                </a:lnTo>
                <a:cubicBezTo>
                  <a:pt x="1912" y="3849"/>
                  <a:pt x="2496" y="3746"/>
                  <a:pt x="3219" y="3623"/>
                </a:cubicBezTo>
                <a:cubicBezTo>
                  <a:pt x="6059" y="3119"/>
                  <a:pt x="9993" y="1975"/>
                  <a:pt x="12316" y="279"/>
                </a:cubicBezTo>
                <a:cubicBezTo>
                  <a:pt x="12176" y="92"/>
                  <a:pt x="12142" y="1"/>
                  <a:pt x="12086" y="1"/>
                </a:cubicBezTo>
                <a:close/>
                <a:moveTo>
                  <a:pt x="1451" y="3932"/>
                </a:moveTo>
                <a:cubicBezTo>
                  <a:pt x="413" y="4120"/>
                  <a:pt x="1" y="4207"/>
                  <a:pt x="40" y="4207"/>
                </a:cubicBezTo>
                <a:cubicBezTo>
                  <a:pt x="80" y="4207"/>
                  <a:pt x="619" y="4110"/>
                  <a:pt x="1451" y="3932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8687531" y="1133271"/>
            <a:ext cx="113585" cy="217317"/>
          </a:xfrm>
          <a:custGeom>
            <a:rect b="b" l="l" r="r" t="t"/>
            <a:pathLst>
              <a:path extrusionOk="0" h="4213" w="2202">
                <a:moveTo>
                  <a:pt x="1513" y="1"/>
                </a:moveTo>
                <a:cubicBezTo>
                  <a:pt x="1157" y="1082"/>
                  <a:pt x="75" y="1291"/>
                  <a:pt x="26" y="2705"/>
                </a:cubicBezTo>
                <a:cubicBezTo>
                  <a:pt x="0" y="3698"/>
                  <a:pt x="564" y="4213"/>
                  <a:pt x="1118" y="4213"/>
                </a:cubicBezTo>
                <a:cubicBezTo>
                  <a:pt x="1634" y="4213"/>
                  <a:pt x="2141" y="3766"/>
                  <a:pt x="2152" y="2840"/>
                </a:cubicBezTo>
                <a:cubicBezTo>
                  <a:pt x="2202" y="1537"/>
                  <a:pt x="1169" y="1070"/>
                  <a:pt x="1513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8738752" y="1060694"/>
            <a:ext cx="69997" cy="243830"/>
          </a:xfrm>
          <a:custGeom>
            <a:rect b="b" l="l" r="r" t="t"/>
            <a:pathLst>
              <a:path extrusionOk="0" h="4727" w="1357">
                <a:moveTo>
                  <a:pt x="1267" y="1"/>
                </a:moveTo>
                <a:cubicBezTo>
                  <a:pt x="871" y="1"/>
                  <a:pt x="0" y="1982"/>
                  <a:pt x="102" y="4727"/>
                </a:cubicBezTo>
                <a:cubicBezTo>
                  <a:pt x="114" y="3264"/>
                  <a:pt x="336" y="1088"/>
                  <a:pt x="1356" y="43"/>
                </a:cubicBezTo>
                <a:cubicBezTo>
                  <a:pt x="1330" y="15"/>
                  <a:pt x="1301" y="1"/>
                  <a:pt x="1267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1064530" y="3061579"/>
            <a:ext cx="302789" cy="292731"/>
          </a:xfrm>
          <a:custGeom>
            <a:rect b="b" l="l" r="r" t="t"/>
            <a:pathLst>
              <a:path extrusionOk="0" h="5675" w="5870">
                <a:moveTo>
                  <a:pt x="2960" y="0"/>
                </a:moveTo>
                <a:cubicBezTo>
                  <a:pt x="1709" y="0"/>
                  <a:pt x="416" y="970"/>
                  <a:pt x="498" y="3321"/>
                </a:cubicBezTo>
                <a:cubicBezTo>
                  <a:pt x="547" y="4451"/>
                  <a:pt x="403" y="5080"/>
                  <a:pt x="262" y="5398"/>
                </a:cubicBezTo>
                <a:lnTo>
                  <a:pt x="262" y="5398"/>
                </a:lnTo>
                <a:cubicBezTo>
                  <a:pt x="550" y="5204"/>
                  <a:pt x="1149" y="4970"/>
                  <a:pt x="2280" y="4907"/>
                </a:cubicBezTo>
                <a:cubicBezTo>
                  <a:pt x="5735" y="4747"/>
                  <a:pt x="5870" y="1957"/>
                  <a:pt x="4628" y="678"/>
                </a:cubicBezTo>
                <a:cubicBezTo>
                  <a:pt x="4202" y="243"/>
                  <a:pt x="3586" y="0"/>
                  <a:pt x="2960" y="0"/>
                </a:cubicBezTo>
                <a:close/>
                <a:moveTo>
                  <a:pt x="262" y="5398"/>
                </a:moveTo>
                <a:cubicBezTo>
                  <a:pt x="37" y="5548"/>
                  <a:pt x="1" y="5674"/>
                  <a:pt x="48" y="5674"/>
                </a:cubicBezTo>
                <a:cubicBezTo>
                  <a:pt x="85" y="5674"/>
                  <a:pt x="173" y="5598"/>
                  <a:pt x="262" y="5398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171946" y="3173513"/>
            <a:ext cx="1090557" cy="2042306"/>
          </a:xfrm>
          <a:custGeom>
            <a:rect b="b" l="l" r="r" t="t"/>
            <a:pathLst>
              <a:path extrusionOk="0" h="39593" w="21142">
                <a:moveTo>
                  <a:pt x="20522" y="0"/>
                </a:moveTo>
                <a:cubicBezTo>
                  <a:pt x="20508" y="0"/>
                  <a:pt x="20487" y="7"/>
                  <a:pt x="20457" y="20"/>
                </a:cubicBezTo>
                <a:cubicBezTo>
                  <a:pt x="19842" y="291"/>
                  <a:pt x="4512" y="15608"/>
                  <a:pt x="1" y="39445"/>
                </a:cubicBezTo>
                <a:lnTo>
                  <a:pt x="775" y="39593"/>
                </a:lnTo>
                <a:cubicBezTo>
                  <a:pt x="5190" y="13705"/>
                  <a:pt x="21141" y="0"/>
                  <a:pt x="20522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576301" y="3894482"/>
            <a:ext cx="664331" cy="305317"/>
          </a:xfrm>
          <a:custGeom>
            <a:rect b="b" l="l" r="r" t="t"/>
            <a:pathLst>
              <a:path extrusionOk="0" h="5919" w="12879">
                <a:moveTo>
                  <a:pt x="8051" y="0"/>
                </a:moveTo>
                <a:cubicBezTo>
                  <a:pt x="6827" y="0"/>
                  <a:pt x="5487" y="359"/>
                  <a:pt x="4209" y="1299"/>
                </a:cubicBezTo>
                <a:cubicBezTo>
                  <a:pt x="2918" y="2246"/>
                  <a:pt x="2033" y="3684"/>
                  <a:pt x="1628" y="4176"/>
                </a:cubicBezTo>
                <a:cubicBezTo>
                  <a:pt x="1201" y="4742"/>
                  <a:pt x="864" y="5143"/>
                  <a:pt x="612" y="5417"/>
                </a:cubicBezTo>
                <a:lnTo>
                  <a:pt x="612" y="5417"/>
                </a:lnTo>
                <a:cubicBezTo>
                  <a:pt x="949" y="5199"/>
                  <a:pt x="1434" y="4957"/>
                  <a:pt x="2058" y="4791"/>
                </a:cubicBezTo>
                <a:cubicBezTo>
                  <a:pt x="3115" y="4520"/>
                  <a:pt x="11856" y="5086"/>
                  <a:pt x="12532" y="2861"/>
                </a:cubicBezTo>
                <a:cubicBezTo>
                  <a:pt x="12879" y="1744"/>
                  <a:pt x="10748" y="0"/>
                  <a:pt x="8051" y="0"/>
                </a:cubicBezTo>
                <a:close/>
                <a:moveTo>
                  <a:pt x="612" y="5417"/>
                </a:moveTo>
                <a:cubicBezTo>
                  <a:pt x="192" y="5687"/>
                  <a:pt x="0" y="5919"/>
                  <a:pt x="52" y="5919"/>
                </a:cubicBezTo>
                <a:cubicBezTo>
                  <a:pt x="91" y="5919"/>
                  <a:pt x="276" y="5781"/>
                  <a:pt x="612" y="5417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374201" y="4009872"/>
            <a:ext cx="698272" cy="407605"/>
          </a:xfrm>
          <a:custGeom>
            <a:rect b="b" l="l" r="r" t="t"/>
            <a:pathLst>
              <a:path extrusionOk="0" h="7902" w="13537">
                <a:moveTo>
                  <a:pt x="12820" y="0"/>
                </a:moveTo>
                <a:cubicBezTo>
                  <a:pt x="5071" y="0"/>
                  <a:pt x="0" y="7412"/>
                  <a:pt x="1169" y="7901"/>
                </a:cubicBezTo>
                <a:cubicBezTo>
                  <a:pt x="2872" y="3572"/>
                  <a:pt x="7922" y="15"/>
                  <a:pt x="13144" y="15"/>
                </a:cubicBezTo>
                <a:cubicBezTo>
                  <a:pt x="13275" y="15"/>
                  <a:pt x="13406" y="17"/>
                  <a:pt x="13536" y="21"/>
                </a:cubicBezTo>
                <a:cubicBezTo>
                  <a:pt x="13295" y="7"/>
                  <a:pt x="13057" y="0"/>
                  <a:pt x="12820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223219" y="3485381"/>
            <a:ext cx="378100" cy="713334"/>
          </a:xfrm>
          <a:custGeom>
            <a:rect b="b" l="l" r="r" t="t"/>
            <a:pathLst>
              <a:path extrusionOk="0" h="13829" w="7330">
                <a:moveTo>
                  <a:pt x="2415" y="1"/>
                </a:moveTo>
                <a:cubicBezTo>
                  <a:pt x="975" y="1"/>
                  <a:pt x="0" y="1804"/>
                  <a:pt x="1355" y="5702"/>
                </a:cubicBezTo>
                <a:cubicBezTo>
                  <a:pt x="2719" y="9759"/>
                  <a:pt x="4932" y="10534"/>
                  <a:pt x="4662" y="13828"/>
                </a:cubicBezTo>
                <a:cubicBezTo>
                  <a:pt x="5006" y="9833"/>
                  <a:pt x="7329" y="8161"/>
                  <a:pt x="5977" y="3821"/>
                </a:cubicBezTo>
                <a:cubicBezTo>
                  <a:pt x="5238" y="1336"/>
                  <a:pt x="3654" y="1"/>
                  <a:pt x="2415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377399" y="3639355"/>
            <a:ext cx="158565" cy="817015"/>
          </a:xfrm>
          <a:custGeom>
            <a:rect b="b" l="l" r="r" t="t"/>
            <a:pathLst>
              <a:path extrusionOk="0" h="15839" w="3074">
                <a:moveTo>
                  <a:pt x="1" y="0"/>
                </a:moveTo>
                <a:cubicBezTo>
                  <a:pt x="1882" y="4242"/>
                  <a:pt x="2275" y="11286"/>
                  <a:pt x="382" y="15822"/>
                </a:cubicBezTo>
                <a:cubicBezTo>
                  <a:pt x="409" y="15833"/>
                  <a:pt x="436" y="15838"/>
                  <a:pt x="464" y="15838"/>
                </a:cubicBezTo>
                <a:cubicBezTo>
                  <a:pt x="1611" y="15838"/>
                  <a:pt x="3074" y="6519"/>
                  <a:pt x="1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543547" y="3254859"/>
            <a:ext cx="371136" cy="661030"/>
          </a:xfrm>
          <a:custGeom>
            <a:rect b="b" l="l" r="r" t="t"/>
            <a:pathLst>
              <a:path extrusionOk="0" h="12815" w="7195">
                <a:moveTo>
                  <a:pt x="2522" y="0"/>
                </a:moveTo>
                <a:cubicBezTo>
                  <a:pt x="2312" y="0"/>
                  <a:pt x="2112" y="53"/>
                  <a:pt x="1931" y="164"/>
                </a:cubicBezTo>
                <a:cubicBezTo>
                  <a:pt x="578" y="1025"/>
                  <a:pt x="1" y="4467"/>
                  <a:pt x="665" y="7061"/>
                </a:cubicBezTo>
                <a:cubicBezTo>
                  <a:pt x="1181" y="9102"/>
                  <a:pt x="2324" y="10479"/>
                  <a:pt x="1673" y="12814"/>
                </a:cubicBezTo>
                <a:cubicBezTo>
                  <a:pt x="1980" y="11745"/>
                  <a:pt x="2472" y="10749"/>
                  <a:pt x="3148" y="9876"/>
                </a:cubicBezTo>
                <a:cubicBezTo>
                  <a:pt x="7194" y="4488"/>
                  <a:pt x="4452" y="0"/>
                  <a:pt x="2522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538491" y="3402798"/>
            <a:ext cx="182293" cy="737939"/>
          </a:xfrm>
          <a:custGeom>
            <a:rect b="b" l="l" r="r" t="t"/>
            <a:pathLst>
              <a:path extrusionOk="0" h="14306" w="3534">
                <a:moveTo>
                  <a:pt x="2791" y="1"/>
                </a:moveTo>
                <a:lnTo>
                  <a:pt x="2791" y="1"/>
                </a:lnTo>
                <a:cubicBezTo>
                  <a:pt x="3197" y="3418"/>
                  <a:pt x="2250" y="9725"/>
                  <a:pt x="0" y="14286"/>
                </a:cubicBezTo>
                <a:cubicBezTo>
                  <a:pt x="28" y="14299"/>
                  <a:pt x="56" y="14306"/>
                  <a:pt x="86" y="14306"/>
                </a:cubicBezTo>
                <a:cubicBezTo>
                  <a:pt x="1186" y="14306"/>
                  <a:pt x="3533" y="5101"/>
                  <a:pt x="2791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851288" y="3452265"/>
            <a:ext cx="706113" cy="261781"/>
          </a:xfrm>
          <a:custGeom>
            <a:rect b="b" l="l" r="r" t="t"/>
            <a:pathLst>
              <a:path extrusionOk="0" h="5075" w="13689">
                <a:moveTo>
                  <a:pt x="7391" y="0"/>
                </a:moveTo>
                <a:cubicBezTo>
                  <a:pt x="5914" y="0"/>
                  <a:pt x="4225" y="621"/>
                  <a:pt x="2751" y="2312"/>
                </a:cubicBezTo>
                <a:cubicBezTo>
                  <a:pt x="1560" y="3713"/>
                  <a:pt x="780" y="4460"/>
                  <a:pt x="366" y="4811"/>
                </a:cubicBezTo>
                <a:lnTo>
                  <a:pt x="366" y="4811"/>
                </a:lnTo>
                <a:cubicBezTo>
                  <a:pt x="884" y="4520"/>
                  <a:pt x="1541" y="4429"/>
                  <a:pt x="2272" y="4429"/>
                </a:cubicBezTo>
                <a:cubicBezTo>
                  <a:pt x="3512" y="4429"/>
                  <a:pt x="4967" y="4692"/>
                  <a:pt x="6322" y="4692"/>
                </a:cubicBezTo>
                <a:cubicBezTo>
                  <a:pt x="6528" y="4692"/>
                  <a:pt x="6731" y="4686"/>
                  <a:pt x="6931" y="4672"/>
                </a:cubicBezTo>
                <a:cubicBezTo>
                  <a:pt x="13689" y="4281"/>
                  <a:pt x="11270" y="0"/>
                  <a:pt x="7391" y="0"/>
                </a:cubicBezTo>
                <a:close/>
                <a:moveTo>
                  <a:pt x="366" y="4811"/>
                </a:moveTo>
                <a:lnTo>
                  <a:pt x="366" y="4811"/>
                </a:lnTo>
                <a:cubicBezTo>
                  <a:pt x="248" y="4877"/>
                  <a:pt x="137" y="4953"/>
                  <a:pt x="34" y="5041"/>
                </a:cubicBezTo>
                <a:cubicBezTo>
                  <a:pt x="10" y="5062"/>
                  <a:pt x="1" y="5074"/>
                  <a:pt x="8" y="5074"/>
                </a:cubicBezTo>
                <a:cubicBezTo>
                  <a:pt x="26" y="5074"/>
                  <a:pt x="143" y="5000"/>
                  <a:pt x="366" y="481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648207" y="3567707"/>
            <a:ext cx="648753" cy="318367"/>
          </a:xfrm>
          <a:custGeom>
            <a:rect b="b" l="l" r="r" t="t"/>
            <a:pathLst>
              <a:path extrusionOk="0" h="6172" w="12577">
                <a:moveTo>
                  <a:pt x="12576" y="0"/>
                </a:moveTo>
                <a:lnTo>
                  <a:pt x="12576" y="0"/>
                </a:lnTo>
                <a:cubicBezTo>
                  <a:pt x="4979" y="234"/>
                  <a:pt x="0" y="5569"/>
                  <a:pt x="1008" y="6171"/>
                </a:cubicBezTo>
                <a:cubicBezTo>
                  <a:pt x="3246" y="2373"/>
                  <a:pt x="8249" y="258"/>
                  <a:pt x="12576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906945" y="3205443"/>
            <a:ext cx="129988" cy="250691"/>
          </a:xfrm>
          <a:custGeom>
            <a:rect b="b" l="l" r="r" t="t"/>
            <a:pathLst>
              <a:path extrusionOk="0" h="4860" w="2520">
                <a:moveTo>
                  <a:pt x="1346" y="1"/>
                </a:moveTo>
                <a:cubicBezTo>
                  <a:pt x="744" y="1"/>
                  <a:pt x="117" y="572"/>
                  <a:pt x="74" y="1688"/>
                </a:cubicBezTo>
                <a:cubicBezTo>
                  <a:pt x="0" y="3191"/>
                  <a:pt x="1165" y="3601"/>
                  <a:pt x="902" y="4836"/>
                </a:cubicBezTo>
                <a:lnTo>
                  <a:pt x="902" y="4836"/>
                </a:lnTo>
                <a:cubicBezTo>
                  <a:pt x="1206" y="3482"/>
                  <a:pt x="2397" y="3436"/>
                  <a:pt x="2471" y="1725"/>
                </a:cubicBezTo>
                <a:cubicBezTo>
                  <a:pt x="2520" y="566"/>
                  <a:pt x="1945" y="1"/>
                  <a:pt x="1346" y="1"/>
                </a:cubicBezTo>
                <a:close/>
                <a:moveTo>
                  <a:pt x="902" y="4836"/>
                </a:moveTo>
                <a:cubicBezTo>
                  <a:pt x="901" y="4844"/>
                  <a:pt x="899" y="4852"/>
                  <a:pt x="897" y="4860"/>
                </a:cubicBezTo>
                <a:cubicBezTo>
                  <a:pt x="899" y="4852"/>
                  <a:pt x="901" y="4844"/>
                  <a:pt x="902" y="4836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914528" y="3259501"/>
            <a:ext cx="59629" cy="281331"/>
          </a:xfrm>
          <a:custGeom>
            <a:rect b="b" l="l" r="r" t="t"/>
            <a:pathLst>
              <a:path extrusionOk="0" h="5454" w="1156">
                <a:moveTo>
                  <a:pt x="1156" y="1"/>
                </a:moveTo>
                <a:cubicBezTo>
                  <a:pt x="1094" y="1439"/>
                  <a:pt x="873" y="4291"/>
                  <a:pt x="0" y="5422"/>
                </a:cubicBezTo>
                <a:cubicBezTo>
                  <a:pt x="31" y="5443"/>
                  <a:pt x="61" y="5453"/>
                  <a:pt x="93" y="5453"/>
                </a:cubicBezTo>
                <a:cubicBezTo>
                  <a:pt x="557" y="5453"/>
                  <a:pt x="1110" y="3191"/>
                  <a:pt x="1156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"/>
          <p:cNvSpPr/>
          <p:nvPr/>
        </p:nvSpPr>
        <p:spPr>
          <a:xfrm rot="-3591666">
            <a:off x="2116819" y="4305366"/>
            <a:ext cx="241308" cy="163984"/>
          </a:xfrm>
          <a:custGeom>
            <a:rect b="b" l="l" r="r" t="t"/>
            <a:pathLst>
              <a:path extrusionOk="0" h="3179" w="4678">
                <a:moveTo>
                  <a:pt x="264" y="2616"/>
                </a:moveTo>
                <a:cubicBezTo>
                  <a:pt x="46" y="2630"/>
                  <a:pt x="1" y="2705"/>
                  <a:pt x="67" y="2705"/>
                </a:cubicBezTo>
                <a:cubicBezTo>
                  <a:pt x="103" y="2705"/>
                  <a:pt x="172" y="2683"/>
                  <a:pt x="264" y="2616"/>
                </a:cubicBezTo>
                <a:close/>
                <a:moveTo>
                  <a:pt x="2785" y="1"/>
                </a:moveTo>
                <a:cubicBezTo>
                  <a:pt x="2146" y="1"/>
                  <a:pt x="1463" y="416"/>
                  <a:pt x="1032" y="1456"/>
                </a:cubicBezTo>
                <a:cubicBezTo>
                  <a:pt x="738" y="2155"/>
                  <a:pt x="453" y="2479"/>
                  <a:pt x="264" y="2616"/>
                </a:cubicBezTo>
                <a:lnTo>
                  <a:pt x="264" y="2616"/>
                </a:lnTo>
                <a:cubicBezTo>
                  <a:pt x="287" y="2614"/>
                  <a:pt x="311" y="2614"/>
                  <a:pt x="337" y="2614"/>
                </a:cubicBezTo>
                <a:cubicBezTo>
                  <a:pt x="581" y="2614"/>
                  <a:pt x="991" y="2683"/>
                  <a:pt x="1622" y="2943"/>
                </a:cubicBezTo>
                <a:cubicBezTo>
                  <a:pt x="2033" y="3107"/>
                  <a:pt x="2401" y="3178"/>
                  <a:pt x="2724" y="3178"/>
                </a:cubicBezTo>
                <a:cubicBezTo>
                  <a:pt x="4121" y="3178"/>
                  <a:pt x="4678" y="1846"/>
                  <a:pt x="4229" y="927"/>
                </a:cubicBezTo>
                <a:cubicBezTo>
                  <a:pt x="3949" y="367"/>
                  <a:pt x="3386" y="1"/>
                  <a:pt x="2785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 rot="-3591666">
            <a:off x="1192987" y="4956679"/>
            <a:ext cx="1538892" cy="207933"/>
          </a:xfrm>
          <a:custGeom>
            <a:rect b="b" l="l" r="r" t="t"/>
            <a:pathLst>
              <a:path extrusionOk="0" h="4031" w="29833">
                <a:moveTo>
                  <a:pt x="29482" y="0"/>
                </a:moveTo>
                <a:cubicBezTo>
                  <a:pt x="29482" y="0"/>
                  <a:pt x="29481" y="0"/>
                  <a:pt x="29481" y="0"/>
                </a:cubicBezTo>
                <a:cubicBezTo>
                  <a:pt x="29332" y="9"/>
                  <a:pt x="21916" y="3726"/>
                  <a:pt x="11312" y="3726"/>
                </a:cubicBezTo>
                <a:cubicBezTo>
                  <a:pt x="7872" y="3726"/>
                  <a:pt x="4096" y="3335"/>
                  <a:pt x="124" y="2299"/>
                </a:cubicBezTo>
                <a:lnTo>
                  <a:pt x="1" y="2815"/>
                </a:lnTo>
                <a:cubicBezTo>
                  <a:pt x="3606" y="3691"/>
                  <a:pt x="7104" y="4030"/>
                  <a:pt x="10355" y="4030"/>
                </a:cubicBezTo>
                <a:cubicBezTo>
                  <a:pt x="21558" y="4030"/>
                  <a:pt x="29833" y="0"/>
                  <a:pt x="29482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"/>
          <p:cNvSpPr/>
          <p:nvPr/>
        </p:nvSpPr>
        <p:spPr>
          <a:xfrm rot="-3591666">
            <a:off x="2053792" y="4885916"/>
            <a:ext cx="473227" cy="277674"/>
          </a:xfrm>
          <a:custGeom>
            <a:rect b="b" l="l" r="r" t="t"/>
            <a:pathLst>
              <a:path extrusionOk="0" h="5383" w="9174">
                <a:moveTo>
                  <a:pt x="70" y="0"/>
                </a:moveTo>
                <a:cubicBezTo>
                  <a:pt x="0" y="0"/>
                  <a:pt x="117" y="67"/>
                  <a:pt x="520" y="146"/>
                </a:cubicBezTo>
                <a:lnTo>
                  <a:pt x="520" y="146"/>
                </a:lnTo>
                <a:cubicBezTo>
                  <a:pt x="289" y="40"/>
                  <a:pt x="124" y="0"/>
                  <a:pt x="70" y="0"/>
                </a:cubicBezTo>
                <a:close/>
                <a:moveTo>
                  <a:pt x="520" y="146"/>
                </a:moveTo>
                <a:lnTo>
                  <a:pt x="520" y="146"/>
                </a:lnTo>
                <a:cubicBezTo>
                  <a:pt x="773" y="262"/>
                  <a:pt x="1104" y="457"/>
                  <a:pt x="1453" y="764"/>
                </a:cubicBezTo>
                <a:cubicBezTo>
                  <a:pt x="1644" y="922"/>
                  <a:pt x="4911" y="5382"/>
                  <a:pt x="7149" y="5382"/>
                </a:cubicBezTo>
                <a:cubicBezTo>
                  <a:pt x="7354" y="5382"/>
                  <a:pt x="7550" y="5345"/>
                  <a:pt x="7735" y="5263"/>
                </a:cubicBezTo>
                <a:cubicBezTo>
                  <a:pt x="9173" y="4637"/>
                  <a:pt x="7845" y="1194"/>
                  <a:pt x="4379" y="506"/>
                </a:cubicBezTo>
                <a:cubicBezTo>
                  <a:pt x="3357" y="315"/>
                  <a:pt x="2634" y="302"/>
                  <a:pt x="2150" y="302"/>
                </a:cubicBezTo>
                <a:cubicBezTo>
                  <a:pt x="2069" y="302"/>
                  <a:pt x="1995" y="302"/>
                  <a:pt x="1927" y="302"/>
                </a:cubicBezTo>
                <a:cubicBezTo>
                  <a:pt x="1824" y="302"/>
                  <a:pt x="1736" y="301"/>
                  <a:pt x="1662" y="297"/>
                </a:cubicBezTo>
                <a:cubicBezTo>
                  <a:pt x="1148" y="251"/>
                  <a:pt x="776" y="196"/>
                  <a:pt x="520" y="146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"/>
          <p:cNvSpPr/>
          <p:nvPr/>
        </p:nvSpPr>
        <p:spPr>
          <a:xfrm rot="-3591666">
            <a:off x="1904221" y="5017648"/>
            <a:ext cx="507995" cy="222170"/>
          </a:xfrm>
          <a:custGeom>
            <a:rect b="b" l="l" r="r" t="t"/>
            <a:pathLst>
              <a:path extrusionOk="0" h="4307" w="9848">
                <a:moveTo>
                  <a:pt x="599" y="0"/>
                </a:moveTo>
                <a:cubicBezTo>
                  <a:pt x="222" y="0"/>
                  <a:pt x="3" y="72"/>
                  <a:pt x="1" y="213"/>
                </a:cubicBezTo>
                <a:cubicBezTo>
                  <a:pt x="3615" y="262"/>
                  <a:pt x="7672" y="2205"/>
                  <a:pt x="9848" y="4307"/>
                </a:cubicBezTo>
                <a:cubicBezTo>
                  <a:pt x="6974" y="1383"/>
                  <a:pt x="2256" y="0"/>
                  <a:pt x="599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"/>
          <p:cNvSpPr/>
          <p:nvPr/>
        </p:nvSpPr>
        <p:spPr>
          <a:xfrm rot="-3591666">
            <a:off x="1741916" y="4748909"/>
            <a:ext cx="320746" cy="356288"/>
          </a:xfrm>
          <a:custGeom>
            <a:rect b="b" l="l" r="r" t="t"/>
            <a:pathLst>
              <a:path extrusionOk="0" h="6907" w="6218">
                <a:moveTo>
                  <a:pt x="5011" y="0"/>
                </a:moveTo>
                <a:cubicBezTo>
                  <a:pt x="4514" y="0"/>
                  <a:pt x="3822" y="583"/>
                  <a:pt x="2951" y="2149"/>
                </a:cubicBezTo>
                <a:cubicBezTo>
                  <a:pt x="1678" y="4424"/>
                  <a:pt x="1843" y="6042"/>
                  <a:pt x="27" y="6894"/>
                </a:cubicBezTo>
                <a:lnTo>
                  <a:pt x="27" y="6894"/>
                </a:lnTo>
                <a:cubicBezTo>
                  <a:pt x="2253" y="5865"/>
                  <a:pt x="4161" y="6343"/>
                  <a:pt x="5496" y="3809"/>
                </a:cubicBezTo>
                <a:cubicBezTo>
                  <a:pt x="6218" y="2348"/>
                  <a:pt x="6009" y="0"/>
                  <a:pt x="5011" y="0"/>
                </a:cubicBezTo>
                <a:close/>
                <a:moveTo>
                  <a:pt x="27" y="6894"/>
                </a:moveTo>
                <a:cubicBezTo>
                  <a:pt x="18" y="6898"/>
                  <a:pt x="9" y="6902"/>
                  <a:pt x="0" y="6906"/>
                </a:cubicBezTo>
                <a:cubicBezTo>
                  <a:pt x="9" y="6902"/>
                  <a:pt x="18" y="6898"/>
                  <a:pt x="27" y="6894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"/>
          <p:cNvSpPr/>
          <p:nvPr/>
        </p:nvSpPr>
        <p:spPr>
          <a:xfrm rot="-3591666">
            <a:off x="1694209" y="4921423"/>
            <a:ext cx="412978" cy="301918"/>
          </a:xfrm>
          <a:custGeom>
            <a:rect b="b" l="l" r="r" t="t"/>
            <a:pathLst>
              <a:path extrusionOk="0" h="5853" w="8006">
                <a:moveTo>
                  <a:pt x="8006" y="0"/>
                </a:moveTo>
                <a:lnTo>
                  <a:pt x="8006" y="0"/>
                </a:lnTo>
                <a:cubicBezTo>
                  <a:pt x="6847" y="3233"/>
                  <a:pt x="3569" y="5594"/>
                  <a:pt x="83" y="5594"/>
                </a:cubicBezTo>
                <a:cubicBezTo>
                  <a:pt x="56" y="5594"/>
                  <a:pt x="29" y="5594"/>
                  <a:pt x="2" y="5594"/>
                </a:cubicBezTo>
                <a:lnTo>
                  <a:pt x="2" y="5594"/>
                </a:lnTo>
                <a:cubicBezTo>
                  <a:pt x="0" y="5763"/>
                  <a:pt x="221" y="5852"/>
                  <a:pt x="593" y="5852"/>
                </a:cubicBezTo>
                <a:cubicBezTo>
                  <a:pt x="2196" y="5852"/>
                  <a:pt x="6608" y="4182"/>
                  <a:pt x="8006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"/>
          <p:cNvSpPr/>
          <p:nvPr/>
        </p:nvSpPr>
        <p:spPr>
          <a:xfrm rot="-3591666">
            <a:off x="1856461" y="4585090"/>
            <a:ext cx="354998" cy="301557"/>
          </a:xfrm>
          <a:custGeom>
            <a:rect b="b" l="l" r="r" t="t"/>
            <a:pathLst>
              <a:path extrusionOk="0" h="5846" w="6882">
                <a:moveTo>
                  <a:pt x="4966" y="1"/>
                </a:moveTo>
                <a:cubicBezTo>
                  <a:pt x="4247" y="1"/>
                  <a:pt x="3261" y="748"/>
                  <a:pt x="2226" y="2796"/>
                </a:cubicBezTo>
                <a:cubicBezTo>
                  <a:pt x="1614" y="3995"/>
                  <a:pt x="1465" y="5145"/>
                  <a:pt x="22" y="5835"/>
                </a:cubicBezTo>
                <a:lnTo>
                  <a:pt x="22" y="5835"/>
                </a:lnTo>
                <a:cubicBezTo>
                  <a:pt x="811" y="5463"/>
                  <a:pt x="1457" y="5389"/>
                  <a:pt x="2078" y="5304"/>
                </a:cubicBezTo>
                <a:cubicBezTo>
                  <a:pt x="6881" y="4552"/>
                  <a:pt x="6741" y="1"/>
                  <a:pt x="4966" y="1"/>
                </a:cubicBezTo>
                <a:close/>
                <a:moveTo>
                  <a:pt x="22" y="5835"/>
                </a:moveTo>
                <a:cubicBezTo>
                  <a:pt x="15" y="5838"/>
                  <a:pt x="8" y="5842"/>
                  <a:pt x="1" y="5845"/>
                </a:cubicBezTo>
                <a:cubicBezTo>
                  <a:pt x="8" y="5842"/>
                  <a:pt x="15" y="5838"/>
                  <a:pt x="22" y="5835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"/>
          <p:cNvSpPr/>
          <p:nvPr/>
        </p:nvSpPr>
        <p:spPr>
          <a:xfrm rot="-3591666">
            <a:off x="1824587" y="4755642"/>
            <a:ext cx="399566" cy="257092"/>
          </a:xfrm>
          <a:custGeom>
            <a:rect b="b" l="l" r="r" t="t"/>
            <a:pathLst>
              <a:path extrusionOk="0" h="4984" w="7746">
                <a:moveTo>
                  <a:pt x="7746" y="0"/>
                </a:moveTo>
                <a:lnTo>
                  <a:pt x="7746" y="0"/>
                </a:lnTo>
                <a:cubicBezTo>
                  <a:pt x="6344" y="2607"/>
                  <a:pt x="2840" y="4635"/>
                  <a:pt x="1" y="4783"/>
                </a:cubicBezTo>
                <a:cubicBezTo>
                  <a:pt x="9" y="4917"/>
                  <a:pt x="169" y="4983"/>
                  <a:pt x="439" y="4983"/>
                </a:cubicBezTo>
                <a:cubicBezTo>
                  <a:pt x="1827" y="4983"/>
                  <a:pt x="6120" y="3241"/>
                  <a:pt x="7746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"/>
          <p:cNvSpPr/>
          <p:nvPr/>
        </p:nvSpPr>
        <p:spPr>
          <a:xfrm rot="-3591666">
            <a:off x="2139062" y="4547812"/>
            <a:ext cx="451717" cy="187764"/>
          </a:xfrm>
          <a:custGeom>
            <a:rect b="b" l="l" r="r" t="t"/>
            <a:pathLst>
              <a:path extrusionOk="0" h="3640" w="8757">
                <a:moveTo>
                  <a:pt x="25" y="440"/>
                </a:moveTo>
                <a:cubicBezTo>
                  <a:pt x="0" y="440"/>
                  <a:pt x="62" y="458"/>
                  <a:pt x="235" y="465"/>
                </a:cubicBezTo>
                <a:lnTo>
                  <a:pt x="235" y="465"/>
                </a:lnTo>
                <a:cubicBezTo>
                  <a:pt x="174" y="455"/>
                  <a:pt x="111" y="447"/>
                  <a:pt x="47" y="442"/>
                </a:cubicBezTo>
                <a:cubicBezTo>
                  <a:pt x="37" y="441"/>
                  <a:pt x="29" y="440"/>
                  <a:pt x="25" y="440"/>
                </a:cubicBezTo>
                <a:close/>
                <a:moveTo>
                  <a:pt x="4057" y="1"/>
                </a:moveTo>
                <a:cubicBezTo>
                  <a:pt x="3622" y="1"/>
                  <a:pt x="3168" y="50"/>
                  <a:pt x="2702" y="159"/>
                </a:cubicBezTo>
                <a:cubicBezTo>
                  <a:pt x="1494" y="414"/>
                  <a:pt x="762" y="468"/>
                  <a:pt x="375" y="468"/>
                </a:cubicBezTo>
                <a:cubicBezTo>
                  <a:pt x="322" y="468"/>
                  <a:pt x="275" y="467"/>
                  <a:pt x="235" y="465"/>
                </a:cubicBezTo>
                <a:lnTo>
                  <a:pt x="235" y="465"/>
                </a:lnTo>
                <a:cubicBezTo>
                  <a:pt x="1617" y="695"/>
                  <a:pt x="2301" y="2155"/>
                  <a:pt x="4067" y="3073"/>
                </a:cubicBezTo>
                <a:cubicBezTo>
                  <a:pt x="4801" y="3440"/>
                  <a:pt x="5626" y="3640"/>
                  <a:pt x="6342" y="3640"/>
                </a:cubicBezTo>
                <a:cubicBezTo>
                  <a:pt x="7041" y="3640"/>
                  <a:pt x="7636" y="3449"/>
                  <a:pt x="7939" y="3036"/>
                </a:cubicBezTo>
                <a:cubicBezTo>
                  <a:pt x="8756" y="1954"/>
                  <a:pt x="6798" y="1"/>
                  <a:pt x="4057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"/>
          <p:cNvSpPr/>
          <p:nvPr/>
        </p:nvSpPr>
        <p:spPr>
          <a:xfrm rot="-3591666">
            <a:off x="2026120" y="4697532"/>
            <a:ext cx="480088" cy="103373"/>
          </a:xfrm>
          <a:custGeom>
            <a:rect b="b" l="l" r="r" t="t"/>
            <a:pathLst>
              <a:path extrusionOk="0" h="2004" w="9307">
                <a:moveTo>
                  <a:pt x="1234" y="1"/>
                </a:moveTo>
                <a:cubicBezTo>
                  <a:pt x="808" y="1"/>
                  <a:pt x="395" y="27"/>
                  <a:pt x="0" y="85"/>
                </a:cubicBezTo>
                <a:cubicBezTo>
                  <a:pt x="30" y="263"/>
                  <a:pt x="145" y="312"/>
                  <a:pt x="382" y="312"/>
                </a:cubicBezTo>
                <a:cubicBezTo>
                  <a:pt x="681" y="312"/>
                  <a:pt x="1176" y="233"/>
                  <a:pt x="1940" y="233"/>
                </a:cubicBezTo>
                <a:cubicBezTo>
                  <a:pt x="3340" y="233"/>
                  <a:pt x="5644" y="498"/>
                  <a:pt x="9306" y="2003"/>
                </a:cubicBezTo>
                <a:cubicBezTo>
                  <a:pt x="7030" y="1029"/>
                  <a:pt x="3879" y="1"/>
                  <a:pt x="1234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"/>
          <p:cNvSpPr/>
          <p:nvPr/>
        </p:nvSpPr>
        <p:spPr>
          <a:xfrm rot="-3591666">
            <a:off x="2100858" y="4455693"/>
            <a:ext cx="126380" cy="136903"/>
          </a:xfrm>
          <a:custGeom>
            <a:rect b="b" l="l" r="r" t="t"/>
            <a:pathLst>
              <a:path extrusionOk="0" h="2654" w="2450">
                <a:moveTo>
                  <a:pt x="1484" y="1"/>
                </a:moveTo>
                <a:cubicBezTo>
                  <a:pt x="1200" y="1"/>
                  <a:pt x="879" y="174"/>
                  <a:pt x="627" y="589"/>
                </a:cubicBezTo>
                <a:cubicBezTo>
                  <a:pt x="123" y="1425"/>
                  <a:pt x="615" y="2088"/>
                  <a:pt x="0" y="2654"/>
                </a:cubicBezTo>
                <a:cubicBezTo>
                  <a:pt x="627" y="2088"/>
                  <a:pt x="1402" y="2347"/>
                  <a:pt x="1955" y="1461"/>
                </a:cubicBezTo>
                <a:cubicBezTo>
                  <a:pt x="2450" y="651"/>
                  <a:pt x="2035" y="1"/>
                  <a:pt x="1484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 rot="-3591666">
            <a:off x="2103012" y="4517789"/>
            <a:ext cx="130042" cy="136335"/>
          </a:xfrm>
          <a:custGeom>
            <a:rect b="b" l="l" r="r" t="t"/>
            <a:pathLst>
              <a:path extrusionOk="0" h="2643" w="2521">
                <a:moveTo>
                  <a:pt x="2521" y="1"/>
                </a:moveTo>
                <a:cubicBezTo>
                  <a:pt x="1980" y="923"/>
                  <a:pt x="1033" y="2263"/>
                  <a:pt x="1" y="2570"/>
                </a:cubicBezTo>
                <a:cubicBezTo>
                  <a:pt x="12" y="2618"/>
                  <a:pt x="48" y="2642"/>
                  <a:pt x="104" y="2642"/>
                </a:cubicBezTo>
                <a:cubicBezTo>
                  <a:pt x="460" y="2642"/>
                  <a:pt x="1628" y="1680"/>
                  <a:pt x="2521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585689" y="1964007"/>
            <a:ext cx="337762" cy="374334"/>
          </a:xfrm>
          <a:custGeom>
            <a:rect b="b" l="l" r="r" t="t"/>
            <a:pathLst>
              <a:path extrusionOk="0" h="7257" w="6548">
                <a:moveTo>
                  <a:pt x="2208" y="0"/>
                </a:moveTo>
                <a:cubicBezTo>
                  <a:pt x="2589" y="1414"/>
                  <a:pt x="1249" y="2324"/>
                  <a:pt x="757" y="3639"/>
                </a:cubicBezTo>
                <a:cubicBezTo>
                  <a:pt x="1" y="5640"/>
                  <a:pt x="1558" y="7257"/>
                  <a:pt x="3249" y="7257"/>
                </a:cubicBezTo>
                <a:cubicBezTo>
                  <a:pt x="3344" y="7257"/>
                  <a:pt x="3440" y="7251"/>
                  <a:pt x="3536" y="7241"/>
                </a:cubicBezTo>
                <a:cubicBezTo>
                  <a:pt x="5478" y="7032"/>
                  <a:pt x="6547" y="4549"/>
                  <a:pt x="5060" y="2840"/>
                </a:cubicBezTo>
                <a:cubicBezTo>
                  <a:pt x="4101" y="1746"/>
                  <a:pt x="2601" y="1438"/>
                  <a:pt x="2208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-573782" y="55248"/>
            <a:ext cx="1330674" cy="2162957"/>
          </a:xfrm>
          <a:custGeom>
            <a:rect b="b" l="l" r="r" t="t"/>
            <a:pathLst>
              <a:path extrusionOk="0" h="41932" w="25797">
                <a:moveTo>
                  <a:pt x="1328" y="861"/>
                </a:moveTo>
                <a:lnTo>
                  <a:pt x="1328" y="861"/>
                </a:lnTo>
                <a:cubicBezTo>
                  <a:pt x="1" y="2656"/>
                  <a:pt x="1156" y="1"/>
                  <a:pt x="10290" y="10131"/>
                </a:cubicBezTo>
                <a:cubicBezTo>
                  <a:pt x="15367" y="16056"/>
                  <a:pt x="17408" y="19289"/>
                  <a:pt x="20641" y="25817"/>
                </a:cubicBezTo>
                <a:cubicBezTo>
                  <a:pt x="23178" y="31343"/>
                  <a:pt x="24850" y="37770"/>
                  <a:pt x="25493" y="40542"/>
                </a:cubicBezTo>
                <a:lnTo>
                  <a:pt x="25493" y="40542"/>
                </a:lnTo>
                <a:cubicBezTo>
                  <a:pt x="25404" y="40096"/>
                  <a:pt x="25295" y="39535"/>
                  <a:pt x="25165" y="38848"/>
                </a:cubicBezTo>
                <a:cubicBezTo>
                  <a:pt x="22559" y="25092"/>
                  <a:pt x="14101" y="10549"/>
                  <a:pt x="1328" y="861"/>
                </a:cubicBezTo>
                <a:close/>
                <a:moveTo>
                  <a:pt x="25493" y="40542"/>
                </a:moveTo>
                <a:cubicBezTo>
                  <a:pt x="25685" y="41505"/>
                  <a:pt x="25782" y="41931"/>
                  <a:pt x="25789" y="41931"/>
                </a:cubicBezTo>
                <a:cubicBezTo>
                  <a:pt x="25797" y="41931"/>
                  <a:pt x="25696" y="41420"/>
                  <a:pt x="25493" y="40542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-64921" y="1015456"/>
            <a:ext cx="432261" cy="691618"/>
          </a:xfrm>
          <a:custGeom>
            <a:rect b="b" l="l" r="r" t="t"/>
            <a:pathLst>
              <a:path extrusionOk="0" h="13408" w="8380">
                <a:moveTo>
                  <a:pt x="5801" y="0"/>
                </a:moveTo>
                <a:cubicBezTo>
                  <a:pt x="5762" y="0"/>
                  <a:pt x="5785" y="343"/>
                  <a:pt x="6023" y="1127"/>
                </a:cubicBezTo>
                <a:lnTo>
                  <a:pt x="6023" y="1127"/>
                </a:lnTo>
                <a:cubicBezTo>
                  <a:pt x="6050" y="728"/>
                  <a:pt x="5994" y="353"/>
                  <a:pt x="5822" y="23"/>
                </a:cubicBezTo>
                <a:cubicBezTo>
                  <a:pt x="5814" y="8"/>
                  <a:pt x="5807" y="0"/>
                  <a:pt x="5801" y="0"/>
                </a:cubicBezTo>
                <a:close/>
                <a:moveTo>
                  <a:pt x="6023" y="1127"/>
                </a:moveTo>
                <a:cubicBezTo>
                  <a:pt x="5896" y="2989"/>
                  <a:pt x="3960" y="5373"/>
                  <a:pt x="3474" y="6132"/>
                </a:cubicBezTo>
                <a:cubicBezTo>
                  <a:pt x="0" y="11460"/>
                  <a:pt x="578" y="13407"/>
                  <a:pt x="2215" y="13407"/>
                </a:cubicBezTo>
                <a:cubicBezTo>
                  <a:pt x="3758" y="13407"/>
                  <a:pt x="6243" y="11676"/>
                  <a:pt x="7162" y="9415"/>
                </a:cubicBezTo>
                <a:cubicBezTo>
                  <a:pt x="8379" y="6464"/>
                  <a:pt x="6744" y="3219"/>
                  <a:pt x="6486" y="2457"/>
                </a:cubicBezTo>
                <a:cubicBezTo>
                  <a:pt x="6279" y="1919"/>
                  <a:pt x="6129" y="1478"/>
                  <a:pt x="6023" y="1127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110202" y="744958"/>
            <a:ext cx="319657" cy="825268"/>
          </a:xfrm>
          <a:custGeom>
            <a:rect b="b" l="l" r="r" t="t"/>
            <a:pathLst>
              <a:path extrusionOk="0" h="15999" w="6197">
                <a:moveTo>
                  <a:pt x="98" y="1"/>
                </a:moveTo>
                <a:cubicBezTo>
                  <a:pt x="1" y="1"/>
                  <a:pt x="131" y="358"/>
                  <a:pt x="644" y="1148"/>
                </a:cubicBezTo>
                <a:cubicBezTo>
                  <a:pt x="3300" y="5144"/>
                  <a:pt x="3300" y="11635"/>
                  <a:pt x="79" y="15999"/>
                </a:cubicBezTo>
                <a:cubicBezTo>
                  <a:pt x="6196" y="8113"/>
                  <a:pt x="562" y="1"/>
                  <a:pt x="98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300696" y="909454"/>
            <a:ext cx="795093" cy="387642"/>
          </a:xfrm>
          <a:custGeom>
            <a:rect b="b" l="l" r="r" t="t"/>
            <a:pathLst>
              <a:path extrusionOk="0" h="7515" w="15414">
                <a:moveTo>
                  <a:pt x="0" y="0"/>
                </a:moveTo>
                <a:cubicBezTo>
                  <a:pt x="3492" y="2594"/>
                  <a:pt x="3725" y="5729"/>
                  <a:pt x="8458" y="7143"/>
                </a:cubicBezTo>
                <a:cubicBezTo>
                  <a:pt x="9274" y="7400"/>
                  <a:pt x="10063" y="7515"/>
                  <a:pt x="10785" y="7515"/>
                </a:cubicBezTo>
                <a:cubicBezTo>
                  <a:pt x="13614" y="7515"/>
                  <a:pt x="15414" y="5758"/>
                  <a:pt x="13720" y="3946"/>
                </a:cubicBezTo>
                <a:cubicBezTo>
                  <a:pt x="12134" y="2201"/>
                  <a:pt x="8790" y="1389"/>
                  <a:pt x="6442" y="1254"/>
                </a:cubicBezTo>
                <a:cubicBezTo>
                  <a:pt x="5985" y="1228"/>
                  <a:pt x="5556" y="1222"/>
                  <a:pt x="5148" y="1222"/>
                </a:cubicBezTo>
                <a:cubicBezTo>
                  <a:pt x="4879" y="1222"/>
                  <a:pt x="4618" y="1225"/>
                  <a:pt x="4364" y="1225"/>
                </a:cubicBezTo>
                <a:cubicBezTo>
                  <a:pt x="2843" y="1225"/>
                  <a:pt x="1559" y="1143"/>
                  <a:pt x="0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80026" y="710140"/>
            <a:ext cx="787613" cy="453617"/>
          </a:xfrm>
          <a:custGeom>
            <a:rect b="b" l="l" r="r" t="t"/>
            <a:pathLst>
              <a:path extrusionOk="0" h="8794" w="15269">
                <a:moveTo>
                  <a:pt x="334" y="1"/>
                </a:moveTo>
                <a:cubicBezTo>
                  <a:pt x="235" y="1"/>
                  <a:pt x="129" y="50"/>
                  <a:pt x="0" y="151"/>
                </a:cubicBezTo>
                <a:cubicBezTo>
                  <a:pt x="3270" y="4282"/>
                  <a:pt x="10241" y="8019"/>
                  <a:pt x="15269" y="8794"/>
                </a:cubicBezTo>
                <a:cubicBezTo>
                  <a:pt x="13117" y="8400"/>
                  <a:pt x="10708" y="7454"/>
                  <a:pt x="9024" y="6605"/>
                </a:cubicBezTo>
                <a:cubicBezTo>
                  <a:pt x="1486" y="2804"/>
                  <a:pt x="1087" y="1"/>
                  <a:pt x="334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461376" y="1226841"/>
            <a:ext cx="661803" cy="495966"/>
          </a:xfrm>
          <a:custGeom>
            <a:rect b="b" l="l" r="r" t="t"/>
            <a:pathLst>
              <a:path extrusionOk="0" h="9615" w="12830">
                <a:moveTo>
                  <a:pt x="107" y="1"/>
                </a:moveTo>
                <a:cubicBezTo>
                  <a:pt x="0" y="1"/>
                  <a:pt x="181" y="365"/>
                  <a:pt x="808" y="804"/>
                </a:cubicBezTo>
                <a:lnTo>
                  <a:pt x="808" y="804"/>
                </a:lnTo>
                <a:cubicBezTo>
                  <a:pt x="449" y="223"/>
                  <a:pt x="191" y="1"/>
                  <a:pt x="107" y="1"/>
                </a:cubicBezTo>
                <a:close/>
                <a:moveTo>
                  <a:pt x="808" y="804"/>
                </a:moveTo>
                <a:lnTo>
                  <a:pt x="808" y="804"/>
                </a:lnTo>
                <a:cubicBezTo>
                  <a:pt x="1109" y="1292"/>
                  <a:pt x="1480" y="2031"/>
                  <a:pt x="1876" y="3104"/>
                </a:cubicBezTo>
                <a:cubicBezTo>
                  <a:pt x="3541" y="7792"/>
                  <a:pt x="6824" y="9614"/>
                  <a:pt x="9056" y="9614"/>
                </a:cubicBezTo>
                <a:cubicBezTo>
                  <a:pt x="11654" y="9614"/>
                  <a:pt x="12829" y="7146"/>
                  <a:pt x="8380" y="3854"/>
                </a:cubicBezTo>
                <a:cubicBezTo>
                  <a:pt x="6376" y="2403"/>
                  <a:pt x="4298" y="2157"/>
                  <a:pt x="2848" y="1739"/>
                </a:cubicBezTo>
                <a:cubicBezTo>
                  <a:pt x="1911" y="1458"/>
                  <a:pt x="1249" y="1113"/>
                  <a:pt x="808" y="804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254375" y="1013445"/>
            <a:ext cx="644369" cy="577105"/>
          </a:xfrm>
          <a:custGeom>
            <a:rect b="b" l="l" r="r" t="t"/>
            <a:pathLst>
              <a:path extrusionOk="0" h="11188" w="12492">
                <a:moveTo>
                  <a:pt x="1132" y="0"/>
                </a:moveTo>
                <a:lnTo>
                  <a:pt x="1132" y="0"/>
                </a:lnTo>
                <a:cubicBezTo>
                  <a:pt x="1" y="689"/>
                  <a:pt x="7869" y="8839"/>
                  <a:pt x="12491" y="11187"/>
                </a:cubicBezTo>
                <a:cubicBezTo>
                  <a:pt x="8963" y="9282"/>
                  <a:pt x="3455" y="3909"/>
                  <a:pt x="1132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215121" y="1548407"/>
            <a:ext cx="397237" cy="603515"/>
          </a:xfrm>
          <a:custGeom>
            <a:rect b="b" l="l" r="r" t="t"/>
            <a:pathLst>
              <a:path extrusionOk="0" h="11700" w="7701">
                <a:moveTo>
                  <a:pt x="5815" y="0"/>
                </a:moveTo>
                <a:cubicBezTo>
                  <a:pt x="5803" y="0"/>
                  <a:pt x="5797" y="153"/>
                  <a:pt x="5834" y="500"/>
                </a:cubicBezTo>
                <a:lnTo>
                  <a:pt x="5834" y="500"/>
                </a:lnTo>
                <a:cubicBezTo>
                  <a:pt x="5847" y="348"/>
                  <a:pt x="5845" y="195"/>
                  <a:pt x="5827" y="42"/>
                </a:cubicBezTo>
                <a:cubicBezTo>
                  <a:pt x="5823" y="14"/>
                  <a:pt x="5819" y="0"/>
                  <a:pt x="5815" y="0"/>
                </a:cubicBezTo>
                <a:close/>
                <a:moveTo>
                  <a:pt x="5834" y="500"/>
                </a:moveTo>
                <a:cubicBezTo>
                  <a:pt x="5641" y="2758"/>
                  <a:pt x="2146" y="4893"/>
                  <a:pt x="983" y="8106"/>
                </a:cubicBezTo>
                <a:cubicBezTo>
                  <a:pt x="0" y="10596"/>
                  <a:pt x="838" y="11699"/>
                  <a:pt x="2154" y="11699"/>
                </a:cubicBezTo>
                <a:cubicBezTo>
                  <a:pt x="4294" y="11699"/>
                  <a:pt x="7701" y="8777"/>
                  <a:pt x="6589" y="4148"/>
                </a:cubicBezTo>
                <a:cubicBezTo>
                  <a:pt x="6088" y="2240"/>
                  <a:pt x="5898" y="1090"/>
                  <a:pt x="5834" y="50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364710" y="1299418"/>
            <a:ext cx="192196" cy="729273"/>
          </a:xfrm>
          <a:custGeom>
            <a:rect b="b" l="l" r="r" t="t"/>
            <a:pathLst>
              <a:path extrusionOk="0" h="14138" w="3726">
                <a:moveTo>
                  <a:pt x="2054" y="1"/>
                </a:moveTo>
                <a:lnTo>
                  <a:pt x="1661" y="185"/>
                </a:lnTo>
                <a:cubicBezTo>
                  <a:pt x="3369" y="3639"/>
                  <a:pt x="3259" y="9110"/>
                  <a:pt x="1" y="14138"/>
                </a:cubicBezTo>
                <a:cubicBezTo>
                  <a:pt x="3431" y="9171"/>
                  <a:pt x="3726" y="3664"/>
                  <a:pt x="2054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681788" y="1800387"/>
            <a:ext cx="244553" cy="203132"/>
          </a:xfrm>
          <a:custGeom>
            <a:rect b="b" l="l" r="r" t="t"/>
            <a:pathLst>
              <a:path extrusionOk="0" h="3938" w="4741">
                <a:moveTo>
                  <a:pt x="1" y="0"/>
                </a:moveTo>
                <a:cubicBezTo>
                  <a:pt x="3" y="3"/>
                  <a:pt x="5" y="5"/>
                  <a:pt x="7" y="7"/>
                </a:cubicBezTo>
                <a:lnTo>
                  <a:pt x="7" y="7"/>
                </a:lnTo>
                <a:cubicBezTo>
                  <a:pt x="5" y="5"/>
                  <a:pt x="3" y="3"/>
                  <a:pt x="1" y="0"/>
                </a:cubicBezTo>
                <a:close/>
                <a:moveTo>
                  <a:pt x="7" y="7"/>
                </a:moveTo>
                <a:cubicBezTo>
                  <a:pt x="1018" y="1124"/>
                  <a:pt x="323" y="2228"/>
                  <a:pt x="1759" y="3381"/>
                </a:cubicBezTo>
                <a:cubicBezTo>
                  <a:pt x="2265" y="3775"/>
                  <a:pt x="2730" y="3938"/>
                  <a:pt x="3117" y="3938"/>
                </a:cubicBezTo>
                <a:cubicBezTo>
                  <a:pt x="4298" y="3938"/>
                  <a:pt x="4740" y="2412"/>
                  <a:pt x="3332" y="1291"/>
                </a:cubicBezTo>
                <a:cubicBezTo>
                  <a:pt x="2044" y="249"/>
                  <a:pt x="940" y="1029"/>
                  <a:pt x="7" y="7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585431" y="1712852"/>
            <a:ext cx="256829" cy="230264"/>
          </a:xfrm>
          <a:custGeom>
            <a:rect b="b" l="l" r="r" t="t"/>
            <a:pathLst>
              <a:path extrusionOk="0" h="4464" w="4979">
                <a:moveTo>
                  <a:pt x="910" y="1"/>
                </a:moveTo>
                <a:cubicBezTo>
                  <a:pt x="0" y="308"/>
                  <a:pt x="3577" y="3431"/>
                  <a:pt x="4979" y="4463"/>
                </a:cubicBezTo>
                <a:cubicBezTo>
                  <a:pt x="3799" y="3529"/>
                  <a:pt x="1352" y="1451"/>
                  <a:pt x="910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7463684" y="4187213"/>
            <a:ext cx="1125633" cy="1353318"/>
          </a:xfrm>
          <a:custGeom>
            <a:rect b="b" l="l" r="r" t="t"/>
            <a:pathLst>
              <a:path extrusionOk="0" h="26236" w="21822">
                <a:moveTo>
                  <a:pt x="5815" y="1"/>
                </a:moveTo>
                <a:lnTo>
                  <a:pt x="5815" y="1"/>
                </a:lnTo>
                <a:cubicBezTo>
                  <a:pt x="1" y="10352"/>
                  <a:pt x="3012" y="23063"/>
                  <a:pt x="17224" y="25215"/>
                </a:cubicBezTo>
                <a:cubicBezTo>
                  <a:pt x="19424" y="25534"/>
                  <a:pt x="21096" y="25596"/>
                  <a:pt x="21822" y="26235"/>
                </a:cubicBezTo>
                <a:cubicBezTo>
                  <a:pt x="21096" y="25584"/>
                  <a:pt x="20813" y="23924"/>
                  <a:pt x="20641" y="21846"/>
                </a:cubicBezTo>
                <a:cubicBezTo>
                  <a:pt x="19695" y="10032"/>
                  <a:pt x="19240" y="8828"/>
                  <a:pt x="5815" y="1"/>
                </a:cubicBezTo>
                <a:close/>
              </a:path>
            </a:pathLst>
          </a:custGeom>
          <a:solidFill>
            <a:srgbClr val="D566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7525841" y="4187213"/>
            <a:ext cx="1063476" cy="1353318"/>
          </a:xfrm>
          <a:custGeom>
            <a:rect b="b" l="l" r="r" t="t"/>
            <a:pathLst>
              <a:path extrusionOk="0" h="26236" w="20617">
                <a:moveTo>
                  <a:pt x="4610" y="1"/>
                </a:moveTo>
                <a:cubicBezTo>
                  <a:pt x="0" y="8201"/>
                  <a:pt x="984" y="17986"/>
                  <a:pt x="8544" y="22695"/>
                </a:cubicBezTo>
                <a:cubicBezTo>
                  <a:pt x="13669" y="25924"/>
                  <a:pt x="19123" y="24966"/>
                  <a:pt x="20594" y="26216"/>
                </a:cubicBezTo>
                <a:lnTo>
                  <a:pt x="20594" y="26216"/>
                </a:lnTo>
                <a:cubicBezTo>
                  <a:pt x="12689" y="19346"/>
                  <a:pt x="7104" y="10183"/>
                  <a:pt x="4610" y="1"/>
                </a:cubicBezTo>
                <a:close/>
                <a:moveTo>
                  <a:pt x="20594" y="26216"/>
                </a:moveTo>
                <a:lnTo>
                  <a:pt x="20594" y="26216"/>
                </a:lnTo>
                <a:cubicBezTo>
                  <a:pt x="20602" y="26222"/>
                  <a:pt x="20609" y="26229"/>
                  <a:pt x="20617" y="26235"/>
                </a:cubicBezTo>
                <a:cubicBezTo>
                  <a:pt x="20609" y="26229"/>
                  <a:pt x="20602" y="26222"/>
                  <a:pt x="20594" y="26216"/>
                </a:cubicBezTo>
                <a:close/>
              </a:path>
            </a:pathLst>
          </a:custGeom>
          <a:solidFill>
            <a:srgbClr val="D9CA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7621578" y="4264174"/>
            <a:ext cx="1073019" cy="1348624"/>
          </a:xfrm>
          <a:custGeom>
            <a:rect b="b" l="l" r="r" t="t"/>
            <a:pathLst>
              <a:path extrusionOk="0" h="26145" w="20802">
                <a:moveTo>
                  <a:pt x="3079" y="0"/>
                </a:moveTo>
                <a:cubicBezTo>
                  <a:pt x="3068" y="0"/>
                  <a:pt x="3289" y="673"/>
                  <a:pt x="3945" y="2551"/>
                </a:cubicBezTo>
                <a:lnTo>
                  <a:pt x="3945" y="2551"/>
                </a:lnTo>
                <a:cubicBezTo>
                  <a:pt x="3578" y="1365"/>
                  <a:pt x="3094" y="0"/>
                  <a:pt x="3079" y="0"/>
                </a:cubicBezTo>
                <a:close/>
                <a:moveTo>
                  <a:pt x="5828" y="525"/>
                </a:moveTo>
                <a:cubicBezTo>
                  <a:pt x="7881" y="2013"/>
                  <a:pt x="5250" y="2689"/>
                  <a:pt x="4684" y="4115"/>
                </a:cubicBezTo>
                <a:cubicBezTo>
                  <a:pt x="4644" y="4229"/>
                  <a:pt x="4657" y="4413"/>
                  <a:pt x="4628" y="4413"/>
                </a:cubicBezTo>
                <a:cubicBezTo>
                  <a:pt x="4613" y="4413"/>
                  <a:pt x="4587" y="4366"/>
                  <a:pt x="4537" y="4238"/>
                </a:cubicBezTo>
                <a:cubicBezTo>
                  <a:pt x="4309" y="3590"/>
                  <a:pt x="4113" y="3031"/>
                  <a:pt x="3945" y="2551"/>
                </a:cubicBezTo>
                <a:lnTo>
                  <a:pt x="3945" y="2551"/>
                </a:lnTo>
                <a:cubicBezTo>
                  <a:pt x="4227" y="3463"/>
                  <a:pt x="4439" y="4269"/>
                  <a:pt x="4314" y="4269"/>
                </a:cubicBezTo>
                <a:cubicBezTo>
                  <a:pt x="4307" y="4269"/>
                  <a:pt x="4300" y="4267"/>
                  <a:pt x="4291" y="4262"/>
                </a:cubicBezTo>
                <a:cubicBezTo>
                  <a:pt x="3013" y="3561"/>
                  <a:pt x="345" y="4557"/>
                  <a:pt x="1169" y="1939"/>
                </a:cubicBezTo>
                <a:lnTo>
                  <a:pt x="1169" y="1939"/>
                </a:lnTo>
                <a:cubicBezTo>
                  <a:pt x="160" y="4545"/>
                  <a:pt x="3074" y="3684"/>
                  <a:pt x="4242" y="4348"/>
                </a:cubicBezTo>
                <a:cubicBezTo>
                  <a:pt x="4626" y="4552"/>
                  <a:pt x="4647" y="4804"/>
                  <a:pt x="4682" y="4804"/>
                </a:cubicBezTo>
                <a:cubicBezTo>
                  <a:pt x="4683" y="4804"/>
                  <a:pt x="4684" y="4803"/>
                  <a:pt x="4684" y="4803"/>
                </a:cubicBezTo>
                <a:cubicBezTo>
                  <a:pt x="6314" y="9015"/>
                  <a:pt x="7205" y="10144"/>
                  <a:pt x="7023" y="10144"/>
                </a:cubicBezTo>
                <a:cubicBezTo>
                  <a:pt x="6997" y="10144"/>
                  <a:pt x="6947" y="10120"/>
                  <a:pt x="6873" y="10077"/>
                </a:cubicBezTo>
                <a:cubicBezTo>
                  <a:pt x="6288" y="9751"/>
                  <a:pt x="5508" y="9680"/>
                  <a:pt x="4683" y="9680"/>
                </a:cubicBezTo>
                <a:cubicBezTo>
                  <a:pt x="4048" y="9680"/>
                  <a:pt x="3387" y="9722"/>
                  <a:pt x="2767" y="9722"/>
                </a:cubicBezTo>
                <a:cubicBezTo>
                  <a:pt x="1394" y="9722"/>
                  <a:pt x="224" y="9517"/>
                  <a:pt x="1" y="8196"/>
                </a:cubicBezTo>
                <a:lnTo>
                  <a:pt x="1" y="8196"/>
                </a:lnTo>
                <a:cubicBezTo>
                  <a:pt x="205" y="9709"/>
                  <a:pt x="1662" y="9863"/>
                  <a:pt x="3239" y="9863"/>
                </a:cubicBezTo>
                <a:cubicBezTo>
                  <a:pt x="3644" y="9863"/>
                  <a:pt x="4057" y="9853"/>
                  <a:pt x="4458" y="9853"/>
                </a:cubicBezTo>
                <a:cubicBezTo>
                  <a:pt x="4933" y="9853"/>
                  <a:pt x="5392" y="9867"/>
                  <a:pt x="5803" y="9930"/>
                </a:cubicBezTo>
                <a:cubicBezTo>
                  <a:pt x="7278" y="10163"/>
                  <a:pt x="7315" y="10679"/>
                  <a:pt x="8594" y="12806"/>
                </a:cubicBezTo>
                <a:cubicBezTo>
                  <a:pt x="10025" y="15319"/>
                  <a:pt x="10699" y="15904"/>
                  <a:pt x="10563" y="15904"/>
                </a:cubicBezTo>
                <a:cubicBezTo>
                  <a:pt x="10445" y="15904"/>
                  <a:pt x="9712" y="15460"/>
                  <a:pt x="8330" y="15460"/>
                </a:cubicBezTo>
                <a:cubicBezTo>
                  <a:pt x="8287" y="15460"/>
                  <a:pt x="8244" y="15461"/>
                  <a:pt x="8200" y="15462"/>
                </a:cubicBezTo>
                <a:cubicBezTo>
                  <a:pt x="6897" y="15481"/>
                  <a:pt x="5361" y="15786"/>
                  <a:pt x="4012" y="15786"/>
                </a:cubicBezTo>
                <a:cubicBezTo>
                  <a:pt x="2765" y="15786"/>
                  <a:pt x="1679" y="15525"/>
                  <a:pt x="1082" y="14540"/>
                </a:cubicBezTo>
                <a:lnTo>
                  <a:pt x="1082" y="14540"/>
                </a:lnTo>
                <a:cubicBezTo>
                  <a:pt x="1693" y="15686"/>
                  <a:pt x="2913" y="15958"/>
                  <a:pt x="4317" y="15958"/>
                </a:cubicBezTo>
                <a:cubicBezTo>
                  <a:pt x="5582" y="15958"/>
                  <a:pt x="6997" y="15736"/>
                  <a:pt x="8247" y="15736"/>
                </a:cubicBezTo>
                <a:cubicBezTo>
                  <a:pt x="9014" y="15736"/>
                  <a:pt x="9720" y="15820"/>
                  <a:pt x="10290" y="16089"/>
                </a:cubicBezTo>
                <a:cubicBezTo>
                  <a:pt x="11286" y="16543"/>
                  <a:pt x="11470" y="17416"/>
                  <a:pt x="14286" y="20613"/>
                </a:cubicBezTo>
                <a:cubicBezTo>
                  <a:pt x="13930" y="20493"/>
                  <a:pt x="13556" y="20445"/>
                  <a:pt x="13168" y="20445"/>
                </a:cubicBezTo>
                <a:cubicBezTo>
                  <a:pt x="11595" y="20445"/>
                  <a:pt x="9793" y="21229"/>
                  <a:pt x="8043" y="21229"/>
                </a:cubicBezTo>
                <a:cubicBezTo>
                  <a:pt x="7374" y="21229"/>
                  <a:pt x="6712" y="21115"/>
                  <a:pt x="6074" y="20797"/>
                </a:cubicBezTo>
                <a:lnTo>
                  <a:pt x="6074" y="20797"/>
                </a:lnTo>
                <a:cubicBezTo>
                  <a:pt x="6798" y="21264"/>
                  <a:pt x="7607" y="21414"/>
                  <a:pt x="8428" y="21414"/>
                </a:cubicBezTo>
                <a:cubicBezTo>
                  <a:pt x="8860" y="21414"/>
                  <a:pt x="9296" y="21373"/>
                  <a:pt x="9725" y="21313"/>
                </a:cubicBezTo>
                <a:cubicBezTo>
                  <a:pt x="11524" y="21045"/>
                  <a:pt x="12588" y="20862"/>
                  <a:pt x="13338" y="20862"/>
                </a:cubicBezTo>
                <a:cubicBezTo>
                  <a:pt x="15267" y="20862"/>
                  <a:pt x="15118" y="22072"/>
                  <a:pt x="20076" y="26145"/>
                </a:cubicBezTo>
                <a:cubicBezTo>
                  <a:pt x="20801" y="25235"/>
                  <a:pt x="14544" y="22198"/>
                  <a:pt x="14876" y="19371"/>
                </a:cubicBezTo>
                <a:cubicBezTo>
                  <a:pt x="15122" y="17293"/>
                  <a:pt x="17101" y="14921"/>
                  <a:pt x="16720" y="12843"/>
                </a:cubicBezTo>
                <a:lnTo>
                  <a:pt x="16720" y="12843"/>
                </a:lnTo>
                <a:cubicBezTo>
                  <a:pt x="16917" y="15302"/>
                  <a:pt x="14052" y="17994"/>
                  <a:pt x="14556" y="20379"/>
                </a:cubicBezTo>
                <a:cubicBezTo>
                  <a:pt x="13142" y="18818"/>
                  <a:pt x="11458" y="16728"/>
                  <a:pt x="11507" y="16715"/>
                </a:cubicBezTo>
                <a:cubicBezTo>
                  <a:pt x="9307" y="13802"/>
                  <a:pt x="15257" y="9561"/>
                  <a:pt x="14114" y="7348"/>
                </a:cubicBezTo>
                <a:lnTo>
                  <a:pt x="14114" y="7348"/>
                </a:lnTo>
                <a:cubicBezTo>
                  <a:pt x="14925" y="9327"/>
                  <a:pt x="10401" y="12646"/>
                  <a:pt x="10770" y="15597"/>
                </a:cubicBezTo>
                <a:cubicBezTo>
                  <a:pt x="10773" y="15631"/>
                  <a:pt x="10767" y="15647"/>
                  <a:pt x="10752" y="15647"/>
                </a:cubicBezTo>
                <a:cubicBezTo>
                  <a:pt x="10510" y="15647"/>
                  <a:pt x="7984" y="11407"/>
                  <a:pt x="7660" y="10852"/>
                </a:cubicBezTo>
                <a:cubicBezTo>
                  <a:pt x="8016" y="10667"/>
                  <a:pt x="6086" y="10421"/>
                  <a:pt x="9491" y="6364"/>
                </a:cubicBezTo>
                <a:cubicBezTo>
                  <a:pt x="10401" y="5270"/>
                  <a:pt x="11114" y="4385"/>
                  <a:pt x="10475" y="3820"/>
                </a:cubicBezTo>
                <a:lnTo>
                  <a:pt x="10475" y="3820"/>
                </a:lnTo>
                <a:cubicBezTo>
                  <a:pt x="11679" y="5024"/>
                  <a:pt x="7131" y="7508"/>
                  <a:pt x="7266" y="10151"/>
                </a:cubicBezTo>
                <a:cubicBezTo>
                  <a:pt x="3910" y="3611"/>
                  <a:pt x="4389" y="4361"/>
                  <a:pt x="6049" y="2639"/>
                </a:cubicBezTo>
                <a:cubicBezTo>
                  <a:pt x="6860" y="1804"/>
                  <a:pt x="6934" y="1213"/>
                  <a:pt x="5828" y="525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-459011" y="3872714"/>
            <a:ext cx="649424" cy="669025"/>
          </a:xfrm>
          <a:custGeom>
            <a:rect b="b" l="l" r="r" t="t"/>
            <a:pathLst>
              <a:path extrusionOk="0" h="12970" w="12590">
                <a:moveTo>
                  <a:pt x="6398" y="1"/>
                </a:moveTo>
                <a:cubicBezTo>
                  <a:pt x="5483" y="1"/>
                  <a:pt x="4574" y="229"/>
                  <a:pt x="3812" y="652"/>
                </a:cubicBezTo>
                <a:cubicBezTo>
                  <a:pt x="1869" y="1734"/>
                  <a:pt x="1" y="4635"/>
                  <a:pt x="996" y="6922"/>
                </a:cubicBezTo>
                <a:cubicBezTo>
                  <a:pt x="2472" y="10364"/>
                  <a:pt x="7733" y="9528"/>
                  <a:pt x="8557" y="12970"/>
                </a:cubicBezTo>
                <a:cubicBezTo>
                  <a:pt x="7746" y="9577"/>
                  <a:pt x="12589" y="7081"/>
                  <a:pt x="10721" y="2705"/>
                </a:cubicBezTo>
                <a:cubicBezTo>
                  <a:pt x="9907" y="827"/>
                  <a:pt x="8141" y="1"/>
                  <a:pt x="6398" y="1"/>
                </a:cubicBezTo>
                <a:close/>
              </a:path>
            </a:pathLst>
          </a:custGeom>
          <a:solidFill>
            <a:srgbClr val="C335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-193928" y="4039480"/>
            <a:ext cx="242902" cy="756561"/>
          </a:xfrm>
          <a:custGeom>
            <a:rect b="b" l="l" r="r" t="t"/>
            <a:pathLst>
              <a:path extrusionOk="0" h="14667" w="4709">
                <a:moveTo>
                  <a:pt x="0" y="1"/>
                </a:moveTo>
                <a:cubicBezTo>
                  <a:pt x="2066" y="4647"/>
                  <a:pt x="3356" y="9602"/>
                  <a:pt x="3836" y="14667"/>
                </a:cubicBezTo>
                <a:lnTo>
                  <a:pt x="4709" y="14556"/>
                </a:lnTo>
                <a:cubicBezTo>
                  <a:pt x="3934" y="9479"/>
                  <a:pt x="2336" y="4561"/>
                  <a:pt x="0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"/>
          <p:cNvSpPr/>
          <p:nvPr/>
        </p:nvSpPr>
        <p:spPr>
          <a:xfrm rot="-3591666">
            <a:off x="2105793" y="5057769"/>
            <a:ext cx="772618" cy="526410"/>
          </a:xfrm>
          <a:custGeom>
            <a:rect b="b" l="l" r="r" t="t"/>
            <a:pathLst>
              <a:path extrusionOk="0" h="10205" w="14978">
                <a:moveTo>
                  <a:pt x="199" y="1248"/>
                </a:moveTo>
                <a:cubicBezTo>
                  <a:pt x="1" y="1248"/>
                  <a:pt x="90" y="1410"/>
                  <a:pt x="706" y="1421"/>
                </a:cubicBezTo>
                <a:lnTo>
                  <a:pt x="706" y="1421"/>
                </a:lnTo>
                <a:cubicBezTo>
                  <a:pt x="482" y="1292"/>
                  <a:pt x="302" y="1248"/>
                  <a:pt x="199" y="1248"/>
                </a:cubicBezTo>
                <a:close/>
                <a:moveTo>
                  <a:pt x="7768" y="0"/>
                </a:moveTo>
                <a:cubicBezTo>
                  <a:pt x="6976" y="0"/>
                  <a:pt x="6111" y="132"/>
                  <a:pt x="5182" y="426"/>
                </a:cubicBezTo>
                <a:cubicBezTo>
                  <a:pt x="2858" y="1227"/>
                  <a:pt x="1494" y="1422"/>
                  <a:pt x="776" y="1422"/>
                </a:cubicBezTo>
                <a:cubicBezTo>
                  <a:pt x="752" y="1422"/>
                  <a:pt x="728" y="1422"/>
                  <a:pt x="706" y="1421"/>
                </a:cubicBezTo>
                <a:lnTo>
                  <a:pt x="706" y="1421"/>
                </a:lnTo>
                <a:cubicBezTo>
                  <a:pt x="1307" y="1770"/>
                  <a:pt x="2226" y="2741"/>
                  <a:pt x="2822" y="5171"/>
                </a:cubicBezTo>
                <a:cubicBezTo>
                  <a:pt x="3203" y="6855"/>
                  <a:pt x="3485" y="8527"/>
                  <a:pt x="4862" y="9535"/>
                </a:cubicBezTo>
                <a:cubicBezTo>
                  <a:pt x="5497" y="10010"/>
                  <a:pt x="6297" y="10204"/>
                  <a:pt x="7136" y="10204"/>
                </a:cubicBezTo>
                <a:cubicBezTo>
                  <a:pt x="8817" y="10204"/>
                  <a:pt x="10652" y="9425"/>
                  <a:pt x="11611" y="8564"/>
                </a:cubicBezTo>
                <a:cubicBezTo>
                  <a:pt x="14977" y="5560"/>
                  <a:pt x="12907" y="0"/>
                  <a:pt x="7768" y="0"/>
                </a:cubicBezTo>
                <a:close/>
              </a:path>
            </a:pathLst>
          </a:custGeom>
          <a:solidFill>
            <a:srgbClr val="C335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"/>
          <p:cNvSpPr/>
          <p:nvPr/>
        </p:nvSpPr>
        <p:spPr>
          <a:xfrm rot="-3591666">
            <a:off x="1894997" y="5331961"/>
            <a:ext cx="745124" cy="343753"/>
          </a:xfrm>
          <a:custGeom>
            <a:rect b="b" l="l" r="r" t="t"/>
            <a:pathLst>
              <a:path extrusionOk="0" h="6664" w="14445">
                <a:moveTo>
                  <a:pt x="0" y="1"/>
                </a:moveTo>
                <a:lnTo>
                  <a:pt x="74" y="947"/>
                </a:lnTo>
                <a:cubicBezTo>
                  <a:pt x="5446" y="1599"/>
                  <a:pt x="10548" y="3050"/>
                  <a:pt x="14445" y="6664"/>
                </a:cubicBezTo>
                <a:cubicBezTo>
                  <a:pt x="11372" y="3332"/>
                  <a:pt x="5200" y="345"/>
                  <a:pt x="0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-919333" y="2459147"/>
            <a:ext cx="672791" cy="546259"/>
          </a:xfrm>
          <a:custGeom>
            <a:rect b="b" l="l" r="r" t="t"/>
            <a:pathLst>
              <a:path extrusionOk="0" h="10590" w="13043">
                <a:moveTo>
                  <a:pt x="5601" y="0"/>
                </a:moveTo>
                <a:cubicBezTo>
                  <a:pt x="5570" y="0"/>
                  <a:pt x="5539" y="1"/>
                  <a:pt x="5507" y="2"/>
                </a:cubicBezTo>
                <a:cubicBezTo>
                  <a:pt x="1307" y="148"/>
                  <a:pt x="0" y="10590"/>
                  <a:pt x="5849" y="10590"/>
                </a:cubicBezTo>
                <a:cubicBezTo>
                  <a:pt x="5907" y="10590"/>
                  <a:pt x="5965" y="10589"/>
                  <a:pt x="6023" y="10587"/>
                </a:cubicBezTo>
                <a:cubicBezTo>
                  <a:pt x="10302" y="10427"/>
                  <a:pt x="10154" y="5018"/>
                  <a:pt x="13043" y="4477"/>
                </a:cubicBezTo>
                <a:lnTo>
                  <a:pt x="13043" y="4477"/>
                </a:lnTo>
                <a:cubicBezTo>
                  <a:pt x="12886" y="4506"/>
                  <a:pt x="12732" y="4520"/>
                  <a:pt x="12582" y="4520"/>
                </a:cubicBezTo>
                <a:cubicBezTo>
                  <a:pt x="9885" y="4520"/>
                  <a:pt x="8362" y="0"/>
                  <a:pt x="5601" y="0"/>
                </a:cubicBezTo>
                <a:close/>
              </a:path>
            </a:pathLst>
          </a:custGeom>
          <a:solidFill>
            <a:srgbClr val="C335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-698044" y="2612038"/>
            <a:ext cx="669025" cy="122973"/>
          </a:xfrm>
          <a:custGeom>
            <a:rect b="b" l="l" r="r" t="t"/>
            <a:pathLst>
              <a:path extrusionOk="0" h="2384" w="12970">
                <a:moveTo>
                  <a:pt x="12785" y="1"/>
                </a:moveTo>
                <a:cubicBezTo>
                  <a:pt x="8347" y="1304"/>
                  <a:pt x="4340" y="2201"/>
                  <a:pt x="0" y="2361"/>
                </a:cubicBezTo>
                <a:cubicBezTo>
                  <a:pt x="482" y="2376"/>
                  <a:pt x="963" y="2384"/>
                  <a:pt x="1445" y="2384"/>
                </a:cubicBezTo>
                <a:cubicBezTo>
                  <a:pt x="5326" y="2384"/>
                  <a:pt x="9196" y="1900"/>
                  <a:pt x="12970" y="960"/>
                </a:cubicBezTo>
                <a:lnTo>
                  <a:pt x="12785" y="1"/>
                </a:ln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"/>
          <p:cNvSpPr/>
          <p:nvPr/>
        </p:nvSpPr>
        <p:spPr>
          <a:xfrm>
            <a:off x="8227724" y="2468793"/>
            <a:ext cx="1107941" cy="757386"/>
          </a:xfrm>
          <a:custGeom>
            <a:rect b="b" l="l" r="r" t="t"/>
            <a:pathLst>
              <a:path extrusionOk="0" h="14683" w="21479">
                <a:moveTo>
                  <a:pt x="11026" y="1"/>
                </a:moveTo>
                <a:cubicBezTo>
                  <a:pt x="5121" y="1"/>
                  <a:pt x="0" y="11919"/>
                  <a:pt x="8485" y="14383"/>
                </a:cubicBezTo>
                <a:cubicBezTo>
                  <a:pt x="9212" y="14591"/>
                  <a:pt x="9884" y="14683"/>
                  <a:pt x="10510" y="14683"/>
                </a:cubicBezTo>
                <a:cubicBezTo>
                  <a:pt x="15153" y="14683"/>
                  <a:pt x="17284" y="9643"/>
                  <a:pt x="20895" y="9643"/>
                </a:cubicBezTo>
                <a:cubicBezTo>
                  <a:pt x="21086" y="9643"/>
                  <a:pt x="21280" y="9657"/>
                  <a:pt x="21479" y="9687"/>
                </a:cubicBezTo>
                <a:cubicBezTo>
                  <a:pt x="16783" y="8986"/>
                  <a:pt x="16697" y="1450"/>
                  <a:pt x="12234" y="172"/>
                </a:cubicBezTo>
                <a:cubicBezTo>
                  <a:pt x="11831" y="55"/>
                  <a:pt x="11426" y="1"/>
                  <a:pt x="11026" y="1"/>
                </a:cubicBezTo>
                <a:close/>
              </a:path>
            </a:pathLst>
          </a:custGeom>
          <a:solidFill>
            <a:srgbClr val="C335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"/>
          <p:cNvSpPr/>
          <p:nvPr/>
        </p:nvSpPr>
        <p:spPr>
          <a:xfrm>
            <a:off x="8648225" y="2809289"/>
            <a:ext cx="1030515" cy="225777"/>
          </a:xfrm>
          <a:custGeom>
            <a:rect b="b" l="l" r="r" t="t"/>
            <a:pathLst>
              <a:path extrusionOk="0" h="4377" w="19978">
                <a:moveTo>
                  <a:pt x="1" y="0"/>
                </a:moveTo>
                <a:lnTo>
                  <a:pt x="1" y="0"/>
                </a:lnTo>
                <a:cubicBezTo>
                  <a:pt x="6406" y="2274"/>
                  <a:pt x="13081" y="3737"/>
                  <a:pt x="19843" y="4377"/>
                </a:cubicBezTo>
                <a:lnTo>
                  <a:pt x="19978" y="3037"/>
                </a:lnTo>
                <a:cubicBezTo>
                  <a:pt x="12835" y="2619"/>
                  <a:pt x="6516" y="1881"/>
                  <a:pt x="1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"/>
          <p:cNvSpPr/>
          <p:nvPr/>
        </p:nvSpPr>
        <p:spPr>
          <a:xfrm>
            <a:off x="-37943" y="307590"/>
            <a:ext cx="734380" cy="624716"/>
          </a:xfrm>
          <a:custGeom>
            <a:rect b="b" l="l" r="r" t="t"/>
            <a:pathLst>
              <a:path extrusionOk="0" h="12111" w="14237">
                <a:moveTo>
                  <a:pt x="8415" y="0"/>
                </a:moveTo>
                <a:cubicBezTo>
                  <a:pt x="7534" y="0"/>
                  <a:pt x="6660" y="164"/>
                  <a:pt x="5815" y="370"/>
                </a:cubicBezTo>
                <a:cubicBezTo>
                  <a:pt x="4721" y="653"/>
                  <a:pt x="3689" y="985"/>
                  <a:pt x="2730" y="1157"/>
                </a:cubicBezTo>
                <a:cubicBezTo>
                  <a:pt x="2360" y="1215"/>
                  <a:pt x="1990" y="1251"/>
                  <a:pt x="1621" y="1251"/>
                </a:cubicBezTo>
                <a:cubicBezTo>
                  <a:pt x="1523" y="1251"/>
                  <a:pt x="1426" y="1248"/>
                  <a:pt x="1328" y="1243"/>
                </a:cubicBezTo>
                <a:cubicBezTo>
                  <a:pt x="861" y="1194"/>
                  <a:pt x="419" y="1071"/>
                  <a:pt x="1" y="874"/>
                </a:cubicBezTo>
                <a:lnTo>
                  <a:pt x="1" y="874"/>
                </a:lnTo>
                <a:cubicBezTo>
                  <a:pt x="419" y="1071"/>
                  <a:pt x="775" y="1378"/>
                  <a:pt x="1045" y="1760"/>
                </a:cubicBezTo>
                <a:cubicBezTo>
                  <a:pt x="1304" y="2128"/>
                  <a:pt x="1500" y="2546"/>
                  <a:pt x="1599" y="2989"/>
                </a:cubicBezTo>
                <a:cubicBezTo>
                  <a:pt x="1857" y="3886"/>
                  <a:pt x="1869" y="4919"/>
                  <a:pt x="1820" y="5952"/>
                </a:cubicBezTo>
                <a:cubicBezTo>
                  <a:pt x="1771" y="6997"/>
                  <a:pt x="1685" y="8017"/>
                  <a:pt x="1771" y="8914"/>
                </a:cubicBezTo>
                <a:cubicBezTo>
                  <a:pt x="1845" y="9812"/>
                  <a:pt x="2066" y="10598"/>
                  <a:pt x="2681" y="11225"/>
                </a:cubicBezTo>
                <a:cubicBezTo>
                  <a:pt x="3308" y="11879"/>
                  <a:pt x="4176" y="12110"/>
                  <a:pt x="5175" y="12110"/>
                </a:cubicBezTo>
                <a:cubicBezTo>
                  <a:pt x="5624" y="12110"/>
                  <a:pt x="6099" y="12064"/>
                  <a:pt x="6590" y="11988"/>
                </a:cubicBezTo>
                <a:cubicBezTo>
                  <a:pt x="8139" y="11742"/>
                  <a:pt x="9811" y="11152"/>
                  <a:pt x="10807" y="10512"/>
                </a:cubicBezTo>
                <a:cubicBezTo>
                  <a:pt x="12097" y="9664"/>
                  <a:pt x="13093" y="8447"/>
                  <a:pt x="13659" y="7009"/>
                </a:cubicBezTo>
                <a:cubicBezTo>
                  <a:pt x="14236" y="5423"/>
                  <a:pt x="14163" y="3382"/>
                  <a:pt x="12614" y="1735"/>
                </a:cubicBezTo>
                <a:cubicBezTo>
                  <a:pt x="11716" y="788"/>
                  <a:pt x="10524" y="198"/>
                  <a:pt x="9233" y="51"/>
                </a:cubicBezTo>
                <a:cubicBezTo>
                  <a:pt x="8960" y="16"/>
                  <a:pt x="8687" y="0"/>
                  <a:pt x="8415" y="0"/>
                </a:cubicBezTo>
                <a:close/>
              </a:path>
            </a:pathLst>
          </a:custGeom>
          <a:solidFill>
            <a:srgbClr val="C335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"/>
          <p:cNvSpPr/>
          <p:nvPr/>
        </p:nvSpPr>
        <p:spPr>
          <a:xfrm>
            <a:off x="-309989" y="225831"/>
            <a:ext cx="731853" cy="490859"/>
          </a:xfrm>
          <a:custGeom>
            <a:rect b="b" l="l" r="r" t="t"/>
            <a:pathLst>
              <a:path extrusionOk="0" h="9516" w="14188">
                <a:moveTo>
                  <a:pt x="283" y="1"/>
                </a:moveTo>
                <a:lnTo>
                  <a:pt x="1" y="1095"/>
                </a:lnTo>
                <a:cubicBezTo>
                  <a:pt x="5496" y="2336"/>
                  <a:pt x="10462" y="5287"/>
                  <a:pt x="14187" y="9516"/>
                </a:cubicBezTo>
                <a:cubicBezTo>
                  <a:pt x="10671" y="4955"/>
                  <a:pt x="5803" y="1636"/>
                  <a:pt x="283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"/>
          <p:cNvSpPr/>
          <p:nvPr/>
        </p:nvSpPr>
        <p:spPr>
          <a:xfrm>
            <a:off x="11869372" y="4603125"/>
            <a:ext cx="486423" cy="530836"/>
          </a:xfrm>
          <a:custGeom>
            <a:rect b="b" l="l" r="r" t="t"/>
            <a:pathLst>
              <a:path extrusionOk="0" h="10291" w="9430">
                <a:moveTo>
                  <a:pt x="5831" y="0"/>
                </a:moveTo>
                <a:cubicBezTo>
                  <a:pt x="4794" y="0"/>
                  <a:pt x="3771" y="319"/>
                  <a:pt x="2914" y="923"/>
                </a:cubicBezTo>
                <a:cubicBezTo>
                  <a:pt x="2263" y="1390"/>
                  <a:pt x="1451" y="2299"/>
                  <a:pt x="898" y="3221"/>
                </a:cubicBezTo>
                <a:cubicBezTo>
                  <a:pt x="333" y="4168"/>
                  <a:pt x="1" y="5090"/>
                  <a:pt x="382" y="5914"/>
                </a:cubicBezTo>
                <a:cubicBezTo>
                  <a:pt x="616" y="6467"/>
                  <a:pt x="1070" y="6811"/>
                  <a:pt x="1624" y="7094"/>
                </a:cubicBezTo>
                <a:cubicBezTo>
                  <a:pt x="2238" y="7364"/>
                  <a:pt x="2878" y="7610"/>
                  <a:pt x="3517" y="7819"/>
                </a:cubicBezTo>
                <a:cubicBezTo>
                  <a:pt x="4181" y="8065"/>
                  <a:pt x="4845" y="8336"/>
                  <a:pt x="5361" y="8717"/>
                </a:cubicBezTo>
                <a:cubicBezTo>
                  <a:pt x="5619" y="8901"/>
                  <a:pt x="5828" y="9135"/>
                  <a:pt x="6000" y="9393"/>
                </a:cubicBezTo>
                <a:cubicBezTo>
                  <a:pt x="6172" y="9663"/>
                  <a:pt x="6271" y="9971"/>
                  <a:pt x="6295" y="10290"/>
                </a:cubicBezTo>
                <a:cubicBezTo>
                  <a:pt x="6271" y="9971"/>
                  <a:pt x="6307" y="9651"/>
                  <a:pt x="6406" y="9344"/>
                </a:cubicBezTo>
                <a:cubicBezTo>
                  <a:pt x="6504" y="9036"/>
                  <a:pt x="6652" y="8741"/>
                  <a:pt x="6824" y="8471"/>
                </a:cubicBezTo>
                <a:cubicBezTo>
                  <a:pt x="7180" y="7905"/>
                  <a:pt x="7647" y="7327"/>
                  <a:pt x="8115" y="6700"/>
                </a:cubicBezTo>
                <a:cubicBezTo>
                  <a:pt x="8569" y="6074"/>
                  <a:pt x="8987" y="5385"/>
                  <a:pt x="9196" y="4598"/>
                </a:cubicBezTo>
                <a:cubicBezTo>
                  <a:pt x="9430" y="3738"/>
                  <a:pt x="9356" y="2828"/>
                  <a:pt x="8987" y="2017"/>
                </a:cubicBezTo>
                <a:cubicBezTo>
                  <a:pt x="8336" y="603"/>
                  <a:pt x="7057" y="25"/>
                  <a:pt x="5889" y="1"/>
                </a:cubicBezTo>
                <a:cubicBezTo>
                  <a:pt x="5870" y="0"/>
                  <a:pt x="5850" y="0"/>
                  <a:pt x="5831" y="0"/>
                </a:cubicBezTo>
                <a:close/>
              </a:path>
            </a:pathLst>
          </a:custGeom>
          <a:solidFill>
            <a:srgbClr val="C335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"/>
          <p:cNvSpPr/>
          <p:nvPr/>
        </p:nvSpPr>
        <p:spPr>
          <a:xfrm>
            <a:off x="12079932" y="4747092"/>
            <a:ext cx="148403" cy="583450"/>
          </a:xfrm>
          <a:custGeom>
            <a:rect b="b" l="l" r="r" t="t"/>
            <a:pathLst>
              <a:path extrusionOk="0" h="11311" w="2877">
                <a:moveTo>
                  <a:pt x="0" y="0"/>
                </a:moveTo>
                <a:lnTo>
                  <a:pt x="0" y="0"/>
                </a:lnTo>
                <a:cubicBezTo>
                  <a:pt x="1746" y="3467"/>
                  <a:pt x="2336" y="7389"/>
                  <a:pt x="1721" y="11212"/>
                </a:cubicBezTo>
                <a:lnTo>
                  <a:pt x="2496" y="11310"/>
                </a:lnTo>
                <a:cubicBezTo>
                  <a:pt x="2877" y="7376"/>
                  <a:pt x="2004" y="3418"/>
                  <a:pt x="0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"/>
          <p:cNvSpPr/>
          <p:nvPr/>
        </p:nvSpPr>
        <p:spPr>
          <a:xfrm>
            <a:off x="-562382" y="730566"/>
            <a:ext cx="633227" cy="632350"/>
          </a:xfrm>
          <a:custGeom>
            <a:rect b="b" l="l" r="r" t="t"/>
            <a:pathLst>
              <a:path extrusionOk="0" h="12259" w="12276">
                <a:moveTo>
                  <a:pt x="6187" y="0"/>
                </a:moveTo>
                <a:cubicBezTo>
                  <a:pt x="4914" y="0"/>
                  <a:pt x="3590" y="549"/>
                  <a:pt x="2582" y="1735"/>
                </a:cubicBezTo>
                <a:cubicBezTo>
                  <a:pt x="1611" y="2878"/>
                  <a:pt x="1" y="6357"/>
                  <a:pt x="923" y="7795"/>
                </a:cubicBezTo>
                <a:cubicBezTo>
                  <a:pt x="1931" y="9541"/>
                  <a:pt x="6135" y="9025"/>
                  <a:pt x="7537" y="11213"/>
                </a:cubicBezTo>
                <a:cubicBezTo>
                  <a:pt x="7690" y="11441"/>
                  <a:pt x="7785" y="11638"/>
                  <a:pt x="7842" y="11797"/>
                </a:cubicBezTo>
                <a:lnTo>
                  <a:pt x="7842" y="11797"/>
                </a:lnTo>
                <a:cubicBezTo>
                  <a:pt x="7908" y="11311"/>
                  <a:pt x="8181" y="10419"/>
                  <a:pt x="9012" y="9012"/>
                </a:cubicBezTo>
                <a:cubicBezTo>
                  <a:pt x="12275" y="3471"/>
                  <a:pt x="9390" y="0"/>
                  <a:pt x="6187" y="0"/>
                </a:cubicBezTo>
                <a:close/>
                <a:moveTo>
                  <a:pt x="7842" y="11797"/>
                </a:moveTo>
                <a:cubicBezTo>
                  <a:pt x="7799" y="12114"/>
                  <a:pt x="7845" y="12258"/>
                  <a:pt x="7881" y="12258"/>
                </a:cubicBezTo>
                <a:cubicBezTo>
                  <a:pt x="7920" y="12258"/>
                  <a:pt x="7948" y="12092"/>
                  <a:pt x="7842" y="11797"/>
                </a:cubicBezTo>
                <a:close/>
              </a:path>
            </a:pathLst>
          </a:custGeom>
          <a:solidFill>
            <a:srgbClr val="C335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"/>
          <p:cNvSpPr/>
          <p:nvPr/>
        </p:nvSpPr>
        <p:spPr>
          <a:xfrm>
            <a:off x="-334078" y="917037"/>
            <a:ext cx="230264" cy="684293"/>
          </a:xfrm>
          <a:custGeom>
            <a:rect b="b" l="l" r="r" t="t"/>
            <a:pathLst>
              <a:path extrusionOk="0" h="13266" w="4464">
                <a:moveTo>
                  <a:pt x="0" y="1"/>
                </a:moveTo>
                <a:lnTo>
                  <a:pt x="0" y="1"/>
                </a:lnTo>
                <a:cubicBezTo>
                  <a:pt x="2853" y="3713"/>
                  <a:pt x="3861" y="8680"/>
                  <a:pt x="2730" y="13068"/>
                </a:cubicBezTo>
                <a:lnTo>
                  <a:pt x="3578" y="13265"/>
                </a:lnTo>
                <a:cubicBezTo>
                  <a:pt x="4463" y="8532"/>
                  <a:pt x="3148" y="3652"/>
                  <a:pt x="0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"/>
          <p:cNvSpPr/>
          <p:nvPr/>
        </p:nvSpPr>
        <p:spPr>
          <a:xfrm>
            <a:off x="9069963" y="-138135"/>
            <a:ext cx="854825" cy="762493"/>
          </a:xfrm>
          <a:custGeom>
            <a:rect b="b" l="l" r="r" t="t"/>
            <a:pathLst>
              <a:path extrusionOk="0" h="14782" w="16572">
                <a:moveTo>
                  <a:pt x="15146" y="0"/>
                </a:moveTo>
                <a:lnTo>
                  <a:pt x="15146" y="0"/>
                </a:lnTo>
                <a:cubicBezTo>
                  <a:pt x="14187" y="1138"/>
                  <a:pt x="12944" y="1461"/>
                  <a:pt x="11577" y="1461"/>
                </a:cubicBezTo>
                <a:cubicBezTo>
                  <a:pt x="9784" y="1461"/>
                  <a:pt x="7777" y="906"/>
                  <a:pt x="5912" y="906"/>
                </a:cubicBezTo>
                <a:cubicBezTo>
                  <a:pt x="4711" y="906"/>
                  <a:pt x="3569" y="1137"/>
                  <a:pt x="2582" y="1893"/>
                </a:cubicBezTo>
                <a:cubicBezTo>
                  <a:pt x="0" y="3848"/>
                  <a:pt x="566" y="8679"/>
                  <a:pt x="1942" y="11101"/>
                </a:cubicBezTo>
                <a:cubicBezTo>
                  <a:pt x="3140" y="13187"/>
                  <a:pt x="5536" y="14781"/>
                  <a:pt x="8011" y="14781"/>
                </a:cubicBezTo>
                <a:cubicBezTo>
                  <a:pt x="9168" y="14781"/>
                  <a:pt x="10343" y="14432"/>
                  <a:pt x="11421" y="13621"/>
                </a:cubicBezTo>
                <a:cubicBezTo>
                  <a:pt x="16572" y="9688"/>
                  <a:pt x="12195" y="3504"/>
                  <a:pt x="15146" y="0"/>
                </a:cubicBezTo>
                <a:close/>
              </a:path>
            </a:pathLst>
          </a:custGeom>
          <a:solidFill>
            <a:srgbClr val="C335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"/>
          <p:cNvSpPr/>
          <p:nvPr/>
        </p:nvSpPr>
        <p:spPr>
          <a:xfrm>
            <a:off x="9335613" y="-425398"/>
            <a:ext cx="738816" cy="755271"/>
          </a:xfrm>
          <a:custGeom>
            <a:rect b="b" l="l" r="r" t="t"/>
            <a:pathLst>
              <a:path extrusionOk="0" h="14642" w="14323">
                <a:moveTo>
                  <a:pt x="13290" y="0"/>
                </a:moveTo>
                <a:cubicBezTo>
                  <a:pt x="9910" y="5741"/>
                  <a:pt x="5386" y="10720"/>
                  <a:pt x="1" y="14642"/>
                </a:cubicBezTo>
                <a:cubicBezTo>
                  <a:pt x="5681" y="11003"/>
                  <a:pt x="10549" y="6245"/>
                  <a:pt x="14323" y="652"/>
                </a:cubicBezTo>
                <a:lnTo>
                  <a:pt x="13290" y="0"/>
                </a:ln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"/>
          <p:cNvSpPr/>
          <p:nvPr/>
        </p:nvSpPr>
        <p:spPr>
          <a:xfrm>
            <a:off x="9290117" y="3778834"/>
            <a:ext cx="2337925" cy="1578528"/>
          </a:xfrm>
          <a:custGeom>
            <a:rect b="b" l="l" r="r" t="t"/>
            <a:pathLst>
              <a:path extrusionOk="0" h="30602" w="45324">
                <a:moveTo>
                  <a:pt x="45313" y="25324"/>
                </a:moveTo>
                <a:lnTo>
                  <a:pt x="45313" y="25324"/>
                </a:lnTo>
                <a:cubicBezTo>
                  <a:pt x="45317" y="25324"/>
                  <a:pt x="45320" y="25325"/>
                  <a:pt x="45324" y="25325"/>
                </a:cubicBezTo>
                <a:cubicBezTo>
                  <a:pt x="45320" y="25325"/>
                  <a:pt x="45317" y="25324"/>
                  <a:pt x="45313" y="25324"/>
                </a:cubicBezTo>
                <a:close/>
                <a:moveTo>
                  <a:pt x="1276" y="1"/>
                </a:moveTo>
                <a:lnTo>
                  <a:pt x="1276" y="1"/>
                </a:lnTo>
                <a:cubicBezTo>
                  <a:pt x="1" y="16442"/>
                  <a:pt x="10377" y="30602"/>
                  <a:pt x="25879" y="30602"/>
                </a:cubicBezTo>
                <a:cubicBezTo>
                  <a:pt x="27856" y="30602"/>
                  <a:pt x="29917" y="30372"/>
                  <a:pt x="32047" y="29886"/>
                </a:cubicBezTo>
                <a:cubicBezTo>
                  <a:pt x="37584" y="28718"/>
                  <a:pt x="42422" y="25296"/>
                  <a:pt x="44947" y="25296"/>
                </a:cubicBezTo>
                <a:cubicBezTo>
                  <a:pt x="45075" y="25296"/>
                  <a:pt x="45197" y="25305"/>
                  <a:pt x="45313" y="25324"/>
                </a:cubicBezTo>
                <a:lnTo>
                  <a:pt x="45313" y="25324"/>
                </a:lnTo>
                <a:cubicBezTo>
                  <a:pt x="41442" y="24691"/>
                  <a:pt x="36296" y="13544"/>
                  <a:pt x="30977" y="8791"/>
                </a:cubicBezTo>
                <a:cubicBezTo>
                  <a:pt x="23491" y="2238"/>
                  <a:pt x="18192" y="2509"/>
                  <a:pt x="1276" y="1"/>
                </a:cubicBezTo>
                <a:close/>
              </a:path>
            </a:pathLst>
          </a:custGeom>
          <a:solidFill>
            <a:srgbClr val="D566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"/>
          <p:cNvSpPr/>
          <p:nvPr/>
        </p:nvSpPr>
        <p:spPr>
          <a:xfrm>
            <a:off x="9299506" y="3779505"/>
            <a:ext cx="2328537" cy="1580281"/>
          </a:xfrm>
          <a:custGeom>
            <a:rect b="b" l="l" r="r" t="t"/>
            <a:pathLst>
              <a:path extrusionOk="0" h="30636" w="45142">
                <a:moveTo>
                  <a:pt x="45088" y="25304"/>
                </a:moveTo>
                <a:cubicBezTo>
                  <a:pt x="45106" y="25307"/>
                  <a:pt x="45124" y="25310"/>
                  <a:pt x="45142" y="25312"/>
                </a:cubicBezTo>
                <a:cubicBezTo>
                  <a:pt x="45124" y="25310"/>
                  <a:pt x="45106" y="25307"/>
                  <a:pt x="45088" y="25304"/>
                </a:cubicBezTo>
                <a:close/>
                <a:moveTo>
                  <a:pt x="1094" y="0"/>
                </a:moveTo>
                <a:lnTo>
                  <a:pt x="1094" y="0"/>
                </a:lnTo>
                <a:cubicBezTo>
                  <a:pt x="0" y="14113"/>
                  <a:pt x="7327" y="25017"/>
                  <a:pt x="16683" y="28841"/>
                </a:cubicBezTo>
                <a:cubicBezTo>
                  <a:pt x="19913" y="30138"/>
                  <a:pt x="22944" y="30635"/>
                  <a:pt x="25745" y="30635"/>
                </a:cubicBezTo>
                <a:cubicBezTo>
                  <a:pt x="34935" y="30635"/>
                  <a:pt x="41648" y="25285"/>
                  <a:pt x="44775" y="25285"/>
                </a:cubicBezTo>
                <a:cubicBezTo>
                  <a:pt x="44884" y="25285"/>
                  <a:pt x="44988" y="25291"/>
                  <a:pt x="45088" y="25304"/>
                </a:cubicBezTo>
                <a:lnTo>
                  <a:pt x="45088" y="25304"/>
                </a:lnTo>
                <a:cubicBezTo>
                  <a:pt x="27947" y="22773"/>
                  <a:pt x="11877" y="13570"/>
                  <a:pt x="1094" y="0"/>
                </a:cubicBezTo>
                <a:close/>
              </a:path>
            </a:pathLst>
          </a:custGeom>
          <a:solidFill>
            <a:srgbClr val="D9CA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"/>
          <p:cNvSpPr/>
          <p:nvPr/>
        </p:nvSpPr>
        <p:spPr>
          <a:xfrm>
            <a:off x="9360373" y="3823247"/>
            <a:ext cx="2483285" cy="1531330"/>
          </a:xfrm>
          <a:custGeom>
            <a:rect b="b" l="l" r="r" t="t"/>
            <a:pathLst>
              <a:path extrusionOk="0" h="29687" w="48142">
                <a:moveTo>
                  <a:pt x="1485" y="1176"/>
                </a:moveTo>
                <a:cubicBezTo>
                  <a:pt x="1470" y="1176"/>
                  <a:pt x="2143" y="1870"/>
                  <a:pt x="4021" y="3753"/>
                </a:cubicBezTo>
                <a:lnTo>
                  <a:pt x="4021" y="3753"/>
                </a:lnTo>
                <a:cubicBezTo>
                  <a:pt x="2773" y="2438"/>
                  <a:pt x="1504" y="1176"/>
                  <a:pt x="1485" y="1176"/>
                </a:cubicBezTo>
                <a:close/>
                <a:moveTo>
                  <a:pt x="5963" y="0"/>
                </a:moveTo>
                <a:cubicBezTo>
                  <a:pt x="10081" y="689"/>
                  <a:pt x="6651" y="3615"/>
                  <a:pt x="6860" y="6159"/>
                </a:cubicBezTo>
                <a:cubicBezTo>
                  <a:pt x="6877" y="6372"/>
                  <a:pt x="7053" y="6650"/>
                  <a:pt x="6989" y="6650"/>
                </a:cubicBezTo>
                <a:cubicBezTo>
                  <a:pt x="6960" y="6650"/>
                  <a:pt x="6884" y="6595"/>
                  <a:pt x="6725" y="6455"/>
                </a:cubicBezTo>
                <a:cubicBezTo>
                  <a:pt x="5629" y="5363"/>
                  <a:pt x="4737" y="4472"/>
                  <a:pt x="4021" y="3753"/>
                </a:cubicBezTo>
                <a:lnTo>
                  <a:pt x="4021" y="3753"/>
                </a:lnTo>
                <a:cubicBezTo>
                  <a:pt x="5377" y="5183"/>
                  <a:pt x="6710" y="6676"/>
                  <a:pt x="6385" y="6676"/>
                </a:cubicBezTo>
                <a:cubicBezTo>
                  <a:pt x="6384" y="6676"/>
                  <a:pt x="6382" y="6676"/>
                  <a:pt x="6381" y="6676"/>
                </a:cubicBezTo>
                <a:cubicBezTo>
                  <a:pt x="6342" y="6674"/>
                  <a:pt x="6303" y="6673"/>
                  <a:pt x="6263" y="6673"/>
                </a:cubicBezTo>
                <a:cubicBezTo>
                  <a:pt x="4829" y="6673"/>
                  <a:pt x="3130" y="7818"/>
                  <a:pt x="1845" y="7818"/>
                </a:cubicBezTo>
                <a:cubicBezTo>
                  <a:pt x="960" y="7818"/>
                  <a:pt x="272" y="7276"/>
                  <a:pt x="0" y="5446"/>
                </a:cubicBezTo>
                <a:lnTo>
                  <a:pt x="0" y="5446"/>
                </a:lnTo>
                <a:cubicBezTo>
                  <a:pt x="156" y="7368"/>
                  <a:pt x="878" y="7929"/>
                  <a:pt x="1829" y="7929"/>
                </a:cubicBezTo>
                <a:cubicBezTo>
                  <a:pt x="3165" y="7929"/>
                  <a:pt x="4953" y="6821"/>
                  <a:pt x="6260" y="6821"/>
                </a:cubicBezTo>
                <a:cubicBezTo>
                  <a:pt x="6297" y="6821"/>
                  <a:pt x="6333" y="6822"/>
                  <a:pt x="6368" y="6823"/>
                </a:cubicBezTo>
                <a:cubicBezTo>
                  <a:pt x="7413" y="6885"/>
                  <a:pt x="6946" y="7081"/>
                  <a:pt x="12331" y="11335"/>
                </a:cubicBezTo>
                <a:cubicBezTo>
                  <a:pt x="14782" y="13118"/>
                  <a:pt x="15190" y="13395"/>
                  <a:pt x="15037" y="13395"/>
                </a:cubicBezTo>
                <a:cubicBezTo>
                  <a:pt x="14970" y="13395"/>
                  <a:pt x="14798" y="13343"/>
                  <a:pt x="14642" y="13339"/>
                </a:cubicBezTo>
                <a:cubicBezTo>
                  <a:pt x="14613" y="13338"/>
                  <a:pt x="14583" y="13338"/>
                  <a:pt x="14553" y="13338"/>
                </a:cubicBezTo>
                <a:cubicBezTo>
                  <a:pt x="11661" y="13338"/>
                  <a:pt x="7918" y="16957"/>
                  <a:pt x="5154" y="16957"/>
                </a:cubicBezTo>
                <a:cubicBezTo>
                  <a:pt x="4317" y="16957"/>
                  <a:pt x="3570" y="16625"/>
                  <a:pt x="2963" y="15761"/>
                </a:cubicBezTo>
                <a:lnTo>
                  <a:pt x="2963" y="15761"/>
                </a:lnTo>
                <a:cubicBezTo>
                  <a:pt x="3590" y="16745"/>
                  <a:pt x="4365" y="17115"/>
                  <a:pt x="5241" y="17115"/>
                </a:cubicBezTo>
                <a:cubicBezTo>
                  <a:pt x="7879" y="17115"/>
                  <a:pt x="11428" y="13757"/>
                  <a:pt x="14573" y="13757"/>
                </a:cubicBezTo>
                <a:cubicBezTo>
                  <a:pt x="15193" y="13757"/>
                  <a:pt x="15797" y="13887"/>
                  <a:pt x="16375" y="14199"/>
                </a:cubicBezTo>
                <a:cubicBezTo>
                  <a:pt x="16523" y="14273"/>
                  <a:pt x="19264" y="15933"/>
                  <a:pt x="19314" y="15970"/>
                </a:cubicBezTo>
                <a:cubicBezTo>
                  <a:pt x="27046" y="20764"/>
                  <a:pt x="25473" y="17506"/>
                  <a:pt x="20899" y="20162"/>
                </a:cubicBezTo>
                <a:cubicBezTo>
                  <a:pt x="17925" y="21858"/>
                  <a:pt x="14716" y="24989"/>
                  <a:pt x="11706" y="24989"/>
                </a:cubicBezTo>
                <a:cubicBezTo>
                  <a:pt x="11009" y="24989"/>
                  <a:pt x="10322" y="24821"/>
                  <a:pt x="9651" y="24428"/>
                </a:cubicBezTo>
                <a:lnTo>
                  <a:pt x="9651" y="24428"/>
                </a:lnTo>
                <a:cubicBezTo>
                  <a:pt x="10401" y="24916"/>
                  <a:pt x="11176" y="25119"/>
                  <a:pt x="11964" y="25119"/>
                </a:cubicBezTo>
                <a:cubicBezTo>
                  <a:pt x="13653" y="25119"/>
                  <a:pt x="15399" y="24185"/>
                  <a:pt x="17076" y="23137"/>
                </a:cubicBezTo>
                <a:cubicBezTo>
                  <a:pt x="21422" y="20416"/>
                  <a:pt x="23002" y="19348"/>
                  <a:pt x="24606" y="19348"/>
                </a:cubicBezTo>
                <a:cubicBezTo>
                  <a:pt x="26402" y="19348"/>
                  <a:pt x="28228" y="20684"/>
                  <a:pt x="33992" y="22534"/>
                </a:cubicBezTo>
                <a:cubicBezTo>
                  <a:pt x="29960" y="23456"/>
                  <a:pt x="27169" y="29566"/>
                  <a:pt x="22239" y="29677"/>
                </a:cubicBezTo>
                <a:cubicBezTo>
                  <a:pt x="22365" y="29684"/>
                  <a:pt x="22489" y="29687"/>
                  <a:pt x="22611" y="29687"/>
                </a:cubicBezTo>
                <a:cubicBezTo>
                  <a:pt x="28081" y="29687"/>
                  <a:pt x="30572" y="23094"/>
                  <a:pt x="35206" y="23094"/>
                </a:cubicBezTo>
                <a:cubicBezTo>
                  <a:pt x="35570" y="23094"/>
                  <a:pt x="35947" y="23135"/>
                  <a:pt x="36340" y="23223"/>
                </a:cubicBezTo>
                <a:cubicBezTo>
                  <a:pt x="44306" y="25005"/>
                  <a:pt x="42942" y="24673"/>
                  <a:pt x="47060" y="25239"/>
                </a:cubicBezTo>
                <a:cubicBezTo>
                  <a:pt x="47171" y="24022"/>
                  <a:pt x="48142" y="24772"/>
                  <a:pt x="40335" y="23542"/>
                </a:cubicBezTo>
                <a:cubicBezTo>
                  <a:pt x="36549" y="22719"/>
                  <a:pt x="34779" y="22497"/>
                  <a:pt x="33771" y="20260"/>
                </a:cubicBezTo>
                <a:cubicBezTo>
                  <a:pt x="32381" y="17113"/>
                  <a:pt x="33217" y="11987"/>
                  <a:pt x="31029" y="9368"/>
                </a:cubicBezTo>
                <a:lnTo>
                  <a:pt x="31029" y="9368"/>
                </a:lnTo>
                <a:cubicBezTo>
                  <a:pt x="33254" y="12872"/>
                  <a:pt x="31435" y="19018"/>
                  <a:pt x="34176" y="21969"/>
                </a:cubicBezTo>
                <a:cubicBezTo>
                  <a:pt x="33008" y="21649"/>
                  <a:pt x="30833" y="20924"/>
                  <a:pt x="27599" y="19682"/>
                </a:cubicBezTo>
                <a:cubicBezTo>
                  <a:pt x="20322" y="16818"/>
                  <a:pt x="26665" y="6061"/>
                  <a:pt x="23100" y="3627"/>
                </a:cubicBezTo>
                <a:lnTo>
                  <a:pt x="23100" y="3627"/>
                </a:lnTo>
                <a:cubicBezTo>
                  <a:pt x="25743" y="5840"/>
                  <a:pt x="21760" y="14384"/>
                  <a:pt x="24710" y="18269"/>
                </a:cubicBezTo>
                <a:cubicBezTo>
                  <a:pt x="24736" y="18304"/>
                  <a:pt x="24727" y="18320"/>
                  <a:pt x="24687" y="18320"/>
                </a:cubicBezTo>
                <a:cubicBezTo>
                  <a:pt x="24071" y="18320"/>
                  <a:pt x="16115" y="14323"/>
                  <a:pt x="15318" y="12626"/>
                </a:cubicBezTo>
                <a:cubicBezTo>
                  <a:pt x="13634" y="8778"/>
                  <a:pt x="17900" y="2152"/>
                  <a:pt x="15195" y="1377"/>
                </a:cubicBezTo>
                <a:lnTo>
                  <a:pt x="15195" y="1377"/>
                </a:lnTo>
                <a:cubicBezTo>
                  <a:pt x="17199" y="2090"/>
                  <a:pt x="14949" y="5987"/>
                  <a:pt x="14667" y="9835"/>
                </a:cubicBezTo>
                <a:cubicBezTo>
                  <a:pt x="14510" y="11967"/>
                  <a:pt x="15341" y="13160"/>
                  <a:pt x="15170" y="13160"/>
                </a:cubicBezTo>
                <a:cubicBezTo>
                  <a:pt x="15046" y="13160"/>
                  <a:pt x="14397" y="12535"/>
                  <a:pt x="12466" y="11187"/>
                </a:cubicBezTo>
                <a:cubicBezTo>
                  <a:pt x="10327" y="9589"/>
                  <a:pt x="7413" y="7131"/>
                  <a:pt x="7463" y="7094"/>
                </a:cubicBezTo>
                <a:cubicBezTo>
                  <a:pt x="5348" y="5324"/>
                  <a:pt x="10892" y="492"/>
                  <a:pt x="5963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"/>
          <p:cNvSpPr/>
          <p:nvPr/>
        </p:nvSpPr>
        <p:spPr>
          <a:xfrm>
            <a:off x="-1088679" y="3892109"/>
            <a:ext cx="466099" cy="745419"/>
          </a:xfrm>
          <a:custGeom>
            <a:rect b="b" l="l" r="r" t="t"/>
            <a:pathLst>
              <a:path extrusionOk="0" h="14451" w="9036">
                <a:moveTo>
                  <a:pt x="3309" y="0"/>
                </a:moveTo>
                <a:cubicBezTo>
                  <a:pt x="3144" y="0"/>
                  <a:pt x="2964" y="51"/>
                  <a:pt x="2766" y="165"/>
                </a:cubicBezTo>
                <a:cubicBezTo>
                  <a:pt x="0" y="1813"/>
                  <a:pt x="4340" y="3878"/>
                  <a:pt x="3492" y="7234"/>
                </a:cubicBezTo>
                <a:cubicBezTo>
                  <a:pt x="2582" y="10590"/>
                  <a:pt x="4586" y="9533"/>
                  <a:pt x="4868" y="13049"/>
                </a:cubicBezTo>
                <a:cubicBezTo>
                  <a:pt x="4930" y="14192"/>
                  <a:pt x="5459" y="14450"/>
                  <a:pt x="6528" y="14450"/>
                </a:cubicBezTo>
                <a:cubicBezTo>
                  <a:pt x="7721" y="14450"/>
                  <a:pt x="8372" y="14045"/>
                  <a:pt x="8593" y="13356"/>
                </a:cubicBezTo>
                <a:cubicBezTo>
                  <a:pt x="9036" y="12078"/>
                  <a:pt x="7930" y="10578"/>
                  <a:pt x="7696" y="9656"/>
                </a:cubicBezTo>
                <a:cubicBezTo>
                  <a:pt x="7438" y="8721"/>
                  <a:pt x="7671" y="8070"/>
                  <a:pt x="7807" y="7000"/>
                </a:cubicBezTo>
                <a:cubicBezTo>
                  <a:pt x="8151" y="4259"/>
                  <a:pt x="5557" y="3325"/>
                  <a:pt x="4930" y="1972"/>
                </a:cubicBezTo>
                <a:cubicBezTo>
                  <a:pt x="4516" y="1074"/>
                  <a:pt x="4069" y="0"/>
                  <a:pt x="3309" y="0"/>
                </a:cubicBezTo>
                <a:close/>
              </a:path>
            </a:pathLst>
          </a:custGeom>
          <a:solidFill>
            <a:srgbClr val="E198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"/>
          <p:cNvSpPr/>
          <p:nvPr/>
        </p:nvSpPr>
        <p:spPr>
          <a:xfrm>
            <a:off x="-950902" y="3940545"/>
            <a:ext cx="246152" cy="778999"/>
          </a:xfrm>
          <a:custGeom>
            <a:rect b="b" l="l" r="r" t="t"/>
            <a:pathLst>
              <a:path extrusionOk="0" h="15102" w="4772">
                <a:moveTo>
                  <a:pt x="329" y="1"/>
                </a:moveTo>
                <a:lnTo>
                  <a:pt x="329" y="1"/>
                </a:lnTo>
                <a:cubicBezTo>
                  <a:pt x="1455" y="2307"/>
                  <a:pt x="1884" y="3098"/>
                  <a:pt x="1726" y="3098"/>
                </a:cubicBezTo>
                <a:cubicBezTo>
                  <a:pt x="1633" y="3098"/>
                  <a:pt x="1341" y="2829"/>
                  <a:pt x="870" y="2435"/>
                </a:cubicBezTo>
                <a:cubicBezTo>
                  <a:pt x="271" y="1949"/>
                  <a:pt x="36" y="1765"/>
                  <a:pt x="26" y="1765"/>
                </a:cubicBezTo>
                <a:cubicBezTo>
                  <a:pt x="1" y="1765"/>
                  <a:pt x="1227" y="2794"/>
                  <a:pt x="1841" y="3295"/>
                </a:cubicBezTo>
                <a:cubicBezTo>
                  <a:pt x="1913" y="3488"/>
                  <a:pt x="2764" y="5757"/>
                  <a:pt x="2625" y="5757"/>
                </a:cubicBezTo>
                <a:cubicBezTo>
                  <a:pt x="2622" y="5757"/>
                  <a:pt x="2619" y="5756"/>
                  <a:pt x="2615" y="5754"/>
                </a:cubicBezTo>
                <a:cubicBezTo>
                  <a:pt x="2118" y="5542"/>
                  <a:pt x="1404" y="4984"/>
                  <a:pt x="1382" y="4984"/>
                </a:cubicBezTo>
                <a:cubicBezTo>
                  <a:pt x="1371" y="4984"/>
                  <a:pt x="1537" y="5127"/>
                  <a:pt x="2001" y="5533"/>
                </a:cubicBezTo>
                <a:cubicBezTo>
                  <a:pt x="2677" y="6074"/>
                  <a:pt x="2898" y="5459"/>
                  <a:pt x="3427" y="9245"/>
                </a:cubicBezTo>
                <a:cubicBezTo>
                  <a:pt x="2468" y="8618"/>
                  <a:pt x="1632" y="7832"/>
                  <a:pt x="931" y="6934"/>
                </a:cubicBezTo>
                <a:lnTo>
                  <a:pt x="931" y="6934"/>
                </a:lnTo>
                <a:cubicBezTo>
                  <a:pt x="3353" y="10327"/>
                  <a:pt x="3697" y="8287"/>
                  <a:pt x="3734" y="12466"/>
                </a:cubicBezTo>
                <a:cubicBezTo>
                  <a:pt x="3734" y="12534"/>
                  <a:pt x="3712" y="12563"/>
                  <a:pt x="3674" y="12563"/>
                </a:cubicBezTo>
                <a:cubicBezTo>
                  <a:pt x="3459" y="12563"/>
                  <a:pt x="2739" y="11633"/>
                  <a:pt x="2713" y="11633"/>
                </a:cubicBezTo>
                <a:cubicBezTo>
                  <a:pt x="2705" y="11633"/>
                  <a:pt x="2770" y="11730"/>
                  <a:pt x="2947" y="11987"/>
                </a:cubicBezTo>
                <a:cubicBezTo>
                  <a:pt x="3697" y="13179"/>
                  <a:pt x="3759" y="12589"/>
                  <a:pt x="3759" y="13511"/>
                </a:cubicBezTo>
                <a:cubicBezTo>
                  <a:pt x="3739" y="14982"/>
                  <a:pt x="3654" y="15101"/>
                  <a:pt x="3801" y="15101"/>
                </a:cubicBezTo>
                <a:cubicBezTo>
                  <a:pt x="3830" y="15101"/>
                  <a:pt x="3867" y="15097"/>
                  <a:pt x="3915" y="15097"/>
                </a:cubicBezTo>
                <a:cubicBezTo>
                  <a:pt x="3924" y="15097"/>
                  <a:pt x="3934" y="15097"/>
                  <a:pt x="3943" y="15097"/>
                </a:cubicBezTo>
                <a:cubicBezTo>
                  <a:pt x="4066" y="11225"/>
                  <a:pt x="3623" y="13056"/>
                  <a:pt x="4410" y="11581"/>
                </a:cubicBezTo>
                <a:cubicBezTo>
                  <a:pt x="4449" y="11513"/>
                  <a:pt x="4772" y="10786"/>
                  <a:pt x="4754" y="10786"/>
                </a:cubicBezTo>
                <a:cubicBezTo>
                  <a:pt x="4749" y="10786"/>
                  <a:pt x="4721" y="10837"/>
                  <a:pt x="4656" y="10966"/>
                </a:cubicBezTo>
                <a:cubicBezTo>
                  <a:pt x="4522" y="11190"/>
                  <a:pt x="4021" y="11974"/>
                  <a:pt x="3923" y="11974"/>
                </a:cubicBezTo>
                <a:cubicBezTo>
                  <a:pt x="3913" y="11974"/>
                  <a:pt x="3907" y="11967"/>
                  <a:pt x="3906" y="11950"/>
                </a:cubicBezTo>
                <a:cubicBezTo>
                  <a:pt x="3501" y="7414"/>
                  <a:pt x="3218" y="9651"/>
                  <a:pt x="4029" y="7869"/>
                </a:cubicBezTo>
                <a:cubicBezTo>
                  <a:pt x="4410" y="6996"/>
                  <a:pt x="4619" y="6049"/>
                  <a:pt x="4632" y="5103"/>
                </a:cubicBezTo>
                <a:lnTo>
                  <a:pt x="4632" y="5103"/>
                </a:lnTo>
                <a:cubicBezTo>
                  <a:pt x="4484" y="6578"/>
                  <a:pt x="4140" y="7487"/>
                  <a:pt x="3427" y="8483"/>
                </a:cubicBezTo>
                <a:cubicBezTo>
                  <a:pt x="3058" y="6553"/>
                  <a:pt x="2665" y="5668"/>
                  <a:pt x="2689" y="5373"/>
                </a:cubicBezTo>
                <a:cubicBezTo>
                  <a:pt x="2701" y="5103"/>
                  <a:pt x="2972" y="5090"/>
                  <a:pt x="3132" y="3689"/>
                </a:cubicBezTo>
                <a:lnTo>
                  <a:pt x="3132" y="3689"/>
                </a:lnTo>
                <a:cubicBezTo>
                  <a:pt x="3046" y="4205"/>
                  <a:pt x="2849" y="4709"/>
                  <a:pt x="2579" y="5164"/>
                </a:cubicBezTo>
                <a:cubicBezTo>
                  <a:pt x="2468" y="4795"/>
                  <a:pt x="2025" y="3566"/>
                  <a:pt x="1607" y="2582"/>
                </a:cubicBezTo>
                <a:cubicBezTo>
                  <a:pt x="1706" y="1882"/>
                  <a:pt x="1730" y="763"/>
                  <a:pt x="1534" y="50"/>
                </a:cubicBezTo>
                <a:lnTo>
                  <a:pt x="1534" y="50"/>
                </a:lnTo>
                <a:cubicBezTo>
                  <a:pt x="1693" y="726"/>
                  <a:pt x="1644" y="1759"/>
                  <a:pt x="1534" y="2423"/>
                </a:cubicBezTo>
                <a:cubicBezTo>
                  <a:pt x="1177" y="1599"/>
                  <a:pt x="771" y="788"/>
                  <a:pt x="329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"/>
          <p:cNvSpPr txBox="1"/>
          <p:nvPr>
            <p:ph type="ctrTitle"/>
          </p:nvPr>
        </p:nvSpPr>
        <p:spPr>
          <a:xfrm>
            <a:off x="311700" y="1632400"/>
            <a:ext cx="8520600" cy="115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6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4" name="Google Shape;134;p2"/>
          <p:cNvSpPr txBox="1"/>
          <p:nvPr>
            <p:ph idx="1" type="subTitle"/>
          </p:nvPr>
        </p:nvSpPr>
        <p:spPr>
          <a:xfrm>
            <a:off x="1771650" y="2813750"/>
            <a:ext cx="5600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35" name="Google Shape;135;p2"/>
          <p:cNvGrpSpPr/>
          <p:nvPr/>
        </p:nvGrpSpPr>
        <p:grpSpPr>
          <a:xfrm>
            <a:off x="6631051" y="4370026"/>
            <a:ext cx="989101" cy="1313687"/>
            <a:chOff x="6776872" y="4563689"/>
            <a:chExt cx="843151" cy="1119843"/>
          </a:xfrm>
        </p:grpSpPr>
        <p:sp>
          <p:nvSpPr>
            <p:cNvPr id="136" name="Google Shape;136;p2"/>
            <p:cNvSpPr/>
            <p:nvPr/>
          </p:nvSpPr>
          <p:spPr>
            <a:xfrm rot="-1049114">
              <a:off x="6904513" y="4630291"/>
              <a:ext cx="587869" cy="940185"/>
            </a:xfrm>
            <a:custGeom>
              <a:rect b="b" l="l" r="r" t="t"/>
              <a:pathLst>
                <a:path extrusionOk="0" h="14451" w="9036">
                  <a:moveTo>
                    <a:pt x="3309" y="0"/>
                  </a:moveTo>
                  <a:cubicBezTo>
                    <a:pt x="3144" y="0"/>
                    <a:pt x="2964" y="51"/>
                    <a:pt x="2766" y="165"/>
                  </a:cubicBezTo>
                  <a:cubicBezTo>
                    <a:pt x="0" y="1813"/>
                    <a:pt x="4340" y="3878"/>
                    <a:pt x="3492" y="7234"/>
                  </a:cubicBezTo>
                  <a:cubicBezTo>
                    <a:pt x="2582" y="10590"/>
                    <a:pt x="4586" y="9533"/>
                    <a:pt x="4868" y="13049"/>
                  </a:cubicBezTo>
                  <a:cubicBezTo>
                    <a:pt x="4930" y="14192"/>
                    <a:pt x="5459" y="14450"/>
                    <a:pt x="6528" y="14450"/>
                  </a:cubicBezTo>
                  <a:cubicBezTo>
                    <a:pt x="7721" y="14450"/>
                    <a:pt x="8372" y="14045"/>
                    <a:pt x="8593" y="13356"/>
                  </a:cubicBezTo>
                  <a:cubicBezTo>
                    <a:pt x="9036" y="12078"/>
                    <a:pt x="7930" y="10578"/>
                    <a:pt x="7696" y="9656"/>
                  </a:cubicBezTo>
                  <a:cubicBezTo>
                    <a:pt x="7438" y="8721"/>
                    <a:pt x="7671" y="8070"/>
                    <a:pt x="7807" y="7000"/>
                  </a:cubicBezTo>
                  <a:cubicBezTo>
                    <a:pt x="8151" y="4259"/>
                    <a:pt x="5557" y="3325"/>
                    <a:pt x="4930" y="1972"/>
                  </a:cubicBezTo>
                  <a:cubicBezTo>
                    <a:pt x="4516" y="1074"/>
                    <a:pt x="4069" y="0"/>
                    <a:pt x="3309" y="0"/>
                  </a:cubicBezTo>
                  <a:close/>
                </a:path>
              </a:pathLst>
            </a:custGeom>
            <a:solidFill>
              <a:srgbClr val="E198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 rot="-1049114">
              <a:off x="7101380" y="4677044"/>
              <a:ext cx="310459" cy="982539"/>
            </a:xfrm>
            <a:custGeom>
              <a:rect b="b" l="l" r="r" t="t"/>
              <a:pathLst>
                <a:path extrusionOk="0" h="15102" w="4772">
                  <a:moveTo>
                    <a:pt x="329" y="1"/>
                  </a:moveTo>
                  <a:lnTo>
                    <a:pt x="329" y="1"/>
                  </a:lnTo>
                  <a:cubicBezTo>
                    <a:pt x="1455" y="2307"/>
                    <a:pt x="1884" y="3098"/>
                    <a:pt x="1726" y="3098"/>
                  </a:cubicBezTo>
                  <a:cubicBezTo>
                    <a:pt x="1633" y="3098"/>
                    <a:pt x="1341" y="2829"/>
                    <a:pt x="870" y="2435"/>
                  </a:cubicBezTo>
                  <a:cubicBezTo>
                    <a:pt x="271" y="1949"/>
                    <a:pt x="36" y="1765"/>
                    <a:pt x="26" y="1765"/>
                  </a:cubicBezTo>
                  <a:cubicBezTo>
                    <a:pt x="1" y="1765"/>
                    <a:pt x="1227" y="2794"/>
                    <a:pt x="1841" y="3295"/>
                  </a:cubicBezTo>
                  <a:cubicBezTo>
                    <a:pt x="1913" y="3488"/>
                    <a:pt x="2764" y="5757"/>
                    <a:pt x="2625" y="5757"/>
                  </a:cubicBezTo>
                  <a:cubicBezTo>
                    <a:pt x="2622" y="5757"/>
                    <a:pt x="2619" y="5756"/>
                    <a:pt x="2615" y="5754"/>
                  </a:cubicBezTo>
                  <a:cubicBezTo>
                    <a:pt x="2118" y="5542"/>
                    <a:pt x="1404" y="4984"/>
                    <a:pt x="1382" y="4984"/>
                  </a:cubicBezTo>
                  <a:cubicBezTo>
                    <a:pt x="1371" y="4984"/>
                    <a:pt x="1537" y="5127"/>
                    <a:pt x="2001" y="5533"/>
                  </a:cubicBezTo>
                  <a:cubicBezTo>
                    <a:pt x="2677" y="6074"/>
                    <a:pt x="2898" y="5459"/>
                    <a:pt x="3427" y="9245"/>
                  </a:cubicBezTo>
                  <a:cubicBezTo>
                    <a:pt x="2468" y="8618"/>
                    <a:pt x="1632" y="7832"/>
                    <a:pt x="931" y="6934"/>
                  </a:cubicBezTo>
                  <a:lnTo>
                    <a:pt x="931" y="6934"/>
                  </a:lnTo>
                  <a:cubicBezTo>
                    <a:pt x="3353" y="10327"/>
                    <a:pt x="3697" y="8287"/>
                    <a:pt x="3734" y="12466"/>
                  </a:cubicBezTo>
                  <a:cubicBezTo>
                    <a:pt x="3734" y="12534"/>
                    <a:pt x="3712" y="12563"/>
                    <a:pt x="3674" y="12563"/>
                  </a:cubicBezTo>
                  <a:cubicBezTo>
                    <a:pt x="3459" y="12563"/>
                    <a:pt x="2739" y="11633"/>
                    <a:pt x="2713" y="11633"/>
                  </a:cubicBezTo>
                  <a:cubicBezTo>
                    <a:pt x="2705" y="11633"/>
                    <a:pt x="2770" y="11730"/>
                    <a:pt x="2947" y="11987"/>
                  </a:cubicBezTo>
                  <a:cubicBezTo>
                    <a:pt x="3697" y="13179"/>
                    <a:pt x="3759" y="12589"/>
                    <a:pt x="3759" y="13511"/>
                  </a:cubicBezTo>
                  <a:cubicBezTo>
                    <a:pt x="3739" y="14982"/>
                    <a:pt x="3654" y="15101"/>
                    <a:pt x="3801" y="15101"/>
                  </a:cubicBezTo>
                  <a:cubicBezTo>
                    <a:pt x="3830" y="15101"/>
                    <a:pt x="3867" y="15097"/>
                    <a:pt x="3915" y="15097"/>
                  </a:cubicBezTo>
                  <a:cubicBezTo>
                    <a:pt x="3924" y="15097"/>
                    <a:pt x="3934" y="15097"/>
                    <a:pt x="3943" y="15097"/>
                  </a:cubicBezTo>
                  <a:cubicBezTo>
                    <a:pt x="4066" y="11225"/>
                    <a:pt x="3623" y="13056"/>
                    <a:pt x="4410" y="11581"/>
                  </a:cubicBezTo>
                  <a:cubicBezTo>
                    <a:pt x="4449" y="11513"/>
                    <a:pt x="4772" y="10786"/>
                    <a:pt x="4754" y="10786"/>
                  </a:cubicBezTo>
                  <a:cubicBezTo>
                    <a:pt x="4749" y="10786"/>
                    <a:pt x="4721" y="10837"/>
                    <a:pt x="4656" y="10966"/>
                  </a:cubicBezTo>
                  <a:cubicBezTo>
                    <a:pt x="4522" y="11190"/>
                    <a:pt x="4021" y="11974"/>
                    <a:pt x="3923" y="11974"/>
                  </a:cubicBezTo>
                  <a:cubicBezTo>
                    <a:pt x="3913" y="11974"/>
                    <a:pt x="3907" y="11967"/>
                    <a:pt x="3906" y="11950"/>
                  </a:cubicBezTo>
                  <a:cubicBezTo>
                    <a:pt x="3501" y="7414"/>
                    <a:pt x="3218" y="9651"/>
                    <a:pt x="4029" y="7869"/>
                  </a:cubicBezTo>
                  <a:cubicBezTo>
                    <a:pt x="4410" y="6996"/>
                    <a:pt x="4619" y="6049"/>
                    <a:pt x="4632" y="5103"/>
                  </a:cubicBezTo>
                  <a:lnTo>
                    <a:pt x="4632" y="5103"/>
                  </a:lnTo>
                  <a:cubicBezTo>
                    <a:pt x="4484" y="6578"/>
                    <a:pt x="4140" y="7487"/>
                    <a:pt x="3427" y="8483"/>
                  </a:cubicBezTo>
                  <a:cubicBezTo>
                    <a:pt x="3058" y="6553"/>
                    <a:pt x="2665" y="5668"/>
                    <a:pt x="2689" y="5373"/>
                  </a:cubicBezTo>
                  <a:cubicBezTo>
                    <a:pt x="2701" y="5103"/>
                    <a:pt x="2972" y="5090"/>
                    <a:pt x="3132" y="3689"/>
                  </a:cubicBezTo>
                  <a:lnTo>
                    <a:pt x="3132" y="3689"/>
                  </a:lnTo>
                  <a:cubicBezTo>
                    <a:pt x="3046" y="4205"/>
                    <a:pt x="2849" y="4709"/>
                    <a:pt x="2579" y="5164"/>
                  </a:cubicBezTo>
                  <a:cubicBezTo>
                    <a:pt x="2468" y="4795"/>
                    <a:pt x="2025" y="3566"/>
                    <a:pt x="1607" y="2582"/>
                  </a:cubicBezTo>
                  <a:cubicBezTo>
                    <a:pt x="1706" y="1882"/>
                    <a:pt x="1730" y="763"/>
                    <a:pt x="1534" y="50"/>
                  </a:cubicBezTo>
                  <a:lnTo>
                    <a:pt x="1534" y="50"/>
                  </a:lnTo>
                  <a:cubicBezTo>
                    <a:pt x="1693" y="726"/>
                    <a:pt x="1644" y="1759"/>
                    <a:pt x="1534" y="2423"/>
                  </a:cubicBezTo>
                  <a:cubicBezTo>
                    <a:pt x="1177" y="1599"/>
                    <a:pt x="771" y="788"/>
                    <a:pt x="329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2"/>
          <p:cNvSpPr/>
          <p:nvPr/>
        </p:nvSpPr>
        <p:spPr>
          <a:xfrm flipH="1" rot="3591666">
            <a:off x="6079497" y="4802981"/>
            <a:ext cx="772618" cy="526410"/>
          </a:xfrm>
          <a:custGeom>
            <a:rect b="b" l="l" r="r" t="t"/>
            <a:pathLst>
              <a:path extrusionOk="0" h="10205" w="14978">
                <a:moveTo>
                  <a:pt x="199" y="1248"/>
                </a:moveTo>
                <a:cubicBezTo>
                  <a:pt x="1" y="1248"/>
                  <a:pt x="90" y="1410"/>
                  <a:pt x="706" y="1421"/>
                </a:cubicBezTo>
                <a:lnTo>
                  <a:pt x="706" y="1421"/>
                </a:lnTo>
                <a:cubicBezTo>
                  <a:pt x="482" y="1292"/>
                  <a:pt x="302" y="1248"/>
                  <a:pt x="199" y="1248"/>
                </a:cubicBezTo>
                <a:close/>
                <a:moveTo>
                  <a:pt x="7768" y="0"/>
                </a:moveTo>
                <a:cubicBezTo>
                  <a:pt x="6976" y="0"/>
                  <a:pt x="6111" y="132"/>
                  <a:pt x="5182" y="426"/>
                </a:cubicBezTo>
                <a:cubicBezTo>
                  <a:pt x="2858" y="1227"/>
                  <a:pt x="1494" y="1422"/>
                  <a:pt x="776" y="1422"/>
                </a:cubicBezTo>
                <a:cubicBezTo>
                  <a:pt x="752" y="1422"/>
                  <a:pt x="728" y="1422"/>
                  <a:pt x="706" y="1421"/>
                </a:cubicBezTo>
                <a:lnTo>
                  <a:pt x="706" y="1421"/>
                </a:lnTo>
                <a:cubicBezTo>
                  <a:pt x="1307" y="1770"/>
                  <a:pt x="2226" y="2741"/>
                  <a:pt x="2822" y="5171"/>
                </a:cubicBezTo>
                <a:cubicBezTo>
                  <a:pt x="3203" y="6855"/>
                  <a:pt x="3485" y="8527"/>
                  <a:pt x="4862" y="9535"/>
                </a:cubicBezTo>
                <a:cubicBezTo>
                  <a:pt x="5497" y="10010"/>
                  <a:pt x="6297" y="10204"/>
                  <a:pt x="7136" y="10204"/>
                </a:cubicBezTo>
                <a:cubicBezTo>
                  <a:pt x="8817" y="10204"/>
                  <a:pt x="10652" y="9425"/>
                  <a:pt x="11611" y="8564"/>
                </a:cubicBezTo>
                <a:cubicBezTo>
                  <a:pt x="14977" y="5560"/>
                  <a:pt x="12907" y="0"/>
                  <a:pt x="7768" y="0"/>
                </a:cubicBezTo>
                <a:close/>
              </a:path>
            </a:pathLst>
          </a:custGeom>
          <a:solidFill>
            <a:srgbClr val="C335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"/>
          <p:cNvSpPr/>
          <p:nvPr/>
        </p:nvSpPr>
        <p:spPr>
          <a:xfrm flipH="1" rot="3591666">
            <a:off x="6317787" y="5077174"/>
            <a:ext cx="745124" cy="343753"/>
          </a:xfrm>
          <a:custGeom>
            <a:rect b="b" l="l" r="r" t="t"/>
            <a:pathLst>
              <a:path extrusionOk="0" h="6664" w="14445">
                <a:moveTo>
                  <a:pt x="0" y="1"/>
                </a:moveTo>
                <a:lnTo>
                  <a:pt x="74" y="947"/>
                </a:lnTo>
                <a:cubicBezTo>
                  <a:pt x="5446" y="1599"/>
                  <a:pt x="10548" y="3050"/>
                  <a:pt x="14445" y="6664"/>
                </a:cubicBezTo>
                <a:cubicBezTo>
                  <a:pt x="11372" y="3332"/>
                  <a:pt x="5200" y="345"/>
                  <a:pt x="0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1"/>
          <p:cNvSpPr/>
          <p:nvPr/>
        </p:nvSpPr>
        <p:spPr>
          <a:xfrm>
            <a:off x="1176300" y="1038900"/>
            <a:ext cx="6791400" cy="3065700"/>
          </a:xfrm>
          <a:prstGeom prst="rect">
            <a:avLst/>
          </a:prstGeom>
          <a:noFill/>
          <a:ln cap="flat" cmpd="sng" w="9525">
            <a:solidFill>
              <a:srgbClr val="FFDD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11"/>
          <p:cNvSpPr txBox="1"/>
          <p:nvPr>
            <p:ph hasCustomPrompt="1" type="title"/>
          </p:nvPr>
        </p:nvSpPr>
        <p:spPr>
          <a:xfrm>
            <a:off x="1143000" y="1106125"/>
            <a:ext cx="6839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4" name="Google Shape;474;p11"/>
          <p:cNvSpPr txBox="1"/>
          <p:nvPr>
            <p:ph idx="1" type="body"/>
          </p:nvPr>
        </p:nvSpPr>
        <p:spPr>
          <a:xfrm>
            <a:off x="1143000" y="3152225"/>
            <a:ext cx="6839100" cy="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475" name="Google Shape;475;p11"/>
          <p:cNvGrpSpPr/>
          <p:nvPr/>
        </p:nvGrpSpPr>
        <p:grpSpPr>
          <a:xfrm flipH="1">
            <a:off x="-304858" y="3323517"/>
            <a:ext cx="9677525" cy="4882180"/>
            <a:chOff x="-304858" y="2942517"/>
            <a:chExt cx="9677525" cy="4882180"/>
          </a:xfrm>
        </p:grpSpPr>
        <p:sp>
          <p:nvSpPr>
            <p:cNvPr id="476" name="Google Shape;476;p11"/>
            <p:cNvSpPr/>
            <p:nvPr/>
          </p:nvSpPr>
          <p:spPr>
            <a:xfrm flipH="1" rot="5400000">
              <a:off x="2570488" y="4276328"/>
              <a:ext cx="1775065" cy="1207644"/>
            </a:xfrm>
            <a:custGeom>
              <a:rect b="b" l="l" r="r" t="t"/>
              <a:pathLst>
                <a:path extrusionOk="0" h="22775" w="33476">
                  <a:moveTo>
                    <a:pt x="5" y="20123"/>
                  </a:moveTo>
                  <a:cubicBezTo>
                    <a:pt x="3" y="20124"/>
                    <a:pt x="2" y="20124"/>
                    <a:pt x="0" y="20125"/>
                  </a:cubicBezTo>
                  <a:cubicBezTo>
                    <a:pt x="2" y="20124"/>
                    <a:pt x="3" y="20124"/>
                    <a:pt x="5" y="20123"/>
                  </a:cubicBezTo>
                  <a:close/>
                  <a:moveTo>
                    <a:pt x="33475" y="0"/>
                  </a:moveTo>
                  <a:cubicBezTo>
                    <a:pt x="12785" y="1181"/>
                    <a:pt x="10769" y="3873"/>
                    <a:pt x="3762" y="15736"/>
                  </a:cubicBezTo>
                  <a:cubicBezTo>
                    <a:pt x="2399" y="18008"/>
                    <a:pt x="1196" y="19764"/>
                    <a:pt x="5" y="20123"/>
                  </a:cubicBezTo>
                  <a:lnTo>
                    <a:pt x="5" y="20123"/>
                  </a:lnTo>
                  <a:cubicBezTo>
                    <a:pt x="193" y="20067"/>
                    <a:pt x="402" y="20041"/>
                    <a:pt x="630" y="20041"/>
                  </a:cubicBezTo>
                  <a:cubicBezTo>
                    <a:pt x="1828" y="20041"/>
                    <a:pt x="3563" y="20751"/>
                    <a:pt x="5790" y="21452"/>
                  </a:cubicBezTo>
                  <a:cubicBezTo>
                    <a:pt x="8672" y="22355"/>
                    <a:pt x="11365" y="22775"/>
                    <a:pt x="13853" y="22775"/>
                  </a:cubicBezTo>
                  <a:cubicBezTo>
                    <a:pt x="26067" y="22775"/>
                    <a:pt x="33322" y="12665"/>
                    <a:pt x="33475" y="0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1"/>
            <p:cNvSpPr/>
            <p:nvPr/>
          </p:nvSpPr>
          <p:spPr>
            <a:xfrm flipH="1" rot="5400000">
              <a:off x="2640746" y="4346586"/>
              <a:ext cx="1775065" cy="1067128"/>
            </a:xfrm>
            <a:custGeom>
              <a:rect b="b" l="l" r="r" t="t"/>
              <a:pathLst>
                <a:path extrusionOk="0" h="20125" w="33476">
                  <a:moveTo>
                    <a:pt x="33475" y="0"/>
                  </a:moveTo>
                  <a:cubicBezTo>
                    <a:pt x="25497" y="455"/>
                    <a:pt x="17617" y="689"/>
                    <a:pt x="11986" y="4881"/>
                  </a:cubicBezTo>
                  <a:cubicBezTo>
                    <a:pt x="6036" y="9159"/>
                    <a:pt x="3074" y="19227"/>
                    <a:pt x="0" y="20125"/>
                  </a:cubicBezTo>
                  <a:cubicBezTo>
                    <a:pt x="12749" y="16511"/>
                    <a:pt x="24304" y="9565"/>
                    <a:pt x="33475" y="0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1"/>
            <p:cNvSpPr/>
            <p:nvPr/>
          </p:nvSpPr>
          <p:spPr>
            <a:xfrm flipH="1" rot="5400000">
              <a:off x="2497101" y="4373737"/>
              <a:ext cx="1907415" cy="1190782"/>
            </a:xfrm>
            <a:custGeom>
              <a:rect b="b" l="l" r="r" t="t"/>
              <a:pathLst>
                <a:path extrusionOk="0" h="22457" w="35972">
                  <a:moveTo>
                    <a:pt x="31742" y="0"/>
                  </a:moveTo>
                  <a:cubicBezTo>
                    <a:pt x="28460" y="148"/>
                    <a:pt x="30906" y="2877"/>
                    <a:pt x="30648" y="4647"/>
                  </a:cubicBezTo>
                  <a:cubicBezTo>
                    <a:pt x="30574" y="5201"/>
                    <a:pt x="30574" y="5237"/>
                    <a:pt x="26394" y="8348"/>
                  </a:cubicBezTo>
                  <a:cubicBezTo>
                    <a:pt x="24772" y="9473"/>
                    <a:pt x="24327" y="9791"/>
                    <a:pt x="24261" y="9791"/>
                  </a:cubicBezTo>
                  <a:cubicBezTo>
                    <a:pt x="24216" y="9791"/>
                    <a:pt x="24348" y="9643"/>
                    <a:pt x="24403" y="9503"/>
                  </a:cubicBezTo>
                  <a:cubicBezTo>
                    <a:pt x="25497" y="6676"/>
                    <a:pt x="21969" y="1906"/>
                    <a:pt x="24563" y="849"/>
                  </a:cubicBezTo>
                  <a:lnTo>
                    <a:pt x="24563" y="849"/>
                  </a:lnTo>
                  <a:cubicBezTo>
                    <a:pt x="22252" y="1660"/>
                    <a:pt x="24378" y="5336"/>
                    <a:pt x="24403" y="8139"/>
                  </a:cubicBezTo>
                  <a:cubicBezTo>
                    <a:pt x="24403" y="9823"/>
                    <a:pt x="24341" y="10278"/>
                    <a:pt x="17002" y="14064"/>
                  </a:cubicBezTo>
                  <a:cubicBezTo>
                    <a:pt x="19326" y="10991"/>
                    <a:pt x="15785" y="4500"/>
                    <a:pt x="18244" y="2619"/>
                  </a:cubicBezTo>
                  <a:lnTo>
                    <a:pt x="18244" y="2619"/>
                  </a:lnTo>
                  <a:cubicBezTo>
                    <a:pt x="16326" y="3861"/>
                    <a:pt x="17580" y="7622"/>
                    <a:pt x="17506" y="10892"/>
                  </a:cubicBezTo>
                  <a:cubicBezTo>
                    <a:pt x="17420" y="14384"/>
                    <a:pt x="16314" y="14703"/>
                    <a:pt x="10130" y="17150"/>
                  </a:cubicBezTo>
                  <a:cubicBezTo>
                    <a:pt x="12036" y="14703"/>
                    <a:pt x="10302" y="10081"/>
                    <a:pt x="11986" y="7377"/>
                  </a:cubicBezTo>
                  <a:lnTo>
                    <a:pt x="11986" y="7377"/>
                  </a:lnTo>
                  <a:cubicBezTo>
                    <a:pt x="9638" y="10364"/>
                    <a:pt x="12331" y="15982"/>
                    <a:pt x="8409" y="17789"/>
                  </a:cubicBezTo>
                  <a:cubicBezTo>
                    <a:pt x="7204" y="18355"/>
                    <a:pt x="4377" y="19129"/>
                    <a:pt x="3430" y="19400"/>
                  </a:cubicBezTo>
                  <a:cubicBezTo>
                    <a:pt x="0" y="20371"/>
                    <a:pt x="455" y="19842"/>
                    <a:pt x="676" y="20727"/>
                  </a:cubicBezTo>
                  <a:cubicBezTo>
                    <a:pt x="7005" y="18980"/>
                    <a:pt x="8613" y="17986"/>
                    <a:pt x="9904" y="17986"/>
                  </a:cubicBezTo>
                  <a:cubicBezTo>
                    <a:pt x="10367" y="17986"/>
                    <a:pt x="10789" y="18113"/>
                    <a:pt x="11372" y="18379"/>
                  </a:cubicBezTo>
                  <a:cubicBezTo>
                    <a:pt x="13651" y="19401"/>
                    <a:pt x="15942" y="22456"/>
                    <a:pt x="19017" y="22456"/>
                  </a:cubicBezTo>
                  <a:cubicBezTo>
                    <a:pt x="19159" y="22456"/>
                    <a:pt x="19303" y="22450"/>
                    <a:pt x="19449" y="22436"/>
                  </a:cubicBezTo>
                  <a:cubicBezTo>
                    <a:pt x="15675" y="22424"/>
                    <a:pt x="13437" y="18023"/>
                    <a:pt x="10290" y="17568"/>
                  </a:cubicBezTo>
                  <a:cubicBezTo>
                    <a:pt x="14935" y="15653"/>
                    <a:pt x="16009" y="14681"/>
                    <a:pt x="17343" y="14681"/>
                  </a:cubicBezTo>
                  <a:cubicBezTo>
                    <a:pt x="17800" y="14681"/>
                    <a:pt x="18287" y="14794"/>
                    <a:pt x="18957" y="15023"/>
                  </a:cubicBezTo>
                  <a:cubicBezTo>
                    <a:pt x="21569" y="15948"/>
                    <a:pt x="24568" y="18798"/>
                    <a:pt x="27058" y="18798"/>
                  </a:cubicBezTo>
                  <a:cubicBezTo>
                    <a:pt x="27579" y="18798"/>
                    <a:pt x="28078" y="18673"/>
                    <a:pt x="28546" y="18379"/>
                  </a:cubicBezTo>
                  <a:lnTo>
                    <a:pt x="28546" y="18379"/>
                  </a:lnTo>
                  <a:cubicBezTo>
                    <a:pt x="28130" y="18613"/>
                    <a:pt x="27692" y="18715"/>
                    <a:pt x="27239" y="18715"/>
                  </a:cubicBezTo>
                  <a:cubicBezTo>
                    <a:pt x="25120" y="18715"/>
                    <a:pt x="22644" y="16500"/>
                    <a:pt x="20285" y="15244"/>
                  </a:cubicBezTo>
                  <a:cubicBezTo>
                    <a:pt x="17568" y="13794"/>
                    <a:pt x="16511" y="14703"/>
                    <a:pt x="17605" y="14126"/>
                  </a:cubicBezTo>
                  <a:cubicBezTo>
                    <a:pt x="24686" y="9872"/>
                    <a:pt x="23948" y="10229"/>
                    <a:pt x="24723" y="10192"/>
                  </a:cubicBezTo>
                  <a:cubicBezTo>
                    <a:pt x="24793" y="10186"/>
                    <a:pt x="24864" y="10184"/>
                    <a:pt x="24936" y="10184"/>
                  </a:cubicBezTo>
                  <a:cubicBezTo>
                    <a:pt x="27175" y="10184"/>
                    <a:pt x="30406" y="12741"/>
                    <a:pt x="32303" y="12741"/>
                  </a:cubicBezTo>
                  <a:cubicBezTo>
                    <a:pt x="32814" y="12741"/>
                    <a:pt x="33228" y="12555"/>
                    <a:pt x="33500" y="12085"/>
                  </a:cubicBezTo>
                  <a:lnTo>
                    <a:pt x="33500" y="12085"/>
                  </a:lnTo>
                  <a:cubicBezTo>
                    <a:pt x="33230" y="12503"/>
                    <a:pt x="32848" y="12670"/>
                    <a:pt x="32384" y="12670"/>
                  </a:cubicBezTo>
                  <a:cubicBezTo>
                    <a:pt x="30514" y="12670"/>
                    <a:pt x="27327" y="9949"/>
                    <a:pt x="24889" y="9949"/>
                  </a:cubicBezTo>
                  <a:cubicBezTo>
                    <a:pt x="24710" y="9949"/>
                    <a:pt x="24536" y="9964"/>
                    <a:pt x="24366" y="9995"/>
                  </a:cubicBezTo>
                  <a:cubicBezTo>
                    <a:pt x="29484" y="6352"/>
                    <a:pt x="30264" y="5171"/>
                    <a:pt x="31209" y="5171"/>
                  </a:cubicBezTo>
                  <a:cubicBezTo>
                    <a:pt x="31705" y="5171"/>
                    <a:pt x="32247" y="5497"/>
                    <a:pt x="33488" y="5963"/>
                  </a:cubicBezTo>
                  <a:cubicBezTo>
                    <a:pt x="33909" y="6119"/>
                    <a:pt x="34276" y="6206"/>
                    <a:pt x="34591" y="6206"/>
                  </a:cubicBezTo>
                  <a:cubicBezTo>
                    <a:pt x="35344" y="6206"/>
                    <a:pt x="35798" y="5707"/>
                    <a:pt x="35971" y="4451"/>
                  </a:cubicBezTo>
                  <a:lnTo>
                    <a:pt x="35971" y="4451"/>
                  </a:lnTo>
                  <a:cubicBezTo>
                    <a:pt x="35705" y="5739"/>
                    <a:pt x="35210" y="6140"/>
                    <a:pt x="34595" y="6140"/>
                  </a:cubicBezTo>
                  <a:cubicBezTo>
                    <a:pt x="33592" y="6140"/>
                    <a:pt x="32269" y="5073"/>
                    <a:pt x="31103" y="5065"/>
                  </a:cubicBezTo>
                  <a:cubicBezTo>
                    <a:pt x="30925" y="5065"/>
                    <a:pt x="30787" y="5109"/>
                    <a:pt x="30745" y="5109"/>
                  </a:cubicBezTo>
                  <a:cubicBezTo>
                    <a:pt x="30613" y="5109"/>
                    <a:pt x="31443" y="4676"/>
                    <a:pt x="35037" y="1082"/>
                  </a:cubicBezTo>
                  <a:lnTo>
                    <a:pt x="35037" y="1082"/>
                  </a:lnTo>
                  <a:cubicBezTo>
                    <a:pt x="31696" y="4319"/>
                    <a:pt x="30828" y="4988"/>
                    <a:pt x="30665" y="4988"/>
                  </a:cubicBezTo>
                  <a:cubicBezTo>
                    <a:pt x="30559" y="4988"/>
                    <a:pt x="30754" y="4703"/>
                    <a:pt x="30759" y="4660"/>
                  </a:cubicBezTo>
                  <a:cubicBezTo>
                    <a:pt x="31017" y="2766"/>
                    <a:pt x="28546" y="345"/>
                    <a:pt x="3174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1"/>
            <p:cNvSpPr/>
            <p:nvPr/>
          </p:nvSpPr>
          <p:spPr>
            <a:xfrm rot="-5400000">
              <a:off x="2666515" y="4254710"/>
              <a:ext cx="691605" cy="561535"/>
            </a:xfrm>
            <a:custGeom>
              <a:rect b="b" l="l" r="r" t="t"/>
              <a:pathLst>
                <a:path extrusionOk="0" h="10590" w="13043">
                  <a:moveTo>
                    <a:pt x="5601" y="0"/>
                  </a:moveTo>
                  <a:cubicBezTo>
                    <a:pt x="5570" y="0"/>
                    <a:pt x="5539" y="1"/>
                    <a:pt x="5507" y="2"/>
                  </a:cubicBezTo>
                  <a:cubicBezTo>
                    <a:pt x="1307" y="148"/>
                    <a:pt x="0" y="10590"/>
                    <a:pt x="5849" y="10590"/>
                  </a:cubicBezTo>
                  <a:cubicBezTo>
                    <a:pt x="5907" y="10590"/>
                    <a:pt x="5965" y="10589"/>
                    <a:pt x="6023" y="10587"/>
                  </a:cubicBezTo>
                  <a:cubicBezTo>
                    <a:pt x="10302" y="10427"/>
                    <a:pt x="10154" y="5018"/>
                    <a:pt x="13043" y="4477"/>
                  </a:cubicBezTo>
                  <a:lnTo>
                    <a:pt x="13043" y="4477"/>
                  </a:lnTo>
                  <a:cubicBezTo>
                    <a:pt x="12886" y="4506"/>
                    <a:pt x="12732" y="4520"/>
                    <a:pt x="12582" y="4520"/>
                  </a:cubicBezTo>
                  <a:cubicBezTo>
                    <a:pt x="9885" y="4520"/>
                    <a:pt x="8362" y="0"/>
                    <a:pt x="5601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1"/>
            <p:cNvSpPr/>
            <p:nvPr/>
          </p:nvSpPr>
          <p:spPr>
            <a:xfrm rot="-5400000">
              <a:off x="2608057" y="4246727"/>
              <a:ext cx="687734" cy="126412"/>
            </a:xfrm>
            <a:custGeom>
              <a:rect b="b" l="l" r="r" t="t"/>
              <a:pathLst>
                <a:path extrusionOk="0" h="2384" w="12970">
                  <a:moveTo>
                    <a:pt x="12785" y="1"/>
                  </a:moveTo>
                  <a:cubicBezTo>
                    <a:pt x="8347" y="1304"/>
                    <a:pt x="4340" y="2201"/>
                    <a:pt x="0" y="2361"/>
                  </a:cubicBezTo>
                  <a:cubicBezTo>
                    <a:pt x="482" y="2376"/>
                    <a:pt x="963" y="2384"/>
                    <a:pt x="1445" y="2384"/>
                  </a:cubicBezTo>
                  <a:cubicBezTo>
                    <a:pt x="5326" y="2384"/>
                    <a:pt x="9196" y="1900"/>
                    <a:pt x="12970" y="960"/>
                  </a:cubicBezTo>
                  <a:lnTo>
                    <a:pt x="12785" y="1"/>
                  </a:ln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1"/>
            <p:cNvSpPr/>
            <p:nvPr/>
          </p:nvSpPr>
          <p:spPr>
            <a:xfrm>
              <a:off x="5648660" y="3655150"/>
              <a:ext cx="1391753" cy="1673266"/>
            </a:xfrm>
            <a:custGeom>
              <a:rect b="b" l="l" r="r" t="t"/>
              <a:pathLst>
                <a:path extrusionOk="0" h="26236" w="21822">
                  <a:moveTo>
                    <a:pt x="5815" y="1"/>
                  </a:moveTo>
                  <a:lnTo>
                    <a:pt x="5815" y="1"/>
                  </a:lnTo>
                  <a:cubicBezTo>
                    <a:pt x="1" y="10352"/>
                    <a:pt x="3012" y="23063"/>
                    <a:pt x="17224" y="25215"/>
                  </a:cubicBezTo>
                  <a:cubicBezTo>
                    <a:pt x="19424" y="25534"/>
                    <a:pt x="21096" y="25596"/>
                    <a:pt x="21822" y="26235"/>
                  </a:cubicBezTo>
                  <a:cubicBezTo>
                    <a:pt x="21096" y="25584"/>
                    <a:pt x="20813" y="23924"/>
                    <a:pt x="20641" y="21846"/>
                  </a:cubicBezTo>
                  <a:cubicBezTo>
                    <a:pt x="19695" y="10032"/>
                    <a:pt x="19240" y="8828"/>
                    <a:pt x="5815" y="1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1"/>
            <p:cNvSpPr/>
            <p:nvPr/>
          </p:nvSpPr>
          <p:spPr>
            <a:xfrm>
              <a:off x="5725513" y="3655150"/>
              <a:ext cx="1314901" cy="1673266"/>
            </a:xfrm>
            <a:custGeom>
              <a:rect b="b" l="l" r="r" t="t"/>
              <a:pathLst>
                <a:path extrusionOk="0" h="26236" w="20617">
                  <a:moveTo>
                    <a:pt x="4610" y="1"/>
                  </a:moveTo>
                  <a:cubicBezTo>
                    <a:pt x="0" y="8201"/>
                    <a:pt x="984" y="17986"/>
                    <a:pt x="8544" y="22695"/>
                  </a:cubicBezTo>
                  <a:cubicBezTo>
                    <a:pt x="13669" y="25924"/>
                    <a:pt x="19123" y="24966"/>
                    <a:pt x="20594" y="26216"/>
                  </a:cubicBezTo>
                  <a:lnTo>
                    <a:pt x="20594" y="26216"/>
                  </a:lnTo>
                  <a:cubicBezTo>
                    <a:pt x="12689" y="19346"/>
                    <a:pt x="7104" y="10183"/>
                    <a:pt x="4610" y="1"/>
                  </a:cubicBezTo>
                  <a:close/>
                  <a:moveTo>
                    <a:pt x="20594" y="26216"/>
                  </a:moveTo>
                  <a:lnTo>
                    <a:pt x="20594" y="26216"/>
                  </a:lnTo>
                  <a:cubicBezTo>
                    <a:pt x="20602" y="26222"/>
                    <a:pt x="20609" y="26229"/>
                    <a:pt x="20617" y="26235"/>
                  </a:cubicBezTo>
                  <a:cubicBezTo>
                    <a:pt x="20609" y="26229"/>
                    <a:pt x="20602" y="26222"/>
                    <a:pt x="20594" y="26216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1"/>
            <p:cNvSpPr/>
            <p:nvPr/>
          </p:nvSpPr>
          <p:spPr>
            <a:xfrm>
              <a:off x="5843886" y="3750308"/>
              <a:ext cx="1326700" cy="1667463"/>
            </a:xfrm>
            <a:custGeom>
              <a:rect b="b" l="l" r="r" t="t"/>
              <a:pathLst>
                <a:path extrusionOk="0" h="26145" w="20802">
                  <a:moveTo>
                    <a:pt x="3079" y="0"/>
                  </a:moveTo>
                  <a:cubicBezTo>
                    <a:pt x="3068" y="0"/>
                    <a:pt x="3289" y="673"/>
                    <a:pt x="3945" y="2551"/>
                  </a:cubicBezTo>
                  <a:lnTo>
                    <a:pt x="3945" y="2551"/>
                  </a:lnTo>
                  <a:cubicBezTo>
                    <a:pt x="3578" y="1365"/>
                    <a:pt x="3094" y="0"/>
                    <a:pt x="3079" y="0"/>
                  </a:cubicBezTo>
                  <a:close/>
                  <a:moveTo>
                    <a:pt x="5828" y="525"/>
                  </a:moveTo>
                  <a:cubicBezTo>
                    <a:pt x="7881" y="2013"/>
                    <a:pt x="5250" y="2689"/>
                    <a:pt x="4684" y="4115"/>
                  </a:cubicBezTo>
                  <a:cubicBezTo>
                    <a:pt x="4644" y="4229"/>
                    <a:pt x="4657" y="4413"/>
                    <a:pt x="4628" y="4413"/>
                  </a:cubicBezTo>
                  <a:cubicBezTo>
                    <a:pt x="4613" y="4413"/>
                    <a:pt x="4587" y="4366"/>
                    <a:pt x="4537" y="4238"/>
                  </a:cubicBezTo>
                  <a:cubicBezTo>
                    <a:pt x="4309" y="3590"/>
                    <a:pt x="4113" y="3031"/>
                    <a:pt x="3945" y="2551"/>
                  </a:cubicBezTo>
                  <a:lnTo>
                    <a:pt x="3945" y="2551"/>
                  </a:lnTo>
                  <a:cubicBezTo>
                    <a:pt x="4227" y="3463"/>
                    <a:pt x="4439" y="4269"/>
                    <a:pt x="4314" y="4269"/>
                  </a:cubicBezTo>
                  <a:cubicBezTo>
                    <a:pt x="4307" y="4269"/>
                    <a:pt x="4300" y="4267"/>
                    <a:pt x="4291" y="4262"/>
                  </a:cubicBezTo>
                  <a:cubicBezTo>
                    <a:pt x="3013" y="3561"/>
                    <a:pt x="345" y="4557"/>
                    <a:pt x="1169" y="1939"/>
                  </a:cubicBezTo>
                  <a:lnTo>
                    <a:pt x="1169" y="1939"/>
                  </a:lnTo>
                  <a:cubicBezTo>
                    <a:pt x="160" y="4545"/>
                    <a:pt x="3074" y="3684"/>
                    <a:pt x="4242" y="4348"/>
                  </a:cubicBezTo>
                  <a:cubicBezTo>
                    <a:pt x="4626" y="4552"/>
                    <a:pt x="4647" y="4804"/>
                    <a:pt x="4682" y="4804"/>
                  </a:cubicBezTo>
                  <a:cubicBezTo>
                    <a:pt x="4683" y="4804"/>
                    <a:pt x="4684" y="4803"/>
                    <a:pt x="4684" y="4803"/>
                  </a:cubicBezTo>
                  <a:cubicBezTo>
                    <a:pt x="6314" y="9015"/>
                    <a:pt x="7205" y="10144"/>
                    <a:pt x="7023" y="10144"/>
                  </a:cubicBezTo>
                  <a:cubicBezTo>
                    <a:pt x="6997" y="10144"/>
                    <a:pt x="6947" y="10120"/>
                    <a:pt x="6873" y="10077"/>
                  </a:cubicBezTo>
                  <a:cubicBezTo>
                    <a:pt x="6288" y="9751"/>
                    <a:pt x="5508" y="9680"/>
                    <a:pt x="4683" y="9680"/>
                  </a:cubicBezTo>
                  <a:cubicBezTo>
                    <a:pt x="4048" y="9680"/>
                    <a:pt x="3387" y="9722"/>
                    <a:pt x="2767" y="9722"/>
                  </a:cubicBezTo>
                  <a:cubicBezTo>
                    <a:pt x="1394" y="9722"/>
                    <a:pt x="224" y="9517"/>
                    <a:pt x="1" y="8196"/>
                  </a:cubicBezTo>
                  <a:lnTo>
                    <a:pt x="1" y="8196"/>
                  </a:lnTo>
                  <a:cubicBezTo>
                    <a:pt x="205" y="9709"/>
                    <a:pt x="1662" y="9863"/>
                    <a:pt x="3239" y="9863"/>
                  </a:cubicBezTo>
                  <a:cubicBezTo>
                    <a:pt x="3644" y="9863"/>
                    <a:pt x="4057" y="9853"/>
                    <a:pt x="4458" y="9853"/>
                  </a:cubicBezTo>
                  <a:cubicBezTo>
                    <a:pt x="4933" y="9853"/>
                    <a:pt x="5392" y="9867"/>
                    <a:pt x="5803" y="9930"/>
                  </a:cubicBezTo>
                  <a:cubicBezTo>
                    <a:pt x="7278" y="10163"/>
                    <a:pt x="7315" y="10679"/>
                    <a:pt x="8594" y="12806"/>
                  </a:cubicBezTo>
                  <a:cubicBezTo>
                    <a:pt x="10025" y="15319"/>
                    <a:pt x="10699" y="15904"/>
                    <a:pt x="10563" y="15904"/>
                  </a:cubicBezTo>
                  <a:cubicBezTo>
                    <a:pt x="10445" y="15904"/>
                    <a:pt x="9712" y="15460"/>
                    <a:pt x="8330" y="15460"/>
                  </a:cubicBezTo>
                  <a:cubicBezTo>
                    <a:pt x="8287" y="15460"/>
                    <a:pt x="8244" y="15461"/>
                    <a:pt x="8200" y="15462"/>
                  </a:cubicBezTo>
                  <a:cubicBezTo>
                    <a:pt x="6897" y="15481"/>
                    <a:pt x="5361" y="15786"/>
                    <a:pt x="4012" y="15786"/>
                  </a:cubicBezTo>
                  <a:cubicBezTo>
                    <a:pt x="2765" y="15786"/>
                    <a:pt x="1679" y="15525"/>
                    <a:pt x="1082" y="14540"/>
                  </a:cubicBezTo>
                  <a:lnTo>
                    <a:pt x="1082" y="14540"/>
                  </a:lnTo>
                  <a:cubicBezTo>
                    <a:pt x="1693" y="15686"/>
                    <a:pt x="2913" y="15958"/>
                    <a:pt x="4317" y="15958"/>
                  </a:cubicBezTo>
                  <a:cubicBezTo>
                    <a:pt x="5582" y="15958"/>
                    <a:pt x="6997" y="15736"/>
                    <a:pt x="8247" y="15736"/>
                  </a:cubicBezTo>
                  <a:cubicBezTo>
                    <a:pt x="9014" y="15736"/>
                    <a:pt x="9720" y="15820"/>
                    <a:pt x="10290" y="16089"/>
                  </a:cubicBezTo>
                  <a:cubicBezTo>
                    <a:pt x="11286" y="16543"/>
                    <a:pt x="11470" y="17416"/>
                    <a:pt x="14286" y="20613"/>
                  </a:cubicBezTo>
                  <a:cubicBezTo>
                    <a:pt x="13930" y="20493"/>
                    <a:pt x="13556" y="20445"/>
                    <a:pt x="13168" y="20445"/>
                  </a:cubicBezTo>
                  <a:cubicBezTo>
                    <a:pt x="11595" y="20445"/>
                    <a:pt x="9793" y="21229"/>
                    <a:pt x="8043" y="21229"/>
                  </a:cubicBezTo>
                  <a:cubicBezTo>
                    <a:pt x="7374" y="21229"/>
                    <a:pt x="6712" y="21115"/>
                    <a:pt x="6074" y="20797"/>
                  </a:cubicBezTo>
                  <a:lnTo>
                    <a:pt x="6074" y="20797"/>
                  </a:lnTo>
                  <a:cubicBezTo>
                    <a:pt x="6798" y="21264"/>
                    <a:pt x="7607" y="21414"/>
                    <a:pt x="8428" y="21414"/>
                  </a:cubicBezTo>
                  <a:cubicBezTo>
                    <a:pt x="8860" y="21414"/>
                    <a:pt x="9296" y="21373"/>
                    <a:pt x="9725" y="21313"/>
                  </a:cubicBezTo>
                  <a:cubicBezTo>
                    <a:pt x="11524" y="21045"/>
                    <a:pt x="12588" y="20862"/>
                    <a:pt x="13338" y="20862"/>
                  </a:cubicBezTo>
                  <a:cubicBezTo>
                    <a:pt x="15267" y="20862"/>
                    <a:pt x="15118" y="22072"/>
                    <a:pt x="20076" y="26145"/>
                  </a:cubicBezTo>
                  <a:cubicBezTo>
                    <a:pt x="20801" y="25235"/>
                    <a:pt x="14544" y="22198"/>
                    <a:pt x="14876" y="19371"/>
                  </a:cubicBezTo>
                  <a:cubicBezTo>
                    <a:pt x="15122" y="17293"/>
                    <a:pt x="17101" y="14921"/>
                    <a:pt x="16720" y="12843"/>
                  </a:cubicBezTo>
                  <a:lnTo>
                    <a:pt x="16720" y="12843"/>
                  </a:lnTo>
                  <a:cubicBezTo>
                    <a:pt x="16917" y="15302"/>
                    <a:pt x="14052" y="17994"/>
                    <a:pt x="14556" y="20379"/>
                  </a:cubicBezTo>
                  <a:cubicBezTo>
                    <a:pt x="13142" y="18818"/>
                    <a:pt x="11458" y="16728"/>
                    <a:pt x="11507" y="16715"/>
                  </a:cubicBezTo>
                  <a:cubicBezTo>
                    <a:pt x="9307" y="13802"/>
                    <a:pt x="15257" y="9561"/>
                    <a:pt x="14114" y="7348"/>
                  </a:cubicBezTo>
                  <a:lnTo>
                    <a:pt x="14114" y="7348"/>
                  </a:lnTo>
                  <a:cubicBezTo>
                    <a:pt x="14925" y="9327"/>
                    <a:pt x="10401" y="12646"/>
                    <a:pt x="10770" y="15597"/>
                  </a:cubicBezTo>
                  <a:cubicBezTo>
                    <a:pt x="10773" y="15631"/>
                    <a:pt x="10767" y="15647"/>
                    <a:pt x="10752" y="15647"/>
                  </a:cubicBezTo>
                  <a:cubicBezTo>
                    <a:pt x="10510" y="15647"/>
                    <a:pt x="7984" y="11407"/>
                    <a:pt x="7660" y="10852"/>
                  </a:cubicBezTo>
                  <a:cubicBezTo>
                    <a:pt x="8016" y="10667"/>
                    <a:pt x="6086" y="10421"/>
                    <a:pt x="9491" y="6364"/>
                  </a:cubicBezTo>
                  <a:cubicBezTo>
                    <a:pt x="10401" y="5270"/>
                    <a:pt x="11114" y="4385"/>
                    <a:pt x="10475" y="3820"/>
                  </a:cubicBezTo>
                  <a:lnTo>
                    <a:pt x="10475" y="3820"/>
                  </a:lnTo>
                  <a:cubicBezTo>
                    <a:pt x="11679" y="5024"/>
                    <a:pt x="7131" y="7508"/>
                    <a:pt x="7266" y="10151"/>
                  </a:cubicBezTo>
                  <a:cubicBezTo>
                    <a:pt x="3910" y="3611"/>
                    <a:pt x="4389" y="4361"/>
                    <a:pt x="6049" y="2639"/>
                  </a:cubicBezTo>
                  <a:cubicBezTo>
                    <a:pt x="6860" y="1804"/>
                    <a:pt x="6934" y="1213"/>
                    <a:pt x="5828" y="525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4" name="Google Shape;484;p11"/>
            <p:cNvGrpSpPr/>
            <p:nvPr/>
          </p:nvGrpSpPr>
          <p:grpSpPr>
            <a:xfrm rot="379260">
              <a:off x="4848272" y="3805047"/>
              <a:ext cx="1223006" cy="1624352"/>
              <a:chOff x="6776872" y="4563689"/>
              <a:chExt cx="843151" cy="1119843"/>
            </a:xfrm>
          </p:grpSpPr>
          <p:sp>
            <p:nvSpPr>
              <p:cNvPr id="485" name="Google Shape;485;p11"/>
              <p:cNvSpPr/>
              <p:nvPr/>
            </p:nvSpPr>
            <p:spPr>
              <a:xfrm rot="-1049114">
                <a:off x="6904513" y="4630291"/>
                <a:ext cx="587869" cy="940185"/>
              </a:xfrm>
              <a:custGeom>
                <a:rect b="b" l="l" r="r" t="t"/>
                <a:pathLst>
                  <a:path extrusionOk="0" h="14451" w="9036">
                    <a:moveTo>
                      <a:pt x="3309" y="0"/>
                    </a:moveTo>
                    <a:cubicBezTo>
                      <a:pt x="3144" y="0"/>
                      <a:pt x="2964" y="51"/>
                      <a:pt x="2766" y="165"/>
                    </a:cubicBezTo>
                    <a:cubicBezTo>
                      <a:pt x="0" y="1813"/>
                      <a:pt x="4340" y="3878"/>
                      <a:pt x="3492" y="7234"/>
                    </a:cubicBezTo>
                    <a:cubicBezTo>
                      <a:pt x="2582" y="10590"/>
                      <a:pt x="4586" y="9533"/>
                      <a:pt x="4868" y="13049"/>
                    </a:cubicBezTo>
                    <a:cubicBezTo>
                      <a:pt x="4930" y="14192"/>
                      <a:pt x="5459" y="14450"/>
                      <a:pt x="6528" y="14450"/>
                    </a:cubicBezTo>
                    <a:cubicBezTo>
                      <a:pt x="7721" y="14450"/>
                      <a:pt x="8372" y="14045"/>
                      <a:pt x="8593" y="13356"/>
                    </a:cubicBezTo>
                    <a:cubicBezTo>
                      <a:pt x="9036" y="12078"/>
                      <a:pt x="7930" y="10578"/>
                      <a:pt x="7696" y="9656"/>
                    </a:cubicBezTo>
                    <a:cubicBezTo>
                      <a:pt x="7438" y="8721"/>
                      <a:pt x="7671" y="8070"/>
                      <a:pt x="7807" y="7000"/>
                    </a:cubicBezTo>
                    <a:cubicBezTo>
                      <a:pt x="8151" y="4259"/>
                      <a:pt x="5557" y="3325"/>
                      <a:pt x="4930" y="1972"/>
                    </a:cubicBezTo>
                    <a:cubicBezTo>
                      <a:pt x="4516" y="1074"/>
                      <a:pt x="4069" y="0"/>
                      <a:pt x="3309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1"/>
              <p:cNvSpPr/>
              <p:nvPr/>
            </p:nvSpPr>
            <p:spPr>
              <a:xfrm rot="-1049114">
                <a:off x="7101380" y="4677044"/>
                <a:ext cx="310459" cy="982539"/>
              </a:xfrm>
              <a:custGeom>
                <a:rect b="b" l="l" r="r" t="t"/>
                <a:pathLst>
                  <a:path extrusionOk="0" h="15102" w="4772">
                    <a:moveTo>
                      <a:pt x="329" y="1"/>
                    </a:moveTo>
                    <a:lnTo>
                      <a:pt x="329" y="1"/>
                    </a:lnTo>
                    <a:cubicBezTo>
                      <a:pt x="1455" y="2307"/>
                      <a:pt x="1884" y="3098"/>
                      <a:pt x="1726" y="3098"/>
                    </a:cubicBezTo>
                    <a:cubicBezTo>
                      <a:pt x="1633" y="3098"/>
                      <a:pt x="1341" y="2829"/>
                      <a:pt x="870" y="2435"/>
                    </a:cubicBezTo>
                    <a:cubicBezTo>
                      <a:pt x="271" y="1949"/>
                      <a:pt x="36" y="1765"/>
                      <a:pt x="26" y="1765"/>
                    </a:cubicBezTo>
                    <a:cubicBezTo>
                      <a:pt x="1" y="1765"/>
                      <a:pt x="1227" y="2794"/>
                      <a:pt x="1841" y="3295"/>
                    </a:cubicBezTo>
                    <a:cubicBezTo>
                      <a:pt x="1913" y="3488"/>
                      <a:pt x="2764" y="5757"/>
                      <a:pt x="2625" y="5757"/>
                    </a:cubicBezTo>
                    <a:cubicBezTo>
                      <a:pt x="2622" y="5757"/>
                      <a:pt x="2619" y="5756"/>
                      <a:pt x="2615" y="5754"/>
                    </a:cubicBezTo>
                    <a:cubicBezTo>
                      <a:pt x="2118" y="5542"/>
                      <a:pt x="1404" y="4984"/>
                      <a:pt x="1382" y="4984"/>
                    </a:cubicBezTo>
                    <a:cubicBezTo>
                      <a:pt x="1371" y="4984"/>
                      <a:pt x="1537" y="5127"/>
                      <a:pt x="2001" y="5533"/>
                    </a:cubicBezTo>
                    <a:cubicBezTo>
                      <a:pt x="2677" y="6074"/>
                      <a:pt x="2898" y="5459"/>
                      <a:pt x="3427" y="9245"/>
                    </a:cubicBezTo>
                    <a:cubicBezTo>
                      <a:pt x="2468" y="8618"/>
                      <a:pt x="1632" y="7832"/>
                      <a:pt x="931" y="6934"/>
                    </a:cubicBezTo>
                    <a:lnTo>
                      <a:pt x="931" y="6934"/>
                    </a:lnTo>
                    <a:cubicBezTo>
                      <a:pt x="3353" y="10327"/>
                      <a:pt x="3697" y="8287"/>
                      <a:pt x="3734" y="12466"/>
                    </a:cubicBezTo>
                    <a:cubicBezTo>
                      <a:pt x="3734" y="12534"/>
                      <a:pt x="3712" y="12563"/>
                      <a:pt x="3674" y="12563"/>
                    </a:cubicBezTo>
                    <a:cubicBezTo>
                      <a:pt x="3459" y="12563"/>
                      <a:pt x="2739" y="11633"/>
                      <a:pt x="2713" y="11633"/>
                    </a:cubicBezTo>
                    <a:cubicBezTo>
                      <a:pt x="2705" y="11633"/>
                      <a:pt x="2770" y="11730"/>
                      <a:pt x="2947" y="11987"/>
                    </a:cubicBezTo>
                    <a:cubicBezTo>
                      <a:pt x="3697" y="13179"/>
                      <a:pt x="3759" y="12589"/>
                      <a:pt x="3759" y="13511"/>
                    </a:cubicBezTo>
                    <a:cubicBezTo>
                      <a:pt x="3739" y="14982"/>
                      <a:pt x="3654" y="15101"/>
                      <a:pt x="3801" y="15101"/>
                    </a:cubicBezTo>
                    <a:cubicBezTo>
                      <a:pt x="3830" y="15101"/>
                      <a:pt x="3867" y="15097"/>
                      <a:pt x="3915" y="15097"/>
                    </a:cubicBezTo>
                    <a:cubicBezTo>
                      <a:pt x="3924" y="15097"/>
                      <a:pt x="3934" y="15097"/>
                      <a:pt x="3943" y="15097"/>
                    </a:cubicBezTo>
                    <a:cubicBezTo>
                      <a:pt x="4066" y="11225"/>
                      <a:pt x="3623" y="13056"/>
                      <a:pt x="4410" y="11581"/>
                    </a:cubicBezTo>
                    <a:cubicBezTo>
                      <a:pt x="4449" y="11513"/>
                      <a:pt x="4772" y="10786"/>
                      <a:pt x="4754" y="10786"/>
                    </a:cubicBezTo>
                    <a:cubicBezTo>
                      <a:pt x="4749" y="10786"/>
                      <a:pt x="4721" y="10837"/>
                      <a:pt x="4656" y="10966"/>
                    </a:cubicBezTo>
                    <a:cubicBezTo>
                      <a:pt x="4522" y="11190"/>
                      <a:pt x="4021" y="11974"/>
                      <a:pt x="3923" y="11974"/>
                    </a:cubicBezTo>
                    <a:cubicBezTo>
                      <a:pt x="3913" y="11974"/>
                      <a:pt x="3907" y="11967"/>
                      <a:pt x="3906" y="11950"/>
                    </a:cubicBezTo>
                    <a:cubicBezTo>
                      <a:pt x="3501" y="7414"/>
                      <a:pt x="3218" y="9651"/>
                      <a:pt x="4029" y="7869"/>
                    </a:cubicBezTo>
                    <a:cubicBezTo>
                      <a:pt x="4410" y="6996"/>
                      <a:pt x="4619" y="6049"/>
                      <a:pt x="4632" y="5103"/>
                    </a:cubicBezTo>
                    <a:lnTo>
                      <a:pt x="4632" y="5103"/>
                    </a:lnTo>
                    <a:cubicBezTo>
                      <a:pt x="4484" y="6578"/>
                      <a:pt x="4140" y="7487"/>
                      <a:pt x="3427" y="8483"/>
                    </a:cubicBezTo>
                    <a:cubicBezTo>
                      <a:pt x="3058" y="6553"/>
                      <a:pt x="2665" y="5668"/>
                      <a:pt x="2689" y="5373"/>
                    </a:cubicBezTo>
                    <a:cubicBezTo>
                      <a:pt x="2701" y="5103"/>
                      <a:pt x="2972" y="5090"/>
                      <a:pt x="3132" y="3689"/>
                    </a:cubicBezTo>
                    <a:lnTo>
                      <a:pt x="3132" y="3689"/>
                    </a:lnTo>
                    <a:cubicBezTo>
                      <a:pt x="3046" y="4205"/>
                      <a:pt x="2849" y="4709"/>
                      <a:pt x="2579" y="5164"/>
                    </a:cubicBezTo>
                    <a:cubicBezTo>
                      <a:pt x="2468" y="4795"/>
                      <a:pt x="2025" y="3566"/>
                      <a:pt x="1607" y="2582"/>
                    </a:cubicBezTo>
                    <a:cubicBezTo>
                      <a:pt x="1706" y="1882"/>
                      <a:pt x="1730" y="763"/>
                      <a:pt x="1534" y="50"/>
                    </a:cubicBezTo>
                    <a:lnTo>
                      <a:pt x="1534" y="50"/>
                    </a:lnTo>
                    <a:cubicBezTo>
                      <a:pt x="1693" y="726"/>
                      <a:pt x="1644" y="1759"/>
                      <a:pt x="1534" y="2423"/>
                    </a:cubicBezTo>
                    <a:cubicBezTo>
                      <a:pt x="1177" y="1599"/>
                      <a:pt x="771" y="788"/>
                      <a:pt x="329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7" name="Google Shape;487;p11"/>
            <p:cNvGrpSpPr/>
            <p:nvPr/>
          </p:nvGrpSpPr>
          <p:grpSpPr>
            <a:xfrm>
              <a:off x="4198359" y="4165474"/>
              <a:ext cx="1213996" cy="1307663"/>
              <a:chOff x="3893559" y="4165474"/>
              <a:chExt cx="1213996" cy="1307663"/>
            </a:xfrm>
          </p:grpSpPr>
          <p:sp>
            <p:nvSpPr>
              <p:cNvPr id="488" name="Google Shape;488;p11"/>
              <p:cNvSpPr/>
              <p:nvPr/>
            </p:nvSpPr>
            <p:spPr>
              <a:xfrm flipH="1" rot="3591607">
                <a:off x="3937184" y="4416516"/>
                <a:ext cx="955304" cy="650880"/>
              </a:xfrm>
              <a:custGeom>
                <a:rect b="b" l="l" r="r" t="t"/>
                <a:pathLst>
                  <a:path extrusionOk="0" h="10205" w="14978">
                    <a:moveTo>
                      <a:pt x="199" y="1248"/>
                    </a:moveTo>
                    <a:cubicBezTo>
                      <a:pt x="1" y="1248"/>
                      <a:pt x="90" y="1410"/>
                      <a:pt x="706" y="1421"/>
                    </a:cubicBezTo>
                    <a:lnTo>
                      <a:pt x="706" y="1421"/>
                    </a:lnTo>
                    <a:cubicBezTo>
                      <a:pt x="482" y="1292"/>
                      <a:pt x="302" y="1248"/>
                      <a:pt x="199" y="1248"/>
                    </a:cubicBezTo>
                    <a:close/>
                    <a:moveTo>
                      <a:pt x="7768" y="0"/>
                    </a:moveTo>
                    <a:cubicBezTo>
                      <a:pt x="6976" y="0"/>
                      <a:pt x="6111" y="132"/>
                      <a:pt x="5182" y="426"/>
                    </a:cubicBezTo>
                    <a:cubicBezTo>
                      <a:pt x="2858" y="1227"/>
                      <a:pt x="1494" y="1422"/>
                      <a:pt x="776" y="1422"/>
                    </a:cubicBezTo>
                    <a:cubicBezTo>
                      <a:pt x="752" y="1422"/>
                      <a:pt x="728" y="1422"/>
                      <a:pt x="706" y="1421"/>
                    </a:cubicBezTo>
                    <a:lnTo>
                      <a:pt x="706" y="1421"/>
                    </a:lnTo>
                    <a:cubicBezTo>
                      <a:pt x="1307" y="1770"/>
                      <a:pt x="2226" y="2741"/>
                      <a:pt x="2822" y="5171"/>
                    </a:cubicBezTo>
                    <a:cubicBezTo>
                      <a:pt x="3203" y="6855"/>
                      <a:pt x="3485" y="8527"/>
                      <a:pt x="4862" y="9535"/>
                    </a:cubicBezTo>
                    <a:cubicBezTo>
                      <a:pt x="5497" y="10010"/>
                      <a:pt x="6297" y="10204"/>
                      <a:pt x="7136" y="10204"/>
                    </a:cubicBezTo>
                    <a:cubicBezTo>
                      <a:pt x="8817" y="10204"/>
                      <a:pt x="10652" y="9425"/>
                      <a:pt x="11611" y="8564"/>
                    </a:cubicBezTo>
                    <a:cubicBezTo>
                      <a:pt x="14977" y="5560"/>
                      <a:pt x="12907" y="0"/>
                      <a:pt x="7768" y="0"/>
                    </a:cubicBezTo>
                    <a:close/>
                  </a:path>
                </a:pathLst>
              </a:custGeom>
              <a:solidFill>
                <a:srgbClr val="C335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1"/>
              <p:cNvSpPr/>
              <p:nvPr/>
            </p:nvSpPr>
            <p:spPr>
              <a:xfrm flipH="1" rot="3591607">
                <a:off x="4231816" y="4755537"/>
                <a:ext cx="921309" cy="425033"/>
              </a:xfrm>
              <a:custGeom>
                <a:rect b="b" l="l" r="r" t="t"/>
                <a:pathLst>
                  <a:path extrusionOk="0" h="6664" w="14445">
                    <a:moveTo>
                      <a:pt x="0" y="1"/>
                    </a:moveTo>
                    <a:lnTo>
                      <a:pt x="74" y="947"/>
                    </a:lnTo>
                    <a:cubicBezTo>
                      <a:pt x="5446" y="1599"/>
                      <a:pt x="10548" y="3050"/>
                      <a:pt x="14445" y="6664"/>
                    </a:cubicBezTo>
                    <a:cubicBezTo>
                      <a:pt x="11372" y="3332"/>
                      <a:pt x="5200" y="345"/>
                      <a:pt x="0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0" name="Google Shape;490;p11"/>
            <p:cNvSpPr/>
            <p:nvPr/>
          </p:nvSpPr>
          <p:spPr>
            <a:xfrm rot="-5400000">
              <a:off x="7184125" y="4185527"/>
              <a:ext cx="1814930" cy="1725486"/>
            </a:xfrm>
            <a:custGeom>
              <a:rect b="b" l="l" r="r" t="t"/>
              <a:pathLst>
                <a:path extrusionOk="0" h="33451" w="35185">
                  <a:moveTo>
                    <a:pt x="32333" y="0"/>
                  </a:moveTo>
                  <a:cubicBezTo>
                    <a:pt x="1" y="5127"/>
                    <a:pt x="11323" y="29738"/>
                    <a:pt x="9012" y="33451"/>
                  </a:cubicBezTo>
                  <a:cubicBezTo>
                    <a:pt x="12048" y="28558"/>
                    <a:pt x="35185" y="32504"/>
                    <a:pt x="32333" y="0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1"/>
            <p:cNvSpPr/>
            <p:nvPr/>
          </p:nvSpPr>
          <p:spPr>
            <a:xfrm rot="-5400000">
              <a:off x="7260235" y="4256530"/>
              <a:ext cx="1662710" cy="1725486"/>
            </a:xfrm>
            <a:custGeom>
              <a:rect b="b" l="l" r="r" t="t"/>
              <a:pathLst>
                <a:path extrusionOk="0" h="33451" w="32234">
                  <a:moveTo>
                    <a:pt x="32234" y="0"/>
                  </a:moveTo>
                  <a:cubicBezTo>
                    <a:pt x="0" y="5114"/>
                    <a:pt x="11212" y="29763"/>
                    <a:pt x="8913" y="33451"/>
                  </a:cubicBezTo>
                  <a:cubicBezTo>
                    <a:pt x="16068" y="21883"/>
                    <a:pt x="23850" y="10720"/>
                    <a:pt x="32234" y="0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1"/>
            <p:cNvSpPr/>
            <p:nvPr/>
          </p:nvSpPr>
          <p:spPr>
            <a:xfrm rot="-5400000">
              <a:off x="7525937" y="4025750"/>
              <a:ext cx="1299931" cy="1791460"/>
            </a:xfrm>
            <a:custGeom>
              <a:rect b="b" l="l" r="r" t="t"/>
              <a:pathLst>
                <a:path extrusionOk="0" h="34730" w="25201">
                  <a:moveTo>
                    <a:pt x="20101" y="1"/>
                  </a:moveTo>
                  <a:cubicBezTo>
                    <a:pt x="16658" y="812"/>
                    <a:pt x="19695" y="3210"/>
                    <a:pt x="19818" y="5004"/>
                  </a:cubicBezTo>
                  <a:cubicBezTo>
                    <a:pt x="19867" y="5582"/>
                    <a:pt x="19572" y="5779"/>
                    <a:pt x="19621" y="5816"/>
                  </a:cubicBezTo>
                  <a:cubicBezTo>
                    <a:pt x="15786" y="10894"/>
                    <a:pt x="15086" y="12017"/>
                    <a:pt x="15002" y="12017"/>
                  </a:cubicBezTo>
                  <a:cubicBezTo>
                    <a:pt x="14970" y="12017"/>
                    <a:pt x="15029" y="11851"/>
                    <a:pt x="15036" y="11680"/>
                  </a:cubicBezTo>
                  <a:cubicBezTo>
                    <a:pt x="15134" y="8606"/>
                    <a:pt x="10167" y="4918"/>
                    <a:pt x="12688" y="2841"/>
                  </a:cubicBezTo>
                  <a:lnTo>
                    <a:pt x="12688" y="2841"/>
                  </a:lnTo>
                  <a:cubicBezTo>
                    <a:pt x="9553" y="5177"/>
                    <a:pt x="16413" y="9455"/>
                    <a:pt x="14310" y="13007"/>
                  </a:cubicBezTo>
                  <a:cubicBezTo>
                    <a:pt x="13659" y="14114"/>
                    <a:pt x="12306" y="15773"/>
                    <a:pt x="9983" y="19142"/>
                  </a:cubicBezTo>
                  <a:cubicBezTo>
                    <a:pt x="10549" y="15159"/>
                    <a:pt x="4512" y="10573"/>
                    <a:pt x="6516" y="7402"/>
                  </a:cubicBezTo>
                  <a:lnTo>
                    <a:pt x="6516" y="7402"/>
                  </a:lnTo>
                  <a:cubicBezTo>
                    <a:pt x="4328" y="10463"/>
                    <a:pt x="9958" y="15208"/>
                    <a:pt x="9651" y="18884"/>
                  </a:cubicBezTo>
                  <a:cubicBezTo>
                    <a:pt x="9565" y="20039"/>
                    <a:pt x="9307" y="20076"/>
                    <a:pt x="5619" y="25621"/>
                  </a:cubicBezTo>
                  <a:cubicBezTo>
                    <a:pt x="5791" y="22375"/>
                    <a:pt x="1697" y="19351"/>
                    <a:pt x="2041" y="15712"/>
                  </a:cubicBezTo>
                  <a:lnTo>
                    <a:pt x="2041" y="15712"/>
                  </a:lnTo>
                  <a:cubicBezTo>
                    <a:pt x="1427" y="18810"/>
                    <a:pt x="4353" y="21760"/>
                    <a:pt x="5004" y="24367"/>
                  </a:cubicBezTo>
                  <a:cubicBezTo>
                    <a:pt x="5557" y="26579"/>
                    <a:pt x="4857" y="26579"/>
                    <a:pt x="1" y="34398"/>
                  </a:cubicBezTo>
                  <a:lnTo>
                    <a:pt x="529" y="34730"/>
                  </a:lnTo>
                  <a:cubicBezTo>
                    <a:pt x="2890" y="30784"/>
                    <a:pt x="4107" y="28694"/>
                    <a:pt x="4955" y="27526"/>
                  </a:cubicBezTo>
                  <a:cubicBezTo>
                    <a:pt x="5960" y="26156"/>
                    <a:pt x="7259" y="25806"/>
                    <a:pt x="8681" y="25806"/>
                  </a:cubicBezTo>
                  <a:cubicBezTo>
                    <a:pt x="10163" y="25806"/>
                    <a:pt x="11779" y="26186"/>
                    <a:pt x="13339" y="26186"/>
                  </a:cubicBezTo>
                  <a:cubicBezTo>
                    <a:pt x="14420" y="26186"/>
                    <a:pt x="15474" y="26003"/>
                    <a:pt x="16437" y="25387"/>
                  </a:cubicBezTo>
                  <a:lnTo>
                    <a:pt x="16437" y="25387"/>
                  </a:lnTo>
                  <a:cubicBezTo>
                    <a:pt x="15638" y="25791"/>
                    <a:pt x="14757" y="25925"/>
                    <a:pt x="13840" y="25925"/>
                  </a:cubicBezTo>
                  <a:cubicBezTo>
                    <a:pt x="12021" y="25925"/>
                    <a:pt x="10059" y="25397"/>
                    <a:pt x="8313" y="25397"/>
                  </a:cubicBezTo>
                  <a:cubicBezTo>
                    <a:pt x="7484" y="25397"/>
                    <a:pt x="6705" y="25516"/>
                    <a:pt x="6012" y="25866"/>
                  </a:cubicBezTo>
                  <a:cubicBezTo>
                    <a:pt x="6024" y="25842"/>
                    <a:pt x="9365" y="20642"/>
                    <a:pt x="9405" y="20642"/>
                  </a:cubicBezTo>
                  <a:cubicBezTo>
                    <a:pt x="9405" y="20642"/>
                    <a:pt x="9405" y="20642"/>
                    <a:pt x="9405" y="20642"/>
                  </a:cubicBezTo>
                  <a:cubicBezTo>
                    <a:pt x="10230" y="19401"/>
                    <a:pt x="11608" y="19046"/>
                    <a:pt x="13176" y="19046"/>
                  </a:cubicBezTo>
                  <a:cubicBezTo>
                    <a:pt x="15267" y="19046"/>
                    <a:pt x="17699" y="19677"/>
                    <a:pt x="19610" y="19677"/>
                  </a:cubicBezTo>
                  <a:cubicBezTo>
                    <a:pt x="20795" y="19677"/>
                    <a:pt x="21781" y="19435"/>
                    <a:pt x="22363" y="18650"/>
                  </a:cubicBezTo>
                  <a:lnTo>
                    <a:pt x="22363" y="18650"/>
                  </a:lnTo>
                  <a:cubicBezTo>
                    <a:pt x="21802" y="19309"/>
                    <a:pt x="20945" y="19527"/>
                    <a:pt x="19920" y="19527"/>
                  </a:cubicBezTo>
                  <a:cubicBezTo>
                    <a:pt x="17933" y="19527"/>
                    <a:pt x="15318" y="18709"/>
                    <a:pt x="13032" y="18709"/>
                  </a:cubicBezTo>
                  <a:cubicBezTo>
                    <a:pt x="12099" y="18709"/>
                    <a:pt x="11221" y="18845"/>
                    <a:pt x="10462" y="19228"/>
                  </a:cubicBezTo>
                  <a:cubicBezTo>
                    <a:pt x="10426" y="19246"/>
                    <a:pt x="10343" y="19330"/>
                    <a:pt x="10321" y="19330"/>
                  </a:cubicBezTo>
                  <a:cubicBezTo>
                    <a:pt x="10253" y="19330"/>
                    <a:pt x="10724" y="18576"/>
                    <a:pt x="14568" y="13044"/>
                  </a:cubicBezTo>
                  <a:cubicBezTo>
                    <a:pt x="14569" y="13045"/>
                    <a:pt x="14570" y="13045"/>
                    <a:pt x="14571" y="13045"/>
                  </a:cubicBezTo>
                  <a:cubicBezTo>
                    <a:pt x="14616" y="13045"/>
                    <a:pt x="14844" y="12557"/>
                    <a:pt x="15577" y="12233"/>
                  </a:cubicBezTo>
                  <a:cubicBezTo>
                    <a:pt x="16099" y="12006"/>
                    <a:pt x="16715" y="11922"/>
                    <a:pt x="17376" y="11922"/>
                  </a:cubicBezTo>
                  <a:cubicBezTo>
                    <a:pt x="19238" y="11922"/>
                    <a:pt x="21458" y="12587"/>
                    <a:pt x="22952" y="12587"/>
                  </a:cubicBezTo>
                  <a:cubicBezTo>
                    <a:pt x="23824" y="12587"/>
                    <a:pt x="24449" y="12361"/>
                    <a:pt x="24612" y="11643"/>
                  </a:cubicBezTo>
                  <a:lnTo>
                    <a:pt x="24612" y="11643"/>
                  </a:lnTo>
                  <a:cubicBezTo>
                    <a:pt x="24431" y="12280"/>
                    <a:pt x="23874" y="12491"/>
                    <a:pt x="23102" y="12491"/>
                  </a:cubicBezTo>
                  <a:cubicBezTo>
                    <a:pt x="21597" y="12491"/>
                    <a:pt x="19272" y="11692"/>
                    <a:pt x="17293" y="11692"/>
                  </a:cubicBezTo>
                  <a:cubicBezTo>
                    <a:pt x="16506" y="11692"/>
                    <a:pt x="15774" y="11819"/>
                    <a:pt x="15171" y="12172"/>
                  </a:cubicBezTo>
                  <a:cubicBezTo>
                    <a:pt x="16274" y="10614"/>
                    <a:pt x="19653" y="5877"/>
                    <a:pt x="19707" y="5877"/>
                  </a:cubicBezTo>
                  <a:cubicBezTo>
                    <a:pt x="19707" y="5877"/>
                    <a:pt x="19707" y="5877"/>
                    <a:pt x="19707" y="5877"/>
                  </a:cubicBezTo>
                  <a:cubicBezTo>
                    <a:pt x="19975" y="5516"/>
                    <a:pt x="20381" y="5397"/>
                    <a:pt x="20852" y="5397"/>
                  </a:cubicBezTo>
                  <a:cubicBezTo>
                    <a:pt x="21743" y="5397"/>
                    <a:pt x="22867" y="5819"/>
                    <a:pt x="23740" y="5819"/>
                  </a:cubicBezTo>
                  <a:cubicBezTo>
                    <a:pt x="24589" y="5819"/>
                    <a:pt x="25200" y="5421"/>
                    <a:pt x="25129" y="3849"/>
                  </a:cubicBezTo>
                  <a:lnTo>
                    <a:pt x="25129" y="3849"/>
                  </a:lnTo>
                  <a:cubicBezTo>
                    <a:pt x="25096" y="5355"/>
                    <a:pt x="24549" y="5747"/>
                    <a:pt x="23782" y="5747"/>
                  </a:cubicBezTo>
                  <a:cubicBezTo>
                    <a:pt x="22951" y="5747"/>
                    <a:pt x="21862" y="5287"/>
                    <a:pt x="20890" y="5287"/>
                  </a:cubicBezTo>
                  <a:cubicBezTo>
                    <a:pt x="20716" y="5287"/>
                    <a:pt x="20547" y="5302"/>
                    <a:pt x="20383" y="5336"/>
                  </a:cubicBezTo>
                  <a:cubicBezTo>
                    <a:pt x="20261" y="5359"/>
                    <a:pt x="20091" y="5487"/>
                    <a:pt x="20040" y="5487"/>
                  </a:cubicBezTo>
                  <a:cubicBezTo>
                    <a:pt x="19925" y="5487"/>
                    <a:pt x="20447" y="4806"/>
                    <a:pt x="23653" y="579"/>
                  </a:cubicBezTo>
                  <a:lnTo>
                    <a:pt x="23653" y="579"/>
                  </a:lnTo>
                  <a:cubicBezTo>
                    <a:pt x="20583" y="4506"/>
                    <a:pt x="19982" y="5412"/>
                    <a:pt x="19905" y="5412"/>
                  </a:cubicBezTo>
                  <a:cubicBezTo>
                    <a:pt x="19867" y="5412"/>
                    <a:pt x="19957" y="5191"/>
                    <a:pt x="19941" y="5004"/>
                  </a:cubicBezTo>
                  <a:cubicBezTo>
                    <a:pt x="19793" y="3062"/>
                    <a:pt x="16794" y="1009"/>
                    <a:pt x="2010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1"/>
            <p:cNvSpPr/>
            <p:nvPr/>
          </p:nvSpPr>
          <p:spPr>
            <a:xfrm rot="-5400000">
              <a:off x="-93395" y="2842628"/>
              <a:ext cx="1830147" cy="2029926"/>
            </a:xfrm>
            <a:custGeom>
              <a:rect b="b" l="l" r="r" t="t"/>
              <a:pathLst>
                <a:path extrusionOk="0" h="39353" w="35480">
                  <a:moveTo>
                    <a:pt x="1" y="1"/>
                  </a:moveTo>
                  <a:cubicBezTo>
                    <a:pt x="2" y="2"/>
                    <a:pt x="3" y="3"/>
                    <a:pt x="5" y="4"/>
                  </a:cubicBezTo>
                  <a:lnTo>
                    <a:pt x="5" y="4"/>
                  </a:lnTo>
                  <a:cubicBezTo>
                    <a:pt x="3" y="3"/>
                    <a:pt x="2" y="2"/>
                    <a:pt x="1" y="1"/>
                  </a:cubicBezTo>
                  <a:close/>
                  <a:moveTo>
                    <a:pt x="5" y="4"/>
                  </a:moveTo>
                  <a:cubicBezTo>
                    <a:pt x="2459" y="2013"/>
                    <a:pt x="2030" y="10466"/>
                    <a:pt x="4168" y="17925"/>
                  </a:cubicBezTo>
                  <a:cubicBezTo>
                    <a:pt x="7438" y="28681"/>
                    <a:pt x="14962" y="32714"/>
                    <a:pt x="29259" y="39352"/>
                  </a:cubicBezTo>
                  <a:cubicBezTo>
                    <a:pt x="35480" y="23112"/>
                    <a:pt x="29653" y="9663"/>
                    <a:pt x="19339" y="4426"/>
                  </a:cubicBezTo>
                  <a:cubicBezTo>
                    <a:pt x="10959" y="40"/>
                    <a:pt x="2382" y="1941"/>
                    <a:pt x="5" y="4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1"/>
            <p:cNvSpPr/>
            <p:nvPr/>
          </p:nvSpPr>
          <p:spPr>
            <a:xfrm rot="-5400000">
              <a:off x="-90713" y="2845310"/>
              <a:ext cx="1767371" cy="2087337"/>
            </a:xfrm>
            <a:custGeom>
              <a:rect b="b" l="l" r="r" t="t"/>
              <a:pathLst>
                <a:path extrusionOk="0" h="40466" w="34263">
                  <a:moveTo>
                    <a:pt x="1" y="1114"/>
                  </a:moveTo>
                  <a:cubicBezTo>
                    <a:pt x="10" y="1121"/>
                    <a:pt x="19" y="1128"/>
                    <a:pt x="28" y="1135"/>
                  </a:cubicBezTo>
                  <a:lnTo>
                    <a:pt x="28" y="1135"/>
                  </a:lnTo>
                  <a:cubicBezTo>
                    <a:pt x="19" y="1128"/>
                    <a:pt x="10" y="1121"/>
                    <a:pt x="1" y="1114"/>
                  </a:cubicBezTo>
                  <a:close/>
                  <a:moveTo>
                    <a:pt x="28" y="1135"/>
                  </a:moveTo>
                  <a:cubicBezTo>
                    <a:pt x="12960" y="11545"/>
                    <a:pt x="23019" y="25084"/>
                    <a:pt x="29259" y="40465"/>
                  </a:cubicBezTo>
                  <a:cubicBezTo>
                    <a:pt x="34263" y="27409"/>
                    <a:pt x="31337" y="16272"/>
                    <a:pt x="25326" y="10027"/>
                  </a:cubicBezTo>
                  <a:cubicBezTo>
                    <a:pt x="15483" y="0"/>
                    <a:pt x="3050" y="3527"/>
                    <a:pt x="28" y="1135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1"/>
            <p:cNvSpPr/>
            <p:nvPr/>
          </p:nvSpPr>
          <p:spPr>
            <a:xfrm rot="-5400000">
              <a:off x="-174895" y="3010993"/>
              <a:ext cx="1766133" cy="2026057"/>
            </a:xfrm>
            <a:custGeom>
              <a:rect b="b" l="l" r="r" t="t"/>
              <a:pathLst>
                <a:path extrusionOk="0" h="39278" w="34239">
                  <a:moveTo>
                    <a:pt x="456" y="0"/>
                  </a:moveTo>
                  <a:lnTo>
                    <a:pt x="1" y="603"/>
                  </a:lnTo>
                  <a:cubicBezTo>
                    <a:pt x="8385" y="7093"/>
                    <a:pt x="9331" y="7929"/>
                    <a:pt x="9209" y="10400"/>
                  </a:cubicBezTo>
                  <a:cubicBezTo>
                    <a:pt x="9024" y="13670"/>
                    <a:pt x="6135" y="17703"/>
                    <a:pt x="7057" y="20997"/>
                  </a:cubicBezTo>
                  <a:cubicBezTo>
                    <a:pt x="6443" y="16965"/>
                    <a:pt x="10647" y="12503"/>
                    <a:pt x="9627" y="8765"/>
                  </a:cubicBezTo>
                  <a:lnTo>
                    <a:pt x="9627" y="8765"/>
                  </a:lnTo>
                  <a:cubicBezTo>
                    <a:pt x="10954" y="10032"/>
                    <a:pt x="15343" y="14199"/>
                    <a:pt x="15724" y="16006"/>
                  </a:cubicBezTo>
                  <a:cubicBezTo>
                    <a:pt x="16646" y="20469"/>
                    <a:pt x="10143" y="26566"/>
                    <a:pt x="12085" y="29541"/>
                  </a:cubicBezTo>
                  <a:cubicBezTo>
                    <a:pt x="10831" y="27193"/>
                    <a:pt x="14224" y="23493"/>
                    <a:pt x="15650" y="19657"/>
                  </a:cubicBezTo>
                  <a:cubicBezTo>
                    <a:pt x="16642" y="16995"/>
                    <a:pt x="16056" y="15697"/>
                    <a:pt x="16127" y="15697"/>
                  </a:cubicBezTo>
                  <a:cubicBezTo>
                    <a:pt x="16150" y="15697"/>
                    <a:pt x="16249" y="15846"/>
                    <a:pt x="16511" y="16141"/>
                  </a:cubicBezTo>
                  <a:cubicBezTo>
                    <a:pt x="21564" y="22485"/>
                    <a:pt x="22178" y="23247"/>
                    <a:pt x="22240" y="24476"/>
                  </a:cubicBezTo>
                  <a:cubicBezTo>
                    <a:pt x="22375" y="28373"/>
                    <a:pt x="16314" y="33045"/>
                    <a:pt x="18564" y="34655"/>
                  </a:cubicBezTo>
                  <a:cubicBezTo>
                    <a:pt x="16929" y="33340"/>
                    <a:pt x="20297" y="30414"/>
                    <a:pt x="21834" y="27181"/>
                  </a:cubicBezTo>
                  <a:cubicBezTo>
                    <a:pt x="22698" y="25376"/>
                    <a:pt x="22424" y="24049"/>
                    <a:pt x="22556" y="24049"/>
                  </a:cubicBezTo>
                  <a:cubicBezTo>
                    <a:pt x="22657" y="24049"/>
                    <a:pt x="22994" y="24823"/>
                    <a:pt x="24256" y="26751"/>
                  </a:cubicBezTo>
                  <a:cubicBezTo>
                    <a:pt x="25461" y="28681"/>
                    <a:pt x="27415" y="32061"/>
                    <a:pt x="27378" y="32086"/>
                  </a:cubicBezTo>
                  <a:cubicBezTo>
                    <a:pt x="28645" y="34360"/>
                    <a:pt x="22203" y="37016"/>
                    <a:pt x="26592" y="38995"/>
                  </a:cubicBezTo>
                  <a:cubicBezTo>
                    <a:pt x="23002" y="37089"/>
                    <a:pt x="27022" y="35454"/>
                    <a:pt x="27612" y="33106"/>
                  </a:cubicBezTo>
                  <a:cubicBezTo>
                    <a:pt x="27626" y="33056"/>
                    <a:pt x="27543" y="32682"/>
                    <a:pt x="27635" y="32682"/>
                  </a:cubicBezTo>
                  <a:cubicBezTo>
                    <a:pt x="27790" y="32682"/>
                    <a:pt x="28446" y="33753"/>
                    <a:pt x="30919" y="39278"/>
                  </a:cubicBezTo>
                  <a:cubicBezTo>
                    <a:pt x="28475" y="33587"/>
                    <a:pt x="27685" y="32574"/>
                    <a:pt x="27787" y="32574"/>
                  </a:cubicBezTo>
                  <a:cubicBezTo>
                    <a:pt x="27824" y="32574"/>
                    <a:pt x="27979" y="32707"/>
                    <a:pt x="28214" y="32799"/>
                  </a:cubicBezTo>
                  <a:cubicBezTo>
                    <a:pt x="28692" y="32988"/>
                    <a:pt x="29256" y="33033"/>
                    <a:pt x="29837" y="33033"/>
                  </a:cubicBezTo>
                  <a:cubicBezTo>
                    <a:pt x="30360" y="33033"/>
                    <a:pt x="30898" y="32996"/>
                    <a:pt x="31399" y="32996"/>
                  </a:cubicBezTo>
                  <a:cubicBezTo>
                    <a:pt x="32869" y="32996"/>
                    <a:pt x="34023" y="33311"/>
                    <a:pt x="33587" y="35786"/>
                  </a:cubicBezTo>
                  <a:cubicBezTo>
                    <a:pt x="34238" y="33121"/>
                    <a:pt x="32784" y="32875"/>
                    <a:pt x="31114" y="32875"/>
                  </a:cubicBezTo>
                  <a:cubicBezTo>
                    <a:pt x="30736" y="32875"/>
                    <a:pt x="30347" y="32888"/>
                    <a:pt x="29968" y="32888"/>
                  </a:cubicBezTo>
                  <a:cubicBezTo>
                    <a:pt x="29336" y="32888"/>
                    <a:pt x="28733" y="32852"/>
                    <a:pt x="28263" y="32664"/>
                  </a:cubicBezTo>
                  <a:cubicBezTo>
                    <a:pt x="27391" y="32307"/>
                    <a:pt x="27784" y="32283"/>
                    <a:pt x="24440" y="26665"/>
                  </a:cubicBezTo>
                  <a:cubicBezTo>
                    <a:pt x="22972" y="24367"/>
                    <a:pt x="22664" y="23892"/>
                    <a:pt x="22746" y="23892"/>
                  </a:cubicBezTo>
                  <a:cubicBezTo>
                    <a:pt x="22791" y="23892"/>
                    <a:pt x="22949" y="24031"/>
                    <a:pt x="23100" y="24095"/>
                  </a:cubicBezTo>
                  <a:cubicBezTo>
                    <a:pt x="23691" y="24350"/>
                    <a:pt x="24388" y="24441"/>
                    <a:pt x="25141" y="24441"/>
                  </a:cubicBezTo>
                  <a:cubicBezTo>
                    <a:pt x="27035" y="24441"/>
                    <a:pt x="29284" y="23865"/>
                    <a:pt x="31090" y="23865"/>
                  </a:cubicBezTo>
                  <a:cubicBezTo>
                    <a:pt x="32619" y="23865"/>
                    <a:pt x="33830" y="24278"/>
                    <a:pt x="34238" y="25804"/>
                  </a:cubicBezTo>
                  <a:cubicBezTo>
                    <a:pt x="33831" y="24113"/>
                    <a:pt x="32446" y="23677"/>
                    <a:pt x="30747" y="23677"/>
                  </a:cubicBezTo>
                  <a:cubicBezTo>
                    <a:pt x="28934" y="23677"/>
                    <a:pt x="26765" y="24174"/>
                    <a:pt x="25048" y="24174"/>
                  </a:cubicBezTo>
                  <a:cubicBezTo>
                    <a:pt x="24339" y="24174"/>
                    <a:pt x="23708" y="24089"/>
                    <a:pt x="23211" y="23849"/>
                  </a:cubicBezTo>
                  <a:cubicBezTo>
                    <a:pt x="21686" y="23136"/>
                    <a:pt x="21023" y="21022"/>
                    <a:pt x="16413" y="15392"/>
                  </a:cubicBezTo>
                  <a:lnTo>
                    <a:pt x="16413" y="15392"/>
                  </a:lnTo>
                  <a:cubicBezTo>
                    <a:pt x="17191" y="15723"/>
                    <a:pt x="18056" y="15849"/>
                    <a:pt x="18972" y="15849"/>
                  </a:cubicBezTo>
                  <a:cubicBezTo>
                    <a:pt x="21839" y="15849"/>
                    <a:pt x="25196" y="14616"/>
                    <a:pt x="27886" y="14616"/>
                  </a:cubicBezTo>
                  <a:cubicBezTo>
                    <a:pt x="29369" y="14616"/>
                    <a:pt x="30649" y="14990"/>
                    <a:pt x="31534" y="16154"/>
                  </a:cubicBezTo>
                  <a:cubicBezTo>
                    <a:pt x="30616" y="14797"/>
                    <a:pt x="29185" y="14382"/>
                    <a:pt x="27525" y="14382"/>
                  </a:cubicBezTo>
                  <a:cubicBezTo>
                    <a:pt x="24900" y="14382"/>
                    <a:pt x="21701" y="15419"/>
                    <a:pt x="19043" y="15419"/>
                  </a:cubicBezTo>
                  <a:cubicBezTo>
                    <a:pt x="18247" y="15419"/>
                    <a:pt x="17499" y="15326"/>
                    <a:pt x="16831" y="15084"/>
                  </a:cubicBezTo>
                  <a:cubicBezTo>
                    <a:pt x="15195" y="14494"/>
                    <a:pt x="15146" y="13535"/>
                    <a:pt x="10020" y="8360"/>
                  </a:cubicBezTo>
                  <a:lnTo>
                    <a:pt x="10020" y="8360"/>
                  </a:lnTo>
                  <a:cubicBezTo>
                    <a:pt x="10453" y="8473"/>
                    <a:pt x="10901" y="8521"/>
                    <a:pt x="11359" y="8521"/>
                  </a:cubicBezTo>
                  <a:cubicBezTo>
                    <a:pt x="14187" y="8521"/>
                    <a:pt x="17440" y="6674"/>
                    <a:pt x="20523" y="6674"/>
                  </a:cubicBezTo>
                  <a:cubicBezTo>
                    <a:pt x="21349" y="6674"/>
                    <a:pt x="22163" y="6806"/>
                    <a:pt x="22953" y="7143"/>
                  </a:cubicBezTo>
                  <a:cubicBezTo>
                    <a:pt x="21990" y="6629"/>
                    <a:pt x="20968" y="6442"/>
                    <a:pt x="19931" y="6442"/>
                  </a:cubicBezTo>
                  <a:cubicBezTo>
                    <a:pt x="19010" y="6442"/>
                    <a:pt x="18077" y="6589"/>
                    <a:pt x="17162" y="6786"/>
                  </a:cubicBezTo>
                  <a:cubicBezTo>
                    <a:pt x="14075" y="7476"/>
                    <a:pt x="12466" y="7966"/>
                    <a:pt x="11257" y="7966"/>
                  </a:cubicBezTo>
                  <a:cubicBezTo>
                    <a:pt x="8868" y="7966"/>
                    <a:pt x="8037" y="6055"/>
                    <a:pt x="45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1"/>
            <p:cNvSpPr/>
            <p:nvPr/>
          </p:nvSpPr>
          <p:spPr>
            <a:xfrm rot="-5400000">
              <a:off x="7400591" y="3027629"/>
              <a:ext cx="1799971" cy="2144181"/>
            </a:xfrm>
            <a:custGeom>
              <a:rect b="b" l="l" r="r" t="t"/>
              <a:pathLst>
                <a:path extrusionOk="0" h="41568" w="34895">
                  <a:moveTo>
                    <a:pt x="28793" y="0"/>
                  </a:moveTo>
                  <a:cubicBezTo>
                    <a:pt x="24509" y="0"/>
                    <a:pt x="23485" y="4602"/>
                    <a:pt x="21998" y="8760"/>
                  </a:cubicBezTo>
                  <a:cubicBezTo>
                    <a:pt x="20044" y="14354"/>
                    <a:pt x="19196" y="15227"/>
                    <a:pt x="13799" y="17280"/>
                  </a:cubicBezTo>
                  <a:cubicBezTo>
                    <a:pt x="6300" y="20242"/>
                    <a:pt x="9275" y="25578"/>
                    <a:pt x="4726" y="29130"/>
                  </a:cubicBezTo>
                  <a:cubicBezTo>
                    <a:pt x="2993" y="30397"/>
                    <a:pt x="509" y="31442"/>
                    <a:pt x="227" y="33630"/>
                  </a:cubicBezTo>
                  <a:cubicBezTo>
                    <a:pt x="0" y="35349"/>
                    <a:pt x="2437" y="41567"/>
                    <a:pt x="6866" y="41567"/>
                  </a:cubicBezTo>
                  <a:cubicBezTo>
                    <a:pt x="7727" y="41567"/>
                    <a:pt x="8662" y="41333"/>
                    <a:pt x="9668" y="40785"/>
                  </a:cubicBezTo>
                  <a:cubicBezTo>
                    <a:pt x="14389" y="37933"/>
                    <a:pt x="14807" y="33212"/>
                    <a:pt x="18937" y="30409"/>
                  </a:cubicBezTo>
                  <a:cubicBezTo>
                    <a:pt x="22896" y="27803"/>
                    <a:pt x="25637" y="27815"/>
                    <a:pt x="28612" y="22676"/>
                  </a:cubicBezTo>
                  <a:cubicBezTo>
                    <a:pt x="31612" y="17058"/>
                    <a:pt x="29325" y="14317"/>
                    <a:pt x="31280" y="9522"/>
                  </a:cubicBezTo>
                  <a:cubicBezTo>
                    <a:pt x="32829" y="5896"/>
                    <a:pt x="34894" y="1372"/>
                    <a:pt x="30813" y="290"/>
                  </a:cubicBezTo>
                  <a:cubicBezTo>
                    <a:pt x="30067" y="92"/>
                    <a:pt x="29398" y="0"/>
                    <a:pt x="28793" y="0"/>
                  </a:cubicBezTo>
                  <a:close/>
                </a:path>
              </a:pathLst>
            </a:custGeom>
            <a:solidFill>
              <a:srgbClr val="E298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1"/>
            <p:cNvSpPr/>
            <p:nvPr/>
          </p:nvSpPr>
          <p:spPr>
            <a:xfrm rot="-5400000">
              <a:off x="7397419" y="3306819"/>
              <a:ext cx="1868834" cy="1942597"/>
            </a:xfrm>
            <a:custGeom>
              <a:rect b="b" l="l" r="r" t="t"/>
              <a:pathLst>
                <a:path extrusionOk="0" h="37660" w="36230">
                  <a:moveTo>
                    <a:pt x="33721" y="1"/>
                  </a:moveTo>
                  <a:cubicBezTo>
                    <a:pt x="33714" y="1"/>
                    <a:pt x="31362" y="6307"/>
                    <a:pt x="29210" y="10331"/>
                  </a:cubicBezTo>
                  <a:cubicBezTo>
                    <a:pt x="29054" y="5591"/>
                    <a:pt x="28993" y="2943"/>
                    <a:pt x="28966" y="2943"/>
                  </a:cubicBezTo>
                  <a:cubicBezTo>
                    <a:pt x="28940" y="2943"/>
                    <a:pt x="28945" y="5400"/>
                    <a:pt x="28927" y="10810"/>
                  </a:cubicBezTo>
                  <a:cubicBezTo>
                    <a:pt x="28519" y="11557"/>
                    <a:pt x="24799" y="17787"/>
                    <a:pt x="24275" y="17787"/>
                  </a:cubicBezTo>
                  <a:cubicBezTo>
                    <a:pt x="24247" y="17787"/>
                    <a:pt x="24228" y="17769"/>
                    <a:pt x="24219" y="17731"/>
                  </a:cubicBezTo>
                  <a:cubicBezTo>
                    <a:pt x="23787" y="15956"/>
                    <a:pt x="23771" y="13068"/>
                    <a:pt x="23738" y="13068"/>
                  </a:cubicBezTo>
                  <a:cubicBezTo>
                    <a:pt x="23729" y="13068"/>
                    <a:pt x="23720" y="13253"/>
                    <a:pt x="23703" y="13687"/>
                  </a:cubicBezTo>
                  <a:cubicBezTo>
                    <a:pt x="23555" y="19477"/>
                    <a:pt x="24465" y="18113"/>
                    <a:pt x="21674" y="21309"/>
                  </a:cubicBezTo>
                  <a:cubicBezTo>
                    <a:pt x="20494" y="22575"/>
                    <a:pt x="19326" y="23915"/>
                    <a:pt x="16548" y="26484"/>
                  </a:cubicBezTo>
                  <a:cubicBezTo>
                    <a:pt x="16585" y="23841"/>
                    <a:pt x="16708" y="21297"/>
                    <a:pt x="17310" y="18481"/>
                  </a:cubicBezTo>
                  <a:cubicBezTo>
                    <a:pt x="17768" y="16430"/>
                    <a:pt x="17923" y="15613"/>
                    <a:pt x="17892" y="15613"/>
                  </a:cubicBezTo>
                  <a:cubicBezTo>
                    <a:pt x="17810" y="15613"/>
                    <a:pt x="16427" y="21355"/>
                    <a:pt x="15945" y="25095"/>
                  </a:cubicBezTo>
                  <a:cubicBezTo>
                    <a:pt x="15601" y="27775"/>
                    <a:pt x="16634" y="26558"/>
                    <a:pt x="12307" y="30074"/>
                  </a:cubicBezTo>
                  <a:cubicBezTo>
                    <a:pt x="12270" y="30099"/>
                    <a:pt x="9688" y="32041"/>
                    <a:pt x="8287" y="32877"/>
                  </a:cubicBezTo>
                  <a:cubicBezTo>
                    <a:pt x="8062" y="33014"/>
                    <a:pt x="7892" y="33146"/>
                    <a:pt x="7798" y="33146"/>
                  </a:cubicBezTo>
                  <a:cubicBezTo>
                    <a:pt x="7572" y="33146"/>
                    <a:pt x="7780" y="32392"/>
                    <a:pt x="8717" y="29164"/>
                  </a:cubicBezTo>
                  <a:cubicBezTo>
                    <a:pt x="8811" y="28851"/>
                    <a:pt x="8838" y="28719"/>
                    <a:pt x="8817" y="28719"/>
                  </a:cubicBezTo>
                  <a:cubicBezTo>
                    <a:pt x="8708" y="28719"/>
                    <a:pt x="7258" y="32404"/>
                    <a:pt x="7217" y="32570"/>
                  </a:cubicBezTo>
                  <a:cubicBezTo>
                    <a:pt x="6897" y="33725"/>
                    <a:pt x="7119" y="33664"/>
                    <a:pt x="5398" y="34647"/>
                  </a:cubicBezTo>
                  <a:cubicBezTo>
                    <a:pt x="1" y="37610"/>
                    <a:pt x="640" y="36565"/>
                    <a:pt x="1144" y="37659"/>
                  </a:cubicBezTo>
                  <a:cubicBezTo>
                    <a:pt x="8711" y="33749"/>
                    <a:pt x="8341" y="33268"/>
                    <a:pt x="8985" y="33268"/>
                  </a:cubicBezTo>
                  <a:cubicBezTo>
                    <a:pt x="9196" y="33268"/>
                    <a:pt x="9514" y="33319"/>
                    <a:pt x="10251" y="33319"/>
                  </a:cubicBezTo>
                  <a:cubicBezTo>
                    <a:pt x="10649" y="33319"/>
                    <a:pt x="11171" y="33304"/>
                    <a:pt x="11864" y="33258"/>
                  </a:cubicBezTo>
                  <a:cubicBezTo>
                    <a:pt x="12122" y="33246"/>
                    <a:pt x="14433" y="32963"/>
                    <a:pt x="14679" y="32840"/>
                  </a:cubicBezTo>
                  <a:cubicBezTo>
                    <a:pt x="14699" y="32830"/>
                    <a:pt x="14687" y="32825"/>
                    <a:pt x="14648" y="32825"/>
                  </a:cubicBezTo>
                  <a:cubicBezTo>
                    <a:pt x="14479" y="32825"/>
                    <a:pt x="13786" y="32906"/>
                    <a:pt x="12860" y="32906"/>
                  </a:cubicBezTo>
                  <a:cubicBezTo>
                    <a:pt x="11989" y="32906"/>
                    <a:pt x="10912" y="32835"/>
                    <a:pt x="9872" y="32557"/>
                  </a:cubicBezTo>
                  <a:cubicBezTo>
                    <a:pt x="18288" y="26312"/>
                    <a:pt x="17479" y="25777"/>
                    <a:pt x="18035" y="25777"/>
                  </a:cubicBezTo>
                  <a:cubicBezTo>
                    <a:pt x="18150" y="25777"/>
                    <a:pt x="18323" y="25800"/>
                    <a:pt x="18648" y="25800"/>
                  </a:cubicBezTo>
                  <a:cubicBezTo>
                    <a:pt x="18719" y="25800"/>
                    <a:pt x="18797" y="25799"/>
                    <a:pt x="18884" y="25796"/>
                  </a:cubicBezTo>
                  <a:cubicBezTo>
                    <a:pt x="22731" y="25698"/>
                    <a:pt x="27120" y="23841"/>
                    <a:pt x="29948" y="21628"/>
                  </a:cubicBezTo>
                  <a:lnTo>
                    <a:pt x="29948" y="21628"/>
                  </a:lnTo>
                  <a:cubicBezTo>
                    <a:pt x="26119" y="24277"/>
                    <a:pt x="22440" y="25073"/>
                    <a:pt x="18968" y="25073"/>
                  </a:cubicBezTo>
                  <a:cubicBezTo>
                    <a:pt x="18862" y="25073"/>
                    <a:pt x="18756" y="25072"/>
                    <a:pt x="18650" y="25071"/>
                  </a:cubicBezTo>
                  <a:cubicBezTo>
                    <a:pt x="21379" y="22366"/>
                    <a:pt x="24305" y="18322"/>
                    <a:pt x="24760" y="17781"/>
                  </a:cubicBezTo>
                  <a:cubicBezTo>
                    <a:pt x="26051" y="16182"/>
                    <a:pt x="25928" y="17879"/>
                    <a:pt x="30624" y="14867"/>
                  </a:cubicBezTo>
                  <a:lnTo>
                    <a:pt x="30624" y="14867"/>
                  </a:lnTo>
                  <a:cubicBezTo>
                    <a:pt x="29673" y="15343"/>
                    <a:pt x="26948" y="16466"/>
                    <a:pt x="26105" y="16466"/>
                  </a:cubicBezTo>
                  <a:cubicBezTo>
                    <a:pt x="25859" y="16466"/>
                    <a:pt x="25773" y="16370"/>
                    <a:pt x="25940" y="16133"/>
                  </a:cubicBezTo>
                  <a:cubicBezTo>
                    <a:pt x="26604" y="15248"/>
                    <a:pt x="28706" y="11818"/>
                    <a:pt x="30194" y="8733"/>
                  </a:cubicBezTo>
                  <a:cubicBezTo>
                    <a:pt x="32468" y="7245"/>
                    <a:pt x="34865" y="5155"/>
                    <a:pt x="36230" y="2979"/>
                  </a:cubicBezTo>
                  <a:lnTo>
                    <a:pt x="36230" y="2979"/>
                  </a:lnTo>
                  <a:cubicBezTo>
                    <a:pt x="35086" y="4651"/>
                    <a:pt x="33648" y="5917"/>
                    <a:pt x="31976" y="7184"/>
                  </a:cubicBezTo>
                  <a:cubicBezTo>
                    <a:pt x="31109" y="7838"/>
                    <a:pt x="30672" y="8204"/>
                    <a:pt x="30546" y="8204"/>
                  </a:cubicBezTo>
                  <a:cubicBezTo>
                    <a:pt x="30286" y="8204"/>
                    <a:pt x="31352" y="6645"/>
                    <a:pt x="32702" y="2844"/>
                  </a:cubicBezTo>
                  <a:cubicBezTo>
                    <a:pt x="33423" y="816"/>
                    <a:pt x="33724" y="1"/>
                    <a:pt x="3372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1"/>
            <p:cNvSpPr/>
            <p:nvPr/>
          </p:nvSpPr>
          <p:spPr>
            <a:xfrm rot="-5400000">
              <a:off x="356972" y="4971489"/>
              <a:ext cx="3473204" cy="1535714"/>
            </a:xfrm>
            <a:custGeom>
              <a:rect b="b" l="l" r="r" t="t"/>
              <a:pathLst>
                <a:path extrusionOk="0" h="29772" w="67333">
                  <a:moveTo>
                    <a:pt x="26932" y="1"/>
                  </a:moveTo>
                  <a:cubicBezTo>
                    <a:pt x="21719" y="1"/>
                    <a:pt x="17229" y="3519"/>
                    <a:pt x="11928" y="3519"/>
                  </a:cubicBezTo>
                  <a:cubicBezTo>
                    <a:pt x="11792" y="3519"/>
                    <a:pt x="11656" y="3516"/>
                    <a:pt x="11520" y="3512"/>
                  </a:cubicBezTo>
                  <a:cubicBezTo>
                    <a:pt x="10540" y="3502"/>
                    <a:pt x="9142" y="3342"/>
                    <a:pt x="7684" y="3342"/>
                  </a:cubicBezTo>
                  <a:cubicBezTo>
                    <a:pt x="5485" y="3342"/>
                    <a:pt x="3148" y="3706"/>
                    <a:pt x="1906" y="5503"/>
                  </a:cubicBezTo>
                  <a:cubicBezTo>
                    <a:pt x="1" y="8281"/>
                    <a:pt x="345" y="21177"/>
                    <a:pt x="7709" y="21792"/>
                  </a:cubicBezTo>
                  <a:cubicBezTo>
                    <a:pt x="8128" y="21846"/>
                    <a:pt x="8538" y="21870"/>
                    <a:pt x="8939" y="21870"/>
                  </a:cubicBezTo>
                  <a:cubicBezTo>
                    <a:pt x="12937" y="21870"/>
                    <a:pt x="16095" y="19441"/>
                    <a:pt x="19871" y="19441"/>
                  </a:cubicBezTo>
                  <a:cubicBezTo>
                    <a:pt x="20911" y="19441"/>
                    <a:pt x="21997" y="19625"/>
                    <a:pt x="23162" y="20095"/>
                  </a:cubicBezTo>
                  <a:cubicBezTo>
                    <a:pt x="27526" y="21792"/>
                    <a:pt x="28141" y="25664"/>
                    <a:pt x="35246" y="26869"/>
                  </a:cubicBezTo>
                  <a:cubicBezTo>
                    <a:pt x="36186" y="27062"/>
                    <a:pt x="37086" y="27138"/>
                    <a:pt x="37940" y="27138"/>
                  </a:cubicBezTo>
                  <a:cubicBezTo>
                    <a:pt x="40682" y="27138"/>
                    <a:pt x="42936" y="26351"/>
                    <a:pt x="44417" y="26107"/>
                  </a:cubicBezTo>
                  <a:cubicBezTo>
                    <a:pt x="45460" y="25923"/>
                    <a:pt x="46350" y="25841"/>
                    <a:pt x="47132" y="25841"/>
                  </a:cubicBezTo>
                  <a:cubicBezTo>
                    <a:pt x="50685" y="25841"/>
                    <a:pt x="52012" y="27526"/>
                    <a:pt x="55297" y="28947"/>
                  </a:cubicBezTo>
                  <a:cubicBezTo>
                    <a:pt x="56498" y="29466"/>
                    <a:pt x="57571" y="29771"/>
                    <a:pt x="58547" y="29771"/>
                  </a:cubicBezTo>
                  <a:cubicBezTo>
                    <a:pt x="60089" y="29771"/>
                    <a:pt x="61388" y="29009"/>
                    <a:pt x="62562" y="27127"/>
                  </a:cubicBezTo>
                  <a:cubicBezTo>
                    <a:pt x="67332" y="19481"/>
                    <a:pt x="60755" y="15522"/>
                    <a:pt x="52150" y="12965"/>
                  </a:cubicBezTo>
                  <a:cubicBezTo>
                    <a:pt x="39549" y="9363"/>
                    <a:pt x="44061" y="10814"/>
                    <a:pt x="35652" y="3659"/>
                  </a:cubicBezTo>
                  <a:cubicBezTo>
                    <a:pt x="32423" y="912"/>
                    <a:pt x="29584" y="1"/>
                    <a:pt x="26932" y="1"/>
                  </a:cubicBezTo>
                  <a:close/>
                </a:path>
              </a:pathLst>
            </a:custGeom>
            <a:solidFill>
              <a:srgbClr val="E298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1"/>
            <p:cNvSpPr/>
            <p:nvPr/>
          </p:nvSpPr>
          <p:spPr>
            <a:xfrm rot="-5400000">
              <a:off x="428413" y="5488346"/>
              <a:ext cx="3452159" cy="1220545"/>
            </a:xfrm>
            <a:custGeom>
              <a:rect b="b" l="l" r="r" t="t"/>
              <a:pathLst>
                <a:path extrusionOk="0" h="23662" w="66925">
                  <a:moveTo>
                    <a:pt x="41073" y="1"/>
                  </a:moveTo>
                  <a:lnTo>
                    <a:pt x="41073" y="1"/>
                  </a:lnTo>
                  <a:cubicBezTo>
                    <a:pt x="36869" y="456"/>
                    <a:pt x="32799" y="1783"/>
                    <a:pt x="29148" y="3910"/>
                  </a:cubicBezTo>
                  <a:cubicBezTo>
                    <a:pt x="24927" y="6349"/>
                    <a:pt x="25658" y="6924"/>
                    <a:pt x="24797" y="6924"/>
                  </a:cubicBezTo>
                  <a:cubicBezTo>
                    <a:pt x="24108" y="6924"/>
                    <a:pt x="22401" y="6556"/>
                    <a:pt x="16326" y="6479"/>
                  </a:cubicBezTo>
                  <a:cubicBezTo>
                    <a:pt x="16098" y="6479"/>
                    <a:pt x="15880" y="6479"/>
                    <a:pt x="15671" y="6479"/>
                  </a:cubicBezTo>
                  <a:cubicBezTo>
                    <a:pt x="14450" y="6479"/>
                    <a:pt x="13559" y="6486"/>
                    <a:pt x="12920" y="6486"/>
                  </a:cubicBezTo>
                  <a:cubicBezTo>
                    <a:pt x="10808" y="6486"/>
                    <a:pt x="11432" y="6411"/>
                    <a:pt x="11950" y="5766"/>
                  </a:cubicBezTo>
                  <a:cubicBezTo>
                    <a:pt x="13695" y="3618"/>
                    <a:pt x="16404" y="1776"/>
                    <a:pt x="16313" y="1776"/>
                  </a:cubicBezTo>
                  <a:cubicBezTo>
                    <a:pt x="16277" y="1776"/>
                    <a:pt x="15789" y="2073"/>
                    <a:pt x="14605" y="2767"/>
                  </a:cubicBezTo>
                  <a:cubicBezTo>
                    <a:pt x="7770" y="6873"/>
                    <a:pt x="13744" y="6209"/>
                    <a:pt x="5053" y="6897"/>
                  </a:cubicBezTo>
                  <a:cubicBezTo>
                    <a:pt x="0" y="7451"/>
                    <a:pt x="775" y="6984"/>
                    <a:pt x="996" y="8483"/>
                  </a:cubicBezTo>
                  <a:cubicBezTo>
                    <a:pt x="6834" y="7737"/>
                    <a:pt x="9734" y="7343"/>
                    <a:pt x="11396" y="7343"/>
                  </a:cubicBezTo>
                  <a:cubicBezTo>
                    <a:pt x="13788" y="7343"/>
                    <a:pt x="13617" y="8159"/>
                    <a:pt x="15945" y="9922"/>
                  </a:cubicBezTo>
                  <a:cubicBezTo>
                    <a:pt x="16179" y="10106"/>
                    <a:pt x="18797" y="11889"/>
                    <a:pt x="18981" y="11962"/>
                  </a:cubicBezTo>
                  <a:cubicBezTo>
                    <a:pt x="18998" y="11970"/>
                    <a:pt x="19009" y="11973"/>
                    <a:pt x="19015" y="11973"/>
                  </a:cubicBezTo>
                  <a:cubicBezTo>
                    <a:pt x="19161" y="11973"/>
                    <a:pt x="16260" y="9843"/>
                    <a:pt x="14347" y="7328"/>
                  </a:cubicBezTo>
                  <a:cubicBezTo>
                    <a:pt x="14814" y="7328"/>
                    <a:pt x="15272" y="7327"/>
                    <a:pt x="15727" y="7327"/>
                  </a:cubicBezTo>
                  <a:cubicBezTo>
                    <a:pt x="19141" y="7327"/>
                    <a:pt x="22411" y="7365"/>
                    <a:pt x="28398" y="8016"/>
                  </a:cubicBezTo>
                  <a:cubicBezTo>
                    <a:pt x="28325" y="8078"/>
                    <a:pt x="30992" y="12786"/>
                    <a:pt x="39622" y="19830"/>
                  </a:cubicBezTo>
                  <a:cubicBezTo>
                    <a:pt x="35467" y="15909"/>
                    <a:pt x="33377" y="13991"/>
                    <a:pt x="29677" y="8188"/>
                  </a:cubicBezTo>
                  <a:lnTo>
                    <a:pt x="29677" y="8188"/>
                  </a:lnTo>
                  <a:cubicBezTo>
                    <a:pt x="34299" y="8729"/>
                    <a:pt x="38823" y="9725"/>
                    <a:pt x="39954" y="9971"/>
                  </a:cubicBezTo>
                  <a:cubicBezTo>
                    <a:pt x="45191" y="11016"/>
                    <a:pt x="41995" y="10991"/>
                    <a:pt x="47638" y="17261"/>
                  </a:cubicBezTo>
                  <a:cubicBezTo>
                    <a:pt x="46248" y="15294"/>
                    <a:pt x="45105" y="13450"/>
                    <a:pt x="44232" y="11139"/>
                  </a:cubicBezTo>
                  <a:lnTo>
                    <a:pt x="44232" y="11139"/>
                  </a:lnTo>
                  <a:cubicBezTo>
                    <a:pt x="57645" y="14716"/>
                    <a:pt x="55210" y="15134"/>
                    <a:pt x="59624" y="20691"/>
                  </a:cubicBezTo>
                  <a:cubicBezTo>
                    <a:pt x="61354" y="22839"/>
                    <a:pt x="62013" y="23662"/>
                    <a:pt x="62030" y="23662"/>
                  </a:cubicBezTo>
                  <a:cubicBezTo>
                    <a:pt x="62068" y="23662"/>
                    <a:pt x="59243" y="19991"/>
                    <a:pt x="57608" y="17396"/>
                  </a:cubicBezTo>
                  <a:cubicBezTo>
                    <a:pt x="56779" y="16091"/>
                    <a:pt x="56052" y="15368"/>
                    <a:pt x="56389" y="15368"/>
                  </a:cubicBezTo>
                  <a:cubicBezTo>
                    <a:pt x="56722" y="15368"/>
                    <a:pt x="58090" y="16072"/>
                    <a:pt x="61419" y="17617"/>
                  </a:cubicBezTo>
                  <a:cubicBezTo>
                    <a:pt x="62639" y="18185"/>
                    <a:pt x="66869" y="20443"/>
                    <a:pt x="66912" y="20443"/>
                  </a:cubicBezTo>
                  <a:cubicBezTo>
                    <a:pt x="66925" y="20443"/>
                    <a:pt x="66564" y="20241"/>
                    <a:pt x="65635" y="19732"/>
                  </a:cubicBezTo>
                  <a:cubicBezTo>
                    <a:pt x="62205" y="17888"/>
                    <a:pt x="59390" y="16327"/>
                    <a:pt x="53305" y="13843"/>
                  </a:cubicBezTo>
                  <a:cubicBezTo>
                    <a:pt x="55356" y="13296"/>
                    <a:pt x="58156" y="12922"/>
                    <a:pt x="60713" y="12922"/>
                  </a:cubicBezTo>
                  <a:cubicBezTo>
                    <a:pt x="61834" y="12922"/>
                    <a:pt x="62908" y="12994"/>
                    <a:pt x="63853" y="13155"/>
                  </a:cubicBezTo>
                  <a:cubicBezTo>
                    <a:pt x="62480" y="12893"/>
                    <a:pt x="61087" y="12757"/>
                    <a:pt x="59694" y="12757"/>
                  </a:cubicBezTo>
                  <a:cubicBezTo>
                    <a:pt x="59191" y="12757"/>
                    <a:pt x="58688" y="12775"/>
                    <a:pt x="58185" y="12811"/>
                  </a:cubicBezTo>
                  <a:cubicBezTo>
                    <a:pt x="54217" y="13097"/>
                    <a:pt x="53447" y="13498"/>
                    <a:pt x="52719" y="13498"/>
                  </a:cubicBezTo>
                  <a:cubicBezTo>
                    <a:pt x="51884" y="13498"/>
                    <a:pt x="51105" y="12971"/>
                    <a:pt x="45621" y="11139"/>
                  </a:cubicBezTo>
                  <a:cubicBezTo>
                    <a:pt x="40753" y="9725"/>
                    <a:pt x="41626" y="10020"/>
                    <a:pt x="41946" y="9786"/>
                  </a:cubicBezTo>
                  <a:cubicBezTo>
                    <a:pt x="43421" y="8655"/>
                    <a:pt x="45413" y="7709"/>
                    <a:pt x="47170" y="7131"/>
                  </a:cubicBezTo>
                  <a:cubicBezTo>
                    <a:pt x="47897" y="6917"/>
                    <a:pt x="48105" y="6833"/>
                    <a:pt x="48005" y="6833"/>
                  </a:cubicBezTo>
                  <a:cubicBezTo>
                    <a:pt x="47817" y="6833"/>
                    <a:pt x="46547" y="7129"/>
                    <a:pt x="45585" y="7426"/>
                  </a:cubicBezTo>
                  <a:cubicBezTo>
                    <a:pt x="41121" y="8756"/>
                    <a:pt x="41564" y="9609"/>
                    <a:pt x="40446" y="9609"/>
                  </a:cubicBezTo>
                  <a:cubicBezTo>
                    <a:pt x="39590" y="9609"/>
                    <a:pt x="37819" y="9110"/>
                    <a:pt x="32234" y="7942"/>
                  </a:cubicBezTo>
                  <a:cubicBezTo>
                    <a:pt x="25374" y="6861"/>
                    <a:pt x="25841" y="7524"/>
                    <a:pt x="27980" y="5730"/>
                  </a:cubicBezTo>
                  <a:cubicBezTo>
                    <a:pt x="32234" y="2300"/>
                    <a:pt x="36106" y="874"/>
                    <a:pt x="41073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0" name="Google Shape;500;p11"/>
            <p:cNvGrpSpPr/>
            <p:nvPr/>
          </p:nvGrpSpPr>
          <p:grpSpPr>
            <a:xfrm>
              <a:off x="6426584" y="3336892"/>
              <a:ext cx="2154240" cy="1385454"/>
              <a:chOff x="3454784" y="3489292"/>
              <a:chExt cx="2154240" cy="1385454"/>
            </a:xfrm>
          </p:grpSpPr>
          <p:sp>
            <p:nvSpPr>
              <p:cNvPr id="501" name="Google Shape;501;p11"/>
              <p:cNvSpPr/>
              <p:nvPr/>
            </p:nvSpPr>
            <p:spPr>
              <a:xfrm rot="-5400000">
                <a:off x="3449755" y="3684402"/>
                <a:ext cx="302789" cy="292731"/>
              </a:xfrm>
              <a:custGeom>
                <a:rect b="b" l="l" r="r" t="t"/>
                <a:pathLst>
                  <a:path extrusionOk="0" h="5675" w="5870">
                    <a:moveTo>
                      <a:pt x="2960" y="0"/>
                    </a:moveTo>
                    <a:cubicBezTo>
                      <a:pt x="1709" y="0"/>
                      <a:pt x="416" y="970"/>
                      <a:pt x="498" y="3321"/>
                    </a:cubicBezTo>
                    <a:cubicBezTo>
                      <a:pt x="547" y="4451"/>
                      <a:pt x="403" y="5080"/>
                      <a:pt x="262" y="5398"/>
                    </a:cubicBezTo>
                    <a:lnTo>
                      <a:pt x="262" y="5398"/>
                    </a:lnTo>
                    <a:cubicBezTo>
                      <a:pt x="550" y="5204"/>
                      <a:pt x="1149" y="4970"/>
                      <a:pt x="2280" y="4907"/>
                    </a:cubicBezTo>
                    <a:cubicBezTo>
                      <a:pt x="5735" y="4747"/>
                      <a:pt x="5870" y="1957"/>
                      <a:pt x="4628" y="678"/>
                    </a:cubicBezTo>
                    <a:cubicBezTo>
                      <a:pt x="4202" y="243"/>
                      <a:pt x="3586" y="0"/>
                      <a:pt x="2960" y="0"/>
                    </a:cubicBezTo>
                    <a:close/>
                    <a:moveTo>
                      <a:pt x="262" y="5398"/>
                    </a:moveTo>
                    <a:cubicBezTo>
                      <a:pt x="37" y="5548"/>
                      <a:pt x="1" y="5674"/>
                      <a:pt x="48" y="5674"/>
                    </a:cubicBezTo>
                    <a:cubicBezTo>
                      <a:pt x="85" y="5674"/>
                      <a:pt x="173" y="5598"/>
                      <a:pt x="262" y="5398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1"/>
              <p:cNvSpPr/>
              <p:nvPr/>
            </p:nvSpPr>
            <p:spPr>
              <a:xfrm rot="-5400000">
                <a:off x="4042593" y="3308314"/>
                <a:ext cx="1090557" cy="2042306"/>
              </a:xfrm>
              <a:custGeom>
                <a:rect b="b" l="l" r="r" t="t"/>
                <a:pathLst>
                  <a:path extrusionOk="0" h="39593" w="21142">
                    <a:moveTo>
                      <a:pt x="20522" y="0"/>
                    </a:moveTo>
                    <a:cubicBezTo>
                      <a:pt x="20508" y="0"/>
                      <a:pt x="20487" y="7"/>
                      <a:pt x="20457" y="20"/>
                    </a:cubicBezTo>
                    <a:cubicBezTo>
                      <a:pt x="19842" y="291"/>
                      <a:pt x="4512" y="15608"/>
                      <a:pt x="1" y="39445"/>
                    </a:cubicBezTo>
                    <a:lnTo>
                      <a:pt x="775" y="39593"/>
                    </a:lnTo>
                    <a:cubicBezTo>
                      <a:pt x="5190" y="13705"/>
                      <a:pt x="21141" y="0"/>
                      <a:pt x="2052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1"/>
              <p:cNvSpPr/>
              <p:nvPr/>
            </p:nvSpPr>
            <p:spPr>
              <a:xfrm rot="-5400000">
                <a:off x="4108180" y="3985567"/>
                <a:ext cx="664331" cy="305317"/>
              </a:xfrm>
              <a:custGeom>
                <a:rect b="b" l="l" r="r" t="t"/>
                <a:pathLst>
                  <a:path extrusionOk="0" h="5919" w="12879">
                    <a:moveTo>
                      <a:pt x="8051" y="0"/>
                    </a:moveTo>
                    <a:cubicBezTo>
                      <a:pt x="6827" y="0"/>
                      <a:pt x="5487" y="359"/>
                      <a:pt x="4209" y="1299"/>
                    </a:cubicBezTo>
                    <a:cubicBezTo>
                      <a:pt x="2918" y="2246"/>
                      <a:pt x="2033" y="3684"/>
                      <a:pt x="1628" y="4176"/>
                    </a:cubicBezTo>
                    <a:cubicBezTo>
                      <a:pt x="1201" y="4742"/>
                      <a:pt x="864" y="5143"/>
                      <a:pt x="612" y="5417"/>
                    </a:cubicBezTo>
                    <a:lnTo>
                      <a:pt x="612" y="5417"/>
                    </a:lnTo>
                    <a:cubicBezTo>
                      <a:pt x="949" y="5199"/>
                      <a:pt x="1434" y="4957"/>
                      <a:pt x="2058" y="4791"/>
                    </a:cubicBezTo>
                    <a:cubicBezTo>
                      <a:pt x="3115" y="4520"/>
                      <a:pt x="11856" y="5086"/>
                      <a:pt x="12532" y="2861"/>
                    </a:cubicBezTo>
                    <a:cubicBezTo>
                      <a:pt x="12879" y="1744"/>
                      <a:pt x="10748" y="0"/>
                      <a:pt x="8051" y="0"/>
                    </a:cubicBezTo>
                    <a:close/>
                    <a:moveTo>
                      <a:pt x="612" y="5417"/>
                    </a:moveTo>
                    <a:cubicBezTo>
                      <a:pt x="192" y="5687"/>
                      <a:pt x="0" y="5919"/>
                      <a:pt x="52" y="5919"/>
                    </a:cubicBezTo>
                    <a:cubicBezTo>
                      <a:pt x="91" y="5919"/>
                      <a:pt x="276" y="5781"/>
                      <a:pt x="612" y="5417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1"/>
              <p:cNvSpPr/>
              <p:nvPr/>
            </p:nvSpPr>
            <p:spPr>
              <a:xfrm rot="-5400000">
                <a:off x="4257743" y="4119552"/>
                <a:ext cx="698272" cy="407605"/>
              </a:xfrm>
              <a:custGeom>
                <a:rect b="b" l="l" r="r" t="t"/>
                <a:pathLst>
                  <a:path extrusionOk="0" h="7902" w="13537">
                    <a:moveTo>
                      <a:pt x="12820" y="0"/>
                    </a:moveTo>
                    <a:cubicBezTo>
                      <a:pt x="5071" y="0"/>
                      <a:pt x="0" y="7412"/>
                      <a:pt x="1169" y="7901"/>
                    </a:cubicBezTo>
                    <a:cubicBezTo>
                      <a:pt x="2872" y="3572"/>
                      <a:pt x="7922" y="15"/>
                      <a:pt x="13144" y="15"/>
                    </a:cubicBezTo>
                    <a:cubicBezTo>
                      <a:pt x="13275" y="15"/>
                      <a:pt x="13406" y="17"/>
                      <a:pt x="13536" y="21"/>
                    </a:cubicBezTo>
                    <a:cubicBezTo>
                      <a:pt x="13295" y="7"/>
                      <a:pt x="13057" y="0"/>
                      <a:pt x="12820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1"/>
              <p:cNvSpPr/>
              <p:nvPr/>
            </p:nvSpPr>
            <p:spPr>
              <a:xfrm rot="-5400000">
                <a:off x="4046204" y="4277756"/>
                <a:ext cx="378100" cy="713334"/>
              </a:xfrm>
              <a:custGeom>
                <a:rect b="b" l="l" r="r" t="t"/>
                <a:pathLst>
                  <a:path extrusionOk="0" h="13829" w="7330">
                    <a:moveTo>
                      <a:pt x="2415" y="1"/>
                    </a:moveTo>
                    <a:cubicBezTo>
                      <a:pt x="975" y="1"/>
                      <a:pt x="0" y="1804"/>
                      <a:pt x="1355" y="5702"/>
                    </a:cubicBezTo>
                    <a:cubicBezTo>
                      <a:pt x="2719" y="9759"/>
                      <a:pt x="4932" y="10534"/>
                      <a:pt x="4662" y="13828"/>
                    </a:cubicBezTo>
                    <a:cubicBezTo>
                      <a:pt x="5006" y="9833"/>
                      <a:pt x="7329" y="8161"/>
                      <a:pt x="5977" y="3821"/>
                    </a:cubicBezTo>
                    <a:cubicBezTo>
                      <a:pt x="5238" y="1336"/>
                      <a:pt x="3654" y="1"/>
                      <a:pt x="2415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1"/>
              <p:cNvSpPr/>
              <p:nvPr/>
            </p:nvSpPr>
            <p:spPr>
              <a:xfrm rot="-5400000">
                <a:off x="4361785" y="4181503"/>
                <a:ext cx="158565" cy="817015"/>
              </a:xfrm>
              <a:custGeom>
                <a:rect b="b" l="l" r="r" t="t"/>
                <a:pathLst>
                  <a:path extrusionOk="0" h="15839" w="3074">
                    <a:moveTo>
                      <a:pt x="1" y="0"/>
                    </a:moveTo>
                    <a:cubicBezTo>
                      <a:pt x="1882" y="4242"/>
                      <a:pt x="2275" y="11286"/>
                      <a:pt x="382" y="15822"/>
                    </a:cubicBezTo>
                    <a:cubicBezTo>
                      <a:pt x="409" y="15833"/>
                      <a:pt x="436" y="15838"/>
                      <a:pt x="464" y="15838"/>
                    </a:cubicBezTo>
                    <a:cubicBezTo>
                      <a:pt x="1611" y="15838"/>
                      <a:pt x="3074" y="6519"/>
                      <a:pt x="1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11"/>
              <p:cNvSpPr/>
              <p:nvPr/>
            </p:nvSpPr>
            <p:spPr>
              <a:xfrm rot="-5400000">
                <a:off x="3793011" y="3987063"/>
                <a:ext cx="371136" cy="661030"/>
              </a:xfrm>
              <a:custGeom>
                <a:rect b="b" l="l" r="r" t="t"/>
                <a:pathLst>
                  <a:path extrusionOk="0" h="12815" w="7195">
                    <a:moveTo>
                      <a:pt x="2522" y="0"/>
                    </a:moveTo>
                    <a:cubicBezTo>
                      <a:pt x="2312" y="0"/>
                      <a:pt x="2112" y="53"/>
                      <a:pt x="1931" y="164"/>
                    </a:cubicBezTo>
                    <a:cubicBezTo>
                      <a:pt x="578" y="1025"/>
                      <a:pt x="1" y="4467"/>
                      <a:pt x="665" y="7061"/>
                    </a:cubicBezTo>
                    <a:cubicBezTo>
                      <a:pt x="1181" y="9102"/>
                      <a:pt x="2324" y="10479"/>
                      <a:pt x="1673" y="12814"/>
                    </a:cubicBezTo>
                    <a:cubicBezTo>
                      <a:pt x="1980" y="11745"/>
                      <a:pt x="2472" y="10749"/>
                      <a:pt x="3148" y="9876"/>
                    </a:cubicBezTo>
                    <a:cubicBezTo>
                      <a:pt x="7194" y="4488"/>
                      <a:pt x="4452" y="0"/>
                      <a:pt x="252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1"/>
              <p:cNvSpPr/>
              <p:nvPr/>
            </p:nvSpPr>
            <p:spPr>
              <a:xfrm rot="-5400000">
                <a:off x="4073826" y="4048085"/>
                <a:ext cx="182293" cy="737939"/>
              </a:xfrm>
              <a:custGeom>
                <a:rect b="b" l="l" r="r" t="t"/>
                <a:pathLst>
                  <a:path extrusionOk="0" h="14306" w="3534">
                    <a:moveTo>
                      <a:pt x="2791" y="1"/>
                    </a:moveTo>
                    <a:lnTo>
                      <a:pt x="2791" y="1"/>
                    </a:lnTo>
                    <a:cubicBezTo>
                      <a:pt x="3197" y="3418"/>
                      <a:pt x="2250" y="9725"/>
                      <a:pt x="0" y="14286"/>
                    </a:cubicBezTo>
                    <a:cubicBezTo>
                      <a:pt x="28" y="14299"/>
                      <a:pt x="56" y="14306"/>
                      <a:pt x="86" y="14306"/>
                    </a:cubicBezTo>
                    <a:cubicBezTo>
                      <a:pt x="1186" y="14306"/>
                      <a:pt x="3533" y="5101"/>
                      <a:pt x="2791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1"/>
              <p:cNvSpPr/>
              <p:nvPr/>
            </p:nvSpPr>
            <p:spPr>
              <a:xfrm rot="-5400000">
                <a:off x="3623305" y="3711457"/>
                <a:ext cx="706113" cy="261781"/>
              </a:xfrm>
              <a:custGeom>
                <a:rect b="b" l="l" r="r" t="t"/>
                <a:pathLst>
                  <a:path extrusionOk="0" h="5075" w="13689">
                    <a:moveTo>
                      <a:pt x="7391" y="0"/>
                    </a:moveTo>
                    <a:cubicBezTo>
                      <a:pt x="5914" y="0"/>
                      <a:pt x="4225" y="621"/>
                      <a:pt x="2751" y="2312"/>
                    </a:cubicBezTo>
                    <a:cubicBezTo>
                      <a:pt x="1560" y="3713"/>
                      <a:pt x="780" y="4460"/>
                      <a:pt x="366" y="4811"/>
                    </a:cubicBezTo>
                    <a:lnTo>
                      <a:pt x="366" y="4811"/>
                    </a:lnTo>
                    <a:cubicBezTo>
                      <a:pt x="884" y="4520"/>
                      <a:pt x="1541" y="4429"/>
                      <a:pt x="2272" y="4429"/>
                    </a:cubicBezTo>
                    <a:cubicBezTo>
                      <a:pt x="3512" y="4429"/>
                      <a:pt x="4967" y="4692"/>
                      <a:pt x="6322" y="4692"/>
                    </a:cubicBezTo>
                    <a:cubicBezTo>
                      <a:pt x="6528" y="4692"/>
                      <a:pt x="6731" y="4686"/>
                      <a:pt x="6931" y="4672"/>
                    </a:cubicBezTo>
                    <a:cubicBezTo>
                      <a:pt x="13689" y="4281"/>
                      <a:pt x="11270" y="0"/>
                      <a:pt x="7391" y="0"/>
                    </a:cubicBezTo>
                    <a:close/>
                    <a:moveTo>
                      <a:pt x="366" y="4811"/>
                    </a:moveTo>
                    <a:lnTo>
                      <a:pt x="366" y="4811"/>
                    </a:lnTo>
                    <a:cubicBezTo>
                      <a:pt x="248" y="4877"/>
                      <a:pt x="137" y="4953"/>
                      <a:pt x="34" y="5041"/>
                    </a:cubicBezTo>
                    <a:cubicBezTo>
                      <a:pt x="10" y="5062"/>
                      <a:pt x="1" y="5074"/>
                      <a:pt x="8" y="5074"/>
                    </a:cubicBezTo>
                    <a:cubicBezTo>
                      <a:pt x="26" y="5074"/>
                      <a:pt x="143" y="5000"/>
                      <a:pt x="366" y="481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1"/>
              <p:cNvSpPr/>
              <p:nvPr/>
            </p:nvSpPr>
            <p:spPr>
              <a:xfrm rot="-5400000">
                <a:off x="3795719" y="3914925"/>
                <a:ext cx="648753" cy="318367"/>
              </a:xfrm>
              <a:custGeom>
                <a:rect b="b" l="l" r="r" t="t"/>
                <a:pathLst>
                  <a:path extrusionOk="0" h="6172" w="12577">
                    <a:moveTo>
                      <a:pt x="12576" y="0"/>
                    </a:moveTo>
                    <a:lnTo>
                      <a:pt x="12576" y="0"/>
                    </a:lnTo>
                    <a:cubicBezTo>
                      <a:pt x="4979" y="234"/>
                      <a:pt x="0" y="5569"/>
                      <a:pt x="1008" y="6171"/>
                    </a:cubicBezTo>
                    <a:cubicBezTo>
                      <a:pt x="3246" y="2373"/>
                      <a:pt x="8249" y="258"/>
                      <a:pt x="12576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1"/>
              <p:cNvSpPr/>
              <p:nvPr/>
            </p:nvSpPr>
            <p:spPr>
              <a:xfrm rot="-5400000">
                <a:off x="3659000" y="3949408"/>
                <a:ext cx="129988" cy="250691"/>
              </a:xfrm>
              <a:custGeom>
                <a:rect b="b" l="l" r="r" t="t"/>
                <a:pathLst>
                  <a:path extrusionOk="0" h="4860" w="2520">
                    <a:moveTo>
                      <a:pt x="1346" y="1"/>
                    </a:moveTo>
                    <a:cubicBezTo>
                      <a:pt x="744" y="1"/>
                      <a:pt x="117" y="572"/>
                      <a:pt x="74" y="1688"/>
                    </a:cubicBezTo>
                    <a:cubicBezTo>
                      <a:pt x="0" y="3191"/>
                      <a:pt x="1165" y="3601"/>
                      <a:pt x="902" y="4836"/>
                    </a:cubicBezTo>
                    <a:lnTo>
                      <a:pt x="902" y="4836"/>
                    </a:lnTo>
                    <a:cubicBezTo>
                      <a:pt x="1206" y="3482"/>
                      <a:pt x="2397" y="3436"/>
                      <a:pt x="2471" y="1725"/>
                    </a:cubicBezTo>
                    <a:cubicBezTo>
                      <a:pt x="2520" y="566"/>
                      <a:pt x="1945" y="1"/>
                      <a:pt x="1346" y="1"/>
                    </a:cubicBezTo>
                    <a:close/>
                    <a:moveTo>
                      <a:pt x="902" y="4836"/>
                    </a:moveTo>
                    <a:cubicBezTo>
                      <a:pt x="901" y="4844"/>
                      <a:pt x="899" y="4852"/>
                      <a:pt x="897" y="4860"/>
                    </a:cubicBezTo>
                    <a:cubicBezTo>
                      <a:pt x="899" y="4852"/>
                      <a:pt x="901" y="4844"/>
                      <a:pt x="902" y="4836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1"/>
              <p:cNvSpPr/>
              <p:nvPr/>
            </p:nvSpPr>
            <p:spPr>
              <a:xfrm rot="-5400000">
                <a:off x="3763557" y="3961684"/>
                <a:ext cx="59629" cy="281331"/>
              </a:xfrm>
              <a:custGeom>
                <a:rect b="b" l="l" r="r" t="t"/>
                <a:pathLst>
                  <a:path extrusionOk="0" h="5454" w="1156">
                    <a:moveTo>
                      <a:pt x="1156" y="1"/>
                    </a:moveTo>
                    <a:cubicBezTo>
                      <a:pt x="1094" y="1439"/>
                      <a:pt x="873" y="4291"/>
                      <a:pt x="0" y="5422"/>
                    </a:cubicBezTo>
                    <a:cubicBezTo>
                      <a:pt x="31" y="5443"/>
                      <a:pt x="61" y="5453"/>
                      <a:pt x="93" y="5453"/>
                    </a:cubicBezTo>
                    <a:cubicBezTo>
                      <a:pt x="557" y="5453"/>
                      <a:pt x="1110" y="3191"/>
                      <a:pt x="1156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3" name="Google Shape;513;p11"/>
            <p:cNvSpPr/>
            <p:nvPr/>
          </p:nvSpPr>
          <p:spPr>
            <a:xfrm rot="-5400000">
              <a:off x="2375498" y="4104955"/>
              <a:ext cx="337762" cy="374334"/>
            </a:xfrm>
            <a:custGeom>
              <a:rect b="b" l="l" r="r" t="t"/>
              <a:pathLst>
                <a:path extrusionOk="0" h="7257" w="6548">
                  <a:moveTo>
                    <a:pt x="2208" y="0"/>
                  </a:moveTo>
                  <a:cubicBezTo>
                    <a:pt x="2589" y="1414"/>
                    <a:pt x="1249" y="2324"/>
                    <a:pt x="757" y="3639"/>
                  </a:cubicBezTo>
                  <a:cubicBezTo>
                    <a:pt x="1" y="5640"/>
                    <a:pt x="1558" y="7257"/>
                    <a:pt x="3249" y="7257"/>
                  </a:cubicBezTo>
                  <a:cubicBezTo>
                    <a:pt x="3344" y="7257"/>
                    <a:pt x="3440" y="7251"/>
                    <a:pt x="3536" y="7241"/>
                  </a:cubicBezTo>
                  <a:cubicBezTo>
                    <a:pt x="5478" y="7032"/>
                    <a:pt x="6547" y="4549"/>
                    <a:pt x="5060" y="2840"/>
                  </a:cubicBezTo>
                  <a:cubicBezTo>
                    <a:pt x="4101" y="1746"/>
                    <a:pt x="2601" y="1438"/>
                    <a:pt x="2208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 rot="-5400000">
              <a:off x="864595" y="3873659"/>
              <a:ext cx="1330674" cy="2162957"/>
            </a:xfrm>
            <a:custGeom>
              <a:rect b="b" l="l" r="r" t="t"/>
              <a:pathLst>
                <a:path extrusionOk="0" h="41932" w="25797">
                  <a:moveTo>
                    <a:pt x="1328" y="861"/>
                  </a:moveTo>
                  <a:lnTo>
                    <a:pt x="1328" y="861"/>
                  </a:lnTo>
                  <a:cubicBezTo>
                    <a:pt x="1" y="2656"/>
                    <a:pt x="1156" y="1"/>
                    <a:pt x="10290" y="10131"/>
                  </a:cubicBezTo>
                  <a:cubicBezTo>
                    <a:pt x="15367" y="16056"/>
                    <a:pt x="17408" y="19289"/>
                    <a:pt x="20641" y="25817"/>
                  </a:cubicBezTo>
                  <a:cubicBezTo>
                    <a:pt x="23178" y="31343"/>
                    <a:pt x="24850" y="37770"/>
                    <a:pt x="25493" y="40542"/>
                  </a:cubicBezTo>
                  <a:lnTo>
                    <a:pt x="25493" y="40542"/>
                  </a:lnTo>
                  <a:cubicBezTo>
                    <a:pt x="25404" y="40096"/>
                    <a:pt x="25295" y="39535"/>
                    <a:pt x="25165" y="38848"/>
                  </a:cubicBezTo>
                  <a:cubicBezTo>
                    <a:pt x="22559" y="25092"/>
                    <a:pt x="14101" y="10549"/>
                    <a:pt x="1328" y="861"/>
                  </a:cubicBezTo>
                  <a:close/>
                  <a:moveTo>
                    <a:pt x="25493" y="40542"/>
                  </a:moveTo>
                  <a:cubicBezTo>
                    <a:pt x="25685" y="41505"/>
                    <a:pt x="25782" y="41931"/>
                    <a:pt x="25789" y="41931"/>
                  </a:cubicBezTo>
                  <a:cubicBezTo>
                    <a:pt x="25797" y="41931"/>
                    <a:pt x="25696" y="41420"/>
                    <a:pt x="25493" y="40542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 rot="-5400000">
              <a:off x="1538340" y="4549673"/>
              <a:ext cx="432261" cy="691618"/>
            </a:xfrm>
            <a:custGeom>
              <a:rect b="b" l="l" r="r" t="t"/>
              <a:pathLst>
                <a:path extrusionOk="0" h="13408" w="8380">
                  <a:moveTo>
                    <a:pt x="5801" y="0"/>
                  </a:moveTo>
                  <a:cubicBezTo>
                    <a:pt x="5762" y="0"/>
                    <a:pt x="5785" y="343"/>
                    <a:pt x="6023" y="1127"/>
                  </a:cubicBezTo>
                  <a:lnTo>
                    <a:pt x="6023" y="1127"/>
                  </a:lnTo>
                  <a:cubicBezTo>
                    <a:pt x="6050" y="728"/>
                    <a:pt x="5994" y="353"/>
                    <a:pt x="5822" y="23"/>
                  </a:cubicBezTo>
                  <a:cubicBezTo>
                    <a:pt x="5814" y="8"/>
                    <a:pt x="5807" y="0"/>
                    <a:pt x="5801" y="0"/>
                  </a:cubicBezTo>
                  <a:close/>
                  <a:moveTo>
                    <a:pt x="6023" y="1127"/>
                  </a:moveTo>
                  <a:cubicBezTo>
                    <a:pt x="5896" y="2989"/>
                    <a:pt x="3960" y="5373"/>
                    <a:pt x="3474" y="6132"/>
                  </a:cubicBezTo>
                  <a:cubicBezTo>
                    <a:pt x="0" y="11460"/>
                    <a:pt x="578" y="13407"/>
                    <a:pt x="2215" y="13407"/>
                  </a:cubicBezTo>
                  <a:cubicBezTo>
                    <a:pt x="3758" y="13407"/>
                    <a:pt x="6243" y="11676"/>
                    <a:pt x="7162" y="9415"/>
                  </a:cubicBezTo>
                  <a:cubicBezTo>
                    <a:pt x="8379" y="6464"/>
                    <a:pt x="6744" y="3219"/>
                    <a:pt x="6486" y="2457"/>
                  </a:cubicBezTo>
                  <a:cubicBezTo>
                    <a:pt x="6279" y="1919"/>
                    <a:pt x="6129" y="1478"/>
                    <a:pt x="6023" y="1127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 rot="-5400000">
              <a:off x="1390969" y="4364028"/>
              <a:ext cx="319657" cy="825268"/>
            </a:xfrm>
            <a:custGeom>
              <a:rect b="b" l="l" r="r" t="t"/>
              <a:pathLst>
                <a:path extrusionOk="0" h="15999" w="6197">
                  <a:moveTo>
                    <a:pt x="98" y="1"/>
                  </a:moveTo>
                  <a:cubicBezTo>
                    <a:pt x="1" y="1"/>
                    <a:pt x="131" y="358"/>
                    <a:pt x="644" y="1148"/>
                  </a:cubicBezTo>
                  <a:cubicBezTo>
                    <a:pt x="3300" y="5144"/>
                    <a:pt x="3300" y="11635"/>
                    <a:pt x="79" y="15999"/>
                  </a:cubicBezTo>
                  <a:cubicBezTo>
                    <a:pt x="6196" y="8113"/>
                    <a:pt x="562" y="1"/>
                    <a:pt x="98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 rot="-5400000">
              <a:off x="1098934" y="4154629"/>
              <a:ext cx="795093" cy="387642"/>
            </a:xfrm>
            <a:custGeom>
              <a:rect b="b" l="l" r="r" t="t"/>
              <a:pathLst>
                <a:path extrusionOk="0" h="7515" w="15414">
                  <a:moveTo>
                    <a:pt x="0" y="0"/>
                  </a:moveTo>
                  <a:cubicBezTo>
                    <a:pt x="3492" y="2594"/>
                    <a:pt x="3725" y="5729"/>
                    <a:pt x="8458" y="7143"/>
                  </a:cubicBezTo>
                  <a:cubicBezTo>
                    <a:pt x="9274" y="7400"/>
                    <a:pt x="10063" y="7515"/>
                    <a:pt x="10785" y="7515"/>
                  </a:cubicBezTo>
                  <a:cubicBezTo>
                    <a:pt x="13614" y="7515"/>
                    <a:pt x="15414" y="5758"/>
                    <a:pt x="13720" y="3946"/>
                  </a:cubicBezTo>
                  <a:cubicBezTo>
                    <a:pt x="12134" y="2201"/>
                    <a:pt x="8790" y="1389"/>
                    <a:pt x="6442" y="1254"/>
                  </a:cubicBezTo>
                  <a:cubicBezTo>
                    <a:pt x="5985" y="1228"/>
                    <a:pt x="5556" y="1222"/>
                    <a:pt x="5148" y="1222"/>
                  </a:cubicBezTo>
                  <a:cubicBezTo>
                    <a:pt x="4879" y="1222"/>
                    <a:pt x="4618" y="1225"/>
                    <a:pt x="4364" y="1225"/>
                  </a:cubicBezTo>
                  <a:cubicBezTo>
                    <a:pt x="2843" y="1225"/>
                    <a:pt x="1559" y="1143"/>
                    <a:pt x="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 rot="-5400000">
              <a:off x="936346" y="4346051"/>
              <a:ext cx="787613" cy="453617"/>
            </a:xfrm>
            <a:custGeom>
              <a:rect b="b" l="l" r="r" t="t"/>
              <a:pathLst>
                <a:path extrusionOk="0" h="8794" w="15269">
                  <a:moveTo>
                    <a:pt x="334" y="1"/>
                  </a:moveTo>
                  <a:cubicBezTo>
                    <a:pt x="235" y="1"/>
                    <a:pt x="129" y="50"/>
                    <a:pt x="0" y="151"/>
                  </a:cubicBezTo>
                  <a:cubicBezTo>
                    <a:pt x="3270" y="4282"/>
                    <a:pt x="10241" y="8019"/>
                    <a:pt x="15269" y="8794"/>
                  </a:cubicBezTo>
                  <a:cubicBezTo>
                    <a:pt x="13117" y="8400"/>
                    <a:pt x="10708" y="7454"/>
                    <a:pt x="9024" y="6605"/>
                  </a:cubicBezTo>
                  <a:cubicBezTo>
                    <a:pt x="1486" y="2804"/>
                    <a:pt x="1087" y="1"/>
                    <a:pt x="33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 rot="-5400000">
              <a:off x="1537128" y="4006432"/>
              <a:ext cx="661803" cy="495966"/>
            </a:xfrm>
            <a:custGeom>
              <a:rect b="b" l="l" r="r" t="t"/>
              <a:pathLst>
                <a:path extrusionOk="0" h="9615" w="12830">
                  <a:moveTo>
                    <a:pt x="107" y="1"/>
                  </a:moveTo>
                  <a:cubicBezTo>
                    <a:pt x="0" y="1"/>
                    <a:pt x="181" y="365"/>
                    <a:pt x="808" y="804"/>
                  </a:cubicBezTo>
                  <a:lnTo>
                    <a:pt x="808" y="804"/>
                  </a:lnTo>
                  <a:cubicBezTo>
                    <a:pt x="449" y="223"/>
                    <a:pt x="191" y="1"/>
                    <a:pt x="107" y="1"/>
                  </a:cubicBezTo>
                  <a:close/>
                  <a:moveTo>
                    <a:pt x="808" y="804"/>
                  </a:moveTo>
                  <a:lnTo>
                    <a:pt x="808" y="804"/>
                  </a:lnTo>
                  <a:cubicBezTo>
                    <a:pt x="1109" y="1292"/>
                    <a:pt x="1480" y="2031"/>
                    <a:pt x="1876" y="3104"/>
                  </a:cubicBezTo>
                  <a:cubicBezTo>
                    <a:pt x="3541" y="7792"/>
                    <a:pt x="6824" y="9614"/>
                    <a:pt x="9056" y="9614"/>
                  </a:cubicBezTo>
                  <a:cubicBezTo>
                    <a:pt x="11654" y="9614"/>
                    <a:pt x="12829" y="7146"/>
                    <a:pt x="8380" y="3854"/>
                  </a:cubicBezTo>
                  <a:cubicBezTo>
                    <a:pt x="6376" y="2403"/>
                    <a:pt x="4298" y="2157"/>
                    <a:pt x="2848" y="1739"/>
                  </a:cubicBezTo>
                  <a:cubicBezTo>
                    <a:pt x="1911" y="1458"/>
                    <a:pt x="1249" y="1113"/>
                    <a:pt x="808" y="804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 rot="-5400000">
              <a:off x="1373018" y="4181580"/>
              <a:ext cx="644369" cy="577105"/>
            </a:xfrm>
            <a:custGeom>
              <a:rect b="b" l="l" r="r" t="t"/>
              <a:pathLst>
                <a:path extrusionOk="0" h="11188" w="12492">
                  <a:moveTo>
                    <a:pt x="1132" y="0"/>
                  </a:moveTo>
                  <a:lnTo>
                    <a:pt x="1132" y="0"/>
                  </a:lnTo>
                  <a:cubicBezTo>
                    <a:pt x="1" y="689"/>
                    <a:pt x="7869" y="8839"/>
                    <a:pt x="12491" y="11187"/>
                  </a:cubicBezTo>
                  <a:cubicBezTo>
                    <a:pt x="8963" y="9282"/>
                    <a:pt x="3455" y="3909"/>
                    <a:pt x="113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 rot="-5400000">
              <a:off x="2044751" y="4331195"/>
              <a:ext cx="397237" cy="603515"/>
            </a:xfrm>
            <a:custGeom>
              <a:rect b="b" l="l" r="r" t="t"/>
              <a:pathLst>
                <a:path extrusionOk="0" h="11700" w="7701">
                  <a:moveTo>
                    <a:pt x="5815" y="0"/>
                  </a:moveTo>
                  <a:cubicBezTo>
                    <a:pt x="5803" y="0"/>
                    <a:pt x="5797" y="153"/>
                    <a:pt x="5834" y="500"/>
                  </a:cubicBezTo>
                  <a:lnTo>
                    <a:pt x="5834" y="500"/>
                  </a:lnTo>
                  <a:cubicBezTo>
                    <a:pt x="5847" y="348"/>
                    <a:pt x="5845" y="195"/>
                    <a:pt x="5827" y="42"/>
                  </a:cubicBezTo>
                  <a:cubicBezTo>
                    <a:pt x="5823" y="14"/>
                    <a:pt x="5819" y="0"/>
                    <a:pt x="5815" y="0"/>
                  </a:cubicBezTo>
                  <a:close/>
                  <a:moveTo>
                    <a:pt x="5834" y="500"/>
                  </a:moveTo>
                  <a:cubicBezTo>
                    <a:pt x="5641" y="2758"/>
                    <a:pt x="2146" y="4893"/>
                    <a:pt x="983" y="8106"/>
                  </a:cubicBezTo>
                  <a:cubicBezTo>
                    <a:pt x="0" y="10596"/>
                    <a:pt x="838" y="11699"/>
                    <a:pt x="2154" y="11699"/>
                  </a:cubicBezTo>
                  <a:cubicBezTo>
                    <a:pt x="4294" y="11699"/>
                    <a:pt x="7701" y="8777"/>
                    <a:pt x="6589" y="4148"/>
                  </a:cubicBezTo>
                  <a:cubicBezTo>
                    <a:pt x="6088" y="2240"/>
                    <a:pt x="5898" y="1090"/>
                    <a:pt x="5834" y="50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 rot="-5400000">
              <a:off x="1961162" y="4221247"/>
              <a:ext cx="192196" cy="729273"/>
            </a:xfrm>
            <a:custGeom>
              <a:rect b="b" l="l" r="r" t="t"/>
              <a:pathLst>
                <a:path extrusionOk="0" h="14138" w="3726">
                  <a:moveTo>
                    <a:pt x="2054" y="1"/>
                  </a:moveTo>
                  <a:lnTo>
                    <a:pt x="1661" y="185"/>
                  </a:lnTo>
                  <a:cubicBezTo>
                    <a:pt x="3369" y="3639"/>
                    <a:pt x="3259" y="9110"/>
                    <a:pt x="1" y="14138"/>
                  </a:cubicBezTo>
                  <a:cubicBezTo>
                    <a:pt x="3431" y="9171"/>
                    <a:pt x="3726" y="3664"/>
                    <a:pt x="205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 rot="-5400000">
              <a:off x="2172882" y="4141062"/>
              <a:ext cx="244553" cy="203132"/>
            </a:xfrm>
            <a:custGeom>
              <a:rect b="b" l="l" r="r" t="t"/>
              <a:pathLst>
                <a:path extrusionOk="0" h="3938" w="4741">
                  <a:moveTo>
                    <a:pt x="1" y="0"/>
                  </a:moveTo>
                  <a:cubicBezTo>
                    <a:pt x="3" y="3"/>
                    <a:pt x="5" y="5"/>
                    <a:pt x="7" y="7"/>
                  </a:cubicBezTo>
                  <a:lnTo>
                    <a:pt x="7" y="7"/>
                  </a:lnTo>
                  <a:cubicBezTo>
                    <a:pt x="5" y="5"/>
                    <a:pt x="3" y="3"/>
                    <a:pt x="1" y="0"/>
                  </a:cubicBezTo>
                  <a:close/>
                  <a:moveTo>
                    <a:pt x="7" y="7"/>
                  </a:moveTo>
                  <a:cubicBezTo>
                    <a:pt x="1018" y="1124"/>
                    <a:pt x="323" y="2228"/>
                    <a:pt x="1759" y="3381"/>
                  </a:cubicBezTo>
                  <a:cubicBezTo>
                    <a:pt x="2265" y="3775"/>
                    <a:pt x="2730" y="3938"/>
                    <a:pt x="3117" y="3938"/>
                  </a:cubicBezTo>
                  <a:cubicBezTo>
                    <a:pt x="4298" y="3938"/>
                    <a:pt x="4740" y="2412"/>
                    <a:pt x="3332" y="1291"/>
                  </a:cubicBezTo>
                  <a:cubicBezTo>
                    <a:pt x="2044" y="249"/>
                    <a:pt x="940" y="1029"/>
                    <a:pt x="7" y="7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 rot="-5400000">
              <a:off x="2092774" y="4217714"/>
              <a:ext cx="256829" cy="230264"/>
            </a:xfrm>
            <a:custGeom>
              <a:rect b="b" l="l" r="r" t="t"/>
              <a:pathLst>
                <a:path extrusionOk="0" h="4464" w="4979">
                  <a:moveTo>
                    <a:pt x="910" y="1"/>
                  </a:moveTo>
                  <a:cubicBezTo>
                    <a:pt x="0" y="308"/>
                    <a:pt x="3577" y="3431"/>
                    <a:pt x="4979" y="4463"/>
                  </a:cubicBezTo>
                  <a:cubicBezTo>
                    <a:pt x="3799" y="3529"/>
                    <a:pt x="1352" y="1451"/>
                    <a:pt x="91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 rot="-5400000">
              <a:off x="7247520" y="4694079"/>
              <a:ext cx="649424" cy="669025"/>
            </a:xfrm>
            <a:custGeom>
              <a:rect b="b" l="l" r="r" t="t"/>
              <a:pathLst>
                <a:path extrusionOk="0" h="12970" w="12590">
                  <a:moveTo>
                    <a:pt x="6398" y="1"/>
                  </a:moveTo>
                  <a:cubicBezTo>
                    <a:pt x="5483" y="1"/>
                    <a:pt x="4574" y="229"/>
                    <a:pt x="3812" y="652"/>
                  </a:cubicBezTo>
                  <a:cubicBezTo>
                    <a:pt x="1869" y="1734"/>
                    <a:pt x="1" y="4635"/>
                    <a:pt x="996" y="6922"/>
                  </a:cubicBezTo>
                  <a:cubicBezTo>
                    <a:pt x="2472" y="10364"/>
                    <a:pt x="7733" y="9528"/>
                    <a:pt x="8557" y="12970"/>
                  </a:cubicBezTo>
                  <a:cubicBezTo>
                    <a:pt x="7746" y="9577"/>
                    <a:pt x="12589" y="7081"/>
                    <a:pt x="10721" y="2705"/>
                  </a:cubicBezTo>
                  <a:cubicBezTo>
                    <a:pt x="9907" y="827"/>
                    <a:pt x="8141" y="1"/>
                    <a:pt x="6398" y="1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 rot="-5400000">
              <a:off x="7661315" y="4588489"/>
              <a:ext cx="242902" cy="756561"/>
            </a:xfrm>
            <a:custGeom>
              <a:rect b="b" l="l" r="r" t="t"/>
              <a:pathLst>
                <a:path extrusionOk="0" h="14667" w="4709">
                  <a:moveTo>
                    <a:pt x="0" y="1"/>
                  </a:moveTo>
                  <a:cubicBezTo>
                    <a:pt x="2066" y="4647"/>
                    <a:pt x="3356" y="9602"/>
                    <a:pt x="3836" y="14667"/>
                  </a:cubicBezTo>
                  <a:lnTo>
                    <a:pt x="4709" y="14556"/>
                  </a:lnTo>
                  <a:cubicBezTo>
                    <a:pt x="3934" y="9479"/>
                    <a:pt x="2336" y="4561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 rot="-5400000">
              <a:off x="645963" y="4405087"/>
              <a:ext cx="734380" cy="624716"/>
            </a:xfrm>
            <a:custGeom>
              <a:rect b="b" l="l" r="r" t="t"/>
              <a:pathLst>
                <a:path extrusionOk="0" h="12111" w="14237">
                  <a:moveTo>
                    <a:pt x="8415" y="0"/>
                  </a:moveTo>
                  <a:cubicBezTo>
                    <a:pt x="7534" y="0"/>
                    <a:pt x="6660" y="164"/>
                    <a:pt x="5815" y="370"/>
                  </a:cubicBezTo>
                  <a:cubicBezTo>
                    <a:pt x="4721" y="653"/>
                    <a:pt x="3689" y="985"/>
                    <a:pt x="2730" y="1157"/>
                  </a:cubicBezTo>
                  <a:cubicBezTo>
                    <a:pt x="2360" y="1215"/>
                    <a:pt x="1990" y="1251"/>
                    <a:pt x="1621" y="1251"/>
                  </a:cubicBezTo>
                  <a:cubicBezTo>
                    <a:pt x="1523" y="1251"/>
                    <a:pt x="1426" y="1248"/>
                    <a:pt x="1328" y="1243"/>
                  </a:cubicBezTo>
                  <a:cubicBezTo>
                    <a:pt x="861" y="1194"/>
                    <a:pt x="419" y="1071"/>
                    <a:pt x="1" y="874"/>
                  </a:cubicBezTo>
                  <a:lnTo>
                    <a:pt x="1" y="874"/>
                  </a:lnTo>
                  <a:cubicBezTo>
                    <a:pt x="419" y="1071"/>
                    <a:pt x="775" y="1378"/>
                    <a:pt x="1045" y="1760"/>
                  </a:cubicBezTo>
                  <a:cubicBezTo>
                    <a:pt x="1304" y="2128"/>
                    <a:pt x="1500" y="2546"/>
                    <a:pt x="1599" y="2989"/>
                  </a:cubicBezTo>
                  <a:cubicBezTo>
                    <a:pt x="1857" y="3886"/>
                    <a:pt x="1869" y="4919"/>
                    <a:pt x="1820" y="5952"/>
                  </a:cubicBezTo>
                  <a:cubicBezTo>
                    <a:pt x="1771" y="6997"/>
                    <a:pt x="1685" y="8017"/>
                    <a:pt x="1771" y="8914"/>
                  </a:cubicBezTo>
                  <a:cubicBezTo>
                    <a:pt x="1845" y="9812"/>
                    <a:pt x="2066" y="10598"/>
                    <a:pt x="2681" y="11225"/>
                  </a:cubicBezTo>
                  <a:cubicBezTo>
                    <a:pt x="3308" y="11879"/>
                    <a:pt x="4176" y="12110"/>
                    <a:pt x="5175" y="12110"/>
                  </a:cubicBezTo>
                  <a:cubicBezTo>
                    <a:pt x="5624" y="12110"/>
                    <a:pt x="6099" y="12064"/>
                    <a:pt x="6590" y="11988"/>
                  </a:cubicBezTo>
                  <a:cubicBezTo>
                    <a:pt x="8139" y="11742"/>
                    <a:pt x="9811" y="11152"/>
                    <a:pt x="10807" y="10512"/>
                  </a:cubicBezTo>
                  <a:cubicBezTo>
                    <a:pt x="12097" y="9664"/>
                    <a:pt x="13093" y="8447"/>
                    <a:pt x="13659" y="7009"/>
                  </a:cubicBezTo>
                  <a:cubicBezTo>
                    <a:pt x="14236" y="5423"/>
                    <a:pt x="14163" y="3382"/>
                    <a:pt x="12614" y="1735"/>
                  </a:cubicBezTo>
                  <a:cubicBezTo>
                    <a:pt x="11716" y="788"/>
                    <a:pt x="10524" y="198"/>
                    <a:pt x="9233" y="51"/>
                  </a:cubicBezTo>
                  <a:cubicBezTo>
                    <a:pt x="8960" y="16"/>
                    <a:pt x="8687" y="0"/>
                    <a:pt x="8415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 rot="-5400000">
              <a:off x="498540" y="4745326"/>
              <a:ext cx="731853" cy="490859"/>
            </a:xfrm>
            <a:custGeom>
              <a:rect b="b" l="l" r="r" t="t"/>
              <a:pathLst>
                <a:path extrusionOk="0" h="9516" w="14188">
                  <a:moveTo>
                    <a:pt x="283" y="1"/>
                  </a:moveTo>
                  <a:lnTo>
                    <a:pt x="1" y="1095"/>
                  </a:lnTo>
                  <a:cubicBezTo>
                    <a:pt x="5496" y="2336"/>
                    <a:pt x="10462" y="5287"/>
                    <a:pt x="14187" y="9516"/>
                  </a:cubicBezTo>
                  <a:cubicBezTo>
                    <a:pt x="10671" y="4955"/>
                    <a:pt x="5803" y="1636"/>
                    <a:pt x="283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 rot="-5400000">
              <a:off x="1123333" y="4976286"/>
              <a:ext cx="633227" cy="632350"/>
            </a:xfrm>
            <a:custGeom>
              <a:rect b="b" l="l" r="r" t="t"/>
              <a:pathLst>
                <a:path extrusionOk="0" h="12259" w="12276">
                  <a:moveTo>
                    <a:pt x="6187" y="0"/>
                  </a:moveTo>
                  <a:cubicBezTo>
                    <a:pt x="4914" y="0"/>
                    <a:pt x="3590" y="549"/>
                    <a:pt x="2582" y="1735"/>
                  </a:cubicBezTo>
                  <a:cubicBezTo>
                    <a:pt x="1611" y="2878"/>
                    <a:pt x="1" y="6357"/>
                    <a:pt x="923" y="7795"/>
                  </a:cubicBezTo>
                  <a:cubicBezTo>
                    <a:pt x="1931" y="9541"/>
                    <a:pt x="6135" y="9025"/>
                    <a:pt x="7537" y="11213"/>
                  </a:cubicBezTo>
                  <a:cubicBezTo>
                    <a:pt x="7690" y="11441"/>
                    <a:pt x="7785" y="11638"/>
                    <a:pt x="7842" y="11797"/>
                  </a:cubicBezTo>
                  <a:lnTo>
                    <a:pt x="7842" y="11797"/>
                  </a:lnTo>
                  <a:cubicBezTo>
                    <a:pt x="7908" y="11311"/>
                    <a:pt x="8181" y="10419"/>
                    <a:pt x="9012" y="9012"/>
                  </a:cubicBezTo>
                  <a:cubicBezTo>
                    <a:pt x="12275" y="3471"/>
                    <a:pt x="9390" y="0"/>
                    <a:pt x="6187" y="0"/>
                  </a:cubicBezTo>
                  <a:close/>
                  <a:moveTo>
                    <a:pt x="7842" y="11797"/>
                  </a:moveTo>
                  <a:cubicBezTo>
                    <a:pt x="7799" y="12114"/>
                    <a:pt x="7845" y="12258"/>
                    <a:pt x="7881" y="12258"/>
                  </a:cubicBezTo>
                  <a:cubicBezTo>
                    <a:pt x="7920" y="12258"/>
                    <a:pt x="7948" y="12092"/>
                    <a:pt x="7842" y="11797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 rot="-5400000">
              <a:off x="1537257" y="4923491"/>
              <a:ext cx="230264" cy="684293"/>
            </a:xfrm>
            <a:custGeom>
              <a:rect b="b" l="l" r="r" t="t"/>
              <a:pathLst>
                <a:path extrusionOk="0" h="13266" w="4464">
                  <a:moveTo>
                    <a:pt x="0" y="1"/>
                  </a:moveTo>
                  <a:lnTo>
                    <a:pt x="0" y="1"/>
                  </a:lnTo>
                  <a:cubicBezTo>
                    <a:pt x="2853" y="3713"/>
                    <a:pt x="3861" y="8680"/>
                    <a:pt x="2730" y="13068"/>
                  </a:cubicBezTo>
                  <a:lnTo>
                    <a:pt x="3578" y="13265"/>
                  </a:lnTo>
                  <a:cubicBezTo>
                    <a:pt x="4463" y="8532"/>
                    <a:pt x="3148" y="3652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1" name="Google Shape;531;p11"/>
            <p:cNvGrpSpPr/>
            <p:nvPr/>
          </p:nvGrpSpPr>
          <p:grpSpPr>
            <a:xfrm rot="1592212">
              <a:off x="3643664" y="3940187"/>
              <a:ext cx="2154367" cy="1385536"/>
              <a:chOff x="3454784" y="3489292"/>
              <a:chExt cx="2154240" cy="1385454"/>
            </a:xfrm>
          </p:grpSpPr>
          <p:sp>
            <p:nvSpPr>
              <p:cNvPr id="532" name="Google Shape;532;p11"/>
              <p:cNvSpPr/>
              <p:nvPr/>
            </p:nvSpPr>
            <p:spPr>
              <a:xfrm rot="-5400000">
                <a:off x="3449755" y="3684402"/>
                <a:ext cx="302789" cy="292731"/>
              </a:xfrm>
              <a:custGeom>
                <a:rect b="b" l="l" r="r" t="t"/>
                <a:pathLst>
                  <a:path extrusionOk="0" h="5675" w="5870">
                    <a:moveTo>
                      <a:pt x="2960" y="0"/>
                    </a:moveTo>
                    <a:cubicBezTo>
                      <a:pt x="1709" y="0"/>
                      <a:pt x="416" y="970"/>
                      <a:pt x="498" y="3321"/>
                    </a:cubicBezTo>
                    <a:cubicBezTo>
                      <a:pt x="547" y="4451"/>
                      <a:pt x="403" y="5080"/>
                      <a:pt x="262" y="5398"/>
                    </a:cubicBezTo>
                    <a:lnTo>
                      <a:pt x="262" y="5398"/>
                    </a:lnTo>
                    <a:cubicBezTo>
                      <a:pt x="550" y="5204"/>
                      <a:pt x="1149" y="4970"/>
                      <a:pt x="2280" y="4907"/>
                    </a:cubicBezTo>
                    <a:cubicBezTo>
                      <a:pt x="5735" y="4747"/>
                      <a:pt x="5870" y="1957"/>
                      <a:pt x="4628" y="678"/>
                    </a:cubicBezTo>
                    <a:cubicBezTo>
                      <a:pt x="4202" y="243"/>
                      <a:pt x="3586" y="0"/>
                      <a:pt x="2960" y="0"/>
                    </a:cubicBezTo>
                    <a:close/>
                    <a:moveTo>
                      <a:pt x="262" y="5398"/>
                    </a:moveTo>
                    <a:cubicBezTo>
                      <a:pt x="37" y="5548"/>
                      <a:pt x="1" y="5674"/>
                      <a:pt x="48" y="5674"/>
                    </a:cubicBezTo>
                    <a:cubicBezTo>
                      <a:pt x="85" y="5674"/>
                      <a:pt x="173" y="5598"/>
                      <a:pt x="262" y="5398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11"/>
              <p:cNvSpPr/>
              <p:nvPr/>
            </p:nvSpPr>
            <p:spPr>
              <a:xfrm rot="-5400000">
                <a:off x="4042593" y="3308314"/>
                <a:ext cx="1090557" cy="2042306"/>
              </a:xfrm>
              <a:custGeom>
                <a:rect b="b" l="l" r="r" t="t"/>
                <a:pathLst>
                  <a:path extrusionOk="0" h="39593" w="21142">
                    <a:moveTo>
                      <a:pt x="20522" y="0"/>
                    </a:moveTo>
                    <a:cubicBezTo>
                      <a:pt x="20508" y="0"/>
                      <a:pt x="20487" y="7"/>
                      <a:pt x="20457" y="20"/>
                    </a:cubicBezTo>
                    <a:cubicBezTo>
                      <a:pt x="19842" y="291"/>
                      <a:pt x="4512" y="15608"/>
                      <a:pt x="1" y="39445"/>
                    </a:cubicBezTo>
                    <a:lnTo>
                      <a:pt x="775" y="39593"/>
                    </a:lnTo>
                    <a:cubicBezTo>
                      <a:pt x="5190" y="13705"/>
                      <a:pt x="21141" y="0"/>
                      <a:pt x="2052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11"/>
              <p:cNvSpPr/>
              <p:nvPr/>
            </p:nvSpPr>
            <p:spPr>
              <a:xfrm rot="-5400000">
                <a:off x="4108180" y="3985567"/>
                <a:ext cx="664331" cy="305317"/>
              </a:xfrm>
              <a:custGeom>
                <a:rect b="b" l="l" r="r" t="t"/>
                <a:pathLst>
                  <a:path extrusionOk="0" h="5919" w="12879">
                    <a:moveTo>
                      <a:pt x="8051" y="0"/>
                    </a:moveTo>
                    <a:cubicBezTo>
                      <a:pt x="6827" y="0"/>
                      <a:pt x="5487" y="359"/>
                      <a:pt x="4209" y="1299"/>
                    </a:cubicBezTo>
                    <a:cubicBezTo>
                      <a:pt x="2918" y="2246"/>
                      <a:pt x="2033" y="3684"/>
                      <a:pt x="1628" y="4176"/>
                    </a:cubicBezTo>
                    <a:cubicBezTo>
                      <a:pt x="1201" y="4742"/>
                      <a:pt x="864" y="5143"/>
                      <a:pt x="612" y="5417"/>
                    </a:cubicBezTo>
                    <a:lnTo>
                      <a:pt x="612" y="5417"/>
                    </a:lnTo>
                    <a:cubicBezTo>
                      <a:pt x="949" y="5199"/>
                      <a:pt x="1434" y="4957"/>
                      <a:pt x="2058" y="4791"/>
                    </a:cubicBezTo>
                    <a:cubicBezTo>
                      <a:pt x="3115" y="4520"/>
                      <a:pt x="11856" y="5086"/>
                      <a:pt x="12532" y="2861"/>
                    </a:cubicBezTo>
                    <a:cubicBezTo>
                      <a:pt x="12879" y="1744"/>
                      <a:pt x="10748" y="0"/>
                      <a:pt x="8051" y="0"/>
                    </a:cubicBezTo>
                    <a:close/>
                    <a:moveTo>
                      <a:pt x="612" y="5417"/>
                    </a:moveTo>
                    <a:cubicBezTo>
                      <a:pt x="192" y="5687"/>
                      <a:pt x="0" y="5919"/>
                      <a:pt x="52" y="5919"/>
                    </a:cubicBezTo>
                    <a:cubicBezTo>
                      <a:pt x="91" y="5919"/>
                      <a:pt x="276" y="5781"/>
                      <a:pt x="612" y="5417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11"/>
              <p:cNvSpPr/>
              <p:nvPr/>
            </p:nvSpPr>
            <p:spPr>
              <a:xfrm rot="-5400000">
                <a:off x="4257743" y="4119552"/>
                <a:ext cx="698272" cy="407605"/>
              </a:xfrm>
              <a:custGeom>
                <a:rect b="b" l="l" r="r" t="t"/>
                <a:pathLst>
                  <a:path extrusionOk="0" h="7902" w="13537">
                    <a:moveTo>
                      <a:pt x="12820" y="0"/>
                    </a:moveTo>
                    <a:cubicBezTo>
                      <a:pt x="5071" y="0"/>
                      <a:pt x="0" y="7412"/>
                      <a:pt x="1169" y="7901"/>
                    </a:cubicBezTo>
                    <a:cubicBezTo>
                      <a:pt x="2872" y="3572"/>
                      <a:pt x="7922" y="15"/>
                      <a:pt x="13144" y="15"/>
                    </a:cubicBezTo>
                    <a:cubicBezTo>
                      <a:pt x="13275" y="15"/>
                      <a:pt x="13406" y="17"/>
                      <a:pt x="13536" y="21"/>
                    </a:cubicBezTo>
                    <a:cubicBezTo>
                      <a:pt x="13295" y="7"/>
                      <a:pt x="13057" y="0"/>
                      <a:pt x="12820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1"/>
              <p:cNvSpPr/>
              <p:nvPr/>
            </p:nvSpPr>
            <p:spPr>
              <a:xfrm rot="-5400000">
                <a:off x="4046204" y="4277756"/>
                <a:ext cx="378100" cy="713334"/>
              </a:xfrm>
              <a:custGeom>
                <a:rect b="b" l="l" r="r" t="t"/>
                <a:pathLst>
                  <a:path extrusionOk="0" h="13829" w="7330">
                    <a:moveTo>
                      <a:pt x="2415" y="1"/>
                    </a:moveTo>
                    <a:cubicBezTo>
                      <a:pt x="975" y="1"/>
                      <a:pt x="0" y="1804"/>
                      <a:pt x="1355" y="5702"/>
                    </a:cubicBezTo>
                    <a:cubicBezTo>
                      <a:pt x="2719" y="9759"/>
                      <a:pt x="4932" y="10534"/>
                      <a:pt x="4662" y="13828"/>
                    </a:cubicBezTo>
                    <a:cubicBezTo>
                      <a:pt x="5006" y="9833"/>
                      <a:pt x="7329" y="8161"/>
                      <a:pt x="5977" y="3821"/>
                    </a:cubicBezTo>
                    <a:cubicBezTo>
                      <a:pt x="5238" y="1336"/>
                      <a:pt x="3654" y="1"/>
                      <a:pt x="2415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1"/>
              <p:cNvSpPr/>
              <p:nvPr/>
            </p:nvSpPr>
            <p:spPr>
              <a:xfrm rot="-5400000">
                <a:off x="4361785" y="4181503"/>
                <a:ext cx="158565" cy="817015"/>
              </a:xfrm>
              <a:custGeom>
                <a:rect b="b" l="l" r="r" t="t"/>
                <a:pathLst>
                  <a:path extrusionOk="0" h="15839" w="3074">
                    <a:moveTo>
                      <a:pt x="1" y="0"/>
                    </a:moveTo>
                    <a:cubicBezTo>
                      <a:pt x="1882" y="4242"/>
                      <a:pt x="2275" y="11286"/>
                      <a:pt x="382" y="15822"/>
                    </a:cubicBezTo>
                    <a:cubicBezTo>
                      <a:pt x="409" y="15833"/>
                      <a:pt x="436" y="15838"/>
                      <a:pt x="464" y="15838"/>
                    </a:cubicBezTo>
                    <a:cubicBezTo>
                      <a:pt x="1611" y="15838"/>
                      <a:pt x="3074" y="6519"/>
                      <a:pt x="1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11"/>
              <p:cNvSpPr/>
              <p:nvPr/>
            </p:nvSpPr>
            <p:spPr>
              <a:xfrm rot="-5400000">
                <a:off x="3793011" y="3987063"/>
                <a:ext cx="371136" cy="661030"/>
              </a:xfrm>
              <a:custGeom>
                <a:rect b="b" l="l" r="r" t="t"/>
                <a:pathLst>
                  <a:path extrusionOk="0" h="12815" w="7195">
                    <a:moveTo>
                      <a:pt x="2522" y="0"/>
                    </a:moveTo>
                    <a:cubicBezTo>
                      <a:pt x="2312" y="0"/>
                      <a:pt x="2112" y="53"/>
                      <a:pt x="1931" y="164"/>
                    </a:cubicBezTo>
                    <a:cubicBezTo>
                      <a:pt x="578" y="1025"/>
                      <a:pt x="1" y="4467"/>
                      <a:pt x="665" y="7061"/>
                    </a:cubicBezTo>
                    <a:cubicBezTo>
                      <a:pt x="1181" y="9102"/>
                      <a:pt x="2324" y="10479"/>
                      <a:pt x="1673" y="12814"/>
                    </a:cubicBezTo>
                    <a:cubicBezTo>
                      <a:pt x="1980" y="11745"/>
                      <a:pt x="2472" y="10749"/>
                      <a:pt x="3148" y="9876"/>
                    </a:cubicBezTo>
                    <a:cubicBezTo>
                      <a:pt x="7194" y="4488"/>
                      <a:pt x="4452" y="0"/>
                      <a:pt x="252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11"/>
              <p:cNvSpPr/>
              <p:nvPr/>
            </p:nvSpPr>
            <p:spPr>
              <a:xfrm rot="-5400000">
                <a:off x="4073826" y="4048085"/>
                <a:ext cx="182293" cy="737939"/>
              </a:xfrm>
              <a:custGeom>
                <a:rect b="b" l="l" r="r" t="t"/>
                <a:pathLst>
                  <a:path extrusionOk="0" h="14306" w="3534">
                    <a:moveTo>
                      <a:pt x="2791" y="1"/>
                    </a:moveTo>
                    <a:lnTo>
                      <a:pt x="2791" y="1"/>
                    </a:lnTo>
                    <a:cubicBezTo>
                      <a:pt x="3197" y="3418"/>
                      <a:pt x="2250" y="9725"/>
                      <a:pt x="0" y="14286"/>
                    </a:cubicBezTo>
                    <a:cubicBezTo>
                      <a:pt x="28" y="14299"/>
                      <a:pt x="56" y="14306"/>
                      <a:pt x="86" y="14306"/>
                    </a:cubicBezTo>
                    <a:cubicBezTo>
                      <a:pt x="1186" y="14306"/>
                      <a:pt x="3533" y="5101"/>
                      <a:pt x="2791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11"/>
              <p:cNvSpPr/>
              <p:nvPr/>
            </p:nvSpPr>
            <p:spPr>
              <a:xfrm rot="-5400000">
                <a:off x="3623305" y="3711457"/>
                <a:ext cx="706113" cy="261781"/>
              </a:xfrm>
              <a:custGeom>
                <a:rect b="b" l="l" r="r" t="t"/>
                <a:pathLst>
                  <a:path extrusionOk="0" h="5075" w="13689">
                    <a:moveTo>
                      <a:pt x="7391" y="0"/>
                    </a:moveTo>
                    <a:cubicBezTo>
                      <a:pt x="5914" y="0"/>
                      <a:pt x="4225" y="621"/>
                      <a:pt x="2751" y="2312"/>
                    </a:cubicBezTo>
                    <a:cubicBezTo>
                      <a:pt x="1560" y="3713"/>
                      <a:pt x="780" y="4460"/>
                      <a:pt x="366" y="4811"/>
                    </a:cubicBezTo>
                    <a:lnTo>
                      <a:pt x="366" y="4811"/>
                    </a:lnTo>
                    <a:cubicBezTo>
                      <a:pt x="884" y="4520"/>
                      <a:pt x="1541" y="4429"/>
                      <a:pt x="2272" y="4429"/>
                    </a:cubicBezTo>
                    <a:cubicBezTo>
                      <a:pt x="3512" y="4429"/>
                      <a:pt x="4967" y="4692"/>
                      <a:pt x="6322" y="4692"/>
                    </a:cubicBezTo>
                    <a:cubicBezTo>
                      <a:pt x="6528" y="4692"/>
                      <a:pt x="6731" y="4686"/>
                      <a:pt x="6931" y="4672"/>
                    </a:cubicBezTo>
                    <a:cubicBezTo>
                      <a:pt x="13689" y="4281"/>
                      <a:pt x="11270" y="0"/>
                      <a:pt x="7391" y="0"/>
                    </a:cubicBezTo>
                    <a:close/>
                    <a:moveTo>
                      <a:pt x="366" y="4811"/>
                    </a:moveTo>
                    <a:lnTo>
                      <a:pt x="366" y="4811"/>
                    </a:lnTo>
                    <a:cubicBezTo>
                      <a:pt x="248" y="4877"/>
                      <a:pt x="137" y="4953"/>
                      <a:pt x="34" y="5041"/>
                    </a:cubicBezTo>
                    <a:cubicBezTo>
                      <a:pt x="10" y="5062"/>
                      <a:pt x="1" y="5074"/>
                      <a:pt x="8" y="5074"/>
                    </a:cubicBezTo>
                    <a:cubicBezTo>
                      <a:pt x="26" y="5074"/>
                      <a:pt x="143" y="5000"/>
                      <a:pt x="366" y="481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11"/>
              <p:cNvSpPr/>
              <p:nvPr/>
            </p:nvSpPr>
            <p:spPr>
              <a:xfrm rot="-5400000">
                <a:off x="3795719" y="3914925"/>
                <a:ext cx="648753" cy="318367"/>
              </a:xfrm>
              <a:custGeom>
                <a:rect b="b" l="l" r="r" t="t"/>
                <a:pathLst>
                  <a:path extrusionOk="0" h="6172" w="12577">
                    <a:moveTo>
                      <a:pt x="12576" y="0"/>
                    </a:moveTo>
                    <a:lnTo>
                      <a:pt x="12576" y="0"/>
                    </a:lnTo>
                    <a:cubicBezTo>
                      <a:pt x="4979" y="234"/>
                      <a:pt x="0" y="5569"/>
                      <a:pt x="1008" y="6171"/>
                    </a:cubicBezTo>
                    <a:cubicBezTo>
                      <a:pt x="3246" y="2373"/>
                      <a:pt x="8249" y="258"/>
                      <a:pt x="12576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11"/>
              <p:cNvSpPr/>
              <p:nvPr/>
            </p:nvSpPr>
            <p:spPr>
              <a:xfrm rot="-5400000">
                <a:off x="3659000" y="3949408"/>
                <a:ext cx="129988" cy="250691"/>
              </a:xfrm>
              <a:custGeom>
                <a:rect b="b" l="l" r="r" t="t"/>
                <a:pathLst>
                  <a:path extrusionOk="0" h="4860" w="2520">
                    <a:moveTo>
                      <a:pt x="1346" y="1"/>
                    </a:moveTo>
                    <a:cubicBezTo>
                      <a:pt x="744" y="1"/>
                      <a:pt x="117" y="572"/>
                      <a:pt x="74" y="1688"/>
                    </a:cubicBezTo>
                    <a:cubicBezTo>
                      <a:pt x="0" y="3191"/>
                      <a:pt x="1165" y="3601"/>
                      <a:pt x="902" y="4836"/>
                    </a:cubicBezTo>
                    <a:lnTo>
                      <a:pt x="902" y="4836"/>
                    </a:lnTo>
                    <a:cubicBezTo>
                      <a:pt x="1206" y="3482"/>
                      <a:pt x="2397" y="3436"/>
                      <a:pt x="2471" y="1725"/>
                    </a:cubicBezTo>
                    <a:cubicBezTo>
                      <a:pt x="2520" y="566"/>
                      <a:pt x="1945" y="1"/>
                      <a:pt x="1346" y="1"/>
                    </a:cubicBezTo>
                    <a:close/>
                    <a:moveTo>
                      <a:pt x="902" y="4836"/>
                    </a:moveTo>
                    <a:cubicBezTo>
                      <a:pt x="901" y="4844"/>
                      <a:pt x="899" y="4852"/>
                      <a:pt x="897" y="4860"/>
                    </a:cubicBezTo>
                    <a:cubicBezTo>
                      <a:pt x="899" y="4852"/>
                      <a:pt x="901" y="4844"/>
                      <a:pt x="902" y="4836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11"/>
              <p:cNvSpPr/>
              <p:nvPr/>
            </p:nvSpPr>
            <p:spPr>
              <a:xfrm rot="-5400000">
                <a:off x="3763557" y="3961684"/>
                <a:ext cx="59629" cy="281331"/>
              </a:xfrm>
              <a:custGeom>
                <a:rect b="b" l="l" r="r" t="t"/>
                <a:pathLst>
                  <a:path extrusionOk="0" h="5454" w="1156">
                    <a:moveTo>
                      <a:pt x="1156" y="1"/>
                    </a:moveTo>
                    <a:cubicBezTo>
                      <a:pt x="1094" y="1439"/>
                      <a:pt x="873" y="4291"/>
                      <a:pt x="0" y="5422"/>
                    </a:cubicBezTo>
                    <a:cubicBezTo>
                      <a:pt x="31" y="5443"/>
                      <a:pt x="61" y="5453"/>
                      <a:pt x="93" y="5453"/>
                    </a:cubicBezTo>
                    <a:cubicBezTo>
                      <a:pt x="557" y="5453"/>
                      <a:pt x="1110" y="3191"/>
                      <a:pt x="1156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44" name="Google Shape;544;p11"/>
          <p:cNvGrpSpPr/>
          <p:nvPr/>
        </p:nvGrpSpPr>
        <p:grpSpPr>
          <a:xfrm flipH="1" rot="10800000">
            <a:off x="-304858" y="-3001083"/>
            <a:ext cx="9677525" cy="4882180"/>
            <a:chOff x="-304858" y="2942517"/>
            <a:chExt cx="9677525" cy="4882180"/>
          </a:xfrm>
        </p:grpSpPr>
        <p:sp>
          <p:nvSpPr>
            <p:cNvPr id="545" name="Google Shape;545;p11"/>
            <p:cNvSpPr/>
            <p:nvPr/>
          </p:nvSpPr>
          <p:spPr>
            <a:xfrm flipH="1" rot="5400000">
              <a:off x="2570488" y="4276328"/>
              <a:ext cx="1775065" cy="1207644"/>
            </a:xfrm>
            <a:custGeom>
              <a:rect b="b" l="l" r="r" t="t"/>
              <a:pathLst>
                <a:path extrusionOk="0" h="22775" w="33476">
                  <a:moveTo>
                    <a:pt x="5" y="20123"/>
                  </a:moveTo>
                  <a:cubicBezTo>
                    <a:pt x="3" y="20124"/>
                    <a:pt x="2" y="20124"/>
                    <a:pt x="0" y="20125"/>
                  </a:cubicBezTo>
                  <a:cubicBezTo>
                    <a:pt x="2" y="20124"/>
                    <a:pt x="3" y="20124"/>
                    <a:pt x="5" y="20123"/>
                  </a:cubicBezTo>
                  <a:close/>
                  <a:moveTo>
                    <a:pt x="33475" y="0"/>
                  </a:moveTo>
                  <a:cubicBezTo>
                    <a:pt x="12785" y="1181"/>
                    <a:pt x="10769" y="3873"/>
                    <a:pt x="3762" y="15736"/>
                  </a:cubicBezTo>
                  <a:cubicBezTo>
                    <a:pt x="2399" y="18008"/>
                    <a:pt x="1196" y="19764"/>
                    <a:pt x="5" y="20123"/>
                  </a:cubicBezTo>
                  <a:lnTo>
                    <a:pt x="5" y="20123"/>
                  </a:lnTo>
                  <a:cubicBezTo>
                    <a:pt x="193" y="20067"/>
                    <a:pt x="402" y="20041"/>
                    <a:pt x="630" y="20041"/>
                  </a:cubicBezTo>
                  <a:cubicBezTo>
                    <a:pt x="1828" y="20041"/>
                    <a:pt x="3563" y="20751"/>
                    <a:pt x="5790" y="21452"/>
                  </a:cubicBezTo>
                  <a:cubicBezTo>
                    <a:pt x="8672" y="22355"/>
                    <a:pt x="11365" y="22775"/>
                    <a:pt x="13853" y="22775"/>
                  </a:cubicBezTo>
                  <a:cubicBezTo>
                    <a:pt x="26067" y="22775"/>
                    <a:pt x="33322" y="12665"/>
                    <a:pt x="33475" y="0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 flipH="1" rot="5400000">
              <a:off x="2640746" y="4346586"/>
              <a:ext cx="1775065" cy="1067128"/>
            </a:xfrm>
            <a:custGeom>
              <a:rect b="b" l="l" r="r" t="t"/>
              <a:pathLst>
                <a:path extrusionOk="0" h="20125" w="33476">
                  <a:moveTo>
                    <a:pt x="33475" y="0"/>
                  </a:moveTo>
                  <a:cubicBezTo>
                    <a:pt x="25497" y="455"/>
                    <a:pt x="17617" y="689"/>
                    <a:pt x="11986" y="4881"/>
                  </a:cubicBezTo>
                  <a:cubicBezTo>
                    <a:pt x="6036" y="9159"/>
                    <a:pt x="3074" y="19227"/>
                    <a:pt x="0" y="20125"/>
                  </a:cubicBezTo>
                  <a:cubicBezTo>
                    <a:pt x="12749" y="16511"/>
                    <a:pt x="24304" y="9565"/>
                    <a:pt x="33475" y="0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 flipH="1" rot="5400000">
              <a:off x="2497101" y="4373737"/>
              <a:ext cx="1907415" cy="1190782"/>
            </a:xfrm>
            <a:custGeom>
              <a:rect b="b" l="l" r="r" t="t"/>
              <a:pathLst>
                <a:path extrusionOk="0" h="22457" w="35972">
                  <a:moveTo>
                    <a:pt x="31742" y="0"/>
                  </a:moveTo>
                  <a:cubicBezTo>
                    <a:pt x="28460" y="148"/>
                    <a:pt x="30906" y="2877"/>
                    <a:pt x="30648" y="4647"/>
                  </a:cubicBezTo>
                  <a:cubicBezTo>
                    <a:pt x="30574" y="5201"/>
                    <a:pt x="30574" y="5237"/>
                    <a:pt x="26394" y="8348"/>
                  </a:cubicBezTo>
                  <a:cubicBezTo>
                    <a:pt x="24772" y="9473"/>
                    <a:pt x="24327" y="9791"/>
                    <a:pt x="24261" y="9791"/>
                  </a:cubicBezTo>
                  <a:cubicBezTo>
                    <a:pt x="24216" y="9791"/>
                    <a:pt x="24348" y="9643"/>
                    <a:pt x="24403" y="9503"/>
                  </a:cubicBezTo>
                  <a:cubicBezTo>
                    <a:pt x="25497" y="6676"/>
                    <a:pt x="21969" y="1906"/>
                    <a:pt x="24563" y="849"/>
                  </a:cubicBezTo>
                  <a:lnTo>
                    <a:pt x="24563" y="849"/>
                  </a:lnTo>
                  <a:cubicBezTo>
                    <a:pt x="22252" y="1660"/>
                    <a:pt x="24378" y="5336"/>
                    <a:pt x="24403" y="8139"/>
                  </a:cubicBezTo>
                  <a:cubicBezTo>
                    <a:pt x="24403" y="9823"/>
                    <a:pt x="24341" y="10278"/>
                    <a:pt x="17002" y="14064"/>
                  </a:cubicBezTo>
                  <a:cubicBezTo>
                    <a:pt x="19326" y="10991"/>
                    <a:pt x="15785" y="4500"/>
                    <a:pt x="18244" y="2619"/>
                  </a:cubicBezTo>
                  <a:lnTo>
                    <a:pt x="18244" y="2619"/>
                  </a:lnTo>
                  <a:cubicBezTo>
                    <a:pt x="16326" y="3861"/>
                    <a:pt x="17580" y="7622"/>
                    <a:pt x="17506" y="10892"/>
                  </a:cubicBezTo>
                  <a:cubicBezTo>
                    <a:pt x="17420" y="14384"/>
                    <a:pt x="16314" y="14703"/>
                    <a:pt x="10130" y="17150"/>
                  </a:cubicBezTo>
                  <a:cubicBezTo>
                    <a:pt x="12036" y="14703"/>
                    <a:pt x="10302" y="10081"/>
                    <a:pt x="11986" y="7377"/>
                  </a:cubicBezTo>
                  <a:lnTo>
                    <a:pt x="11986" y="7377"/>
                  </a:lnTo>
                  <a:cubicBezTo>
                    <a:pt x="9638" y="10364"/>
                    <a:pt x="12331" y="15982"/>
                    <a:pt x="8409" y="17789"/>
                  </a:cubicBezTo>
                  <a:cubicBezTo>
                    <a:pt x="7204" y="18355"/>
                    <a:pt x="4377" y="19129"/>
                    <a:pt x="3430" y="19400"/>
                  </a:cubicBezTo>
                  <a:cubicBezTo>
                    <a:pt x="0" y="20371"/>
                    <a:pt x="455" y="19842"/>
                    <a:pt x="676" y="20727"/>
                  </a:cubicBezTo>
                  <a:cubicBezTo>
                    <a:pt x="7005" y="18980"/>
                    <a:pt x="8613" y="17986"/>
                    <a:pt x="9904" y="17986"/>
                  </a:cubicBezTo>
                  <a:cubicBezTo>
                    <a:pt x="10367" y="17986"/>
                    <a:pt x="10789" y="18113"/>
                    <a:pt x="11372" y="18379"/>
                  </a:cubicBezTo>
                  <a:cubicBezTo>
                    <a:pt x="13651" y="19401"/>
                    <a:pt x="15942" y="22456"/>
                    <a:pt x="19017" y="22456"/>
                  </a:cubicBezTo>
                  <a:cubicBezTo>
                    <a:pt x="19159" y="22456"/>
                    <a:pt x="19303" y="22450"/>
                    <a:pt x="19449" y="22436"/>
                  </a:cubicBezTo>
                  <a:cubicBezTo>
                    <a:pt x="15675" y="22424"/>
                    <a:pt x="13437" y="18023"/>
                    <a:pt x="10290" y="17568"/>
                  </a:cubicBezTo>
                  <a:cubicBezTo>
                    <a:pt x="14935" y="15653"/>
                    <a:pt x="16009" y="14681"/>
                    <a:pt x="17343" y="14681"/>
                  </a:cubicBezTo>
                  <a:cubicBezTo>
                    <a:pt x="17800" y="14681"/>
                    <a:pt x="18287" y="14794"/>
                    <a:pt x="18957" y="15023"/>
                  </a:cubicBezTo>
                  <a:cubicBezTo>
                    <a:pt x="21569" y="15948"/>
                    <a:pt x="24568" y="18798"/>
                    <a:pt x="27058" y="18798"/>
                  </a:cubicBezTo>
                  <a:cubicBezTo>
                    <a:pt x="27579" y="18798"/>
                    <a:pt x="28078" y="18673"/>
                    <a:pt x="28546" y="18379"/>
                  </a:cubicBezTo>
                  <a:lnTo>
                    <a:pt x="28546" y="18379"/>
                  </a:lnTo>
                  <a:cubicBezTo>
                    <a:pt x="28130" y="18613"/>
                    <a:pt x="27692" y="18715"/>
                    <a:pt x="27239" y="18715"/>
                  </a:cubicBezTo>
                  <a:cubicBezTo>
                    <a:pt x="25120" y="18715"/>
                    <a:pt x="22644" y="16500"/>
                    <a:pt x="20285" y="15244"/>
                  </a:cubicBezTo>
                  <a:cubicBezTo>
                    <a:pt x="17568" y="13794"/>
                    <a:pt x="16511" y="14703"/>
                    <a:pt x="17605" y="14126"/>
                  </a:cubicBezTo>
                  <a:cubicBezTo>
                    <a:pt x="24686" y="9872"/>
                    <a:pt x="23948" y="10229"/>
                    <a:pt x="24723" y="10192"/>
                  </a:cubicBezTo>
                  <a:cubicBezTo>
                    <a:pt x="24793" y="10186"/>
                    <a:pt x="24864" y="10184"/>
                    <a:pt x="24936" y="10184"/>
                  </a:cubicBezTo>
                  <a:cubicBezTo>
                    <a:pt x="27175" y="10184"/>
                    <a:pt x="30406" y="12741"/>
                    <a:pt x="32303" y="12741"/>
                  </a:cubicBezTo>
                  <a:cubicBezTo>
                    <a:pt x="32814" y="12741"/>
                    <a:pt x="33228" y="12555"/>
                    <a:pt x="33500" y="12085"/>
                  </a:cubicBezTo>
                  <a:lnTo>
                    <a:pt x="33500" y="12085"/>
                  </a:lnTo>
                  <a:cubicBezTo>
                    <a:pt x="33230" y="12503"/>
                    <a:pt x="32848" y="12670"/>
                    <a:pt x="32384" y="12670"/>
                  </a:cubicBezTo>
                  <a:cubicBezTo>
                    <a:pt x="30514" y="12670"/>
                    <a:pt x="27327" y="9949"/>
                    <a:pt x="24889" y="9949"/>
                  </a:cubicBezTo>
                  <a:cubicBezTo>
                    <a:pt x="24710" y="9949"/>
                    <a:pt x="24536" y="9964"/>
                    <a:pt x="24366" y="9995"/>
                  </a:cubicBezTo>
                  <a:cubicBezTo>
                    <a:pt x="29484" y="6352"/>
                    <a:pt x="30264" y="5171"/>
                    <a:pt x="31209" y="5171"/>
                  </a:cubicBezTo>
                  <a:cubicBezTo>
                    <a:pt x="31705" y="5171"/>
                    <a:pt x="32247" y="5497"/>
                    <a:pt x="33488" y="5963"/>
                  </a:cubicBezTo>
                  <a:cubicBezTo>
                    <a:pt x="33909" y="6119"/>
                    <a:pt x="34276" y="6206"/>
                    <a:pt x="34591" y="6206"/>
                  </a:cubicBezTo>
                  <a:cubicBezTo>
                    <a:pt x="35344" y="6206"/>
                    <a:pt x="35798" y="5707"/>
                    <a:pt x="35971" y="4451"/>
                  </a:cubicBezTo>
                  <a:lnTo>
                    <a:pt x="35971" y="4451"/>
                  </a:lnTo>
                  <a:cubicBezTo>
                    <a:pt x="35705" y="5739"/>
                    <a:pt x="35210" y="6140"/>
                    <a:pt x="34595" y="6140"/>
                  </a:cubicBezTo>
                  <a:cubicBezTo>
                    <a:pt x="33592" y="6140"/>
                    <a:pt x="32269" y="5073"/>
                    <a:pt x="31103" y="5065"/>
                  </a:cubicBezTo>
                  <a:cubicBezTo>
                    <a:pt x="30925" y="5065"/>
                    <a:pt x="30787" y="5109"/>
                    <a:pt x="30745" y="5109"/>
                  </a:cubicBezTo>
                  <a:cubicBezTo>
                    <a:pt x="30613" y="5109"/>
                    <a:pt x="31443" y="4676"/>
                    <a:pt x="35037" y="1082"/>
                  </a:cubicBezTo>
                  <a:lnTo>
                    <a:pt x="35037" y="1082"/>
                  </a:lnTo>
                  <a:cubicBezTo>
                    <a:pt x="31696" y="4319"/>
                    <a:pt x="30828" y="4988"/>
                    <a:pt x="30665" y="4988"/>
                  </a:cubicBezTo>
                  <a:cubicBezTo>
                    <a:pt x="30559" y="4988"/>
                    <a:pt x="30754" y="4703"/>
                    <a:pt x="30759" y="4660"/>
                  </a:cubicBezTo>
                  <a:cubicBezTo>
                    <a:pt x="31017" y="2766"/>
                    <a:pt x="28546" y="345"/>
                    <a:pt x="3174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 rot="-5400000">
              <a:off x="2666515" y="4254710"/>
              <a:ext cx="691605" cy="561535"/>
            </a:xfrm>
            <a:custGeom>
              <a:rect b="b" l="l" r="r" t="t"/>
              <a:pathLst>
                <a:path extrusionOk="0" h="10590" w="13043">
                  <a:moveTo>
                    <a:pt x="5601" y="0"/>
                  </a:moveTo>
                  <a:cubicBezTo>
                    <a:pt x="5570" y="0"/>
                    <a:pt x="5539" y="1"/>
                    <a:pt x="5507" y="2"/>
                  </a:cubicBezTo>
                  <a:cubicBezTo>
                    <a:pt x="1307" y="148"/>
                    <a:pt x="0" y="10590"/>
                    <a:pt x="5849" y="10590"/>
                  </a:cubicBezTo>
                  <a:cubicBezTo>
                    <a:pt x="5907" y="10590"/>
                    <a:pt x="5965" y="10589"/>
                    <a:pt x="6023" y="10587"/>
                  </a:cubicBezTo>
                  <a:cubicBezTo>
                    <a:pt x="10302" y="10427"/>
                    <a:pt x="10154" y="5018"/>
                    <a:pt x="13043" y="4477"/>
                  </a:cubicBezTo>
                  <a:lnTo>
                    <a:pt x="13043" y="4477"/>
                  </a:lnTo>
                  <a:cubicBezTo>
                    <a:pt x="12886" y="4506"/>
                    <a:pt x="12732" y="4520"/>
                    <a:pt x="12582" y="4520"/>
                  </a:cubicBezTo>
                  <a:cubicBezTo>
                    <a:pt x="9885" y="4520"/>
                    <a:pt x="8362" y="0"/>
                    <a:pt x="5601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 rot="-5400000">
              <a:off x="2608057" y="4246727"/>
              <a:ext cx="687734" cy="126412"/>
            </a:xfrm>
            <a:custGeom>
              <a:rect b="b" l="l" r="r" t="t"/>
              <a:pathLst>
                <a:path extrusionOk="0" h="2384" w="12970">
                  <a:moveTo>
                    <a:pt x="12785" y="1"/>
                  </a:moveTo>
                  <a:cubicBezTo>
                    <a:pt x="8347" y="1304"/>
                    <a:pt x="4340" y="2201"/>
                    <a:pt x="0" y="2361"/>
                  </a:cubicBezTo>
                  <a:cubicBezTo>
                    <a:pt x="482" y="2376"/>
                    <a:pt x="963" y="2384"/>
                    <a:pt x="1445" y="2384"/>
                  </a:cubicBezTo>
                  <a:cubicBezTo>
                    <a:pt x="5326" y="2384"/>
                    <a:pt x="9196" y="1900"/>
                    <a:pt x="12970" y="960"/>
                  </a:cubicBezTo>
                  <a:lnTo>
                    <a:pt x="12785" y="1"/>
                  </a:ln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5648660" y="3655150"/>
              <a:ext cx="1391753" cy="1673266"/>
            </a:xfrm>
            <a:custGeom>
              <a:rect b="b" l="l" r="r" t="t"/>
              <a:pathLst>
                <a:path extrusionOk="0" h="26236" w="21822">
                  <a:moveTo>
                    <a:pt x="5815" y="1"/>
                  </a:moveTo>
                  <a:lnTo>
                    <a:pt x="5815" y="1"/>
                  </a:lnTo>
                  <a:cubicBezTo>
                    <a:pt x="1" y="10352"/>
                    <a:pt x="3012" y="23063"/>
                    <a:pt x="17224" y="25215"/>
                  </a:cubicBezTo>
                  <a:cubicBezTo>
                    <a:pt x="19424" y="25534"/>
                    <a:pt x="21096" y="25596"/>
                    <a:pt x="21822" y="26235"/>
                  </a:cubicBezTo>
                  <a:cubicBezTo>
                    <a:pt x="21096" y="25584"/>
                    <a:pt x="20813" y="23924"/>
                    <a:pt x="20641" y="21846"/>
                  </a:cubicBezTo>
                  <a:cubicBezTo>
                    <a:pt x="19695" y="10032"/>
                    <a:pt x="19240" y="8828"/>
                    <a:pt x="5815" y="1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5725513" y="3655150"/>
              <a:ext cx="1314901" cy="1673266"/>
            </a:xfrm>
            <a:custGeom>
              <a:rect b="b" l="l" r="r" t="t"/>
              <a:pathLst>
                <a:path extrusionOk="0" h="26236" w="20617">
                  <a:moveTo>
                    <a:pt x="4610" y="1"/>
                  </a:moveTo>
                  <a:cubicBezTo>
                    <a:pt x="0" y="8201"/>
                    <a:pt x="984" y="17986"/>
                    <a:pt x="8544" y="22695"/>
                  </a:cubicBezTo>
                  <a:cubicBezTo>
                    <a:pt x="13669" y="25924"/>
                    <a:pt x="19123" y="24966"/>
                    <a:pt x="20594" y="26216"/>
                  </a:cubicBezTo>
                  <a:lnTo>
                    <a:pt x="20594" y="26216"/>
                  </a:lnTo>
                  <a:cubicBezTo>
                    <a:pt x="12689" y="19346"/>
                    <a:pt x="7104" y="10183"/>
                    <a:pt x="4610" y="1"/>
                  </a:cubicBezTo>
                  <a:close/>
                  <a:moveTo>
                    <a:pt x="20594" y="26216"/>
                  </a:moveTo>
                  <a:lnTo>
                    <a:pt x="20594" y="26216"/>
                  </a:lnTo>
                  <a:cubicBezTo>
                    <a:pt x="20602" y="26222"/>
                    <a:pt x="20609" y="26229"/>
                    <a:pt x="20617" y="26235"/>
                  </a:cubicBezTo>
                  <a:cubicBezTo>
                    <a:pt x="20609" y="26229"/>
                    <a:pt x="20602" y="26222"/>
                    <a:pt x="20594" y="26216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5843886" y="3750308"/>
              <a:ext cx="1326700" cy="1667463"/>
            </a:xfrm>
            <a:custGeom>
              <a:rect b="b" l="l" r="r" t="t"/>
              <a:pathLst>
                <a:path extrusionOk="0" h="26145" w="20802">
                  <a:moveTo>
                    <a:pt x="3079" y="0"/>
                  </a:moveTo>
                  <a:cubicBezTo>
                    <a:pt x="3068" y="0"/>
                    <a:pt x="3289" y="673"/>
                    <a:pt x="3945" y="2551"/>
                  </a:cubicBezTo>
                  <a:lnTo>
                    <a:pt x="3945" y="2551"/>
                  </a:lnTo>
                  <a:cubicBezTo>
                    <a:pt x="3578" y="1365"/>
                    <a:pt x="3094" y="0"/>
                    <a:pt x="3079" y="0"/>
                  </a:cubicBezTo>
                  <a:close/>
                  <a:moveTo>
                    <a:pt x="5828" y="525"/>
                  </a:moveTo>
                  <a:cubicBezTo>
                    <a:pt x="7881" y="2013"/>
                    <a:pt x="5250" y="2689"/>
                    <a:pt x="4684" y="4115"/>
                  </a:cubicBezTo>
                  <a:cubicBezTo>
                    <a:pt x="4644" y="4229"/>
                    <a:pt x="4657" y="4413"/>
                    <a:pt x="4628" y="4413"/>
                  </a:cubicBezTo>
                  <a:cubicBezTo>
                    <a:pt x="4613" y="4413"/>
                    <a:pt x="4587" y="4366"/>
                    <a:pt x="4537" y="4238"/>
                  </a:cubicBezTo>
                  <a:cubicBezTo>
                    <a:pt x="4309" y="3590"/>
                    <a:pt x="4113" y="3031"/>
                    <a:pt x="3945" y="2551"/>
                  </a:cubicBezTo>
                  <a:lnTo>
                    <a:pt x="3945" y="2551"/>
                  </a:lnTo>
                  <a:cubicBezTo>
                    <a:pt x="4227" y="3463"/>
                    <a:pt x="4439" y="4269"/>
                    <a:pt x="4314" y="4269"/>
                  </a:cubicBezTo>
                  <a:cubicBezTo>
                    <a:pt x="4307" y="4269"/>
                    <a:pt x="4300" y="4267"/>
                    <a:pt x="4291" y="4262"/>
                  </a:cubicBezTo>
                  <a:cubicBezTo>
                    <a:pt x="3013" y="3561"/>
                    <a:pt x="345" y="4557"/>
                    <a:pt x="1169" y="1939"/>
                  </a:cubicBezTo>
                  <a:lnTo>
                    <a:pt x="1169" y="1939"/>
                  </a:lnTo>
                  <a:cubicBezTo>
                    <a:pt x="160" y="4545"/>
                    <a:pt x="3074" y="3684"/>
                    <a:pt x="4242" y="4348"/>
                  </a:cubicBezTo>
                  <a:cubicBezTo>
                    <a:pt x="4626" y="4552"/>
                    <a:pt x="4647" y="4804"/>
                    <a:pt x="4682" y="4804"/>
                  </a:cubicBezTo>
                  <a:cubicBezTo>
                    <a:pt x="4683" y="4804"/>
                    <a:pt x="4684" y="4803"/>
                    <a:pt x="4684" y="4803"/>
                  </a:cubicBezTo>
                  <a:cubicBezTo>
                    <a:pt x="6314" y="9015"/>
                    <a:pt x="7205" y="10144"/>
                    <a:pt x="7023" y="10144"/>
                  </a:cubicBezTo>
                  <a:cubicBezTo>
                    <a:pt x="6997" y="10144"/>
                    <a:pt x="6947" y="10120"/>
                    <a:pt x="6873" y="10077"/>
                  </a:cubicBezTo>
                  <a:cubicBezTo>
                    <a:pt x="6288" y="9751"/>
                    <a:pt x="5508" y="9680"/>
                    <a:pt x="4683" y="9680"/>
                  </a:cubicBezTo>
                  <a:cubicBezTo>
                    <a:pt x="4048" y="9680"/>
                    <a:pt x="3387" y="9722"/>
                    <a:pt x="2767" y="9722"/>
                  </a:cubicBezTo>
                  <a:cubicBezTo>
                    <a:pt x="1394" y="9722"/>
                    <a:pt x="224" y="9517"/>
                    <a:pt x="1" y="8196"/>
                  </a:cubicBezTo>
                  <a:lnTo>
                    <a:pt x="1" y="8196"/>
                  </a:lnTo>
                  <a:cubicBezTo>
                    <a:pt x="205" y="9709"/>
                    <a:pt x="1662" y="9863"/>
                    <a:pt x="3239" y="9863"/>
                  </a:cubicBezTo>
                  <a:cubicBezTo>
                    <a:pt x="3644" y="9863"/>
                    <a:pt x="4057" y="9853"/>
                    <a:pt x="4458" y="9853"/>
                  </a:cubicBezTo>
                  <a:cubicBezTo>
                    <a:pt x="4933" y="9853"/>
                    <a:pt x="5392" y="9867"/>
                    <a:pt x="5803" y="9930"/>
                  </a:cubicBezTo>
                  <a:cubicBezTo>
                    <a:pt x="7278" y="10163"/>
                    <a:pt x="7315" y="10679"/>
                    <a:pt x="8594" y="12806"/>
                  </a:cubicBezTo>
                  <a:cubicBezTo>
                    <a:pt x="10025" y="15319"/>
                    <a:pt x="10699" y="15904"/>
                    <a:pt x="10563" y="15904"/>
                  </a:cubicBezTo>
                  <a:cubicBezTo>
                    <a:pt x="10445" y="15904"/>
                    <a:pt x="9712" y="15460"/>
                    <a:pt x="8330" y="15460"/>
                  </a:cubicBezTo>
                  <a:cubicBezTo>
                    <a:pt x="8287" y="15460"/>
                    <a:pt x="8244" y="15461"/>
                    <a:pt x="8200" y="15462"/>
                  </a:cubicBezTo>
                  <a:cubicBezTo>
                    <a:pt x="6897" y="15481"/>
                    <a:pt x="5361" y="15786"/>
                    <a:pt x="4012" y="15786"/>
                  </a:cubicBezTo>
                  <a:cubicBezTo>
                    <a:pt x="2765" y="15786"/>
                    <a:pt x="1679" y="15525"/>
                    <a:pt x="1082" y="14540"/>
                  </a:cubicBezTo>
                  <a:lnTo>
                    <a:pt x="1082" y="14540"/>
                  </a:lnTo>
                  <a:cubicBezTo>
                    <a:pt x="1693" y="15686"/>
                    <a:pt x="2913" y="15958"/>
                    <a:pt x="4317" y="15958"/>
                  </a:cubicBezTo>
                  <a:cubicBezTo>
                    <a:pt x="5582" y="15958"/>
                    <a:pt x="6997" y="15736"/>
                    <a:pt x="8247" y="15736"/>
                  </a:cubicBezTo>
                  <a:cubicBezTo>
                    <a:pt x="9014" y="15736"/>
                    <a:pt x="9720" y="15820"/>
                    <a:pt x="10290" y="16089"/>
                  </a:cubicBezTo>
                  <a:cubicBezTo>
                    <a:pt x="11286" y="16543"/>
                    <a:pt x="11470" y="17416"/>
                    <a:pt x="14286" y="20613"/>
                  </a:cubicBezTo>
                  <a:cubicBezTo>
                    <a:pt x="13930" y="20493"/>
                    <a:pt x="13556" y="20445"/>
                    <a:pt x="13168" y="20445"/>
                  </a:cubicBezTo>
                  <a:cubicBezTo>
                    <a:pt x="11595" y="20445"/>
                    <a:pt x="9793" y="21229"/>
                    <a:pt x="8043" y="21229"/>
                  </a:cubicBezTo>
                  <a:cubicBezTo>
                    <a:pt x="7374" y="21229"/>
                    <a:pt x="6712" y="21115"/>
                    <a:pt x="6074" y="20797"/>
                  </a:cubicBezTo>
                  <a:lnTo>
                    <a:pt x="6074" y="20797"/>
                  </a:lnTo>
                  <a:cubicBezTo>
                    <a:pt x="6798" y="21264"/>
                    <a:pt x="7607" y="21414"/>
                    <a:pt x="8428" y="21414"/>
                  </a:cubicBezTo>
                  <a:cubicBezTo>
                    <a:pt x="8860" y="21414"/>
                    <a:pt x="9296" y="21373"/>
                    <a:pt x="9725" y="21313"/>
                  </a:cubicBezTo>
                  <a:cubicBezTo>
                    <a:pt x="11524" y="21045"/>
                    <a:pt x="12588" y="20862"/>
                    <a:pt x="13338" y="20862"/>
                  </a:cubicBezTo>
                  <a:cubicBezTo>
                    <a:pt x="15267" y="20862"/>
                    <a:pt x="15118" y="22072"/>
                    <a:pt x="20076" y="26145"/>
                  </a:cubicBezTo>
                  <a:cubicBezTo>
                    <a:pt x="20801" y="25235"/>
                    <a:pt x="14544" y="22198"/>
                    <a:pt x="14876" y="19371"/>
                  </a:cubicBezTo>
                  <a:cubicBezTo>
                    <a:pt x="15122" y="17293"/>
                    <a:pt x="17101" y="14921"/>
                    <a:pt x="16720" y="12843"/>
                  </a:cubicBezTo>
                  <a:lnTo>
                    <a:pt x="16720" y="12843"/>
                  </a:lnTo>
                  <a:cubicBezTo>
                    <a:pt x="16917" y="15302"/>
                    <a:pt x="14052" y="17994"/>
                    <a:pt x="14556" y="20379"/>
                  </a:cubicBezTo>
                  <a:cubicBezTo>
                    <a:pt x="13142" y="18818"/>
                    <a:pt x="11458" y="16728"/>
                    <a:pt x="11507" y="16715"/>
                  </a:cubicBezTo>
                  <a:cubicBezTo>
                    <a:pt x="9307" y="13802"/>
                    <a:pt x="15257" y="9561"/>
                    <a:pt x="14114" y="7348"/>
                  </a:cubicBezTo>
                  <a:lnTo>
                    <a:pt x="14114" y="7348"/>
                  </a:lnTo>
                  <a:cubicBezTo>
                    <a:pt x="14925" y="9327"/>
                    <a:pt x="10401" y="12646"/>
                    <a:pt x="10770" y="15597"/>
                  </a:cubicBezTo>
                  <a:cubicBezTo>
                    <a:pt x="10773" y="15631"/>
                    <a:pt x="10767" y="15647"/>
                    <a:pt x="10752" y="15647"/>
                  </a:cubicBezTo>
                  <a:cubicBezTo>
                    <a:pt x="10510" y="15647"/>
                    <a:pt x="7984" y="11407"/>
                    <a:pt x="7660" y="10852"/>
                  </a:cubicBezTo>
                  <a:cubicBezTo>
                    <a:pt x="8016" y="10667"/>
                    <a:pt x="6086" y="10421"/>
                    <a:pt x="9491" y="6364"/>
                  </a:cubicBezTo>
                  <a:cubicBezTo>
                    <a:pt x="10401" y="5270"/>
                    <a:pt x="11114" y="4385"/>
                    <a:pt x="10475" y="3820"/>
                  </a:cubicBezTo>
                  <a:lnTo>
                    <a:pt x="10475" y="3820"/>
                  </a:lnTo>
                  <a:cubicBezTo>
                    <a:pt x="11679" y="5024"/>
                    <a:pt x="7131" y="7508"/>
                    <a:pt x="7266" y="10151"/>
                  </a:cubicBezTo>
                  <a:cubicBezTo>
                    <a:pt x="3910" y="3611"/>
                    <a:pt x="4389" y="4361"/>
                    <a:pt x="6049" y="2639"/>
                  </a:cubicBezTo>
                  <a:cubicBezTo>
                    <a:pt x="6860" y="1804"/>
                    <a:pt x="6934" y="1213"/>
                    <a:pt x="5828" y="525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3" name="Google Shape;553;p11"/>
            <p:cNvGrpSpPr/>
            <p:nvPr/>
          </p:nvGrpSpPr>
          <p:grpSpPr>
            <a:xfrm rot="379260">
              <a:off x="4848272" y="3805047"/>
              <a:ext cx="1223006" cy="1624352"/>
              <a:chOff x="6776872" y="4563689"/>
              <a:chExt cx="843151" cy="1119843"/>
            </a:xfrm>
          </p:grpSpPr>
          <p:sp>
            <p:nvSpPr>
              <p:cNvPr id="554" name="Google Shape;554;p11"/>
              <p:cNvSpPr/>
              <p:nvPr/>
            </p:nvSpPr>
            <p:spPr>
              <a:xfrm rot="-1049114">
                <a:off x="6904513" y="4630291"/>
                <a:ext cx="587869" cy="940185"/>
              </a:xfrm>
              <a:custGeom>
                <a:rect b="b" l="l" r="r" t="t"/>
                <a:pathLst>
                  <a:path extrusionOk="0" h="14451" w="9036">
                    <a:moveTo>
                      <a:pt x="3309" y="0"/>
                    </a:moveTo>
                    <a:cubicBezTo>
                      <a:pt x="3144" y="0"/>
                      <a:pt x="2964" y="51"/>
                      <a:pt x="2766" y="165"/>
                    </a:cubicBezTo>
                    <a:cubicBezTo>
                      <a:pt x="0" y="1813"/>
                      <a:pt x="4340" y="3878"/>
                      <a:pt x="3492" y="7234"/>
                    </a:cubicBezTo>
                    <a:cubicBezTo>
                      <a:pt x="2582" y="10590"/>
                      <a:pt x="4586" y="9533"/>
                      <a:pt x="4868" y="13049"/>
                    </a:cubicBezTo>
                    <a:cubicBezTo>
                      <a:pt x="4930" y="14192"/>
                      <a:pt x="5459" y="14450"/>
                      <a:pt x="6528" y="14450"/>
                    </a:cubicBezTo>
                    <a:cubicBezTo>
                      <a:pt x="7721" y="14450"/>
                      <a:pt x="8372" y="14045"/>
                      <a:pt x="8593" y="13356"/>
                    </a:cubicBezTo>
                    <a:cubicBezTo>
                      <a:pt x="9036" y="12078"/>
                      <a:pt x="7930" y="10578"/>
                      <a:pt x="7696" y="9656"/>
                    </a:cubicBezTo>
                    <a:cubicBezTo>
                      <a:pt x="7438" y="8721"/>
                      <a:pt x="7671" y="8070"/>
                      <a:pt x="7807" y="7000"/>
                    </a:cubicBezTo>
                    <a:cubicBezTo>
                      <a:pt x="8151" y="4259"/>
                      <a:pt x="5557" y="3325"/>
                      <a:pt x="4930" y="1972"/>
                    </a:cubicBezTo>
                    <a:cubicBezTo>
                      <a:pt x="4516" y="1074"/>
                      <a:pt x="4069" y="0"/>
                      <a:pt x="3309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11"/>
              <p:cNvSpPr/>
              <p:nvPr/>
            </p:nvSpPr>
            <p:spPr>
              <a:xfrm rot="-1049114">
                <a:off x="7101380" y="4677044"/>
                <a:ext cx="310459" cy="982539"/>
              </a:xfrm>
              <a:custGeom>
                <a:rect b="b" l="l" r="r" t="t"/>
                <a:pathLst>
                  <a:path extrusionOk="0" h="15102" w="4772">
                    <a:moveTo>
                      <a:pt x="329" y="1"/>
                    </a:moveTo>
                    <a:lnTo>
                      <a:pt x="329" y="1"/>
                    </a:lnTo>
                    <a:cubicBezTo>
                      <a:pt x="1455" y="2307"/>
                      <a:pt x="1884" y="3098"/>
                      <a:pt x="1726" y="3098"/>
                    </a:cubicBezTo>
                    <a:cubicBezTo>
                      <a:pt x="1633" y="3098"/>
                      <a:pt x="1341" y="2829"/>
                      <a:pt x="870" y="2435"/>
                    </a:cubicBezTo>
                    <a:cubicBezTo>
                      <a:pt x="271" y="1949"/>
                      <a:pt x="36" y="1765"/>
                      <a:pt x="26" y="1765"/>
                    </a:cubicBezTo>
                    <a:cubicBezTo>
                      <a:pt x="1" y="1765"/>
                      <a:pt x="1227" y="2794"/>
                      <a:pt x="1841" y="3295"/>
                    </a:cubicBezTo>
                    <a:cubicBezTo>
                      <a:pt x="1913" y="3488"/>
                      <a:pt x="2764" y="5757"/>
                      <a:pt x="2625" y="5757"/>
                    </a:cubicBezTo>
                    <a:cubicBezTo>
                      <a:pt x="2622" y="5757"/>
                      <a:pt x="2619" y="5756"/>
                      <a:pt x="2615" y="5754"/>
                    </a:cubicBezTo>
                    <a:cubicBezTo>
                      <a:pt x="2118" y="5542"/>
                      <a:pt x="1404" y="4984"/>
                      <a:pt x="1382" y="4984"/>
                    </a:cubicBezTo>
                    <a:cubicBezTo>
                      <a:pt x="1371" y="4984"/>
                      <a:pt x="1537" y="5127"/>
                      <a:pt x="2001" y="5533"/>
                    </a:cubicBezTo>
                    <a:cubicBezTo>
                      <a:pt x="2677" y="6074"/>
                      <a:pt x="2898" y="5459"/>
                      <a:pt x="3427" y="9245"/>
                    </a:cubicBezTo>
                    <a:cubicBezTo>
                      <a:pt x="2468" y="8618"/>
                      <a:pt x="1632" y="7832"/>
                      <a:pt x="931" y="6934"/>
                    </a:cubicBezTo>
                    <a:lnTo>
                      <a:pt x="931" y="6934"/>
                    </a:lnTo>
                    <a:cubicBezTo>
                      <a:pt x="3353" y="10327"/>
                      <a:pt x="3697" y="8287"/>
                      <a:pt x="3734" y="12466"/>
                    </a:cubicBezTo>
                    <a:cubicBezTo>
                      <a:pt x="3734" y="12534"/>
                      <a:pt x="3712" y="12563"/>
                      <a:pt x="3674" y="12563"/>
                    </a:cubicBezTo>
                    <a:cubicBezTo>
                      <a:pt x="3459" y="12563"/>
                      <a:pt x="2739" y="11633"/>
                      <a:pt x="2713" y="11633"/>
                    </a:cubicBezTo>
                    <a:cubicBezTo>
                      <a:pt x="2705" y="11633"/>
                      <a:pt x="2770" y="11730"/>
                      <a:pt x="2947" y="11987"/>
                    </a:cubicBezTo>
                    <a:cubicBezTo>
                      <a:pt x="3697" y="13179"/>
                      <a:pt x="3759" y="12589"/>
                      <a:pt x="3759" y="13511"/>
                    </a:cubicBezTo>
                    <a:cubicBezTo>
                      <a:pt x="3739" y="14982"/>
                      <a:pt x="3654" y="15101"/>
                      <a:pt x="3801" y="15101"/>
                    </a:cubicBezTo>
                    <a:cubicBezTo>
                      <a:pt x="3830" y="15101"/>
                      <a:pt x="3867" y="15097"/>
                      <a:pt x="3915" y="15097"/>
                    </a:cubicBezTo>
                    <a:cubicBezTo>
                      <a:pt x="3924" y="15097"/>
                      <a:pt x="3934" y="15097"/>
                      <a:pt x="3943" y="15097"/>
                    </a:cubicBezTo>
                    <a:cubicBezTo>
                      <a:pt x="4066" y="11225"/>
                      <a:pt x="3623" y="13056"/>
                      <a:pt x="4410" y="11581"/>
                    </a:cubicBezTo>
                    <a:cubicBezTo>
                      <a:pt x="4449" y="11513"/>
                      <a:pt x="4772" y="10786"/>
                      <a:pt x="4754" y="10786"/>
                    </a:cubicBezTo>
                    <a:cubicBezTo>
                      <a:pt x="4749" y="10786"/>
                      <a:pt x="4721" y="10837"/>
                      <a:pt x="4656" y="10966"/>
                    </a:cubicBezTo>
                    <a:cubicBezTo>
                      <a:pt x="4522" y="11190"/>
                      <a:pt x="4021" y="11974"/>
                      <a:pt x="3923" y="11974"/>
                    </a:cubicBezTo>
                    <a:cubicBezTo>
                      <a:pt x="3913" y="11974"/>
                      <a:pt x="3907" y="11967"/>
                      <a:pt x="3906" y="11950"/>
                    </a:cubicBezTo>
                    <a:cubicBezTo>
                      <a:pt x="3501" y="7414"/>
                      <a:pt x="3218" y="9651"/>
                      <a:pt x="4029" y="7869"/>
                    </a:cubicBezTo>
                    <a:cubicBezTo>
                      <a:pt x="4410" y="6996"/>
                      <a:pt x="4619" y="6049"/>
                      <a:pt x="4632" y="5103"/>
                    </a:cubicBezTo>
                    <a:lnTo>
                      <a:pt x="4632" y="5103"/>
                    </a:lnTo>
                    <a:cubicBezTo>
                      <a:pt x="4484" y="6578"/>
                      <a:pt x="4140" y="7487"/>
                      <a:pt x="3427" y="8483"/>
                    </a:cubicBezTo>
                    <a:cubicBezTo>
                      <a:pt x="3058" y="6553"/>
                      <a:pt x="2665" y="5668"/>
                      <a:pt x="2689" y="5373"/>
                    </a:cubicBezTo>
                    <a:cubicBezTo>
                      <a:pt x="2701" y="5103"/>
                      <a:pt x="2972" y="5090"/>
                      <a:pt x="3132" y="3689"/>
                    </a:cubicBezTo>
                    <a:lnTo>
                      <a:pt x="3132" y="3689"/>
                    </a:lnTo>
                    <a:cubicBezTo>
                      <a:pt x="3046" y="4205"/>
                      <a:pt x="2849" y="4709"/>
                      <a:pt x="2579" y="5164"/>
                    </a:cubicBezTo>
                    <a:cubicBezTo>
                      <a:pt x="2468" y="4795"/>
                      <a:pt x="2025" y="3566"/>
                      <a:pt x="1607" y="2582"/>
                    </a:cubicBezTo>
                    <a:cubicBezTo>
                      <a:pt x="1706" y="1882"/>
                      <a:pt x="1730" y="763"/>
                      <a:pt x="1534" y="50"/>
                    </a:cubicBezTo>
                    <a:lnTo>
                      <a:pt x="1534" y="50"/>
                    </a:lnTo>
                    <a:cubicBezTo>
                      <a:pt x="1693" y="726"/>
                      <a:pt x="1644" y="1759"/>
                      <a:pt x="1534" y="2423"/>
                    </a:cubicBezTo>
                    <a:cubicBezTo>
                      <a:pt x="1177" y="1599"/>
                      <a:pt x="771" y="788"/>
                      <a:pt x="329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6" name="Google Shape;556;p11"/>
            <p:cNvGrpSpPr/>
            <p:nvPr/>
          </p:nvGrpSpPr>
          <p:grpSpPr>
            <a:xfrm>
              <a:off x="4198359" y="4165474"/>
              <a:ext cx="1213996" cy="1307663"/>
              <a:chOff x="3893559" y="4165474"/>
              <a:chExt cx="1213996" cy="1307663"/>
            </a:xfrm>
          </p:grpSpPr>
          <p:sp>
            <p:nvSpPr>
              <p:cNvPr id="557" name="Google Shape;557;p11"/>
              <p:cNvSpPr/>
              <p:nvPr/>
            </p:nvSpPr>
            <p:spPr>
              <a:xfrm flipH="1" rot="3591607">
                <a:off x="3937184" y="4416516"/>
                <a:ext cx="955304" cy="650880"/>
              </a:xfrm>
              <a:custGeom>
                <a:rect b="b" l="l" r="r" t="t"/>
                <a:pathLst>
                  <a:path extrusionOk="0" h="10205" w="14978">
                    <a:moveTo>
                      <a:pt x="199" y="1248"/>
                    </a:moveTo>
                    <a:cubicBezTo>
                      <a:pt x="1" y="1248"/>
                      <a:pt x="90" y="1410"/>
                      <a:pt x="706" y="1421"/>
                    </a:cubicBezTo>
                    <a:lnTo>
                      <a:pt x="706" y="1421"/>
                    </a:lnTo>
                    <a:cubicBezTo>
                      <a:pt x="482" y="1292"/>
                      <a:pt x="302" y="1248"/>
                      <a:pt x="199" y="1248"/>
                    </a:cubicBezTo>
                    <a:close/>
                    <a:moveTo>
                      <a:pt x="7768" y="0"/>
                    </a:moveTo>
                    <a:cubicBezTo>
                      <a:pt x="6976" y="0"/>
                      <a:pt x="6111" y="132"/>
                      <a:pt x="5182" y="426"/>
                    </a:cubicBezTo>
                    <a:cubicBezTo>
                      <a:pt x="2858" y="1227"/>
                      <a:pt x="1494" y="1422"/>
                      <a:pt x="776" y="1422"/>
                    </a:cubicBezTo>
                    <a:cubicBezTo>
                      <a:pt x="752" y="1422"/>
                      <a:pt x="728" y="1422"/>
                      <a:pt x="706" y="1421"/>
                    </a:cubicBezTo>
                    <a:lnTo>
                      <a:pt x="706" y="1421"/>
                    </a:lnTo>
                    <a:cubicBezTo>
                      <a:pt x="1307" y="1770"/>
                      <a:pt x="2226" y="2741"/>
                      <a:pt x="2822" y="5171"/>
                    </a:cubicBezTo>
                    <a:cubicBezTo>
                      <a:pt x="3203" y="6855"/>
                      <a:pt x="3485" y="8527"/>
                      <a:pt x="4862" y="9535"/>
                    </a:cubicBezTo>
                    <a:cubicBezTo>
                      <a:pt x="5497" y="10010"/>
                      <a:pt x="6297" y="10204"/>
                      <a:pt x="7136" y="10204"/>
                    </a:cubicBezTo>
                    <a:cubicBezTo>
                      <a:pt x="8817" y="10204"/>
                      <a:pt x="10652" y="9425"/>
                      <a:pt x="11611" y="8564"/>
                    </a:cubicBezTo>
                    <a:cubicBezTo>
                      <a:pt x="14977" y="5560"/>
                      <a:pt x="12907" y="0"/>
                      <a:pt x="7768" y="0"/>
                    </a:cubicBezTo>
                    <a:close/>
                  </a:path>
                </a:pathLst>
              </a:custGeom>
              <a:solidFill>
                <a:srgbClr val="C335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1"/>
              <p:cNvSpPr/>
              <p:nvPr/>
            </p:nvSpPr>
            <p:spPr>
              <a:xfrm flipH="1" rot="3591607">
                <a:off x="4231816" y="4755537"/>
                <a:ext cx="921309" cy="425033"/>
              </a:xfrm>
              <a:custGeom>
                <a:rect b="b" l="l" r="r" t="t"/>
                <a:pathLst>
                  <a:path extrusionOk="0" h="6664" w="14445">
                    <a:moveTo>
                      <a:pt x="0" y="1"/>
                    </a:moveTo>
                    <a:lnTo>
                      <a:pt x="74" y="947"/>
                    </a:lnTo>
                    <a:cubicBezTo>
                      <a:pt x="5446" y="1599"/>
                      <a:pt x="10548" y="3050"/>
                      <a:pt x="14445" y="6664"/>
                    </a:cubicBezTo>
                    <a:cubicBezTo>
                      <a:pt x="11372" y="3332"/>
                      <a:pt x="5200" y="345"/>
                      <a:pt x="0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9" name="Google Shape;559;p11"/>
            <p:cNvSpPr/>
            <p:nvPr/>
          </p:nvSpPr>
          <p:spPr>
            <a:xfrm rot="-5400000">
              <a:off x="7184125" y="4185527"/>
              <a:ext cx="1814930" cy="1725486"/>
            </a:xfrm>
            <a:custGeom>
              <a:rect b="b" l="l" r="r" t="t"/>
              <a:pathLst>
                <a:path extrusionOk="0" h="33451" w="35185">
                  <a:moveTo>
                    <a:pt x="32333" y="0"/>
                  </a:moveTo>
                  <a:cubicBezTo>
                    <a:pt x="1" y="5127"/>
                    <a:pt x="11323" y="29738"/>
                    <a:pt x="9012" y="33451"/>
                  </a:cubicBezTo>
                  <a:cubicBezTo>
                    <a:pt x="12048" y="28558"/>
                    <a:pt x="35185" y="32504"/>
                    <a:pt x="32333" y="0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 rot="-5400000">
              <a:off x="7260235" y="4256530"/>
              <a:ext cx="1662710" cy="1725486"/>
            </a:xfrm>
            <a:custGeom>
              <a:rect b="b" l="l" r="r" t="t"/>
              <a:pathLst>
                <a:path extrusionOk="0" h="33451" w="32234">
                  <a:moveTo>
                    <a:pt x="32234" y="0"/>
                  </a:moveTo>
                  <a:cubicBezTo>
                    <a:pt x="0" y="5114"/>
                    <a:pt x="11212" y="29763"/>
                    <a:pt x="8913" y="33451"/>
                  </a:cubicBezTo>
                  <a:cubicBezTo>
                    <a:pt x="16068" y="21883"/>
                    <a:pt x="23850" y="10720"/>
                    <a:pt x="32234" y="0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 rot="-5400000">
              <a:off x="7525937" y="4025750"/>
              <a:ext cx="1299931" cy="1791460"/>
            </a:xfrm>
            <a:custGeom>
              <a:rect b="b" l="l" r="r" t="t"/>
              <a:pathLst>
                <a:path extrusionOk="0" h="34730" w="25201">
                  <a:moveTo>
                    <a:pt x="20101" y="1"/>
                  </a:moveTo>
                  <a:cubicBezTo>
                    <a:pt x="16658" y="812"/>
                    <a:pt x="19695" y="3210"/>
                    <a:pt x="19818" y="5004"/>
                  </a:cubicBezTo>
                  <a:cubicBezTo>
                    <a:pt x="19867" y="5582"/>
                    <a:pt x="19572" y="5779"/>
                    <a:pt x="19621" y="5816"/>
                  </a:cubicBezTo>
                  <a:cubicBezTo>
                    <a:pt x="15786" y="10894"/>
                    <a:pt x="15086" y="12017"/>
                    <a:pt x="15002" y="12017"/>
                  </a:cubicBezTo>
                  <a:cubicBezTo>
                    <a:pt x="14970" y="12017"/>
                    <a:pt x="15029" y="11851"/>
                    <a:pt x="15036" y="11680"/>
                  </a:cubicBezTo>
                  <a:cubicBezTo>
                    <a:pt x="15134" y="8606"/>
                    <a:pt x="10167" y="4918"/>
                    <a:pt x="12688" y="2841"/>
                  </a:cubicBezTo>
                  <a:lnTo>
                    <a:pt x="12688" y="2841"/>
                  </a:lnTo>
                  <a:cubicBezTo>
                    <a:pt x="9553" y="5177"/>
                    <a:pt x="16413" y="9455"/>
                    <a:pt x="14310" y="13007"/>
                  </a:cubicBezTo>
                  <a:cubicBezTo>
                    <a:pt x="13659" y="14114"/>
                    <a:pt x="12306" y="15773"/>
                    <a:pt x="9983" y="19142"/>
                  </a:cubicBezTo>
                  <a:cubicBezTo>
                    <a:pt x="10549" y="15159"/>
                    <a:pt x="4512" y="10573"/>
                    <a:pt x="6516" y="7402"/>
                  </a:cubicBezTo>
                  <a:lnTo>
                    <a:pt x="6516" y="7402"/>
                  </a:lnTo>
                  <a:cubicBezTo>
                    <a:pt x="4328" y="10463"/>
                    <a:pt x="9958" y="15208"/>
                    <a:pt x="9651" y="18884"/>
                  </a:cubicBezTo>
                  <a:cubicBezTo>
                    <a:pt x="9565" y="20039"/>
                    <a:pt x="9307" y="20076"/>
                    <a:pt x="5619" y="25621"/>
                  </a:cubicBezTo>
                  <a:cubicBezTo>
                    <a:pt x="5791" y="22375"/>
                    <a:pt x="1697" y="19351"/>
                    <a:pt x="2041" y="15712"/>
                  </a:cubicBezTo>
                  <a:lnTo>
                    <a:pt x="2041" y="15712"/>
                  </a:lnTo>
                  <a:cubicBezTo>
                    <a:pt x="1427" y="18810"/>
                    <a:pt x="4353" y="21760"/>
                    <a:pt x="5004" y="24367"/>
                  </a:cubicBezTo>
                  <a:cubicBezTo>
                    <a:pt x="5557" y="26579"/>
                    <a:pt x="4857" y="26579"/>
                    <a:pt x="1" y="34398"/>
                  </a:cubicBezTo>
                  <a:lnTo>
                    <a:pt x="529" y="34730"/>
                  </a:lnTo>
                  <a:cubicBezTo>
                    <a:pt x="2890" y="30784"/>
                    <a:pt x="4107" y="28694"/>
                    <a:pt x="4955" y="27526"/>
                  </a:cubicBezTo>
                  <a:cubicBezTo>
                    <a:pt x="5960" y="26156"/>
                    <a:pt x="7259" y="25806"/>
                    <a:pt x="8681" y="25806"/>
                  </a:cubicBezTo>
                  <a:cubicBezTo>
                    <a:pt x="10163" y="25806"/>
                    <a:pt x="11779" y="26186"/>
                    <a:pt x="13339" y="26186"/>
                  </a:cubicBezTo>
                  <a:cubicBezTo>
                    <a:pt x="14420" y="26186"/>
                    <a:pt x="15474" y="26003"/>
                    <a:pt x="16437" y="25387"/>
                  </a:cubicBezTo>
                  <a:lnTo>
                    <a:pt x="16437" y="25387"/>
                  </a:lnTo>
                  <a:cubicBezTo>
                    <a:pt x="15638" y="25791"/>
                    <a:pt x="14757" y="25925"/>
                    <a:pt x="13840" y="25925"/>
                  </a:cubicBezTo>
                  <a:cubicBezTo>
                    <a:pt x="12021" y="25925"/>
                    <a:pt x="10059" y="25397"/>
                    <a:pt x="8313" y="25397"/>
                  </a:cubicBezTo>
                  <a:cubicBezTo>
                    <a:pt x="7484" y="25397"/>
                    <a:pt x="6705" y="25516"/>
                    <a:pt x="6012" y="25866"/>
                  </a:cubicBezTo>
                  <a:cubicBezTo>
                    <a:pt x="6024" y="25842"/>
                    <a:pt x="9365" y="20642"/>
                    <a:pt x="9405" y="20642"/>
                  </a:cubicBezTo>
                  <a:cubicBezTo>
                    <a:pt x="9405" y="20642"/>
                    <a:pt x="9405" y="20642"/>
                    <a:pt x="9405" y="20642"/>
                  </a:cubicBezTo>
                  <a:cubicBezTo>
                    <a:pt x="10230" y="19401"/>
                    <a:pt x="11608" y="19046"/>
                    <a:pt x="13176" y="19046"/>
                  </a:cubicBezTo>
                  <a:cubicBezTo>
                    <a:pt x="15267" y="19046"/>
                    <a:pt x="17699" y="19677"/>
                    <a:pt x="19610" y="19677"/>
                  </a:cubicBezTo>
                  <a:cubicBezTo>
                    <a:pt x="20795" y="19677"/>
                    <a:pt x="21781" y="19435"/>
                    <a:pt x="22363" y="18650"/>
                  </a:cubicBezTo>
                  <a:lnTo>
                    <a:pt x="22363" y="18650"/>
                  </a:lnTo>
                  <a:cubicBezTo>
                    <a:pt x="21802" y="19309"/>
                    <a:pt x="20945" y="19527"/>
                    <a:pt x="19920" y="19527"/>
                  </a:cubicBezTo>
                  <a:cubicBezTo>
                    <a:pt x="17933" y="19527"/>
                    <a:pt x="15318" y="18709"/>
                    <a:pt x="13032" y="18709"/>
                  </a:cubicBezTo>
                  <a:cubicBezTo>
                    <a:pt x="12099" y="18709"/>
                    <a:pt x="11221" y="18845"/>
                    <a:pt x="10462" y="19228"/>
                  </a:cubicBezTo>
                  <a:cubicBezTo>
                    <a:pt x="10426" y="19246"/>
                    <a:pt x="10343" y="19330"/>
                    <a:pt x="10321" y="19330"/>
                  </a:cubicBezTo>
                  <a:cubicBezTo>
                    <a:pt x="10253" y="19330"/>
                    <a:pt x="10724" y="18576"/>
                    <a:pt x="14568" y="13044"/>
                  </a:cubicBezTo>
                  <a:cubicBezTo>
                    <a:pt x="14569" y="13045"/>
                    <a:pt x="14570" y="13045"/>
                    <a:pt x="14571" y="13045"/>
                  </a:cubicBezTo>
                  <a:cubicBezTo>
                    <a:pt x="14616" y="13045"/>
                    <a:pt x="14844" y="12557"/>
                    <a:pt x="15577" y="12233"/>
                  </a:cubicBezTo>
                  <a:cubicBezTo>
                    <a:pt x="16099" y="12006"/>
                    <a:pt x="16715" y="11922"/>
                    <a:pt x="17376" y="11922"/>
                  </a:cubicBezTo>
                  <a:cubicBezTo>
                    <a:pt x="19238" y="11922"/>
                    <a:pt x="21458" y="12587"/>
                    <a:pt x="22952" y="12587"/>
                  </a:cubicBezTo>
                  <a:cubicBezTo>
                    <a:pt x="23824" y="12587"/>
                    <a:pt x="24449" y="12361"/>
                    <a:pt x="24612" y="11643"/>
                  </a:cubicBezTo>
                  <a:lnTo>
                    <a:pt x="24612" y="11643"/>
                  </a:lnTo>
                  <a:cubicBezTo>
                    <a:pt x="24431" y="12280"/>
                    <a:pt x="23874" y="12491"/>
                    <a:pt x="23102" y="12491"/>
                  </a:cubicBezTo>
                  <a:cubicBezTo>
                    <a:pt x="21597" y="12491"/>
                    <a:pt x="19272" y="11692"/>
                    <a:pt x="17293" y="11692"/>
                  </a:cubicBezTo>
                  <a:cubicBezTo>
                    <a:pt x="16506" y="11692"/>
                    <a:pt x="15774" y="11819"/>
                    <a:pt x="15171" y="12172"/>
                  </a:cubicBezTo>
                  <a:cubicBezTo>
                    <a:pt x="16274" y="10614"/>
                    <a:pt x="19653" y="5877"/>
                    <a:pt x="19707" y="5877"/>
                  </a:cubicBezTo>
                  <a:cubicBezTo>
                    <a:pt x="19707" y="5877"/>
                    <a:pt x="19707" y="5877"/>
                    <a:pt x="19707" y="5877"/>
                  </a:cubicBezTo>
                  <a:cubicBezTo>
                    <a:pt x="19975" y="5516"/>
                    <a:pt x="20381" y="5397"/>
                    <a:pt x="20852" y="5397"/>
                  </a:cubicBezTo>
                  <a:cubicBezTo>
                    <a:pt x="21743" y="5397"/>
                    <a:pt x="22867" y="5819"/>
                    <a:pt x="23740" y="5819"/>
                  </a:cubicBezTo>
                  <a:cubicBezTo>
                    <a:pt x="24589" y="5819"/>
                    <a:pt x="25200" y="5421"/>
                    <a:pt x="25129" y="3849"/>
                  </a:cubicBezTo>
                  <a:lnTo>
                    <a:pt x="25129" y="3849"/>
                  </a:lnTo>
                  <a:cubicBezTo>
                    <a:pt x="25096" y="5355"/>
                    <a:pt x="24549" y="5747"/>
                    <a:pt x="23782" y="5747"/>
                  </a:cubicBezTo>
                  <a:cubicBezTo>
                    <a:pt x="22951" y="5747"/>
                    <a:pt x="21862" y="5287"/>
                    <a:pt x="20890" y="5287"/>
                  </a:cubicBezTo>
                  <a:cubicBezTo>
                    <a:pt x="20716" y="5287"/>
                    <a:pt x="20547" y="5302"/>
                    <a:pt x="20383" y="5336"/>
                  </a:cubicBezTo>
                  <a:cubicBezTo>
                    <a:pt x="20261" y="5359"/>
                    <a:pt x="20091" y="5487"/>
                    <a:pt x="20040" y="5487"/>
                  </a:cubicBezTo>
                  <a:cubicBezTo>
                    <a:pt x="19925" y="5487"/>
                    <a:pt x="20447" y="4806"/>
                    <a:pt x="23653" y="579"/>
                  </a:cubicBezTo>
                  <a:lnTo>
                    <a:pt x="23653" y="579"/>
                  </a:lnTo>
                  <a:cubicBezTo>
                    <a:pt x="20583" y="4506"/>
                    <a:pt x="19982" y="5412"/>
                    <a:pt x="19905" y="5412"/>
                  </a:cubicBezTo>
                  <a:cubicBezTo>
                    <a:pt x="19867" y="5412"/>
                    <a:pt x="19957" y="5191"/>
                    <a:pt x="19941" y="5004"/>
                  </a:cubicBezTo>
                  <a:cubicBezTo>
                    <a:pt x="19793" y="3062"/>
                    <a:pt x="16794" y="1009"/>
                    <a:pt x="2010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 rot="-5400000">
              <a:off x="-93395" y="2842628"/>
              <a:ext cx="1830147" cy="2029926"/>
            </a:xfrm>
            <a:custGeom>
              <a:rect b="b" l="l" r="r" t="t"/>
              <a:pathLst>
                <a:path extrusionOk="0" h="39353" w="35480">
                  <a:moveTo>
                    <a:pt x="1" y="1"/>
                  </a:moveTo>
                  <a:cubicBezTo>
                    <a:pt x="2" y="2"/>
                    <a:pt x="3" y="3"/>
                    <a:pt x="5" y="4"/>
                  </a:cubicBezTo>
                  <a:lnTo>
                    <a:pt x="5" y="4"/>
                  </a:lnTo>
                  <a:cubicBezTo>
                    <a:pt x="3" y="3"/>
                    <a:pt x="2" y="2"/>
                    <a:pt x="1" y="1"/>
                  </a:cubicBezTo>
                  <a:close/>
                  <a:moveTo>
                    <a:pt x="5" y="4"/>
                  </a:moveTo>
                  <a:cubicBezTo>
                    <a:pt x="2459" y="2013"/>
                    <a:pt x="2030" y="10466"/>
                    <a:pt x="4168" y="17925"/>
                  </a:cubicBezTo>
                  <a:cubicBezTo>
                    <a:pt x="7438" y="28681"/>
                    <a:pt x="14962" y="32714"/>
                    <a:pt x="29259" y="39352"/>
                  </a:cubicBezTo>
                  <a:cubicBezTo>
                    <a:pt x="35480" y="23112"/>
                    <a:pt x="29653" y="9663"/>
                    <a:pt x="19339" y="4426"/>
                  </a:cubicBezTo>
                  <a:cubicBezTo>
                    <a:pt x="10959" y="40"/>
                    <a:pt x="2382" y="1941"/>
                    <a:pt x="5" y="4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 rot="-5400000">
              <a:off x="-90713" y="2845310"/>
              <a:ext cx="1767371" cy="2087337"/>
            </a:xfrm>
            <a:custGeom>
              <a:rect b="b" l="l" r="r" t="t"/>
              <a:pathLst>
                <a:path extrusionOk="0" h="40466" w="34263">
                  <a:moveTo>
                    <a:pt x="1" y="1114"/>
                  </a:moveTo>
                  <a:cubicBezTo>
                    <a:pt x="10" y="1121"/>
                    <a:pt x="19" y="1128"/>
                    <a:pt x="28" y="1135"/>
                  </a:cubicBezTo>
                  <a:lnTo>
                    <a:pt x="28" y="1135"/>
                  </a:lnTo>
                  <a:cubicBezTo>
                    <a:pt x="19" y="1128"/>
                    <a:pt x="10" y="1121"/>
                    <a:pt x="1" y="1114"/>
                  </a:cubicBezTo>
                  <a:close/>
                  <a:moveTo>
                    <a:pt x="28" y="1135"/>
                  </a:moveTo>
                  <a:cubicBezTo>
                    <a:pt x="12960" y="11545"/>
                    <a:pt x="23019" y="25084"/>
                    <a:pt x="29259" y="40465"/>
                  </a:cubicBezTo>
                  <a:cubicBezTo>
                    <a:pt x="34263" y="27409"/>
                    <a:pt x="31337" y="16272"/>
                    <a:pt x="25326" y="10027"/>
                  </a:cubicBezTo>
                  <a:cubicBezTo>
                    <a:pt x="15483" y="0"/>
                    <a:pt x="3050" y="3527"/>
                    <a:pt x="28" y="1135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 rot="-5400000">
              <a:off x="-174895" y="3010993"/>
              <a:ext cx="1766133" cy="2026057"/>
            </a:xfrm>
            <a:custGeom>
              <a:rect b="b" l="l" r="r" t="t"/>
              <a:pathLst>
                <a:path extrusionOk="0" h="39278" w="34239">
                  <a:moveTo>
                    <a:pt x="456" y="0"/>
                  </a:moveTo>
                  <a:lnTo>
                    <a:pt x="1" y="603"/>
                  </a:lnTo>
                  <a:cubicBezTo>
                    <a:pt x="8385" y="7093"/>
                    <a:pt x="9331" y="7929"/>
                    <a:pt x="9209" y="10400"/>
                  </a:cubicBezTo>
                  <a:cubicBezTo>
                    <a:pt x="9024" y="13670"/>
                    <a:pt x="6135" y="17703"/>
                    <a:pt x="7057" y="20997"/>
                  </a:cubicBezTo>
                  <a:cubicBezTo>
                    <a:pt x="6443" y="16965"/>
                    <a:pt x="10647" y="12503"/>
                    <a:pt x="9627" y="8765"/>
                  </a:cubicBezTo>
                  <a:lnTo>
                    <a:pt x="9627" y="8765"/>
                  </a:lnTo>
                  <a:cubicBezTo>
                    <a:pt x="10954" y="10032"/>
                    <a:pt x="15343" y="14199"/>
                    <a:pt x="15724" y="16006"/>
                  </a:cubicBezTo>
                  <a:cubicBezTo>
                    <a:pt x="16646" y="20469"/>
                    <a:pt x="10143" y="26566"/>
                    <a:pt x="12085" y="29541"/>
                  </a:cubicBezTo>
                  <a:cubicBezTo>
                    <a:pt x="10831" y="27193"/>
                    <a:pt x="14224" y="23493"/>
                    <a:pt x="15650" y="19657"/>
                  </a:cubicBezTo>
                  <a:cubicBezTo>
                    <a:pt x="16642" y="16995"/>
                    <a:pt x="16056" y="15697"/>
                    <a:pt x="16127" y="15697"/>
                  </a:cubicBezTo>
                  <a:cubicBezTo>
                    <a:pt x="16150" y="15697"/>
                    <a:pt x="16249" y="15846"/>
                    <a:pt x="16511" y="16141"/>
                  </a:cubicBezTo>
                  <a:cubicBezTo>
                    <a:pt x="21564" y="22485"/>
                    <a:pt x="22178" y="23247"/>
                    <a:pt x="22240" y="24476"/>
                  </a:cubicBezTo>
                  <a:cubicBezTo>
                    <a:pt x="22375" y="28373"/>
                    <a:pt x="16314" y="33045"/>
                    <a:pt x="18564" y="34655"/>
                  </a:cubicBezTo>
                  <a:cubicBezTo>
                    <a:pt x="16929" y="33340"/>
                    <a:pt x="20297" y="30414"/>
                    <a:pt x="21834" y="27181"/>
                  </a:cubicBezTo>
                  <a:cubicBezTo>
                    <a:pt x="22698" y="25376"/>
                    <a:pt x="22424" y="24049"/>
                    <a:pt x="22556" y="24049"/>
                  </a:cubicBezTo>
                  <a:cubicBezTo>
                    <a:pt x="22657" y="24049"/>
                    <a:pt x="22994" y="24823"/>
                    <a:pt x="24256" y="26751"/>
                  </a:cubicBezTo>
                  <a:cubicBezTo>
                    <a:pt x="25461" y="28681"/>
                    <a:pt x="27415" y="32061"/>
                    <a:pt x="27378" y="32086"/>
                  </a:cubicBezTo>
                  <a:cubicBezTo>
                    <a:pt x="28645" y="34360"/>
                    <a:pt x="22203" y="37016"/>
                    <a:pt x="26592" y="38995"/>
                  </a:cubicBezTo>
                  <a:cubicBezTo>
                    <a:pt x="23002" y="37089"/>
                    <a:pt x="27022" y="35454"/>
                    <a:pt x="27612" y="33106"/>
                  </a:cubicBezTo>
                  <a:cubicBezTo>
                    <a:pt x="27626" y="33056"/>
                    <a:pt x="27543" y="32682"/>
                    <a:pt x="27635" y="32682"/>
                  </a:cubicBezTo>
                  <a:cubicBezTo>
                    <a:pt x="27790" y="32682"/>
                    <a:pt x="28446" y="33753"/>
                    <a:pt x="30919" y="39278"/>
                  </a:cubicBezTo>
                  <a:cubicBezTo>
                    <a:pt x="28475" y="33587"/>
                    <a:pt x="27685" y="32574"/>
                    <a:pt x="27787" y="32574"/>
                  </a:cubicBezTo>
                  <a:cubicBezTo>
                    <a:pt x="27824" y="32574"/>
                    <a:pt x="27979" y="32707"/>
                    <a:pt x="28214" y="32799"/>
                  </a:cubicBezTo>
                  <a:cubicBezTo>
                    <a:pt x="28692" y="32988"/>
                    <a:pt x="29256" y="33033"/>
                    <a:pt x="29837" y="33033"/>
                  </a:cubicBezTo>
                  <a:cubicBezTo>
                    <a:pt x="30360" y="33033"/>
                    <a:pt x="30898" y="32996"/>
                    <a:pt x="31399" y="32996"/>
                  </a:cubicBezTo>
                  <a:cubicBezTo>
                    <a:pt x="32869" y="32996"/>
                    <a:pt x="34023" y="33311"/>
                    <a:pt x="33587" y="35786"/>
                  </a:cubicBezTo>
                  <a:cubicBezTo>
                    <a:pt x="34238" y="33121"/>
                    <a:pt x="32784" y="32875"/>
                    <a:pt x="31114" y="32875"/>
                  </a:cubicBezTo>
                  <a:cubicBezTo>
                    <a:pt x="30736" y="32875"/>
                    <a:pt x="30347" y="32888"/>
                    <a:pt x="29968" y="32888"/>
                  </a:cubicBezTo>
                  <a:cubicBezTo>
                    <a:pt x="29336" y="32888"/>
                    <a:pt x="28733" y="32852"/>
                    <a:pt x="28263" y="32664"/>
                  </a:cubicBezTo>
                  <a:cubicBezTo>
                    <a:pt x="27391" y="32307"/>
                    <a:pt x="27784" y="32283"/>
                    <a:pt x="24440" y="26665"/>
                  </a:cubicBezTo>
                  <a:cubicBezTo>
                    <a:pt x="22972" y="24367"/>
                    <a:pt x="22664" y="23892"/>
                    <a:pt x="22746" y="23892"/>
                  </a:cubicBezTo>
                  <a:cubicBezTo>
                    <a:pt x="22791" y="23892"/>
                    <a:pt x="22949" y="24031"/>
                    <a:pt x="23100" y="24095"/>
                  </a:cubicBezTo>
                  <a:cubicBezTo>
                    <a:pt x="23691" y="24350"/>
                    <a:pt x="24388" y="24441"/>
                    <a:pt x="25141" y="24441"/>
                  </a:cubicBezTo>
                  <a:cubicBezTo>
                    <a:pt x="27035" y="24441"/>
                    <a:pt x="29284" y="23865"/>
                    <a:pt x="31090" y="23865"/>
                  </a:cubicBezTo>
                  <a:cubicBezTo>
                    <a:pt x="32619" y="23865"/>
                    <a:pt x="33830" y="24278"/>
                    <a:pt x="34238" y="25804"/>
                  </a:cubicBezTo>
                  <a:cubicBezTo>
                    <a:pt x="33831" y="24113"/>
                    <a:pt x="32446" y="23677"/>
                    <a:pt x="30747" y="23677"/>
                  </a:cubicBezTo>
                  <a:cubicBezTo>
                    <a:pt x="28934" y="23677"/>
                    <a:pt x="26765" y="24174"/>
                    <a:pt x="25048" y="24174"/>
                  </a:cubicBezTo>
                  <a:cubicBezTo>
                    <a:pt x="24339" y="24174"/>
                    <a:pt x="23708" y="24089"/>
                    <a:pt x="23211" y="23849"/>
                  </a:cubicBezTo>
                  <a:cubicBezTo>
                    <a:pt x="21686" y="23136"/>
                    <a:pt x="21023" y="21022"/>
                    <a:pt x="16413" y="15392"/>
                  </a:cubicBezTo>
                  <a:lnTo>
                    <a:pt x="16413" y="15392"/>
                  </a:lnTo>
                  <a:cubicBezTo>
                    <a:pt x="17191" y="15723"/>
                    <a:pt x="18056" y="15849"/>
                    <a:pt x="18972" y="15849"/>
                  </a:cubicBezTo>
                  <a:cubicBezTo>
                    <a:pt x="21839" y="15849"/>
                    <a:pt x="25196" y="14616"/>
                    <a:pt x="27886" y="14616"/>
                  </a:cubicBezTo>
                  <a:cubicBezTo>
                    <a:pt x="29369" y="14616"/>
                    <a:pt x="30649" y="14990"/>
                    <a:pt x="31534" y="16154"/>
                  </a:cubicBezTo>
                  <a:cubicBezTo>
                    <a:pt x="30616" y="14797"/>
                    <a:pt x="29185" y="14382"/>
                    <a:pt x="27525" y="14382"/>
                  </a:cubicBezTo>
                  <a:cubicBezTo>
                    <a:pt x="24900" y="14382"/>
                    <a:pt x="21701" y="15419"/>
                    <a:pt x="19043" y="15419"/>
                  </a:cubicBezTo>
                  <a:cubicBezTo>
                    <a:pt x="18247" y="15419"/>
                    <a:pt x="17499" y="15326"/>
                    <a:pt x="16831" y="15084"/>
                  </a:cubicBezTo>
                  <a:cubicBezTo>
                    <a:pt x="15195" y="14494"/>
                    <a:pt x="15146" y="13535"/>
                    <a:pt x="10020" y="8360"/>
                  </a:cubicBezTo>
                  <a:lnTo>
                    <a:pt x="10020" y="8360"/>
                  </a:lnTo>
                  <a:cubicBezTo>
                    <a:pt x="10453" y="8473"/>
                    <a:pt x="10901" y="8521"/>
                    <a:pt x="11359" y="8521"/>
                  </a:cubicBezTo>
                  <a:cubicBezTo>
                    <a:pt x="14187" y="8521"/>
                    <a:pt x="17440" y="6674"/>
                    <a:pt x="20523" y="6674"/>
                  </a:cubicBezTo>
                  <a:cubicBezTo>
                    <a:pt x="21349" y="6674"/>
                    <a:pt x="22163" y="6806"/>
                    <a:pt x="22953" y="7143"/>
                  </a:cubicBezTo>
                  <a:cubicBezTo>
                    <a:pt x="21990" y="6629"/>
                    <a:pt x="20968" y="6442"/>
                    <a:pt x="19931" y="6442"/>
                  </a:cubicBezTo>
                  <a:cubicBezTo>
                    <a:pt x="19010" y="6442"/>
                    <a:pt x="18077" y="6589"/>
                    <a:pt x="17162" y="6786"/>
                  </a:cubicBezTo>
                  <a:cubicBezTo>
                    <a:pt x="14075" y="7476"/>
                    <a:pt x="12466" y="7966"/>
                    <a:pt x="11257" y="7966"/>
                  </a:cubicBezTo>
                  <a:cubicBezTo>
                    <a:pt x="8868" y="7966"/>
                    <a:pt x="8037" y="6055"/>
                    <a:pt x="45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 rot="-5400000">
              <a:off x="7400591" y="3027629"/>
              <a:ext cx="1799971" cy="2144181"/>
            </a:xfrm>
            <a:custGeom>
              <a:rect b="b" l="l" r="r" t="t"/>
              <a:pathLst>
                <a:path extrusionOk="0" h="41568" w="34895">
                  <a:moveTo>
                    <a:pt x="28793" y="0"/>
                  </a:moveTo>
                  <a:cubicBezTo>
                    <a:pt x="24509" y="0"/>
                    <a:pt x="23485" y="4602"/>
                    <a:pt x="21998" y="8760"/>
                  </a:cubicBezTo>
                  <a:cubicBezTo>
                    <a:pt x="20044" y="14354"/>
                    <a:pt x="19196" y="15227"/>
                    <a:pt x="13799" y="17280"/>
                  </a:cubicBezTo>
                  <a:cubicBezTo>
                    <a:pt x="6300" y="20242"/>
                    <a:pt x="9275" y="25578"/>
                    <a:pt x="4726" y="29130"/>
                  </a:cubicBezTo>
                  <a:cubicBezTo>
                    <a:pt x="2993" y="30397"/>
                    <a:pt x="509" y="31442"/>
                    <a:pt x="227" y="33630"/>
                  </a:cubicBezTo>
                  <a:cubicBezTo>
                    <a:pt x="0" y="35349"/>
                    <a:pt x="2437" y="41567"/>
                    <a:pt x="6866" y="41567"/>
                  </a:cubicBezTo>
                  <a:cubicBezTo>
                    <a:pt x="7727" y="41567"/>
                    <a:pt x="8662" y="41333"/>
                    <a:pt x="9668" y="40785"/>
                  </a:cubicBezTo>
                  <a:cubicBezTo>
                    <a:pt x="14389" y="37933"/>
                    <a:pt x="14807" y="33212"/>
                    <a:pt x="18937" y="30409"/>
                  </a:cubicBezTo>
                  <a:cubicBezTo>
                    <a:pt x="22896" y="27803"/>
                    <a:pt x="25637" y="27815"/>
                    <a:pt x="28612" y="22676"/>
                  </a:cubicBezTo>
                  <a:cubicBezTo>
                    <a:pt x="31612" y="17058"/>
                    <a:pt x="29325" y="14317"/>
                    <a:pt x="31280" y="9522"/>
                  </a:cubicBezTo>
                  <a:cubicBezTo>
                    <a:pt x="32829" y="5896"/>
                    <a:pt x="34894" y="1372"/>
                    <a:pt x="30813" y="290"/>
                  </a:cubicBezTo>
                  <a:cubicBezTo>
                    <a:pt x="30067" y="92"/>
                    <a:pt x="29398" y="0"/>
                    <a:pt x="28793" y="0"/>
                  </a:cubicBezTo>
                  <a:close/>
                </a:path>
              </a:pathLst>
            </a:custGeom>
            <a:solidFill>
              <a:srgbClr val="E298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 rot="-5400000">
              <a:off x="7397419" y="3306819"/>
              <a:ext cx="1868834" cy="1942597"/>
            </a:xfrm>
            <a:custGeom>
              <a:rect b="b" l="l" r="r" t="t"/>
              <a:pathLst>
                <a:path extrusionOk="0" h="37660" w="36230">
                  <a:moveTo>
                    <a:pt x="33721" y="1"/>
                  </a:moveTo>
                  <a:cubicBezTo>
                    <a:pt x="33714" y="1"/>
                    <a:pt x="31362" y="6307"/>
                    <a:pt x="29210" y="10331"/>
                  </a:cubicBezTo>
                  <a:cubicBezTo>
                    <a:pt x="29054" y="5591"/>
                    <a:pt x="28993" y="2943"/>
                    <a:pt x="28966" y="2943"/>
                  </a:cubicBezTo>
                  <a:cubicBezTo>
                    <a:pt x="28940" y="2943"/>
                    <a:pt x="28945" y="5400"/>
                    <a:pt x="28927" y="10810"/>
                  </a:cubicBezTo>
                  <a:cubicBezTo>
                    <a:pt x="28519" y="11557"/>
                    <a:pt x="24799" y="17787"/>
                    <a:pt x="24275" y="17787"/>
                  </a:cubicBezTo>
                  <a:cubicBezTo>
                    <a:pt x="24247" y="17787"/>
                    <a:pt x="24228" y="17769"/>
                    <a:pt x="24219" y="17731"/>
                  </a:cubicBezTo>
                  <a:cubicBezTo>
                    <a:pt x="23787" y="15956"/>
                    <a:pt x="23771" y="13068"/>
                    <a:pt x="23738" y="13068"/>
                  </a:cubicBezTo>
                  <a:cubicBezTo>
                    <a:pt x="23729" y="13068"/>
                    <a:pt x="23720" y="13253"/>
                    <a:pt x="23703" y="13687"/>
                  </a:cubicBezTo>
                  <a:cubicBezTo>
                    <a:pt x="23555" y="19477"/>
                    <a:pt x="24465" y="18113"/>
                    <a:pt x="21674" y="21309"/>
                  </a:cubicBezTo>
                  <a:cubicBezTo>
                    <a:pt x="20494" y="22575"/>
                    <a:pt x="19326" y="23915"/>
                    <a:pt x="16548" y="26484"/>
                  </a:cubicBezTo>
                  <a:cubicBezTo>
                    <a:pt x="16585" y="23841"/>
                    <a:pt x="16708" y="21297"/>
                    <a:pt x="17310" y="18481"/>
                  </a:cubicBezTo>
                  <a:cubicBezTo>
                    <a:pt x="17768" y="16430"/>
                    <a:pt x="17923" y="15613"/>
                    <a:pt x="17892" y="15613"/>
                  </a:cubicBezTo>
                  <a:cubicBezTo>
                    <a:pt x="17810" y="15613"/>
                    <a:pt x="16427" y="21355"/>
                    <a:pt x="15945" y="25095"/>
                  </a:cubicBezTo>
                  <a:cubicBezTo>
                    <a:pt x="15601" y="27775"/>
                    <a:pt x="16634" y="26558"/>
                    <a:pt x="12307" y="30074"/>
                  </a:cubicBezTo>
                  <a:cubicBezTo>
                    <a:pt x="12270" y="30099"/>
                    <a:pt x="9688" y="32041"/>
                    <a:pt x="8287" y="32877"/>
                  </a:cubicBezTo>
                  <a:cubicBezTo>
                    <a:pt x="8062" y="33014"/>
                    <a:pt x="7892" y="33146"/>
                    <a:pt x="7798" y="33146"/>
                  </a:cubicBezTo>
                  <a:cubicBezTo>
                    <a:pt x="7572" y="33146"/>
                    <a:pt x="7780" y="32392"/>
                    <a:pt x="8717" y="29164"/>
                  </a:cubicBezTo>
                  <a:cubicBezTo>
                    <a:pt x="8811" y="28851"/>
                    <a:pt x="8838" y="28719"/>
                    <a:pt x="8817" y="28719"/>
                  </a:cubicBezTo>
                  <a:cubicBezTo>
                    <a:pt x="8708" y="28719"/>
                    <a:pt x="7258" y="32404"/>
                    <a:pt x="7217" y="32570"/>
                  </a:cubicBezTo>
                  <a:cubicBezTo>
                    <a:pt x="6897" y="33725"/>
                    <a:pt x="7119" y="33664"/>
                    <a:pt x="5398" y="34647"/>
                  </a:cubicBezTo>
                  <a:cubicBezTo>
                    <a:pt x="1" y="37610"/>
                    <a:pt x="640" y="36565"/>
                    <a:pt x="1144" y="37659"/>
                  </a:cubicBezTo>
                  <a:cubicBezTo>
                    <a:pt x="8711" y="33749"/>
                    <a:pt x="8341" y="33268"/>
                    <a:pt x="8985" y="33268"/>
                  </a:cubicBezTo>
                  <a:cubicBezTo>
                    <a:pt x="9196" y="33268"/>
                    <a:pt x="9514" y="33319"/>
                    <a:pt x="10251" y="33319"/>
                  </a:cubicBezTo>
                  <a:cubicBezTo>
                    <a:pt x="10649" y="33319"/>
                    <a:pt x="11171" y="33304"/>
                    <a:pt x="11864" y="33258"/>
                  </a:cubicBezTo>
                  <a:cubicBezTo>
                    <a:pt x="12122" y="33246"/>
                    <a:pt x="14433" y="32963"/>
                    <a:pt x="14679" y="32840"/>
                  </a:cubicBezTo>
                  <a:cubicBezTo>
                    <a:pt x="14699" y="32830"/>
                    <a:pt x="14687" y="32825"/>
                    <a:pt x="14648" y="32825"/>
                  </a:cubicBezTo>
                  <a:cubicBezTo>
                    <a:pt x="14479" y="32825"/>
                    <a:pt x="13786" y="32906"/>
                    <a:pt x="12860" y="32906"/>
                  </a:cubicBezTo>
                  <a:cubicBezTo>
                    <a:pt x="11989" y="32906"/>
                    <a:pt x="10912" y="32835"/>
                    <a:pt x="9872" y="32557"/>
                  </a:cubicBezTo>
                  <a:cubicBezTo>
                    <a:pt x="18288" y="26312"/>
                    <a:pt x="17479" y="25777"/>
                    <a:pt x="18035" y="25777"/>
                  </a:cubicBezTo>
                  <a:cubicBezTo>
                    <a:pt x="18150" y="25777"/>
                    <a:pt x="18323" y="25800"/>
                    <a:pt x="18648" y="25800"/>
                  </a:cubicBezTo>
                  <a:cubicBezTo>
                    <a:pt x="18719" y="25800"/>
                    <a:pt x="18797" y="25799"/>
                    <a:pt x="18884" y="25796"/>
                  </a:cubicBezTo>
                  <a:cubicBezTo>
                    <a:pt x="22731" y="25698"/>
                    <a:pt x="27120" y="23841"/>
                    <a:pt x="29948" y="21628"/>
                  </a:cubicBezTo>
                  <a:lnTo>
                    <a:pt x="29948" y="21628"/>
                  </a:lnTo>
                  <a:cubicBezTo>
                    <a:pt x="26119" y="24277"/>
                    <a:pt x="22440" y="25073"/>
                    <a:pt x="18968" y="25073"/>
                  </a:cubicBezTo>
                  <a:cubicBezTo>
                    <a:pt x="18862" y="25073"/>
                    <a:pt x="18756" y="25072"/>
                    <a:pt x="18650" y="25071"/>
                  </a:cubicBezTo>
                  <a:cubicBezTo>
                    <a:pt x="21379" y="22366"/>
                    <a:pt x="24305" y="18322"/>
                    <a:pt x="24760" y="17781"/>
                  </a:cubicBezTo>
                  <a:cubicBezTo>
                    <a:pt x="26051" y="16182"/>
                    <a:pt x="25928" y="17879"/>
                    <a:pt x="30624" y="14867"/>
                  </a:cubicBezTo>
                  <a:lnTo>
                    <a:pt x="30624" y="14867"/>
                  </a:lnTo>
                  <a:cubicBezTo>
                    <a:pt x="29673" y="15343"/>
                    <a:pt x="26948" y="16466"/>
                    <a:pt x="26105" y="16466"/>
                  </a:cubicBezTo>
                  <a:cubicBezTo>
                    <a:pt x="25859" y="16466"/>
                    <a:pt x="25773" y="16370"/>
                    <a:pt x="25940" y="16133"/>
                  </a:cubicBezTo>
                  <a:cubicBezTo>
                    <a:pt x="26604" y="15248"/>
                    <a:pt x="28706" y="11818"/>
                    <a:pt x="30194" y="8733"/>
                  </a:cubicBezTo>
                  <a:cubicBezTo>
                    <a:pt x="32468" y="7245"/>
                    <a:pt x="34865" y="5155"/>
                    <a:pt x="36230" y="2979"/>
                  </a:cubicBezTo>
                  <a:lnTo>
                    <a:pt x="36230" y="2979"/>
                  </a:lnTo>
                  <a:cubicBezTo>
                    <a:pt x="35086" y="4651"/>
                    <a:pt x="33648" y="5917"/>
                    <a:pt x="31976" y="7184"/>
                  </a:cubicBezTo>
                  <a:cubicBezTo>
                    <a:pt x="31109" y="7838"/>
                    <a:pt x="30672" y="8204"/>
                    <a:pt x="30546" y="8204"/>
                  </a:cubicBezTo>
                  <a:cubicBezTo>
                    <a:pt x="30286" y="8204"/>
                    <a:pt x="31352" y="6645"/>
                    <a:pt x="32702" y="2844"/>
                  </a:cubicBezTo>
                  <a:cubicBezTo>
                    <a:pt x="33423" y="816"/>
                    <a:pt x="33724" y="1"/>
                    <a:pt x="3372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 rot="-5400000">
              <a:off x="356972" y="4971489"/>
              <a:ext cx="3473204" cy="1535714"/>
            </a:xfrm>
            <a:custGeom>
              <a:rect b="b" l="l" r="r" t="t"/>
              <a:pathLst>
                <a:path extrusionOk="0" h="29772" w="67333">
                  <a:moveTo>
                    <a:pt x="26932" y="1"/>
                  </a:moveTo>
                  <a:cubicBezTo>
                    <a:pt x="21719" y="1"/>
                    <a:pt x="17229" y="3519"/>
                    <a:pt x="11928" y="3519"/>
                  </a:cubicBezTo>
                  <a:cubicBezTo>
                    <a:pt x="11792" y="3519"/>
                    <a:pt x="11656" y="3516"/>
                    <a:pt x="11520" y="3512"/>
                  </a:cubicBezTo>
                  <a:cubicBezTo>
                    <a:pt x="10540" y="3502"/>
                    <a:pt x="9142" y="3342"/>
                    <a:pt x="7684" y="3342"/>
                  </a:cubicBezTo>
                  <a:cubicBezTo>
                    <a:pt x="5485" y="3342"/>
                    <a:pt x="3148" y="3706"/>
                    <a:pt x="1906" y="5503"/>
                  </a:cubicBezTo>
                  <a:cubicBezTo>
                    <a:pt x="1" y="8281"/>
                    <a:pt x="345" y="21177"/>
                    <a:pt x="7709" y="21792"/>
                  </a:cubicBezTo>
                  <a:cubicBezTo>
                    <a:pt x="8128" y="21846"/>
                    <a:pt x="8538" y="21870"/>
                    <a:pt x="8939" y="21870"/>
                  </a:cubicBezTo>
                  <a:cubicBezTo>
                    <a:pt x="12937" y="21870"/>
                    <a:pt x="16095" y="19441"/>
                    <a:pt x="19871" y="19441"/>
                  </a:cubicBezTo>
                  <a:cubicBezTo>
                    <a:pt x="20911" y="19441"/>
                    <a:pt x="21997" y="19625"/>
                    <a:pt x="23162" y="20095"/>
                  </a:cubicBezTo>
                  <a:cubicBezTo>
                    <a:pt x="27526" y="21792"/>
                    <a:pt x="28141" y="25664"/>
                    <a:pt x="35246" y="26869"/>
                  </a:cubicBezTo>
                  <a:cubicBezTo>
                    <a:pt x="36186" y="27062"/>
                    <a:pt x="37086" y="27138"/>
                    <a:pt x="37940" y="27138"/>
                  </a:cubicBezTo>
                  <a:cubicBezTo>
                    <a:pt x="40682" y="27138"/>
                    <a:pt x="42936" y="26351"/>
                    <a:pt x="44417" y="26107"/>
                  </a:cubicBezTo>
                  <a:cubicBezTo>
                    <a:pt x="45460" y="25923"/>
                    <a:pt x="46350" y="25841"/>
                    <a:pt x="47132" y="25841"/>
                  </a:cubicBezTo>
                  <a:cubicBezTo>
                    <a:pt x="50685" y="25841"/>
                    <a:pt x="52012" y="27526"/>
                    <a:pt x="55297" y="28947"/>
                  </a:cubicBezTo>
                  <a:cubicBezTo>
                    <a:pt x="56498" y="29466"/>
                    <a:pt x="57571" y="29771"/>
                    <a:pt x="58547" y="29771"/>
                  </a:cubicBezTo>
                  <a:cubicBezTo>
                    <a:pt x="60089" y="29771"/>
                    <a:pt x="61388" y="29009"/>
                    <a:pt x="62562" y="27127"/>
                  </a:cubicBezTo>
                  <a:cubicBezTo>
                    <a:pt x="67332" y="19481"/>
                    <a:pt x="60755" y="15522"/>
                    <a:pt x="52150" y="12965"/>
                  </a:cubicBezTo>
                  <a:cubicBezTo>
                    <a:pt x="39549" y="9363"/>
                    <a:pt x="44061" y="10814"/>
                    <a:pt x="35652" y="3659"/>
                  </a:cubicBezTo>
                  <a:cubicBezTo>
                    <a:pt x="32423" y="912"/>
                    <a:pt x="29584" y="1"/>
                    <a:pt x="26932" y="1"/>
                  </a:cubicBezTo>
                  <a:close/>
                </a:path>
              </a:pathLst>
            </a:custGeom>
            <a:solidFill>
              <a:srgbClr val="E298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 rot="-5400000">
              <a:off x="428413" y="5488346"/>
              <a:ext cx="3452159" cy="1220545"/>
            </a:xfrm>
            <a:custGeom>
              <a:rect b="b" l="l" r="r" t="t"/>
              <a:pathLst>
                <a:path extrusionOk="0" h="23662" w="66925">
                  <a:moveTo>
                    <a:pt x="41073" y="1"/>
                  </a:moveTo>
                  <a:lnTo>
                    <a:pt x="41073" y="1"/>
                  </a:lnTo>
                  <a:cubicBezTo>
                    <a:pt x="36869" y="456"/>
                    <a:pt x="32799" y="1783"/>
                    <a:pt x="29148" y="3910"/>
                  </a:cubicBezTo>
                  <a:cubicBezTo>
                    <a:pt x="24927" y="6349"/>
                    <a:pt x="25658" y="6924"/>
                    <a:pt x="24797" y="6924"/>
                  </a:cubicBezTo>
                  <a:cubicBezTo>
                    <a:pt x="24108" y="6924"/>
                    <a:pt x="22401" y="6556"/>
                    <a:pt x="16326" y="6479"/>
                  </a:cubicBezTo>
                  <a:cubicBezTo>
                    <a:pt x="16098" y="6479"/>
                    <a:pt x="15880" y="6479"/>
                    <a:pt x="15671" y="6479"/>
                  </a:cubicBezTo>
                  <a:cubicBezTo>
                    <a:pt x="14450" y="6479"/>
                    <a:pt x="13559" y="6486"/>
                    <a:pt x="12920" y="6486"/>
                  </a:cubicBezTo>
                  <a:cubicBezTo>
                    <a:pt x="10808" y="6486"/>
                    <a:pt x="11432" y="6411"/>
                    <a:pt x="11950" y="5766"/>
                  </a:cubicBezTo>
                  <a:cubicBezTo>
                    <a:pt x="13695" y="3618"/>
                    <a:pt x="16404" y="1776"/>
                    <a:pt x="16313" y="1776"/>
                  </a:cubicBezTo>
                  <a:cubicBezTo>
                    <a:pt x="16277" y="1776"/>
                    <a:pt x="15789" y="2073"/>
                    <a:pt x="14605" y="2767"/>
                  </a:cubicBezTo>
                  <a:cubicBezTo>
                    <a:pt x="7770" y="6873"/>
                    <a:pt x="13744" y="6209"/>
                    <a:pt x="5053" y="6897"/>
                  </a:cubicBezTo>
                  <a:cubicBezTo>
                    <a:pt x="0" y="7451"/>
                    <a:pt x="775" y="6984"/>
                    <a:pt x="996" y="8483"/>
                  </a:cubicBezTo>
                  <a:cubicBezTo>
                    <a:pt x="6834" y="7737"/>
                    <a:pt x="9734" y="7343"/>
                    <a:pt x="11396" y="7343"/>
                  </a:cubicBezTo>
                  <a:cubicBezTo>
                    <a:pt x="13788" y="7343"/>
                    <a:pt x="13617" y="8159"/>
                    <a:pt x="15945" y="9922"/>
                  </a:cubicBezTo>
                  <a:cubicBezTo>
                    <a:pt x="16179" y="10106"/>
                    <a:pt x="18797" y="11889"/>
                    <a:pt x="18981" y="11962"/>
                  </a:cubicBezTo>
                  <a:cubicBezTo>
                    <a:pt x="18998" y="11970"/>
                    <a:pt x="19009" y="11973"/>
                    <a:pt x="19015" y="11973"/>
                  </a:cubicBezTo>
                  <a:cubicBezTo>
                    <a:pt x="19161" y="11973"/>
                    <a:pt x="16260" y="9843"/>
                    <a:pt x="14347" y="7328"/>
                  </a:cubicBezTo>
                  <a:cubicBezTo>
                    <a:pt x="14814" y="7328"/>
                    <a:pt x="15272" y="7327"/>
                    <a:pt x="15727" y="7327"/>
                  </a:cubicBezTo>
                  <a:cubicBezTo>
                    <a:pt x="19141" y="7327"/>
                    <a:pt x="22411" y="7365"/>
                    <a:pt x="28398" y="8016"/>
                  </a:cubicBezTo>
                  <a:cubicBezTo>
                    <a:pt x="28325" y="8078"/>
                    <a:pt x="30992" y="12786"/>
                    <a:pt x="39622" y="19830"/>
                  </a:cubicBezTo>
                  <a:cubicBezTo>
                    <a:pt x="35467" y="15909"/>
                    <a:pt x="33377" y="13991"/>
                    <a:pt x="29677" y="8188"/>
                  </a:cubicBezTo>
                  <a:lnTo>
                    <a:pt x="29677" y="8188"/>
                  </a:lnTo>
                  <a:cubicBezTo>
                    <a:pt x="34299" y="8729"/>
                    <a:pt x="38823" y="9725"/>
                    <a:pt x="39954" y="9971"/>
                  </a:cubicBezTo>
                  <a:cubicBezTo>
                    <a:pt x="45191" y="11016"/>
                    <a:pt x="41995" y="10991"/>
                    <a:pt x="47638" y="17261"/>
                  </a:cubicBezTo>
                  <a:cubicBezTo>
                    <a:pt x="46248" y="15294"/>
                    <a:pt x="45105" y="13450"/>
                    <a:pt x="44232" y="11139"/>
                  </a:cubicBezTo>
                  <a:lnTo>
                    <a:pt x="44232" y="11139"/>
                  </a:lnTo>
                  <a:cubicBezTo>
                    <a:pt x="57645" y="14716"/>
                    <a:pt x="55210" y="15134"/>
                    <a:pt x="59624" y="20691"/>
                  </a:cubicBezTo>
                  <a:cubicBezTo>
                    <a:pt x="61354" y="22839"/>
                    <a:pt x="62013" y="23662"/>
                    <a:pt x="62030" y="23662"/>
                  </a:cubicBezTo>
                  <a:cubicBezTo>
                    <a:pt x="62068" y="23662"/>
                    <a:pt x="59243" y="19991"/>
                    <a:pt x="57608" y="17396"/>
                  </a:cubicBezTo>
                  <a:cubicBezTo>
                    <a:pt x="56779" y="16091"/>
                    <a:pt x="56052" y="15368"/>
                    <a:pt x="56389" y="15368"/>
                  </a:cubicBezTo>
                  <a:cubicBezTo>
                    <a:pt x="56722" y="15368"/>
                    <a:pt x="58090" y="16072"/>
                    <a:pt x="61419" y="17617"/>
                  </a:cubicBezTo>
                  <a:cubicBezTo>
                    <a:pt x="62639" y="18185"/>
                    <a:pt x="66869" y="20443"/>
                    <a:pt x="66912" y="20443"/>
                  </a:cubicBezTo>
                  <a:cubicBezTo>
                    <a:pt x="66925" y="20443"/>
                    <a:pt x="66564" y="20241"/>
                    <a:pt x="65635" y="19732"/>
                  </a:cubicBezTo>
                  <a:cubicBezTo>
                    <a:pt x="62205" y="17888"/>
                    <a:pt x="59390" y="16327"/>
                    <a:pt x="53305" y="13843"/>
                  </a:cubicBezTo>
                  <a:cubicBezTo>
                    <a:pt x="55356" y="13296"/>
                    <a:pt x="58156" y="12922"/>
                    <a:pt x="60713" y="12922"/>
                  </a:cubicBezTo>
                  <a:cubicBezTo>
                    <a:pt x="61834" y="12922"/>
                    <a:pt x="62908" y="12994"/>
                    <a:pt x="63853" y="13155"/>
                  </a:cubicBezTo>
                  <a:cubicBezTo>
                    <a:pt x="62480" y="12893"/>
                    <a:pt x="61087" y="12757"/>
                    <a:pt x="59694" y="12757"/>
                  </a:cubicBezTo>
                  <a:cubicBezTo>
                    <a:pt x="59191" y="12757"/>
                    <a:pt x="58688" y="12775"/>
                    <a:pt x="58185" y="12811"/>
                  </a:cubicBezTo>
                  <a:cubicBezTo>
                    <a:pt x="54217" y="13097"/>
                    <a:pt x="53447" y="13498"/>
                    <a:pt x="52719" y="13498"/>
                  </a:cubicBezTo>
                  <a:cubicBezTo>
                    <a:pt x="51884" y="13498"/>
                    <a:pt x="51105" y="12971"/>
                    <a:pt x="45621" y="11139"/>
                  </a:cubicBezTo>
                  <a:cubicBezTo>
                    <a:pt x="40753" y="9725"/>
                    <a:pt x="41626" y="10020"/>
                    <a:pt x="41946" y="9786"/>
                  </a:cubicBezTo>
                  <a:cubicBezTo>
                    <a:pt x="43421" y="8655"/>
                    <a:pt x="45413" y="7709"/>
                    <a:pt x="47170" y="7131"/>
                  </a:cubicBezTo>
                  <a:cubicBezTo>
                    <a:pt x="47897" y="6917"/>
                    <a:pt x="48105" y="6833"/>
                    <a:pt x="48005" y="6833"/>
                  </a:cubicBezTo>
                  <a:cubicBezTo>
                    <a:pt x="47817" y="6833"/>
                    <a:pt x="46547" y="7129"/>
                    <a:pt x="45585" y="7426"/>
                  </a:cubicBezTo>
                  <a:cubicBezTo>
                    <a:pt x="41121" y="8756"/>
                    <a:pt x="41564" y="9609"/>
                    <a:pt x="40446" y="9609"/>
                  </a:cubicBezTo>
                  <a:cubicBezTo>
                    <a:pt x="39590" y="9609"/>
                    <a:pt x="37819" y="9110"/>
                    <a:pt x="32234" y="7942"/>
                  </a:cubicBezTo>
                  <a:cubicBezTo>
                    <a:pt x="25374" y="6861"/>
                    <a:pt x="25841" y="7524"/>
                    <a:pt x="27980" y="5730"/>
                  </a:cubicBezTo>
                  <a:cubicBezTo>
                    <a:pt x="32234" y="2300"/>
                    <a:pt x="36106" y="874"/>
                    <a:pt x="41073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9" name="Google Shape;569;p11"/>
            <p:cNvGrpSpPr/>
            <p:nvPr/>
          </p:nvGrpSpPr>
          <p:grpSpPr>
            <a:xfrm>
              <a:off x="6426584" y="3336892"/>
              <a:ext cx="2154240" cy="1385454"/>
              <a:chOff x="3454784" y="3489292"/>
              <a:chExt cx="2154240" cy="1385454"/>
            </a:xfrm>
          </p:grpSpPr>
          <p:sp>
            <p:nvSpPr>
              <p:cNvPr id="570" name="Google Shape;570;p11"/>
              <p:cNvSpPr/>
              <p:nvPr/>
            </p:nvSpPr>
            <p:spPr>
              <a:xfrm rot="-5400000">
                <a:off x="3449755" y="3684402"/>
                <a:ext cx="302789" cy="292731"/>
              </a:xfrm>
              <a:custGeom>
                <a:rect b="b" l="l" r="r" t="t"/>
                <a:pathLst>
                  <a:path extrusionOk="0" h="5675" w="5870">
                    <a:moveTo>
                      <a:pt x="2960" y="0"/>
                    </a:moveTo>
                    <a:cubicBezTo>
                      <a:pt x="1709" y="0"/>
                      <a:pt x="416" y="970"/>
                      <a:pt x="498" y="3321"/>
                    </a:cubicBezTo>
                    <a:cubicBezTo>
                      <a:pt x="547" y="4451"/>
                      <a:pt x="403" y="5080"/>
                      <a:pt x="262" y="5398"/>
                    </a:cubicBezTo>
                    <a:lnTo>
                      <a:pt x="262" y="5398"/>
                    </a:lnTo>
                    <a:cubicBezTo>
                      <a:pt x="550" y="5204"/>
                      <a:pt x="1149" y="4970"/>
                      <a:pt x="2280" y="4907"/>
                    </a:cubicBezTo>
                    <a:cubicBezTo>
                      <a:pt x="5735" y="4747"/>
                      <a:pt x="5870" y="1957"/>
                      <a:pt x="4628" y="678"/>
                    </a:cubicBezTo>
                    <a:cubicBezTo>
                      <a:pt x="4202" y="243"/>
                      <a:pt x="3586" y="0"/>
                      <a:pt x="2960" y="0"/>
                    </a:cubicBezTo>
                    <a:close/>
                    <a:moveTo>
                      <a:pt x="262" y="5398"/>
                    </a:moveTo>
                    <a:cubicBezTo>
                      <a:pt x="37" y="5548"/>
                      <a:pt x="1" y="5674"/>
                      <a:pt x="48" y="5674"/>
                    </a:cubicBezTo>
                    <a:cubicBezTo>
                      <a:pt x="85" y="5674"/>
                      <a:pt x="173" y="5598"/>
                      <a:pt x="262" y="5398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11"/>
              <p:cNvSpPr/>
              <p:nvPr/>
            </p:nvSpPr>
            <p:spPr>
              <a:xfrm rot="-5400000">
                <a:off x="4042593" y="3308314"/>
                <a:ext cx="1090557" cy="2042306"/>
              </a:xfrm>
              <a:custGeom>
                <a:rect b="b" l="l" r="r" t="t"/>
                <a:pathLst>
                  <a:path extrusionOk="0" h="39593" w="21142">
                    <a:moveTo>
                      <a:pt x="20522" y="0"/>
                    </a:moveTo>
                    <a:cubicBezTo>
                      <a:pt x="20508" y="0"/>
                      <a:pt x="20487" y="7"/>
                      <a:pt x="20457" y="20"/>
                    </a:cubicBezTo>
                    <a:cubicBezTo>
                      <a:pt x="19842" y="291"/>
                      <a:pt x="4512" y="15608"/>
                      <a:pt x="1" y="39445"/>
                    </a:cubicBezTo>
                    <a:lnTo>
                      <a:pt x="775" y="39593"/>
                    </a:lnTo>
                    <a:cubicBezTo>
                      <a:pt x="5190" y="13705"/>
                      <a:pt x="21141" y="0"/>
                      <a:pt x="2052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11"/>
              <p:cNvSpPr/>
              <p:nvPr/>
            </p:nvSpPr>
            <p:spPr>
              <a:xfrm rot="-5400000">
                <a:off x="4108180" y="3985567"/>
                <a:ext cx="664331" cy="305317"/>
              </a:xfrm>
              <a:custGeom>
                <a:rect b="b" l="l" r="r" t="t"/>
                <a:pathLst>
                  <a:path extrusionOk="0" h="5919" w="12879">
                    <a:moveTo>
                      <a:pt x="8051" y="0"/>
                    </a:moveTo>
                    <a:cubicBezTo>
                      <a:pt x="6827" y="0"/>
                      <a:pt x="5487" y="359"/>
                      <a:pt x="4209" y="1299"/>
                    </a:cubicBezTo>
                    <a:cubicBezTo>
                      <a:pt x="2918" y="2246"/>
                      <a:pt x="2033" y="3684"/>
                      <a:pt x="1628" y="4176"/>
                    </a:cubicBezTo>
                    <a:cubicBezTo>
                      <a:pt x="1201" y="4742"/>
                      <a:pt x="864" y="5143"/>
                      <a:pt x="612" y="5417"/>
                    </a:cubicBezTo>
                    <a:lnTo>
                      <a:pt x="612" y="5417"/>
                    </a:lnTo>
                    <a:cubicBezTo>
                      <a:pt x="949" y="5199"/>
                      <a:pt x="1434" y="4957"/>
                      <a:pt x="2058" y="4791"/>
                    </a:cubicBezTo>
                    <a:cubicBezTo>
                      <a:pt x="3115" y="4520"/>
                      <a:pt x="11856" y="5086"/>
                      <a:pt x="12532" y="2861"/>
                    </a:cubicBezTo>
                    <a:cubicBezTo>
                      <a:pt x="12879" y="1744"/>
                      <a:pt x="10748" y="0"/>
                      <a:pt x="8051" y="0"/>
                    </a:cubicBezTo>
                    <a:close/>
                    <a:moveTo>
                      <a:pt x="612" y="5417"/>
                    </a:moveTo>
                    <a:cubicBezTo>
                      <a:pt x="192" y="5687"/>
                      <a:pt x="0" y="5919"/>
                      <a:pt x="52" y="5919"/>
                    </a:cubicBezTo>
                    <a:cubicBezTo>
                      <a:pt x="91" y="5919"/>
                      <a:pt x="276" y="5781"/>
                      <a:pt x="612" y="5417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11"/>
              <p:cNvSpPr/>
              <p:nvPr/>
            </p:nvSpPr>
            <p:spPr>
              <a:xfrm rot="-5400000">
                <a:off x="4257743" y="4119552"/>
                <a:ext cx="698272" cy="407605"/>
              </a:xfrm>
              <a:custGeom>
                <a:rect b="b" l="l" r="r" t="t"/>
                <a:pathLst>
                  <a:path extrusionOk="0" h="7902" w="13537">
                    <a:moveTo>
                      <a:pt x="12820" y="0"/>
                    </a:moveTo>
                    <a:cubicBezTo>
                      <a:pt x="5071" y="0"/>
                      <a:pt x="0" y="7412"/>
                      <a:pt x="1169" y="7901"/>
                    </a:cubicBezTo>
                    <a:cubicBezTo>
                      <a:pt x="2872" y="3572"/>
                      <a:pt x="7922" y="15"/>
                      <a:pt x="13144" y="15"/>
                    </a:cubicBezTo>
                    <a:cubicBezTo>
                      <a:pt x="13275" y="15"/>
                      <a:pt x="13406" y="17"/>
                      <a:pt x="13536" y="21"/>
                    </a:cubicBezTo>
                    <a:cubicBezTo>
                      <a:pt x="13295" y="7"/>
                      <a:pt x="13057" y="0"/>
                      <a:pt x="12820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11"/>
              <p:cNvSpPr/>
              <p:nvPr/>
            </p:nvSpPr>
            <p:spPr>
              <a:xfrm rot="-5400000">
                <a:off x="4046204" y="4277756"/>
                <a:ext cx="378100" cy="713334"/>
              </a:xfrm>
              <a:custGeom>
                <a:rect b="b" l="l" r="r" t="t"/>
                <a:pathLst>
                  <a:path extrusionOk="0" h="13829" w="7330">
                    <a:moveTo>
                      <a:pt x="2415" y="1"/>
                    </a:moveTo>
                    <a:cubicBezTo>
                      <a:pt x="975" y="1"/>
                      <a:pt x="0" y="1804"/>
                      <a:pt x="1355" y="5702"/>
                    </a:cubicBezTo>
                    <a:cubicBezTo>
                      <a:pt x="2719" y="9759"/>
                      <a:pt x="4932" y="10534"/>
                      <a:pt x="4662" y="13828"/>
                    </a:cubicBezTo>
                    <a:cubicBezTo>
                      <a:pt x="5006" y="9833"/>
                      <a:pt x="7329" y="8161"/>
                      <a:pt x="5977" y="3821"/>
                    </a:cubicBezTo>
                    <a:cubicBezTo>
                      <a:pt x="5238" y="1336"/>
                      <a:pt x="3654" y="1"/>
                      <a:pt x="2415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11"/>
              <p:cNvSpPr/>
              <p:nvPr/>
            </p:nvSpPr>
            <p:spPr>
              <a:xfrm rot="-5400000">
                <a:off x="4361785" y="4181503"/>
                <a:ext cx="158565" cy="817015"/>
              </a:xfrm>
              <a:custGeom>
                <a:rect b="b" l="l" r="r" t="t"/>
                <a:pathLst>
                  <a:path extrusionOk="0" h="15839" w="3074">
                    <a:moveTo>
                      <a:pt x="1" y="0"/>
                    </a:moveTo>
                    <a:cubicBezTo>
                      <a:pt x="1882" y="4242"/>
                      <a:pt x="2275" y="11286"/>
                      <a:pt x="382" y="15822"/>
                    </a:cubicBezTo>
                    <a:cubicBezTo>
                      <a:pt x="409" y="15833"/>
                      <a:pt x="436" y="15838"/>
                      <a:pt x="464" y="15838"/>
                    </a:cubicBezTo>
                    <a:cubicBezTo>
                      <a:pt x="1611" y="15838"/>
                      <a:pt x="3074" y="6519"/>
                      <a:pt x="1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11"/>
              <p:cNvSpPr/>
              <p:nvPr/>
            </p:nvSpPr>
            <p:spPr>
              <a:xfrm rot="-5400000">
                <a:off x="3793011" y="3987063"/>
                <a:ext cx="371136" cy="661030"/>
              </a:xfrm>
              <a:custGeom>
                <a:rect b="b" l="l" r="r" t="t"/>
                <a:pathLst>
                  <a:path extrusionOk="0" h="12815" w="7195">
                    <a:moveTo>
                      <a:pt x="2522" y="0"/>
                    </a:moveTo>
                    <a:cubicBezTo>
                      <a:pt x="2312" y="0"/>
                      <a:pt x="2112" y="53"/>
                      <a:pt x="1931" y="164"/>
                    </a:cubicBezTo>
                    <a:cubicBezTo>
                      <a:pt x="578" y="1025"/>
                      <a:pt x="1" y="4467"/>
                      <a:pt x="665" y="7061"/>
                    </a:cubicBezTo>
                    <a:cubicBezTo>
                      <a:pt x="1181" y="9102"/>
                      <a:pt x="2324" y="10479"/>
                      <a:pt x="1673" y="12814"/>
                    </a:cubicBezTo>
                    <a:cubicBezTo>
                      <a:pt x="1980" y="11745"/>
                      <a:pt x="2472" y="10749"/>
                      <a:pt x="3148" y="9876"/>
                    </a:cubicBezTo>
                    <a:cubicBezTo>
                      <a:pt x="7194" y="4488"/>
                      <a:pt x="4452" y="0"/>
                      <a:pt x="252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11"/>
              <p:cNvSpPr/>
              <p:nvPr/>
            </p:nvSpPr>
            <p:spPr>
              <a:xfrm rot="-5400000">
                <a:off x="4073826" y="4048085"/>
                <a:ext cx="182293" cy="737939"/>
              </a:xfrm>
              <a:custGeom>
                <a:rect b="b" l="l" r="r" t="t"/>
                <a:pathLst>
                  <a:path extrusionOk="0" h="14306" w="3534">
                    <a:moveTo>
                      <a:pt x="2791" y="1"/>
                    </a:moveTo>
                    <a:lnTo>
                      <a:pt x="2791" y="1"/>
                    </a:lnTo>
                    <a:cubicBezTo>
                      <a:pt x="3197" y="3418"/>
                      <a:pt x="2250" y="9725"/>
                      <a:pt x="0" y="14286"/>
                    </a:cubicBezTo>
                    <a:cubicBezTo>
                      <a:pt x="28" y="14299"/>
                      <a:pt x="56" y="14306"/>
                      <a:pt x="86" y="14306"/>
                    </a:cubicBezTo>
                    <a:cubicBezTo>
                      <a:pt x="1186" y="14306"/>
                      <a:pt x="3533" y="5101"/>
                      <a:pt x="2791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11"/>
              <p:cNvSpPr/>
              <p:nvPr/>
            </p:nvSpPr>
            <p:spPr>
              <a:xfrm rot="-5400000">
                <a:off x="3623305" y="3711457"/>
                <a:ext cx="706113" cy="261781"/>
              </a:xfrm>
              <a:custGeom>
                <a:rect b="b" l="l" r="r" t="t"/>
                <a:pathLst>
                  <a:path extrusionOk="0" h="5075" w="13689">
                    <a:moveTo>
                      <a:pt x="7391" y="0"/>
                    </a:moveTo>
                    <a:cubicBezTo>
                      <a:pt x="5914" y="0"/>
                      <a:pt x="4225" y="621"/>
                      <a:pt x="2751" y="2312"/>
                    </a:cubicBezTo>
                    <a:cubicBezTo>
                      <a:pt x="1560" y="3713"/>
                      <a:pt x="780" y="4460"/>
                      <a:pt x="366" y="4811"/>
                    </a:cubicBezTo>
                    <a:lnTo>
                      <a:pt x="366" y="4811"/>
                    </a:lnTo>
                    <a:cubicBezTo>
                      <a:pt x="884" y="4520"/>
                      <a:pt x="1541" y="4429"/>
                      <a:pt x="2272" y="4429"/>
                    </a:cubicBezTo>
                    <a:cubicBezTo>
                      <a:pt x="3512" y="4429"/>
                      <a:pt x="4967" y="4692"/>
                      <a:pt x="6322" y="4692"/>
                    </a:cubicBezTo>
                    <a:cubicBezTo>
                      <a:pt x="6528" y="4692"/>
                      <a:pt x="6731" y="4686"/>
                      <a:pt x="6931" y="4672"/>
                    </a:cubicBezTo>
                    <a:cubicBezTo>
                      <a:pt x="13689" y="4281"/>
                      <a:pt x="11270" y="0"/>
                      <a:pt x="7391" y="0"/>
                    </a:cubicBezTo>
                    <a:close/>
                    <a:moveTo>
                      <a:pt x="366" y="4811"/>
                    </a:moveTo>
                    <a:lnTo>
                      <a:pt x="366" y="4811"/>
                    </a:lnTo>
                    <a:cubicBezTo>
                      <a:pt x="248" y="4877"/>
                      <a:pt x="137" y="4953"/>
                      <a:pt x="34" y="5041"/>
                    </a:cubicBezTo>
                    <a:cubicBezTo>
                      <a:pt x="10" y="5062"/>
                      <a:pt x="1" y="5074"/>
                      <a:pt x="8" y="5074"/>
                    </a:cubicBezTo>
                    <a:cubicBezTo>
                      <a:pt x="26" y="5074"/>
                      <a:pt x="143" y="5000"/>
                      <a:pt x="366" y="481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11"/>
              <p:cNvSpPr/>
              <p:nvPr/>
            </p:nvSpPr>
            <p:spPr>
              <a:xfrm rot="-5400000">
                <a:off x="3795719" y="3914925"/>
                <a:ext cx="648753" cy="318367"/>
              </a:xfrm>
              <a:custGeom>
                <a:rect b="b" l="l" r="r" t="t"/>
                <a:pathLst>
                  <a:path extrusionOk="0" h="6172" w="12577">
                    <a:moveTo>
                      <a:pt x="12576" y="0"/>
                    </a:moveTo>
                    <a:lnTo>
                      <a:pt x="12576" y="0"/>
                    </a:lnTo>
                    <a:cubicBezTo>
                      <a:pt x="4979" y="234"/>
                      <a:pt x="0" y="5569"/>
                      <a:pt x="1008" y="6171"/>
                    </a:cubicBezTo>
                    <a:cubicBezTo>
                      <a:pt x="3246" y="2373"/>
                      <a:pt x="8249" y="258"/>
                      <a:pt x="12576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11"/>
              <p:cNvSpPr/>
              <p:nvPr/>
            </p:nvSpPr>
            <p:spPr>
              <a:xfrm rot="-5400000">
                <a:off x="3659000" y="3949408"/>
                <a:ext cx="129988" cy="250691"/>
              </a:xfrm>
              <a:custGeom>
                <a:rect b="b" l="l" r="r" t="t"/>
                <a:pathLst>
                  <a:path extrusionOk="0" h="4860" w="2520">
                    <a:moveTo>
                      <a:pt x="1346" y="1"/>
                    </a:moveTo>
                    <a:cubicBezTo>
                      <a:pt x="744" y="1"/>
                      <a:pt x="117" y="572"/>
                      <a:pt x="74" y="1688"/>
                    </a:cubicBezTo>
                    <a:cubicBezTo>
                      <a:pt x="0" y="3191"/>
                      <a:pt x="1165" y="3601"/>
                      <a:pt x="902" y="4836"/>
                    </a:cubicBezTo>
                    <a:lnTo>
                      <a:pt x="902" y="4836"/>
                    </a:lnTo>
                    <a:cubicBezTo>
                      <a:pt x="1206" y="3482"/>
                      <a:pt x="2397" y="3436"/>
                      <a:pt x="2471" y="1725"/>
                    </a:cubicBezTo>
                    <a:cubicBezTo>
                      <a:pt x="2520" y="566"/>
                      <a:pt x="1945" y="1"/>
                      <a:pt x="1346" y="1"/>
                    </a:cubicBezTo>
                    <a:close/>
                    <a:moveTo>
                      <a:pt x="902" y="4836"/>
                    </a:moveTo>
                    <a:cubicBezTo>
                      <a:pt x="901" y="4844"/>
                      <a:pt x="899" y="4852"/>
                      <a:pt x="897" y="4860"/>
                    </a:cubicBezTo>
                    <a:cubicBezTo>
                      <a:pt x="899" y="4852"/>
                      <a:pt x="901" y="4844"/>
                      <a:pt x="902" y="4836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11"/>
              <p:cNvSpPr/>
              <p:nvPr/>
            </p:nvSpPr>
            <p:spPr>
              <a:xfrm rot="-5400000">
                <a:off x="3763557" y="3961684"/>
                <a:ext cx="59629" cy="281331"/>
              </a:xfrm>
              <a:custGeom>
                <a:rect b="b" l="l" r="r" t="t"/>
                <a:pathLst>
                  <a:path extrusionOk="0" h="5454" w="1156">
                    <a:moveTo>
                      <a:pt x="1156" y="1"/>
                    </a:moveTo>
                    <a:cubicBezTo>
                      <a:pt x="1094" y="1439"/>
                      <a:pt x="873" y="4291"/>
                      <a:pt x="0" y="5422"/>
                    </a:cubicBezTo>
                    <a:cubicBezTo>
                      <a:pt x="31" y="5443"/>
                      <a:pt x="61" y="5453"/>
                      <a:pt x="93" y="5453"/>
                    </a:cubicBezTo>
                    <a:cubicBezTo>
                      <a:pt x="557" y="5453"/>
                      <a:pt x="1110" y="3191"/>
                      <a:pt x="1156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2" name="Google Shape;582;p11"/>
            <p:cNvSpPr/>
            <p:nvPr/>
          </p:nvSpPr>
          <p:spPr>
            <a:xfrm rot="-5400000">
              <a:off x="2375498" y="4104955"/>
              <a:ext cx="337762" cy="374334"/>
            </a:xfrm>
            <a:custGeom>
              <a:rect b="b" l="l" r="r" t="t"/>
              <a:pathLst>
                <a:path extrusionOk="0" h="7257" w="6548">
                  <a:moveTo>
                    <a:pt x="2208" y="0"/>
                  </a:moveTo>
                  <a:cubicBezTo>
                    <a:pt x="2589" y="1414"/>
                    <a:pt x="1249" y="2324"/>
                    <a:pt x="757" y="3639"/>
                  </a:cubicBezTo>
                  <a:cubicBezTo>
                    <a:pt x="1" y="5640"/>
                    <a:pt x="1558" y="7257"/>
                    <a:pt x="3249" y="7257"/>
                  </a:cubicBezTo>
                  <a:cubicBezTo>
                    <a:pt x="3344" y="7257"/>
                    <a:pt x="3440" y="7251"/>
                    <a:pt x="3536" y="7241"/>
                  </a:cubicBezTo>
                  <a:cubicBezTo>
                    <a:pt x="5478" y="7032"/>
                    <a:pt x="6547" y="4549"/>
                    <a:pt x="5060" y="2840"/>
                  </a:cubicBezTo>
                  <a:cubicBezTo>
                    <a:pt x="4101" y="1746"/>
                    <a:pt x="2601" y="1438"/>
                    <a:pt x="2208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 rot="-5400000">
              <a:off x="864595" y="3873659"/>
              <a:ext cx="1330674" cy="2162957"/>
            </a:xfrm>
            <a:custGeom>
              <a:rect b="b" l="l" r="r" t="t"/>
              <a:pathLst>
                <a:path extrusionOk="0" h="41932" w="25797">
                  <a:moveTo>
                    <a:pt x="1328" y="861"/>
                  </a:moveTo>
                  <a:lnTo>
                    <a:pt x="1328" y="861"/>
                  </a:lnTo>
                  <a:cubicBezTo>
                    <a:pt x="1" y="2656"/>
                    <a:pt x="1156" y="1"/>
                    <a:pt x="10290" y="10131"/>
                  </a:cubicBezTo>
                  <a:cubicBezTo>
                    <a:pt x="15367" y="16056"/>
                    <a:pt x="17408" y="19289"/>
                    <a:pt x="20641" y="25817"/>
                  </a:cubicBezTo>
                  <a:cubicBezTo>
                    <a:pt x="23178" y="31343"/>
                    <a:pt x="24850" y="37770"/>
                    <a:pt x="25493" y="40542"/>
                  </a:cubicBezTo>
                  <a:lnTo>
                    <a:pt x="25493" y="40542"/>
                  </a:lnTo>
                  <a:cubicBezTo>
                    <a:pt x="25404" y="40096"/>
                    <a:pt x="25295" y="39535"/>
                    <a:pt x="25165" y="38848"/>
                  </a:cubicBezTo>
                  <a:cubicBezTo>
                    <a:pt x="22559" y="25092"/>
                    <a:pt x="14101" y="10549"/>
                    <a:pt x="1328" y="861"/>
                  </a:cubicBezTo>
                  <a:close/>
                  <a:moveTo>
                    <a:pt x="25493" y="40542"/>
                  </a:moveTo>
                  <a:cubicBezTo>
                    <a:pt x="25685" y="41505"/>
                    <a:pt x="25782" y="41931"/>
                    <a:pt x="25789" y="41931"/>
                  </a:cubicBezTo>
                  <a:cubicBezTo>
                    <a:pt x="25797" y="41931"/>
                    <a:pt x="25696" y="41420"/>
                    <a:pt x="25493" y="40542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 rot="-5400000">
              <a:off x="1538340" y="4549673"/>
              <a:ext cx="432261" cy="691618"/>
            </a:xfrm>
            <a:custGeom>
              <a:rect b="b" l="l" r="r" t="t"/>
              <a:pathLst>
                <a:path extrusionOk="0" h="13408" w="8380">
                  <a:moveTo>
                    <a:pt x="5801" y="0"/>
                  </a:moveTo>
                  <a:cubicBezTo>
                    <a:pt x="5762" y="0"/>
                    <a:pt x="5785" y="343"/>
                    <a:pt x="6023" y="1127"/>
                  </a:cubicBezTo>
                  <a:lnTo>
                    <a:pt x="6023" y="1127"/>
                  </a:lnTo>
                  <a:cubicBezTo>
                    <a:pt x="6050" y="728"/>
                    <a:pt x="5994" y="353"/>
                    <a:pt x="5822" y="23"/>
                  </a:cubicBezTo>
                  <a:cubicBezTo>
                    <a:pt x="5814" y="8"/>
                    <a:pt x="5807" y="0"/>
                    <a:pt x="5801" y="0"/>
                  </a:cubicBezTo>
                  <a:close/>
                  <a:moveTo>
                    <a:pt x="6023" y="1127"/>
                  </a:moveTo>
                  <a:cubicBezTo>
                    <a:pt x="5896" y="2989"/>
                    <a:pt x="3960" y="5373"/>
                    <a:pt x="3474" y="6132"/>
                  </a:cubicBezTo>
                  <a:cubicBezTo>
                    <a:pt x="0" y="11460"/>
                    <a:pt x="578" y="13407"/>
                    <a:pt x="2215" y="13407"/>
                  </a:cubicBezTo>
                  <a:cubicBezTo>
                    <a:pt x="3758" y="13407"/>
                    <a:pt x="6243" y="11676"/>
                    <a:pt x="7162" y="9415"/>
                  </a:cubicBezTo>
                  <a:cubicBezTo>
                    <a:pt x="8379" y="6464"/>
                    <a:pt x="6744" y="3219"/>
                    <a:pt x="6486" y="2457"/>
                  </a:cubicBezTo>
                  <a:cubicBezTo>
                    <a:pt x="6279" y="1919"/>
                    <a:pt x="6129" y="1478"/>
                    <a:pt x="6023" y="1127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 rot="-5400000">
              <a:off x="1390969" y="4364028"/>
              <a:ext cx="319657" cy="825268"/>
            </a:xfrm>
            <a:custGeom>
              <a:rect b="b" l="l" r="r" t="t"/>
              <a:pathLst>
                <a:path extrusionOk="0" h="15999" w="6197">
                  <a:moveTo>
                    <a:pt x="98" y="1"/>
                  </a:moveTo>
                  <a:cubicBezTo>
                    <a:pt x="1" y="1"/>
                    <a:pt x="131" y="358"/>
                    <a:pt x="644" y="1148"/>
                  </a:cubicBezTo>
                  <a:cubicBezTo>
                    <a:pt x="3300" y="5144"/>
                    <a:pt x="3300" y="11635"/>
                    <a:pt x="79" y="15999"/>
                  </a:cubicBezTo>
                  <a:cubicBezTo>
                    <a:pt x="6196" y="8113"/>
                    <a:pt x="562" y="1"/>
                    <a:pt x="98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 rot="-5400000">
              <a:off x="1098934" y="4154629"/>
              <a:ext cx="795093" cy="387642"/>
            </a:xfrm>
            <a:custGeom>
              <a:rect b="b" l="l" r="r" t="t"/>
              <a:pathLst>
                <a:path extrusionOk="0" h="7515" w="15414">
                  <a:moveTo>
                    <a:pt x="0" y="0"/>
                  </a:moveTo>
                  <a:cubicBezTo>
                    <a:pt x="3492" y="2594"/>
                    <a:pt x="3725" y="5729"/>
                    <a:pt x="8458" y="7143"/>
                  </a:cubicBezTo>
                  <a:cubicBezTo>
                    <a:pt x="9274" y="7400"/>
                    <a:pt x="10063" y="7515"/>
                    <a:pt x="10785" y="7515"/>
                  </a:cubicBezTo>
                  <a:cubicBezTo>
                    <a:pt x="13614" y="7515"/>
                    <a:pt x="15414" y="5758"/>
                    <a:pt x="13720" y="3946"/>
                  </a:cubicBezTo>
                  <a:cubicBezTo>
                    <a:pt x="12134" y="2201"/>
                    <a:pt x="8790" y="1389"/>
                    <a:pt x="6442" y="1254"/>
                  </a:cubicBezTo>
                  <a:cubicBezTo>
                    <a:pt x="5985" y="1228"/>
                    <a:pt x="5556" y="1222"/>
                    <a:pt x="5148" y="1222"/>
                  </a:cubicBezTo>
                  <a:cubicBezTo>
                    <a:pt x="4879" y="1222"/>
                    <a:pt x="4618" y="1225"/>
                    <a:pt x="4364" y="1225"/>
                  </a:cubicBezTo>
                  <a:cubicBezTo>
                    <a:pt x="2843" y="1225"/>
                    <a:pt x="1559" y="1143"/>
                    <a:pt x="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 rot="-5400000">
              <a:off x="936346" y="4346051"/>
              <a:ext cx="787613" cy="453617"/>
            </a:xfrm>
            <a:custGeom>
              <a:rect b="b" l="l" r="r" t="t"/>
              <a:pathLst>
                <a:path extrusionOk="0" h="8794" w="15269">
                  <a:moveTo>
                    <a:pt x="334" y="1"/>
                  </a:moveTo>
                  <a:cubicBezTo>
                    <a:pt x="235" y="1"/>
                    <a:pt x="129" y="50"/>
                    <a:pt x="0" y="151"/>
                  </a:cubicBezTo>
                  <a:cubicBezTo>
                    <a:pt x="3270" y="4282"/>
                    <a:pt x="10241" y="8019"/>
                    <a:pt x="15269" y="8794"/>
                  </a:cubicBezTo>
                  <a:cubicBezTo>
                    <a:pt x="13117" y="8400"/>
                    <a:pt x="10708" y="7454"/>
                    <a:pt x="9024" y="6605"/>
                  </a:cubicBezTo>
                  <a:cubicBezTo>
                    <a:pt x="1486" y="2804"/>
                    <a:pt x="1087" y="1"/>
                    <a:pt x="33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 rot="-5400000">
              <a:off x="1537128" y="4006432"/>
              <a:ext cx="661803" cy="495966"/>
            </a:xfrm>
            <a:custGeom>
              <a:rect b="b" l="l" r="r" t="t"/>
              <a:pathLst>
                <a:path extrusionOk="0" h="9615" w="12830">
                  <a:moveTo>
                    <a:pt x="107" y="1"/>
                  </a:moveTo>
                  <a:cubicBezTo>
                    <a:pt x="0" y="1"/>
                    <a:pt x="181" y="365"/>
                    <a:pt x="808" y="804"/>
                  </a:cubicBezTo>
                  <a:lnTo>
                    <a:pt x="808" y="804"/>
                  </a:lnTo>
                  <a:cubicBezTo>
                    <a:pt x="449" y="223"/>
                    <a:pt x="191" y="1"/>
                    <a:pt x="107" y="1"/>
                  </a:cubicBezTo>
                  <a:close/>
                  <a:moveTo>
                    <a:pt x="808" y="804"/>
                  </a:moveTo>
                  <a:lnTo>
                    <a:pt x="808" y="804"/>
                  </a:lnTo>
                  <a:cubicBezTo>
                    <a:pt x="1109" y="1292"/>
                    <a:pt x="1480" y="2031"/>
                    <a:pt x="1876" y="3104"/>
                  </a:cubicBezTo>
                  <a:cubicBezTo>
                    <a:pt x="3541" y="7792"/>
                    <a:pt x="6824" y="9614"/>
                    <a:pt x="9056" y="9614"/>
                  </a:cubicBezTo>
                  <a:cubicBezTo>
                    <a:pt x="11654" y="9614"/>
                    <a:pt x="12829" y="7146"/>
                    <a:pt x="8380" y="3854"/>
                  </a:cubicBezTo>
                  <a:cubicBezTo>
                    <a:pt x="6376" y="2403"/>
                    <a:pt x="4298" y="2157"/>
                    <a:pt x="2848" y="1739"/>
                  </a:cubicBezTo>
                  <a:cubicBezTo>
                    <a:pt x="1911" y="1458"/>
                    <a:pt x="1249" y="1113"/>
                    <a:pt x="808" y="804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 rot="-5400000">
              <a:off x="1373018" y="4181580"/>
              <a:ext cx="644369" cy="577105"/>
            </a:xfrm>
            <a:custGeom>
              <a:rect b="b" l="l" r="r" t="t"/>
              <a:pathLst>
                <a:path extrusionOk="0" h="11188" w="12492">
                  <a:moveTo>
                    <a:pt x="1132" y="0"/>
                  </a:moveTo>
                  <a:lnTo>
                    <a:pt x="1132" y="0"/>
                  </a:lnTo>
                  <a:cubicBezTo>
                    <a:pt x="1" y="689"/>
                    <a:pt x="7869" y="8839"/>
                    <a:pt x="12491" y="11187"/>
                  </a:cubicBezTo>
                  <a:cubicBezTo>
                    <a:pt x="8963" y="9282"/>
                    <a:pt x="3455" y="3909"/>
                    <a:pt x="113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 rot="-5400000">
              <a:off x="2044751" y="4331195"/>
              <a:ext cx="397237" cy="603515"/>
            </a:xfrm>
            <a:custGeom>
              <a:rect b="b" l="l" r="r" t="t"/>
              <a:pathLst>
                <a:path extrusionOk="0" h="11700" w="7701">
                  <a:moveTo>
                    <a:pt x="5815" y="0"/>
                  </a:moveTo>
                  <a:cubicBezTo>
                    <a:pt x="5803" y="0"/>
                    <a:pt x="5797" y="153"/>
                    <a:pt x="5834" y="500"/>
                  </a:cubicBezTo>
                  <a:lnTo>
                    <a:pt x="5834" y="500"/>
                  </a:lnTo>
                  <a:cubicBezTo>
                    <a:pt x="5847" y="348"/>
                    <a:pt x="5845" y="195"/>
                    <a:pt x="5827" y="42"/>
                  </a:cubicBezTo>
                  <a:cubicBezTo>
                    <a:pt x="5823" y="14"/>
                    <a:pt x="5819" y="0"/>
                    <a:pt x="5815" y="0"/>
                  </a:cubicBezTo>
                  <a:close/>
                  <a:moveTo>
                    <a:pt x="5834" y="500"/>
                  </a:moveTo>
                  <a:cubicBezTo>
                    <a:pt x="5641" y="2758"/>
                    <a:pt x="2146" y="4893"/>
                    <a:pt x="983" y="8106"/>
                  </a:cubicBezTo>
                  <a:cubicBezTo>
                    <a:pt x="0" y="10596"/>
                    <a:pt x="838" y="11699"/>
                    <a:pt x="2154" y="11699"/>
                  </a:cubicBezTo>
                  <a:cubicBezTo>
                    <a:pt x="4294" y="11699"/>
                    <a:pt x="7701" y="8777"/>
                    <a:pt x="6589" y="4148"/>
                  </a:cubicBezTo>
                  <a:cubicBezTo>
                    <a:pt x="6088" y="2240"/>
                    <a:pt x="5898" y="1090"/>
                    <a:pt x="5834" y="50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 rot="-5400000">
              <a:off x="1961162" y="4221247"/>
              <a:ext cx="192196" cy="729273"/>
            </a:xfrm>
            <a:custGeom>
              <a:rect b="b" l="l" r="r" t="t"/>
              <a:pathLst>
                <a:path extrusionOk="0" h="14138" w="3726">
                  <a:moveTo>
                    <a:pt x="2054" y="1"/>
                  </a:moveTo>
                  <a:lnTo>
                    <a:pt x="1661" y="185"/>
                  </a:lnTo>
                  <a:cubicBezTo>
                    <a:pt x="3369" y="3639"/>
                    <a:pt x="3259" y="9110"/>
                    <a:pt x="1" y="14138"/>
                  </a:cubicBezTo>
                  <a:cubicBezTo>
                    <a:pt x="3431" y="9171"/>
                    <a:pt x="3726" y="3664"/>
                    <a:pt x="205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 rot="-5400000">
              <a:off x="2172882" y="4141062"/>
              <a:ext cx="244553" cy="203132"/>
            </a:xfrm>
            <a:custGeom>
              <a:rect b="b" l="l" r="r" t="t"/>
              <a:pathLst>
                <a:path extrusionOk="0" h="3938" w="4741">
                  <a:moveTo>
                    <a:pt x="1" y="0"/>
                  </a:moveTo>
                  <a:cubicBezTo>
                    <a:pt x="3" y="3"/>
                    <a:pt x="5" y="5"/>
                    <a:pt x="7" y="7"/>
                  </a:cubicBezTo>
                  <a:lnTo>
                    <a:pt x="7" y="7"/>
                  </a:lnTo>
                  <a:cubicBezTo>
                    <a:pt x="5" y="5"/>
                    <a:pt x="3" y="3"/>
                    <a:pt x="1" y="0"/>
                  </a:cubicBezTo>
                  <a:close/>
                  <a:moveTo>
                    <a:pt x="7" y="7"/>
                  </a:moveTo>
                  <a:cubicBezTo>
                    <a:pt x="1018" y="1124"/>
                    <a:pt x="323" y="2228"/>
                    <a:pt x="1759" y="3381"/>
                  </a:cubicBezTo>
                  <a:cubicBezTo>
                    <a:pt x="2265" y="3775"/>
                    <a:pt x="2730" y="3938"/>
                    <a:pt x="3117" y="3938"/>
                  </a:cubicBezTo>
                  <a:cubicBezTo>
                    <a:pt x="4298" y="3938"/>
                    <a:pt x="4740" y="2412"/>
                    <a:pt x="3332" y="1291"/>
                  </a:cubicBezTo>
                  <a:cubicBezTo>
                    <a:pt x="2044" y="249"/>
                    <a:pt x="940" y="1029"/>
                    <a:pt x="7" y="7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1"/>
            <p:cNvSpPr/>
            <p:nvPr/>
          </p:nvSpPr>
          <p:spPr>
            <a:xfrm rot="-5400000">
              <a:off x="2092774" y="4217714"/>
              <a:ext cx="256829" cy="230264"/>
            </a:xfrm>
            <a:custGeom>
              <a:rect b="b" l="l" r="r" t="t"/>
              <a:pathLst>
                <a:path extrusionOk="0" h="4464" w="4979">
                  <a:moveTo>
                    <a:pt x="910" y="1"/>
                  </a:moveTo>
                  <a:cubicBezTo>
                    <a:pt x="0" y="308"/>
                    <a:pt x="3577" y="3431"/>
                    <a:pt x="4979" y="4463"/>
                  </a:cubicBezTo>
                  <a:cubicBezTo>
                    <a:pt x="3799" y="3529"/>
                    <a:pt x="1352" y="1451"/>
                    <a:pt x="91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1"/>
            <p:cNvSpPr/>
            <p:nvPr/>
          </p:nvSpPr>
          <p:spPr>
            <a:xfrm rot="-5400000">
              <a:off x="7247520" y="4694079"/>
              <a:ext cx="649424" cy="669025"/>
            </a:xfrm>
            <a:custGeom>
              <a:rect b="b" l="l" r="r" t="t"/>
              <a:pathLst>
                <a:path extrusionOk="0" h="12970" w="12590">
                  <a:moveTo>
                    <a:pt x="6398" y="1"/>
                  </a:moveTo>
                  <a:cubicBezTo>
                    <a:pt x="5483" y="1"/>
                    <a:pt x="4574" y="229"/>
                    <a:pt x="3812" y="652"/>
                  </a:cubicBezTo>
                  <a:cubicBezTo>
                    <a:pt x="1869" y="1734"/>
                    <a:pt x="1" y="4635"/>
                    <a:pt x="996" y="6922"/>
                  </a:cubicBezTo>
                  <a:cubicBezTo>
                    <a:pt x="2472" y="10364"/>
                    <a:pt x="7733" y="9528"/>
                    <a:pt x="8557" y="12970"/>
                  </a:cubicBezTo>
                  <a:cubicBezTo>
                    <a:pt x="7746" y="9577"/>
                    <a:pt x="12589" y="7081"/>
                    <a:pt x="10721" y="2705"/>
                  </a:cubicBezTo>
                  <a:cubicBezTo>
                    <a:pt x="9907" y="827"/>
                    <a:pt x="8141" y="1"/>
                    <a:pt x="6398" y="1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 rot="-5400000">
              <a:off x="7661315" y="4588489"/>
              <a:ext cx="242902" cy="756561"/>
            </a:xfrm>
            <a:custGeom>
              <a:rect b="b" l="l" r="r" t="t"/>
              <a:pathLst>
                <a:path extrusionOk="0" h="14667" w="4709">
                  <a:moveTo>
                    <a:pt x="0" y="1"/>
                  </a:moveTo>
                  <a:cubicBezTo>
                    <a:pt x="2066" y="4647"/>
                    <a:pt x="3356" y="9602"/>
                    <a:pt x="3836" y="14667"/>
                  </a:cubicBezTo>
                  <a:lnTo>
                    <a:pt x="4709" y="14556"/>
                  </a:lnTo>
                  <a:cubicBezTo>
                    <a:pt x="3934" y="9479"/>
                    <a:pt x="2336" y="4561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 rot="-5400000">
              <a:off x="645963" y="4405087"/>
              <a:ext cx="734380" cy="624716"/>
            </a:xfrm>
            <a:custGeom>
              <a:rect b="b" l="l" r="r" t="t"/>
              <a:pathLst>
                <a:path extrusionOk="0" h="12111" w="14237">
                  <a:moveTo>
                    <a:pt x="8415" y="0"/>
                  </a:moveTo>
                  <a:cubicBezTo>
                    <a:pt x="7534" y="0"/>
                    <a:pt x="6660" y="164"/>
                    <a:pt x="5815" y="370"/>
                  </a:cubicBezTo>
                  <a:cubicBezTo>
                    <a:pt x="4721" y="653"/>
                    <a:pt x="3689" y="985"/>
                    <a:pt x="2730" y="1157"/>
                  </a:cubicBezTo>
                  <a:cubicBezTo>
                    <a:pt x="2360" y="1215"/>
                    <a:pt x="1990" y="1251"/>
                    <a:pt x="1621" y="1251"/>
                  </a:cubicBezTo>
                  <a:cubicBezTo>
                    <a:pt x="1523" y="1251"/>
                    <a:pt x="1426" y="1248"/>
                    <a:pt x="1328" y="1243"/>
                  </a:cubicBezTo>
                  <a:cubicBezTo>
                    <a:pt x="861" y="1194"/>
                    <a:pt x="419" y="1071"/>
                    <a:pt x="1" y="874"/>
                  </a:cubicBezTo>
                  <a:lnTo>
                    <a:pt x="1" y="874"/>
                  </a:lnTo>
                  <a:cubicBezTo>
                    <a:pt x="419" y="1071"/>
                    <a:pt x="775" y="1378"/>
                    <a:pt x="1045" y="1760"/>
                  </a:cubicBezTo>
                  <a:cubicBezTo>
                    <a:pt x="1304" y="2128"/>
                    <a:pt x="1500" y="2546"/>
                    <a:pt x="1599" y="2989"/>
                  </a:cubicBezTo>
                  <a:cubicBezTo>
                    <a:pt x="1857" y="3886"/>
                    <a:pt x="1869" y="4919"/>
                    <a:pt x="1820" y="5952"/>
                  </a:cubicBezTo>
                  <a:cubicBezTo>
                    <a:pt x="1771" y="6997"/>
                    <a:pt x="1685" y="8017"/>
                    <a:pt x="1771" y="8914"/>
                  </a:cubicBezTo>
                  <a:cubicBezTo>
                    <a:pt x="1845" y="9812"/>
                    <a:pt x="2066" y="10598"/>
                    <a:pt x="2681" y="11225"/>
                  </a:cubicBezTo>
                  <a:cubicBezTo>
                    <a:pt x="3308" y="11879"/>
                    <a:pt x="4176" y="12110"/>
                    <a:pt x="5175" y="12110"/>
                  </a:cubicBezTo>
                  <a:cubicBezTo>
                    <a:pt x="5624" y="12110"/>
                    <a:pt x="6099" y="12064"/>
                    <a:pt x="6590" y="11988"/>
                  </a:cubicBezTo>
                  <a:cubicBezTo>
                    <a:pt x="8139" y="11742"/>
                    <a:pt x="9811" y="11152"/>
                    <a:pt x="10807" y="10512"/>
                  </a:cubicBezTo>
                  <a:cubicBezTo>
                    <a:pt x="12097" y="9664"/>
                    <a:pt x="13093" y="8447"/>
                    <a:pt x="13659" y="7009"/>
                  </a:cubicBezTo>
                  <a:cubicBezTo>
                    <a:pt x="14236" y="5423"/>
                    <a:pt x="14163" y="3382"/>
                    <a:pt x="12614" y="1735"/>
                  </a:cubicBezTo>
                  <a:cubicBezTo>
                    <a:pt x="11716" y="788"/>
                    <a:pt x="10524" y="198"/>
                    <a:pt x="9233" y="51"/>
                  </a:cubicBezTo>
                  <a:cubicBezTo>
                    <a:pt x="8960" y="16"/>
                    <a:pt x="8687" y="0"/>
                    <a:pt x="8415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 rot="-5400000">
              <a:off x="498540" y="4745326"/>
              <a:ext cx="731853" cy="490859"/>
            </a:xfrm>
            <a:custGeom>
              <a:rect b="b" l="l" r="r" t="t"/>
              <a:pathLst>
                <a:path extrusionOk="0" h="9516" w="14188">
                  <a:moveTo>
                    <a:pt x="283" y="1"/>
                  </a:moveTo>
                  <a:lnTo>
                    <a:pt x="1" y="1095"/>
                  </a:lnTo>
                  <a:cubicBezTo>
                    <a:pt x="5496" y="2336"/>
                    <a:pt x="10462" y="5287"/>
                    <a:pt x="14187" y="9516"/>
                  </a:cubicBezTo>
                  <a:cubicBezTo>
                    <a:pt x="10671" y="4955"/>
                    <a:pt x="5803" y="1636"/>
                    <a:pt x="283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 rot="-5400000">
              <a:off x="1123333" y="4976286"/>
              <a:ext cx="633227" cy="632350"/>
            </a:xfrm>
            <a:custGeom>
              <a:rect b="b" l="l" r="r" t="t"/>
              <a:pathLst>
                <a:path extrusionOk="0" h="12259" w="12276">
                  <a:moveTo>
                    <a:pt x="6187" y="0"/>
                  </a:moveTo>
                  <a:cubicBezTo>
                    <a:pt x="4914" y="0"/>
                    <a:pt x="3590" y="549"/>
                    <a:pt x="2582" y="1735"/>
                  </a:cubicBezTo>
                  <a:cubicBezTo>
                    <a:pt x="1611" y="2878"/>
                    <a:pt x="1" y="6357"/>
                    <a:pt x="923" y="7795"/>
                  </a:cubicBezTo>
                  <a:cubicBezTo>
                    <a:pt x="1931" y="9541"/>
                    <a:pt x="6135" y="9025"/>
                    <a:pt x="7537" y="11213"/>
                  </a:cubicBezTo>
                  <a:cubicBezTo>
                    <a:pt x="7690" y="11441"/>
                    <a:pt x="7785" y="11638"/>
                    <a:pt x="7842" y="11797"/>
                  </a:cubicBezTo>
                  <a:lnTo>
                    <a:pt x="7842" y="11797"/>
                  </a:lnTo>
                  <a:cubicBezTo>
                    <a:pt x="7908" y="11311"/>
                    <a:pt x="8181" y="10419"/>
                    <a:pt x="9012" y="9012"/>
                  </a:cubicBezTo>
                  <a:cubicBezTo>
                    <a:pt x="12275" y="3471"/>
                    <a:pt x="9390" y="0"/>
                    <a:pt x="6187" y="0"/>
                  </a:cubicBezTo>
                  <a:close/>
                  <a:moveTo>
                    <a:pt x="7842" y="11797"/>
                  </a:moveTo>
                  <a:cubicBezTo>
                    <a:pt x="7799" y="12114"/>
                    <a:pt x="7845" y="12258"/>
                    <a:pt x="7881" y="12258"/>
                  </a:cubicBezTo>
                  <a:cubicBezTo>
                    <a:pt x="7920" y="12258"/>
                    <a:pt x="7948" y="12092"/>
                    <a:pt x="7842" y="11797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 rot="-5400000">
              <a:off x="1537257" y="4923491"/>
              <a:ext cx="230264" cy="684293"/>
            </a:xfrm>
            <a:custGeom>
              <a:rect b="b" l="l" r="r" t="t"/>
              <a:pathLst>
                <a:path extrusionOk="0" h="13266" w="4464">
                  <a:moveTo>
                    <a:pt x="0" y="1"/>
                  </a:moveTo>
                  <a:lnTo>
                    <a:pt x="0" y="1"/>
                  </a:lnTo>
                  <a:cubicBezTo>
                    <a:pt x="2853" y="3713"/>
                    <a:pt x="3861" y="8680"/>
                    <a:pt x="2730" y="13068"/>
                  </a:cubicBezTo>
                  <a:lnTo>
                    <a:pt x="3578" y="13265"/>
                  </a:lnTo>
                  <a:cubicBezTo>
                    <a:pt x="4463" y="8532"/>
                    <a:pt x="3148" y="3652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0" name="Google Shape;600;p11"/>
            <p:cNvGrpSpPr/>
            <p:nvPr/>
          </p:nvGrpSpPr>
          <p:grpSpPr>
            <a:xfrm rot="1592212">
              <a:off x="3643664" y="3940187"/>
              <a:ext cx="2154367" cy="1385536"/>
              <a:chOff x="3454784" y="3489292"/>
              <a:chExt cx="2154240" cy="1385454"/>
            </a:xfrm>
          </p:grpSpPr>
          <p:sp>
            <p:nvSpPr>
              <p:cNvPr id="601" name="Google Shape;601;p11"/>
              <p:cNvSpPr/>
              <p:nvPr/>
            </p:nvSpPr>
            <p:spPr>
              <a:xfrm rot="-5400000">
                <a:off x="3449755" y="3684402"/>
                <a:ext cx="302789" cy="292731"/>
              </a:xfrm>
              <a:custGeom>
                <a:rect b="b" l="l" r="r" t="t"/>
                <a:pathLst>
                  <a:path extrusionOk="0" h="5675" w="5870">
                    <a:moveTo>
                      <a:pt x="2960" y="0"/>
                    </a:moveTo>
                    <a:cubicBezTo>
                      <a:pt x="1709" y="0"/>
                      <a:pt x="416" y="970"/>
                      <a:pt x="498" y="3321"/>
                    </a:cubicBezTo>
                    <a:cubicBezTo>
                      <a:pt x="547" y="4451"/>
                      <a:pt x="403" y="5080"/>
                      <a:pt x="262" y="5398"/>
                    </a:cubicBezTo>
                    <a:lnTo>
                      <a:pt x="262" y="5398"/>
                    </a:lnTo>
                    <a:cubicBezTo>
                      <a:pt x="550" y="5204"/>
                      <a:pt x="1149" y="4970"/>
                      <a:pt x="2280" y="4907"/>
                    </a:cubicBezTo>
                    <a:cubicBezTo>
                      <a:pt x="5735" y="4747"/>
                      <a:pt x="5870" y="1957"/>
                      <a:pt x="4628" y="678"/>
                    </a:cubicBezTo>
                    <a:cubicBezTo>
                      <a:pt x="4202" y="243"/>
                      <a:pt x="3586" y="0"/>
                      <a:pt x="2960" y="0"/>
                    </a:cubicBezTo>
                    <a:close/>
                    <a:moveTo>
                      <a:pt x="262" y="5398"/>
                    </a:moveTo>
                    <a:cubicBezTo>
                      <a:pt x="37" y="5548"/>
                      <a:pt x="1" y="5674"/>
                      <a:pt x="48" y="5674"/>
                    </a:cubicBezTo>
                    <a:cubicBezTo>
                      <a:pt x="85" y="5674"/>
                      <a:pt x="173" y="5598"/>
                      <a:pt x="262" y="5398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11"/>
              <p:cNvSpPr/>
              <p:nvPr/>
            </p:nvSpPr>
            <p:spPr>
              <a:xfrm rot="-5400000">
                <a:off x="4042593" y="3308314"/>
                <a:ext cx="1090557" cy="2042306"/>
              </a:xfrm>
              <a:custGeom>
                <a:rect b="b" l="l" r="r" t="t"/>
                <a:pathLst>
                  <a:path extrusionOk="0" h="39593" w="21142">
                    <a:moveTo>
                      <a:pt x="20522" y="0"/>
                    </a:moveTo>
                    <a:cubicBezTo>
                      <a:pt x="20508" y="0"/>
                      <a:pt x="20487" y="7"/>
                      <a:pt x="20457" y="20"/>
                    </a:cubicBezTo>
                    <a:cubicBezTo>
                      <a:pt x="19842" y="291"/>
                      <a:pt x="4512" y="15608"/>
                      <a:pt x="1" y="39445"/>
                    </a:cubicBezTo>
                    <a:lnTo>
                      <a:pt x="775" y="39593"/>
                    </a:lnTo>
                    <a:cubicBezTo>
                      <a:pt x="5190" y="13705"/>
                      <a:pt x="21141" y="0"/>
                      <a:pt x="2052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1"/>
              <p:cNvSpPr/>
              <p:nvPr/>
            </p:nvSpPr>
            <p:spPr>
              <a:xfrm rot="-5400000">
                <a:off x="4108180" y="3985567"/>
                <a:ext cx="664331" cy="305317"/>
              </a:xfrm>
              <a:custGeom>
                <a:rect b="b" l="l" r="r" t="t"/>
                <a:pathLst>
                  <a:path extrusionOk="0" h="5919" w="12879">
                    <a:moveTo>
                      <a:pt x="8051" y="0"/>
                    </a:moveTo>
                    <a:cubicBezTo>
                      <a:pt x="6827" y="0"/>
                      <a:pt x="5487" y="359"/>
                      <a:pt x="4209" y="1299"/>
                    </a:cubicBezTo>
                    <a:cubicBezTo>
                      <a:pt x="2918" y="2246"/>
                      <a:pt x="2033" y="3684"/>
                      <a:pt x="1628" y="4176"/>
                    </a:cubicBezTo>
                    <a:cubicBezTo>
                      <a:pt x="1201" y="4742"/>
                      <a:pt x="864" y="5143"/>
                      <a:pt x="612" y="5417"/>
                    </a:cubicBezTo>
                    <a:lnTo>
                      <a:pt x="612" y="5417"/>
                    </a:lnTo>
                    <a:cubicBezTo>
                      <a:pt x="949" y="5199"/>
                      <a:pt x="1434" y="4957"/>
                      <a:pt x="2058" y="4791"/>
                    </a:cubicBezTo>
                    <a:cubicBezTo>
                      <a:pt x="3115" y="4520"/>
                      <a:pt x="11856" y="5086"/>
                      <a:pt x="12532" y="2861"/>
                    </a:cubicBezTo>
                    <a:cubicBezTo>
                      <a:pt x="12879" y="1744"/>
                      <a:pt x="10748" y="0"/>
                      <a:pt x="8051" y="0"/>
                    </a:cubicBezTo>
                    <a:close/>
                    <a:moveTo>
                      <a:pt x="612" y="5417"/>
                    </a:moveTo>
                    <a:cubicBezTo>
                      <a:pt x="192" y="5687"/>
                      <a:pt x="0" y="5919"/>
                      <a:pt x="52" y="5919"/>
                    </a:cubicBezTo>
                    <a:cubicBezTo>
                      <a:pt x="91" y="5919"/>
                      <a:pt x="276" y="5781"/>
                      <a:pt x="612" y="5417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11"/>
              <p:cNvSpPr/>
              <p:nvPr/>
            </p:nvSpPr>
            <p:spPr>
              <a:xfrm rot="-5400000">
                <a:off x="4257743" y="4119552"/>
                <a:ext cx="698272" cy="407605"/>
              </a:xfrm>
              <a:custGeom>
                <a:rect b="b" l="l" r="r" t="t"/>
                <a:pathLst>
                  <a:path extrusionOk="0" h="7902" w="13537">
                    <a:moveTo>
                      <a:pt x="12820" y="0"/>
                    </a:moveTo>
                    <a:cubicBezTo>
                      <a:pt x="5071" y="0"/>
                      <a:pt x="0" y="7412"/>
                      <a:pt x="1169" y="7901"/>
                    </a:cubicBezTo>
                    <a:cubicBezTo>
                      <a:pt x="2872" y="3572"/>
                      <a:pt x="7922" y="15"/>
                      <a:pt x="13144" y="15"/>
                    </a:cubicBezTo>
                    <a:cubicBezTo>
                      <a:pt x="13275" y="15"/>
                      <a:pt x="13406" y="17"/>
                      <a:pt x="13536" y="21"/>
                    </a:cubicBezTo>
                    <a:cubicBezTo>
                      <a:pt x="13295" y="7"/>
                      <a:pt x="13057" y="0"/>
                      <a:pt x="12820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11"/>
              <p:cNvSpPr/>
              <p:nvPr/>
            </p:nvSpPr>
            <p:spPr>
              <a:xfrm rot="-5400000">
                <a:off x="4046204" y="4277756"/>
                <a:ext cx="378100" cy="713334"/>
              </a:xfrm>
              <a:custGeom>
                <a:rect b="b" l="l" r="r" t="t"/>
                <a:pathLst>
                  <a:path extrusionOk="0" h="13829" w="7330">
                    <a:moveTo>
                      <a:pt x="2415" y="1"/>
                    </a:moveTo>
                    <a:cubicBezTo>
                      <a:pt x="975" y="1"/>
                      <a:pt x="0" y="1804"/>
                      <a:pt x="1355" y="5702"/>
                    </a:cubicBezTo>
                    <a:cubicBezTo>
                      <a:pt x="2719" y="9759"/>
                      <a:pt x="4932" y="10534"/>
                      <a:pt x="4662" y="13828"/>
                    </a:cubicBezTo>
                    <a:cubicBezTo>
                      <a:pt x="5006" y="9833"/>
                      <a:pt x="7329" y="8161"/>
                      <a:pt x="5977" y="3821"/>
                    </a:cubicBezTo>
                    <a:cubicBezTo>
                      <a:pt x="5238" y="1336"/>
                      <a:pt x="3654" y="1"/>
                      <a:pt x="2415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11"/>
              <p:cNvSpPr/>
              <p:nvPr/>
            </p:nvSpPr>
            <p:spPr>
              <a:xfrm rot="-5400000">
                <a:off x="4361785" y="4181503"/>
                <a:ext cx="158565" cy="817015"/>
              </a:xfrm>
              <a:custGeom>
                <a:rect b="b" l="l" r="r" t="t"/>
                <a:pathLst>
                  <a:path extrusionOk="0" h="15839" w="3074">
                    <a:moveTo>
                      <a:pt x="1" y="0"/>
                    </a:moveTo>
                    <a:cubicBezTo>
                      <a:pt x="1882" y="4242"/>
                      <a:pt x="2275" y="11286"/>
                      <a:pt x="382" y="15822"/>
                    </a:cubicBezTo>
                    <a:cubicBezTo>
                      <a:pt x="409" y="15833"/>
                      <a:pt x="436" y="15838"/>
                      <a:pt x="464" y="15838"/>
                    </a:cubicBezTo>
                    <a:cubicBezTo>
                      <a:pt x="1611" y="15838"/>
                      <a:pt x="3074" y="6519"/>
                      <a:pt x="1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11"/>
              <p:cNvSpPr/>
              <p:nvPr/>
            </p:nvSpPr>
            <p:spPr>
              <a:xfrm rot="-5400000">
                <a:off x="3793011" y="3987063"/>
                <a:ext cx="371136" cy="661030"/>
              </a:xfrm>
              <a:custGeom>
                <a:rect b="b" l="l" r="r" t="t"/>
                <a:pathLst>
                  <a:path extrusionOk="0" h="12815" w="7195">
                    <a:moveTo>
                      <a:pt x="2522" y="0"/>
                    </a:moveTo>
                    <a:cubicBezTo>
                      <a:pt x="2312" y="0"/>
                      <a:pt x="2112" y="53"/>
                      <a:pt x="1931" y="164"/>
                    </a:cubicBezTo>
                    <a:cubicBezTo>
                      <a:pt x="578" y="1025"/>
                      <a:pt x="1" y="4467"/>
                      <a:pt x="665" y="7061"/>
                    </a:cubicBezTo>
                    <a:cubicBezTo>
                      <a:pt x="1181" y="9102"/>
                      <a:pt x="2324" y="10479"/>
                      <a:pt x="1673" y="12814"/>
                    </a:cubicBezTo>
                    <a:cubicBezTo>
                      <a:pt x="1980" y="11745"/>
                      <a:pt x="2472" y="10749"/>
                      <a:pt x="3148" y="9876"/>
                    </a:cubicBezTo>
                    <a:cubicBezTo>
                      <a:pt x="7194" y="4488"/>
                      <a:pt x="4452" y="0"/>
                      <a:pt x="252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1"/>
              <p:cNvSpPr/>
              <p:nvPr/>
            </p:nvSpPr>
            <p:spPr>
              <a:xfrm rot="-5400000">
                <a:off x="4073826" y="4048085"/>
                <a:ext cx="182293" cy="737939"/>
              </a:xfrm>
              <a:custGeom>
                <a:rect b="b" l="l" r="r" t="t"/>
                <a:pathLst>
                  <a:path extrusionOk="0" h="14306" w="3534">
                    <a:moveTo>
                      <a:pt x="2791" y="1"/>
                    </a:moveTo>
                    <a:lnTo>
                      <a:pt x="2791" y="1"/>
                    </a:lnTo>
                    <a:cubicBezTo>
                      <a:pt x="3197" y="3418"/>
                      <a:pt x="2250" y="9725"/>
                      <a:pt x="0" y="14286"/>
                    </a:cubicBezTo>
                    <a:cubicBezTo>
                      <a:pt x="28" y="14299"/>
                      <a:pt x="56" y="14306"/>
                      <a:pt x="86" y="14306"/>
                    </a:cubicBezTo>
                    <a:cubicBezTo>
                      <a:pt x="1186" y="14306"/>
                      <a:pt x="3533" y="5101"/>
                      <a:pt x="2791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1"/>
              <p:cNvSpPr/>
              <p:nvPr/>
            </p:nvSpPr>
            <p:spPr>
              <a:xfrm rot="-5400000">
                <a:off x="3623305" y="3711457"/>
                <a:ext cx="706113" cy="261781"/>
              </a:xfrm>
              <a:custGeom>
                <a:rect b="b" l="l" r="r" t="t"/>
                <a:pathLst>
                  <a:path extrusionOk="0" h="5075" w="13689">
                    <a:moveTo>
                      <a:pt x="7391" y="0"/>
                    </a:moveTo>
                    <a:cubicBezTo>
                      <a:pt x="5914" y="0"/>
                      <a:pt x="4225" y="621"/>
                      <a:pt x="2751" y="2312"/>
                    </a:cubicBezTo>
                    <a:cubicBezTo>
                      <a:pt x="1560" y="3713"/>
                      <a:pt x="780" y="4460"/>
                      <a:pt x="366" y="4811"/>
                    </a:cubicBezTo>
                    <a:lnTo>
                      <a:pt x="366" y="4811"/>
                    </a:lnTo>
                    <a:cubicBezTo>
                      <a:pt x="884" y="4520"/>
                      <a:pt x="1541" y="4429"/>
                      <a:pt x="2272" y="4429"/>
                    </a:cubicBezTo>
                    <a:cubicBezTo>
                      <a:pt x="3512" y="4429"/>
                      <a:pt x="4967" y="4692"/>
                      <a:pt x="6322" y="4692"/>
                    </a:cubicBezTo>
                    <a:cubicBezTo>
                      <a:pt x="6528" y="4692"/>
                      <a:pt x="6731" y="4686"/>
                      <a:pt x="6931" y="4672"/>
                    </a:cubicBezTo>
                    <a:cubicBezTo>
                      <a:pt x="13689" y="4281"/>
                      <a:pt x="11270" y="0"/>
                      <a:pt x="7391" y="0"/>
                    </a:cubicBezTo>
                    <a:close/>
                    <a:moveTo>
                      <a:pt x="366" y="4811"/>
                    </a:moveTo>
                    <a:lnTo>
                      <a:pt x="366" y="4811"/>
                    </a:lnTo>
                    <a:cubicBezTo>
                      <a:pt x="248" y="4877"/>
                      <a:pt x="137" y="4953"/>
                      <a:pt x="34" y="5041"/>
                    </a:cubicBezTo>
                    <a:cubicBezTo>
                      <a:pt x="10" y="5062"/>
                      <a:pt x="1" y="5074"/>
                      <a:pt x="8" y="5074"/>
                    </a:cubicBezTo>
                    <a:cubicBezTo>
                      <a:pt x="26" y="5074"/>
                      <a:pt x="143" y="5000"/>
                      <a:pt x="366" y="481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1"/>
              <p:cNvSpPr/>
              <p:nvPr/>
            </p:nvSpPr>
            <p:spPr>
              <a:xfrm rot="-5400000">
                <a:off x="3795719" y="3914925"/>
                <a:ext cx="648753" cy="318367"/>
              </a:xfrm>
              <a:custGeom>
                <a:rect b="b" l="l" r="r" t="t"/>
                <a:pathLst>
                  <a:path extrusionOk="0" h="6172" w="12577">
                    <a:moveTo>
                      <a:pt x="12576" y="0"/>
                    </a:moveTo>
                    <a:lnTo>
                      <a:pt x="12576" y="0"/>
                    </a:lnTo>
                    <a:cubicBezTo>
                      <a:pt x="4979" y="234"/>
                      <a:pt x="0" y="5569"/>
                      <a:pt x="1008" y="6171"/>
                    </a:cubicBezTo>
                    <a:cubicBezTo>
                      <a:pt x="3246" y="2373"/>
                      <a:pt x="8249" y="258"/>
                      <a:pt x="12576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1"/>
              <p:cNvSpPr/>
              <p:nvPr/>
            </p:nvSpPr>
            <p:spPr>
              <a:xfrm rot="-5400000">
                <a:off x="3659000" y="3949408"/>
                <a:ext cx="129988" cy="250691"/>
              </a:xfrm>
              <a:custGeom>
                <a:rect b="b" l="l" r="r" t="t"/>
                <a:pathLst>
                  <a:path extrusionOk="0" h="4860" w="2520">
                    <a:moveTo>
                      <a:pt x="1346" y="1"/>
                    </a:moveTo>
                    <a:cubicBezTo>
                      <a:pt x="744" y="1"/>
                      <a:pt x="117" y="572"/>
                      <a:pt x="74" y="1688"/>
                    </a:cubicBezTo>
                    <a:cubicBezTo>
                      <a:pt x="0" y="3191"/>
                      <a:pt x="1165" y="3601"/>
                      <a:pt x="902" y="4836"/>
                    </a:cubicBezTo>
                    <a:lnTo>
                      <a:pt x="902" y="4836"/>
                    </a:lnTo>
                    <a:cubicBezTo>
                      <a:pt x="1206" y="3482"/>
                      <a:pt x="2397" y="3436"/>
                      <a:pt x="2471" y="1725"/>
                    </a:cubicBezTo>
                    <a:cubicBezTo>
                      <a:pt x="2520" y="566"/>
                      <a:pt x="1945" y="1"/>
                      <a:pt x="1346" y="1"/>
                    </a:cubicBezTo>
                    <a:close/>
                    <a:moveTo>
                      <a:pt x="902" y="4836"/>
                    </a:moveTo>
                    <a:cubicBezTo>
                      <a:pt x="901" y="4844"/>
                      <a:pt x="899" y="4852"/>
                      <a:pt x="897" y="4860"/>
                    </a:cubicBezTo>
                    <a:cubicBezTo>
                      <a:pt x="899" y="4852"/>
                      <a:pt x="901" y="4844"/>
                      <a:pt x="902" y="4836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1"/>
              <p:cNvSpPr/>
              <p:nvPr/>
            </p:nvSpPr>
            <p:spPr>
              <a:xfrm rot="-5400000">
                <a:off x="3763557" y="3961684"/>
                <a:ext cx="59629" cy="281331"/>
              </a:xfrm>
              <a:custGeom>
                <a:rect b="b" l="l" r="r" t="t"/>
                <a:pathLst>
                  <a:path extrusionOk="0" h="5454" w="1156">
                    <a:moveTo>
                      <a:pt x="1156" y="1"/>
                    </a:moveTo>
                    <a:cubicBezTo>
                      <a:pt x="1094" y="1439"/>
                      <a:pt x="873" y="4291"/>
                      <a:pt x="0" y="5422"/>
                    </a:cubicBezTo>
                    <a:cubicBezTo>
                      <a:pt x="31" y="5443"/>
                      <a:pt x="61" y="5453"/>
                      <a:pt x="93" y="5453"/>
                    </a:cubicBezTo>
                    <a:cubicBezTo>
                      <a:pt x="557" y="5453"/>
                      <a:pt x="1110" y="3191"/>
                      <a:pt x="1156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3"/>
          <p:cNvSpPr/>
          <p:nvPr/>
        </p:nvSpPr>
        <p:spPr>
          <a:xfrm>
            <a:off x="499950" y="390450"/>
            <a:ext cx="8144100" cy="4362600"/>
          </a:xfrm>
          <a:prstGeom prst="rect">
            <a:avLst/>
          </a:prstGeom>
          <a:noFill/>
          <a:ln cap="flat" cmpd="sng" w="9525">
            <a:solidFill>
              <a:srgbClr val="FFDD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13"/>
          <p:cNvSpPr/>
          <p:nvPr/>
        </p:nvSpPr>
        <p:spPr>
          <a:xfrm>
            <a:off x="8287815" y="407586"/>
            <a:ext cx="361944" cy="528166"/>
          </a:xfrm>
          <a:custGeom>
            <a:rect b="b" l="l" r="r" t="t"/>
            <a:pathLst>
              <a:path extrusionOk="0" h="13088" w="8969">
                <a:moveTo>
                  <a:pt x="5023" y="1"/>
                </a:moveTo>
                <a:cubicBezTo>
                  <a:pt x="5256" y="3455"/>
                  <a:pt x="1605" y="4094"/>
                  <a:pt x="794" y="7709"/>
                </a:cubicBezTo>
                <a:cubicBezTo>
                  <a:pt x="0" y="11071"/>
                  <a:pt x="1986" y="13087"/>
                  <a:pt x="4095" y="13087"/>
                </a:cubicBezTo>
                <a:cubicBezTo>
                  <a:pt x="5680" y="13087"/>
                  <a:pt x="7335" y="11950"/>
                  <a:pt x="7936" y="9393"/>
                </a:cubicBezTo>
                <a:cubicBezTo>
                  <a:pt x="8969" y="4807"/>
                  <a:pt x="5269" y="3516"/>
                  <a:pt x="5023" y="1"/>
                </a:cubicBezTo>
                <a:close/>
              </a:path>
            </a:pathLst>
          </a:custGeom>
          <a:solidFill>
            <a:srgbClr val="C335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13"/>
          <p:cNvSpPr/>
          <p:nvPr/>
        </p:nvSpPr>
        <p:spPr>
          <a:xfrm>
            <a:off x="8445319" y="207667"/>
            <a:ext cx="72478" cy="612226"/>
          </a:xfrm>
          <a:custGeom>
            <a:rect b="b" l="l" r="r" t="t"/>
            <a:pathLst>
              <a:path extrusionOk="0" h="15171" w="1796">
                <a:moveTo>
                  <a:pt x="591" y="0"/>
                </a:moveTo>
                <a:lnTo>
                  <a:pt x="1" y="160"/>
                </a:lnTo>
                <a:cubicBezTo>
                  <a:pt x="1390" y="5065"/>
                  <a:pt x="1390" y="10265"/>
                  <a:pt x="1" y="15170"/>
                </a:cubicBezTo>
                <a:cubicBezTo>
                  <a:pt x="1587" y="10265"/>
                  <a:pt x="1796" y="5016"/>
                  <a:pt x="591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13"/>
          <p:cNvSpPr/>
          <p:nvPr/>
        </p:nvSpPr>
        <p:spPr>
          <a:xfrm>
            <a:off x="-927399" y="3878957"/>
            <a:ext cx="1561153" cy="1062112"/>
          </a:xfrm>
          <a:custGeom>
            <a:rect b="b" l="l" r="r" t="t"/>
            <a:pathLst>
              <a:path extrusionOk="0" h="22775" w="33476">
                <a:moveTo>
                  <a:pt x="5" y="20123"/>
                </a:moveTo>
                <a:cubicBezTo>
                  <a:pt x="3" y="20124"/>
                  <a:pt x="2" y="20124"/>
                  <a:pt x="0" y="20125"/>
                </a:cubicBezTo>
                <a:cubicBezTo>
                  <a:pt x="2" y="20124"/>
                  <a:pt x="3" y="20124"/>
                  <a:pt x="5" y="20123"/>
                </a:cubicBezTo>
                <a:close/>
                <a:moveTo>
                  <a:pt x="33475" y="0"/>
                </a:moveTo>
                <a:cubicBezTo>
                  <a:pt x="12785" y="1181"/>
                  <a:pt x="10769" y="3873"/>
                  <a:pt x="3762" y="15736"/>
                </a:cubicBezTo>
                <a:cubicBezTo>
                  <a:pt x="2399" y="18008"/>
                  <a:pt x="1196" y="19764"/>
                  <a:pt x="5" y="20123"/>
                </a:cubicBezTo>
                <a:lnTo>
                  <a:pt x="5" y="20123"/>
                </a:lnTo>
                <a:cubicBezTo>
                  <a:pt x="193" y="20067"/>
                  <a:pt x="402" y="20041"/>
                  <a:pt x="630" y="20041"/>
                </a:cubicBezTo>
                <a:cubicBezTo>
                  <a:pt x="1828" y="20041"/>
                  <a:pt x="3563" y="20751"/>
                  <a:pt x="5790" y="21452"/>
                </a:cubicBezTo>
                <a:cubicBezTo>
                  <a:pt x="8672" y="22355"/>
                  <a:pt x="11365" y="22775"/>
                  <a:pt x="13853" y="22775"/>
                </a:cubicBezTo>
                <a:cubicBezTo>
                  <a:pt x="26067" y="22775"/>
                  <a:pt x="33322" y="12665"/>
                  <a:pt x="33475" y="0"/>
                </a:cubicBezTo>
                <a:close/>
              </a:path>
            </a:pathLst>
          </a:custGeom>
          <a:solidFill>
            <a:srgbClr val="D566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13"/>
          <p:cNvSpPr/>
          <p:nvPr/>
        </p:nvSpPr>
        <p:spPr>
          <a:xfrm>
            <a:off x="-927399" y="3878957"/>
            <a:ext cx="1561153" cy="938529"/>
          </a:xfrm>
          <a:custGeom>
            <a:rect b="b" l="l" r="r" t="t"/>
            <a:pathLst>
              <a:path extrusionOk="0" h="20125" w="33476">
                <a:moveTo>
                  <a:pt x="33475" y="0"/>
                </a:moveTo>
                <a:cubicBezTo>
                  <a:pt x="25497" y="455"/>
                  <a:pt x="17617" y="689"/>
                  <a:pt x="11986" y="4881"/>
                </a:cubicBezTo>
                <a:cubicBezTo>
                  <a:pt x="6036" y="9159"/>
                  <a:pt x="3074" y="19227"/>
                  <a:pt x="0" y="20125"/>
                </a:cubicBezTo>
                <a:cubicBezTo>
                  <a:pt x="12749" y="16511"/>
                  <a:pt x="24304" y="9565"/>
                  <a:pt x="33475" y="0"/>
                </a:cubicBezTo>
                <a:close/>
              </a:path>
            </a:pathLst>
          </a:custGeom>
          <a:solidFill>
            <a:srgbClr val="D9CA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13"/>
          <p:cNvSpPr/>
          <p:nvPr/>
        </p:nvSpPr>
        <p:spPr>
          <a:xfrm>
            <a:off x="-1063851" y="3892715"/>
            <a:ext cx="1677554" cy="1047282"/>
          </a:xfrm>
          <a:custGeom>
            <a:rect b="b" l="l" r="r" t="t"/>
            <a:pathLst>
              <a:path extrusionOk="0" h="22457" w="35972">
                <a:moveTo>
                  <a:pt x="31742" y="0"/>
                </a:moveTo>
                <a:cubicBezTo>
                  <a:pt x="28460" y="148"/>
                  <a:pt x="30906" y="2877"/>
                  <a:pt x="30648" y="4647"/>
                </a:cubicBezTo>
                <a:cubicBezTo>
                  <a:pt x="30574" y="5201"/>
                  <a:pt x="30574" y="5237"/>
                  <a:pt x="26394" y="8348"/>
                </a:cubicBezTo>
                <a:cubicBezTo>
                  <a:pt x="24772" y="9473"/>
                  <a:pt x="24327" y="9791"/>
                  <a:pt x="24261" y="9791"/>
                </a:cubicBezTo>
                <a:cubicBezTo>
                  <a:pt x="24216" y="9791"/>
                  <a:pt x="24348" y="9643"/>
                  <a:pt x="24403" y="9503"/>
                </a:cubicBezTo>
                <a:cubicBezTo>
                  <a:pt x="25497" y="6676"/>
                  <a:pt x="21969" y="1906"/>
                  <a:pt x="24563" y="849"/>
                </a:cubicBezTo>
                <a:lnTo>
                  <a:pt x="24563" y="849"/>
                </a:lnTo>
                <a:cubicBezTo>
                  <a:pt x="22252" y="1660"/>
                  <a:pt x="24378" y="5336"/>
                  <a:pt x="24403" y="8139"/>
                </a:cubicBezTo>
                <a:cubicBezTo>
                  <a:pt x="24403" y="9823"/>
                  <a:pt x="24341" y="10278"/>
                  <a:pt x="17002" y="14064"/>
                </a:cubicBezTo>
                <a:cubicBezTo>
                  <a:pt x="19326" y="10991"/>
                  <a:pt x="15785" y="4500"/>
                  <a:pt x="18244" y="2619"/>
                </a:cubicBezTo>
                <a:lnTo>
                  <a:pt x="18244" y="2619"/>
                </a:lnTo>
                <a:cubicBezTo>
                  <a:pt x="16326" y="3861"/>
                  <a:pt x="17580" y="7622"/>
                  <a:pt x="17506" y="10892"/>
                </a:cubicBezTo>
                <a:cubicBezTo>
                  <a:pt x="17420" y="14384"/>
                  <a:pt x="16314" y="14703"/>
                  <a:pt x="10130" y="17150"/>
                </a:cubicBezTo>
                <a:cubicBezTo>
                  <a:pt x="12036" y="14703"/>
                  <a:pt x="10302" y="10081"/>
                  <a:pt x="11986" y="7377"/>
                </a:cubicBezTo>
                <a:lnTo>
                  <a:pt x="11986" y="7377"/>
                </a:lnTo>
                <a:cubicBezTo>
                  <a:pt x="9638" y="10364"/>
                  <a:pt x="12331" y="15982"/>
                  <a:pt x="8409" y="17789"/>
                </a:cubicBezTo>
                <a:cubicBezTo>
                  <a:pt x="7204" y="18355"/>
                  <a:pt x="4377" y="19129"/>
                  <a:pt x="3430" y="19400"/>
                </a:cubicBezTo>
                <a:cubicBezTo>
                  <a:pt x="0" y="20371"/>
                  <a:pt x="455" y="19842"/>
                  <a:pt x="676" y="20727"/>
                </a:cubicBezTo>
                <a:cubicBezTo>
                  <a:pt x="7005" y="18980"/>
                  <a:pt x="8613" y="17986"/>
                  <a:pt x="9904" y="17986"/>
                </a:cubicBezTo>
                <a:cubicBezTo>
                  <a:pt x="10367" y="17986"/>
                  <a:pt x="10789" y="18113"/>
                  <a:pt x="11372" y="18379"/>
                </a:cubicBezTo>
                <a:cubicBezTo>
                  <a:pt x="13651" y="19401"/>
                  <a:pt x="15942" y="22456"/>
                  <a:pt x="19017" y="22456"/>
                </a:cubicBezTo>
                <a:cubicBezTo>
                  <a:pt x="19159" y="22456"/>
                  <a:pt x="19303" y="22450"/>
                  <a:pt x="19449" y="22436"/>
                </a:cubicBezTo>
                <a:cubicBezTo>
                  <a:pt x="15675" y="22424"/>
                  <a:pt x="13437" y="18023"/>
                  <a:pt x="10290" y="17568"/>
                </a:cubicBezTo>
                <a:cubicBezTo>
                  <a:pt x="14935" y="15653"/>
                  <a:pt x="16009" y="14681"/>
                  <a:pt x="17343" y="14681"/>
                </a:cubicBezTo>
                <a:cubicBezTo>
                  <a:pt x="17800" y="14681"/>
                  <a:pt x="18287" y="14794"/>
                  <a:pt x="18957" y="15023"/>
                </a:cubicBezTo>
                <a:cubicBezTo>
                  <a:pt x="21569" y="15948"/>
                  <a:pt x="24568" y="18798"/>
                  <a:pt x="27058" y="18798"/>
                </a:cubicBezTo>
                <a:cubicBezTo>
                  <a:pt x="27579" y="18798"/>
                  <a:pt x="28078" y="18673"/>
                  <a:pt x="28546" y="18379"/>
                </a:cubicBezTo>
                <a:lnTo>
                  <a:pt x="28546" y="18379"/>
                </a:lnTo>
                <a:cubicBezTo>
                  <a:pt x="28130" y="18613"/>
                  <a:pt x="27692" y="18715"/>
                  <a:pt x="27239" y="18715"/>
                </a:cubicBezTo>
                <a:cubicBezTo>
                  <a:pt x="25120" y="18715"/>
                  <a:pt x="22644" y="16500"/>
                  <a:pt x="20285" y="15244"/>
                </a:cubicBezTo>
                <a:cubicBezTo>
                  <a:pt x="17568" y="13794"/>
                  <a:pt x="16511" y="14703"/>
                  <a:pt x="17605" y="14126"/>
                </a:cubicBezTo>
                <a:cubicBezTo>
                  <a:pt x="24686" y="9872"/>
                  <a:pt x="23948" y="10229"/>
                  <a:pt x="24723" y="10192"/>
                </a:cubicBezTo>
                <a:cubicBezTo>
                  <a:pt x="24793" y="10186"/>
                  <a:pt x="24864" y="10184"/>
                  <a:pt x="24936" y="10184"/>
                </a:cubicBezTo>
                <a:cubicBezTo>
                  <a:pt x="27175" y="10184"/>
                  <a:pt x="30406" y="12741"/>
                  <a:pt x="32303" y="12741"/>
                </a:cubicBezTo>
                <a:cubicBezTo>
                  <a:pt x="32814" y="12741"/>
                  <a:pt x="33228" y="12555"/>
                  <a:pt x="33500" y="12085"/>
                </a:cubicBezTo>
                <a:lnTo>
                  <a:pt x="33500" y="12085"/>
                </a:lnTo>
                <a:cubicBezTo>
                  <a:pt x="33230" y="12503"/>
                  <a:pt x="32848" y="12670"/>
                  <a:pt x="32384" y="12670"/>
                </a:cubicBezTo>
                <a:cubicBezTo>
                  <a:pt x="30514" y="12670"/>
                  <a:pt x="27327" y="9949"/>
                  <a:pt x="24889" y="9949"/>
                </a:cubicBezTo>
                <a:cubicBezTo>
                  <a:pt x="24710" y="9949"/>
                  <a:pt x="24536" y="9964"/>
                  <a:pt x="24366" y="9995"/>
                </a:cubicBezTo>
                <a:cubicBezTo>
                  <a:pt x="29484" y="6352"/>
                  <a:pt x="30264" y="5171"/>
                  <a:pt x="31209" y="5171"/>
                </a:cubicBezTo>
                <a:cubicBezTo>
                  <a:pt x="31705" y="5171"/>
                  <a:pt x="32247" y="5497"/>
                  <a:pt x="33488" y="5963"/>
                </a:cubicBezTo>
                <a:cubicBezTo>
                  <a:pt x="33909" y="6119"/>
                  <a:pt x="34276" y="6206"/>
                  <a:pt x="34591" y="6206"/>
                </a:cubicBezTo>
                <a:cubicBezTo>
                  <a:pt x="35344" y="6206"/>
                  <a:pt x="35798" y="5707"/>
                  <a:pt x="35971" y="4451"/>
                </a:cubicBezTo>
                <a:lnTo>
                  <a:pt x="35971" y="4451"/>
                </a:lnTo>
                <a:cubicBezTo>
                  <a:pt x="35705" y="5739"/>
                  <a:pt x="35210" y="6140"/>
                  <a:pt x="34595" y="6140"/>
                </a:cubicBezTo>
                <a:cubicBezTo>
                  <a:pt x="33592" y="6140"/>
                  <a:pt x="32269" y="5073"/>
                  <a:pt x="31103" y="5065"/>
                </a:cubicBezTo>
                <a:cubicBezTo>
                  <a:pt x="30925" y="5065"/>
                  <a:pt x="30787" y="5109"/>
                  <a:pt x="30745" y="5109"/>
                </a:cubicBezTo>
                <a:cubicBezTo>
                  <a:pt x="30613" y="5109"/>
                  <a:pt x="31443" y="4676"/>
                  <a:pt x="35037" y="1082"/>
                </a:cubicBezTo>
                <a:lnTo>
                  <a:pt x="35037" y="1082"/>
                </a:lnTo>
                <a:cubicBezTo>
                  <a:pt x="31696" y="4319"/>
                  <a:pt x="30828" y="4988"/>
                  <a:pt x="30665" y="4988"/>
                </a:cubicBezTo>
                <a:cubicBezTo>
                  <a:pt x="30559" y="4988"/>
                  <a:pt x="30754" y="4703"/>
                  <a:pt x="30759" y="4660"/>
                </a:cubicBezTo>
                <a:cubicBezTo>
                  <a:pt x="31017" y="2766"/>
                  <a:pt x="28546" y="345"/>
                  <a:pt x="31742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13"/>
          <p:cNvSpPr/>
          <p:nvPr/>
        </p:nvSpPr>
        <p:spPr>
          <a:xfrm>
            <a:off x="-1080499" y="5041036"/>
            <a:ext cx="1640852" cy="1559987"/>
          </a:xfrm>
          <a:custGeom>
            <a:rect b="b" l="l" r="r" t="t"/>
            <a:pathLst>
              <a:path extrusionOk="0" h="33451" w="35185">
                <a:moveTo>
                  <a:pt x="32333" y="0"/>
                </a:moveTo>
                <a:cubicBezTo>
                  <a:pt x="1" y="5127"/>
                  <a:pt x="11323" y="29738"/>
                  <a:pt x="9012" y="33451"/>
                </a:cubicBezTo>
                <a:cubicBezTo>
                  <a:pt x="12048" y="28558"/>
                  <a:pt x="35185" y="32504"/>
                  <a:pt x="32333" y="0"/>
                </a:cubicBezTo>
                <a:close/>
              </a:path>
            </a:pathLst>
          </a:custGeom>
          <a:solidFill>
            <a:srgbClr val="D566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13"/>
          <p:cNvSpPr/>
          <p:nvPr/>
        </p:nvSpPr>
        <p:spPr>
          <a:xfrm>
            <a:off x="-1075883" y="5041036"/>
            <a:ext cx="1503233" cy="1559987"/>
          </a:xfrm>
          <a:custGeom>
            <a:rect b="b" l="l" r="r" t="t"/>
            <a:pathLst>
              <a:path extrusionOk="0" h="33451" w="32234">
                <a:moveTo>
                  <a:pt x="32234" y="0"/>
                </a:moveTo>
                <a:cubicBezTo>
                  <a:pt x="0" y="5114"/>
                  <a:pt x="11212" y="29763"/>
                  <a:pt x="8913" y="33451"/>
                </a:cubicBezTo>
                <a:cubicBezTo>
                  <a:pt x="16068" y="21883"/>
                  <a:pt x="23850" y="10720"/>
                  <a:pt x="32234" y="0"/>
                </a:cubicBezTo>
                <a:close/>
              </a:path>
            </a:pathLst>
          </a:custGeom>
          <a:solidFill>
            <a:srgbClr val="D9CA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13"/>
          <p:cNvSpPr/>
          <p:nvPr/>
        </p:nvSpPr>
        <p:spPr>
          <a:xfrm>
            <a:off x="-733074" y="5087437"/>
            <a:ext cx="1175249" cy="1619634"/>
          </a:xfrm>
          <a:custGeom>
            <a:rect b="b" l="l" r="r" t="t"/>
            <a:pathLst>
              <a:path extrusionOk="0" h="34730" w="25201">
                <a:moveTo>
                  <a:pt x="20101" y="1"/>
                </a:moveTo>
                <a:cubicBezTo>
                  <a:pt x="16658" y="812"/>
                  <a:pt x="19695" y="3210"/>
                  <a:pt x="19818" y="5004"/>
                </a:cubicBezTo>
                <a:cubicBezTo>
                  <a:pt x="19867" y="5582"/>
                  <a:pt x="19572" y="5779"/>
                  <a:pt x="19621" y="5816"/>
                </a:cubicBezTo>
                <a:cubicBezTo>
                  <a:pt x="15786" y="10894"/>
                  <a:pt x="15086" y="12017"/>
                  <a:pt x="15002" y="12017"/>
                </a:cubicBezTo>
                <a:cubicBezTo>
                  <a:pt x="14970" y="12017"/>
                  <a:pt x="15029" y="11851"/>
                  <a:pt x="15036" y="11680"/>
                </a:cubicBezTo>
                <a:cubicBezTo>
                  <a:pt x="15134" y="8606"/>
                  <a:pt x="10167" y="4918"/>
                  <a:pt x="12688" y="2841"/>
                </a:cubicBezTo>
                <a:lnTo>
                  <a:pt x="12688" y="2841"/>
                </a:lnTo>
                <a:cubicBezTo>
                  <a:pt x="9553" y="5177"/>
                  <a:pt x="16413" y="9455"/>
                  <a:pt x="14310" y="13007"/>
                </a:cubicBezTo>
                <a:cubicBezTo>
                  <a:pt x="13659" y="14114"/>
                  <a:pt x="12306" y="15773"/>
                  <a:pt x="9983" y="19142"/>
                </a:cubicBezTo>
                <a:cubicBezTo>
                  <a:pt x="10549" y="15159"/>
                  <a:pt x="4512" y="10573"/>
                  <a:pt x="6516" y="7402"/>
                </a:cubicBezTo>
                <a:lnTo>
                  <a:pt x="6516" y="7402"/>
                </a:lnTo>
                <a:cubicBezTo>
                  <a:pt x="4328" y="10463"/>
                  <a:pt x="9958" y="15208"/>
                  <a:pt x="9651" y="18884"/>
                </a:cubicBezTo>
                <a:cubicBezTo>
                  <a:pt x="9565" y="20039"/>
                  <a:pt x="9307" y="20076"/>
                  <a:pt x="5619" y="25621"/>
                </a:cubicBezTo>
                <a:cubicBezTo>
                  <a:pt x="5791" y="22375"/>
                  <a:pt x="1697" y="19351"/>
                  <a:pt x="2041" y="15712"/>
                </a:cubicBezTo>
                <a:lnTo>
                  <a:pt x="2041" y="15712"/>
                </a:lnTo>
                <a:cubicBezTo>
                  <a:pt x="1427" y="18810"/>
                  <a:pt x="4353" y="21760"/>
                  <a:pt x="5004" y="24367"/>
                </a:cubicBezTo>
                <a:cubicBezTo>
                  <a:pt x="5557" y="26579"/>
                  <a:pt x="4857" y="26579"/>
                  <a:pt x="1" y="34398"/>
                </a:cubicBezTo>
                <a:lnTo>
                  <a:pt x="529" y="34730"/>
                </a:lnTo>
                <a:cubicBezTo>
                  <a:pt x="2890" y="30784"/>
                  <a:pt x="4107" y="28694"/>
                  <a:pt x="4955" y="27526"/>
                </a:cubicBezTo>
                <a:cubicBezTo>
                  <a:pt x="5960" y="26156"/>
                  <a:pt x="7259" y="25806"/>
                  <a:pt x="8681" y="25806"/>
                </a:cubicBezTo>
                <a:cubicBezTo>
                  <a:pt x="10163" y="25806"/>
                  <a:pt x="11779" y="26186"/>
                  <a:pt x="13339" y="26186"/>
                </a:cubicBezTo>
                <a:cubicBezTo>
                  <a:pt x="14420" y="26186"/>
                  <a:pt x="15474" y="26003"/>
                  <a:pt x="16437" y="25387"/>
                </a:cubicBezTo>
                <a:lnTo>
                  <a:pt x="16437" y="25387"/>
                </a:lnTo>
                <a:cubicBezTo>
                  <a:pt x="15638" y="25791"/>
                  <a:pt x="14757" y="25925"/>
                  <a:pt x="13840" y="25925"/>
                </a:cubicBezTo>
                <a:cubicBezTo>
                  <a:pt x="12021" y="25925"/>
                  <a:pt x="10059" y="25397"/>
                  <a:pt x="8313" y="25397"/>
                </a:cubicBezTo>
                <a:cubicBezTo>
                  <a:pt x="7484" y="25397"/>
                  <a:pt x="6705" y="25516"/>
                  <a:pt x="6012" y="25866"/>
                </a:cubicBezTo>
                <a:cubicBezTo>
                  <a:pt x="6024" y="25842"/>
                  <a:pt x="9365" y="20642"/>
                  <a:pt x="9405" y="20642"/>
                </a:cubicBezTo>
                <a:cubicBezTo>
                  <a:pt x="9405" y="20642"/>
                  <a:pt x="9405" y="20642"/>
                  <a:pt x="9405" y="20642"/>
                </a:cubicBezTo>
                <a:cubicBezTo>
                  <a:pt x="10230" y="19401"/>
                  <a:pt x="11608" y="19046"/>
                  <a:pt x="13176" y="19046"/>
                </a:cubicBezTo>
                <a:cubicBezTo>
                  <a:pt x="15267" y="19046"/>
                  <a:pt x="17699" y="19677"/>
                  <a:pt x="19610" y="19677"/>
                </a:cubicBezTo>
                <a:cubicBezTo>
                  <a:pt x="20795" y="19677"/>
                  <a:pt x="21781" y="19435"/>
                  <a:pt x="22363" y="18650"/>
                </a:cubicBezTo>
                <a:lnTo>
                  <a:pt x="22363" y="18650"/>
                </a:lnTo>
                <a:cubicBezTo>
                  <a:pt x="21802" y="19309"/>
                  <a:pt x="20945" y="19527"/>
                  <a:pt x="19920" y="19527"/>
                </a:cubicBezTo>
                <a:cubicBezTo>
                  <a:pt x="17933" y="19527"/>
                  <a:pt x="15318" y="18709"/>
                  <a:pt x="13032" y="18709"/>
                </a:cubicBezTo>
                <a:cubicBezTo>
                  <a:pt x="12099" y="18709"/>
                  <a:pt x="11221" y="18845"/>
                  <a:pt x="10462" y="19228"/>
                </a:cubicBezTo>
                <a:cubicBezTo>
                  <a:pt x="10426" y="19246"/>
                  <a:pt x="10343" y="19330"/>
                  <a:pt x="10321" y="19330"/>
                </a:cubicBezTo>
                <a:cubicBezTo>
                  <a:pt x="10253" y="19330"/>
                  <a:pt x="10724" y="18576"/>
                  <a:pt x="14568" y="13044"/>
                </a:cubicBezTo>
                <a:cubicBezTo>
                  <a:pt x="14569" y="13045"/>
                  <a:pt x="14570" y="13045"/>
                  <a:pt x="14571" y="13045"/>
                </a:cubicBezTo>
                <a:cubicBezTo>
                  <a:pt x="14616" y="13045"/>
                  <a:pt x="14844" y="12557"/>
                  <a:pt x="15577" y="12233"/>
                </a:cubicBezTo>
                <a:cubicBezTo>
                  <a:pt x="16099" y="12006"/>
                  <a:pt x="16715" y="11922"/>
                  <a:pt x="17376" y="11922"/>
                </a:cubicBezTo>
                <a:cubicBezTo>
                  <a:pt x="19238" y="11922"/>
                  <a:pt x="21458" y="12587"/>
                  <a:pt x="22952" y="12587"/>
                </a:cubicBezTo>
                <a:cubicBezTo>
                  <a:pt x="23824" y="12587"/>
                  <a:pt x="24449" y="12361"/>
                  <a:pt x="24612" y="11643"/>
                </a:cubicBezTo>
                <a:lnTo>
                  <a:pt x="24612" y="11643"/>
                </a:lnTo>
                <a:cubicBezTo>
                  <a:pt x="24431" y="12280"/>
                  <a:pt x="23874" y="12491"/>
                  <a:pt x="23102" y="12491"/>
                </a:cubicBezTo>
                <a:cubicBezTo>
                  <a:pt x="21597" y="12491"/>
                  <a:pt x="19272" y="11692"/>
                  <a:pt x="17293" y="11692"/>
                </a:cubicBezTo>
                <a:cubicBezTo>
                  <a:pt x="16506" y="11692"/>
                  <a:pt x="15774" y="11819"/>
                  <a:pt x="15171" y="12172"/>
                </a:cubicBezTo>
                <a:cubicBezTo>
                  <a:pt x="16274" y="10614"/>
                  <a:pt x="19653" y="5877"/>
                  <a:pt x="19707" y="5877"/>
                </a:cubicBezTo>
                <a:cubicBezTo>
                  <a:pt x="19707" y="5877"/>
                  <a:pt x="19707" y="5877"/>
                  <a:pt x="19707" y="5877"/>
                </a:cubicBezTo>
                <a:cubicBezTo>
                  <a:pt x="19975" y="5516"/>
                  <a:pt x="20381" y="5397"/>
                  <a:pt x="20852" y="5397"/>
                </a:cubicBezTo>
                <a:cubicBezTo>
                  <a:pt x="21743" y="5397"/>
                  <a:pt x="22867" y="5819"/>
                  <a:pt x="23740" y="5819"/>
                </a:cubicBezTo>
                <a:cubicBezTo>
                  <a:pt x="24589" y="5819"/>
                  <a:pt x="25200" y="5421"/>
                  <a:pt x="25129" y="3849"/>
                </a:cubicBezTo>
                <a:lnTo>
                  <a:pt x="25129" y="3849"/>
                </a:lnTo>
                <a:cubicBezTo>
                  <a:pt x="25096" y="5355"/>
                  <a:pt x="24549" y="5747"/>
                  <a:pt x="23782" y="5747"/>
                </a:cubicBezTo>
                <a:cubicBezTo>
                  <a:pt x="22951" y="5747"/>
                  <a:pt x="21862" y="5287"/>
                  <a:pt x="20890" y="5287"/>
                </a:cubicBezTo>
                <a:cubicBezTo>
                  <a:pt x="20716" y="5287"/>
                  <a:pt x="20547" y="5302"/>
                  <a:pt x="20383" y="5336"/>
                </a:cubicBezTo>
                <a:cubicBezTo>
                  <a:pt x="20261" y="5359"/>
                  <a:pt x="20091" y="5487"/>
                  <a:pt x="20040" y="5487"/>
                </a:cubicBezTo>
                <a:cubicBezTo>
                  <a:pt x="19925" y="5487"/>
                  <a:pt x="20447" y="4806"/>
                  <a:pt x="23653" y="579"/>
                </a:cubicBezTo>
                <a:lnTo>
                  <a:pt x="23653" y="579"/>
                </a:lnTo>
                <a:cubicBezTo>
                  <a:pt x="20583" y="4506"/>
                  <a:pt x="19982" y="5412"/>
                  <a:pt x="19905" y="5412"/>
                </a:cubicBezTo>
                <a:cubicBezTo>
                  <a:pt x="19867" y="5412"/>
                  <a:pt x="19957" y="5191"/>
                  <a:pt x="19941" y="5004"/>
                </a:cubicBezTo>
                <a:cubicBezTo>
                  <a:pt x="19793" y="3062"/>
                  <a:pt x="16794" y="1009"/>
                  <a:pt x="20101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13"/>
          <p:cNvSpPr/>
          <p:nvPr/>
        </p:nvSpPr>
        <p:spPr>
          <a:xfrm>
            <a:off x="-216179" y="5040709"/>
            <a:ext cx="1627328" cy="1938524"/>
          </a:xfrm>
          <a:custGeom>
            <a:rect b="b" l="l" r="r" t="t"/>
            <a:pathLst>
              <a:path extrusionOk="0" h="41568" w="34895">
                <a:moveTo>
                  <a:pt x="28793" y="0"/>
                </a:moveTo>
                <a:cubicBezTo>
                  <a:pt x="24509" y="0"/>
                  <a:pt x="23485" y="4602"/>
                  <a:pt x="21998" y="8760"/>
                </a:cubicBezTo>
                <a:cubicBezTo>
                  <a:pt x="20044" y="14354"/>
                  <a:pt x="19196" y="15227"/>
                  <a:pt x="13799" y="17280"/>
                </a:cubicBezTo>
                <a:cubicBezTo>
                  <a:pt x="6300" y="20242"/>
                  <a:pt x="9275" y="25578"/>
                  <a:pt x="4726" y="29130"/>
                </a:cubicBezTo>
                <a:cubicBezTo>
                  <a:pt x="2993" y="30397"/>
                  <a:pt x="509" y="31442"/>
                  <a:pt x="227" y="33630"/>
                </a:cubicBezTo>
                <a:cubicBezTo>
                  <a:pt x="0" y="35349"/>
                  <a:pt x="2437" y="41567"/>
                  <a:pt x="6866" y="41567"/>
                </a:cubicBezTo>
                <a:cubicBezTo>
                  <a:pt x="7727" y="41567"/>
                  <a:pt x="8662" y="41333"/>
                  <a:pt x="9668" y="40785"/>
                </a:cubicBezTo>
                <a:cubicBezTo>
                  <a:pt x="14389" y="37933"/>
                  <a:pt x="14807" y="33212"/>
                  <a:pt x="18937" y="30409"/>
                </a:cubicBezTo>
                <a:cubicBezTo>
                  <a:pt x="22896" y="27803"/>
                  <a:pt x="25637" y="27815"/>
                  <a:pt x="28612" y="22676"/>
                </a:cubicBezTo>
                <a:cubicBezTo>
                  <a:pt x="31612" y="17058"/>
                  <a:pt x="29325" y="14317"/>
                  <a:pt x="31280" y="9522"/>
                </a:cubicBezTo>
                <a:cubicBezTo>
                  <a:pt x="32829" y="5896"/>
                  <a:pt x="34894" y="1372"/>
                  <a:pt x="30813" y="290"/>
                </a:cubicBezTo>
                <a:cubicBezTo>
                  <a:pt x="30067" y="92"/>
                  <a:pt x="29398" y="0"/>
                  <a:pt x="28793" y="0"/>
                </a:cubicBezTo>
                <a:close/>
              </a:path>
            </a:pathLst>
          </a:custGeom>
          <a:solidFill>
            <a:srgbClr val="E298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13"/>
          <p:cNvSpPr/>
          <p:nvPr/>
        </p:nvSpPr>
        <p:spPr>
          <a:xfrm>
            <a:off x="-408592" y="5160093"/>
            <a:ext cx="1689586" cy="1756274"/>
          </a:xfrm>
          <a:custGeom>
            <a:rect b="b" l="l" r="r" t="t"/>
            <a:pathLst>
              <a:path extrusionOk="0" h="37660" w="36230">
                <a:moveTo>
                  <a:pt x="33721" y="1"/>
                </a:moveTo>
                <a:cubicBezTo>
                  <a:pt x="33714" y="1"/>
                  <a:pt x="31362" y="6307"/>
                  <a:pt x="29210" y="10331"/>
                </a:cubicBezTo>
                <a:cubicBezTo>
                  <a:pt x="29054" y="5591"/>
                  <a:pt x="28993" y="2943"/>
                  <a:pt x="28966" y="2943"/>
                </a:cubicBezTo>
                <a:cubicBezTo>
                  <a:pt x="28940" y="2943"/>
                  <a:pt x="28945" y="5400"/>
                  <a:pt x="28927" y="10810"/>
                </a:cubicBezTo>
                <a:cubicBezTo>
                  <a:pt x="28519" y="11557"/>
                  <a:pt x="24799" y="17787"/>
                  <a:pt x="24275" y="17787"/>
                </a:cubicBezTo>
                <a:cubicBezTo>
                  <a:pt x="24247" y="17787"/>
                  <a:pt x="24228" y="17769"/>
                  <a:pt x="24219" y="17731"/>
                </a:cubicBezTo>
                <a:cubicBezTo>
                  <a:pt x="23787" y="15956"/>
                  <a:pt x="23771" y="13068"/>
                  <a:pt x="23738" y="13068"/>
                </a:cubicBezTo>
                <a:cubicBezTo>
                  <a:pt x="23729" y="13068"/>
                  <a:pt x="23720" y="13253"/>
                  <a:pt x="23703" y="13687"/>
                </a:cubicBezTo>
                <a:cubicBezTo>
                  <a:pt x="23555" y="19477"/>
                  <a:pt x="24465" y="18113"/>
                  <a:pt x="21674" y="21309"/>
                </a:cubicBezTo>
                <a:cubicBezTo>
                  <a:pt x="20494" y="22575"/>
                  <a:pt x="19326" y="23915"/>
                  <a:pt x="16548" y="26484"/>
                </a:cubicBezTo>
                <a:cubicBezTo>
                  <a:pt x="16585" y="23841"/>
                  <a:pt x="16708" y="21297"/>
                  <a:pt x="17310" y="18481"/>
                </a:cubicBezTo>
                <a:cubicBezTo>
                  <a:pt x="17768" y="16430"/>
                  <a:pt x="17923" y="15613"/>
                  <a:pt x="17892" y="15613"/>
                </a:cubicBezTo>
                <a:cubicBezTo>
                  <a:pt x="17810" y="15613"/>
                  <a:pt x="16427" y="21355"/>
                  <a:pt x="15945" y="25095"/>
                </a:cubicBezTo>
                <a:cubicBezTo>
                  <a:pt x="15601" y="27775"/>
                  <a:pt x="16634" y="26558"/>
                  <a:pt x="12307" y="30074"/>
                </a:cubicBezTo>
                <a:cubicBezTo>
                  <a:pt x="12270" y="30099"/>
                  <a:pt x="9688" y="32041"/>
                  <a:pt x="8287" y="32877"/>
                </a:cubicBezTo>
                <a:cubicBezTo>
                  <a:pt x="8062" y="33014"/>
                  <a:pt x="7892" y="33146"/>
                  <a:pt x="7798" y="33146"/>
                </a:cubicBezTo>
                <a:cubicBezTo>
                  <a:pt x="7572" y="33146"/>
                  <a:pt x="7780" y="32392"/>
                  <a:pt x="8717" y="29164"/>
                </a:cubicBezTo>
                <a:cubicBezTo>
                  <a:pt x="8811" y="28851"/>
                  <a:pt x="8838" y="28719"/>
                  <a:pt x="8817" y="28719"/>
                </a:cubicBezTo>
                <a:cubicBezTo>
                  <a:pt x="8708" y="28719"/>
                  <a:pt x="7258" y="32404"/>
                  <a:pt x="7217" y="32570"/>
                </a:cubicBezTo>
                <a:cubicBezTo>
                  <a:pt x="6897" y="33725"/>
                  <a:pt x="7119" y="33664"/>
                  <a:pt x="5398" y="34647"/>
                </a:cubicBezTo>
                <a:cubicBezTo>
                  <a:pt x="1" y="37610"/>
                  <a:pt x="640" y="36565"/>
                  <a:pt x="1144" y="37659"/>
                </a:cubicBezTo>
                <a:cubicBezTo>
                  <a:pt x="8711" y="33749"/>
                  <a:pt x="8341" y="33268"/>
                  <a:pt x="8985" y="33268"/>
                </a:cubicBezTo>
                <a:cubicBezTo>
                  <a:pt x="9196" y="33268"/>
                  <a:pt x="9514" y="33319"/>
                  <a:pt x="10251" y="33319"/>
                </a:cubicBezTo>
                <a:cubicBezTo>
                  <a:pt x="10649" y="33319"/>
                  <a:pt x="11171" y="33304"/>
                  <a:pt x="11864" y="33258"/>
                </a:cubicBezTo>
                <a:cubicBezTo>
                  <a:pt x="12122" y="33246"/>
                  <a:pt x="14433" y="32963"/>
                  <a:pt x="14679" y="32840"/>
                </a:cubicBezTo>
                <a:cubicBezTo>
                  <a:pt x="14699" y="32830"/>
                  <a:pt x="14687" y="32825"/>
                  <a:pt x="14648" y="32825"/>
                </a:cubicBezTo>
                <a:cubicBezTo>
                  <a:pt x="14479" y="32825"/>
                  <a:pt x="13786" y="32906"/>
                  <a:pt x="12860" y="32906"/>
                </a:cubicBezTo>
                <a:cubicBezTo>
                  <a:pt x="11989" y="32906"/>
                  <a:pt x="10912" y="32835"/>
                  <a:pt x="9872" y="32557"/>
                </a:cubicBezTo>
                <a:cubicBezTo>
                  <a:pt x="18288" y="26312"/>
                  <a:pt x="17479" y="25777"/>
                  <a:pt x="18035" y="25777"/>
                </a:cubicBezTo>
                <a:cubicBezTo>
                  <a:pt x="18150" y="25777"/>
                  <a:pt x="18323" y="25800"/>
                  <a:pt x="18648" y="25800"/>
                </a:cubicBezTo>
                <a:cubicBezTo>
                  <a:pt x="18719" y="25800"/>
                  <a:pt x="18797" y="25799"/>
                  <a:pt x="18884" y="25796"/>
                </a:cubicBezTo>
                <a:cubicBezTo>
                  <a:pt x="22731" y="25698"/>
                  <a:pt x="27120" y="23841"/>
                  <a:pt x="29948" y="21628"/>
                </a:cubicBezTo>
                <a:lnTo>
                  <a:pt x="29948" y="21628"/>
                </a:lnTo>
                <a:cubicBezTo>
                  <a:pt x="26119" y="24277"/>
                  <a:pt x="22440" y="25073"/>
                  <a:pt x="18968" y="25073"/>
                </a:cubicBezTo>
                <a:cubicBezTo>
                  <a:pt x="18862" y="25073"/>
                  <a:pt x="18756" y="25072"/>
                  <a:pt x="18650" y="25071"/>
                </a:cubicBezTo>
                <a:cubicBezTo>
                  <a:pt x="21379" y="22366"/>
                  <a:pt x="24305" y="18322"/>
                  <a:pt x="24760" y="17781"/>
                </a:cubicBezTo>
                <a:cubicBezTo>
                  <a:pt x="26051" y="16182"/>
                  <a:pt x="25928" y="17879"/>
                  <a:pt x="30624" y="14867"/>
                </a:cubicBezTo>
                <a:lnTo>
                  <a:pt x="30624" y="14867"/>
                </a:lnTo>
                <a:cubicBezTo>
                  <a:pt x="29673" y="15343"/>
                  <a:pt x="26948" y="16466"/>
                  <a:pt x="26105" y="16466"/>
                </a:cubicBezTo>
                <a:cubicBezTo>
                  <a:pt x="25859" y="16466"/>
                  <a:pt x="25773" y="16370"/>
                  <a:pt x="25940" y="16133"/>
                </a:cubicBezTo>
                <a:cubicBezTo>
                  <a:pt x="26604" y="15248"/>
                  <a:pt x="28706" y="11818"/>
                  <a:pt x="30194" y="8733"/>
                </a:cubicBezTo>
                <a:cubicBezTo>
                  <a:pt x="32468" y="7245"/>
                  <a:pt x="34865" y="5155"/>
                  <a:pt x="36230" y="2979"/>
                </a:cubicBezTo>
                <a:lnTo>
                  <a:pt x="36230" y="2979"/>
                </a:lnTo>
                <a:cubicBezTo>
                  <a:pt x="35086" y="4651"/>
                  <a:pt x="33648" y="5917"/>
                  <a:pt x="31976" y="7184"/>
                </a:cubicBezTo>
                <a:cubicBezTo>
                  <a:pt x="31109" y="7838"/>
                  <a:pt x="30672" y="8204"/>
                  <a:pt x="30546" y="8204"/>
                </a:cubicBezTo>
                <a:cubicBezTo>
                  <a:pt x="30286" y="8204"/>
                  <a:pt x="31352" y="6645"/>
                  <a:pt x="32702" y="2844"/>
                </a:cubicBezTo>
                <a:cubicBezTo>
                  <a:pt x="33423" y="816"/>
                  <a:pt x="33724" y="1"/>
                  <a:pt x="33721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13"/>
          <p:cNvSpPr/>
          <p:nvPr/>
        </p:nvSpPr>
        <p:spPr>
          <a:xfrm>
            <a:off x="7637177" y="-1101570"/>
            <a:ext cx="1445193" cy="1886556"/>
          </a:xfrm>
          <a:custGeom>
            <a:rect b="b" l="l" r="r" t="t"/>
            <a:pathLst>
              <a:path extrusionOk="0" h="46749" w="35812">
                <a:moveTo>
                  <a:pt x="25790" y="0"/>
                </a:moveTo>
                <a:cubicBezTo>
                  <a:pt x="21119" y="0"/>
                  <a:pt x="19432" y="3456"/>
                  <a:pt x="19412" y="9725"/>
                </a:cubicBezTo>
                <a:cubicBezTo>
                  <a:pt x="19080" y="20101"/>
                  <a:pt x="9725" y="16400"/>
                  <a:pt x="7881" y="28386"/>
                </a:cubicBezTo>
                <a:cubicBezTo>
                  <a:pt x="6873" y="34632"/>
                  <a:pt x="7328" y="33820"/>
                  <a:pt x="3615" y="37705"/>
                </a:cubicBezTo>
                <a:cubicBezTo>
                  <a:pt x="1316" y="40028"/>
                  <a:pt x="1" y="42192"/>
                  <a:pt x="2189" y="44577"/>
                </a:cubicBezTo>
                <a:cubicBezTo>
                  <a:pt x="3600" y="46110"/>
                  <a:pt x="4973" y="46748"/>
                  <a:pt x="6305" y="46748"/>
                </a:cubicBezTo>
                <a:cubicBezTo>
                  <a:pt x="12168" y="46748"/>
                  <a:pt x="17226" y="34381"/>
                  <a:pt x="21133" y="31656"/>
                </a:cubicBezTo>
                <a:cubicBezTo>
                  <a:pt x="24821" y="28952"/>
                  <a:pt x="31030" y="27440"/>
                  <a:pt x="31362" y="19129"/>
                </a:cubicBezTo>
                <a:cubicBezTo>
                  <a:pt x="31435" y="16093"/>
                  <a:pt x="31079" y="13474"/>
                  <a:pt x="32210" y="10499"/>
                </a:cubicBezTo>
                <a:cubicBezTo>
                  <a:pt x="33992" y="5496"/>
                  <a:pt x="35812" y="2238"/>
                  <a:pt x="29493" y="554"/>
                </a:cubicBezTo>
                <a:cubicBezTo>
                  <a:pt x="28091" y="182"/>
                  <a:pt x="26862" y="0"/>
                  <a:pt x="25790" y="0"/>
                </a:cubicBezTo>
                <a:close/>
              </a:path>
            </a:pathLst>
          </a:custGeom>
          <a:solidFill>
            <a:srgbClr val="E298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13"/>
          <p:cNvSpPr/>
          <p:nvPr/>
        </p:nvSpPr>
        <p:spPr>
          <a:xfrm>
            <a:off x="7771880" y="-1302699"/>
            <a:ext cx="1124976" cy="1943335"/>
          </a:xfrm>
          <a:custGeom>
            <a:rect b="b" l="l" r="r" t="t"/>
            <a:pathLst>
              <a:path extrusionOk="0" h="48156" w="27877">
                <a:moveTo>
                  <a:pt x="4664" y="42060"/>
                </a:moveTo>
                <a:cubicBezTo>
                  <a:pt x="1155" y="43298"/>
                  <a:pt x="0" y="43786"/>
                  <a:pt x="151" y="43786"/>
                </a:cubicBezTo>
                <a:cubicBezTo>
                  <a:pt x="336" y="43786"/>
                  <a:pt x="2489" y="43050"/>
                  <a:pt x="4664" y="42060"/>
                </a:cubicBezTo>
                <a:close/>
                <a:moveTo>
                  <a:pt x="27214" y="1"/>
                </a:moveTo>
                <a:cubicBezTo>
                  <a:pt x="26911" y="1"/>
                  <a:pt x="26980" y="622"/>
                  <a:pt x="26216" y="3891"/>
                </a:cubicBezTo>
                <a:cubicBezTo>
                  <a:pt x="24336" y="11463"/>
                  <a:pt x="25368" y="8341"/>
                  <a:pt x="20438" y="12508"/>
                </a:cubicBezTo>
                <a:cubicBezTo>
                  <a:pt x="19986" y="12890"/>
                  <a:pt x="19806" y="13044"/>
                  <a:pt x="19829" y="13044"/>
                </a:cubicBezTo>
                <a:cubicBezTo>
                  <a:pt x="19907" y="13044"/>
                  <a:pt x="22232" y="11338"/>
                  <a:pt x="24311" y="10554"/>
                </a:cubicBezTo>
                <a:lnTo>
                  <a:pt x="24311" y="10554"/>
                </a:lnTo>
                <a:cubicBezTo>
                  <a:pt x="18803" y="26437"/>
                  <a:pt x="22627" y="17352"/>
                  <a:pt x="8760" y="27359"/>
                </a:cubicBezTo>
                <a:cubicBezTo>
                  <a:pt x="12534" y="24999"/>
                  <a:pt x="14624" y="23671"/>
                  <a:pt x="19652" y="22122"/>
                </a:cubicBezTo>
                <a:lnTo>
                  <a:pt x="19652" y="22122"/>
                </a:lnTo>
                <a:cubicBezTo>
                  <a:pt x="19025" y="23474"/>
                  <a:pt x="15288" y="30998"/>
                  <a:pt x="14070" y="31883"/>
                </a:cubicBezTo>
                <a:cubicBezTo>
                  <a:pt x="13394" y="32375"/>
                  <a:pt x="12509" y="31944"/>
                  <a:pt x="8477" y="34059"/>
                </a:cubicBezTo>
                <a:cubicBezTo>
                  <a:pt x="10296" y="33358"/>
                  <a:pt x="11796" y="32891"/>
                  <a:pt x="13751" y="32657"/>
                </a:cubicBezTo>
                <a:lnTo>
                  <a:pt x="13751" y="32657"/>
                </a:lnTo>
                <a:cubicBezTo>
                  <a:pt x="12067" y="35337"/>
                  <a:pt x="9805" y="38300"/>
                  <a:pt x="9018" y="39345"/>
                </a:cubicBezTo>
                <a:cubicBezTo>
                  <a:pt x="8296" y="40240"/>
                  <a:pt x="6472" y="41237"/>
                  <a:pt x="4664" y="42060"/>
                </a:cubicBezTo>
                <a:lnTo>
                  <a:pt x="4664" y="42060"/>
                </a:lnTo>
                <a:cubicBezTo>
                  <a:pt x="5520" y="41758"/>
                  <a:pt x="6515" y="41412"/>
                  <a:pt x="7666" y="41017"/>
                </a:cubicBezTo>
                <a:lnTo>
                  <a:pt x="7666" y="41017"/>
                </a:lnTo>
                <a:cubicBezTo>
                  <a:pt x="5312" y="43929"/>
                  <a:pt x="1778" y="47619"/>
                  <a:pt x="1313" y="48102"/>
                </a:cubicBezTo>
                <a:lnTo>
                  <a:pt x="1313" y="48102"/>
                </a:lnTo>
                <a:cubicBezTo>
                  <a:pt x="1412" y="48000"/>
                  <a:pt x="1657" y="47747"/>
                  <a:pt x="2084" y="47311"/>
                </a:cubicBezTo>
                <a:cubicBezTo>
                  <a:pt x="4297" y="45049"/>
                  <a:pt x="6129" y="43217"/>
                  <a:pt x="9485" y="39038"/>
                </a:cubicBezTo>
                <a:lnTo>
                  <a:pt x="9485" y="39038"/>
                </a:lnTo>
                <a:cubicBezTo>
                  <a:pt x="9239" y="41632"/>
                  <a:pt x="8514" y="44816"/>
                  <a:pt x="7346" y="47151"/>
                </a:cubicBezTo>
                <a:cubicBezTo>
                  <a:pt x="8059" y="45811"/>
                  <a:pt x="8612" y="44398"/>
                  <a:pt x="8993" y="42935"/>
                </a:cubicBezTo>
                <a:cubicBezTo>
                  <a:pt x="10653" y="36554"/>
                  <a:pt x="8071" y="41201"/>
                  <a:pt x="14894" y="31465"/>
                </a:cubicBezTo>
                <a:cubicBezTo>
                  <a:pt x="15155" y="31068"/>
                  <a:pt x="15250" y="30945"/>
                  <a:pt x="15284" y="30945"/>
                </a:cubicBezTo>
                <a:cubicBezTo>
                  <a:pt x="15321" y="30945"/>
                  <a:pt x="15287" y="31087"/>
                  <a:pt x="15312" y="31182"/>
                </a:cubicBezTo>
                <a:cubicBezTo>
                  <a:pt x="15767" y="32645"/>
                  <a:pt x="15878" y="34120"/>
                  <a:pt x="15865" y="35706"/>
                </a:cubicBezTo>
                <a:cubicBezTo>
                  <a:pt x="15840" y="36210"/>
                  <a:pt x="15842" y="36417"/>
                  <a:pt x="15860" y="36417"/>
                </a:cubicBezTo>
                <a:cubicBezTo>
                  <a:pt x="15911" y="36417"/>
                  <a:pt x="16090" y="34669"/>
                  <a:pt x="16099" y="33370"/>
                </a:cubicBezTo>
                <a:cubicBezTo>
                  <a:pt x="16025" y="29461"/>
                  <a:pt x="14833" y="31526"/>
                  <a:pt x="17562" y="26953"/>
                </a:cubicBezTo>
                <a:cubicBezTo>
                  <a:pt x="20466" y="21831"/>
                  <a:pt x="21056" y="20018"/>
                  <a:pt x="21333" y="20018"/>
                </a:cubicBezTo>
                <a:cubicBezTo>
                  <a:pt x="21484" y="20018"/>
                  <a:pt x="21543" y="20548"/>
                  <a:pt x="21828" y="21372"/>
                </a:cubicBezTo>
                <a:cubicBezTo>
                  <a:pt x="22946" y="24826"/>
                  <a:pt x="23241" y="28097"/>
                  <a:pt x="22492" y="32559"/>
                </a:cubicBezTo>
                <a:cubicBezTo>
                  <a:pt x="23500" y="28195"/>
                  <a:pt x="23315" y="23597"/>
                  <a:pt x="22110" y="19872"/>
                </a:cubicBezTo>
                <a:cubicBezTo>
                  <a:pt x="21631" y="18409"/>
                  <a:pt x="21361" y="19848"/>
                  <a:pt x="23327" y="15078"/>
                </a:cubicBezTo>
                <a:cubicBezTo>
                  <a:pt x="25066" y="10971"/>
                  <a:pt x="25364" y="8644"/>
                  <a:pt x="25781" y="8644"/>
                </a:cubicBezTo>
                <a:cubicBezTo>
                  <a:pt x="26024" y="8644"/>
                  <a:pt x="26307" y="9437"/>
                  <a:pt x="26942" y="11132"/>
                </a:cubicBezTo>
                <a:cubicBezTo>
                  <a:pt x="27337" y="12184"/>
                  <a:pt x="27614" y="13403"/>
                  <a:pt x="27643" y="13403"/>
                </a:cubicBezTo>
                <a:cubicBezTo>
                  <a:pt x="27660" y="13403"/>
                  <a:pt x="27591" y="12981"/>
                  <a:pt x="27409" y="11857"/>
                </a:cubicBezTo>
                <a:cubicBezTo>
                  <a:pt x="26106" y="4505"/>
                  <a:pt x="25036" y="12029"/>
                  <a:pt x="27876" y="178"/>
                </a:cubicBezTo>
                <a:cubicBezTo>
                  <a:pt x="27532" y="109"/>
                  <a:pt x="27340" y="1"/>
                  <a:pt x="27214" y="1"/>
                </a:cubicBezTo>
                <a:close/>
                <a:moveTo>
                  <a:pt x="1313" y="48102"/>
                </a:moveTo>
                <a:cubicBezTo>
                  <a:pt x="1278" y="48138"/>
                  <a:pt x="1261" y="48155"/>
                  <a:pt x="1262" y="48155"/>
                </a:cubicBezTo>
                <a:cubicBezTo>
                  <a:pt x="1262" y="48155"/>
                  <a:pt x="1279" y="48137"/>
                  <a:pt x="1313" y="48102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13"/>
          <p:cNvSpPr/>
          <p:nvPr/>
        </p:nvSpPr>
        <p:spPr>
          <a:xfrm>
            <a:off x="8380348" y="353026"/>
            <a:ext cx="1580140" cy="1171627"/>
          </a:xfrm>
          <a:custGeom>
            <a:rect b="b" l="l" r="r" t="t"/>
            <a:pathLst>
              <a:path extrusionOk="0" h="29033" w="39156">
                <a:moveTo>
                  <a:pt x="39155" y="0"/>
                </a:moveTo>
                <a:lnTo>
                  <a:pt x="39155" y="0"/>
                </a:lnTo>
                <a:cubicBezTo>
                  <a:pt x="39153" y="3"/>
                  <a:pt x="39150" y="6"/>
                  <a:pt x="39148" y="9"/>
                </a:cubicBezTo>
                <a:lnTo>
                  <a:pt x="39148" y="9"/>
                </a:lnTo>
                <a:cubicBezTo>
                  <a:pt x="39150" y="6"/>
                  <a:pt x="39153" y="3"/>
                  <a:pt x="39155" y="0"/>
                </a:cubicBezTo>
                <a:close/>
                <a:moveTo>
                  <a:pt x="39148" y="9"/>
                </a:moveTo>
                <a:cubicBezTo>
                  <a:pt x="38147" y="1109"/>
                  <a:pt x="35619" y="1488"/>
                  <a:pt x="32455" y="1758"/>
                </a:cubicBezTo>
                <a:cubicBezTo>
                  <a:pt x="15847" y="3135"/>
                  <a:pt x="11876" y="4033"/>
                  <a:pt x="1" y="25718"/>
                </a:cubicBezTo>
                <a:cubicBezTo>
                  <a:pt x="4745" y="27904"/>
                  <a:pt x="9598" y="29033"/>
                  <a:pt x="14181" y="29033"/>
                </a:cubicBezTo>
                <a:cubicBezTo>
                  <a:pt x="25581" y="29033"/>
                  <a:pt x="35312" y="22045"/>
                  <a:pt x="37557" y="6946"/>
                </a:cubicBezTo>
                <a:cubicBezTo>
                  <a:pt x="38035" y="3648"/>
                  <a:pt x="38159" y="1107"/>
                  <a:pt x="39148" y="9"/>
                </a:cubicBezTo>
                <a:close/>
              </a:path>
            </a:pathLst>
          </a:custGeom>
          <a:solidFill>
            <a:srgbClr val="D566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13"/>
          <p:cNvSpPr/>
          <p:nvPr/>
        </p:nvSpPr>
        <p:spPr>
          <a:xfrm>
            <a:off x="8380348" y="353026"/>
            <a:ext cx="1592085" cy="1169528"/>
          </a:xfrm>
          <a:custGeom>
            <a:rect b="b" l="l" r="r" t="t"/>
            <a:pathLst>
              <a:path extrusionOk="0" h="28981" w="39452">
                <a:moveTo>
                  <a:pt x="39155" y="0"/>
                </a:moveTo>
                <a:cubicBezTo>
                  <a:pt x="39147" y="10"/>
                  <a:pt x="39138" y="19"/>
                  <a:pt x="39130" y="29"/>
                </a:cubicBezTo>
                <a:lnTo>
                  <a:pt x="39130" y="29"/>
                </a:lnTo>
                <a:cubicBezTo>
                  <a:pt x="39138" y="20"/>
                  <a:pt x="39147" y="10"/>
                  <a:pt x="39155" y="0"/>
                </a:cubicBezTo>
                <a:close/>
                <a:moveTo>
                  <a:pt x="39130" y="29"/>
                </a:moveTo>
                <a:lnTo>
                  <a:pt x="39130" y="29"/>
                </a:lnTo>
                <a:cubicBezTo>
                  <a:pt x="28561" y="11866"/>
                  <a:pt x="15060" y="20731"/>
                  <a:pt x="1" y="25718"/>
                </a:cubicBezTo>
                <a:cubicBezTo>
                  <a:pt x="4920" y="27982"/>
                  <a:pt x="9677" y="28981"/>
                  <a:pt x="14023" y="28981"/>
                </a:cubicBezTo>
                <a:cubicBezTo>
                  <a:pt x="20179" y="28981"/>
                  <a:pt x="25510" y="26977"/>
                  <a:pt x="29308" y="23727"/>
                </a:cubicBezTo>
                <a:cubicBezTo>
                  <a:pt x="39452" y="14857"/>
                  <a:pt x="36692" y="2814"/>
                  <a:pt x="39130" y="29"/>
                </a:cubicBezTo>
                <a:close/>
              </a:path>
            </a:pathLst>
          </a:custGeom>
          <a:solidFill>
            <a:srgbClr val="D9CA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13"/>
          <p:cNvSpPr/>
          <p:nvPr/>
        </p:nvSpPr>
        <p:spPr>
          <a:xfrm>
            <a:off x="8467192" y="255286"/>
            <a:ext cx="1580584" cy="1265089"/>
          </a:xfrm>
          <a:custGeom>
            <a:rect b="b" l="l" r="r" t="t"/>
            <a:pathLst>
              <a:path extrusionOk="0" h="31349" w="39167">
                <a:moveTo>
                  <a:pt x="4169" y="25739"/>
                </a:moveTo>
                <a:cubicBezTo>
                  <a:pt x="2318" y="26443"/>
                  <a:pt x="0" y="27461"/>
                  <a:pt x="71" y="27461"/>
                </a:cubicBezTo>
                <a:cubicBezTo>
                  <a:pt x="117" y="27461"/>
                  <a:pt x="1208" y="27016"/>
                  <a:pt x="4169" y="25739"/>
                </a:cubicBezTo>
                <a:close/>
                <a:moveTo>
                  <a:pt x="38614" y="0"/>
                </a:moveTo>
                <a:cubicBezTo>
                  <a:pt x="32791" y="6782"/>
                  <a:pt x="31474" y="8333"/>
                  <a:pt x="29396" y="8333"/>
                </a:cubicBezTo>
                <a:cubicBezTo>
                  <a:pt x="29210" y="8333"/>
                  <a:pt x="29018" y="8321"/>
                  <a:pt x="28816" y="8299"/>
                </a:cubicBezTo>
                <a:cubicBezTo>
                  <a:pt x="26000" y="7990"/>
                  <a:pt x="22780" y="5585"/>
                  <a:pt x="19843" y="5585"/>
                </a:cubicBezTo>
                <a:cubicBezTo>
                  <a:pt x="19498" y="5585"/>
                  <a:pt x="19157" y="5619"/>
                  <a:pt x="18821" y="5692"/>
                </a:cubicBezTo>
                <a:cubicBezTo>
                  <a:pt x="18996" y="5673"/>
                  <a:pt x="19172" y="5664"/>
                  <a:pt x="19349" y="5664"/>
                </a:cubicBezTo>
                <a:cubicBezTo>
                  <a:pt x="22644" y="5664"/>
                  <a:pt x="26220" y="8884"/>
                  <a:pt x="29431" y="8884"/>
                </a:cubicBezTo>
                <a:cubicBezTo>
                  <a:pt x="29738" y="8884"/>
                  <a:pt x="30041" y="8855"/>
                  <a:pt x="30340" y="8790"/>
                </a:cubicBezTo>
                <a:lnTo>
                  <a:pt x="30340" y="8790"/>
                </a:lnTo>
                <a:cubicBezTo>
                  <a:pt x="25901" y="12873"/>
                  <a:pt x="24054" y="14363"/>
                  <a:pt x="22346" y="14363"/>
                </a:cubicBezTo>
                <a:cubicBezTo>
                  <a:pt x="20403" y="14363"/>
                  <a:pt x="18638" y="12435"/>
                  <a:pt x="13437" y="10204"/>
                </a:cubicBezTo>
                <a:cubicBezTo>
                  <a:pt x="12836" y="9942"/>
                  <a:pt x="12159" y="9724"/>
                  <a:pt x="11513" y="9724"/>
                </a:cubicBezTo>
                <a:cubicBezTo>
                  <a:pt x="11127" y="9724"/>
                  <a:pt x="10753" y="9802"/>
                  <a:pt x="10412" y="9995"/>
                </a:cubicBezTo>
                <a:cubicBezTo>
                  <a:pt x="10712" y="9856"/>
                  <a:pt x="11029" y="9793"/>
                  <a:pt x="11361" y="9793"/>
                </a:cubicBezTo>
                <a:cubicBezTo>
                  <a:pt x="13583" y="9793"/>
                  <a:pt x="16510" y="12585"/>
                  <a:pt x="19633" y="13954"/>
                </a:cubicBezTo>
                <a:cubicBezTo>
                  <a:pt x="20998" y="14555"/>
                  <a:pt x="21997" y="14679"/>
                  <a:pt x="22619" y="14679"/>
                </a:cubicBezTo>
                <a:cubicBezTo>
                  <a:pt x="23051" y="14679"/>
                  <a:pt x="23301" y="14619"/>
                  <a:pt x="23366" y="14619"/>
                </a:cubicBezTo>
                <a:cubicBezTo>
                  <a:pt x="23434" y="14619"/>
                  <a:pt x="23293" y="14686"/>
                  <a:pt x="22940" y="14962"/>
                </a:cubicBezTo>
                <a:cubicBezTo>
                  <a:pt x="16699" y="19377"/>
                  <a:pt x="15863" y="19965"/>
                  <a:pt x="14703" y="19965"/>
                </a:cubicBezTo>
                <a:cubicBezTo>
                  <a:pt x="14691" y="19965"/>
                  <a:pt x="14678" y="19965"/>
                  <a:pt x="14666" y="19965"/>
                </a:cubicBezTo>
                <a:cubicBezTo>
                  <a:pt x="11459" y="19881"/>
                  <a:pt x="8009" y="15435"/>
                  <a:pt x="6039" y="15435"/>
                </a:cubicBezTo>
                <a:cubicBezTo>
                  <a:pt x="5706" y="15435"/>
                  <a:pt x="5416" y="15562"/>
                  <a:pt x="5175" y="15859"/>
                </a:cubicBezTo>
                <a:cubicBezTo>
                  <a:pt x="5404" y="15609"/>
                  <a:pt x="5670" y="15500"/>
                  <a:pt x="5970" y="15500"/>
                </a:cubicBezTo>
                <a:cubicBezTo>
                  <a:pt x="7952" y="15500"/>
                  <a:pt x="11388" y="20238"/>
                  <a:pt x="14750" y="20238"/>
                </a:cubicBezTo>
                <a:cubicBezTo>
                  <a:pt x="14858" y="20238"/>
                  <a:pt x="14965" y="20233"/>
                  <a:pt x="15072" y="20223"/>
                </a:cubicBezTo>
                <a:lnTo>
                  <a:pt x="15072" y="20223"/>
                </a:lnTo>
                <a:cubicBezTo>
                  <a:pt x="10560" y="22793"/>
                  <a:pt x="9724" y="23174"/>
                  <a:pt x="7179" y="24391"/>
                </a:cubicBezTo>
                <a:cubicBezTo>
                  <a:pt x="6979" y="24484"/>
                  <a:pt x="6781" y="24525"/>
                  <a:pt x="6585" y="24525"/>
                </a:cubicBezTo>
                <a:cubicBezTo>
                  <a:pt x="5014" y="24525"/>
                  <a:pt x="3590" y="21861"/>
                  <a:pt x="2166" y="21861"/>
                </a:cubicBezTo>
                <a:cubicBezTo>
                  <a:pt x="1635" y="21861"/>
                  <a:pt x="1104" y="22231"/>
                  <a:pt x="565" y="23247"/>
                </a:cubicBezTo>
                <a:cubicBezTo>
                  <a:pt x="1152" y="22303"/>
                  <a:pt x="1679" y="21955"/>
                  <a:pt x="2184" y="21955"/>
                </a:cubicBezTo>
                <a:cubicBezTo>
                  <a:pt x="3436" y="21955"/>
                  <a:pt x="4554" y="24092"/>
                  <a:pt x="6122" y="24600"/>
                </a:cubicBezTo>
                <a:cubicBezTo>
                  <a:pt x="6393" y="24686"/>
                  <a:pt x="6897" y="24538"/>
                  <a:pt x="6319" y="24809"/>
                </a:cubicBezTo>
                <a:cubicBezTo>
                  <a:pt x="5512" y="25159"/>
                  <a:pt x="4798" y="25468"/>
                  <a:pt x="4169" y="25739"/>
                </a:cubicBezTo>
                <a:lnTo>
                  <a:pt x="4169" y="25739"/>
                </a:lnTo>
                <a:cubicBezTo>
                  <a:pt x="5145" y="25368"/>
                  <a:pt x="5991" y="25085"/>
                  <a:pt x="6288" y="25085"/>
                </a:cubicBezTo>
                <a:cubicBezTo>
                  <a:pt x="6383" y="25085"/>
                  <a:pt x="6422" y="25114"/>
                  <a:pt x="6393" y="25177"/>
                </a:cubicBezTo>
                <a:cubicBezTo>
                  <a:pt x="5537" y="26987"/>
                  <a:pt x="6864" y="30284"/>
                  <a:pt x="4305" y="30284"/>
                </a:cubicBezTo>
                <a:cubicBezTo>
                  <a:pt x="3995" y="30284"/>
                  <a:pt x="3630" y="30236"/>
                  <a:pt x="3196" y="30132"/>
                </a:cubicBezTo>
                <a:lnTo>
                  <a:pt x="3196" y="30132"/>
                </a:lnTo>
                <a:cubicBezTo>
                  <a:pt x="3698" y="30287"/>
                  <a:pt x="4113" y="30358"/>
                  <a:pt x="4456" y="30358"/>
                </a:cubicBezTo>
                <a:cubicBezTo>
                  <a:pt x="6877" y="30358"/>
                  <a:pt x="5729" y="26865"/>
                  <a:pt x="6515" y="25239"/>
                </a:cubicBezTo>
                <a:cubicBezTo>
                  <a:pt x="6798" y="24637"/>
                  <a:pt x="7204" y="24587"/>
                  <a:pt x="7167" y="24538"/>
                </a:cubicBezTo>
                <a:cubicBezTo>
                  <a:pt x="13269" y="21758"/>
                  <a:pt x="14895" y="20486"/>
                  <a:pt x="15104" y="20486"/>
                </a:cubicBezTo>
                <a:cubicBezTo>
                  <a:pt x="15166" y="20486"/>
                  <a:pt x="15105" y="20597"/>
                  <a:pt x="14998" y="20813"/>
                </a:cubicBezTo>
                <a:cubicBezTo>
                  <a:pt x="13400" y="23960"/>
                  <a:pt x="16682" y="30451"/>
                  <a:pt x="12699" y="31349"/>
                </a:cubicBezTo>
                <a:cubicBezTo>
                  <a:pt x="16817" y="30623"/>
                  <a:pt x="13769" y="23542"/>
                  <a:pt x="15219" y="20936"/>
                </a:cubicBezTo>
                <a:cubicBezTo>
                  <a:pt x="15748" y="19953"/>
                  <a:pt x="16977" y="19350"/>
                  <a:pt x="19030" y="18035"/>
                </a:cubicBezTo>
                <a:cubicBezTo>
                  <a:pt x="22461" y="15926"/>
                  <a:pt x="23483" y="14898"/>
                  <a:pt x="23641" y="14898"/>
                </a:cubicBezTo>
                <a:cubicBezTo>
                  <a:pt x="23813" y="14898"/>
                  <a:pt x="22953" y="16126"/>
                  <a:pt x="23075" y="18514"/>
                </a:cubicBezTo>
                <a:cubicBezTo>
                  <a:pt x="23235" y="22350"/>
                  <a:pt x="25079" y="27341"/>
                  <a:pt x="22091" y="29320"/>
                </a:cubicBezTo>
                <a:cubicBezTo>
                  <a:pt x="25202" y="27489"/>
                  <a:pt x="23677" y="22473"/>
                  <a:pt x="23493" y="18797"/>
                </a:cubicBezTo>
                <a:cubicBezTo>
                  <a:pt x="23222" y="14076"/>
                  <a:pt x="24562" y="14654"/>
                  <a:pt x="30709" y="9184"/>
                </a:cubicBezTo>
                <a:lnTo>
                  <a:pt x="30709" y="9184"/>
                </a:lnTo>
                <a:cubicBezTo>
                  <a:pt x="29553" y="12835"/>
                  <a:pt x="33143" y="17506"/>
                  <a:pt x="31188" y="21600"/>
                </a:cubicBezTo>
                <a:cubicBezTo>
                  <a:pt x="34028" y="16904"/>
                  <a:pt x="28754" y="11458"/>
                  <a:pt x="32344" y="7684"/>
                </a:cubicBezTo>
                <a:cubicBezTo>
                  <a:pt x="33450" y="6430"/>
                  <a:pt x="35626" y="4610"/>
                  <a:pt x="39167" y="468"/>
                </a:cubicBezTo>
                <a:lnTo>
                  <a:pt x="38614" y="0"/>
                </a:ln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1" name="Google Shape;631;p13"/>
          <p:cNvGrpSpPr/>
          <p:nvPr/>
        </p:nvGrpSpPr>
        <p:grpSpPr>
          <a:xfrm>
            <a:off x="8506592" y="1651990"/>
            <a:ext cx="1908939" cy="3006742"/>
            <a:chOff x="8255620" y="2406636"/>
            <a:chExt cx="2440162" cy="3843464"/>
          </a:xfrm>
        </p:grpSpPr>
        <p:sp>
          <p:nvSpPr>
            <p:cNvPr id="632" name="Google Shape;632;p13"/>
            <p:cNvSpPr/>
            <p:nvPr/>
          </p:nvSpPr>
          <p:spPr>
            <a:xfrm>
              <a:off x="8255620" y="2604610"/>
              <a:ext cx="584069" cy="471051"/>
            </a:xfrm>
            <a:custGeom>
              <a:rect b="b" l="l" r="r" t="t"/>
              <a:pathLst>
                <a:path extrusionOk="0" h="9132" w="11323">
                  <a:moveTo>
                    <a:pt x="5055" y="1"/>
                  </a:moveTo>
                  <a:cubicBezTo>
                    <a:pt x="3681" y="1"/>
                    <a:pt x="2337" y="632"/>
                    <a:pt x="1562" y="1854"/>
                  </a:cubicBezTo>
                  <a:cubicBezTo>
                    <a:pt x="1" y="4312"/>
                    <a:pt x="1107" y="8246"/>
                    <a:pt x="4869" y="8603"/>
                  </a:cubicBezTo>
                  <a:cubicBezTo>
                    <a:pt x="5066" y="8623"/>
                    <a:pt x="5265" y="8632"/>
                    <a:pt x="5464" y="8632"/>
                  </a:cubicBezTo>
                  <a:cubicBezTo>
                    <a:pt x="6650" y="8632"/>
                    <a:pt x="7846" y="8322"/>
                    <a:pt x="8962" y="8322"/>
                  </a:cubicBezTo>
                  <a:cubicBezTo>
                    <a:pt x="9810" y="8322"/>
                    <a:pt x="10610" y="8501"/>
                    <a:pt x="11323" y="9131"/>
                  </a:cubicBezTo>
                  <a:cubicBezTo>
                    <a:pt x="9479" y="7496"/>
                    <a:pt x="10130" y="5050"/>
                    <a:pt x="9208" y="2825"/>
                  </a:cubicBezTo>
                  <a:cubicBezTo>
                    <a:pt x="8409" y="917"/>
                    <a:pt x="6711" y="1"/>
                    <a:pt x="5055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3"/>
            <p:cNvSpPr/>
            <p:nvPr/>
          </p:nvSpPr>
          <p:spPr>
            <a:xfrm>
              <a:off x="8722906" y="4067954"/>
              <a:ext cx="1220184" cy="469349"/>
            </a:xfrm>
            <a:custGeom>
              <a:rect b="b" l="l" r="r" t="t"/>
              <a:pathLst>
                <a:path extrusionOk="0" h="9099" w="23655">
                  <a:moveTo>
                    <a:pt x="9720" y="0"/>
                  </a:moveTo>
                  <a:cubicBezTo>
                    <a:pt x="9649" y="0"/>
                    <a:pt x="9577" y="1"/>
                    <a:pt x="9505" y="2"/>
                  </a:cubicBezTo>
                  <a:cubicBezTo>
                    <a:pt x="5399" y="174"/>
                    <a:pt x="2006" y="2534"/>
                    <a:pt x="1182" y="4526"/>
                  </a:cubicBezTo>
                  <a:cubicBezTo>
                    <a:pt x="0" y="7329"/>
                    <a:pt x="3857" y="7992"/>
                    <a:pt x="8446" y="7992"/>
                  </a:cubicBezTo>
                  <a:cubicBezTo>
                    <a:pt x="12563" y="7992"/>
                    <a:pt x="17271" y="7458"/>
                    <a:pt x="19459" y="7458"/>
                  </a:cubicBezTo>
                  <a:cubicBezTo>
                    <a:pt x="19881" y="7458"/>
                    <a:pt x="20209" y="7478"/>
                    <a:pt x="20421" y="7525"/>
                  </a:cubicBezTo>
                  <a:cubicBezTo>
                    <a:pt x="21513" y="7773"/>
                    <a:pt x="22533" y="8247"/>
                    <a:pt x="23415" y="8911"/>
                  </a:cubicBezTo>
                  <a:lnTo>
                    <a:pt x="23415" y="8911"/>
                  </a:lnTo>
                  <a:cubicBezTo>
                    <a:pt x="18450" y="4958"/>
                    <a:pt x="17107" y="0"/>
                    <a:pt x="9720" y="0"/>
                  </a:cubicBezTo>
                  <a:close/>
                  <a:moveTo>
                    <a:pt x="23415" y="8911"/>
                  </a:moveTo>
                  <a:cubicBezTo>
                    <a:pt x="23494" y="8974"/>
                    <a:pt x="23574" y="9036"/>
                    <a:pt x="23655" y="9099"/>
                  </a:cubicBezTo>
                  <a:cubicBezTo>
                    <a:pt x="23576" y="9035"/>
                    <a:pt x="23496" y="8972"/>
                    <a:pt x="23415" y="891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3"/>
            <p:cNvSpPr/>
            <p:nvPr/>
          </p:nvSpPr>
          <p:spPr>
            <a:xfrm>
              <a:off x="9045381" y="4275316"/>
              <a:ext cx="1220132" cy="637405"/>
            </a:xfrm>
            <a:custGeom>
              <a:rect b="b" l="l" r="r" t="t"/>
              <a:pathLst>
                <a:path extrusionOk="0" h="12357" w="23654">
                  <a:moveTo>
                    <a:pt x="3718" y="0"/>
                  </a:moveTo>
                  <a:cubicBezTo>
                    <a:pt x="2481" y="0"/>
                    <a:pt x="1237" y="109"/>
                    <a:pt x="1" y="334"/>
                  </a:cubicBezTo>
                  <a:cubicBezTo>
                    <a:pt x="1054" y="168"/>
                    <a:pt x="2118" y="87"/>
                    <a:pt x="3182" y="87"/>
                  </a:cubicBezTo>
                  <a:cubicBezTo>
                    <a:pt x="11257" y="87"/>
                    <a:pt x="19343" y="4753"/>
                    <a:pt x="23014" y="12357"/>
                  </a:cubicBezTo>
                  <a:lnTo>
                    <a:pt x="23654" y="12062"/>
                  </a:lnTo>
                  <a:cubicBezTo>
                    <a:pt x="19923" y="4804"/>
                    <a:pt x="11956" y="0"/>
                    <a:pt x="3718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3"/>
            <p:cNvSpPr/>
            <p:nvPr/>
          </p:nvSpPr>
          <p:spPr>
            <a:xfrm>
              <a:off x="8499348" y="2805163"/>
              <a:ext cx="2196434" cy="3444937"/>
            </a:xfrm>
            <a:custGeom>
              <a:rect b="b" l="l" r="r" t="t"/>
              <a:pathLst>
                <a:path extrusionOk="0" h="66785" w="42581">
                  <a:moveTo>
                    <a:pt x="124" y="1"/>
                  </a:moveTo>
                  <a:cubicBezTo>
                    <a:pt x="1" y="1"/>
                    <a:pt x="1139" y="1011"/>
                    <a:pt x="4090" y="3338"/>
                  </a:cubicBezTo>
                  <a:cubicBezTo>
                    <a:pt x="22395" y="17746"/>
                    <a:pt x="37037" y="40968"/>
                    <a:pt x="41180" y="66784"/>
                  </a:cubicBezTo>
                  <a:lnTo>
                    <a:pt x="42581" y="66551"/>
                  </a:lnTo>
                  <a:cubicBezTo>
                    <a:pt x="39385" y="48652"/>
                    <a:pt x="31836" y="33506"/>
                    <a:pt x="20588" y="19135"/>
                  </a:cubicBezTo>
                  <a:cubicBezTo>
                    <a:pt x="12378" y="9207"/>
                    <a:pt x="498" y="1"/>
                    <a:pt x="12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6" name="Google Shape;636;p13"/>
            <p:cNvGrpSpPr/>
            <p:nvPr/>
          </p:nvGrpSpPr>
          <p:grpSpPr>
            <a:xfrm>
              <a:off x="8566714" y="3072428"/>
              <a:ext cx="1711753" cy="1563515"/>
              <a:chOff x="7652314" y="3072428"/>
              <a:chExt cx="1711753" cy="1563515"/>
            </a:xfrm>
          </p:grpSpPr>
          <p:sp>
            <p:nvSpPr>
              <p:cNvPr id="637" name="Google Shape;637;p13"/>
              <p:cNvSpPr/>
              <p:nvPr/>
            </p:nvSpPr>
            <p:spPr>
              <a:xfrm>
                <a:off x="8910762" y="3110184"/>
                <a:ext cx="323474" cy="1525759"/>
              </a:xfrm>
              <a:custGeom>
                <a:rect b="b" l="l" r="r" t="t"/>
                <a:pathLst>
                  <a:path extrusionOk="0" h="29579" w="6271">
                    <a:moveTo>
                      <a:pt x="2472" y="0"/>
                    </a:moveTo>
                    <a:cubicBezTo>
                      <a:pt x="1" y="8225"/>
                      <a:pt x="616" y="20887"/>
                      <a:pt x="4365" y="28976"/>
                    </a:cubicBezTo>
                    <a:cubicBezTo>
                      <a:pt x="6271" y="28042"/>
                      <a:pt x="3603" y="29578"/>
                      <a:pt x="1882" y="18391"/>
                    </a:cubicBezTo>
                    <a:cubicBezTo>
                      <a:pt x="960" y="12970"/>
                      <a:pt x="935" y="5631"/>
                      <a:pt x="247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>
                <a:off x="8811670" y="3072428"/>
                <a:ext cx="552397" cy="1313652"/>
              </a:xfrm>
              <a:custGeom>
                <a:rect b="b" l="l" r="r" t="t"/>
                <a:pathLst>
                  <a:path extrusionOk="0" h="25467" w="10709">
                    <a:moveTo>
                      <a:pt x="6283" y="0"/>
                    </a:moveTo>
                    <a:cubicBezTo>
                      <a:pt x="3789" y="0"/>
                      <a:pt x="303" y="3338"/>
                      <a:pt x="111" y="9209"/>
                    </a:cubicBezTo>
                    <a:cubicBezTo>
                      <a:pt x="0" y="14397"/>
                      <a:pt x="1783" y="16929"/>
                      <a:pt x="3725" y="21257"/>
                    </a:cubicBezTo>
                    <a:cubicBezTo>
                      <a:pt x="4229" y="22506"/>
                      <a:pt x="4548" y="23446"/>
                      <a:pt x="4741" y="24118"/>
                    </a:cubicBezTo>
                    <a:lnTo>
                      <a:pt x="4741" y="24118"/>
                    </a:lnTo>
                    <a:cubicBezTo>
                      <a:pt x="4712" y="23377"/>
                      <a:pt x="4773" y="22368"/>
                      <a:pt x="5065" y="21183"/>
                    </a:cubicBezTo>
                    <a:cubicBezTo>
                      <a:pt x="5692" y="18700"/>
                      <a:pt x="7008" y="16831"/>
                      <a:pt x="7930" y="14495"/>
                    </a:cubicBezTo>
                    <a:cubicBezTo>
                      <a:pt x="9380" y="10881"/>
                      <a:pt x="10708" y="2816"/>
                      <a:pt x="7708" y="468"/>
                    </a:cubicBezTo>
                    <a:cubicBezTo>
                      <a:pt x="7307" y="154"/>
                      <a:pt x="6818" y="0"/>
                      <a:pt x="6283" y="0"/>
                    </a:cubicBezTo>
                    <a:close/>
                    <a:moveTo>
                      <a:pt x="4741" y="24118"/>
                    </a:moveTo>
                    <a:cubicBezTo>
                      <a:pt x="4775" y="24970"/>
                      <a:pt x="4927" y="25467"/>
                      <a:pt x="4985" y="25467"/>
                    </a:cubicBezTo>
                    <a:cubicBezTo>
                      <a:pt x="5037" y="25467"/>
                      <a:pt x="5011" y="25053"/>
                      <a:pt x="4741" y="24118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>
                <a:off x="7652314" y="3530980"/>
                <a:ext cx="1090867" cy="510357"/>
              </a:xfrm>
              <a:custGeom>
                <a:rect b="b" l="l" r="r" t="t"/>
                <a:pathLst>
                  <a:path extrusionOk="0" h="9894" w="21148">
                    <a:moveTo>
                      <a:pt x="7968" y="1"/>
                    </a:moveTo>
                    <a:cubicBezTo>
                      <a:pt x="3482" y="1"/>
                      <a:pt x="0" y="3160"/>
                      <a:pt x="768" y="5224"/>
                    </a:cubicBezTo>
                    <a:cubicBezTo>
                      <a:pt x="1014" y="5900"/>
                      <a:pt x="2120" y="6724"/>
                      <a:pt x="3829" y="7437"/>
                    </a:cubicBezTo>
                    <a:cubicBezTo>
                      <a:pt x="5939" y="8273"/>
                      <a:pt x="8158" y="8503"/>
                      <a:pt x="10167" y="8503"/>
                    </a:cubicBezTo>
                    <a:cubicBezTo>
                      <a:pt x="12621" y="8503"/>
                      <a:pt x="14762" y="8160"/>
                      <a:pt x="16006" y="8160"/>
                    </a:cubicBezTo>
                    <a:cubicBezTo>
                      <a:pt x="16063" y="8160"/>
                      <a:pt x="16118" y="8161"/>
                      <a:pt x="16172" y="8162"/>
                    </a:cubicBezTo>
                    <a:cubicBezTo>
                      <a:pt x="17855" y="8203"/>
                      <a:pt x="19093" y="8598"/>
                      <a:pt x="19899" y="9000"/>
                    </a:cubicBezTo>
                    <a:lnTo>
                      <a:pt x="19899" y="9000"/>
                    </a:lnTo>
                    <a:cubicBezTo>
                      <a:pt x="19337" y="8419"/>
                      <a:pt x="18568" y="7509"/>
                      <a:pt x="17598" y="6146"/>
                    </a:cubicBezTo>
                    <a:cubicBezTo>
                      <a:pt x="16491" y="4695"/>
                      <a:pt x="15594" y="3368"/>
                      <a:pt x="14217" y="2212"/>
                    </a:cubicBezTo>
                    <a:cubicBezTo>
                      <a:pt x="12124" y="616"/>
                      <a:pt x="9948" y="1"/>
                      <a:pt x="7968" y="1"/>
                    </a:cubicBezTo>
                    <a:close/>
                    <a:moveTo>
                      <a:pt x="19899" y="9000"/>
                    </a:moveTo>
                    <a:lnTo>
                      <a:pt x="19899" y="9000"/>
                    </a:lnTo>
                    <a:cubicBezTo>
                      <a:pt x="20531" y="9654"/>
                      <a:pt x="20902" y="9893"/>
                      <a:pt x="21006" y="9893"/>
                    </a:cubicBezTo>
                    <a:cubicBezTo>
                      <a:pt x="21148" y="9893"/>
                      <a:pt x="20784" y="9442"/>
                      <a:pt x="19899" y="900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>
                <a:off x="7930344" y="3741695"/>
                <a:ext cx="1114853" cy="627604"/>
              </a:xfrm>
              <a:custGeom>
                <a:rect b="b" l="l" r="r" t="t"/>
                <a:pathLst>
                  <a:path extrusionOk="0" h="12167" w="21613">
                    <a:moveTo>
                      <a:pt x="815" y="0"/>
                    </a:moveTo>
                    <a:cubicBezTo>
                      <a:pt x="541" y="0"/>
                      <a:pt x="269" y="7"/>
                      <a:pt x="0" y="20"/>
                    </a:cubicBezTo>
                    <a:cubicBezTo>
                      <a:pt x="110" y="18"/>
                      <a:pt x="221" y="17"/>
                      <a:pt x="332" y="17"/>
                    </a:cubicBezTo>
                    <a:cubicBezTo>
                      <a:pt x="7400" y="17"/>
                      <a:pt x="16338" y="4626"/>
                      <a:pt x="21010" y="12166"/>
                    </a:cubicBezTo>
                    <a:lnTo>
                      <a:pt x="21612" y="11785"/>
                    </a:lnTo>
                    <a:cubicBezTo>
                      <a:pt x="16725" y="4378"/>
                      <a:pt x="7864" y="0"/>
                      <a:pt x="815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1" name="Google Shape;641;p13"/>
            <p:cNvSpPr/>
            <p:nvPr/>
          </p:nvSpPr>
          <p:spPr>
            <a:xfrm>
              <a:off x="8962249" y="2406636"/>
              <a:ext cx="583862" cy="1138271"/>
            </a:xfrm>
            <a:custGeom>
              <a:rect b="b" l="l" r="r" t="t"/>
              <a:pathLst>
                <a:path extrusionOk="0" h="22067" w="11319">
                  <a:moveTo>
                    <a:pt x="4393" y="1"/>
                  </a:moveTo>
                  <a:cubicBezTo>
                    <a:pt x="1309" y="1"/>
                    <a:pt x="0" y="5653"/>
                    <a:pt x="1767" y="10585"/>
                  </a:cubicBezTo>
                  <a:cubicBezTo>
                    <a:pt x="3144" y="14445"/>
                    <a:pt x="5295" y="16055"/>
                    <a:pt x="7483" y="19042"/>
                  </a:cubicBezTo>
                  <a:cubicBezTo>
                    <a:pt x="8329" y="20209"/>
                    <a:pt x="8795" y="20983"/>
                    <a:pt x="9040" y="21456"/>
                  </a:cubicBezTo>
                  <a:lnTo>
                    <a:pt x="9040" y="21456"/>
                  </a:lnTo>
                  <a:cubicBezTo>
                    <a:pt x="8179" y="18635"/>
                    <a:pt x="9494" y="14907"/>
                    <a:pt x="9782" y="13535"/>
                  </a:cubicBezTo>
                  <a:cubicBezTo>
                    <a:pt x="11319" y="5888"/>
                    <a:pt x="7680" y="418"/>
                    <a:pt x="4742" y="24"/>
                  </a:cubicBezTo>
                  <a:cubicBezTo>
                    <a:pt x="4623" y="9"/>
                    <a:pt x="4507" y="1"/>
                    <a:pt x="4393" y="1"/>
                  </a:cubicBezTo>
                  <a:close/>
                  <a:moveTo>
                    <a:pt x="9040" y="21456"/>
                  </a:moveTo>
                  <a:cubicBezTo>
                    <a:pt x="9097" y="21643"/>
                    <a:pt x="9164" y="21827"/>
                    <a:pt x="9241" y="22005"/>
                  </a:cubicBezTo>
                  <a:cubicBezTo>
                    <a:pt x="9259" y="22045"/>
                    <a:pt x="9273" y="22066"/>
                    <a:pt x="9281" y="22066"/>
                  </a:cubicBezTo>
                  <a:cubicBezTo>
                    <a:pt x="9303" y="22066"/>
                    <a:pt x="9263" y="21886"/>
                    <a:pt x="9040" y="21456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3"/>
            <p:cNvSpPr/>
            <p:nvPr/>
          </p:nvSpPr>
          <p:spPr>
            <a:xfrm>
              <a:off x="9227125" y="2666612"/>
              <a:ext cx="485804" cy="1260057"/>
            </a:xfrm>
            <a:custGeom>
              <a:rect b="b" l="l" r="r" t="t"/>
              <a:pathLst>
                <a:path extrusionOk="0" h="24428" w="9418">
                  <a:moveTo>
                    <a:pt x="0" y="0"/>
                  </a:moveTo>
                  <a:cubicBezTo>
                    <a:pt x="799" y="7241"/>
                    <a:pt x="3381" y="18576"/>
                    <a:pt x="7696" y="24427"/>
                  </a:cubicBezTo>
                  <a:cubicBezTo>
                    <a:pt x="9417" y="23124"/>
                    <a:pt x="2975" y="21219"/>
                    <a:pt x="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3"/>
            <p:cNvSpPr/>
            <p:nvPr/>
          </p:nvSpPr>
          <p:spPr>
            <a:xfrm>
              <a:off x="8525036" y="3133795"/>
              <a:ext cx="486526" cy="218400"/>
            </a:xfrm>
            <a:custGeom>
              <a:rect b="b" l="l" r="r" t="t"/>
              <a:pathLst>
                <a:path extrusionOk="0" h="4234" w="9432">
                  <a:moveTo>
                    <a:pt x="3876" y="0"/>
                  </a:moveTo>
                  <a:cubicBezTo>
                    <a:pt x="287" y="0"/>
                    <a:pt x="0" y="4184"/>
                    <a:pt x="3801" y="4232"/>
                  </a:cubicBezTo>
                  <a:cubicBezTo>
                    <a:pt x="3840" y="4233"/>
                    <a:pt x="3878" y="4234"/>
                    <a:pt x="3916" y="4234"/>
                  </a:cubicBezTo>
                  <a:cubicBezTo>
                    <a:pt x="6055" y="4234"/>
                    <a:pt x="7042" y="2800"/>
                    <a:pt x="8580" y="2800"/>
                  </a:cubicBezTo>
                  <a:cubicBezTo>
                    <a:pt x="8845" y="2800"/>
                    <a:pt x="9126" y="2842"/>
                    <a:pt x="9431" y="2942"/>
                  </a:cubicBezTo>
                  <a:cubicBezTo>
                    <a:pt x="7280" y="2241"/>
                    <a:pt x="6850" y="90"/>
                    <a:pt x="4047" y="3"/>
                  </a:cubicBezTo>
                  <a:cubicBezTo>
                    <a:pt x="3989" y="1"/>
                    <a:pt x="3932" y="0"/>
                    <a:pt x="387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3"/>
            <p:cNvSpPr/>
            <p:nvPr/>
          </p:nvSpPr>
          <p:spPr>
            <a:xfrm>
              <a:off x="8670963" y="3243098"/>
              <a:ext cx="518920" cy="127409"/>
            </a:xfrm>
            <a:custGeom>
              <a:rect b="b" l="l" r="r" t="t"/>
              <a:pathLst>
                <a:path extrusionOk="0" h="2470" w="10060">
                  <a:moveTo>
                    <a:pt x="743" y="0"/>
                  </a:moveTo>
                  <a:cubicBezTo>
                    <a:pt x="498" y="0"/>
                    <a:pt x="251" y="4"/>
                    <a:pt x="1" y="11"/>
                  </a:cubicBezTo>
                  <a:cubicBezTo>
                    <a:pt x="2927" y="24"/>
                    <a:pt x="7229" y="454"/>
                    <a:pt x="9319" y="2470"/>
                  </a:cubicBezTo>
                  <a:cubicBezTo>
                    <a:pt x="10060" y="1729"/>
                    <a:pt x="6069" y="0"/>
                    <a:pt x="743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5" name="Google Shape;645;p13"/>
          <p:cNvSpPr/>
          <p:nvPr/>
        </p:nvSpPr>
        <p:spPr>
          <a:xfrm>
            <a:off x="8553470" y="544147"/>
            <a:ext cx="211218" cy="213155"/>
          </a:xfrm>
          <a:custGeom>
            <a:rect b="b" l="l" r="r" t="t"/>
            <a:pathLst>
              <a:path extrusionOk="0" h="5282" w="5234">
                <a:moveTo>
                  <a:pt x="5190" y="1"/>
                </a:moveTo>
                <a:cubicBezTo>
                  <a:pt x="5154" y="1"/>
                  <a:pt x="5069" y="70"/>
                  <a:pt x="4989" y="246"/>
                </a:cubicBezTo>
                <a:lnTo>
                  <a:pt x="4989" y="246"/>
                </a:lnTo>
                <a:cubicBezTo>
                  <a:pt x="5201" y="106"/>
                  <a:pt x="5233" y="1"/>
                  <a:pt x="5190" y="1"/>
                </a:cubicBezTo>
                <a:close/>
                <a:moveTo>
                  <a:pt x="4989" y="246"/>
                </a:moveTo>
                <a:cubicBezTo>
                  <a:pt x="4726" y="419"/>
                  <a:pt x="4186" y="644"/>
                  <a:pt x="3173" y="784"/>
                </a:cubicBezTo>
                <a:cubicBezTo>
                  <a:pt x="1" y="1263"/>
                  <a:pt x="112" y="4017"/>
                  <a:pt x="1513" y="4915"/>
                </a:cubicBezTo>
                <a:cubicBezTo>
                  <a:pt x="1881" y="5152"/>
                  <a:pt x="2330" y="5282"/>
                  <a:pt x="2779" y="5282"/>
                </a:cubicBezTo>
                <a:cubicBezTo>
                  <a:pt x="3979" y="5282"/>
                  <a:pt x="5182" y="4360"/>
                  <a:pt x="4869" y="2124"/>
                </a:cubicBezTo>
                <a:cubicBezTo>
                  <a:pt x="4739" y="1104"/>
                  <a:pt x="4858" y="533"/>
                  <a:pt x="4989" y="246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13"/>
          <p:cNvSpPr/>
          <p:nvPr/>
        </p:nvSpPr>
        <p:spPr>
          <a:xfrm>
            <a:off x="8656616" y="-185269"/>
            <a:ext cx="1360932" cy="861902"/>
          </a:xfrm>
          <a:custGeom>
            <a:rect b="b" l="l" r="r" t="t"/>
            <a:pathLst>
              <a:path extrusionOk="0" h="21358" w="33724">
                <a:moveTo>
                  <a:pt x="33612" y="1"/>
                </a:moveTo>
                <a:cubicBezTo>
                  <a:pt x="20680" y="2287"/>
                  <a:pt x="8804" y="9786"/>
                  <a:pt x="1490" y="19449"/>
                </a:cubicBezTo>
                <a:cubicBezTo>
                  <a:pt x="1195" y="19840"/>
                  <a:pt x="947" y="20165"/>
                  <a:pt x="744" y="20429"/>
                </a:cubicBezTo>
                <a:lnTo>
                  <a:pt x="744" y="20429"/>
                </a:lnTo>
                <a:cubicBezTo>
                  <a:pt x="2143" y="18728"/>
                  <a:pt x="5373" y="15008"/>
                  <a:pt x="8989" y="11987"/>
                </a:cubicBezTo>
                <a:cubicBezTo>
                  <a:pt x="14607" y="7057"/>
                  <a:pt x="23913" y="2263"/>
                  <a:pt x="33723" y="702"/>
                </a:cubicBezTo>
                <a:lnTo>
                  <a:pt x="33612" y="1"/>
                </a:lnTo>
                <a:close/>
                <a:moveTo>
                  <a:pt x="744" y="20429"/>
                </a:moveTo>
                <a:cubicBezTo>
                  <a:pt x="265" y="21012"/>
                  <a:pt x="1" y="21358"/>
                  <a:pt x="9" y="21358"/>
                </a:cubicBezTo>
                <a:cubicBezTo>
                  <a:pt x="17" y="21358"/>
                  <a:pt x="248" y="21075"/>
                  <a:pt x="744" y="20429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13"/>
          <p:cNvSpPr/>
          <p:nvPr/>
        </p:nvSpPr>
        <p:spPr>
          <a:xfrm>
            <a:off x="8720982" y="-29781"/>
            <a:ext cx="557424" cy="193058"/>
          </a:xfrm>
          <a:custGeom>
            <a:rect b="b" l="l" r="r" t="t"/>
            <a:pathLst>
              <a:path extrusionOk="0" h="4784" w="13813">
                <a:moveTo>
                  <a:pt x="13661" y="2329"/>
                </a:moveTo>
                <a:cubicBezTo>
                  <a:pt x="13578" y="2329"/>
                  <a:pt x="13374" y="2362"/>
                  <a:pt x="13026" y="2462"/>
                </a:cubicBezTo>
                <a:lnTo>
                  <a:pt x="13026" y="2462"/>
                </a:lnTo>
                <a:cubicBezTo>
                  <a:pt x="13556" y="2441"/>
                  <a:pt x="13813" y="2329"/>
                  <a:pt x="13661" y="2329"/>
                </a:cubicBezTo>
                <a:close/>
                <a:moveTo>
                  <a:pt x="3623" y="1"/>
                </a:moveTo>
                <a:cubicBezTo>
                  <a:pt x="2549" y="1"/>
                  <a:pt x="1634" y="254"/>
                  <a:pt x="1099" y="930"/>
                </a:cubicBezTo>
                <a:cubicBezTo>
                  <a:pt x="0" y="2334"/>
                  <a:pt x="2397" y="4783"/>
                  <a:pt x="5884" y="4783"/>
                </a:cubicBezTo>
                <a:cubicBezTo>
                  <a:pt x="6609" y="4783"/>
                  <a:pt x="7382" y="4677"/>
                  <a:pt x="8180" y="4434"/>
                </a:cubicBezTo>
                <a:cubicBezTo>
                  <a:pt x="10160" y="3807"/>
                  <a:pt x="11082" y="3192"/>
                  <a:pt x="11586" y="2971"/>
                </a:cubicBezTo>
                <a:cubicBezTo>
                  <a:pt x="12215" y="2718"/>
                  <a:pt x="12688" y="2559"/>
                  <a:pt x="13026" y="2462"/>
                </a:cubicBezTo>
                <a:lnTo>
                  <a:pt x="13026" y="2462"/>
                </a:lnTo>
                <a:cubicBezTo>
                  <a:pt x="12972" y="2464"/>
                  <a:pt x="12916" y="2465"/>
                  <a:pt x="12857" y="2465"/>
                </a:cubicBezTo>
                <a:cubicBezTo>
                  <a:pt x="12502" y="2465"/>
                  <a:pt x="12052" y="2423"/>
                  <a:pt x="11536" y="2295"/>
                </a:cubicBezTo>
                <a:cubicBezTo>
                  <a:pt x="11490" y="2285"/>
                  <a:pt x="6845" y="1"/>
                  <a:pt x="3623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13"/>
          <p:cNvSpPr/>
          <p:nvPr/>
        </p:nvSpPr>
        <p:spPr>
          <a:xfrm>
            <a:off x="8868519" y="2785"/>
            <a:ext cx="595559" cy="81194"/>
          </a:xfrm>
          <a:custGeom>
            <a:rect b="b" l="l" r="r" t="t"/>
            <a:pathLst>
              <a:path extrusionOk="0" h="2012" w="14758">
                <a:moveTo>
                  <a:pt x="14457" y="0"/>
                </a:moveTo>
                <a:lnTo>
                  <a:pt x="14457" y="0"/>
                </a:lnTo>
                <a:cubicBezTo>
                  <a:pt x="11735" y="1293"/>
                  <a:pt x="8353" y="1875"/>
                  <a:pt x="5238" y="1875"/>
                </a:cubicBezTo>
                <a:cubicBezTo>
                  <a:pt x="3319" y="1875"/>
                  <a:pt x="1500" y="1654"/>
                  <a:pt x="0" y="1242"/>
                </a:cubicBezTo>
                <a:lnTo>
                  <a:pt x="0" y="1242"/>
                </a:lnTo>
                <a:cubicBezTo>
                  <a:pt x="1836" y="1798"/>
                  <a:pt x="3817" y="2012"/>
                  <a:pt x="5705" y="2012"/>
                </a:cubicBezTo>
                <a:cubicBezTo>
                  <a:pt x="10530" y="2012"/>
                  <a:pt x="14758" y="619"/>
                  <a:pt x="14457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13"/>
          <p:cNvSpPr/>
          <p:nvPr/>
        </p:nvSpPr>
        <p:spPr>
          <a:xfrm>
            <a:off x="9153786" y="110412"/>
            <a:ext cx="187570" cy="461298"/>
          </a:xfrm>
          <a:custGeom>
            <a:rect b="b" l="l" r="r" t="t"/>
            <a:pathLst>
              <a:path extrusionOk="0" h="11431" w="4648">
                <a:moveTo>
                  <a:pt x="4647" y="1"/>
                </a:moveTo>
                <a:lnTo>
                  <a:pt x="4647" y="1"/>
                </a:lnTo>
                <a:cubicBezTo>
                  <a:pt x="4637" y="14"/>
                  <a:pt x="4626" y="27"/>
                  <a:pt x="4616" y="41"/>
                </a:cubicBezTo>
                <a:lnTo>
                  <a:pt x="4616" y="41"/>
                </a:lnTo>
                <a:cubicBezTo>
                  <a:pt x="4626" y="28"/>
                  <a:pt x="4637" y="14"/>
                  <a:pt x="4647" y="1"/>
                </a:cubicBezTo>
                <a:close/>
                <a:moveTo>
                  <a:pt x="4616" y="41"/>
                </a:moveTo>
                <a:cubicBezTo>
                  <a:pt x="2592" y="2638"/>
                  <a:pt x="0" y="3266"/>
                  <a:pt x="37" y="7131"/>
                </a:cubicBezTo>
                <a:cubicBezTo>
                  <a:pt x="111" y="9083"/>
                  <a:pt x="1514" y="11430"/>
                  <a:pt x="2648" y="11430"/>
                </a:cubicBezTo>
                <a:cubicBezTo>
                  <a:pt x="3399" y="11430"/>
                  <a:pt x="4033" y="10399"/>
                  <a:pt x="4082" y="7537"/>
                </a:cubicBezTo>
                <a:cubicBezTo>
                  <a:pt x="4155" y="4055"/>
                  <a:pt x="2978" y="2176"/>
                  <a:pt x="4616" y="4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13"/>
          <p:cNvSpPr/>
          <p:nvPr/>
        </p:nvSpPr>
        <p:spPr>
          <a:xfrm>
            <a:off x="9196562" y="-5730"/>
            <a:ext cx="293098" cy="473889"/>
          </a:xfrm>
          <a:custGeom>
            <a:rect b="b" l="l" r="r" t="t"/>
            <a:pathLst>
              <a:path extrusionOk="0" h="11743" w="7263">
                <a:moveTo>
                  <a:pt x="6983" y="1"/>
                </a:moveTo>
                <a:cubicBezTo>
                  <a:pt x="5584" y="1"/>
                  <a:pt x="0" y="5121"/>
                  <a:pt x="1165" y="11742"/>
                </a:cubicBezTo>
                <a:cubicBezTo>
                  <a:pt x="489" y="7231"/>
                  <a:pt x="2837" y="2289"/>
                  <a:pt x="7263" y="150"/>
                </a:cubicBezTo>
                <a:cubicBezTo>
                  <a:pt x="7216" y="49"/>
                  <a:pt x="7119" y="1"/>
                  <a:pt x="6983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13"/>
          <p:cNvSpPr/>
          <p:nvPr/>
        </p:nvSpPr>
        <p:spPr>
          <a:xfrm>
            <a:off x="8869205" y="224011"/>
            <a:ext cx="275665" cy="412307"/>
          </a:xfrm>
          <a:custGeom>
            <a:rect b="b" l="l" r="r" t="t"/>
            <a:pathLst>
              <a:path extrusionOk="0" h="10217" w="6831">
                <a:moveTo>
                  <a:pt x="6831" y="1"/>
                </a:moveTo>
                <a:cubicBezTo>
                  <a:pt x="6826" y="7"/>
                  <a:pt x="6822" y="13"/>
                  <a:pt x="6818" y="19"/>
                </a:cubicBezTo>
                <a:lnTo>
                  <a:pt x="6818" y="19"/>
                </a:lnTo>
                <a:cubicBezTo>
                  <a:pt x="6822" y="13"/>
                  <a:pt x="6826" y="7"/>
                  <a:pt x="6831" y="1"/>
                </a:cubicBezTo>
                <a:close/>
                <a:moveTo>
                  <a:pt x="6818" y="19"/>
                </a:moveTo>
                <a:cubicBezTo>
                  <a:pt x="6109" y="954"/>
                  <a:pt x="5376" y="1455"/>
                  <a:pt x="4692" y="1956"/>
                </a:cubicBezTo>
                <a:cubicBezTo>
                  <a:pt x="1" y="5535"/>
                  <a:pt x="2120" y="10216"/>
                  <a:pt x="4112" y="10216"/>
                </a:cubicBezTo>
                <a:cubicBezTo>
                  <a:pt x="5206" y="10216"/>
                  <a:pt x="6261" y="8806"/>
                  <a:pt x="6130" y="5029"/>
                </a:cubicBezTo>
                <a:cubicBezTo>
                  <a:pt x="6069" y="3216"/>
                  <a:pt x="5519" y="1744"/>
                  <a:pt x="6818" y="19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13"/>
          <p:cNvSpPr/>
          <p:nvPr/>
        </p:nvSpPr>
        <p:spPr>
          <a:xfrm>
            <a:off x="9016217" y="111865"/>
            <a:ext cx="258635" cy="431193"/>
          </a:xfrm>
          <a:custGeom>
            <a:rect b="b" l="l" r="r" t="t"/>
            <a:pathLst>
              <a:path extrusionOk="0" h="10685" w="6409">
                <a:moveTo>
                  <a:pt x="6183" y="1"/>
                </a:moveTo>
                <a:cubicBezTo>
                  <a:pt x="4949" y="1"/>
                  <a:pt x="1" y="5259"/>
                  <a:pt x="262" y="10685"/>
                </a:cubicBezTo>
                <a:cubicBezTo>
                  <a:pt x="176" y="6640"/>
                  <a:pt x="3089" y="2030"/>
                  <a:pt x="6409" y="112"/>
                </a:cubicBezTo>
                <a:cubicBezTo>
                  <a:pt x="6363" y="37"/>
                  <a:pt x="6286" y="1"/>
                  <a:pt x="6183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13"/>
          <p:cNvSpPr/>
          <p:nvPr/>
        </p:nvSpPr>
        <p:spPr>
          <a:xfrm>
            <a:off x="8494068" y="289749"/>
            <a:ext cx="455487" cy="186198"/>
          </a:xfrm>
          <a:custGeom>
            <a:rect b="b" l="l" r="r" t="t"/>
            <a:pathLst>
              <a:path extrusionOk="0" h="4614" w="11287">
                <a:moveTo>
                  <a:pt x="11275" y="440"/>
                </a:moveTo>
                <a:cubicBezTo>
                  <a:pt x="11255" y="440"/>
                  <a:pt x="11159" y="471"/>
                  <a:pt x="10983" y="560"/>
                </a:cubicBezTo>
                <a:lnTo>
                  <a:pt x="10983" y="560"/>
                </a:lnTo>
                <a:cubicBezTo>
                  <a:pt x="11071" y="532"/>
                  <a:pt x="11159" y="499"/>
                  <a:pt x="11246" y="462"/>
                </a:cubicBezTo>
                <a:cubicBezTo>
                  <a:pt x="11276" y="449"/>
                  <a:pt x="11286" y="440"/>
                  <a:pt x="11275" y="440"/>
                </a:cubicBezTo>
                <a:close/>
                <a:moveTo>
                  <a:pt x="5046" y="0"/>
                </a:moveTo>
                <a:cubicBezTo>
                  <a:pt x="4946" y="0"/>
                  <a:pt x="4845" y="3"/>
                  <a:pt x="4743" y="7"/>
                </a:cubicBezTo>
                <a:cubicBezTo>
                  <a:pt x="1866" y="155"/>
                  <a:pt x="268" y="1703"/>
                  <a:pt x="158" y="2699"/>
                </a:cubicBezTo>
                <a:cubicBezTo>
                  <a:pt x="0" y="3833"/>
                  <a:pt x="1331" y="4614"/>
                  <a:pt x="3134" y="4614"/>
                </a:cubicBezTo>
                <a:cubicBezTo>
                  <a:pt x="4715" y="4614"/>
                  <a:pt x="6659" y="4014"/>
                  <a:pt x="8284" y="2527"/>
                </a:cubicBezTo>
                <a:cubicBezTo>
                  <a:pt x="9690" y="1308"/>
                  <a:pt x="10564" y="771"/>
                  <a:pt x="10983" y="560"/>
                </a:cubicBezTo>
                <a:lnTo>
                  <a:pt x="10983" y="560"/>
                </a:lnTo>
                <a:cubicBezTo>
                  <a:pt x="10648" y="666"/>
                  <a:pt x="10305" y="709"/>
                  <a:pt x="9951" y="709"/>
                </a:cubicBezTo>
                <a:cubicBezTo>
                  <a:pt x="8508" y="709"/>
                  <a:pt x="6894" y="0"/>
                  <a:pt x="5046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13"/>
          <p:cNvSpPr/>
          <p:nvPr/>
        </p:nvSpPr>
        <p:spPr>
          <a:xfrm>
            <a:off x="8603187" y="224697"/>
            <a:ext cx="497053" cy="169773"/>
          </a:xfrm>
          <a:custGeom>
            <a:rect b="b" l="l" r="r" t="t"/>
            <a:pathLst>
              <a:path extrusionOk="0" h="4207" w="12317">
                <a:moveTo>
                  <a:pt x="12086" y="1"/>
                </a:moveTo>
                <a:cubicBezTo>
                  <a:pt x="11951" y="1"/>
                  <a:pt x="11686" y="536"/>
                  <a:pt x="9477" y="1545"/>
                </a:cubicBezTo>
                <a:cubicBezTo>
                  <a:pt x="6925" y="2660"/>
                  <a:pt x="3390" y="3518"/>
                  <a:pt x="1451" y="3932"/>
                </a:cubicBezTo>
                <a:lnTo>
                  <a:pt x="1451" y="3932"/>
                </a:lnTo>
                <a:cubicBezTo>
                  <a:pt x="1912" y="3849"/>
                  <a:pt x="2496" y="3746"/>
                  <a:pt x="3219" y="3623"/>
                </a:cubicBezTo>
                <a:cubicBezTo>
                  <a:pt x="6059" y="3119"/>
                  <a:pt x="9993" y="1975"/>
                  <a:pt x="12316" y="279"/>
                </a:cubicBezTo>
                <a:cubicBezTo>
                  <a:pt x="12176" y="92"/>
                  <a:pt x="12142" y="1"/>
                  <a:pt x="12086" y="1"/>
                </a:cubicBezTo>
                <a:close/>
                <a:moveTo>
                  <a:pt x="1451" y="3932"/>
                </a:moveTo>
                <a:cubicBezTo>
                  <a:pt x="413" y="4120"/>
                  <a:pt x="1" y="4207"/>
                  <a:pt x="40" y="4207"/>
                </a:cubicBezTo>
                <a:cubicBezTo>
                  <a:pt x="80" y="4207"/>
                  <a:pt x="619" y="4110"/>
                  <a:pt x="1451" y="3932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13"/>
          <p:cNvSpPr/>
          <p:nvPr/>
        </p:nvSpPr>
        <p:spPr>
          <a:xfrm>
            <a:off x="8785146" y="477037"/>
            <a:ext cx="88862" cy="170016"/>
          </a:xfrm>
          <a:custGeom>
            <a:rect b="b" l="l" r="r" t="t"/>
            <a:pathLst>
              <a:path extrusionOk="0" h="4213" w="2202">
                <a:moveTo>
                  <a:pt x="1513" y="1"/>
                </a:moveTo>
                <a:cubicBezTo>
                  <a:pt x="1157" y="1082"/>
                  <a:pt x="75" y="1291"/>
                  <a:pt x="26" y="2705"/>
                </a:cubicBezTo>
                <a:cubicBezTo>
                  <a:pt x="0" y="3698"/>
                  <a:pt x="564" y="4213"/>
                  <a:pt x="1118" y="4213"/>
                </a:cubicBezTo>
                <a:cubicBezTo>
                  <a:pt x="1634" y="4213"/>
                  <a:pt x="2141" y="3766"/>
                  <a:pt x="2152" y="2840"/>
                </a:cubicBezTo>
                <a:cubicBezTo>
                  <a:pt x="2202" y="1537"/>
                  <a:pt x="1169" y="1070"/>
                  <a:pt x="1513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13"/>
          <p:cNvSpPr/>
          <p:nvPr/>
        </p:nvSpPr>
        <p:spPr>
          <a:xfrm>
            <a:off x="8825218" y="420258"/>
            <a:ext cx="54762" cy="190758"/>
          </a:xfrm>
          <a:custGeom>
            <a:rect b="b" l="l" r="r" t="t"/>
            <a:pathLst>
              <a:path extrusionOk="0" h="4727" w="1357">
                <a:moveTo>
                  <a:pt x="1267" y="1"/>
                </a:moveTo>
                <a:cubicBezTo>
                  <a:pt x="871" y="1"/>
                  <a:pt x="0" y="1982"/>
                  <a:pt x="102" y="4727"/>
                </a:cubicBezTo>
                <a:cubicBezTo>
                  <a:pt x="114" y="3264"/>
                  <a:pt x="336" y="1088"/>
                  <a:pt x="1356" y="43"/>
                </a:cubicBezTo>
                <a:cubicBezTo>
                  <a:pt x="1330" y="15"/>
                  <a:pt x="1301" y="1"/>
                  <a:pt x="1267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13"/>
          <p:cNvSpPr/>
          <p:nvPr/>
        </p:nvSpPr>
        <p:spPr>
          <a:xfrm>
            <a:off x="841534" y="4315734"/>
            <a:ext cx="273747" cy="264654"/>
          </a:xfrm>
          <a:custGeom>
            <a:rect b="b" l="l" r="r" t="t"/>
            <a:pathLst>
              <a:path extrusionOk="0" h="5675" w="5870">
                <a:moveTo>
                  <a:pt x="2960" y="0"/>
                </a:moveTo>
                <a:cubicBezTo>
                  <a:pt x="1709" y="0"/>
                  <a:pt x="416" y="970"/>
                  <a:pt x="498" y="3321"/>
                </a:cubicBezTo>
                <a:cubicBezTo>
                  <a:pt x="547" y="4451"/>
                  <a:pt x="403" y="5080"/>
                  <a:pt x="262" y="5398"/>
                </a:cubicBezTo>
                <a:lnTo>
                  <a:pt x="262" y="5398"/>
                </a:lnTo>
                <a:cubicBezTo>
                  <a:pt x="550" y="5204"/>
                  <a:pt x="1149" y="4970"/>
                  <a:pt x="2280" y="4907"/>
                </a:cubicBezTo>
                <a:cubicBezTo>
                  <a:pt x="5735" y="4747"/>
                  <a:pt x="5870" y="1957"/>
                  <a:pt x="4628" y="678"/>
                </a:cubicBezTo>
                <a:cubicBezTo>
                  <a:pt x="4202" y="243"/>
                  <a:pt x="3586" y="0"/>
                  <a:pt x="2960" y="0"/>
                </a:cubicBezTo>
                <a:close/>
                <a:moveTo>
                  <a:pt x="262" y="5398"/>
                </a:moveTo>
                <a:cubicBezTo>
                  <a:pt x="37" y="5548"/>
                  <a:pt x="1" y="5674"/>
                  <a:pt x="48" y="5674"/>
                </a:cubicBezTo>
                <a:cubicBezTo>
                  <a:pt x="85" y="5674"/>
                  <a:pt x="173" y="5598"/>
                  <a:pt x="262" y="5398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13"/>
          <p:cNvSpPr/>
          <p:nvPr/>
        </p:nvSpPr>
        <p:spPr>
          <a:xfrm>
            <a:off x="34574" y="4416930"/>
            <a:ext cx="985957" cy="1846420"/>
          </a:xfrm>
          <a:custGeom>
            <a:rect b="b" l="l" r="r" t="t"/>
            <a:pathLst>
              <a:path extrusionOk="0" h="39593" w="21142">
                <a:moveTo>
                  <a:pt x="20522" y="0"/>
                </a:moveTo>
                <a:cubicBezTo>
                  <a:pt x="20508" y="0"/>
                  <a:pt x="20487" y="7"/>
                  <a:pt x="20457" y="20"/>
                </a:cubicBezTo>
                <a:cubicBezTo>
                  <a:pt x="19842" y="291"/>
                  <a:pt x="4512" y="15608"/>
                  <a:pt x="1" y="39445"/>
                </a:cubicBezTo>
                <a:lnTo>
                  <a:pt x="775" y="39593"/>
                </a:lnTo>
                <a:cubicBezTo>
                  <a:pt x="5190" y="13705"/>
                  <a:pt x="21141" y="0"/>
                  <a:pt x="20522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13"/>
          <p:cNvSpPr/>
          <p:nvPr/>
        </p:nvSpPr>
        <p:spPr>
          <a:xfrm>
            <a:off x="400140" y="5068737"/>
            <a:ext cx="600612" cy="276033"/>
          </a:xfrm>
          <a:custGeom>
            <a:rect b="b" l="l" r="r" t="t"/>
            <a:pathLst>
              <a:path extrusionOk="0" h="5919" w="12879">
                <a:moveTo>
                  <a:pt x="8051" y="0"/>
                </a:moveTo>
                <a:cubicBezTo>
                  <a:pt x="6827" y="0"/>
                  <a:pt x="5487" y="359"/>
                  <a:pt x="4209" y="1299"/>
                </a:cubicBezTo>
                <a:cubicBezTo>
                  <a:pt x="2918" y="2246"/>
                  <a:pt x="2033" y="3684"/>
                  <a:pt x="1628" y="4176"/>
                </a:cubicBezTo>
                <a:cubicBezTo>
                  <a:pt x="1201" y="4742"/>
                  <a:pt x="864" y="5143"/>
                  <a:pt x="612" y="5417"/>
                </a:cubicBezTo>
                <a:lnTo>
                  <a:pt x="612" y="5417"/>
                </a:lnTo>
                <a:cubicBezTo>
                  <a:pt x="949" y="5199"/>
                  <a:pt x="1434" y="4957"/>
                  <a:pt x="2058" y="4791"/>
                </a:cubicBezTo>
                <a:cubicBezTo>
                  <a:pt x="3115" y="4520"/>
                  <a:pt x="11856" y="5086"/>
                  <a:pt x="12532" y="2861"/>
                </a:cubicBezTo>
                <a:cubicBezTo>
                  <a:pt x="12879" y="1744"/>
                  <a:pt x="10748" y="0"/>
                  <a:pt x="8051" y="0"/>
                </a:cubicBezTo>
                <a:close/>
                <a:moveTo>
                  <a:pt x="612" y="5417"/>
                </a:moveTo>
                <a:cubicBezTo>
                  <a:pt x="192" y="5687"/>
                  <a:pt x="0" y="5919"/>
                  <a:pt x="52" y="5919"/>
                </a:cubicBezTo>
                <a:cubicBezTo>
                  <a:pt x="91" y="5919"/>
                  <a:pt x="276" y="5781"/>
                  <a:pt x="612" y="5417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3"/>
          <p:cNvSpPr/>
          <p:nvPr/>
        </p:nvSpPr>
        <p:spPr>
          <a:xfrm>
            <a:off x="217427" y="5173057"/>
            <a:ext cx="631298" cy="368510"/>
          </a:xfrm>
          <a:custGeom>
            <a:rect b="b" l="l" r="r" t="t"/>
            <a:pathLst>
              <a:path extrusionOk="0" h="7902" w="13537">
                <a:moveTo>
                  <a:pt x="12820" y="0"/>
                </a:moveTo>
                <a:cubicBezTo>
                  <a:pt x="5071" y="0"/>
                  <a:pt x="0" y="7412"/>
                  <a:pt x="1169" y="7901"/>
                </a:cubicBezTo>
                <a:cubicBezTo>
                  <a:pt x="2872" y="3572"/>
                  <a:pt x="7922" y="15"/>
                  <a:pt x="13144" y="15"/>
                </a:cubicBezTo>
                <a:cubicBezTo>
                  <a:pt x="13275" y="15"/>
                  <a:pt x="13406" y="17"/>
                  <a:pt x="13536" y="21"/>
                </a:cubicBezTo>
                <a:cubicBezTo>
                  <a:pt x="13295" y="7"/>
                  <a:pt x="13057" y="0"/>
                  <a:pt x="12820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13"/>
          <p:cNvSpPr/>
          <p:nvPr/>
        </p:nvSpPr>
        <p:spPr>
          <a:xfrm>
            <a:off x="80928" y="4698880"/>
            <a:ext cx="341835" cy="644915"/>
          </a:xfrm>
          <a:custGeom>
            <a:rect b="b" l="l" r="r" t="t"/>
            <a:pathLst>
              <a:path extrusionOk="0" h="13829" w="7330">
                <a:moveTo>
                  <a:pt x="2415" y="1"/>
                </a:moveTo>
                <a:cubicBezTo>
                  <a:pt x="975" y="1"/>
                  <a:pt x="0" y="1804"/>
                  <a:pt x="1355" y="5702"/>
                </a:cubicBezTo>
                <a:cubicBezTo>
                  <a:pt x="2719" y="9759"/>
                  <a:pt x="4932" y="10534"/>
                  <a:pt x="4662" y="13828"/>
                </a:cubicBezTo>
                <a:cubicBezTo>
                  <a:pt x="5006" y="9833"/>
                  <a:pt x="7329" y="8161"/>
                  <a:pt x="5977" y="3821"/>
                </a:cubicBezTo>
                <a:cubicBezTo>
                  <a:pt x="5238" y="1336"/>
                  <a:pt x="3654" y="1"/>
                  <a:pt x="2415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13"/>
          <p:cNvSpPr/>
          <p:nvPr/>
        </p:nvSpPr>
        <p:spPr>
          <a:xfrm>
            <a:off x="220318" y="4838084"/>
            <a:ext cx="143356" cy="738652"/>
          </a:xfrm>
          <a:custGeom>
            <a:rect b="b" l="l" r="r" t="t"/>
            <a:pathLst>
              <a:path extrusionOk="0" h="15839" w="3074">
                <a:moveTo>
                  <a:pt x="1" y="0"/>
                </a:moveTo>
                <a:cubicBezTo>
                  <a:pt x="1882" y="4242"/>
                  <a:pt x="2275" y="11286"/>
                  <a:pt x="382" y="15822"/>
                </a:cubicBezTo>
                <a:cubicBezTo>
                  <a:pt x="409" y="15833"/>
                  <a:pt x="436" y="15838"/>
                  <a:pt x="464" y="15838"/>
                </a:cubicBezTo>
                <a:cubicBezTo>
                  <a:pt x="1611" y="15838"/>
                  <a:pt x="3074" y="6519"/>
                  <a:pt x="1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13"/>
          <p:cNvSpPr/>
          <p:nvPr/>
        </p:nvSpPr>
        <p:spPr>
          <a:xfrm>
            <a:off x="370527" y="4490472"/>
            <a:ext cx="335539" cy="597628"/>
          </a:xfrm>
          <a:custGeom>
            <a:rect b="b" l="l" r="r" t="t"/>
            <a:pathLst>
              <a:path extrusionOk="0" h="12815" w="7195">
                <a:moveTo>
                  <a:pt x="2522" y="0"/>
                </a:moveTo>
                <a:cubicBezTo>
                  <a:pt x="2312" y="0"/>
                  <a:pt x="2112" y="53"/>
                  <a:pt x="1931" y="164"/>
                </a:cubicBezTo>
                <a:cubicBezTo>
                  <a:pt x="578" y="1025"/>
                  <a:pt x="1" y="4467"/>
                  <a:pt x="665" y="7061"/>
                </a:cubicBezTo>
                <a:cubicBezTo>
                  <a:pt x="1181" y="9102"/>
                  <a:pt x="2324" y="10479"/>
                  <a:pt x="1673" y="12814"/>
                </a:cubicBezTo>
                <a:cubicBezTo>
                  <a:pt x="1980" y="11745"/>
                  <a:pt x="2472" y="10749"/>
                  <a:pt x="3148" y="9876"/>
                </a:cubicBezTo>
                <a:cubicBezTo>
                  <a:pt x="7194" y="4488"/>
                  <a:pt x="4452" y="0"/>
                  <a:pt x="2522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3"/>
          <p:cNvSpPr/>
          <p:nvPr/>
        </p:nvSpPr>
        <p:spPr>
          <a:xfrm>
            <a:off x="365957" y="4624219"/>
            <a:ext cx="164808" cy="667160"/>
          </a:xfrm>
          <a:custGeom>
            <a:rect b="b" l="l" r="r" t="t"/>
            <a:pathLst>
              <a:path extrusionOk="0" h="14306" w="3534">
                <a:moveTo>
                  <a:pt x="2791" y="1"/>
                </a:moveTo>
                <a:lnTo>
                  <a:pt x="2791" y="1"/>
                </a:lnTo>
                <a:cubicBezTo>
                  <a:pt x="3197" y="3418"/>
                  <a:pt x="2250" y="9725"/>
                  <a:pt x="0" y="14286"/>
                </a:cubicBezTo>
                <a:cubicBezTo>
                  <a:pt x="28" y="14299"/>
                  <a:pt x="56" y="14306"/>
                  <a:pt x="86" y="14306"/>
                </a:cubicBezTo>
                <a:cubicBezTo>
                  <a:pt x="1186" y="14306"/>
                  <a:pt x="3533" y="5101"/>
                  <a:pt x="2791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13"/>
          <p:cNvSpPr/>
          <p:nvPr/>
        </p:nvSpPr>
        <p:spPr>
          <a:xfrm>
            <a:off x="648748" y="4668941"/>
            <a:ext cx="638387" cy="236673"/>
          </a:xfrm>
          <a:custGeom>
            <a:rect b="b" l="l" r="r" t="t"/>
            <a:pathLst>
              <a:path extrusionOk="0" h="5075" w="13689">
                <a:moveTo>
                  <a:pt x="7391" y="0"/>
                </a:moveTo>
                <a:cubicBezTo>
                  <a:pt x="5914" y="0"/>
                  <a:pt x="4225" y="621"/>
                  <a:pt x="2751" y="2312"/>
                </a:cubicBezTo>
                <a:cubicBezTo>
                  <a:pt x="1560" y="3713"/>
                  <a:pt x="780" y="4460"/>
                  <a:pt x="366" y="4811"/>
                </a:cubicBezTo>
                <a:lnTo>
                  <a:pt x="366" y="4811"/>
                </a:lnTo>
                <a:cubicBezTo>
                  <a:pt x="884" y="4520"/>
                  <a:pt x="1541" y="4429"/>
                  <a:pt x="2272" y="4429"/>
                </a:cubicBezTo>
                <a:cubicBezTo>
                  <a:pt x="3512" y="4429"/>
                  <a:pt x="4967" y="4692"/>
                  <a:pt x="6322" y="4692"/>
                </a:cubicBezTo>
                <a:cubicBezTo>
                  <a:pt x="6528" y="4692"/>
                  <a:pt x="6731" y="4686"/>
                  <a:pt x="6931" y="4672"/>
                </a:cubicBezTo>
                <a:cubicBezTo>
                  <a:pt x="13689" y="4281"/>
                  <a:pt x="11270" y="0"/>
                  <a:pt x="7391" y="0"/>
                </a:cubicBezTo>
                <a:close/>
                <a:moveTo>
                  <a:pt x="366" y="4811"/>
                </a:moveTo>
                <a:lnTo>
                  <a:pt x="366" y="4811"/>
                </a:lnTo>
                <a:cubicBezTo>
                  <a:pt x="248" y="4877"/>
                  <a:pt x="137" y="4953"/>
                  <a:pt x="34" y="5041"/>
                </a:cubicBezTo>
                <a:cubicBezTo>
                  <a:pt x="10" y="5062"/>
                  <a:pt x="1" y="5074"/>
                  <a:pt x="8" y="5074"/>
                </a:cubicBezTo>
                <a:cubicBezTo>
                  <a:pt x="26" y="5074"/>
                  <a:pt x="143" y="5000"/>
                  <a:pt x="366" y="481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13"/>
          <p:cNvSpPr/>
          <p:nvPr/>
        </p:nvSpPr>
        <p:spPr>
          <a:xfrm>
            <a:off x="465148" y="4773309"/>
            <a:ext cx="586528" cy="287831"/>
          </a:xfrm>
          <a:custGeom>
            <a:rect b="b" l="l" r="r" t="t"/>
            <a:pathLst>
              <a:path extrusionOk="0" h="6172" w="12577">
                <a:moveTo>
                  <a:pt x="12576" y="0"/>
                </a:moveTo>
                <a:lnTo>
                  <a:pt x="12576" y="0"/>
                </a:lnTo>
                <a:cubicBezTo>
                  <a:pt x="4979" y="234"/>
                  <a:pt x="0" y="5569"/>
                  <a:pt x="1008" y="6171"/>
                </a:cubicBezTo>
                <a:cubicBezTo>
                  <a:pt x="3246" y="2373"/>
                  <a:pt x="8249" y="258"/>
                  <a:pt x="12576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13"/>
          <p:cNvSpPr/>
          <p:nvPr/>
        </p:nvSpPr>
        <p:spPr>
          <a:xfrm>
            <a:off x="699066" y="4445796"/>
            <a:ext cx="117520" cy="226646"/>
          </a:xfrm>
          <a:custGeom>
            <a:rect b="b" l="l" r="r" t="t"/>
            <a:pathLst>
              <a:path extrusionOk="0" h="4860" w="2520">
                <a:moveTo>
                  <a:pt x="1346" y="1"/>
                </a:moveTo>
                <a:cubicBezTo>
                  <a:pt x="744" y="1"/>
                  <a:pt x="117" y="572"/>
                  <a:pt x="74" y="1688"/>
                </a:cubicBezTo>
                <a:cubicBezTo>
                  <a:pt x="0" y="3191"/>
                  <a:pt x="1165" y="3601"/>
                  <a:pt x="902" y="4836"/>
                </a:cubicBezTo>
                <a:lnTo>
                  <a:pt x="902" y="4836"/>
                </a:lnTo>
                <a:cubicBezTo>
                  <a:pt x="1206" y="3482"/>
                  <a:pt x="2397" y="3436"/>
                  <a:pt x="2471" y="1725"/>
                </a:cubicBezTo>
                <a:cubicBezTo>
                  <a:pt x="2520" y="566"/>
                  <a:pt x="1945" y="1"/>
                  <a:pt x="1346" y="1"/>
                </a:cubicBezTo>
                <a:close/>
                <a:moveTo>
                  <a:pt x="902" y="4836"/>
                </a:moveTo>
                <a:cubicBezTo>
                  <a:pt x="901" y="4844"/>
                  <a:pt x="899" y="4852"/>
                  <a:pt x="897" y="4860"/>
                </a:cubicBezTo>
                <a:cubicBezTo>
                  <a:pt x="899" y="4852"/>
                  <a:pt x="901" y="4844"/>
                  <a:pt x="902" y="4836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13"/>
          <p:cNvSpPr/>
          <p:nvPr/>
        </p:nvSpPr>
        <p:spPr>
          <a:xfrm>
            <a:off x="705921" y="4494669"/>
            <a:ext cx="53910" cy="254347"/>
          </a:xfrm>
          <a:custGeom>
            <a:rect b="b" l="l" r="r" t="t"/>
            <a:pathLst>
              <a:path extrusionOk="0" h="5454" w="1156">
                <a:moveTo>
                  <a:pt x="1156" y="1"/>
                </a:moveTo>
                <a:cubicBezTo>
                  <a:pt x="1094" y="1439"/>
                  <a:pt x="873" y="4291"/>
                  <a:pt x="0" y="5422"/>
                </a:cubicBezTo>
                <a:cubicBezTo>
                  <a:pt x="31" y="5443"/>
                  <a:pt x="61" y="5453"/>
                  <a:pt x="93" y="5453"/>
                </a:cubicBezTo>
                <a:cubicBezTo>
                  <a:pt x="557" y="5453"/>
                  <a:pt x="1110" y="3191"/>
                  <a:pt x="1156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13"/>
          <p:cNvSpPr/>
          <p:nvPr/>
        </p:nvSpPr>
        <p:spPr>
          <a:xfrm>
            <a:off x="201957" y="3392341"/>
            <a:ext cx="305366" cy="338430"/>
          </a:xfrm>
          <a:custGeom>
            <a:rect b="b" l="l" r="r" t="t"/>
            <a:pathLst>
              <a:path extrusionOk="0" h="7257" w="6548">
                <a:moveTo>
                  <a:pt x="2208" y="0"/>
                </a:moveTo>
                <a:cubicBezTo>
                  <a:pt x="2589" y="1414"/>
                  <a:pt x="1249" y="2324"/>
                  <a:pt x="757" y="3639"/>
                </a:cubicBezTo>
                <a:cubicBezTo>
                  <a:pt x="1" y="5640"/>
                  <a:pt x="1558" y="7257"/>
                  <a:pt x="3249" y="7257"/>
                </a:cubicBezTo>
                <a:cubicBezTo>
                  <a:pt x="3344" y="7257"/>
                  <a:pt x="3440" y="7251"/>
                  <a:pt x="3536" y="7241"/>
                </a:cubicBezTo>
                <a:cubicBezTo>
                  <a:pt x="5478" y="7032"/>
                  <a:pt x="6547" y="4549"/>
                  <a:pt x="5060" y="2840"/>
                </a:cubicBezTo>
                <a:cubicBezTo>
                  <a:pt x="4101" y="1746"/>
                  <a:pt x="2601" y="1438"/>
                  <a:pt x="2208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13"/>
          <p:cNvSpPr/>
          <p:nvPr/>
        </p:nvSpPr>
        <p:spPr>
          <a:xfrm>
            <a:off x="-846290" y="1666688"/>
            <a:ext cx="1203043" cy="1955499"/>
          </a:xfrm>
          <a:custGeom>
            <a:rect b="b" l="l" r="r" t="t"/>
            <a:pathLst>
              <a:path extrusionOk="0" h="41932" w="25797">
                <a:moveTo>
                  <a:pt x="1328" y="861"/>
                </a:moveTo>
                <a:lnTo>
                  <a:pt x="1328" y="861"/>
                </a:lnTo>
                <a:cubicBezTo>
                  <a:pt x="1" y="2656"/>
                  <a:pt x="1156" y="1"/>
                  <a:pt x="10290" y="10131"/>
                </a:cubicBezTo>
                <a:cubicBezTo>
                  <a:pt x="15367" y="16056"/>
                  <a:pt x="17408" y="19289"/>
                  <a:pt x="20641" y="25817"/>
                </a:cubicBezTo>
                <a:cubicBezTo>
                  <a:pt x="23178" y="31343"/>
                  <a:pt x="24850" y="37770"/>
                  <a:pt x="25493" y="40542"/>
                </a:cubicBezTo>
                <a:lnTo>
                  <a:pt x="25493" y="40542"/>
                </a:lnTo>
                <a:cubicBezTo>
                  <a:pt x="25404" y="40096"/>
                  <a:pt x="25295" y="39535"/>
                  <a:pt x="25165" y="38848"/>
                </a:cubicBezTo>
                <a:cubicBezTo>
                  <a:pt x="22559" y="25092"/>
                  <a:pt x="14101" y="10549"/>
                  <a:pt x="1328" y="861"/>
                </a:cubicBezTo>
                <a:close/>
                <a:moveTo>
                  <a:pt x="25493" y="40542"/>
                </a:moveTo>
                <a:cubicBezTo>
                  <a:pt x="25685" y="41505"/>
                  <a:pt x="25782" y="41931"/>
                  <a:pt x="25789" y="41931"/>
                </a:cubicBezTo>
                <a:cubicBezTo>
                  <a:pt x="25797" y="41931"/>
                  <a:pt x="25696" y="41420"/>
                  <a:pt x="25493" y="40542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13"/>
          <p:cNvSpPr/>
          <p:nvPr/>
        </p:nvSpPr>
        <p:spPr>
          <a:xfrm>
            <a:off x="-386242" y="2534784"/>
            <a:ext cx="390801" cy="625282"/>
          </a:xfrm>
          <a:custGeom>
            <a:rect b="b" l="l" r="r" t="t"/>
            <a:pathLst>
              <a:path extrusionOk="0" h="13408" w="8380">
                <a:moveTo>
                  <a:pt x="5801" y="0"/>
                </a:moveTo>
                <a:cubicBezTo>
                  <a:pt x="5762" y="0"/>
                  <a:pt x="5785" y="343"/>
                  <a:pt x="6023" y="1127"/>
                </a:cubicBezTo>
                <a:lnTo>
                  <a:pt x="6023" y="1127"/>
                </a:lnTo>
                <a:cubicBezTo>
                  <a:pt x="6050" y="728"/>
                  <a:pt x="5994" y="353"/>
                  <a:pt x="5822" y="23"/>
                </a:cubicBezTo>
                <a:cubicBezTo>
                  <a:pt x="5814" y="8"/>
                  <a:pt x="5807" y="0"/>
                  <a:pt x="5801" y="0"/>
                </a:cubicBezTo>
                <a:close/>
                <a:moveTo>
                  <a:pt x="6023" y="1127"/>
                </a:moveTo>
                <a:cubicBezTo>
                  <a:pt x="5896" y="2989"/>
                  <a:pt x="3960" y="5373"/>
                  <a:pt x="3474" y="6132"/>
                </a:cubicBezTo>
                <a:cubicBezTo>
                  <a:pt x="0" y="11460"/>
                  <a:pt x="578" y="13407"/>
                  <a:pt x="2215" y="13407"/>
                </a:cubicBezTo>
                <a:cubicBezTo>
                  <a:pt x="3758" y="13407"/>
                  <a:pt x="6243" y="11676"/>
                  <a:pt x="7162" y="9415"/>
                </a:cubicBezTo>
                <a:cubicBezTo>
                  <a:pt x="8379" y="6464"/>
                  <a:pt x="6744" y="3219"/>
                  <a:pt x="6486" y="2457"/>
                </a:cubicBezTo>
                <a:cubicBezTo>
                  <a:pt x="6279" y="1919"/>
                  <a:pt x="6129" y="1478"/>
                  <a:pt x="6023" y="1127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13"/>
          <p:cNvSpPr/>
          <p:nvPr/>
        </p:nvSpPr>
        <p:spPr>
          <a:xfrm>
            <a:off x="-227918" y="2290234"/>
            <a:ext cx="288997" cy="746113"/>
          </a:xfrm>
          <a:custGeom>
            <a:rect b="b" l="l" r="r" t="t"/>
            <a:pathLst>
              <a:path extrusionOk="0" h="15999" w="6197">
                <a:moveTo>
                  <a:pt x="98" y="1"/>
                </a:moveTo>
                <a:cubicBezTo>
                  <a:pt x="1" y="1"/>
                  <a:pt x="131" y="358"/>
                  <a:pt x="644" y="1148"/>
                </a:cubicBezTo>
                <a:cubicBezTo>
                  <a:pt x="3300" y="5144"/>
                  <a:pt x="3300" y="11635"/>
                  <a:pt x="79" y="15999"/>
                </a:cubicBezTo>
                <a:cubicBezTo>
                  <a:pt x="6196" y="8113"/>
                  <a:pt x="562" y="1"/>
                  <a:pt x="98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13"/>
          <p:cNvSpPr/>
          <p:nvPr/>
        </p:nvSpPr>
        <p:spPr>
          <a:xfrm>
            <a:off x="-55698" y="2438950"/>
            <a:ext cx="718832" cy="350462"/>
          </a:xfrm>
          <a:custGeom>
            <a:rect b="b" l="l" r="r" t="t"/>
            <a:pathLst>
              <a:path extrusionOk="0" h="7515" w="15414">
                <a:moveTo>
                  <a:pt x="0" y="0"/>
                </a:moveTo>
                <a:cubicBezTo>
                  <a:pt x="3492" y="2594"/>
                  <a:pt x="3725" y="5729"/>
                  <a:pt x="8458" y="7143"/>
                </a:cubicBezTo>
                <a:cubicBezTo>
                  <a:pt x="9274" y="7400"/>
                  <a:pt x="10063" y="7515"/>
                  <a:pt x="10785" y="7515"/>
                </a:cubicBezTo>
                <a:cubicBezTo>
                  <a:pt x="13614" y="7515"/>
                  <a:pt x="15414" y="5758"/>
                  <a:pt x="13720" y="3946"/>
                </a:cubicBezTo>
                <a:cubicBezTo>
                  <a:pt x="12134" y="2201"/>
                  <a:pt x="8790" y="1389"/>
                  <a:pt x="6442" y="1254"/>
                </a:cubicBezTo>
                <a:cubicBezTo>
                  <a:pt x="5985" y="1228"/>
                  <a:pt x="5556" y="1222"/>
                  <a:pt x="5148" y="1222"/>
                </a:cubicBezTo>
                <a:cubicBezTo>
                  <a:pt x="4879" y="1222"/>
                  <a:pt x="4618" y="1225"/>
                  <a:pt x="4364" y="1225"/>
                </a:cubicBezTo>
                <a:cubicBezTo>
                  <a:pt x="2843" y="1225"/>
                  <a:pt x="1559" y="1143"/>
                  <a:pt x="0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13"/>
          <p:cNvSpPr/>
          <p:nvPr/>
        </p:nvSpPr>
        <p:spPr>
          <a:xfrm>
            <a:off x="-255200" y="2258756"/>
            <a:ext cx="712070" cy="410108"/>
          </a:xfrm>
          <a:custGeom>
            <a:rect b="b" l="l" r="r" t="t"/>
            <a:pathLst>
              <a:path extrusionOk="0" h="8794" w="15269">
                <a:moveTo>
                  <a:pt x="334" y="1"/>
                </a:moveTo>
                <a:cubicBezTo>
                  <a:pt x="235" y="1"/>
                  <a:pt x="129" y="50"/>
                  <a:pt x="0" y="151"/>
                </a:cubicBezTo>
                <a:cubicBezTo>
                  <a:pt x="3270" y="4282"/>
                  <a:pt x="10241" y="8019"/>
                  <a:pt x="15269" y="8794"/>
                </a:cubicBezTo>
                <a:cubicBezTo>
                  <a:pt x="13117" y="8400"/>
                  <a:pt x="10708" y="7454"/>
                  <a:pt x="9024" y="6605"/>
                </a:cubicBezTo>
                <a:cubicBezTo>
                  <a:pt x="1486" y="2804"/>
                  <a:pt x="1087" y="1"/>
                  <a:pt x="334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13"/>
          <p:cNvSpPr/>
          <p:nvPr/>
        </p:nvSpPr>
        <p:spPr>
          <a:xfrm>
            <a:off x="89568" y="2725891"/>
            <a:ext cx="598327" cy="448396"/>
          </a:xfrm>
          <a:custGeom>
            <a:rect b="b" l="l" r="r" t="t"/>
            <a:pathLst>
              <a:path extrusionOk="0" h="9615" w="12830">
                <a:moveTo>
                  <a:pt x="107" y="1"/>
                </a:moveTo>
                <a:cubicBezTo>
                  <a:pt x="0" y="1"/>
                  <a:pt x="181" y="365"/>
                  <a:pt x="808" y="804"/>
                </a:cubicBezTo>
                <a:lnTo>
                  <a:pt x="808" y="804"/>
                </a:lnTo>
                <a:cubicBezTo>
                  <a:pt x="449" y="223"/>
                  <a:pt x="191" y="1"/>
                  <a:pt x="107" y="1"/>
                </a:cubicBezTo>
                <a:close/>
                <a:moveTo>
                  <a:pt x="808" y="804"/>
                </a:moveTo>
                <a:lnTo>
                  <a:pt x="808" y="804"/>
                </a:lnTo>
                <a:cubicBezTo>
                  <a:pt x="1109" y="1292"/>
                  <a:pt x="1480" y="2031"/>
                  <a:pt x="1876" y="3104"/>
                </a:cubicBezTo>
                <a:cubicBezTo>
                  <a:pt x="3541" y="7792"/>
                  <a:pt x="6824" y="9614"/>
                  <a:pt x="9056" y="9614"/>
                </a:cubicBezTo>
                <a:cubicBezTo>
                  <a:pt x="11654" y="9614"/>
                  <a:pt x="12829" y="7146"/>
                  <a:pt x="8380" y="3854"/>
                </a:cubicBezTo>
                <a:cubicBezTo>
                  <a:pt x="6376" y="2403"/>
                  <a:pt x="4298" y="2157"/>
                  <a:pt x="2848" y="1739"/>
                </a:cubicBezTo>
                <a:cubicBezTo>
                  <a:pt x="1911" y="1458"/>
                  <a:pt x="1249" y="1113"/>
                  <a:pt x="808" y="804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3"/>
          <p:cNvSpPr/>
          <p:nvPr/>
        </p:nvSpPr>
        <p:spPr>
          <a:xfrm>
            <a:off x="-97576" y="2532965"/>
            <a:ext cx="582564" cy="521752"/>
          </a:xfrm>
          <a:custGeom>
            <a:rect b="b" l="l" r="r" t="t"/>
            <a:pathLst>
              <a:path extrusionOk="0" h="11188" w="12492">
                <a:moveTo>
                  <a:pt x="1132" y="0"/>
                </a:moveTo>
                <a:lnTo>
                  <a:pt x="1132" y="0"/>
                </a:lnTo>
                <a:cubicBezTo>
                  <a:pt x="1" y="689"/>
                  <a:pt x="7869" y="8839"/>
                  <a:pt x="12491" y="11187"/>
                </a:cubicBezTo>
                <a:cubicBezTo>
                  <a:pt x="8963" y="9282"/>
                  <a:pt x="3455" y="3909"/>
                  <a:pt x="1132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13"/>
          <p:cNvSpPr/>
          <p:nvPr/>
        </p:nvSpPr>
        <p:spPr>
          <a:xfrm>
            <a:off x="-133064" y="3016609"/>
            <a:ext cx="359136" cy="545629"/>
          </a:xfrm>
          <a:custGeom>
            <a:rect b="b" l="l" r="r" t="t"/>
            <a:pathLst>
              <a:path extrusionOk="0" h="11700" w="7701">
                <a:moveTo>
                  <a:pt x="5815" y="0"/>
                </a:moveTo>
                <a:cubicBezTo>
                  <a:pt x="5803" y="0"/>
                  <a:pt x="5797" y="153"/>
                  <a:pt x="5834" y="500"/>
                </a:cubicBezTo>
                <a:lnTo>
                  <a:pt x="5834" y="500"/>
                </a:lnTo>
                <a:cubicBezTo>
                  <a:pt x="5847" y="348"/>
                  <a:pt x="5845" y="195"/>
                  <a:pt x="5827" y="42"/>
                </a:cubicBezTo>
                <a:cubicBezTo>
                  <a:pt x="5823" y="14"/>
                  <a:pt x="5819" y="0"/>
                  <a:pt x="5815" y="0"/>
                </a:cubicBezTo>
                <a:close/>
                <a:moveTo>
                  <a:pt x="5834" y="500"/>
                </a:moveTo>
                <a:cubicBezTo>
                  <a:pt x="5641" y="2758"/>
                  <a:pt x="2146" y="4893"/>
                  <a:pt x="983" y="8106"/>
                </a:cubicBezTo>
                <a:cubicBezTo>
                  <a:pt x="0" y="10596"/>
                  <a:pt x="838" y="11699"/>
                  <a:pt x="2154" y="11699"/>
                </a:cubicBezTo>
                <a:cubicBezTo>
                  <a:pt x="4294" y="11699"/>
                  <a:pt x="7701" y="8777"/>
                  <a:pt x="6589" y="4148"/>
                </a:cubicBezTo>
                <a:cubicBezTo>
                  <a:pt x="6088" y="2240"/>
                  <a:pt x="5898" y="1090"/>
                  <a:pt x="5834" y="50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13"/>
          <p:cNvSpPr/>
          <p:nvPr/>
        </p:nvSpPr>
        <p:spPr>
          <a:xfrm>
            <a:off x="2175" y="2791505"/>
            <a:ext cx="173762" cy="659326"/>
          </a:xfrm>
          <a:custGeom>
            <a:rect b="b" l="l" r="r" t="t"/>
            <a:pathLst>
              <a:path extrusionOk="0" h="14138" w="3726">
                <a:moveTo>
                  <a:pt x="2054" y="1"/>
                </a:moveTo>
                <a:lnTo>
                  <a:pt x="1661" y="185"/>
                </a:lnTo>
                <a:cubicBezTo>
                  <a:pt x="3369" y="3639"/>
                  <a:pt x="3259" y="9110"/>
                  <a:pt x="1" y="14138"/>
                </a:cubicBezTo>
                <a:cubicBezTo>
                  <a:pt x="3431" y="9171"/>
                  <a:pt x="3726" y="3664"/>
                  <a:pt x="2054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13"/>
          <p:cNvSpPr/>
          <p:nvPr/>
        </p:nvSpPr>
        <p:spPr>
          <a:xfrm>
            <a:off x="288836" y="3244417"/>
            <a:ext cx="221097" cy="183649"/>
          </a:xfrm>
          <a:custGeom>
            <a:rect b="b" l="l" r="r" t="t"/>
            <a:pathLst>
              <a:path extrusionOk="0" h="3938" w="4741">
                <a:moveTo>
                  <a:pt x="1" y="0"/>
                </a:moveTo>
                <a:cubicBezTo>
                  <a:pt x="3" y="3"/>
                  <a:pt x="5" y="5"/>
                  <a:pt x="7" y="7"/>
                </a:cubicBezTo>
                <a:lnTo>
                  <a:pt x="7" y="7"/>
                </a:lnTo>
                <a:cubicBezTo>
                  <a:pt x="5" y="5"/>
                  <a:pt x="3" y="3"/>
                  <a:pt x="1" y="0"/>
                </a:cubicBezTo>
                <a:close/>
                <a:moveTo>
                  <a:pt x="7" y="7"/>
                </a:moveTo>
                <a:cubicBezTo>
                  <a:pt x="1018" y="1124"/>
                  <a:pt x="323" y="2228"/>
                  <a:pt x="1759" y="3381"/>
                </a:cubicBezTo>
                <a:cubicBezTo>
                  <a:pt x="2265" y="3775"/>
                  <a:pt x="2730" y="3938"/>
                  <a:pt x="3117" y="3938"/>
                </a:cubicBezTo>
                <a:cubicBezTo>
                  <a:pt x="4298" y="3938"/>
                  <a:pt x="4740" y="2412"/>
                  <a:pt x="3332" y="1291"/>
                </a:cubicBezTo>
                <a:cubicBezTo>
                  <a:pt x="2044" y="249"/>
                  <a:pt x="940" y="1029"/>
                  <a:pt x="7" y="7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13"/>
          <p:cNvSpPr/>
          <p:nvPr/>
        </p:nvSpPr>
        <p:spPr>
          <a:xfrm>
            <a:off x="201723" y="3165279"/>
            <a:ext cx="232196" cy="208179"/>
          </a:xfrm>
          <a:custGeom>
            <a:rect b="b" l="l" r="r" t="t"/>
            <a:pathLst>
              <a:path extrusionOk="0" h="4464" w="4979">
                <a:moveTo>
                  <a:pt x="910" y="1"/>
                </a:moveTo>
                <a:cubicBezTo>
                  <a:pt x="0" y="308"/>
                  <a:pt x="3577" y="3431"/>
                  <a:pt x="4979" y="4463"/>
                </a:cubicBezTo>
                <a:cubicBezTo>
                  <a:pt x="3799" y="3529"/>
                  <a:pt x="1352" y="1451"/>
                  <a:pt x="910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13"/>
          <p:cNvSpPr/>
          <p:nvPr/>
        </p:nvSpPr>
        <p:spPr>
          <a:xfrm>
            <a:off x="-535857" y="5049057"/>
            <a:ext cx="587135" cy="604856"/>
          </a:xfrm>
          <a:custGeom>
            <a:rect b="b" l="l" r="r" t="t"/>
            <a:pathLst>
              <a:path extrusionOk="0" h="12970" w="12590">
                <a:moveTo>
                  <a:pt x="6398" y="1"/>
                </a:moveTo>
                <a:cubicBezTo>
                  <a:pt x="5483" y="1"/>
                  <a:pt x="4574" y="229"/>
                  <a:pt x="3812" y="652"/>
                </a:cubicBezTo>
                <a:cubicBezTo>
                  <a:pt x="1869" y="1734"/>
                  <a:pt x="1" y="4635"/>
                  <a:pt x="996" y="6922"/>
                </a:cubicBezTo>
                <a:cubicBezTo>
                  <a:pt x="2472" y="10364"/>
                  <a:pt x="7733" y="9528"/>
                  <a:pt x="8557" y="12970"/>
                </a:cubicBezTo>
                <a:cubicBezTo>
                  <a:pt x="7746" y="9577"/>
                  <a:pt x="12589" y="7081"/>
                  <a:pt x="10721" y="2705"/>
                </a:cubicBezTo>
                <a:cubicBezTo>
                  <a:pt x="9907" y="827"/>
                  <a:pt x="8141" y="1"/>
                  <a:pt x="6398" y="1"/>
                </a:cubicBezTo>
                <a:close/>
              </a:path>
            </a:pathLst>
          </a:custGeom>
          <a:solidFill>
            <a:srgbClr val="C335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13"/>
          <p:cNvSpPr/>
          <p:nvPr/>
        </p:nvSpPr>
        <p:spPr>
          <a:xfrm>
            <a:off x="-296203" y="5199825"/>
            <a:ext cx="219604" cy="683996"/>
          </a:xfrm>
          <a:custGeom>
            <a:rect b="b" l="l" r="r" t="t"/>
            <a:pathLst>
              <a:path extrusionOk="0" h="14667" w="4709">
                <a:moveTo>
                  <a:pt x="0" y="1"/>
                </a:moveTo>
                <a:cubicBezTo>
                  <a:pt x="2066" y="4647"/>
                  <a:pt x="3356" y="9602"/>
                  <a:pt x="3836" y="14667"/>
                </a:cubicBezTo>
                <a:lnTo>
                  <a:pt x="4709" y="14556"/>
                </a:lnTo>
                <a:cubicBezTo>
                  <a:pt x="3934" y="9479"/>
                  <a:pt x="2336" y="4561"/>
                  <a:pt x="0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13"/>
          <p:cNvSpPr/>
          <p:nvPr/>
        </p:nvSpPr>
        <p:spPr>
          <a:xfrm>
            <a:off x="-952022" y="3771092"/>
            <a:ext cx="608260" cy="493865"/>
          </a:xfrm>
          <a:custGeom>
            <a:rect b="b" l="l" r="r" t="t"/>
            <a:pathLst>
              <a:path extrusionOk="0" h="10590" w="13043">
                <a:moveTo>
                  <a:pt x="5601" y="0"/>
                </a:moveTo>
                <a:cubicBezTo>
                  <a:pt x="5570" y="0"/>
                  <a:pt x="5539" y="1"/>
                  <a:pt x="5507" y="2"/>
                </a:cubicBezTo>
                <a:cubicBezTo>
                  <a:pt x="1307" y="148"/>
                  <a:pt x="0" y="10590"/>
                  <a:pt x="5849" y="10590"/>
                </a:cubicBezTo>
                <a:cubicBezTo>
                  <a:pt x="5907" y="10590"/>
                  <a:pt x="5965" y="10589"/>
                  <a:pt x="6023" y="10587"/>
                </a:cubicBezTo>
                <a:cubicBezTo>
                  <a:pt x="10302" y="10427"/>
                  <a:pt x="10154" y="5018"/>
                  <a:pt x="13043" y="4477"/>
                </a:cubicBezTo>
                <a:lnTo>
                  <a:pt x="13043" y="4477"/>
                </a:lnTo>
                <a:cubicBezTo>
                  <a:pt x="12886" y="4506"/>
                  <a:pt x="12732" y="4520"/>
                  <a:pt x="12582" y="4520"/>
                </a:cubicBezTo>
                <a:cubicBezTo>
                  <a:pt x="9885" y="4520"/>
                  <a:pt x="8362" y="0"/>
                  <a:pt x="5601" y="0"/>
                </a:cubicBezTo>
                <a:close/>
              </a:path>
            </a:pathLst>
          </a:custGeom>
          <a:solidFill>
            <a:srgbClr val="C335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13"/>
          <p:cNvSpPr/>
          <p:nvPr/>
        </p:nvSpPr>
        <p:spPr>
          <a:xfrm>
            <a:off x="-751961" y="3909316"/>
            <a:ext cx="604856" cy="111178"/>
          </a:xfrm>
          <a:custGeom>
            <a:rect b="b" l="l" r="r" t="t"/>
            <a:pathLst>
              <a:path extrusionOk="0" h="2384" w="12970">
                <a:moveTo>
                  <a:pt x="12785" y="1"/>
                </a:moveTo>
                <a:cubicBezTo>
                  <a:pt x="8347" y="1304"/>
                  <a:pt x="4340" y="2201"/>
                  <a:pt x="0" y="2361"/>
                </a:cubicBezTo>
                <a:cubicBezTo>
                  <a:pt x="482" y="2376"/>
                  <a:pt x="963" y="2384"/>
                  <a:pt x="1445" y="2384"/>
                </a:cubicBezTo>
                <a:cubicBezTo>
                  <a:pt x="5326" y="2384"/>
                  <a:pt x="9196" y="1900"/>
                  <a:pt x="12970" y="960"/>
                </a:cubicBezTo>
                <a:lnTo>
                  <a:pt x="12785" y="1"/>
                </a:ln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13"/>
          <p:cNvSpPr/>
          <p:nvPr/>
        </p:nvSpPr>
        <p:spPr>
          <a:xfrm>
            <a:off x="-361852" y="1894822"/>
            <a:ext cx="663942" cy="564796"/>
          </a:xfrm>
          <a:custGeom>
            <a:rect b="b" l="l" r="r" t="t"/>
            <a:pathLst>
              <a:path extrusionOk="0" h="12111" w="14237">
                <a:moveTo>
                  <a:pt x="8415" y="0"/>
                </a:moveTo>
                <a:cubicBezTo>
                  <a:pt x="7534" y="0"/>
                  <a:pt x="6660" y="164"/>
                  <a:pt x="5815" y="370"/>
                </a:cubicBezTo>
                <a:cubicBezTo>
                  <a:pt x="4721" y="653"/>
                  <a:pt x="3689" y="985"/>
                  <a:pt x="2730" y="1157"/>
                </a:cubicBezTo>
                <a:cubicBezTo>
                  <a:pt x="2360" y="1215"/>
                  <a:pt x="1990" y="1251"/>
                  <a:pt x="1621" y="1251"/>
                </a:cubicBezTo>
                <a:cubicBezTo>
                  <a:pt x="1523" y="1251"/>
                  <a:pt x="1426" y="1248"/>
                  <a:pt x="1328" y="1243"/>
                </a:cubicBezTo>
                <a:cubicBezTo>
                  <a:pt x="861" y="1194"/>
                  <a:pt x="419" y="1071"/>
                  <a:pt x="1" y="874"/>
                </a:cubicBezTo>
                <a:lnTo>
                  <a:pt x="1" y="874"/>
                </a:lnTo>
                <a:cubicBezTo>
                  <a:pt x="419" y="1071"/>
                  <a:pt x="775" y="1378"/>
                  <a:pt x="1045" y="1760"/>
                </a:cubicBezTo>
                <a:cubicBezTo>
                  <a:pt x="1304" y="2128"/>
                  <a:pt x="1500" y="2546"/>
                  <a:pt x="1599" y="2989"/>
                </a:cubicBezTo>
                <a:cubicBezTo>
                  <a:pt x="1857" y="3886"/>
                  <a:pt x="1869" y="4919"/>
                  <a:pt x="1820" y="5952"/>
                </a:cubicBezTo>
                <a:cubicBezTo>
                  <a:pt x="1771" y="6997"/>
                  <a:pt x="1685" y="8017"/>
                  <a:pt x="1771" y="8914"/>
                </a:cubicBezTo>
                <a:cubicBezTo>
                  <a:pt x="1845" y="9812"/>
                  <a:pt x="2066" y="10598"/>
                  <a:pt x="2681" y="11225"/>
                </a:cubicBezTo>
                <a:cubicBezTo>
                  <a:pt x="3308" y="11879"/>
                  <a:pt x="4176" y="12110"/>
                  <a:pt x="5175" y="12110"/>
                </a:cubicBezTo>
                <a:cubicBezTo>
                  <a:pt x="5624" y="12110"/>
                  <a:pt x="6099" y="12064"/>
                  <a:pt x="6590" y="11988"/>
                </a:cubicBezTo>
                <a:cubicBezTo>
                  <a:pt x="8139" y="11742"/>
                  <a:pt x="9811" y="11152"/>
                  <a:pt x="10807" y="10512"/>
                </a:cubicBezTo>
                <a:cubicBezTo>
                  <a:pt x="12097" y="9664"/>
                  <a:pt x="13093" y="8447"/>
                  <a:pt x="13659" y="7009"/>
                </a:cubicBezTo>
                <a:cubicBezTo>
                  <a:pt x="14236" y="5423"/>
                  <a:pt x="14163" y="3382"/>
                  <a:pt x="12614" y="1735"/>
                </a:cubicBezTo>
                <a:cubicBezTo>
                  <a:pt x="11716" y="788"/>
                  <a:pt x="10524" y="198"/>
                  <a:pt x="9233" y="51"/>
                </a:cubicBezTo>
                <a:cubicBezTo>
                  <a:pt x="8960" y="16"/>
                  <a:pt x="8687" y="0"/>
                  <a:pt x="8415" y="0"/>
                </a:cubicBezTo>
                <a:close/>
              </a:path>
            </a:pathLst>
          </a:custGeom>
          <a:solidFill>
            <a:srgbClr val="C335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13"/>
          <p:cNvSpPr/>
          <p:nvPr/>
        </p:nvSpPr>
        <p:spPr>
          <a:xfrm>
            <a:off x="-607802" y="1820907"/>
            <a:ext cx="661657" cy="443779"/>
          </a:xfrm>
          <a:custGeom>
            <a:rect b="b" l="l" r="r" t="t"/>
            <a:pathLst>
              <a:path extrusionOk="0" h="9516" w="14188">
                <a:moveTo>
                  <a:pt x="283" y="1"/>
                </a:moveTo>
                <a:lnTo>
                  <a:pt x="1" y="1095"/>
                </a:lnTo>
                <a:cubicBezTo>
                  <a:pt x="5496" y="2336"/>
                  <a:pt x="10462" y="5287"/>
                  <a:pt x="14187" y="9516"/>
                </a:cubicBezTo>
                <a:cubicBezTo>
                  <a:pt x="10671" y="4955"/>
                  <a:pt x="5803" y="1636"/>
                  <a:pt x="283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13"/>
          <p:cNvSpPr/>
          <p:nvPr/>
        </p:nvSpPr>
        <p:spPr>
          <a:xfrm>
            <a:off x="9084336" y="-517633"/>
            <a:ext cx="668763" cy="596528"/>
          </a:xfrm>
          <a:custGeom>
            <a:rect b="b" l="l" r="r" t="t"/>
            <a:pathLst>
              <a:path extrusionOk="0" h="14782" w="16572">
                <a:moveTo>
                  <a:pt x="15146" y="0"/>
                </a:moveTo>
                <a:lnTo>
                  <a:pt x="15146" y="0"/>
                </a:lnTo>
                <a:cubicBezTo>
                  <a:pt x="14187" y="1138"/>
                  <a:pt x="12944" y="1461"/>
                  <a:pt x="11577" y="1461"/>
                </a:cubicBezTo>
                <a:cubicBezTo>
                  <a:pt x="9784" y="1461"/>
                  <a:pt x="7777" y="906"/>
                  <a:pt x="5912" y="906"/>
                </a:cubicBezTo>
                <a:cubicBezTo>
                  <a:pt x="4711" y="906"/>
                  <a:pt x="3569" y="1137"/>
                  <a:pt x="2582" y="1893"/>
                </a:cubicBezTo>
                <a:cubicBezTo>
                  <a:pt x="0" y="3848"/>
                  <a:pt x="566" y="8679"/>
                  <a:pt x="1942" y="11101"/>
                </a:cubicBezTo>
                <a:cubicBezTo>
                  <a:pt x="3140" y="13187"/>
                  <a:pt x="5536" y="14781"/>
                  <a:pt x="8011" y="14781"/>
                </a:cubicBezTo>
                <a:cubicBezTo>
                  <a:pt x="9168" y="14781"/>
                  <a:pt x="10343" y="14432"/>
                  <a:pt x="11421" y="13621"/>
                </a:cubicBezTo>
                <a:cubicBezTo>
                  <a:pt x="16572" y="9688"/>
                  <a:pt x="12195" y="3504"/>
                  <a:pt x="15146" y="0"/>
                </a:cubicBezTo>
                <a:close/>
              </a:path>
            </a:pathLst>
          </a:custGeom>
          <a:solidFill>
            <a:srgbClr val="C335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13"/>
          <p:cNvSpPr/>
          <p:nvPr/>
        </p:nvSpPr>
        <p:spPr>
          <a:xfrm>
            <a:off x="9292162" y="-742370"/>
            <a:ext cx="578005" cy="590878"/>
          </a:xfrm>
          <a:custGeom>
            <a:rect b="b" l="l" r="r" t="t"/>
            <a:pathLst>
              <a:path extrusionOk="0" h="14642" w="14323">
                <a:moveTo>
                  <a:pt x="13290" y="0"/>
                </a:moveTo>
                <a:cubicBezTo>
                  <a:pt x="9910" y="5741"/>
                  <a:pt x="5386" y="10720"/>
                  <a:pt x="1" y="14642"/>
                </a:cubicBezTo>
                <a:cubicBezTo>
                  <a:pt x="5681" y="11003"/>
                  <a:pt x="10549" y="6245"/>
                  <a:pt x="14323" y="652"/>
                </a:cubicBezTo>
                <a:lnTo>
                  <a:pt x="13290" y="0"/>
                </a:ln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13"/>
          <p:cNvSpPr txBox="1"/>
          <p:nvPr>
            <p:ph type="title"/>
          </p:nvPr>
        </p:nvSpPr>
        <p:spPr>
          <a:xfrm>
            <a:off x="713225" y="517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4000">
                <a:solidFill>
                  <a:srgbClr val="FDDFA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0" name="Google Shape;690;p13"/>
          <p:cNvSpPr txBox="1"/>
          <p:nvPr>
            <p:ph idx="2" type="title"/>
          </p:nvPr>
        </p:nvSpPr>
        <p:spPr>
          <a:xfrm>
            <a:off x="1868764" y="1314538"/>
            <a:ext cx="23583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rgbClr val="FDDFA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1" name="Google Shape;691;p13"/>
          <p:cNvSpPr txBox="1"/>
          <p:nvPr>
            <p:ph idx="1" type="subTitle"/>
          </p:nvPr>
        </p:nvSpPr>
        <p:spPr>
          <a:xfrm>
            <a:off x="1868765" y="1736943"/>
            <a:ext cx="2358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2" name="Google Shape;692;p13"/>
          <p:cNvSpPr txBox="1"/>
          <p:nvPr>
            <p:ph idx="3" type="title"/>
          </p:nvPr>
        </p:nvSpPr>
        <p:spPr>
          <a:xfrm>
            <a:off x="1868775" y="2437422"/>
            <a:ext cx="23583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rgbClr val="FDDFA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3" name="Google Shape;693;p13"/>
          <p:cNvSpPr txBox="1"/>
          <p:nvPr>
            <p:ph idx="4" type="subTitle"/>
          </p:nvPr>
        </p:nvSpPr>
        <p:spPr>
          <a:xfrm>
            <a:off x="1868765" y="2859828"/>
            <a:ext cx="2358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4" name="Google Shape;694;p13"/>
          <p:cNvSpPr txBox="1"/>
          <p:nvPr>
            <p:ph idx="5" type="title"/>
          </p:nvPr>
        </p:nvSpPr>
        <p:spPr>
          <a:xfrm>
            <a:off x="5694175" y="1314538"/>
            <a:ext cx="23583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rgbClr val="FDDFA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5" name="Google Shape;695;p13"/>
          <p:cNvSpPr txBox="1"/>
          <p:nvPr>
            <p:ph idx="6" type="subTitle"/>
          </p:nvPr>
        </p:nvSpPr>
        <p:spPr>
          <a:xfrm>
            <a:off x="5694175" y="1735037"/>
            <a:ext cx="2358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6" name="Google Shape;696;p13"/>
          <p:cNvSpPr txBox="1"/>
          <p:nvPr>
            <p:ph idx="7" type="title"/>
          </p:nvPr>
        </p:nvSpPr>
        <p:spPr>
          <a:xfrm>
            <a:off x="5694175" y="2437422"/>
            <a:ext cx="23583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rgbClr val="FDDFA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7" name="Google Shape;697;p13"/>
          <p:cNvSpPr txBox="1"/>
          <p:nvPr>
            <p:ph idx="8" type="subTitle"/>
          </p:nvPr>
        </p:nvSpPr>
        <p:spPr>
          <a:xfrm>
            <a:off x="5694175" y="2859826"/>
            <a:ext cx="2358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8" name="Google Shape;698;p13"/>
          <p:cNvSpPr txBox="1"/>
          <p:nvPr>
            <p:ph idx="9" type="title"/>
          </p:nvPr>
        </p:nvSpPr>
        <p:spPr>
          <a:xfrm>
            <a:off x="5694175" y="3570918"/>
            <a:ext cx="23583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rgbClr val="FDDFA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9" name="Google Shape;699;p13"/>
          <p:cNvSpPr txBox="1"/>
          <p:nvPr>
            <p:ph idx="13" type="subTitle"/>
          </p:nvPr>
        </p:nvSpPr>
        <p:spPr>
          <a:xfrm>
            <a:off x="5694175" y="3982640"/>
            <a:ext cx="2358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0" name="Google Shape;700;p13"/>
          <p:cNvSpPr txBox="1"/>
          <p:nvPr>
            <p:ph hasCustomPrompt="1" idx="14" type="title"/>
          </p:nvPr>
        </p:nvSpPr>
        <p:spPr>
          <a:xfrm>
            <a:off x="1091525" y="1388638"/>
            <a:ext cx="601200" cy="3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3000">
                <a:solidFill>
                  <a:srgbClr val="FDDFA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701" name="Google Shape;701;p13"/>
          <p:cNvSpPr txBox="1"/>
          <p:nvPr>
            <p:ph hasCustomPrompt="1" idx="15" type="title"/>
          </p:nvPr>
        </p:nvSpPr>
        <p:spPr>
          <a:xfrm>
            <a:off x="1091525" y="2511522"/>
            <a:ext cx="601200" cy="3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3000">
                <a:solidFill>
                  <a:srgbClr val="FDDFA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702" name="Google Shape;702;p13"/>
          <p:cNvSpPr txBox="1"/>
          <p:nvPr>
            <p:ph hasCustomPrompt="1" idx="16" type="title"/>
          </p:nvPr>
        </p:nvSpPr>
        <p:spPr>
          <a:xfrm>
            <a:off x="1091525" y="3634332"/>
            <a:ext cx="601200" cy="3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3000">
                <a:solidFill>
                  <a:srgbClr val="FDDFA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703" name="Google Shape;703;p13"/>
          <p:cNvSpPr txBox="1"/>
          <p:nvPr>
            <p:ph hasCustomPrompt="1" idx="17" type="title"/>
          </p:nvPr>
        </p:nvSpPr>
        <p:spPr>
          <a:xfrm>
            <a:off x="4896069" y="1388638"/>
            <a:ext cx="601200" cy="3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3000">
                <a:solidFill>
                  <a:srgbClr val="FDDFA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704" name="Google Shape;704;p13"/>
          <p:cNvSpPr txBox="1"/>
          <p:nvPr>
            <p:ph hasCustomPrompt="1" idx="18" type="title"/>
          </p:nvPr>
        </p:nvSpPr>
        <p:spPr>
          <a:xfrm>
            <a:off x="4896069" y="2511522"/>
            <a:ext cx="601200" cy="3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3000">
                <a:solidFill>
                  <a:srgbClr val="FDDFA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705" name="Google Shape;705;p13"/>
          <p:cNvSpPr txBox="1"/>
          <p:nvPr>
            <p:ph hasCustomPrompt="1" idx="19" type="title"/>
          </p:nvPr>
        </p:nvSpPr>
        <p:spPr>
          <a:xfrm>
            <a:off x="4896069" y="3634332"/>
            <a:ext cx="601200" cy="3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3000">
                <a:solidFill>
                  <a:srgbClr val="FDDFA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706" name="Google Shape;706;p13"/>
          <p:cNvSpPr txBox="1"/>
          <p:nvPr>
            <p:ph idx="20" type="title"/>
          </p:nvPr>
        </p:nvSpPr>
        <p:spPr>
          <a:xfrm>
            <a:off x="1868764" y="3560232"/>
            <a:ext cx="23583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rgbClr val="FDDFA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7" name="Google Shape;707;p13"/>
          <p:cNvSpPr txBox="1"/>
          <p:nvPr>
            <p:ph idx="21" type="subTitle"/>
          </p:nvPr>
        </p:nvSpPr>
        <p:spPr>
          <a:xfrm>
            <a:off x="1868765" y="3982639"/>
            <a:ext cx="2358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7"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4"/>
          <p:cNvSpPr/>
          <p:nvPr/>
        </p:nvSpPr>
        <p:spPr>
          <a:xfrm>
            <a:off x="2328750" y="390450"/>
            <a:ext cx="7196400" cy="4362600"/>
          </a:xfrm>
          <a:prstGeom prst="rect">
            <a:avLst/>
          </a:prstGeom>
          <a:noFill/>
          <a:ln cap="flat" cmpd="sng" w="9525">
            <a:solidFill>
              <a:srgbClr val="FFDD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14"/>
          <p:cNvSpPr txBox="1"/>
          <p:nvPr>
            <p:ph type="title"/>
          </p:nvPr>
        </p:nvSpPr>
        <p:spPr>
          <a:xfrm rot="237">
            <a:off x="3619050" y="2457000"/>
            <a:ext cx="43443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500">
                <a:solidFill>
                  <a:srgbClr val="FFDDB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1" name="Google Shape;711;p14"/>
          <p:cNvSpPr txBox="1"/>
          <p:nvPr>
            <p:ph hasCustomPrompt="1" idx="2" type="title"/>
          </p:nvPr>
        </p:nvSpPr>
        <p:spPr>
          <a:xfrm>
            <a:off x="4870650" y="1146075"/>
            <a:ext cx="1841100" cy="930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12" name="Google Shape;712;p14"/>
          <p:cNvSpPr txBox="1"/>
          <p:nvPr>
            <p:ph idx="1" type="subTitle"/>
          </p:nvPr>
        </p:nvSpPr>
        <p:spPr>
          <a:xfrm>
            <a:off x="4658600" y="3313675"/>
            <a:ext cx="22692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grpSp>
        <p:nvGrpSpPr>
          <p:cNvPr id="713" name="Google Shape;713;p14"/>
          <p:cNvGrpSpPr/>
          <p:nvPr/>
        </p:nvGrpSpPr>
        <p:grpSpPr>
          <a:xfrm>
            <a:off x="-1177805" y="-698063"/>
            <a:ext cx="5691696" cy="6705725"/>
            <a:chOff x="-2778005" y="-698063"/>
            <a:chExt cx="5691696" cy="6705725"/>
          </a:xfrm>
        </p:grpSpPr>
        <p:sp>
          <p:nvSpPr>
            <p:cNvPr id="714" name="Google Shape;714;p14"/>
            <p:cNvSpPr/>
            <p:nvPr/>
          </p:nvSpPr>
          <p:spPr>
            <a:xfrm>
              <a:off x="-892098" y="2578458"/>
              <a:ext cx="1726776" cy="1174791"/>
            </a:xfrm>
            <a:custGeom>
              <a:rect b="b" l="l" r="r" t="t"/>
              <a:pathLst>
                <a:path extrusionOk="0" h="22775" w="33476">
                  <a:moveTo>
                    <a:pt x="5" y="20123"/>
                  </a:moveTo>
                  <a:cubicBezTo>
                    <a:pt x="3" y="20124"/>
                    <a:pt x="2" y="20124"/>
                    <a:pt x="0" y="20125"/>
                  </a:cubicBezTo>
                  <a:cubicBezTo>
                    <a:pt x="2" y="20124"/>
                    <a:pt x="3" y="20124"/>
                    <a:pt x="5" y="20123"/>
                  </a:cubicBezTo>
                  <a:close/>
                  <a:moveTo>
                    <a:pt x="33475" y="0"/>
                  </a:moveTo>
                  <a:cubicBezTo>
                    <a:pt x="12785" y="1181"/>
                    <a:pt x="10769" y="3873"/>
                    <a:pt x="3762" y="15736"/>
                  </a:cubicBezTo>
                  <a:cubicBezTo>
                    <a:pt x="2399" y="18008"/>
                    <a:pt x="1196" y="19764"/>
                    <a:pt x="5" y="20123"/>
                  </a:cubicBezTo>
                  <a:lnTo>
                    <a:pt x="5" y="20123"/>
                  </a:lnTo>
                  <a:cubicBezTo>
                    <a:pt x="193" y="20067"/>
                    <a:pt x="402" y="20041"/>
                    <a:pt x="630" y="20041"/>
                  </a:cubicBezTo>
                  <a:cubicBezTo>
                    <a:pt x="1828" y="20041"/>
                    <a:pt x="3563" y="20751"/>
                    <a:pt x="5790" y="21452"/>
                  </a:cubicBezTo>
                  <a:cubicBezTo>
                    <a:pt x="8672" y="22355"/>
                    <a:pt x="11365" y="22775"/>
                    <a:pt x="13853" y="22775"/>
                  </a:cubicBezTo>
                  <a:cubicBezTo>
                    <a:pt x="26067" y="22775"/>
                    <a:pt x="33322" y="12665"/>
                    <a:pt x="33475" y="0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4"/>
            <p:cNvSpPr/>
            <p:nvPr/>
          </p:nvSpPr>
          <p:spPr>
            <a:xfrm>
              <a:off x="-892098" y="2578458"/>
              <a:ext cx="1726776" cy="1038098"/>
            </a:xfrm>
            <a:custGeom>
              <a:rect b="b" l="l" r="r" t="t"/>
              <a:pathLst>
                <a:path extrusionOk="0" h="20125" w="33476">
                  <a:moveTo>
                    <a:pt x="33475" y="0"/>
                  </a:moveTo>
                  <a:cubicBezTo>
                    <a:pt x="25497" y="455"/>
                    <a:pt x="17617" y="689"/>
                    <a:pt x="11986" y="4881"/>
                  </a:cubicBezTo>
                  <a:cubicBezTo>
                    <a:pt x="6036" y="9159"/>
                    <a:pt x="3074" y="19227"/>
                    <a:pt x="0" y="20125"/>
                  </a:cubicBezTo>
                  <a:cubicBezTo>
                    <a:pt x="12749" y="16511"/>
                    <a:pt x="24304" y="9565"/>
                    <a:pt x="33475" y="0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4"/>
            <p:cNvSpPr/>
            <p:nvPr/>
          </p:nvSpPr>
          <p:spPr>
            <a:xfrm>
              <a:off x="-1043028" y="2593675"/>
              <a:ext cx="1855526" cy="1158388"/>
            </a:xfrm>
            <a:custGeom>
              <a:rect b="b" l="l" r="r" t="t"/>
              <a:pathLst>
                <a:path extrusionOk="0" h="22457" w="35972">
                  <a:moveTo>
                    <a:pt x="31742" y="0"/>
                  </a:moveTo>
                  <a:cubicBezTo>
                    <a:pt x="28460" y="148"/>
                    <a:pt x="30906" y="2877"/>
                    <a:pt x="30648" y="4647"/>
                  </a:cubicBezTo>
                  <a:cubicBezTo>
                    <a:pt x="30574" y="5201"/>
                    <a:pt x="30574" y="5237"/>
                    <a:pt x="26394" y="8348"/>
                  </a:cubicBezTo>
                  <a:cubicBezTo>
                    <a:pt x="24772" y="9473"/>
                    <a:pt x="24327" y="9791"/>
                    <a:pt x="24261" y="9791"/>
                  </a:cubicBezTo>
                  <a:cubicBezTo>
                    <a:pt x="24216" y="9791"/>
                    <a:pt x="24348" y="9643"/>
                    <a:pt x="24403" y="9503"/>
                  </a:cubicBezTo>
                  <a:cubicBezTo>
                    <a:pt x="25497" y="6676"/>
                    <a:pt x="21969" y="1906"/>
                    <a:pt x="24563" y="849"/>
                  </a:cubicBezTo>
                  <a:lnTo>
                    <a:pt x="24563" y="849"/>
                  </a:lnTo>
                  <a:cubicBezTo>
                    <a:pt x="22252" y="1660"/>
                    <a:pt x="24378" y="5336"/>
                    <a:pt x="24403" y="8139"/>
                  </a:cubicBezTo>
                  <a:cubicBezTo>
                    <a:pt x="24403" y="9823"/>
                    <a:pt x="24341" y="10278"/>
                    <a:pt x="17002" y="14064"/>
                  </a:cubicBezTo>
                  <a:cubicBezTo>
                    <a:pt x="19326" y="10991"/>
                    <a:pt x="15785" y="4500"/>
                    <a:pt x="18244" y="2619"/>
                  </a:cubicBezTo>
                  <a:lnTo>
                    <a:pt x="18244" y="2619"/>
                  </a:lnTo>
                  <a:cubicBezTo>
                    <a:pt x="16326" y="3861"/>
                    <a:pt x="17580" y="7622"/>
                    <a:pt x="17506" y="10892"/>
                  </a:cubicBezTo>
                  <a:cubicBezTo>
                    <a:pt x="17420" y="14384"/>
                    <a:pt x="16314" y="14703"/>
                    <a:pt x="10130" y="17150"/>
                  </a:cubicBezTo>
                  <a:cubicBezTo>
                    <a:pt x="12036" y="14703"/>
                    <a:pt x="10302" y="10081"/>
                    <a:pt x="11986" y="7377"/>
                  </a:cubicBezTo>
                  <a:lnTo>
                    <a:pt x="11986" y="7377"/>
                  </a:lnTo>
                  <a:cubicBezTo>
                    <a:pt x="9638" y="10364"/>
                    <a:pt x="12331" y="15982"/>
                    <a:pt x="8409" y="17789"/>
                  </a:cubicBezTo>
                  <a:cubicBezTo>
                    <a:pt x="7204" y="18355"/>
                    <a:pt x="4377" y="19129"/>
                    <a:pt x="3430" y="19400"/>
                  </a:cubicBezTo>
                  <a:cubicBezTo>
                    <a:pt x="0" y="20371"/>
                    <a:pt x="455" y="19842"/>
                    <a:pt x="676" y="20727"/>
                  </a:cubicBezTo>
                  <a:cubicBezTo>
                    <a:pt x="7005" y="18980"/>
                    <a:pt x="8613" y="17986"/>
                    <a:pt x="9904" y="17986"/>
                  </a:cubicBezTo>
                  <a:cubicBezTo>
                    <a:pt x="10367" y="17986"/>
                    <a:pt x="10789" y="18113"/>
                    <a:pt x="11372" y="18379"/>
                  </a:cubicBezTo>
                  <a:cubicBezTo>
                    <a:pt x="13651" y="19401"/>
                    <a:pt x="15942" y="22456"/>
                    <a:pt x="19017" y="22456"/>
                  </a:cubicBezTo>
                  <a:cubicBezTo>
                    <a:pt x="19159" y="22456"/>
                    <a:pt x="19303" y="22450"/>
                    <a:pt x="19449" y="22436"/>
                  </a:cubicBezTo>
                  <a:cubicBezTo>
                    <a:pt x="15675" y="22424"/>
                    <a:pt x="13437" y="18023"/>
                    <a:pt x="10290" y="17568"/>
                  </a:cubicBezTo>
                  <a:cubicBezTo>
                    <a:pt x="14935" y="15653"/>
                    <a:pt x="16009" y="14681"/>
                    <a:pt x="17343" y="14681"/>
                  </a:cubicBezTo>
                  <a:cubicBezTo>
                    <a:pt x="17800" y="14681"/>
                    <a:pt x="18287" y="14794"/>
                    <a:pt x="18957" y="15023"/>
                  </a:cubicBezTo>
                  <a:cubicBezTo>
                    <a:pt x="21569" y="15948"/>
                    <a:pt x="24568" y="18798"/>
                    <a:pt x="27058" y="18798"/>
                  </a:cubicBezTo>
                  <a:cubicBezTo>
                    <a:pt x="27579" y="18798"/>
                    <a:pt x="28078" y="18673"/>
                    <a:pt x="28546" y="18379"/>
                  </a:cubicBezTo>
                  <a:lnTo>
                    <a:pt x="28546" y="18379"/>
                  </a:lnTo>
                  <a:cubicBezTo>
                    <a:pt x="28130" y="18613"/>
                    <a:pt x="27692" y="18715"/>
                    <a:pt x="27239" y="18715"/>
                  </a:cubicBezTo>
                  <a:cubicBezTo>
                    <a:pt x="25120" y="18715"/>
                    <a:pt x="22644" y="16500"/>
                    <a:pt x="20285" y="15244"/>
                  </a:cubicBezTo>
                  <a:cubicBezTo>
                    <a:pt x="17568" y="13794"/>
                    <a:pt x="16511" y="14703"/>
                    <a:pt x="17605" y="14126"/>
                  </a:cubicBezTo>
                  <a:cubicBezTo>
                    <a:pt x="24686" y="9872"/>
                    <a:pt x="23948" y="10229"/>
                    <a:pt x="24723" y="10192"/>
                  </a:cubicBezTo>
                  <a:cubicBezTo>
                    <a:pt x="24793" y="10186"/>
                    <a:pt x="24864" y="10184"/>
                    <a:pt x="24936" y="10184"/>
                  </a:cubicBezTo>
                  <a:cubicBezTo>
                    <a:pt x="27175" y="10184"/>
                    <a:pt x="30406" y="12741"/>
                    <a:pt x="32303" y="12741"/>
                  </a:cubicBezTo>
                  <a:cubicBezTo>
                    <a:pt x="32814" y="12741"/>
                    <a:pt x="33228" y="12555"/>
                    <a:pt x="33500" y="12085"/>
                  </a:cubicBezTo>
                  <a:lnTo>
                    <a:pt x="33500" y="12085"/>
                  </a:lnTo>
                  <a:cubicBezTo>
                    <a:pt x="33230" y="12503"/>
                    <a:pt x="32848" y="12670"/>
                    <a:pt x="32384" y="12670"/>
                  </a:cubicBezTo>
                  <a:cubicBezTo>
                    <a:pt x="30514" y="12670"/>
                    <a:pt x="27327" y="9949"/>
                    <a:pt x="24889" y="9949"/>
                  </a:cubicBezTo>
                  <a:cubicBezTo>
                    <a:pt x="24710" y="9949"/>
                    <a:pt x="24536" y="9964"/>
                    <a:pt x="24366" y="9995"/>
                  </a:cubicBezTo>
                  <a:cubicBezTo>
                    <a:pt x="29484" y="6352"/>
                    <a:pt x="30264" y="5171"/>
                    <a:pt x="31209" y="5171"/>
                  </a:cubicBezTo>
                  <a:cubicBezTo>
                    <a:pt x="31705" y="5171"/>
                    <a:pt x="32247" y="5497"/>
                    <a:pt x="33488" y="5963"/>
                  </a:cubicBezTo>
                  <a:cubicBezTo>
                    <a:pt x="33909" y="6119"/>
                    <a:pt x="34276" y="6206"/>
                    <a:pt x="34591" y="6206"/>
                  </a:cubicBezTo>
                  <a:cubicBezTo>
                    <a:pt x="35344" y="6206"/>
                    <a:pt x="35798" y="5707"/>
                    <a:pt x="35971" y="4451"/>
                  </a:cubicBezTo>
                  <a:lnTo>
                    <a:pt x="35971" y="4451"/>
                  </a:lnTo>
                  <a:cubicBezTo>
                    <a:pt x="35705" y="5739"/>
                    <a:pt x="35210" y="6140"/>
                    <a:pt x="34595" y="6140"/>
                  </a:cubicBezTo>
                  <a:cubicBezTo>
                    <a:pt x="33592" y="6140"/>
                    <a:pt x="32269" y="5073"/>
                    <a:pt x="31103" y="5065"/>
                  </a:cubicBezTo>
                  <a:cubicBezTo>
                    <a:pt x="30925" y="5065"/>
                    <a:pt x="30787" y="5109"/>
                    <a:pt x="30745" y="5109"/>
                  </a:cubicBezTo>
                  <a:cubicBezTo>
                    <a:pt x="30613" y="5109"/>
                    <a:pt x="31443" y="4676"/>
                    <a:pt x="35037" y="1082"/>
                  </a:cubicBezTo>
                  <a:lnTo>
                    <a:pt x="35037" y="1082"/>
                  </a:lnTo>
                  <a:cubicBezTo>
                    <a:pt x="31696" y="4319"/>
                    <a:pt x="30828" y="4988"/>
                    <a:pt x="30665" y="4988"/>
                  </a:cubicBezTo>
                  <a:cubicBezTo>
                    <a:pt x="30559" y="4988"/>
                    <a:pt x="30754" y="4703"/>
                    <a:pt x="30759" y="4660"/>
                  </a:cubicBezTo>
                  <a:cubicBezTo>
                    <a:pt x="31017" y="2766"/>
                    <a:pt x="28546" y="345"/>
                    <a:pt x="3174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4"/>
            <p:cNvSpPr/>
            <p:nvPr/>
          </p:nvSpPr>
          <p:spPr>
            <a:xfrm>
              <a:off x="-1061443" y="3863842"/>
              <a:ext cx="1814930" cy="1725486"/>
            </a:xfrm>
            <a:custGeom>
              <a:rect b="b" l="l" r="r" t="t"/>
              <a:pathLst>
                <a:path extrusionOk="0" h="33451" w="35185">
                  <a:moveTo>
                    <a:pt x="32333" y="0"/>
                  </a:moveTo>
                  <a:cubicBezTo>
                    <a:pt x="1" y="5127"/>
                    <a:pt x="11323" y="29738"/>
                    <a:pt x="9012" y="33451"/>
                  </a:cubicBezTo>
                  <a:cubicBezTo>
                    <a:pt x="12048" y="28558"/>
                    <a:pt x="35185" y="32504"/>
                    <a:pt x="32333" y="0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4"/>
            <p:cNvSpPr/>
            <p:nvPr/>
          </p:nvSpPr>
          <p:spPr>
            <a:xfrm>
              <a:off x="-1056336" y="3863842"/>
              <a:ext cx="1662710" cy="1725486"/>
            </a:xfrm>
            <a:custGeom>
              <a:rect b="b" l="l" r="r" t="t"/>
              <a:pathLst>
                <a:path extrusionOk="0" h="33451" w="32234">
                  <a:moveTo>
                    <a:pt x="32234" y="0"/>
                  </a:moveTo>
                  <a:cubicBezTo>
                    <a:pt x="0" y="5114"/>
                    <a:pt x="11212" y="29763"/>
                    <a:pt x="8913" y="33451"/>
                  </a:cubicBezTo>
                  <a:cubicBezTo>
                    <a:pt x="16068" y="21883"/>
                    <a:pt x="23850" y="10720"/>
                    <a:pt x="32234" y="0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4"/>
            <p:cNvSpPr/>
            <p:nvPr/>
          </p:nvSpPr>
          <p:spPr>
            <a:xfrm>
              <a:off x="-677153" y="3915167"/>
              <a:ext cx="1299931" cy="1791460"/>
            </a:xfrm>
            <a:custGeom>
              <a:rect b="b" l="l" r="r" t="t"/>
              <a:pathLst>
                <a:path extrusionOk="0" h="34730" w="25201">
                  <a:moveTo>
                    <a:pt x="20101" y="1"/>
                  </a:moveTo>
                  <a:cubicBezTo>
                    <a:pt x="16658" y="812"/>
                    <a:pt x="19695" y="3210"/>
                    <a:pt x="19818" y="5004"/>
                  </a:cubicBezTo>
                  <a:cubicBezTo>
                    <a:pt x="19867" y="5582"/>
                    <a:pt x="19572" y="5779"/>
                    <a:pt x="19621" y="5816"/>
                  </a:cubicBezTo>
                  <a:cubicBezTo>
                    <a:pt x="15786" y="10894"/>
                    <a:pt x="15086" y="12017"/>
                    <a:pt x="15002" y="12017"/>
                  </a:cubicBezTo>
                  <a:cubicBezTo>
                    <a:pt x="14970" y="12017"/>
                    <a:pt x="15029" y="11851"/>
                    <a:pt x="15036" y="11680"/>
                  </a:cubicBezTo>
                  <a:cubicBezTo>
                    <a:pt x="15134" y="8606"/>
                    <a:pt x="10167" y="4918"/>
                    <a:pt x="12688" y="2841"/>
                  </a:cubicBezTo>
                  <a:lnTo>
                    <a:pt x="12688" y="2841"/>
                  </a:lnTo>
                  <a:cubicBezTo>
                    <a:pt x="9553" y="5177"/>
                    <a:pt x="16413" y="9455"/>
                    <a:pt x="14310" y="13007"/>
                  </a:cubicBezTo>
                  <a:cubicBezTo>
                    <a:pt x="13659" y="14114"/>
                    <a:pt x="12306" y="15773"/>
                    <a:pt x="9983" y="19142"/>
                  </a:cubicBezTo>
                  <a:cubicBezTo>
                    <a:pt x="10549" y="15159"/>
                    <a:pt x="4512" y="10573"/>
                    <a:pt x="6516" y="7402"/>
                  </a:cubicBezTo>
                  <a:lnTo>
                    <a:pt x="6516" y="7402"/>
                  </a:lnTo>
                  <a:cubicBezTo>
                    <a:pt x="4328" y="10463"/>
                    <a:pt x="9958" y="15208"/>
                    <a:pt x="9651" y="18884"/>
                  </a:cubicBezTo>
                  <a:cubicBezTo>
                    <a:pt x="9565" y="20039"/>
                    <a:pt x="9307" y="20076"/>
                    <a:pt x="5619" y="25621"/>
                  </a:cubicBezTo>
                  <a:cubicBezTo>
                    <a:pt x="5791" y="22375"/>
                    <a:pt x="1697" y="19351"/>
                    <a:pt x="2041" y="15712"/>
                  </a:cubicBezTo>
                  <a:lnTo>
                    <a:pt x="2041" y="15712"/>
                  </a:lnTo>
                  <a:cubicBezTo>
                    <a:pt x="1427" y="18810"/>
                    <a:pt x="4353" y="21760"/>
                    <a:pt x="5004" y="24367"/>
                  </a:cubicBezTo>
                  <a:cubicBezTo>
                    <a:pt x="5557" y="26579"/>
                    <a:pt x="4857" y="26579"/>
                    <a:pt x="1" y="34398"/>
                  </a:cubicBezTo>
                  <a:lnTo>
                    <a:pt x="529" y="34730"/>
                  </a:lnTo>
                  <a:cubicBezTo>
                    <a:pt x="2890" y="30784"/>
                    <a:pt x="4107" y="28694"/>
                    <a:pt x="4955" y="27526"/>
                  </a:cubicBezTo>
                  <a:cubicBezTo>
                    <a:pt x="5960" y="26156"/>
                    <a:pt x="7259" y="25806"/>
                    <a:pt x="8681" y="25806"/>
                  </a:cubicBezTo>
                  <a:cubicBezTo>
                    <a:pt x="10163" y="25806"/>
                    <a:pt x="11779" y="26186"/>
                    <a:pt x="13339" y="26186"/>
                  </a:cubicBezTo>
                  <a:cubicBezTo>
                    <a:pt x="14420" y="26186"/>
                    <a:pt x="15474" y="26003"/>
                    <a:pt x="16437" y="25387"/>
                  </a:cubicBezTo>
                  <a:lnTo>
                    <a:pt x="16437" y="25387"/>
                  </a:lnTo>
                  <a:cubicBezTo>
                    <a:pt x="15638" y="25791"/>
                    <a:pt x="14757" y="25925"/>
                    <a:pt x="13840" y="25925"/>
                  </a:cubicBezTo>
                  <a:cubicBezTo>
                    <a:pt x="12021" y="25925"/>
                    <a:pt x="10059" y="25397"/>
                    <a:pt x="8313" y="25397"/>
                  </a:cubicBezTo>
                  <a:cubicBezTo>
                    <a:pt x="7484" y="25397"/>
                    <a:pt x="6705" y="25516"/>
                    <a:pt x="6012" y="25866"/>
                  </a:cubicBezTo>
                  <a:cubicBezTo>
                    <a:pt x="6024" y="25842"/>
                    <a:pt x="9365" y="20642"/>
                    <a:pt x="9405" y="20642"/>
                  </a:cubicBezTo>
                  <a:cubicBezTo>
                    <a:pt x="9405" y="20642"/>
                    <a:pt x="9405" y="20642"/>
                    <a:pt x="9405" y="20642"/>
                  </a:cubicBezTo>
                  <a:cubicBezTo>
                    <a:pt x="10230" y="19401"/>
                    <a:pt x="11608" y="19046"/>
                    <a:pt x="13176" y="19046"/>
                  </a:cubicBezTo>
                  <a:cubicBezTo>
                    <a:pt x="15267" y="19046"/>
                    <a:pt x="17699" y="19677"/>
                    <a:pt x="19610" y="19677"/>
                  </a:cubicBezTo>
                  <a:cubicBezTo>
                    <a:pt x="20795" y="19677"/>
                    <a:pt x="21781" y="19435"/>
                    <a:pt x="22363" y="18650"/>
                  </a:cubicBezTo>
                  <a:lnTo>
                    <a:pt x="22363" y="18650"/>
                  </a:lnTo>
                  <a:cubicBezTo>
                    <a:pt x="21802" y="19309"/>
                    <a:pt x="20945" y="19527"/>
                    <a:pt x="19920" y="19527"/>
                  </a:cubicBezTo>
                  <a:cubicBezTo>
                    <a:pt x="17933" y="19527"/>
                    <a:pt x="15318" y="18709"/>
                    <a:pt x="13032" y="18709"/>
                  </a:cubicBezTo>
                  <a:cubicBezTo>
                    <a:pt x="12099" y="18709"/>
                    <a:pt x="11221" y="18845"/>
                    <a:pt x="10462" y="19228"/>
                  </a:cubicBezTo>
                  <a:cubicBezTo>
                    <a:pt x="10426" y="19246"/>
                    <a:pt x="10343" y="19330"/>
                    <a:pt x="10321" y="19330"/>
                  </a:cubicBezTo>
                  <a:cubicBezTo>
                    <a:pt x="10253" y="19330"/>
                    <a:pt x="10724" y="18576"/>
                    <a:pt x="14568" y="13044"/>
                  </a:cubicBezTo>
                  <a:cubicBezTo>
                    <a:pt x="14569" y="13045"/>
                    <a:pt x="14570" y="13045"/>
                    <a:pt x="14571" y="13045"/>
                  </a:cubicBezTo>
                  <a:cubicBezTo>
                    <a:pt x="14616" y="13045"/>
                    <a:pt x="14844" y="12557"/>
                    <a:pt x="15577" y="12233"/>
                  </a:cubicBezTo>
                  <a:cubicBezTo>
                    <a:pt x="16099" y="12006"/>
                    <a:pt x="16715" y="11922"/>
                    <a:pt x="17376" y="11922"/>
                  </a:cubicBezTo>
                  <a:cubicBezTo>
                    <a:pt x="19238" y="11922"/>
                    <a:pt x="21458" y="12587"/>
                    <a:pt x="22952" y="12587"/>
                  </a:cubicBezTo>
                  <a:cubicBezTo>
                    <a:pt x="23824" y="12587"/>
                    <a:pt x="24449" y="12361"/>
                    <a:pt x="24612" y="11643"/>
                  </a:cubicBezTo>
                  <a:lnTo>
                    <a:pt x="24612" y="11643"/>
                  </a:lnTo>
                  <a:cubicBezTo>
                    <a:pt x="24431" y="12280"/>
                    <a:pt x="23874" y="12491"/>
                    <a:pt x="23102" y="12491"/>
                  </a:cubicBezTo>
                  <a:cubicBezTo>
                    <a:pt x="21597" y="12491"/>
                    <a:pt x="19272" y="11692"/>
                    <a:pt x="17293" y="11692"/>
                  </a:cubicBezTo>
                  <a:cubicBezTo>
                    <a:pt x="16506" y="11692"/>
                    <a:pt x="15774" y="11819"/>
                    <a:pt x="15171" y="12172"/>
                  </a:cubicBezTo>
                  <a:cubicBezTo>
                    <a:pt x="16274" y="10614"/>
                    <a:pt x="19653" y="5877"/>
                    <a:pt x="19707" y="5877"/>
                  </a:cubicBezTo>
                  <a:cubicBezTo>
                    <a:pt x="19707" y="5877"/>
                    <a:pt x="19707" y="5877"/>
                    <a:pt x="19707" y="5877"/>
                  </a:cubicBezTo>
                  <a:cubicBezTo>
                    <a:pt x="19975" y="5516"/>
                    <a:pt x="20381" y="5397"/>
                    <a:pt x="20852" y="5397"/>
                  </a:cubicBezTo>
                  <a:cubicBezTo>
                    <a:pt x="21743" y="5397"/>
                    <a:pt x="22867" y="5819"/>
                    <a:pt x="23740" y="5819"/>
                  </a:cubicBezTo>
                  <a:cubicBezTo>
                    <a:pt x="24589" y="5819"/>
                    <a:pt x="25200" y="5421"/>
                    <a:pt x="25129" y="3849"/>
                  </a:cubicBezTo>
                  <a:lnTo>
                    <a:pt x="25129" y="3849"/>
                  </a:lnTo>
                  <a:cubicBezTo>
                    <a:pt x="25096" y="5355"/>
                    <a:pt x="24549" y="5747"/>
                    <a:pt x="23782" y="5747"/>
                  </a:cubicBezTo>
                  <a:cubicBezTo>
                    <a:pt x="22951" y="5747"/>
                    <a:pt x="21862" y="5287"/>
                    <a:pt x="20890" y="5287"/>
                  </a:cubicBezTo>
                  <a:cubicBezTo>
                    <a:pt x="20716" y="5287"/>
                    <a:pt x="20547" y="5302"/>
                    <a:pt x="20383" y="5336"/>
                  </a:cubicBezTo>
                  <a:cubicBezTo>
                    <a:pt x="20261" y="5359"/>
                    <a:pt x="20091" y="5487"/>
                    <a:pt x="20040" y="5487"/>
                  </a:cubicBezTo>
                  <a:cubicBezTo>
                    <a:pt x="19925" y="5487"/>
                    <a:pt x="20447" y="4806"/>
                    <a:pt x="23653" y="579"/>
                  </a:cubicBezTo>
                  <a:lnTo>
                    <a:pt x="23653" y="579"/>
                  </a:lnTo>
                  <a:cubicBezTo>
                    <a:pt x="20583" y="4506"/>
                    <a:pt x="19982" y="5412"/>
                    <a:pt x="19905" y="5412"/>
                  </a:cubicBezTo>
                  <a:cubicBezTo>
                    <a:pt x="19867" y="5412"/>
                    <a:pt x="19957" y="5191"/>
                    <a:pt x="19941" y="5004"/>
                  </a:cubicBezTo>
                  <a:cubicBezTo>
                    <a:pt x="19793" y="3062"/>
                    <a:pt x="16794" y="1009"/>
                    <a:pt x="2010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4"/>
            <p:cNvSpPr/>
            <p:nvPr/>
          </p:nvSpPr>
          <p:spPr>
            <a:xfrm>
              <a:off x="274028" y="-586490"/>
              <a:ext cx="1830147" cy="2029926"/>
            </a:xfrm>
            <a:custGeom>
              <a:rect b="b" l="l" r="r" t="t"/>
              <a:pathLst>
                <a:path extrusionOk="0" h="39353" w="35480">
                  <a:moveTo>
                    <a:pt x="1" y="1"/>
                  </a:moveTo>
                  <a:cubicBezTo>
                    <a:pt x="2" y="2"/>
                    <a:pt x="3" y="3"/>
                    <a:pt x="5" y="4"/>
                  </a:cubicBezTo>
                  <a:lnTo>
                    <a:pt x="5" y="4"/>
                  </a:lnTo>
                  <a:cubicBezTo>
                    <a:pt x="3" y="3"/>
                    <a:pt x="2" y="2"/>
                    <a:pt x="1" y="1"/>
                  </a:cubicBezTo>
                  <a:close/>
                  <a:moveTo>
                    <a:pt x="5" y="4"/>
                  </a:moveTo>
                  <a:cubicBezTo>
                    <a:pt x="2459" y="2013"/>
                    <a:pt x="2030" y="10466"/>
                    <a:pt x="4168" y="17925"/>
                  </a:cubicBezTo>
                  <a:cubicBezTo>
                    <a:pt x="7438" y="28681"/>
                    <a:pt x="14962" y="32714"/>
                    <a:pt x="29259" y="39352"/>
                  </a:cubicBezTo>
                  <a:cubicBezTo>
                    <a:pt x="35480" y="23112"/>
                    <a:pt x="29653" y="9663"/>
                    <a:pt x="19339" y="4426"/>
                  </a:cubicBezTo>
                  <a:cubicBezTo>
                    <a:pt x="10959" y="40"/>
                    <a:pt x="2382" y="1941"/>
                    <a:pt x="5" y="4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4"/>
            <p:cNvSpPr/>
            <p:nvPr/>
          </p:nvSpPr>
          <p:spPr>
            <a:xfrm>
              <a:off x="274028" y="-643901"/>
              <a:ext cx="1767371" cy="2087337"/>
            </a:xfrm>
            <a:custGeom>
              <a:rect b="b" l="l" r="r" t="t"/>
              <a:pathLst>
                <a:path extrusionOk="0" h="40466" w="34263">
                  <a:moveTo>
                    <a:pt x="1" y="1114"/>
                  </a:moveTo>
                  <a:cubicBezTo>
                    <a:pt x="10" y="1121"/>
                    <a:pt x="19" y="1128"/>
                    <a:pt x="28" y="1135"/>
                  </a:cubicBezTo>
                  <a:lnTo>
                    <a:pt x="28" y="1135"/>
                  </a:lnTo>
                  <a:cubicBezTo>
                    <a:pt x="19" y="1128"/>
                    <a:pt x="10" y="1121"/>
                    <a:pt x="1" y="1114"/>
                  </a:cubicBezTo>
                  <a:close/>
                  <a:moveTo>
                    <a:pt x="28" y="1135"/>
                  </a:moveTo>
                  <a:cubicBezTo>
                    <a:pt x="12960" y="11545"/>
                    <a:pt x="23019" y="25084"/>
                    <a:pt x="29259" y="40465"/>
                  </a:cubicBezTo>
                  <a:cubicBezTo>
                    <a:pt x="34263" y="27409"/>
                    <a:pt x="31337" y="16272"/>
                    <a:pt x="25326" y="10027"/>
                  </a:cubicBezTo>
                  <a:cubicBezTo>
                    <a:pt x="15483" y="0"/>
                    <a:pt x="3050" y="3527"/>
                    <a:pt x="28" y="1135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4"/>
            <p:cNvSpPr/>
            <p:nvPr/>
          </p:nvSpPr>
          <p:spPr>
            <a:xfrm>
              <a:off x="139604" y="-698063"/>
              <a:ext cx="1766133" cy="2026057"/>
            </a:xfrm>
            <a:custGeom>
              <a:rect b="b" l="l" r="r" t="t"/>
              <a:pathLst>
                <a:path extrusionOk="0" h="39278" w="34239">
                  <a:moveTo>
                    <a:pt x="456" y="0"/>
                  </a:moveTo>
                  <a:lnTo>
                    <a:pt x="1" y="603"/>
                  </a:lnTo>
                  <a:cubicBezTo>
                    <a:pt x="8385" y="7093"/>
                    <a:pt x="9331" y="7929"/>
                    <a:pt x="9209" y="10400"/>
                  </a:cubicBezTo>
                  <a:cubicBezTo>
                    <a:pt x="9024" y="13670"/>
                    <a:pt x="6135" y="17703"/>
                    <a:pt x="7057" y="20997"/>
                  </a:cubicBezTo>
                  <a:cubicBezTo>
                    <a:pt x="6443" y="16965"/>
                    <a:pt x="10647" y="12503"/>
                    <a:pt x="9627" y="8765"/>
                  </a:cubicBezTo>
                  <a:lnTo>
                    <a:pt x="9627" y="8765"/>
                  </a:lnTo>
                  <a:cubicBezTo>
                    <a:pt x="10954" y="10032"/>
                    <a:pt x="15343" y="14199"/>
                    <a:pt x="15724" y="16006"/>
                  </a:cubicBezTo>
                  <a:cubicBezTo>
                    <a:pt x="16646" y="20469"/>
                    <a:pt x="10143" y="26566"/>
                    <a:pt x="12085" y="29541"/>
                  </a:cubicBezTo>
                  <a:cubicBezTo>
                    <a:pt x="10831" y="27193"/>
                    <a:pt x="14224" y="23493"/>
                    <a:pt x="15650" y="19657"/>
                  </a:cubicBezTo>
                  <a:cubicBezTo>
                    <a:pt x="16642" y="16995"/>
                    <a:pt x="16056" y="15697"/>
                    <a:pt x="16127" y="15697"/>
                  </a:cubicBezTo>
                  <a:cubicBezTo>
                    <a:pt x="16150" y="15697"/>
                    <a:pt x="16249" y="15846"/>
                    <a:pt x="16511" y="16141"/>
                  </a:cubicBezTo>
                  <a:cubicBezTo>
                    <a:pt x="21564" y="22485"/>
                    <a:pt x="22178" y="23247"/>
                    <a:pt x="22240" y="24476"/>
                  </a:cubicBezTo>
                  <a:cubicBezTo>
                    <a:pt x="22375" y="28373"/>
                    <a:pt x="16314" y="33045"/>
                    <a:pt x="18564" y="34655"/>
                  </a:cubicBezTo>
                  <a:cubicBezTo>
                    <a:pt x="16929" y="33340"/>
                    <a:pt x="20297" y="30414"/>
                    <a:pt x="21834" y="27181"/>
                  </a:cubicBezTo>
                  <a:cubicBezTo>
                    <a:pt x="22698" y="25376"/>
                    <a:pt x="22424" y="24049"/>
                    <a:pt x="22556" y="24049"/>
                  </a:cubicBezTo>
                  <a:cubicBezTo>
                    <a:pt x="22657" y="24049"/>
                    <a:pt x="22994" y="24823"/>
                    <a:pt x="24256" y="26751"/>
                  </a:cubicBezTo>
                  <a:cubicBezTo>
                    <a:pt x="25461" y="28681"/>
                    <a:pt x="27415" y="32061"/>
                    <a:pt x="27378" y="32086"/>
                  </a:cubicBezTo>
                  <a:cubicBezTo>
                    <a:pt x="28645" y="34360"/>
                    <a:pt x="22203" y="37016"/>
                    <a:pt x="26592" y="38995"/>
                  </a:cubicBezTo>
                  <a:cubicBezTo>
                    <a:pt x="23002" y="37089"/>
                    <a:pt x="27022" y="35454"/>
                    <a:pt x="27612" y="33106"/>
                  </a:cubicBezTo>
                  <a:cubicBezTo>
                    <a:pt x="27626" y="33056"/>
                    <a:pt x="27543" y="32682"/>
                    <a:pt x="27635" y="32682"/>
                  </a:cubicBezTo>
                  <a:cubicBezTo>
                    <a:pt x="27790" y="32682"/>
                    <a:pt x="28446" y="33753"/>
                    <a:pt x="30919" y="39278"/>
                  </a:cubicBezTo>
                  <a:cubicBezTo>
                    <a:pt x="28475" y="33587"/>
                    <a:pt x="27685" y="32574"/>
                    <a:pt x="27787" y="32574"/>
                  </a:cubicBezTo>
                  <a:cubicBezTo>
                    <a:pt x="27824" y="32574"/>
                    <a:pt x="27979" y="32707"/>
                    <a:pt x="28214" y="32799"/>
                  </a:cubicBezTo>
                  <a:cubicBezTo>
                    <a:pt x="28692" y="32988"/>
                    <a:pt x="29256" y="33033"/>
                    <a:pt x="29837" y="33033"/>
                  </a:cubicBezTo>
                  <a:cubicBezTo>
                    <a:pt x="30360" y="33033"/>
                    <a:pt x="30898" y="32996"/>
                    <a:pt x="31399" y="32996"/>
                  </a:cubicBezTo>
                  <a:cubicBezTo>
                    <a:pt x="32869" y="32996"/>
                    <a:pt x="34023" y="33311"/>
                    <a:pt x="33587" y="35786"/>
                  </a:cubicBezTo>
                  <a:cubicBezTo>
                    <a:pt x="34238" y="33121"/>
                    <a:pt x="32784" y="32875"/>
                    <a:pt x="31114" y="32875"/>
                  </a:cubicBezTo>
                  <a:cubicBezTo>
                    <a:pt x="30736" y="32875"/>
                    <a:pt x="30347" y="32888"/>
                    <a:pt x="29968" y="32888"/>
                  </a:cubicBezTo>
                  <a:cubicBezTo>
                    <a:pt x="29336" y="32888"/>
                    <a:pt x="28733" y="32852"/>
                    <a:pt x="28263" y="32664"/>
                  </a:cubicBezTo>
                  <a:cubicBezTo>
                    <a:pt x="27391" y="32307"/>
                    <a:pt x="27784" y="32283"/>
                    <a:pt x="24440" y="26665"/>
                  </a:cubicBezTo>
                  <a:cubicBezTo>
                    <a:pt x="22972" y="24367"/>
                    <a:pt x="22664" y="23892"/>
                    <a:pt x="22746" y="23892"/>
                  </a:cubicBezTo>
                  <a:cubicBezTo>
                    <a:pt x="22791" y="23892"/>
                    <a:pt x="22949" y="24031"/>
                    <a:pt x="23100" y="24095"/>
                  </a:cubicBezTo>
                  <a:cubicBezTo>
                    <a:pt x="23691" y="24350"/>
                    <a:pt x="24388" y="24441"/>
                    <a:pt x="25141" y="24441"/>
                  </a:cubicBezTo>
                  <a:cubicBezTo>
                    <a:pt x="27035" y="24441"/>
                    <a:pt x="29284" y="23865"/>
                    <a:pt x="31090" y="23865"/>
                  </a:cubicBezTo>
                  <a:cubicBezTo>
                    <a:pt x="32619" y="23865"/>
                    <a:pt x="33830" y="24278"/>
                    <a:pt x="34238" y="25804"/>
                  </a:cubicBezTo>
                  <a:cubicBezTo>
                    <a:pt x="33831" y="24113"/>
                    <a:pt x="32446" y="23677"/>
                    <a:pt x="30747" y="23677"/>
                  </a:cubicBezTo>
                  <a:cubicBezTo>
                    <a:pt x="28934" y="23677"/>
                    <a:pt x="26765" y="24174"/>
                    <a:pt x="25048" y="24174"/>
                  </a:cubicBezTo>
                  <a:cubicBezTo>
                    <a:pt x="24339" y="24174"/>
                    <a:pt x="23708" y="24089"/>
                    <a:pt x="23211" y="23849"/>
                  </a:cubicBezTo>
                  <a:cubicBezTo>
                    <a:pt x="21686" y="23136"/>
                    <a:pt x="21023" y="21022"/>
                    <a:pt x="16413" y="15392"/>
                  </a:cubicBezTo>
                  <a:lnTo>
                    <a:pt x="16413" y="15392"/>
                  </a:lnTo>
                  <a:cubicBezTo>
                    <a:pt x="17191" y="15723"/>
                    <a:pt x="18056" y="15849"/>
                    <a:pt x="18972" y="15849"/>
                  </a:cubicBezTo>
                  <a:cubicBezTo>
                    <a:pt x="21839" y="15849"/>
                    <a:pt x="25196" y="14616"/>
                    <a:pt x="27886" y="14616"/>
                  </a:cubicBezTo>
                  <a:cubicBezTo>
                    <a:pt x="29369" y="14616"/>
                    <a:pt x="30649" y="14990"/>
                    <a:pt x="31534" y="16154"/>
                  </a:cubicBezTo>
                  <a:cubicBezTo>
                    <a:pt x="30616" y="14797"/>
                    <a:pt x="29185" y="14382"/>
                    <a:pt x="27525" y="14382"/>
                  </a:cubicBezTo>
                  <a:cubicBezTo>
                    <a:pt x="24900" y="14382"/>
                    <a:pt x="21701" y="15419"/>
                    <a:pt x="19043" y="15419"/>
                  </a:cubicBezTo>
                  <a:cubicBezTo>
                    <a:pt x="18247" y="15419"/>
                    <a:pt x="17499" y="15326"/>
                    <a:pt x="16831" y="15084"/>
                  </a:cubicBezTo>
                  <a:cubicBezTo>
                    <a:pt x="15195" y="14494"/>
                    <a:pt x="15146" y="13535"/>
                    <a:pt x="10020" y="8360"/>
                  </a:cubicBezTo>
                  <a:lnTo>
                    <a:pt x="10020" y="8360"/>
                  </a:lnTo>
                  <a:cubicBezTo>
                    <a:pt x="10453" y="8473"/>
                    <a:pt x="10901" y="8521"/>
                    <a:pt x="11359" y="8521"/>
                  </a:cubicBezTo>
                  <a:cubicBezTo>
                    <a:pt x="14187" y="8521"/>
                    <a:pt x="17440" y="6674"/>
                    <a:pt x="20523" y="6674"/>
                  </a:cubicBezTo>
                  <a:cubicBezTo>
                    <a:pt x="21349" y="6674"/>
                    <a:pt x="22163" y="6806"/>
                    <a:pt x="22953" y="7143"/>
                  </a:cubicBezTo>
                  <a:cubicBezTo>
                    <a:pt x="21990" y="6629"/>
                    <a:pt x="20968" y="6442"/>
                    <a:pt x="19931" y="6442"/>
                  </a:cubicBezTo>
                  <a:cubicBezTo>
                    <a:pt x="19010" y="6442"/>
                    <a:pt x="18077" y="6589"/>
                    <a:pt x="17162" y="6786"/>
                  </a:cubicBezTo>
                  <a:cubicBezTo>
                    <a:pt x="14075" y="7476"/>
                    <a:pt x="12466" y="7966"/>
                    <a:pt x="11257" y="7966"/>
                  </a:cubicBezTo>
                  <a:cubicBezTo>
                    <a:pt x="8868" y="7966"/>
                    <a:pt x="8037" y="6055"/>
                    <a:pt x="45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4"/>
            <p:cNvSpPr/>
            <p:nvPr/>
          </p:nvSpPr>
          <p:spPr>
            <a:xfrm>
              <a:off x="-105413" y="3863481"/>
              <a:ext cx="1799971" cy="2144181"/>
            </a:xfrm>
            <a:custGeom>
              <a:rect b="b" l="l" r="r" t="t"/>
              <a:pathLst>
                <a:path extrusionOk="0" h="41568" w="34895">
                  <a:moveTo>
                    <a:pt x="28793" y="0"/>
                  </a:moveTo>
                  <a:cubicBezTo>
                    <a:pt x="24509" y="0"/>
                    <a:pt x="23485" y="4602"/>
                    <a:pt x="21998" y="8760"/>
                  </a:cubicBezTo>
                  <a:cubicBezTo>
                    <a:pt x="20044" y="14354"/>
                    <a:pt x="19196" y="15227"/>
                    <a:pt x="13799" y="17280"/>
                  </a:cubicBezTo>
                  <a:cubicBezTo>
                    <a:pt x="6300" y="20242"/>
                    <a:pt x="9275" y="25578"/>
                    <a:pt x="4726" y="29130"/>
                  </a:cubicBezTo>
                  <a:cubicBezTo>
                    <a:pt x="2993" y="30397"/>
                    <a:pt x="509" y="31442"/>
                    <a:pt x="227" y="33630"/>
                  </a:cubicBezTo>
                  <a:cubicBezTo>
                    <a:pt x="0" y="35349"/>
                    <a:pt x="2437" y="41567"/>
                    <a:pt x="6866" y="41567"/>
                  </a:cubicBezTo>
                  <a:cubicBezTo>
                    <a:pt x="7727" y="41567"/>
                    <a:pt x="8662" y="41333"/>
                    <a:pt x="9668" y="40785"/>
                  </a:cubicBezTo>
                  <a:cubicBezTo>
                    <a:pt x="14389" y="37933"/>
                    <a:pt x="14807" y="33212"/>
                    <a:pt x="18937" y="30409"/>
                  </a:cubicBezTo>
                  <a:cubicBezTo>
                    <a:pt x="22896" y="27803"/>
                    <a:pt x="25637" y="27815"/>
                    <a:pt x="28612" y="22676"/>
                  </a:cubicBezTo>
                  <a:cubicBezTo>
                    <a:pt x="31612" y="17058"/>
                    <a:pt x="29325" y="14317"/>
                    <a:pt x="31280" y="9522"/>
                  </a:cubicBezTo>
                  <a:cubicBezTo>
                    <a:pt x="32829" y="5896"/>
                    <a:pt x="34894" y="1372"/>
                    <a:pt x="30813" y="290"/>
                  </a:cubicBezTo>
                  <a:cubicBezTo>
                    <a:pt x="30067" y="92"/>
                    <a:pt x="29398" y="0"/>
                    <a:pt x="28793" y="0"/>
                  </a:cubicBezTo>
                  <a:close/>
                </a:path>
              </a:pathLst>
            </a:custGeom>
            <a:solidFill>
              <a:srgbClr val="E298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4"/>
            <p:cNvSpPr/>
            <p:nvPr/>
          </p:nvSpPr>
          <p:spPr>
            <a:xfrm>
              <a:off x="-318242" y="3995532"/>
              <a:ext cx="1868834" cy="1942597"/>
            </a:xfrm>
            <a:custGeom>
              <a:rect b="b" l="l" r="r" t="t"/>
              <a:pathLst>
                <a:path extrusionOk="0" h="37660" w="36230">
                  <a:moveTo>
                    <a:pt x="33721" y="1"/>
                  </a:moveTo>
                  <a:cubicBezTo>
                    <a:pt x="33714" y="1"/>
                    <a:pt x="31362" y="6307"/>
                    <a:pt x="29210" y="10331"/>
                  </a:cubicBezTo>
                  <a:cubicBezTo>
                    <a:pt x="29054" y="5591"/>
                    <a:pt x="28993" y="2943"/>
                    <a:pt x="28966" y="2943"/>
                  </a:cubicBezTo>
                  <a:cubicBezTo>
                    <a:pt x="28940" y="2943"/>
                    <a:pt x="28945" y="5400"/>
                    <a:pt x="28927" y="10810"/>
                  </a:cubicBezTo>
                  <a:cubicBezTo>
                    <a:pt x="28519" y="11557"/>
                    <a:pt x="24799" y="17787"/>
                    <a:pt x="24275" y="17787"/>
                  </a:cubicBezTo>
                  <a:cubicBezTo>
                    <a:pt x="24247" y="17787"/>
                    <a:pt x="24228" y="17769"/>
                    <a:pt x="24219" y="17731"/>
                  </a:cubicBezTo>
                  <a:cubicBezTo>
                    <a:pt x="23787" y="15956"/>
                    <a:pt x="23771" y="13068"/>
                    <a:pt x="23738" y="13068"/>
                  </a:cubicBezTo>
                  <a:cubicBezTo>
                    <a:pt x="23729" y="13068"/>
                    <a:pt x="23720" y="13253"/>
                    <a:pt x="23703" y="13687"/>
                  </a:cubicBezTo>
                  <a:cubicBezTo>
                    <a:pt x="23555" y="19477"/>
                    <a:pt x="24465" y="18113"/>
                    <a:pt x="21674" y="21309"/>
                  </a:cubicBezTo>
                  <a:cubicBezTo>
                    <a:pt x="20494" y="22575"/>
                    <a:pt x="19326" y="23915"/>
                    <a:pt x="16548" y="26484"/>
                  </a:cubicBezTo>
                  <a:cubicBezTo>
                    <a:pt x="16585" y="23841"/>
                    <a:pt x="16708" y="21297"/>
                    <a:pt x="17310" y="18481"/>
                  </a:cubicBezTo>
                  <a:cubicBezTo>
                    <a:pt x="17768" y="16430"/>
                    <a:pt x="17923" y="15613"/>
                    <a:pt x="17892" y="15613"/>
                  </a:cubicBezTo>
                  <a:cubicBezTo>
                    <a:pt x="17810" y="15613"/>
                    <a:pt x="16427" y="21355"/>
                    <a:pt x="15945" y="25095"/>
                  </a:cubicBezTo>
                  <a:cubicBezTo>
                    <a:pt x="15601" y="27775"/>
                    <a:pt x="16634" y="26558"/>
                    <a:pt x="12307" y="30074"/>
                  </a:cubicBezTo>
                  <a:cubicBezTo>
                    <a:pt x="12270" y="30099"/>
                    <a:pt x="9688" y="32041"/>
                    <a:pt x="8287" y="32877"/>
                  </a:cubicBezTo>
                  <a:cubicBezTo>
                    <a:pt x="8062" y="33014"/>
                    <a:pt x="7892" y="33146"/>
                    <a:pt x="7798" y="33146"/>
                  </a:cubicBezTo>
                  <a:cubicBezTo>
                    <a:pt x="7572" y="33146"/>
                    <a:pt x="7780" y="32392"/>
                    <a:pt x="8717" y="29164"/>
                  </a:cubicBezTo>
                  <a:cubicBezTo>
                    <a:pt x="8811" y="28851"/>
                    <a:pt x="8838" y="28719"/>
                    <a:pt x="8817" y="28719"/>
                  </a:cubicBezTo>
                  <a:cubicBezTo>
                    <a:pt x="8708" y="28719"/>
                    <a:pt x="7258" y="32404"/>
                    <a:pt x="7217" y="32570"/>
                  </a:cubicBezTo>
                  <a:cubicBezTo>
                    <a:pt x="6897" y="33725"/>
                    <a:pt x="7119" y="33664"/>
                    <a:pt x="5398" y="34647"/>
                  </a:cubicBezTo>
                  <a:cubicBezTo>
                    <a:pt x="1" y="37610"/>
                    <a:pt x="640" y="36565"/>
                    <a:pt x="1144" y="37659"/>
                  </a:cubicBezTo>
                  <a:cubicBezTo>
                    <a:pt x="8711" y="33749"/>
                    <a:pt x="8341" y="33268"/>
                    <a:pt x="8985" y="33268"/>
                  </a:cubicBezTo>
                  <a:cubicBezTo>
                    <a:pt x="9196" y="33268"/>
                    <a:pt x="9514" y="33319"/>
                    <a:pt x="10251" y="33319"/>
                  </a:cubicBezTo>
                  <a:cubicBezTo>
                    <a:pt x="10649" y="33319"/>
                    <a:pt x="11171" y="33304"/>
                    <a:pt x="11864" y="33258"/>
                  </a:cubicBezTo>
                  <a:cubicBezTo>
                    <a:pt x="12122" y="33246"/>
                    <a:pt x="14433" y="32963"/>
                    <a:pt x="14679" y="32840"/>
                  </a:cubicBezTo>
                  <a:cubicBezTo>
                    <a:pt x="14699" y="32830"/>
                    <a:pt x="14687" y="32825"/>
                    <a:pt x="14648" y="32825"/>
                  </a:cubicBezTo>
                  <a:cubicBezTo>
                    <a:pt x="14479" y="32825"/>
                    <a:pt x="13786" y="32906"/>
                    <a:pt x="12860" y="32906"/>
                  </a:cubicBezTo>
                  <a:cubicBezTo>
                    <a:pt x="11989" y="32906"/>
                    <a:pt x="10912" y="32835"/>
                    <a:pt x="9872" y="32557"/>
                  </a:cubicBezTo>
                  <a:cubicBezTo>
                    <a:pt x="18288" y="26312"/>
                    <a:pt x="17479" y="25777"/>
                    <a:pt x="18035" y="25777"/>
                  </a:cubicBezTo>
                  <a:cubicBezTo>
                    <a:pt x="18150" y="25777"/>
                    <a:pt x="18323" y="25800"/>
                    <a:pt x="18648" y="25800"/>
                  </a:cubicBezTo>
                  <a:cubicBezTo>
                    <a:pt x="18719" y="25800"/>
                    <a:pt x="18797" y="25799"/>
                    <a:pt x="18884" y="25796"/>
                  </a:cubicBezTo>
                  <a:cubicBezTo>
                    <a:pt x="22731" y="25698"/>
                    <a:pt x="27120" y="23841"/>
                    <a:pt x="29948" y="21628"/>
                  </a:cubicBezTo>
                  <a:lnTo>
                    <a:pt x="29948" y="21628"/>
                  </a:lnTo>
                  <a:cubicBezTo>
                    <a:pt x="26119" y="24277"/>
                    <a:pt x="22440" y="25073"/>
                    <a:pt x="18968" y="25073"/>
                  </a:cubicBezTo>
                  <a:cubicBezTo>
                    <a:pt x="18862" y="25073"/>
                    <a:pt x="18756" y="25072"/>
                    <a:pt x="18650" y="25071"/>
                  </a:cubicBezTo>
                  <a:cubicBezTo>
                    <a:pt x="21379" y="22366"/>
                    <a:pt x="24305" y="18322"/>
                    <a:pt x="24760" y="17781"/>
                  </a:cubicBezTo>
                  <a:cubicBezTo>
                    <a:pt x="26051" y="16182"/>
                    <a:pt x="25928" y="17879"/>
                    <a:pt x="30624" y="14867"/>
                  </a:cubicBezTo>
                  <a:lnTo>
                    <a:pt x="30624" y="14867"/>
                  </a:lnTo>
                  <a:cubicBezTo>
                    <a:pt x="29673" y="15343"/>
                    <a:pt x="26948" y="16466"/>
                    <a:pt x="26105" y="16466"/>
                  </a:cubicBezTo>
                  <a:cubicBezTo>
                    <a:pt x="25859" y="16466"/>
                    <a:pt x="25773" y="16370"/>
                    <a:pt x="25940" y="16133"/>
                  </a:cubicBezTo>
                  <a:cubicBezTo>
                    <a:pt x="26604" y="15248"/>
                    <a:pt x="28706" y="11818"/>
                    <a:pt x="30194" y="8733"/>
                  </a:cubicBezTo>
                  <a:cubicBezTo>
                    <a:pt x="32468" y="7245"/>
                    <a:pt x="34865" y="5155"/>
                    <a:pt x="36230" y="2979"/>
                  </a:cubicBezTo>
                  <a:lnTo>
                    <a:pt x="36230" y="2979"/>
                  </a:lnTo>
                  <a:cubicBezTo>
                    <a:pt x="35086" y="4651"/>
                    <a:pt x="33648" y="5917"/>
                    <a:pt x="31976" y="7184"/>
                  </a:cubicBezTo>
                  <a:cubicBezTo>
                    <a:pt x="31109" y="7838"/>
                    <a:pt x="30672" y="8204"/>
                    <a:pt x="30546" y="8204"/>
                  </a:cubicBezTo>
                  <a:cubicBezTo>
                    <a:pt x="30286" y="8204"/>
                    <a:pt x="31352" y="6645"/>
                    <a:pt x="32702" y="2844"/>
                  </a:cubicBezTo>
                  <a:cubicBezTo>
                    <a:pt x="33423" y="816"/>
                    <a:pt x="33724" y="1"/>
                    <a:pt x="3372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4"/>
            <p:cNvSpPr/>
            <p:nvPr/>
          </p:nvSpPr>
          <p:spPr>
            <a:xfrm>
              <a:off x="-2429256" y="932512"/>
              <a:ext cx="3473204" cy="1535714"/>
            </a:xfrm>
            <a:custGeom>
              <a:rect b="b" l="l" r="r" t="t"/>
              <a:pathLst>
                <a:path extrusionOk="0" h="29772" w="67333">
                  <a:moveTo>
                    <a:pt x="26932" y="1"/>
                  </a:moveTo>
                  <a:cubicBezTo>
                    <a:pt x="21719" y="1"/>
                    <a:pt x="17229" y="3519"/>
                    <a:pt x="11928" y="3519"/>
                  </a:cubicBezTo>
                  <a:cubicBezTo>
                    <a:pt x="11792" y="3519"/>
                    <a:pt x="11656" y="3516"/>
                    <a:pt x="11520" y="3512"/>
                  </a:cubicBezTo>
                  <a:cubicBezTo>
                    <a:pt x="10540" y="3502"/>
                    <a:pt x="9142" y="3342"/>
                    <a:pt x="7684" y="3342"/>
                  </a:cubicBezTo>
                  <a:cubicBezTo>
                    <a:pt x="5485" y="3342"/>
                    <a:pt x="3148" y="3706"/>
                    <a:pt x="1906" y="5503"/>
                  </a:cubicBezTo>
                  <a:cubicBezTo>
                    <a:pt x="1" y="8281"/>
                    <a:pt x="345" y="21177"/>
                    <a:pt x="7709" y="21792"/>
                  </a:cubicBezTo>
                  <a:cubicBezTo>
                    <a:pt x="8128" y="21846"/>
                    <a:pt x="8538" y="21870"/>
                    <a:pt x="8939" y="21870"/>
                  </a:cubicBezTo>
                  <a:cubicBezTo>
                    <a:pt x="12937" y="21870"/>
                    <a:pt x="16095" y="19441"/>
                    <a:pt x="19871" y="19441"/>
                  </a:cubicBezTo>
                  <a:cubicBezTo>
                    <a:pt x="20911" y="19441"/>
                    <a:pt x="21997" y="19625"/>
                    <a:pt x="23162" y="20095"/>
                  </a:cubicBezTo>
                  <a:cubicBezTo>
                    <a:pt x="27526" y="21792"/>
                    <a:pt x="28141" y="25664"/>
                    <a:pt x="35246" y="26869"/>
                  </a:cubicBezTo>
                  <a:cubicBezTo>
                    <a:pt x="36186" y="27062"/>
                    <a:pt x="37086" y="27138"/>
                    <a:pt x="37940" y="27138"/>
                  </a:cubicBezTo>
                  <a:cubicBezTo>
                    <a:pt x="40682" y="27138"/>
                    <a:pt x="42936" y="26351"/>
                    <a:pt x="44417" y="26107"/>
                  </a:cubicBezTo>
                  <a:cubicBezTo>
                    <a:pt x="45460" y="25923"/>
                    <a:pt x="46350" y="25841"/>
                    <a:pt x="47132" y="25841"/>
                  </a:cubicBezTo>
                  <a:cubicBezTo>
                    <a:pt x="50685" y="25841"/>
                    <a:pt x="52012" y="27526"/>
                    <a:pt x="55297" y="28947"/>
                  </a:cubicBezTo>
                  <a:cubicBezTo>
                    <a:pt x="56498" y="29466"/>
                    <a:pt x="57571" y="29771"/>
                    <a:pt x="58547" y="29771"/>
                  </a:cubicBezTo>
                  <a:cubicBezTo>
                    <a:pt x="60089" y="29771"/>
                    <a:pt x="61388" y="29009"/>
                    <a:pt x="62562" y="27127"/>
                  </a:cubicBezTo>
                  <a:cubicBezTo>
                    <a:pt x="67332" y="19481"/>
                    <a:pt x="60755" y="15522"/>
                    <a:pt x="52150" y="12965"/>
                  </a:cubicBezTo>
                  <a:cubicBezTo>
                    <a:pt x="39549" y="9363"/>
                    <a:pt x="44061" y="10814"/>
                    <a:pt x="35652" y="3659"/>
                  </a:cubicBezTo>
                  <a:cubicBezTo>
                    <a:pt x="32423" y="912"/>
                    <a:pt x="29584" y="1"/>
                    <a:pt x="26932" y="1"/>
                  </a:cubicBezTo>
                  <a:close/>
                </a:path>
              </a:pathLst>
            </a:custGeom>
            <a:solidFill>
              <a:srgbClr val="E298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4"/>
            <p:cNvSpPr/>
            <p:nvPr/>
          </p:nvSpPr>
          <p:spPr>
            <a:xfrm>
              <a:off x="-2778005" y="1151015"/>
              <a:ext cx="3452159" cy="1220545"/>
            </a:xfrm>
            <a:custGeom>
              <a:rect b="b" l="l" r="r" t="t"/>
              <a:pathLst>
                <a:path extrusionOk="0" h="23662" w="66925">
                  <a:moveTo>
                    <a:pt x="41073" y="1"/>
                  </a:moveTo>
                  <a:lnTo>
                    <a:pt x="41073" y="1"/>
                  </a:lnTo>
                  <a:cubicBezTo>
                    <a:pt x="36869" y="456"/>
                    <a:pt x="32799" y="1783"/>
                    <a:pt x="29148" y="3910"/>
                  </a:cubicBezTo>
                  <a:cubicBezTo>
                    <a:pt x="24927" y="6349"/>
                    <a:pt x="25658" y="6924"/>
                    <a:pt x="24797" y="6924"/>
                  </a:cubicBezTo>
                  <a:cubicBezTo>
                    <a:pt x="24108" y="6924"/>
                    <a:pt x="22401" y="6556"/>
                    <a:pt x="16326" y="6479"/>
                  </a:cubicBezTo>
                  <a:cubicBezTo>
                    <a:pt x="16098" y="6479"/>
                    <a:pt x="15880" y="6479"/>
                    <a:pt x="15671" y="6479"/>
                  </a:cubicBezTo>
                  <a:cubicBezTo>
                    <a:pt x="14450" y="6479"/>
                    <a:pt x="13559" y="6486"/>
                    <a:pt x="12920" y="6486"/>
                  </a:cubicBezTo>
                  <a:cubicBezTo>
                    <a:pt x="10808" y="6486"/>
                    <a:pt x="11432" y="6411"/>
                    <a:pt x="11950" y="5766"/>
                  </a:cubicBezTo>
                  <a:cubicBezTo>
                    <a:pt x="13695" y="3618"/>
                    <a:pt x="16404" y="1776"/>
                    <a:pt x="16313" y="1776"/>
                  </a:cubicBezTo>
                  <a:cubicBezTo>
                    <a:pt x="16277" y="1776"/>
                    <a:pt x="15789" y="2073"/>
                    <a:pt x="14605" y="2767"/>
                  </a:cubicBezTo>
                  <a:cubicBezTo>
                    <a:pt x="7770" y="6873"/>
                    <a:pt x="13744" y="6209"/>
                    <a:pt x="5053" y="6897"/>
                  </a:cubicBezTo>
                  <a:cubicBezTo>
                    <a:pt x="0" y="7451"/>
                    <a:pt x="775" y="6984"/>
                    <a:pt x="996" y="8483"/>
                  </a:cubicBezTo>
                  <a:cubicBezTo>
                    <a:pt x="6834" y="7737"/>
                    <a:pt x="9734" y="7343"/>
                    <a:pt x="11396" y="7343"/>
                  </a:cubicBezTo>
                  <a:cubicBezTo>
                    <a:pt x="13788" y="7343"/>
                    <a:pt x="13617" y="8159"/>
                    <a:pt x="15945" y="9922"/>
                  </a:cubicBezTo>
                  <a:cubicBezTo>
                    <a:pt x="16179" y="10106"/>
                    <a:pt x="18797" y="11889"/>
                    <a:pt x="18981" y="11962"/>
                  </a:cubicBezTo>
                  <a:cubicBezTo>
                    <a:pt x="18998" y="11970"/>
                    <a:pt x="19009" y="11973"/>
                    <a:pt x="19015" y="11973"/>
                  </a:cubicBezTo>
                  <a:cubicBezTo>
                    <a:pt x="19161" y="11973"/>
                    <a:pt x="16260" y="9843"/>
                    <a:pt x="14347" y="7328"/>
                  </a:cubicBezTo>
                  <a:cubicBezTo>
                    <a:pt x="14814" y="7328"/>
                    <a:pt x="15272" y="7327"/>
                    <a:pt x="15727" y="7327"/>
                  </a:cubicBezTo>
                  <a:cubicBezTo>
                    <a:pt x="19141" y="7327"/>
                    <a:pt x="22411" y="7365"/>
                    <a:pt x="28398" y="8016"/>
                  </a:cubicBezTo>
                  <a:cubicBezTo>
                    <a:pt x="28325" y="8078"/>
                    <a:pt x="30992" y="12786"/>
                    <a:pt x="39622" y="19830"/>
                  </a:cubicBezTo>
                  <a:cubicBezTo>
                    <a:pt x="35467" y="15909"/>
                    <a:pt x="33377" y="13991"/>
                    <a:pt x="29677" y="8188"/>
                  </a:cubicBezTo>
                  <a:lnTo>
                    <a:pt x="29677" y="8188"/>
                  </a:lnTo>
                  <a:cubicBezTo>
                    <a:pt x="34299" y="8729"/>
                    <a:pt x="38823" y="9725"/>
                    <a:pt x="39954" y="9971"/>
                  </a:cubicBezTo>
                  <a:cubicBezTo>
                    <a:pt x="45191" y="11016"/>
                    <a:pt x="41995" y="10991"/>
                    <a:pt x="47638" y="17261"/>
                  </a:cubicBezTo>
                  <a:cubicBezTo>
                    <a:pt x="46248" y="15294"/>
                    <a:pt x="45105" y="13450"/>
                    <a:pt x="44232" y="11139"/>
                  </a:cubicBezTo>
                  <a:lnTo>
                    <a:pt x="44232" y="11139"/>
                  </a:lnTo>
                  <a:cubicBezTo>
                    <a:pt x="57645" y="14716"/>
                    <a:pt x="55210" y="15134"/>
                    <a:pt x="59624" y="20691"/>
                  </a:cubicBezTo>
                  <a:cubicBezTo>
                    <a:pt x="61354" y="22839"/>
                    <a:pt x="62013" y="23662"/>
                    <a:pt x="62030" y="23662"/>
                  </a:cubicBezTo>
                  <a:cubicBezTo>
                    <a:pt x="62068" y="23662"/>
                    <a:pt x="59243" y="19991"/>
                    <a:pt x="57608" y="17396"/>
                  </a:cubicBezTo>
                  <a:cubicBezTo>
                    <a:pt x="56779" y="16091"/>
                    <a:pt x="56052" y="15368"/>
                    <a:pt x="56389" y="15368"/>
                  </a:cubicBezTo>
                  <a:cubicBezTo>
                    <a:pt x="56722" y="15368"/>
                    <a:pt x="58090" y="16072"/>
                    <a:pt x="61419" y="17617"/>
                  </a:cubicBezTo>
                  <a:cubicBezTo>
                    <a:pt x="62639" y="18185"/>
                    <a:pt x="66869" y="20443"/>
                    <a:pt x="66912" y="20443"/>
                  </a:cubicBezTo>
                  <a:cubicBezTo>
                    <a:pt x="66925" y="20443"/>
                    <a:pt x="66564" y="20241"/>
                    <a:pt x="65635" y="19732"/>
                  </a:cubicBezTo>
                  <a:cubicBezTo>
                    <a:pt x="62205" y="17888"/>
                    <a:pt x="59390" y="16327"/>
                    <a:pt x="53305" y="13843"/>
                  </a:cubicBezTo>
                  <a:cubicBezTo>
                    <a:pt x="55356" y="13296"/>
                    <a:pt x="58156" y="12922"/>
                    <a:pt x="60713" y="12922"/>
                  </a:cubicBezTo>
                  <a:cubicBezTo>
                    <a:pt x="61834" y="12922"/>
                    <a:pt x="62908" y="12994"/>
                    <a:pt x="63853" y="13155"/>
                  </a:cubicBezTo>
                  <a:cubicBezTo>
                    <a:pt x="62480" y="12893"/>
                    <a:pt x="61087" y="12757"/>
                    <a:pt x="59694" y="12757"/>
                  </a:cubicBezTo>
                  <a:cubicBezTo>
                    <a:pt x="59191" y="12757"/>
                    <a:pt x="58688" y="12775"/>
                    <a:pt x="58185" y="12811"/>
                  </a:cubicBezTo>
                  <a:cubicBezTo>
                    <a:pt x="54217" y="13097"/>
                    <a:pt x="53447" y="13498"/>
                    <a:pt x="52719" y="13498"/>
                  </a:cubicBezTo>
                  <a:cubicBezTo>
                    <a:pt x="51884" y="13498"/>
                    <a:pt x="51105" y="12971"/>
                    <a:pt x="45621" y="11139"/>
                  </a:cubicBezTo>
                  <a:cubicBezTo>
                    <a:pt x="40753" y="9725"/>
                    <a:pt x="41626" y="10020"/>
                    <a:pt x="41946" y="9786"/>
                  </a:cubicBezTo>
                  <a:cubicBezTo>
                    <a:pt x="43421" y="8655"/>
                    <a:pt x="45413" y="7709"/>
                    <a:pt x="47170" y="7131"/>
                  </a:cubicBezTo>
                  <a:cubicBezTo>
                    <a:pt x="47897" y="6917"/>
                    <a:pt x="48105" y="6833"/>
                    <a:pt x="48005" y="6833"/>
                  </a:cubicBezTo>
                  <a:cubicBezTo>
                    <a:pt x="47817" y="6833"/>
                    <a:pt x="46547" y="7129"/>
                    <a:pt x="45585" y="7426"/>
                  </a:cubicBezTo>
                  <a:cubicBezTo>
                    <a:pt x="41121" y="8756"/>
                    <a:pt x="41564" y="9609"/>
                    <a:pt x="40446" y="9609"/>
                  </a:cubicBezTo>
                  <a:cubicBezTo>
                    <a:pt x="39590" y="9609"/>
                    <a:pt x="37819" y="9110"/>
                    <a:pt x="32234" y="7942"/>
                  </a:cubicBezTo>
                  <a:cubicBezTo>
                    <a:pt x="25374" y="6861"/>
                    <a:pt x="25841" y="7524"/>
                    <a:pt x="27980" y="5730"/>
                  </a:cubicBezTo>
                  <a:cubicBezTo>
                    <a:pt x="32234" y="2300"/>
                    <a:pt x="36106" y="874"/>
                    <a:pt x="41073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4"/>
            <p:cNvSpPr/>
            <p:nvPr/>
          </p:nvSpPr>
          <p:spPr>
            <a:xfrm>
              <a:off x="1064530" y="3061579"/>
              <a:ext cx="302789" cy="292731"/>
            </a:xfrm>
            <a:custGeom>
              <a:rect b="b" l="l" r="r" t="t"/>
              <a:pathLst>
                <a:path extrusionOk="0" h="5675" w="5870">
                  <a:moveTo>
                    <a:pt x="2960" y="0"/>
                  </a:moveTo>
                  <a:cubicBezTo>
                    <a:pt x="1709" y="0"/>
                    <a:pt x="416" y="970"/>
                    <a:pt x="498" y="3321"/>
                  </a:cubicBezTo>
                  <a:cubicBezTo>
                    <a:pt x="547" y="4451"/>
                    <a:pt x="403" y="5080"/>
                    <a:pt x="262" y="5398"/>
                  </a:cubicBezTo>
                  <a:lnTo>
                    <a:pt x="262" y="5398"/>
                  </a:lnTo>
                  <a:cubicBezTo>
                    <a:pt x="550" y="5204"/>
                    <a:pt x="1149" y="4970"/>
                    <a:pt x="2280" y="4907"/>
                  </a:cubicBezTo>
                  <a:cubicBezTo>
                    <a:pt x="5735" y="4747"/>
                    <a:pt x="5870" y="1957"/>
                    <a:pt x="4628" y="678"/>
                  </a:cubicBezTo>
                  <a:cubicBezTo>
                    <a:pt x="4202" y="243"/>
                    <a:pt x="3586" y="0"/>
                    <a:pt x="2960" y="0"/>
                  </a:cubicBezTo>
                  <a:close/>
                  <a:moveTo>
                    <a:pt x="262" y="5398"/>
                  </a:moveTo>
                  <a:cubicBezTo>
                    <a:pt x="37" y="5548"/>
                    <a:pt x="1" y="5674"/>
                    <a:pt x="48" y="5674"/>
                  </a:cubicBezTo>
                  <a:cubicBezTo>
                    <a:pt x="85" y="5674"/>
                    <a:pt x="173" y="5598"/>
                    <a:pt x="262" y="5398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4"/>
            <p:cNvSpPr/>
            <p:nvPr/>
          </p:nvSpPr>
          <p:spPr>
            <a:xfrm>
              <a:off x="171946" y="3173513"/>
              <a:ext cx="1090557" cy="2042306"/>
            </a:xfrm>
            <a:custGeom>
              <a:rect b="b" l="l" r="r" t="t"/>
              <a:pathLst>
                <a:path extrusionOk="0" h="39593" w="21142">
                  <a:moveTo>
                    <a:pt x="20522" y="0"/>
                  </a:moveTo>
                  <a:cubicBezTo>
                    <a:pt x="20508" y="0"/>
                    <a:pt x="20487" y="7"/>
                    <a:pt x="20457" y="20"/>
                  </a:cubicBezTo>
                  <a:cubicBezTo>
                    <a:pt x="19842" y="291"/>
                    <a:pt x="4512" y="15608"/>
                    <a:pt x="1" y="39445"/>
                  </a:cubicBezTo>
                  <a:lnTo>
                    <a:pt x="775" y="39593"/>
                  </a:lnTo>
                  <a:cubicBezTo>
                    <a:pt x="5190" y="13705"/>
                    <a:pt x="21141" y="0"/>
                    <a:pt x="2052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4"/>
            <p:cNvSpPr/>
            <p:nvPr/>
          </p:nvSpPr>
          <p:spPr>
            <a:xfrm>
              <a:off x="576301" y="3894482"/>
              <a:ext cx="664331" cy="305317"/>
            </a:xfrm>
            <a:custGeom>
              <a:rect b="b" l="l" r="r" t="t"/>
              <a:pathLst>
                <a:path extrusionOk="0" h="5919" w="12879">
                  <a:moveTo>
                    <a:pt x="8051" y="0"/>
                  </a:moveTo>
                  <a:cubicBezTo>
                    <a:pt x="6827" y="0"/>
                    <a:pt x="5487" y="359"/>
                    <a:pt x="4209" y="1299"/>
                  </a:cubicBezTo>
                  <a:cubicBezTo>
                    <a:pt x="2918" y="2246"/>
                    <a:pt x="2033" y="3684"/>
                    <a:pt x="1628" y="4176"/>
                  </a:cubicBezTo>
                  <a:cubicBezTo>
                    <a:pt x="1201" y="4742"/>
                    <a:pt x="864" y="5143"/>
                    <a:pt x="612" y="5417"/>
                  </a:cubicBezTo>
                  <a:lnTo>
                    <a:pt x="612" y="5417"/>
                  </a:lnTo>
                  <a:cubicBezTo>
                    <a:pt x="949" y="5199"/>
                    <a:pt x="1434" y="4957"/>
                    <a:pt x="2058" y="4791"/>
                  </a:cubicBezTo>
                  <a:cubicBezTo>
                    <a:pt x="3115" y="4520"/>
                    <a:pt x="11856" y="5086"/>
                    <a:pt x="12532" y="2861"/>
                  </a:cubicBezTo>
                  <a:cubicBezTo>
                    <a:pt x="12879" y="1744"/>
                    <a:pt x="10748" y="0"/>
                    <a:pt x="8051" y="0"/>
                  </a:cubicBezTo>
                  <a:close/>
                  <a:moveTo>
                    <a:pt x="612" y="5417"/>
                  </a:moveTo>
                  <a:cubicBezTo>
                    <a:pt x="192" y="5687"/>
                    <a:pt x="0" y="5919"/>
                    <a:pt x="52" y="5919"/>
                  </a:cubicBezTo>
                  <a:cubicBezTo>
                    <a:pt x="91" y="5919"/>
                    <a:pt x="276" y="5781"/>
                    <a:pt x="612" y="5417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4"/>
            <p:cNvSpPr/>
            <p:nvPr/>
          </p:nvSpPr>
          <p:spPr>
            <a:xfrm>
              <a:off x="374201" y="4009872"/>
              <a:ext cx="698272" cy="407605"/>
            </a:xfrm>
            <a:custGeom>
              <a:rect b="b" l="l" r="r" t="t"/>
              <a:pathLst>
                <a:path extrusionOk="0" h="7902" w="13537">
                  <a:moveTo>
                    <a:pt x="12820" y="0"/>
                  </a:moveTo>
                  <a:cubicBezTo>
                    <a:pt x="5071" y="0"/>
                    <a:pt x="0" y="7412"/>
                    <a:pt x="1169" y="7901"/>
                  </a:cubicBezTo>
                  <a:cubicBezTo>
                    <a:pt x="2872" y="3572"/>
                    <a:pt x="7922" y="15"/>
                    <a:pt x="13144" y="15"/>
                  </a:cubicBezTo>
                  <a:cubicBezTo>
                    <a:pt x="13275" y="15"/>
                    <a:pt x="13406" y="17"/>
                    <a:pt x="13536" y="21"/>
                  </a:cubicBezTo>
                  <a:cubicBezTo>
                    <a:pt x="13295" y="7"/>
                    <a:pt x="13057" y="0"/>
                    <a:pt x="1282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4"/>
            <p:cNvSpPr/>
            <p:nvPr/>
          </p:nvSpPr>
          <p:spPr>
            <a:xfrm>
              <a:off x="223219" y="3485381"/>
              <a:ext cx="378100" cy="713334"/>
            </a:xfrm>
            <a:custGeom>
              <a:rect b="b" l="l" r="r" t="t"/>
              <a:pathLst>
                <a:path extrusionOk="0" h="13829" w="7330">
                  <a:moveTo>
                    <a:pt x="2415" y="1"/>
                  </a:moveTo>
                  <a:cubicBezTo>
                    <a:pt x="975" y="1"/>
                    <a:pt x="0" y="1804"/>
                    <a:pt x="1355" y="5702"/>
                  </a:cubicBezTo>
                  <a:cubicBezTo>
                    <a:pt x="2719" y="9759"/>
                    <a:pt x="4932" y="10534"/>
                    <a:pt x="4662" y="13828"/>
                  </a:cubicBezTo>
                  <a:cubicBezTo>
                    <a:pt x="5006" y="9833"/>
                    <a:pt x="7329" y="8161"/>
                    <a:pt x="5977" y="3821"/>
                  </a:cubicBezTo>
                  <a:cubicBezTo>
                    <a:pt x="5238" y="1336"/>
                    <a:pt x="3654" y="1"/>
                    <a:pt x="2415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4"/>
            <p:cNvSpPr/>
            <p:nvPr/>
          </p:nvSpPr>
          <p:spPr>
            <a:xfrm>
              <a:off x="377399" y="3639355"/>
              <a:ext cx="158565" cy="817015"/>
            </a:xfrm>
            <a:custGeom>
              <a:rect b="b" l="l" r="r" t="t"/>
              <a:pathLst>
                <a:path extrusionOk="0" h="15839" w="3074">
                  <a:moveTo>
                    <a:pt x="1" y="0"/>
                  </a:moveTo>
                  <a:cubicBezTo>
                    <a:pt x="1882" y="4242"/>
                    <a:pt x="2275" y="11286"/>
                    <a:pt x="382" y="15822"/>
                  </a:cubicBezTo>
                  <a:cubicBezTo>
                    <a:pt x="409" y="15833"/>
                    <a:pt x="436" y="15838"/>
                    <a:pt x="464" y="15838"/>
                  </a:cubicBezTo>
                  <a:cubicBezTo>
                    <a:pt x="1611" y="15838"/>
                    <a:pt x="3074" y="6519"/>
                    <a:pt x="1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4"/>
            <p:cNvSpPr/>
            <p:nvPr/>
          </p:nvSpPr>
          <p:spPr>
            <a:xfrm>
              <a:off x="543547" y="3254859"/>
              <a:ext cx="371136" cy="661030"/>
            </a:xfrm>
            <a:custGeom>
              <a:rect b="b" l="l" r="r" t="t"/>
              <a:pathLst>
                <a:path extrusionOk="0" h="12815" w="7195">
                  <a:moveTo>
                    <a:pt x="2522" y="0"/>
                  </a:moveTo>
                  <a:cubicBezTo>
                    <a:pt x="2312" y="0"/>
                    <a:pt x="2112" y="53"/>
                    <a:pt x="1931" y="164"/>
                  </a:cubicBezTo>
                  <a:cubicBezTo>
                    <a:pt x="578" y="1025"/>
                    <a:pt x="1" y="4467"/>
                    <a:pt x="665" y="7061"/>
                  </a:cubicBezTo>
                  <a:cubicBezTo>
                    <a:pt x="1181" y="9102"/>
                    <a:pt x="2324" y="10479"/>
                    <a:pt x="1673" y="12814"/>
                  </a:cubicBezTo>
                  <a:cubicBezTo>
                    <a:pt x="1980" y="11745"/>
                    <a:pt x="2472" y="10749"/>
                    <a:pt x="3148" y="9876"/>
                  </a:cubicBezTo>
                  <a:cubicBezTo>
                    <a:pt x="7194" y="4488"/>
                    <a:pt x="4452" y="0"/>
                    <a:pt x="252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4"/>
            <p:cNvSpPr/>
            <p:nvPr/>
          </p:nvSpPr>
          <p:spPr>
            <a:xfrm>
              <a:off x="538491" y="3402798"/>
              <a:ext cx="182293" cy="737939"/>
            </a:xfrm>
            <a:custGeom>
              <a:rect b="b" l="l" r="r" t="t"/>
              <a:pathLst>
                <a:path extrusionOk="0" h="14306" w="3534">
                  <a:moveTo>
                    <a:pt x="2791" y="1"/>
                  </a:moveTo>
                  <a:lnTo>
                    <a:pt x="2791" y="1"/>
                  </a:lnTo>
                  <a:cubicBezTo>
                    <a:pt x="3197" y="3418"/>
                    <a:pt x="2250" y="9725"/>
                    <a:pt x="0" y="14286"/>
                  </a:cubicBezTo>
                  <a:cubicBezTo>
                    <a:pt x="28" y="14299"/>
                    <a:pt x="56" y="14306"/>
                    <a:pt x="86" y="14306"/>
                  </a:cubicBezTo>
                  <a:cubicBezTo>
                    <a:pt x="1186" y="14306"/>
                    <a:pt x="3533" y="5101"/>
                    <a:pt x="279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4"/>
            <p:cNvSpPr/>
            <p:nvPr/>
          </p:nvSpPr>
          <p:spPr>
            <a:xfrm>
              <a:off x="851288" y="3452265"/>
              <a:ext cx="706113" cy="261781"/>
            </a:xfrm>
            <a:custGeom>
              <a:rect b="b" l="l" r="r" t="t"/>
              <a:pathLst>
                <a:path extrusionOk="0" h="5075" w="13689">
                  <a:moveTo>
                    <a:pt x="7391" y="0"/>
                  </a:moveTo>
                  <a:cubicBezTo>
                    <a:pt x="5914" y="0"/>
                    <a:pt x="4225" y="621"/>
                    <a:pt x="2751" y="2312"/>
                  </a:cubicBezTo>
                  <a:cubicBezTo>
                    <a:pt x="1560" y="3713"/>
                    <a:pt x="780" y="4460"/>
                    <a:pt x="366" y="4811"/>
                  </a:cubicBezTo>
                  <a:lnTo>
                    <a:pt x="366" y="4811"/>
                  </a:lnTo>
                  <a:cubicBezTo>
                    <a:pt x="884" y="4520"/>
                    <a:pt x="1541" y="4429"/>
                    <a:pt x="2272" y="4429"/>
                  </a:cubicBezTo>
                  <a:cubicBezTo>
                    <a:pt x="3512" y="4429"/>
                    <a:pt x="4967" y="4692"/>
                    <a:pt x="6322" y="4692"/>
                  </a:cubicBezTo>
                  <a:cubicBezTo>
                    <a:pt x="6528" y="4692"/>
                    <a:pt x="6731" y="4686"/>
                    <a:pt x="6931" y="4672"/>
                  </a:cubicBezTo>
                  <a:cubicBezTo>
                    <a:pt x="13689" y="4281"/>
                    <a:pt x="11270" y="0"/>
                    <a:pt x="7391" y="0"/>
                  </a:cubicBezTo>
                  <a:close/>
                  <a:moveTo>
                    <a:pt x="366" y="4811"/>
                  </a:moveTo>
                  <a:lnTo>
                    <a:pt x="366" y="4811"/>
                  </a:lnTo>
                  <a:cubicBezTo>
                    <a:pt x="248" y="4877"/>
                    <a:pt x="137" y="4953"/>
                    <a:pt x="34" y="5041"/>
                  </a:cubicBezTo>
                  <a:cubicBezTo>
                    <a:pt x="10" y="5062"/>
                    <a:pt x="1" y="5074"/>
                    <a:pt x="8" y="5074"/>
                  </a:cubicBezTo>
                  <a:cubicBezTo>
                    <a:pt x="26" y="5074"/>
                    <a:pt x="143" y="5000"/>
                    <a:pt x="366" y="481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4"/>
            <p:cNvSpPr/>
            <p:nvPr/>
          </p:nvSpPr>
          <p:spPr>
            <a:xfrm>
              <a:off x="648207" y="3567707"/>
              <a:ext cx="648753" cy="318367"/>
            </a:xfrm>
            <a:custGeom>
              <a:rect b="b" l="l" r="r" t="t"/>
              <a:pathLst>
                <a:path extrusionOk="0" h="6172" w="12577">
                  <a:moveTo>
                    <a:pt x="12576" y="0"/>
                  </a:moveTo>
                  <a:lnTo>
                    <a:pt x="12576" y="0"/>
                  </a:lnTo>
                  <a:cubicBezTo>
                    <a:pt x="4979" y="234"/>
                    <a:pt x="0" y="5569"/>
                    <a:pt x="1008" y="6171"/>
                  </a:cubicBezTo>
                  <a:cubicBezTo>
                    <a:pt x="3246" y="2373"/>
                    <a:pt x="8249" y="258"/>
                    <a:pt x="1257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4"/>
            <p:cNvSpPr/>
            <p:nvPr/>
          </p:nvSpPr>
          <p:spPr>
            <a:xfrm>
              <a:off x="906945" y="3205443"/>
              <a:ext cx="129988" cy="250691"/>
            </a:xfrm>
            <a:custGeom>
              <a:rect b="b" l="l" r="r" t="t"/>
              <a:pathLst>
                <a:path extrusionOk="0" h="4860" w="2520">
                  <a:moveTo>
                    <a:pt x="1346" y="1"/>
                  </a:moveTo>
                  <a:cubicBezTo>
                    <a:pt x="744" y="1"/>
                    <a:pt x="117" y="572"/>
                    <a:pt x="74" y="1688"/>
                  </a:cubicBezTo>
                  <a:cubicBezTo>
                    <a:pt x="0" y="3191"/>
                    <a:pt x="1165" y="3601"/>
                    <a:pt x="902" y="4836"/>
                  </a:cubicBezTo>
                  <a:lnTo>
                    <a:pt x="902" y="4836"/>
                  </a:lnTo>
                  <a:cubicBezTo>
                    <a:pt x="1206" y="3482"/>
                    <a:pt x="2397" y="3436"/>
                    <a:pt x="2471" y="1725"/>
                  </a:cubicBezTo>
                  <a:cubicBezTo>
                    <a:pt x="2520" y="566"/>
                    <a:pt x="1945" y="1"/>
                    <a:pt x="1346" y="1"/>
                  </a:cubicBezTo>
                  <a:close/>
                  <a:moveTo>
                    <a:pt x="902" y="4836"/>
                  </a:moveTo>
                  <a:cubicBezTo>
                    <a:pt x="901" y="4844"/>
                    <a:pt x="899" y="4852"/>
                    <a:pt x="897" y="4860"/>
                  </a:cubicBezTo>
                  <a:cubicBezTo>
                    <a:pt x="899" y="4852"/>
                    <a:pt x="901" y="4844"/>
                    <a:pt x="902" y="4836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4"/>
            <p:cNvSpPr/>
            <p:nvPr/>
          </p:nvSpPr>
          <p:spPr>
            <a:xfrm>
              <a:off x="914528" y="3259501"/>
              <a:ext cx="59629" cy="281331"/>
            </a:xfrm>
            <a:custGeom>
              <a:rect b="b" l="l" r="r" t="t"/>
              <a:pathLst>
                <a:path extrusionOk="0" h="5454" w="1156">
                  <a:moveTo>
                    <a:pt x="1156" y="1"/>
                  </a:moveTo>
                  <a:cubicBezTo>
                    <a:pt x="1094" y="1439"/>
                    <a:pt x="873" y="4291"/>
                    <a:pt x="0" y="5422"/>
                  </a:cubicBezTo>
                  <a:cubicBezTo>
                    <a:pt x="31" y="5443"/>
                    <a:pt x="61" y="5453"/>
                    <a:pt x="93" y="5453"/>
                  </a:cubicBezTo>
                  <a:cubicBezTo>
                    <a:pt x="557" y="5453"/>
                    <a:pt x="1110" y="3191"/>
                    <a:pt x="1156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4"/>
            <p:cNvSpPr/>
            <p:nvPr/>
          </p:nvSpPr>
          <p:spPr>
            <a:xfrm rot="-3591666">
              <a:off x="2116819" y="4305366"/>
              <a:ext cx="241308" cy="163984"/>
            </a:xfrm>
            <a:custGeom>
              <a:rect b="b" l="l" r="r" t="t"/>
              <a:pathLst>
                <a:path extrusionOk="0" h="3179" w="4678">
                  <a:moveTo>
                    <a:pt x="264" y="2616"/>
                  </a:moveTo>
                  <a:cubicBezTo>
                    <a:pt x="46" y="2630"/>
                    <a:pt x="1" y="2705"/>
                    <a:pt x="67" y="2705"/>
                  </a:cubicBezTo>
                  <a:cubicBezTo>
                    <a:pt x="103" y="2705"/>
                    <a:pt x="172" y="2683"/>
                    <a:pt x="264" y="2616"/>
                  </a:cubicBezTo>
                  <a:close/>
                  <a:moveTo>
                    <a:pt x="2785" y="1"/>
                  </a:moveTo>
                  <a:cubicBezTo>
                    <a:pt x="2146" y="1"/>
                    <a:pt x="1463" y="416"/>
                    <a:pt x="1032" y="1456"/>
                  </a:cubicBezTo>
                  <a:cubicBezTo>
                    <a:pt x="738" y="2155"/>
                    <a:pt x="453" y="2479"/>
                    <a:pt x="264" y="2616"/>
                  </a:cubicBezTo>
                  <a:lnTo>
                    <a:pt x="264" y="2616"/>
                  </a:lnTo>
                  <a:cubicBezTo>
                    <a:pt x="287" y="2614"/>
                    <a:pt x="311" y="2614"/>
                    <a:pt x="337" y="2614"/>
                  </a:cubicBezTo>
                  <a:cubicBezTo>
                    <a:pt x="581" y="2614"/>
                    <a:pt x="991" y="2683"/>
                    <a:pt x="1622" y="2943"/>
                  </a:cubicBezTo>
                  <a:cubicBezTo>
                    <a:pt x="2033" y="3107"/>
                    <a:pt x="2401" y="3178"/>
                    <a:pt x="2724" y="3178"/>
                  </a:cubicBezTo>
                  <a:cubicBezTo>
                    <a:pt x="4121" y="3178"/>
                    <a:pt x="4678" y="1846"/>
                    <a:pt x="4229" y="927"/>
                  </a:cubicBezTo>
                  <a:cubicBezTo>
                    <a:pt x="3949" y="367"/>
                    <a:pt x="3386" y="1"/>
                    <a:pt x="2785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4"/>
            <p:cNvSpPr/>
            <p:nvPr/>
          </p:nvSpPr>
          <p:spPr>
            <a:xfrm rot="-3591666">
              <a:off x="1192987" y="4956679"/>
              <a:ext cx="1538892" cy="207933"/>
            </a:xfrm>
            <a:custGeom>
              <a:rect b="b" l="l" r="r" t="t"/>
              <a:pathLst>
                <a:path extrusionOk="0" h="4031" w="29833">
                  <a:moveTo>
                    <a:pt x="29482" y="0"/>
                  </a:moveTo>
                  <a:cubicBezTo>
                    <a:pt x="29482" y="0"/>
                    <a:pt x="29481" y="0"/>
                    <a:pt x="29481" y="0"/>
                  </a:cubicBezTo>
                  <a:cubicBezTo>
                    <a:pt x="29332" y="9"/>
                    <a:pt x="21916" y="3726"/>
                    <a:pt x="11312" y="3726"/>
                  </a:cubicBezTo>
                  <a:cubicBezTo>
                    <a:pt x="7872" y="3726"/>
                    <a:pt x="4096" y="3335"/>
                    <a:pt x="124" y="2299"/>
                  </a:cubicBezTo>
                  <a:lnTo>
                    <a:pt x="1" y="2815"/>
                  </a:lnTo>
                  <a:cubicBezTo>
                    <a:pt x="3606" y="3691"/>
                    <a:pt x="7104" y="4030"/>
                    <a:pt x="10355" y="4030"/>
                  </a:cubicBezTo>
                  <a:cubicBezTo>
                    <a:pt x="21558" y="4030"/>
                    <a:pt x="29833" y="0"/>
                    <a:pt x="2948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4"/>
            <p:cNvSpPr/>
            <p:nvPr/>
          </p:nvSpPr>
          <p:spPr>
            <a:xfrm rot="-3591666">
              <a:off x="2053792" y="4885916"/>
              <a:ext cx="473227" cy="277674"/>
            </a:xfrm>
            <a:custGeom>
              <a:rect b="b" l="l" r="r" t="t"/>
              <a:pathLst>
                <a:path extrusionOk="0" h="5383" w="9174">
                  <a:moveTo>
                    <a:pt x="70" y="0"/>
                  </a:moveTo>
                  <a:cubicBezTo>
                    <a:pt x="0" y="0"/>
                    <a:pt x="117" y="67"/>
                    <a:pt x="520" y="146"/>
                  </a:cubicBezTo>
                  <a:lnTo>
                    <a:pt x="520" y="146"/>
                  </a:lnTo>
                  <a:cubicBezTo>
                    <a:pt x="289" y="40"/>
                    <a:pt x="124" y="0"/>
                    <a:pt x="70" y="0"/>
                  </a:cubicBezTo>
                  <a:close/>
                  <a:moveTo>
                    <a:pt x="520" y="146"/>
                  </a:moveTo>
                  <a:lnTo>
                    <a:pt x="520" y="146"/>
                  </a:lnTo>
                  <a:cubicBezTo>
                    <a:pt x="773" y="262"/>
                    <a:pt x="1104" y="457"/>
                    <a:pt x="1453" y="764"/>
                  </a:cubicBezTo>
                  <a:cubicBezTo>
                    <a:pt x="1644" y="922"/>
                    <a:pt x="4911" y="5382"/>
                    <a:pt x="7149" y="5382"/>
                  </a:cubicBezTo>
                  <a:cubicBezTo>
                    <a:pt x="7354" y="5382"/>
                    <a:pt x="7550" y="5345"/>
                    <a:pt x="7735" y="5263"/>
                  </a:cubicBezTo>
                  <a:cubicBezTo>
                    <a:pt x="9173" y="4637"/>
                    <a:pt x="7845" y="1194"/>
                    <a:pt x="4379" y="506"/>
                  </a:cubicBezTo>
                  <a:cubicBezTo>
                    <a:pt x="3357" y="315"/>
                    <a:pt x="2634" y="302"/>
                    <a:pt x="2150" y="302"/>
                  </a:cubicBezTo>
                  <a:cubicBezTo>
                    <a:pt x="2069" y="302"/>
                    <a:pt x="1995" y="302"/>
                    <a:pt x="1927" y="302"/>
                  </a:cubicBezTo>
                  <a:cubicBezTo>
                    <a:pt x="1824" y="302"/>
                    <a:pt x="1736" y="301"/>
                    <a:pt x="1662" y="297"/>
                  </a:cubicBezTo>
                  <a:cubicBezTo>
                    <a:pt x="1148" y="251"/>
                    <a:pt x="776" y="196"/>
                    <a:pt x="520" y="146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4"/>
            <p:cNvSpPr/>
            <p:nvPr/>
          </p:nvSpPr>
          <p:spPr>
            <a:xfrm rot="-3591666">
              <a:off x="1904221" y="5017648"/>
              <a:ext cx="507995" cy="222170"/>
            </a:xfrm>
            <a:custGeom>
              <a:rect b="b" l="l" r="r" t="t"/>
              <a:pathLst>
                <a:path extrusionOk="0" h="4307" w="9848">
                  <a:moveTo>
                    <a:pt x="599" y="0"/>
                  </a:moveTo>
                  <a:cubicBezTo>
                    <a:pt x="222" y="0"/>
                    <a:pt x="3" y="72"/>
                    <a:pt x="1" y="213"/>
                  </a:cubicBezTo>
                  <a:cubicBezTo>
                    <a:pt x="3615" y="262"/>
                    <a:pt x="7672" y="2205"/>
                    <a:pt x="9848" y="4307"/>
                  </a:cubicBezTo>
                  <a:cubicBezTo>
                    <a:pt x="6974" y="1383"/>
                    <a:pt x="2256" y="0"/>
                    <a:pt x="599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4"/>
            <p:cNvSpPr/>
            <p:nvPr/>
          </p:nvSpPr>
          <p:spPr>
            <a:xfrm rot="-3591666">
              <a:off x="1741916" y="4748909"/>
              <a:ext cx="320746" cy="356288"/>
            </a:xfrm>
            <a:custGeom>
              <a:rect b="b" l="l" r="r" t="t"/>
              <a:pathLst>
                <a:path extrusionOk="0" h="6907" w="6218">
                  <a:moveTo>
                    <a:pt x="5011" y="0"/>
                  </a:moveTo>
                  <a:cubicBezTo>
                    <a:pt x="4514" y="0"/>
                    <a:pt x="3822" y="583"/>
                    <a:pt x="2951" y="2149"/>
                  </a:cubicBezTo>
                  <a:cubicBezTo>
                    <a:pt x="1678" y="4424"/>
                    <a:pt x="1843" y="6042"/>
                    <a:pt x="27" y="6894"/>
                  </a:cubicBezTo>
                  <a:lnTo>
                    <a:pt x="27" y="6894"/>
                  </a:lnTo>
                  <a:cubicBezTo>
                    <a:pt x="2253" y="5865"/>
                    <a:pt x="4161" y="6343"/>
                    <a:pt x="5496" y="3809"/>
                  </a:cubicBezTo>
                  <a:cubicBezTo>
                    <a:pt x="6218" y="2348"/>
                    <a:pt x="6009" y="0"/>
                    <a:pt x="5011" y="0"/>
                  </a:cubicBezTo>
                  <a:close/>
                  <a:moveTo>
                    <a:pt x="27" y="6894"/>
                  </a:moveTo>
                  <a:cubicBezTo>
                    <a:pt x="18" y="6898"/>
                    <a:pt x="9" y="6902"/>
                    <a:pt x="0" y="6906"/>
                  </a:cubicBezTo>
                  <a:cubicBezTo>
                    <a:pt x="9" y="6902"/>
                    <a:pt x="18" y="6898"/>
                    <a:pt x="27" y="6894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4"/>
            <p:cNvSpPr/>
            <p:nvPr/>
          </p:nvSpPr>
          <p:spPr>
            <a:xfrm rot="-3591666">
              <a:off x="1694209" y="4921423"/>
              <a:ext cx="412978" cy="301918"/>
            </a:xfrm>
            <a:custGeom>
              <a:rect b="b" l="l" r="r" t="t"/>
              <a:pathLst>
                <a:path extrusionOk="0" h="5853" w="8006">
                  <a:moveTo>
                    <a:pt x="8006" y="0"/>
                  </a:moveTo>
                  <a:lnTo>
                    <a:pt x="8006" y="0"/>
                  </a:lnTo>
                  <a:cubicBezTo>
                    <a:pt x="6847" y="3233"/>
                    <a:pt x="3569" y="5594"/>
                    <a:pt x="83" y="5594"/>
                  </a:cubicBezTo>
                  <a:cubicBezTo>
                    <a:pt x="56" y="5594"/>
                    <a:pt x="29" y="5594"/>
                    <a:pt x="2" y="5594"/>
                  </a:cubicBezTo>
                  <a:lnTo>
                    <a:pt x="2" y="5594"/>
                  </a:lnTo>
                  <a:cubicBezTo>
                    <a:pt x="0" y="5763"/>
                    <a:pt x="221" y="5852"/>
                    <a:pt x="593" y="5852"/>
                  </a:cubicBezTo>
                  <a:cubicBezTo>
                    <a:pt x="2196" y="5852"/>
                    <a:pt x="6608" y="4182"/>
                    <a:pt x="800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4"/>
            <p:cNvSpPr/>
            <p:nvPr/>
          </p:nvSpPr>
          <p:spPr>
            <a:xfrm rot="-3591666">
              <a:off x="1856461" y="4585090"/>
              <a:ext cx="354998" cy="301557"/>
            </a:xfrm>
            <a:custGeom>
              <a:rect b="b" l="l" r="r" t="t"/>
              <a:pathLst>
                <a:path extrusionOk="0" h="5846" w="6882">
                  <a:moveTo>
                    <a:pt x="4966" y="1"/>
                  </a:moveTo>
                  <a:cubicBezTo>
                    <a:pt x="4247" y="1"/>
                    <a:pt x="3261" y="748"/>
                    <a:pt x="2226" y="2796"/>
                  </a:cubicBezTo>
                  <a:cubicBezTo>
                    <a:pt x="1614" y="3995"/>
                    <a:pt x="1465" y="5145"/>
                    <a:pt x="22" y="5835"/>
                  </a:cubicBezTo>
                  <a:lnTo>
                    <a:pt x="22" y="5835"/>
                  </a:lnTo>
                  <a:cubicBezTo>
                    <a:pt x="811" y="5463"/>
                    <a:pt x="1457" y="5389"/>
                    <a:pt x="2078" y="5304"/>
                  </a:cubicBezTo>
                  <a:cubicBezTo>
                    <a:pt x="6881" y="4552"/>
                    <a:pt x="6741" y="1"/>
                    <a:pt x="4966" y="1"/>
                  </a:cubicBezTo>
                  <a:close/>
                  <a:moveTo>
                    <a:pt x="22" y="5835"/>
                  </a:moveTo>
                  <a:cubicBezTo>
                    <a:pt x="15" y="5838"/>
                    <a:pt x="8" y="5842"/>
                    <a:pt x="1" y="5845"/>
                  </a:cubicBezTo>
                  <a:cubicBezTo>
                    <a:pt x="8" y="5842"/>
                    <a:pt x="15" y="5838"/>
                    <a:pt x="22" y="5835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4"/>
            <p:cNvSpPr/>
            <p:nvPr/>
          </p:nvSpPr>
          <p:spPr>
            <a:xfrm rot="-3591666">
              <a:off x="1824587" y="4755642"/>
              <a:ext cx="399566" cy="257092"/>
            </a:xfrm>
            <a:custGeom>
              <a:rect b="b" l="l" r="r" t="t"/>
              <a:pathLst>
                <a:path extrusionOk="0" h="4984" w="7746">
                  <a:moveTo>
                    <a:pt x="7746" y="0"/>
                  </a:moveTo>
                  <a:lnTo>
                    <a:pt x="7746" y="0"/>
                  </a:lnTo>
                  <a:cubicBezTo>
                    <a:pt x="6344" y="2607"/>
                    <a:pt x="2840" y="4635"/>
                    <a:pt x="1" y="4783"/>
                  </a:cubicBezTo>
                  <a:cubicBezTo>
                    <a:pt x="9" y="4917"/>
                    <a:pt x="169" y="4983"/>
                    <a:pt x="439" y="4983"/>
                  </a:cubicBezTo>
                  <a:cubicBezTo>
                    <a:pt x="1827" y="4983"/>
                    <a:pt x="6120" y="3241"/>
                    <a:pt x="774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4"/>
            <p:cNvSpPr/>
            <p:nvPr/>
          </p:nvSpPr>
          <p:spPr>
            <a:xfrm rot="-3591666">
              <a:off x="2139062" y="4547812"/>
              <a:ext cx="451717" cy="187764"/>
            </a:xfrm>
            <a:custGeom>
              <a:rect b="b" l="l" r="r" t="t"/>
              <a:pathLst>
                <a:path extrusionOk="0" h="3640" w="8757">
                  <a:moveTo>
                    <a:pt x="25" y="440"/>
                  </a:moveTo>
                  <a:cubicBezTo>
                    <a:pt x="0" y="440"/>
                    <a:pt x="62" y="458"/>
                    <a:pt x="235" y="465"/>
                  </a:cubicBezTo>
                  <a:lnTo>
                    <a:pt x="235" y="465"/>
                  </a:lnTo>
                  <a:cubicBezTo>
                    <a:pt x="174" y="455"/>
                    <a:pt x="111" y="447"/>
                    <a:pt x="47" y="442"/>
                  </a:cubicBezTo>
                  <a:cubicBezTo>
                    <a:pt x="37" y="441"/>
                    <a:pt x="29" y="440"/>
                    <a:pt x="25" y="440"/>
                  </a:cubicBezTo>
                  <a:close/>
                  <a:moveTo>
                    <a:pt x="4057" y="1"/>
                  </a:moveTo>
                  <a:cubicBezTo>
                    <a:pt x="3622" y="1"/>
                    <a:pt x="3168" y="50"/>
                    <a:pt x="2702" y="159"/>
                  </a:cubicBezTo>
                  <a:cubicBezTo>
                    <a:pt x="1494" y="414"/>
                    <a:pt x="762" y="468"/>
                    <a:pt x="375" y="468"/>
                  </a:cubicBezTo>
                  <a:cubicBezTo>
                    <a:pt x="322" y="468"/>
                    <a:pt x="275" y="467"/>
                    <a:pt x="235" y="465"/>
                  </a:cubicBezTo>
                  <a:lnTo>
                    <a:pt x="235" y="465"/>
                  </a:lnTo>
                  <a:cubicBezTo>
                    <a:pt x="1617" y="695"/>
                    <a:pt x="2301" y="2155"/>
                    <a:pt x="4067" y="3073"/>
                  </a:cubicBezTo>
                  <a:cubicBezTo>
                    <a:pt x="4801" y="3440"/>
                    <a:pt x="5626" y="3640"/>
                    <a:pt x="6342" y="3640"/>
                  </a:cubicBezTo>
                  <a:cubicBezTo>
                    <a:pt x="7041" y="3640"/>
                    <a:pt x="7636" y="3449"/>
                    <a:pt x="7939" y="3036"/>
                  </a:cubicBezTo>
                  <a:cubicBezTo>
                    <a:pt x="8756" y="1954"/>
                    <a:pt x="6798" y="1"/>
                    <a:pt x="4057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4"/>
            <p:cNvSpPr/>
            <p:nvPr/>
          </p:nvSpPr>
          <p:spPr>
            <a:xfrm rot="-3591666">
              <a:off x="2026120" y="4697532"/>
              <a:ext cx="480088" cy="103373"/>
            </a:xfrm>
            <a:custGeom>
              <a:rect b="b" l="l" r="r" t="t"/>
              <a:pathLst>
                <a:path extrusionOk="0" h="2004" w="9307">
                  <a:moveTo>
                    <a:pt x="1234" y="1"/>
                  </a:moveTo>
                  <a:cubicBezTo>
                    <a:pt x="808" y="1"/>
                    <a:pt x="395" y="27"/>
                    <a:pt x="0" y="85"/>
                  </a:cubicBezTo>
                  <a:cubicBezTo>
                    <a:pt x="30" y="263"/>
                    <a:pt x="145" y="312"/>
                    <a:pt x="382" y="312"/>
                  </a:cubicBezTo>
                  <a:cubicBezTo>
                    <a:pt x="681" y="312"/>
                    <a:pt x="1176" y="233"/>
                    <a:pt x="1940" y="233"/>
                  </a:cubicBezTo>
                  <a:cubicBezTo>
                    <a:pt x="3340" y="233"/>
                    <a:pt x="5644" y="498"/>
                    <a:pt x="9306" y="2003"/>
                  </a:cubicBezTo>
                  <a:cubicBezTo>
                    <a:pt x="7030" y="1029"/>
                    <a:pt x="3879" y="1"/>
                    <a:pt x="123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4"/>
            <p:cNvSpPr/>
            <p:nvPr/>
          </p:nvSpPr>
          <p:spPr>
            <a:xfrm rot="-3591666">
              <a:off x="2100858" y="4455693"/>
              <a:ext cx="126380" cy="136903"/>
            </a:xfrm>
            <a:custGeom>
              <a:rect b="b" l="l" r="r" t="t"/>
              <a:pathLst>
                <a:path extrusionOk="0" h="2654" w="2450">
                  <a:moveTo>
                    <a:pt x="1484" y="1"/>
                  </a:moveTo>
                  <a:cubicBezTo>
                    <a:pt x="1200" y="1"/>
                    <a:pt x="879" y="174"/>
                    <a:pt x="627" y="589"/>
                  </a:cubicBezTo>
                  <a:cubicBezTo>
                    <a:pt x="123" y="1425"/>
                    <a:pt x="615" y="2088"/>
                    <a:pt x="0" y="2654"/>
                  </a:cubicBezTo>
                  <a:cubicBezTo>
                    <a:pt x="627" y="2088"/>
                    <a:pt x="1402" y="2347"/>
                    <a:pt x="1955" y="1461"/>
                  </a:cubicBezTo>
                  <a:cubicBezTo>
                    <a:pt x="2450" y="651"/>
                    <a:pt x="2035" y="1"/>
                    <a:pt x="148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4"/>
            <p:cNvSpPr/>
            <p:nvPr/>
          </p:nvSpPr>
          <p:spPr>
            <a:xfrm rot="-3591666">
              <a:off x="2103012" y="4517789"/>
              <a:ext cx="130042" cy="136335"/>
            </a:xfrm>
            <a:custGeom>
              <a:rect b="b" l="l" r="r" t="t"/>
              <a:pathLst>
                <a:path extrusionOk="0" h="2643" w="2521">
                  <a:moveTo>
                    <a:pt x="2521" y="1"/>
                  </a:moveTo>
                  <a:cubicBezTo>
                    <a:pt x="1980" y="923"/>
                    <a:pt x="1033" y="2263"/>
                    <a:pt x="1" y="2570"/>
                  </a:cubicBezTo>
                  <a:cubicBezTo>
                    <a:pt x="12" y="2618"/>
                    <a:pt x="48" y="2642"/>
                    <a:pt x="104" y="2642"/>
                  </a:cubicBezTo>
                  <a:cubicBezTo>
                    <a:pt x="460" y="2642"/>
                    <a:pt x="1628" y="1680"/>
                    <a:pt x="252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4"/>
            <p:cNvSpPr/>
            <p:nvPr/>
          </p:nvSpPr>
          <p:spPr>
            <a:xfrm>
              <a:off x="585689" y="1964007"/>
              <a:ext cx="337762" cy="374334"/>
            </a:xfrm>
            <a:custGeom>
              <a:rect b="b" l="l" r="r" t="t"/>
              <a:pathLst>
                <a:path extrusionOk="0" h="7257" w="6548">
                  <a:moveTo>
                    <a:pt x="2208" y="0"/>
                  </a:moveTo>
                  <a:cubicBezTo>
                    <a:pt x="2589" y="1414"/>
                    <a:pt x="1249" y="2324"/>
                    <a:pt x="757" y="3639"/>
                  </a:cubicBezTo>
                  <a:cubicBezTo>
                    <a:pt x="1" y="5640"/>
                    <a:pt x="1558" y="7257"/>
                    <a:pt x="3249" y="7257"/>
                  </a:cubicBezTo>
                  <a:cubicBezTo>
                    <a:pt x="3344" y="7257"/>
                    <a:pt x="3440" y="7251"/>
                    <a:pt x="3536" y="7241"/>
                  </a:cubicBezTo>
                  <a:cubicBezTo>
                    <a:pt x="5478" y="7032"/>
                    <a:pt x="6547" y="4549"/>
                    <a:pt x="5060" y="2840"/>
                  </a:cubicBezTo>
                  <a:cubicBezTo>
                    <a:pt x="4101" y="1746"/>
                    <a:pt x="2601" y="1438"/>
                    <a:pt x="2208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4"/>
            <p:cNvSpPr/>
            <p:nvPr/>
          </p:nvSpPr>
          <p:spPr>
            <a:xfrm>
              <a:off x="-573782" y="55248"/>
              <a:ext cx="1330674" cy="2162957"/>
            </a:xfrm>
            <a:custGeom>
              <a:rect b="b" l="l" r="r" t="t"/>
              <a:pathLst>
                <a:path extrusionOk="0" h="41932" w="25797">
                  <a:moveTo>
                    <a:pt x="1328" y="861"/>
                  </a:moveTo>
                  <a:lnTo>
                    <a:pt x="1328" y="861"/>
                  </a:lnTo>
                  <a:cubicBezTo>
                    <a:pt x="1" y="2656"/>
                    <a:pt x="1156" y="1"/>
                    <a:pt x="10290" y="10131"/>
                  </a:cubicBezTo>
                  <a:cubicBezTo>
                    <a:pt x="15367" y="16056"/>
                    <a:pt x="17408" y="19289"/>
                    <a:pt x="20641" y="25817"/>
                  </a:cubicBezTo>
                  <a:cubicBezTo>
                    <a:pt x="23178" y="31343"/>
                    <a:pt x="24850" y="37770"/>
                    <a:pt x="25493" y="40542"/>
                  </a:cubicBezTo>
                  <a:lnTo>
                    <a:pt x="25493" y="40542"/>
                  </a:lnTo>
                  <a:cubicBezTo>
                    <a:pt x="25404" y="40096"/>
                    <a:pt x="25295" y="39535"/>
                    <a:pt x="25165" y="38848"/>
                  </a:cubicBezTo>
                  <a:cubicBezTo>
                    <a:pt x="22559" y="25092"/>
                    <a:pt x="14101" y="10549"/>
                    <a:pt x="1328" y="861"/>
                  </a:cubicBezTo>
                  <a:close/>
                  <a:moveTo>
                    <a:pt x="25493" y="40542"/>
                  </a:moveTo>
                  <a:cubicBezTo>
                    <a:pt x="25685" y="41505"/>
                    <a:pt x="25782" y="41931"/>
                    <a:pt x="25789" y="41931"/>
                  </a:cubicBezTo>
                  <a:cubicBezTo>
                    <a:pt x="25797" y="41931"/>
                    <a:pt x="25696" y="41420"/>
                    <a:pt x="25493" y="40542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4"/>
            <p:cNvSpPr/>
            <p:nvPr/>
          </p:nvSpPr>
          <p:spPr>
            <a:xfrm>
              <a:off x="-64921" y="1015456"/>
              <a:ext cx="432261" cy="691618"/>
            </a:xfrm>
            <a:custGeom>
              <a:rect b="b" l="l" r="r" t="t"/>
              <a:pathLst>
                <a:path extrusionOk="0" h="13408" w="8380">
                  <a:moveTo>
                    <a:pt x="5801" y="0"/>
                  </a:moveTo>
                  <a:cubicBezTo>
                    <a:pt x="5762" y="0"/>
                    <a:pt x="5785" y="343"/>
                    <a:pt x="6023" y="1127"/>
                  </a:cubicBezTo>
                  <a:lnTo>
                    <a:pt x="6023" y="1127"/>
                  </a:lnTo>
                  <a:cubicBezTo>
                    <a:pt x="6050" y="728"/>
                    <a:pt x="5994" y="353"/>
                    <a:pt x="5822" y="23"/>
                  </a:cubicBezTo>
                  <a:cubicBezTo>
                    <a:pt x="5814" y="8"/>
                    <a:pt x="5807" y="0"/>
                    <a:pt x="5801" y="0"/>
                  </a:cubicBezTo>
                  <a:close/>
                  <a:moveTo>
                    <a:pt x="6023" y="1127"/>
                  </a:moveTo>
                  <a:cubicBezTo>
                    <a:pt x="5896" y="2989"/>
                    <a:pt x="3960" y="5373"/>
                    <a:pt x="3474" y="6132"/>
                  </a:cubicBezTo>
                  <a:cubicBezTo>
                    <a:pt x="0" y="11460"/>
                    <a:pt x="578" y="13407"/>
                    <a:pt x="2215" y="13407"/>
                  </a:cubicBezTo>
                  <a:cubicBezTo>
                    <a:pt x="3758" y="13407"/>
                    <a:pt x="6243" y="11676"/>
                    <a:pt x="7162" y="9415"/>
                  </a:cubicBezTo>
                  <a:cubicBezTo>
                    <a:pt x="8379" y="6464"/>
                    <a:pt x="6744" y="3219"/>
                    <a:pt x="6486" y="2457"/>
                  </a:cubicBezTo>
                  <a:cubicBezTo>
                    <a:pt x="6279" y="1919"/>
                    <a:pt x="6129" y="1478"/>
                    <a:pt x="6023" y="1127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110202" y="744958"/>
              <a:ext cx="319657" cy="825268"/>
            </a:xfrm>
            <a:custGeom>
              <a:rect b="b" l="l" r="r" t="t"/>
              <a:pathLst>
                <a:path extrusionOk="0" h="15999" w="6197">
                  <a:moveTo>
                    <a:pt x="98" y="1"/>
                  </a:moveTo>
                  <a:cubicBezTo>
                    <a:pt x="1" y="1"/>
                    <a:pt x="131" y="358"/>
                    <a:pt x="644" y="1148"/>
                  </a:cubicBezTo>
                  <a:cubicBezTo>
                    <a:pt x="3300" y="5144"/>
                    <a:pt x="3300" y="11635"/>
                    <a:pt x="79" y="15999"/>
                  </a:cubicBezTo>
                  <a:cubicBezTo>
                    <a:pt x="6196" y="8113"/>
                    <a:pt x="562" y="1"/>
                    <a:pt x="98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4"/>
            <p:cNvSpPr/>
            <p:nvPr/>
          </p:nvSpPr>
          <p:spPr>
            <a:xfrm>
              <a:off x="300696" y="909454"/>
              <a:ext cx="795093" cy="387642"/>
            </a:xfrm>
            <a:custGeom>
              <a:rect b="b" l="l" r="r" t="t"/>
              <a:pathLst>
                <a:path extrusionOk="0" h="7515" w="15414">
                  <a:moveTo>
                    <a:pt x="0" y="0"/>
                  </a:moveTo>
                  <a:cubicBezTo>
                    <a:pt x="3492" y="2594"/>
                    <a:pt x="3725" y="5729"/>
                    <a:pt x="8458" y="7143"/>
                  </a:cubicBezTo>
                  <a:cubicBezTo>
                    <a:pt x="9274" y="7400"/>
                    <a:pt x="10063" y="7515"/>
                    <a:pt x="10785" y="7515"/>
                  </a:cubicBezTo>
                  <a:cubicBezTo>
                    <a:pt x="13614" y="7515"/>
                    <a:pt x="15414" y="5758"/>
                    <a:pt x="13720" y="3946"/>
                  </a:cubicBezTo>
                  <a:cubicBezTo>
                    <a:pt x="12134" y="2201"/>
                    <a:pt x="8790" y="1389"/>
                    <a:pt x="6442" y="1254"/>
                  </a:cubicBezTo>
                  <a:cubicBezTo>
                    <a:pt x="5985" y="1228"/>
                    <a:pt x="5556" y="1222"/>
                    <a:pt x="5148" y="1222"/>
                  </a:cubicBezTo>
                  <a:cubicBezTo>
                    <a:pt x="4879" y="1222"/>
                    <a:pt x="4618" y="1225"/>
                    <a:pt x="4364" y="1225"/>
                  </a:cubicBezTo>
                  <a:cubicBezTo>
                    <a:pt x="2843" y="1225"/>
                    <a:pt x="1559" y="1143"/>
                    <a:pt x="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4"/>
            <p:cNvSpPr/>
            <p:nvPr/>
          </p:nvSpPr>
          <p:spPr>
            <a:xfrm>
              <a:off x="80026" y="710140"/>
              <a:ext cx="787613" cy="453617"/>
            </a:xfrm>
            <a:custGeom>
              <a:rect b="b" l="l" r="r" t="t"/>
              <a:pathLst>
                <a:path extrusionOk="0" h="8794" w="15269">
                  <a:moveTo>
                    <a:pt x="334" y="1"/>
                  </a:moveTo>
                  <a:cubicBezTo>
                    <a:pt x="235" y="1"/>
                    <a:pt x="129" y="50"/>
                    <a:pt x="0" y="151"/>
                  </a:cubicBezTo>
                  <a:cubicBezTo>
                    <a:pt x="3270" y="4282"/>
                    <a:pt x="10241" y="8019"/>
                    <a:pt x="15269" y="8794"/>
                  </a:cubicBezTo>
                  <a:cubicBezTo>
                    <a:pt x="13117" y="8400"/>
                    <a:pt x="10708" y="7454"/>
                    <a:pt x="9024" y="6605"/>
                  </a:cubicBezTo>
                  <a:cubicBezTo>
                    <a:pt x="1486" y="2804"/>
                    <a:pt x="1087" y="1"/>
                    <a:pt x="33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4"/>
            <p:cNvSpPr/>
            <p:nvPr/>
          </p:nvSpPr>
          <p:spPr>
            <a:xfrm>
              <a:off x="461376" y="1226841"/>
              <a:ext cx="661803" cy="495966"/>
            </a:xfrm>
            <a:custGeom>
              <a:rect b="b" l="l" r="r" t="t"/>
              <a:pathLst>
                <a:path extrusionOk="0" h="9615" w="12830">
                  <a:moveTo>
                    <a:pt x="107" y="1"/>
                  </a:moveTo>
                  <a:cubicBezTo>
                    <a:pt x="0" y="1"/>
                    <a:pt x="181" y="365"/>
                    <a:pt x="808" y="804"/>
                  </a:cubicBezTo>
                  <a:lnTo>
                    <a:pt x="808" y="804"/>
                  </a:lnTo>
                  <a:cubicBezTo>
                    <a:pt x="449" y="223"/>
                    <a:pt x="191" y="1"/>
                    <a:pt x="107" y="1"/>
                  </a:cubicBezTo>
                  <a:close/>
                  <a:moveTo>
                    <a:pt x="808" y="804"/>
                  </a:moveTo>
                  <a:lnTo>
                    <a:pt x="808" y="804"/>
                  </a:lnTo>
                  <a:cubicBezTo>
                    <a:pt x="1109" y="1292"/>
                    <a:pt x="1480" y="2031"/>
                    <a:pt x="1876" y="3104"/>
                  </a:cubicBezTo>
                  <a:cubicBezTo>
                    <a:pt x="3541" y="7792"/>
                    <a:pt x="6824" y="9614"/>
                    <a:pt x="9056" y="9614"/>
                  </a:cubicBezTo>
                  <a:cubicBezTo>
                    <a:pt x="11654" y="9614"/>
                    <a:pt x="12829" y="7146"/>
                    <a:pt x="8380" y="3854"/>
                  </a:cubicBezTo>
                  <a:cubicBezTo>
                    <a:pt x="6376" y="2403"/>
                    <a:pt x="4298" y="2157"/>
                    <a:pt x="2848" y="1739"/>
                  </a:cubicBezTo>
                  <a:cubicBezTo>
                    <a:pt x="1911" y="1458"/>
                    <a:pt x="1249" y="1113"/>
                    <a:pt x="808" y="804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4"/>
            <p:cNvSpPr/>
            <p:nvPr/>
          </p:nvSpPr>
          <p:spPr>
            <a:xfrm>
              <a:off x="254375" y="1013445"/>
              <a:ext cx="644369" cy="577105"/>
            </a:xfrm>
            <a:custGeom>
              <a:rect b="b" l="l" r="r" t="t"/>
              <a:pathLst>
                <a:path extrusionOk="0" h="11188" w="12492">
                  <a:moveTo>
                    <a:pt x="1132" y="0"/>
                  </a:moveTo>
                  <a:lnTo>
                    <a:pt x="1132" y="0"/>
                  </a:lnTo>
                  <a:cubicBezTo>
                    <a:pt x="1" y="689"/>
                    <a:pt x="7869" y="8839"/>
                    <a:pt x="12491" y="11187"/>
                  </a:cubicBezTo>
                  <a:cubicBezTo>
                    <a:pt x="8963" y="9282"/>
                    <a:pt x="3455" y="3909"/>
                    <a:pt x="113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4"/>
            <p:cNvSpPr/>
            <p:nvPr/>
          </p:nvSpPr>
          <p:spPr>
            <a:xfrm>
              <a:off x="215121" y="1548407"/>
              <a:ext cx="397237" cy="603515"/>
            </a:xfrm>
            <a:custGeom>
              <a:rect b="b" l="l" r="r" t="t"/>
              <a:pathLst>
                <a:path extrusionOk="0" h="11700" w="7701">
                  <a:moveTo>
                    <a:pt x="5815" y="0"/>
                  </a:moveTo>
                  <a:cubicBezTo>
                    <a:pt x="5803" y="0"/>
                    <a:pt x="5797" y="153"/>
                    <a:pt x="5834" y="500"/>
                  </a:cubicBezTo>
                  <a:lnTo>
                    <a:pt x="5834" y="500"/>
                  </a:lnTo>
                  <a:cubicBezTo>
                    <a:pt x="5847" y="348"/>
                    <a:pt x="5845" y="195"/>
                    <a:pt x="5827" y="42"/>
                  </a:cubicBezTo>
                  <a:cubicBezTo>
                    <a:pt x="5823" y="14"/>
                    <a:pt x="5819" y="0"/>
                    <a:pt x="5815" y="0"/>
                  </a:cubicBezTo>
                  <a:close/>
                  <a:moveTo>
                    <a:pt x="5834" y="500"/>
                  </a:moveTo>
                  <a:cubicBezTo>
                    <a:pt x="5641" y="2758"/>
                    <a:pt x="2146" y="4893"/>
                    <a:pt x="983" y="8106"/>
                  </a:cubicBezTo>
                  <a:cubicBezTo>
                    <a:pt x="0" y="10596"/>
                    <a:pt x="838" y="11699"/>
                    <a:pt x="2154" y="11699"/>
                  </a:cubicBezTo>
                  <a:cubicBezTo>
                    <a:pt x="4294" y="11699"/>
                    <a:pt x="7701" y="8777"/>
                    <a:pt x="6589" y="4148"/>
                  </a:cubicBezTo>
                  <a:cubicBezTo>
                    <a:pt x="6088" y="2240"/>
                    <a:pt x="5898" y="1090"/>
                    <a:pt x="5834" y="50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4"/>
            <p:cNvSpPr/>
            <p:nvPr/>
          </p:nvSpPr>
          <p:spPr>
            <a:xfrm>
              <a:off x="364710" y="1299418"/>
              <a:ext cx="192196" cy="729273"/>
            </a:xfrm>
            <a:custGeom>
              <a:rect b="b" l="l" r="r" t="t"/>
              <a:pathLst>
                <a:path extrusionOk="0" h="14138" w="3726">
                  <a:moveTo>
                    <a:pt x="2054" y="1"/>
                  </a:moveTo>
                  <a:lnTo>
                    <a:pt x="1661" y="185"/>
                  </a:lnTo>
                  <a:cubicBezTo>
                    <a:pt x="3369" y="3639"/>
                    <a:pt x="3259" y="9110"/>
                    <a:pt x="1" y="14138"/>
                  </a:cubicBezTo>
                  <a:cubicBezTo>
                    <a:pt x="3431" y="9171"/>
                    <a:pt x="3726" y="3664"/>
                    <a:pt x="205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4"/>
            <p:cNvSpPr/>
            <p:nvPr/>
          </p:nvSpPr>
          <p:spPr>
            <a:xfrm>
              <a:off x="681788" y="1800387"/>
              <a:ext cx="244553" cy="203132"/>
            </a:xfrm>
            <a:custGeom>
              <a:rect b="b" l="l" r="r" t="t"/>
              <a:pathLst>
                <a:path extrusionOk="0" h="3938" w="4741">
                  <a:moveTo>
                    <a:pt x="1" y="0"/>
                  </a:moveTo>
                  <a:cubicBezTo>
                    <a:pt x="3" y="3"/>
                    <a:pt x="5" y="5"/>
                    <a:pt x="7" y="7"/>
                  </a:cubicBezTo>
                  <a:lnTo>
                    <a:pt x="7" y="7"/>
                  </a:lnTo>
                  <a:cubicBezTo>
                    <a:pt x="5" y="5"/>
                    <a:pt x="3" y="3"/>
                    <a:pt x="1" y="0"/>
                  </a:cubicBezTo>
                  <a:close/>
                  <a:moveTo>
                    <a:pt x="7" y="7"/>
                  </a:moveTo>
                  <a:cubicBezTo>
                    <a:pt x="1018" y="1124"/>
                    <a:pt x="323" y="2228"/>
                    <a:pt x="1759" y="3381"/>
                  </a:cubicBezTo>
                  <a:cubicBezTo>
                    <a:pt x="2265" y="3775"/>
                    <a:pt x="2730" y="3938"/>
                    <a:pt x="3117" y="3938"/>
                  </a:cubicBezTo>
                  <a:cubicBezTo>
                    <a:pt x="4298" y="3938"/>
                    <a:pt x="4740" y="2412"/>
                    <a:pt x="3332" y="1291"/>
                  </a:cubicBezTo>
                  <a:cubicBezTo>
                    <a:pt x="2044" y="249"/>
                    <a:pt x="940" y="1029"/>
                    <a:pt x="7" y="7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4"/>
            <p:cNvSpPr/>
            <p:nvPr/>
          </p:nvSpPr>
          <p:spPr>
            <a:xfrm>
              <a:off x="585431" y="1712852"/>
              <a:ext cx="256829" cy="230264"/>
            </a:xfrm>
            <a:custGeom>
              <a:rect b="b" l="l" r="r" t="t"/>
              <a:pathLst>
                <a:path extrusionOk="0" h="4464" w="4979">
                  <a:moveTo>
                    <a:pt x="910" y="1"/>
                  </a:moveTo>
                  <a:cubicBezTo>
                    <a:pt x="0" y="308"/>
                    <a:pt x="3577" y="3431"/>
                    <a:pt x="4979" y="4463"/>
                  </a:cubicBezTo>
                  <a:cubicBezTo>
                    <a:pt x="3799" y="3529"/>
                    <a:pt x="1352" y="1451"/>
                    <a:pt x="91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4"/>
            <p:cNvSpPr/>
            <p:nvPr/>
          </p:nvSpPr>
          <p:spPr>
            <a:xfrm>
              <a:off x="-459011" y="3872714"/>
              <a:ext cx="649424" cy="669025"/>
            </a:xfrm>
            <a:custGeom>
              <a:rect b="b" l="l" r="r" t="t"/>
              <a:pathLst>
                <a:path extrusionOk="0" h="12970" w="12590">
                  <a:moveTo>
                    <a:pt x="6398" y="1"/>
                  </a:moveTo>
                  <a:cubicBezTo>
                    <a:pt x="5483" y="1"/>
                    <a:pt x="4574" y="229"/>
                    <a:pt x="3812" y="652"/>
                  </a:cubicBezTo>
                  <a:cubicBezTo>
                    <a:pt x="1869" y="1734"/>
                    <a:pt x="1" y="4635"/>
                    <a:pt x="996" y="6922"/>
                  </a:cubicBezTo>
                  <a:cubicBezTo>
                    <a:pt x="2472" y="10364"/>
                    <a:pt x="7733" y="9528"/>
                    <a:pt x="8557" y="12970"/>
                  </a:cubicBezTo>
                  <a:cubicBezTo>
                    <a:pt x="7746" y="9577"/>
                    <a:pt x="12589" y="7081"/>
                    <a:pt x="10721" y="2705"/>
                  </a:cubicBezTo>
                  <a:cubicBezTo>
                    <a:pt x="9907" y="827"/>
                    <a:pt x="8141" y="1"/>
                    <a:pt x="6398" y="1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-193928" y="4039480"/>
              <a:ext cx="242902" cy="756561"/>
            </a:xfrm>
            <a:custGeom>
              <a:rect b="b" l="l" r="r" t="t"/>
              <a:pathLst>
                <a:path extrusionOk="0" h="14667" w="4709">
                  <a:moveTo>
                    <a:pt x="0" y="1"/>
                  </a:moveTo>
                  <a:cubicBezTo>
                    <a:pt x="2066" y="4647"/>
                    <a:pt x="3356" y="9602"/>
                    <a:pt x="3836" y="14667"/>
                  </a:cubicBezTo>
                  <a:lnTo>
                    <a:pt x="4709" y="14556"/>
                  </a:lnTo>
                  <a:cubicBezTo>
                    <a:pt x="3934" y="9479"/>
                    <a:pt x="2336" y="4561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4"/>
            <p:cNvSpPr/>
            <p:nvPr/>
          </p:nvSpPr>
          <p:spPr>
            <a:xfrm rot="-3591666">
              <a:off x="2105793" y="5057769"/>
              <a:ext cx="772618" cy="526410"/>
            </a:xfrm>
            <a:custGeom>
              <a:rect b="b" l="l" r="r" t="t"/>
              <a:pathLst>
                <a:path extrusionOk="0" h="10205" w="14978">
                  <a:moveTo>
                    <a:pt x="199" y="1248"/>
                  </a:moveTo>
                  <a:cubicBezTo>
                    <a:pt x="1" y="1248"/>
                    <a:pt x="90" y="1410"/>
                    <a:pt x="706" y="1421"/>
                  </a:cubicBezTo>
                  <a:lnTo>
                    <a:pt x="706" y="1421"/>
                  </a:lnTo>
                  <a:cubicBezTo>
                    <a:pt x="482" y="1292"/>
                    <a:pt x="302" y="1248"/>
                    <a:pt x="199" y="1248"/>
                  </a:cubicBezTo>
                  <a:close/>
                  <a:moveTo>
                    <a:pt x="7768" y="0"/>
                  </a:moveTo>
                  <a:cubicBezTo>
                    <a:pt x="6976" y="0"/>
                    <a:pt x="6111" y="132"/>
                    <a:pt x="5182" y="426"/>
                  </a:cubicBezTo>
                  <a:cubicBezTo>
                    <a:pt x="2858" y="1227"/>
                    <a:pt x="1494" y="1422"/>
                    <a:pt x="776" y="1422"/>
                  </a:cubicBezTo>
                  <a:cubicBezTo>
                    <a:pt x="752" y="1422"/>
                    <a:pt x="728" y="1422"/>
                    <a:pt x="706" y="1421"/>
                  </a:cubicBezTo>
                  <a:lnTo>
                    <a:pt x="706" y="1421"/>
                  </a:lnTo>
                  <a:cubicBezTo>
                    <a:pt x="1307" y="1770"/>
                    <a:pt x="2226" y="2741"/>
                    <a:pt x="2822" y="5171"/>
                  </a:cubicBezTo>
                  <a:cubicBezTo>
                    <a:pt x="3203" y="6855"/>
                    <a:pt x="3485" y="8527"/>
                    <a:pt x="4862" y="9535"/>
                  </a:cubicBezTo>
                  <a:cubicBezTo>
                    <a:pt x="5497" y="10010"/>
                    <a:pt x="6297" y="10204"/>
                    <a:pt x="7136" y="10204"/>
                  </a:cubicBezTo>
                  <a:cubicBezTo>
                    <a:pt x="8817" y="10204"/>
                    <a:pt x="10652" y="9425"/>
                    <a:pt x="11611" y="8564"/>
                  </a:cubicBezTo>
                  <a:cubicBezTo>
                    <a:pt x="14977" y="5560"/>
                    <a:pt x="12907" y="0"/>
                    <a:pt x="7768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4"/>
            <p:cNvSpPr/>
            <p:nvPr/>
          </p:nvSpPr>
          <p:spPr>
            <a:xfrm rot="-3591666">
              <a:off x="1894997" y="5331961"/>
              <a:ext cx="745124" cy="343753"/>
            </a:xfrm>
            <a:custGeom>
              <a:rect b="b" l="l" r="r" t="t"/>
              <a:pathLst>
                <a:path extrusionOk="0" h="6664" w="14445">
                  <a:moveTo>
                    <a:pt x="0" y="1"/>
                  </a:moveTo>
                  <a:lnTo>
                    <a:pt x="74" y="947"/>
                  </a:lnTo>
                  <a:cubicBezTo>
                    <a:pt x="5446" y="1599"/>
                    <a:pt x="10548" y="3050"/>
                    <a:pt x="14445" y="6664"/>
                  </a:cubicBezTo>
                  <a:cubicBezTo>
                    <a:pt x="11372" y="3332"/>
                    <a:pt x="5200" y="345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4"/>
            <p:cNvSpPr/>
            <p:nvPr/>
          </p:nvSpPr>
          <p:spPr>
            <a:xfrm>
              <a:off x="-919333" y="2459147"/>
              <a:ext cx="672791" cy="546259"/>
            </a:xfrm>
            <a:custGeom>
              <a:rect b="b" l="l" r="r" t="t"/>
              <a:pathLst>
                <a:path extrusionOk="0" h="10590" w="13043">
                  <a:moveTo>
                    <a:pt x="5601" y="0"/>
                  </a:moveTo>
                  <a:cubicBezTo>
                    <a:pt x="5570" y="0"/>
                    <a:pt x="5539" y="1"/>
                    <a:pt x="5507" y="2"/>
                  </a:cubicBezTo>
                  <a:cubicBezTo>
                    <a:pt x="1307" y="148"/>
                    <a:pt x="0" y="10590"/>
                    <a:pt x="5849" y="10590"/>
                  </a:cubicBezTo>
                  <a:cubicBezTo>
                    <a:pt x="5907" y="10590"/>
                    <a:pt x="5965" y="10589"/>
                    <a:pt x="6023" y="10587"/>
                  </a:cubicBezTo>
                  <a:cubicBezTo>
                    <a:pt x="10302" y="10427"/>
                    <a:pt x="10154" y="5018"/>
                    <a:pt x="13043" y="4477"/>
                  </a:cubicBezTo>
                  <a:lnTo>
                    <a:pt x="13043" y="4477"/>
                  </a:lnTo>
                  <a:cubicBezTo>
                    <a:pt x="12886" y="4506"/>
                    <a:pt x="12732" y="4520"/>
                    <a:pt x="12582" y="4520"/>
                  </a:cubicBezTo>
                  <a:cubicBezTo>
                    <a:pt x="9885" y="4520"/>
                    <a:pt x="8362" y="0"/>
                    <a:pt x="5601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4"/>
            <p:cNvSpPr/>
            <p:nvPr/>
          </p:nvSpPr>
          <p:spPr>
            <a:xfrm>
              <a:off x="-698044" y="2612038"/>
              <a:ext cx="669025" cy="122973"/>
            </a:xfrm>
            <a:custGeom>
              <a:rect b="b" l="l" r="r" t="t"/>
              <a:pathLst>
                <a:path extrusionOk="0" h="2384" w="12970">
                  <a:moveTo>
                    <a:pt x="12785" y="1"/>
                  </a:moveTo>
                  <a:cubicBezTo>
                    <a:pt x="8347" y="1304"/>
                    <a:pt x="4340" y="2201"/>
                    <a:pt x="0" y="2361"/>
                  </a:cubicBezTo>
                  <a:cubicBezTo>
                    <a:pt x="482" y="2376"/>
                    <a:pt x="963" y="2384"/>
                    <a:pt x="1445" y="2384"/>
                  </a:cubicBezTo>
                  <a:cubicBezTo>
                    <a:pt x="5326" y="2384"/>
                    <a:pt x="9196" y="1900"/>
                    <a:pt x="12970" y="960"/>
                  </a:cubicBezTo>
                  <a:lnTo>
                    <a:pt x="12785" y="1"/>
                  </a:ln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4"/>
            <p:cNvSpPr/>
            <p:nvPr/>
          </p:nvSpPr>
          <p:spPr>
            <a:xfrm>
              <a:off x="-37943" y="307590"/>
              <a:ext cx="734380" cy="624716"/>
            </a:xfrm>
            <a:custGeom>
              <a:rect b="b" l="l" r="r" t="t"/>
              <a:pathLst>
                <a:path extrusionOk="0" h="12111" w="14237">
                  <a:moveTo>
                    <a:pt x="8415" y="0"/>
                  </a:moveTo>
                  <a:cubicBezTo>
                    <a:pt x="7534" y="0"/>
                    <a:pt x="6660" y="164"/>
                    <a:pt x="5815" y="370"/>
                  </a:cubicBezTo>
                  <a:cubicBezTo>
                    <a:pt x="4721" y="653"/>
                    <a:pt x="3689" y="985"/>
                    <a:pt x="2730" y="1157"/>
                  </a:cubicBezTo>
                  <a:cubicBezTo>
                    <a:pt x="2360" y="1215"/>
                    <a:pt x="1990" y="1251"/>
                    <a:pt x="1621" y="1251"/>
                  </a:cubicBezTo>
                  <a:cubicBezTo>
                    <a:pt x="1523" y="1251"/>
                    <a:pt x="1426" y="1248"/>
                    <a:pt x="1328" y="1243"/>
                  </a:cubicBezTo>
                  <a:cubicBezTo>
                    <a:pt x="861" y="1194"/>
                    <a:pt x="419" y="1071"/>
                    <a:pt x="1" y="874"/>
                  </a:cubicBezTo>
                  <a:lnTo>
                    <a:pt x="1" y="874"/>
                  </a:lnTo>
                  <a:cubicBezTo>
                    <a:pt x="419" y="1071"/>
                    <a:pt x="775" y="1378"/>
                    <a:pt x="1045" y="1760"/>
                  </a:cubicBezTo>
                  <a:cubicBezTo>
                    <a:pt x="1304" y="2128"/>
                    <a:pt x="1500" y="2546"/>
                    <a:pt x="1599" y="2989"/>
                  </a:cubicBezTo>
                  <a:cubicBezTo>
                    <a:pt x="1857" y="3886"/>
                    <a:pt x="1869" y="4919"/>
                    <a:pt x="1820" y="5952"/>
                  </a:cubicBezTo>
                  <a:cubicBezTo>
                    <a:pt x="1771" y="6997"/>
                    <a:pt x="1685" y="8017"/>
                    <a:pt x="1771" y="8914"/>
                  </a:cubicBezTo>
                  <a:cubicBezTo>
                    <a:pt x="1845" y="9812"/>
                    <a:pt x="2066" y="10598"/>
                    <a:pt x="2681" y="11225"/>
                  </a:cubicBezTo>
                  <a:cubicBezTo>
                    <a:pt x="3308" y="11879"/>
                    <a:pt x="4176" y="12110"/>
                    <a:pt x="5175" y="12110"/>
                  </a:cubicBezTo>
                  <a:cubicBezTo>
                    <a:pt x="5624" y="12110"/>
                    <a:pt x="6099" y="12064"/>
                    <a:pt x="6590" y="11988"/>
                  </a:cubicBezTo>
                  <a:cubicBezTo>
                    <a:pt x="8139" y="11742"/>
                    <a:pt x="9811" y="11152"/>
                    <a:pt x="10807" y="10512"/>
                  </a:cubicBezTo>
                  <a:cubicBezTo>
                    <a:pt x="12097" y="9664"/>
                    <a:pt x="13093" y="8447"/>
                    <a:pt x="13659" y="7009"/>
                  </a:cubicBezTo>
                  <a:cubicBezTo>
                    <a:pt x="14236" y="5423"/>
                    <a:pt x="14163" y="3382"/>
                    <a:pt x="12614" y="1735"/>
                  </a:cubicBezTo>
                  <a:cubicBezTo>
                    <a:pt x="11716" y="788"/>
                    <a:pt x="10524" y="198"/>
                    <a:pt x="9233" y="51"/>
                  </a:cubicBezTo>
                  <a:cubicBezTo>
                    <a:pt x="8960" y="16"/>
                    <a:pt x="8687" y="0"/>
                    <a:pt x="8415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4"/>
            <p:cNvSpPr/>
            <p:nvPr/>
          </p:nvSpPr>
          <p:spPr>
            <a:xfrm>
              <a:off x="-309989" y="225831"/>
              <a:ext cx="731853" cy="490859"/>
            </a:xfrm>
            <a:custGeom>
              <a:rect b="b" l="l" r="r" t="t"/>
              <a:pathLst>
                <a:path extrusionOk="0" h="9516" w="14188">
                  <a:moveTo>
                    <a:pt x="283" y="1"/>
                  </a:moveTo>
                  <a:lnTo>
                    <a:pt x="1" y="1095"/>
                  </a:lnTo>
                  <a:cubicBezTo>
                    <a:pt x="5496" y="2336"/>
                    <a:pt x="10462" y="5287"/>
                    <a:pt x="14187" y="9516"/>
                  </a:cubicBezTo>
                  <a:cubicBezTo>
                    <a:pt x="10671" y="4955"/>
                    <a:pt x="5803" y="1636"/>
                    <a:pt x="283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4"/>
            <p:cNvSpPr/>
            <p:nvPr/>
          </p:nvSpPr>
          <p:spPr>
            <a:xfrm>
              <a:off x="-562382" y="730566"/>
              <a:ext cx="633227" cy="632350"/>
            </a:xfrm>
            <a:custGeom>
              <a:rect b="b" l="l" r="r" t="t"/>
              <a:pathLst>
                <a:path extrusionOk="0" h="12259" w="12276">
                  <a:moveTo>
                    <a:pt x="6187" y="0"/>
                  </a:moveTo>
                  <a:cubicBezTo>
                    <a:pt x="4914" y="0"/>
                    <a:pt x="3590" y="549"/>
                    <a:pt x="2582" y="1735"/>
                  </a:cubicBezTo>
                  <a:cubicBezTo>
                    <a:pt x="1611" y="2878"/>
                    <a:pt x="1" y="6357"/>
                    <a:pt x="923" y="7795"/>
                  </a:cubicBezTo>
                  <a:cubicBezTo>
                    <a:pt x="1931" y="9541"/>
                    <a:pt x="6135" y="9025"/>
                    <a:pt x="7537" y="11213"/>
                  </a:cubicBezTo>
                  <a:cubicBezTo>
                    <a:pt x="7690" y="11441"/>
                    <a:pt x="7785" y="11638"/>
                    <a:pt x="7842" y="11797"/>
                  </a:cubicBezTo>
                  <a:lnTo>
                    <a:pt x="7842" y="11797"/>
                  </a:lnTo>
                  <a:cubicBezTo>
                    <a:pt x="7908" y="11311"/>
                    <a:pt x="8181" y="10419"/>
                    <a:pt x="9012" y="9012"/>
                  </a:cubicBezTo>
                  <a:cubicBezTo>
                    <a:pt x="12275" y="3471"/>
                    <a:pt x="9390" y="0"/>
                    <a:pt x="6187" y="0"/>
                  </a:cubicBezTo>
                  <a:close/>
                  <a:moveTo>
                    <a:pt x="7842" y="11797"/>
                  </a:moveTo>
                  <a:cubicBezTo>
                    <a:pt x="7799" y="12114"/>
                    <a:pt x="7845" y="12258"/>
                    <a:pt x="7881" y="12258"/>
                  </a:cubicBezTo>
                  <a:cubicBezTo>
                    <a:pt x="7920" y="12258"/>
                    <a:pt x="7948" y="12092"/>
                    <a:pt x="7842" y="11797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4"/>
            <p:cNvSpPr/>
            <p:nvPr/>
          </p:nvSpPr>
          <p:spPr>
            <a:xfrm>
              <a:off x="-334078" y="917037"/>
              <a:ext cx="230264" cy="684293"/>
            </a:xfrm>
            <a:custGeom>
              <a:rect b="b" l="l" r="r" t="t"/>
              <a:pathLst>
                <a:path extrusionOk="0" h="13266" w="4464">
                  <a:moveTo>
                    <a:pt x="0" y="1"/>
                  </a:moveTo>
                  <a:lnTo>
                    <a:pt x="0" y="1"/>
                  </a:lnTo>
                  <a:cubicBezTo>
                    <a:pt x="2853" y="3713"/>
                    <a:pt x="3861" y="8680"/>
                    <a:pt x="2730" y="13068"/>
                  </a:cubicBezTo>
                  <a:lnTo>
                    <a:pt x="3578" y="13265"/>
                  </a:lnTo>
                  <a:cubicBezTo>
                    <a:pt x="4463" y="8532"/>
                    <a:pt x="3148" y="3652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4"/>
            <p:cNvSpPr/>
            <p:nvPr/>
          </p:nvSpPr>
          <p:spPr>
            <a:xfrm>
              <a:off x="-1088679" y="3892109"/>
              <a:ext cx="466099" cy="745419"/>
            </a:xfrm>
            <a:custGeom>
              <a:rect b="b" l="l" r="r" t="t"/>
              <a:pathLst>
                <a:path extrusionOk="0" h="14451" w="9036">
                  <a:moveTo>
                    <a:pt x="3309" y="0"/>
                  </a:moveTo>
                  <a:cubicBezTo>
                    <a:pt x="3144" y="0"/>
                    <a:pt x="2964" y="51"/>
                    <a:pt x="2766" y="165"/>
                  </a:cubicBezTo>
                  <a:cubicBezTo>
                    <a:pt x="0" y="1813"/>
                    <a:pt x="4340" y="3878"/>
                    <a:pt x="3492" y="7234"/>
                  </a:cubicBezTo>
                  <a:cubicBezTo>
                    <a:pt x="2582" y="10590"/>
                    <a:pt x="4586" y="9533"/>
                    <a:pt x="4868" y="13049"/>
                  </a:cubicBezTo>
                  <a:cubicBezTo>
                    <a:pt x="4930" y="14192"/>
                    <a:pt x="5459" y="14450"/>
                    <a:pt x="6528" y="14450"/>
                  </a:cubicBezTo>
                  <a:cubicBezTo>
                    <a:pt x="7721" y="14450"/>
                    <a:pt x="8372" y="14045"/>
                    <a:pt x="8593" y="13356"/>
                  </a:cubicBezTo>
                  <a:cubicBezTo>
                    <a:pt x="9036" y="12078"/>
                    <a:pt x="7930" y="10578"/>
                    <a:pt x="7696" y="9656"/>
                  </a:cubicBezTo>
                  <a:cubicBezTo>
                    <a:pt x="7438" y="8721"/>
                    <a:pt x="7671" y="8070"/>
                    <a:pt x="7807" y="7000"/>
                  </a:cubicBezTo>
                  <a:cubicBezTo>
                    <a:pt x="8151" y="4259"/>
                    <a:pt x="5557" y="3325"/>
                    <a:pt x="4930" y="1972"/>
                  </a:cubicBezTo>
                  <a:cubicBezTo>
                    <a:pt x="4516" y="1074"/>
                    <a:pt x="4069" y="0"/>
                    <a:pt x="3309" y="0"/>
                  </a:cubicBezTo>
                  <a:close/>
                </a:path>
              </a:pathLst>
            </a:custGeom>
            <a:solidFill>
              <a:srgbClr val="E198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4"/>
            <p:cNvSpPr/>
            <p:nvPr/>
          </p:nvSpPr>
          <p:spPr>
            <a:xfrm>
              <a:off x="-950902" y="3940545"/>
              <a:ext cx="246152" cy="778999"/>
            </a:xfrm>
            <a:custGeom>
              <a:rect b="b" l="l" r="r" t="t"/>
              <a:pathLst>
                <a:path extrusionOk="0" h="15102" w="4772">
                  <a:moveTo>
                    <a:pt x="329" y="1"/>
                  </a:moveTo>
                  <a:lnTo>
                    <a:pt x="329" y="1"/>
                  </a:lnTo>
                  <a:cubicBezTo>
                    <a:pt x="1455" y="2307"/>
                    <a:pt x="1884" y="3098"/>
                    <a:pt x="1726" y="3098"/>
                  </a:cubicBezTo>
                  <a:cubicBezTo>
                    <a:pt x="1633" y="3098"/>
                    <a:pt x="1341" y="2829"/>
                    <a:pt x="870" y="2435"/>
                  </a:cubicBezTo>
                  <a:cubicBezTo>
                    <a:pt x="271" y="1949"/>
                    <a:pt x="36" y="1765"/>
                    <a:pt x="26" y="1765"/>
                  </a:cubicBezTo>
                  <a:cubicBezTo>
                    <a:pt x="1" y="1765"/>
                    <a:pt x="1227" y="2794"/>
                    <a:pt x="1841" y="3295"/>
                  </a:cubicBezTo>
                  <a:cubicBezTo>
                    <a:pt x="1913" y="3488"/>
                    <a:pt x="2764" y="5757"/>
                    <a:pt x="2625" y="5757"/>
                  </a:cubicBezTo>
                  <a:cubicBezTo>
                    <a:pt x="2622" y="5757"/>
                    <a:pt x="2619" y="5756"/>
                    <a:pt x="2615" y="5754"/>
                  </a:cubicBezTo>
                  <a:cubicBezTo>
                    <a:pt x="2118" y="5542"/>
                    <a:pt x="1404" y="4984"/>
                    <a:pt x="1382" y="4984"/>
                  </a:cubicBezTo>
                  <a:cubicBezTo>
                    <a:pt x="1371" y="4984"/>
                    <a:pt x="1537" y="5127"/>
                    <a:pt x="2001" y="5533"/>
                  </a:cubicBezTo>
                  <a:cubicBezTo>
                    <a:pt x="2677" y="6074"/>
                    <a:pt x="2898" y="5459"/>
                    <a:pt x="3427" y="9245"/>
                  </a:cubicBezTo>
                  <a:cubicBezTo>
                    <a:pt x="2468" y="8618"/>
                    <a:pt x="1632" y="7832"/>
                    <a:pt x="931" y="6934"/>
                  </a:cubicBezTo>
                  <a:lnTo>
                    <a:pt x="931" y="6934"/>
                  </a:lnTo>
                  <a:cubicBezTo>
                    <a:pt x="3353" y="10327"/>
                    <a:pt x="3697" y="8287"/>
                    <a:pt x="3734" y="12466"/>
                  </a:cubicBezTo>
                  <a:cubicBezTo>
                    <a:pt x="3734" y="12534"/>
                    <a:pt x="3712" y="12563"/>
                    <a:pt x="3674" y="12563"/>
                  </a:cubicBezTo>
                  <a:cubicBezTo>
                    <a:pt x="3459" y="12563"/>
                    <a:pt x="2739" y="11633"/>
                    <a:pt x="2713" y="11633"/>
                  </a:cubicBezTo>
                  <a:cubicBezTo>
                    <a:pt x="2705" y="11633"/>
                    <a:pt x="2770" y="11730"/>
                    <a:pt x="2947" y="11987"/>
                  </a:cubicBezTo>
                  <a:cubicBezTo>
                    <a:pt x="3697" y="13179"/>
                    <a:pt x="3759" y="12589"/>
                    <a:pt x="3759" y="13511"/>
                  </a:cubicBezTo>
                  <a:cubicBezTo>
                    <a:pt x="3739" y="14982"/>
                    <a:pt x="3654" y="15101"/>
                    <a:pt x="3801" y="15101"/>
                  </a:cubicBezTo>
                  <a:cubicBezTo>
                    <a:pt x="3830" y="15101"/>
                    <a:pt x="3867" y="15097"/>
                    <a:pt x="3915" y="15097"/>
                  </a:cubicBezTo>
                  <a:cubicBezTo>
                    <a:pt x="3924" y="15097"/>
                    <a:pt x="3934" y="15097"/>
                    <a:pt x="3943" y="15097"/>
                  </a:cubicBezTo>
                  <a:cubicBezTo>
                    <a:pt x="4066" y="11225"/>
                    <a:pt x="3623" y="13056"/>
                    <a:pt x="4410" y="11581"/>
                  </a:cubicBezTo>
                  <a:cubicBezTo>
                    <a:pt x="4449" y="11513"/>
                    <a:pt x="4772" y="10786"/>
                    <a:pt x="4754" y="10786"/>
                  </a:cubicBezTo>
                  <a:cubicBezTo>
                    <a:pt x="4749" y="10786"/>
                    <a:pt x="4721" y="10837"/>
                    <a:pt x="4656" y="10966"/>
                  </a:cubicBezTo>
                  <a:cubicBezTo>
                    <a:pt x="4522" y="11190"/>
                    <a:pt x="4021" y="11974"/>
                    <a:pt x="3923" y="11974"/>
                  </a:cubicBezTo>
                  <a:cubicBezTo>
                    <a:pt x="3913" y="11974"/>
                    <a:pt x="3907" y="11967"/>
                    <a:pt x="3906" y="11950"/>
                  </a:cubicBezTo>
                  <a:cubicBezTo>
                    <a:pt x="3501" y="7414"/>
                    <a:pt x="3218" y="9651"/>
                    <a:pt x="4029" y="7869"/>
                  </a:cubicBezTo>
                  <a:cubicBezTo>
                    <a:pt x="4410" y="6996"/>
                    <a:pt x="4619" y="6049"/>
                    <a:pt x="4632" y="5103"/>
                  </a:cubicBezTo>
                  <a:lnTo>
                    <a:pt x="4632" y="5103"/>
                  </a:lnTo>
                  <a:cubicBezTo>
                    <a:pt x="4484" y="6578"/>
                    <a:pt x="4140" y="7487"/>
                    <a:pt x="3427" y="8483"/>
                  </a:cubicBezTo>
                  <a:cubicBezTo>
                    <a:pt x="3058" y="6553"/>
                    <a:pt x="2665" y="5668"/>
                    <a:pt x="2689" y="5373"/>
                  </a:cubicBezTo>
                  <a:cubicBezTo>
                    <a:pt x="2701" y="5103"/>
                    <a:pt x="2972" y="5090"/>
                    <a:pt x="3132" y="3689"/>
                  </a:cubicBezTo>
                  <a:lnTo>
                    <a:pt x="3132" y="3689"/>
                  </a:lnTo>
                  <a:cubicBezTo>
                    <a:pt x="3046" y="4205"/>
                    <a:pt x="2849" y="4709"/>
                    <a:pt x="2579" y="5164"/>
                  </a:cubicBezTo>
                  <a:cubicBezTo>
                    <a:pt x="2468" y="4795"/>
                    <a:pt x="2025" y="3566"/>
                    <a:pt x="1607" y="2582"/>
                  </a:cubicBezTo>
                  <a:cubicBezTo>
                    <a:pt x="1706" y="1882"/>
                    <a:pt x="1730" y="763"/>
                    <a:pt x="1534" y="50"/>
                  </a:cubicBezTo>
                  <a:lnTo>
                    <a:pt x="1534" y="50"/>
                  </a:lnTo>
                  <a:cubicBezTo>
                    <a:pt x="1693" y="726"/>
                    <a:pt x="1644" y="1759"/>
                    <a:pt x="1534" y="2423"/>
                  </a:cubicBezTo>
                  <a:cubicBezTo>
                    <a:pt x="1177" y="1599"/>
                    <a:pt x="771" y="788"/>
                    <a:pt x="329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8"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5"/>
          <p:cNvSpPr/>
          <p:nvPr/>
        </p:nvSpPr>
        <p:spPr>
          <a:xfrm>
            <a:off x="1057200" y="-447750"/>
            <a:ext cx="7029600" cy="4362600"/>
          </a:xfrm>
          <a:prstGeom prst="rect">
            <a:avLst/>
          </a:prstGeom>
          <a:noFill/>
          <a:ln cap="flat" cmpd="sng" w="9525">
            <a:solidFill>
              <a:srgbClr val="FFDD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15"/>
          <p:cNvSpPr txBox="1"/>
          <p:nvPr>
            <p:ph type="title"/>
          </p:nvPr>
        </p:nvSpPr>
        <p:spPr>
          <a:xfrm rot="237">
            <a:off x="2399850" y="1923600"/>
            <a:ext cx="43443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500">
                <a:solidFill>
                  <a:srgbClr val="FFDDB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78" name="Google Shape;778;p15"/>
          <p:cNvSpPr txBox="1"/>
          <p:nvPr>
            <p:ph hasCustomPrompt="1" idx="2" type="title"/>
          </p:nvPr>
        </p:nvSpPr>
        <p:spPr>
          <a:xfrm>
            <a:off x="3651450" y="612675"/>
            <a:ext cx="1841100" cy="930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79" name="Google Shape;779;p15"/>
          <p:cNvSpPr txBox="1"/>
          <p:nvPr>
            <p:ph idx="1" type="subTitle"/>
          </p:nvPr>
        </p:nvSpPr>
        <p:spPr>
          <a:xfrm>
            <a:off x="3439400" y="2780275"/>
            <a:ext cx="22692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80" name="Google Shape;780;p15"/>
          <p:cNvSpPr/>
          <p:nvPr/>
        </p:nvSpPr>
        <p:spPr>
          <a:xfrm rot="-5400000">
            <a:off x="7396774" y="5377212"/>
            <a:ext cx="466099" cy="745419"/>
          </a:xfrm>
          <a:custGeom>
            <a:rect b="b" l="l" r="r" t="t"/>
            <a:pathLst>
              <a:path extrusionOk="0" h="14451" w="9036">
                <a:moveTo>
                  <a:pt x="3309" y="0"/>
                </a:moveTo>
                <a:cubicBezTo>
                  <a:pt x="3144" y="0"/>
                  <a:pt x="2964" y="51"/>
                  <a:pt x="2766" y="165"/>
                </a:cubicBezTo>
                <a:cubicBezTo>
                  <a:pt x="0" y="1813"/>
                  <a:pt x="4340" y="3878"/>
                  <a:pt x="3492" y="7234"/>
                </a:cubicBezTo>
                <a:cubicBezTo>
                  <a:pt x="2582" y="10590"/>
                  <a:pt x="4586" y="9533"/>
                  <a:pt x="4868" y="13049"/>
                </a:cubicBezTo>
                <a:cubicBezTo>
                  <a:pt x="4930" y="14192"/>
                  <a:pt x="5459" y="14450"/>
                  <a:pt x="6528" y="14450"/>
                </a:cubicBezTo>
                <a:cubicBezTo>
                  <a:pt x="7721" y="14450"/>
                  <a:pt x="8372" y="14045"/>
                  <a:pt x="8593" y="13356"/>
                </a:cubicBezTo>
                <a:cubicBezTo>
                  <a:pt x="9036" y="12078"/>
                  <a:pt x="7930" y="10578"/>
                  <a:pt x="7696" y="9656"/>
                </a:cubicBezTo>
                <a:cubicBezTo>
                  <a:pt x="7438" y="8721"/>
                  <a:pt x="7671" y="8070"/>
                  <a:pt x="7807" y="7000"/>
                </a:cubicBezTo>
                <a:cubicBezTo>
                  <a:pt x="8151" y="4259"/>
                  <a:pt x="5557" y="3325"/>
                  <a:pt x="4930" y="1972"/>
                </a:cubicBezTo>
                <a:cubicBezTo>
                  <a:pt x="4516" y="1074"/>
                  <a:pt x="4069" y="0"/>
                  <a:pt x="3309" y="0"/>
                </a:cubicBezTo>
                <a:close/>
              </a:path>
            </a:pathLst>
          </a:custGeom>
          <a:solidFill>
            <a:srgbClr val="E198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15"/>
          <p:cNvSpPr/>
          <p:nvPr/>
        </p:nvSpPr>
        <p:spPr>
          <a:xfrm rot="-5400000">
            <a:off x="7571974" y="5332619"/>
            <a:ext cx="246152" cy="778999"/>
          </a:xfrm>
          <a:custGeom>
            <a:rect b="b" l="l" r="r" t="t"/>
            <a:pathLst>
              <a:path extrusionOk="0" h="15102" w="4772">
                <a:moveTo>
                  <a:pt x="329" y="1"/>
                </a:moveTo>
                <a:lnTo>
                  <a:pt x="329" y="1"/>
                </a:lnTo>
                <a:cubicBezTo>
                  <a:pt x="1455" y="2307"/>
                  <a:pt x="1884" y="3098"/>
                  <a:pt x="1726" y="3098"/>
                </a:cubicBezTo>
                <a:cubicBezTo>
                  <a:pt x="1633" y="3098"/>
                  <a:pt x="1341" y="2829"/>
                  <a:pt x="870" y="2435"/>
                </a:cubicBezTo>
                <a:cubicBezTo>
                  <a:pt x="271" y="1949"/>
                  <a:pt x="36" y="1765"/>
                  <a:pt x="26" y="1765"/>
                </a:cubicBezTo>
                <a:cubicBezTo>
                  <a:pt x="1" y="1765"/>
                  <a:pt x="1227" y="2794"/>
                  <a:pt x="1841" y="3295"/>
                </a:cubicBezTo>
                <a:cubicBezTo>
                  <a:pt x="1913" y="3488"/>
                  <a:pt x="2764" y="5757"/>
                  <a:pt x="2625" y="5757"/>
                </a:cubicBezTo>
                <a:cubicBezTo>
                  <a:pt x="2622" y="5757"/>
                  <a:pt x="2619" y="5756"/>
                  <a:pt x="2615" y="5754"/>
                </a:cubicBezTo>
                <a:cubicBezTo>
                  <a:pt x="2118" y="5542"/>
                  <a:pt x="1404" y="4984"/>
                  <a:pt x="1382" y="4984"/>
                </a:cubicBezTo>
                <a:cubicBezTo>
                  <a:pt x="1371" y="4984"/>
                  <a:pt x="1537" y="5127"/>
                  <a:pt x="2001" y="5533"/>
                </a:cubicBezTo>
                <a:cubicBezTo>
                  <a:pt x="2677" y="6074"/>
                  <a:pt x="2898" y="5459"/>
                  <a:pt x="3427" y="9245"/>
                </a:cubicBezTo>
                <a:cubicBezTo>
                  <a:pt x="2468" y="8618"/>
                  <a:pt x="1632" y="7832"/>
                  <a:pt x="931" y="6934"/>
                </a:cubicBezTo>
                <a:lnTo>
                  <a:pt x="931" y="6934"/>
                </a:lnTo>
                <a:cubicBezTo>
                  <a:pt x="3353" y="10327"/>
                  <a:pt x="3697" y="8287"/>
                  <a:pt x="3734" y="12466"/>
                </a:cubicBezTo>
                <a:cubicBezTo>
                  <a:pt x="3734" y="12534"/>
                  <a:pt x="3712" y="12563"/>
                  <a:pt x="3674" y="12563"/>
                </a:cubicBezTo>
                <a:cubicBezTo>
                  <a:pt x="3459" y="12563"/>
                  <a:pt x="2739" y="11633"/>
                  <a:pt x="2713" y="11633"/>
                </a:cubicBezTo>
                <a:cubicBezTo>
                  <a:pt x="2705" y="11633"/>
                  <a:pt x="2770" y="11730"/>
                  <a:pt x="2947" y="11987"/>
                </a:cubicBezTo>
                <a:cubicBezTo>
                  <a:pt x="3697" y="13179"/>
                  <a:pt x="3759" y="12589"/>
                  <a:pt x="3759" y="13511"/>
                </a:cubicBezTo>
                <a:cubicBezTo>
                  <a:pt x="3739" y="14982"/>
                  <a:pt x="3654" y="15101"/>
                  <a:pt x="3801" y="15101"/>
                </a:cubicBezTo>
                <a:cubicBezTo>
                  <a:pt x="3830" y="15101"/>
                  <a:pt x="3867" y="15097"/>
                  <a:pt x="3915" y="15097"/>
                </a:cubicBezTo>
                <a:cubicBezTo>
                  <a:pt x="3924" y="15097"/>
                  <a:pt x="3934" y="15097"/>
                  <a:pt x="3943" y="15097"/>
                </a:cubicBezTo>
                <a:cubicBezTo>
                  <a:pt x="4066" y="11225"/>
                  <a:pt x="3623" y="13056"/>
                  <a:pt x="4410" y="11581"/>
                </a:cubicBezTo>
                <a:cubicBezTo>
                  <a:pt x="4449" y="11513"/>
                  <a:pt x="4772" y="10786"/>
                  <a:pt x="4754" y="10786"/>
                </a:cubicBezTo>
                <a:cubicBezTo>
                  <a:pt x="4749" y="10786"/>
                  <a:pt x="4721" y="10837"/>
                  <a:pt x="4656" y="10966"/>
                </a:cubicBezTo>
                <a:cubicBezTo>
                  <a:pt x="4522" y="11190"/>
                  <a:pt x="4021" y="11974"/>
                  <a:pt x="3923" y="11974"/>
                </a:cubicBezTo>
                <a:cubicBezTo>
                  <a:pt x="3913" y="11974"/>
                  <a:pt x="3907" y="11967"/>
                  <a:pt x="3906" y="11950"/>
                </a:cubicBezTo>
                <a:cubicBezTo>
                  <a:pt x="3501" y="7414"/>
                  <a:pt x="3218" y="9651"/>
                  <a:pt x="4029" y="7869"/>
                </a:cubicBezTo>
                <a:cubicBezTo>
                  <a:pt x="4410" y="6996"/>
                  <a:pt x="4619" y="6049"/>
                  <a:pt x="4632" y="5103"/>
                </a:cubicBezTo>
                <a:lnTo>
                  <a:pt x="4632" y="5103"/>
                </a:lnTo>
                <a:cubicBezTo>
                  <a:pt x="4484" y="6578"/>
                  <a:pt x="4140" y="7487"/>
                  <a:pt x="3427" y="8483"/>
                </a:cubicBezTo>
                <a:cubicBezTo>
                  <a:pt x="3058" y="6553"/>
                  <a:pt x="2665" y="5668"/>
                  <a:pt x="2689" y="5373"/>
                </a:cubicBezTo>
                <a:cubicBezTo>
                  <a:pt x="2701" y="5103"/>
                  <a:pt x="2972" y="5090"/>
                  <a:pt x="3132" y="3689"/>
                </a:cubicBezTo>
                <a:lnTo>
                  <a:pt x="3132" y="3689"/>
                </a:lnTo>
                <a:cubicBezTo>
                  <a:pt x="3046" y="4205"/>
                  <a:pt x="2849" y="4709"/>
                  <a:pt x="2579" y="5164"/>
                </a:cubicBezTo>
                <a:cubicBezTo>
                  <a:pt x="2468" y="4795"/>
                  <a:pt x="2025" y="3566"/>
                  <a:pt x="1607" y="2582"/>
                </a:cubicBezTo>
                <a:cubicBezTo>
                  <a:pt x="1706" y="1882"/>
                  <a:pt x="1730" y="763"/>
                  <a:pt x="1534" y="50"/>
                </a:cubicBezTo>
                <a:lnTo>
                  <a:pt x="1534" y="50"/>
                </a:lnTo>
                <a:cubicBezTo>
                  <a:pt x="1693" y="726"/>
                  <a:pt x="1644" y="1759"/>
                  <a:pt x="1534" y="2423"/>
                </a:cubicBezTo>
                <a:cubicBezTo>
                  <a:pt x="1177" y="1599"/>
                  <a:pt x="771" y="788"/>
                  <a:pt x="329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2" name="Google Shape;782;p15"/>
          <p:cNvGrpSpPr/>
          <p:nvPr/>
        </p:nvGrpSpPr>
        <p:grpSpPr>
          <a:xfrm>
            <a:off x="-304858" y="2942517"/>
            <a:ext cx="9677525" cy="4882180"/>
            <a:chOff x="-304858" y="2942517"/>
            <a:chExt cx="9677525" cy="4882180"/>
          </a:xfrm>
        </p:grpSpPr>
        <p:sp>
          <p:nvSpPr>
            <p:cNvPr id="783" name="Google Shape;783;p15"/>
            <p:cNvSpPr/>
            <p:nvPr/>
          </p:nvSpPr>
          <p:spPr>
            <a:xfrm flipH="1" rot="5400000">
              <a:off x="2570488" y="4276328"/>
              <a:ext cx="1775065" cy="1207644"/>
            </a:xfrm>
            <a:custGeom>
              <a:rect b="b" l="l" r="r" t="t"/>
              <a:pathLst>
                <a:path extrusionOk="0" h="22775" w="33476">
                  <a:moveTo>
                    <a:pt x="5" y="20123"/>
                  </a:moveTo>
                  <a:cubicBezTo>
                    <a:pt x="3" y="20124"/>
                    <a:pt x="2" y="20124"/>
                    <a:pt x="0" y="20125"/>
                  </a:cubicBezTo>
                  <a:cubicBezTo>
                    <a:pt x="2" y="20124"/>
                    <a:pt x="3" y="20124"/>
                    <a:pt x="5" y="20123"/>
                  </a:cubicBezTo>
                  <a:close/>
                  <a:moveTo>
                    <a:pt x="33475" y="0"/>
                  </a:moveTo>
                  <a:cubicBezTo>
                    <a:pt x="12785" y="1181"/>
                    <a:pt x="10769" y="3873"/>
                    <a:pt x="3762" y="15736"/>
                  </a:cubicBezTo>
                  <a:cubicBezTo>
                    <a:pt x="2399" y="18008"/>
                    <a:pt x="1196" y="19764"/>
                    <a:pt x="5" y="20123"/>
                  </a:cubicBezTo>
                  <a:lnTo>
                    <a:pt x="5" y="20123"/>
                  </a:lnTo>
                  <a:cubicBezTo>
                    <a:pt x="193" y="20067"/>
                    <a:pt x="402" y="20041"/>
                    <a:pt x="630" y="20041"/>
                  </a:cubicBezTo>
                  <a:cubicBezTo>
                    <a:pt x="1828" y="20041"/>
                    <a:pt x="3563" y="20751"/>
                    <a:pt x="5790" y="21452"/>
                  </a:cubicBezTo>
                  <a:cubicBezTo>
                    <a:pt x="8672" y="22355"/>
                    <a:pt x="11365" y="22775"/>
                    <a:pt x="13853" y="22775"/>
                  </a:cubicBezTo>
                  <a:cubicBezTo>
                    <a:pt x="26067" y="22775"/>
                    <a:pt x="33322" y="12665"/>
                    <a:pt x="33475" y="0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5"/>
            <p:cNvSpPr/>
            <p:nvPr/>
          </p:nvSpPr>
          <p:spPr>
            <a:xfrm flipH="1" rot="5400000">
              <a:off x="2640746" y="4346586"/>
              <a:ext cx="1775065" cy="1067128"/>
            </a:xfrm>
            <a:custGeom>
              <a:rect b="b" l="l" r="r" t="t"/>
              <a:pathLst>
                <a:path extrusionOk="0" h="20125" w="33476">
                  <a:moveTo>
                    <a:pt x="33475" y="0"/>
                  </a:moveTo>
                  <a:cubicBezTo>
                    <a:pt x="25497" y="455"/>
                    <a:pt x="17617" y="689"/>
                    <a:pt x="11986" y="4881"/>
                  </a:cubicBezTo>
                  <a:cubicBezTo>
                    <a:pt x="6036" y="9159"/>
                    <a:pt x="3074" y="19227"/>
                    <a:pt x="0" y="20125"/>
                  </a:cubicBezTo>
                  <a:cubicBezTo>
                    <a:pt x="12749" y="16511"/>
                    <a:pt x="24304" y="9565"/>
                    <a:pt x="33475" y="0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5"/>
            <p:cNvSpPr/>
            <p:nvPr/>
          </p:nvSpPr>
          <p:spPr>
            <a:xfrm flipH="1" rot="5400000">
              <a:off x="2497101" y="4373737"/>
              <a:ext cx="1907415" cy="1190782"/>
            </a:xfrm>
            <a:custGeom>
              <a:rect b="b" l="l" r="r" t="t"/>
              <a:pathLst>
                <a:path extrusionOk="0" h="22457" w="35972">
                  <a:moveTo>
                    <a:pt x="31742" y="0"/>
                  </a:moveTo>
                  <a:cubicBezTo>
                    <a:pt x="28460" y="148"/>
                    <a:pt x="30906" y="2877"/>
                    <a:pt x="30648" y="4647"/>
                  </a:cubicBezTo>
                  <a:cubicBezTo>
                    <a:pt x="30574" y="5201"/>
                    <a:pt x="30574" y="5237"/>
                    <a:pt x="26394" y="8348"/>
                  </a:cubicBezTo>
                  <a:cubicBezTo>
                    <a:pt x="24772" y="9473"/>
                    <a:pt x="24327" y="9791"/>
                    <a:pt x="24261" y="9791"/>
                  </a:cubicBezTo>
                  <a:cubicBezTo>
                    <a:pt x="24216" y="9791"/>
                    <a:pt x="24348" y="9643"/>
                    <a:pt x="24403" y="9503"/>
                  </a:cubicBezTo>
                  <a:cubicBezTo>
                    <a:pt x="25497" y="6676"/>
                    <a:pt x="21969" y="1906"/>
                    <a:pt x="24563" y="849"/>
                  </a:cubicBezTo>
                  <a:lnTo>
                    <a:pt x="24563" y="849"/>
                  </a:lnTo>
                  <a:cubicBezTo>
                    <a:pt x="22252" y="1660"/>
                    <a:pt x="24378" y="5336"/>
                    <a:pt x="24403" y="8139"/>
                  </a:cubicBezTo>
                  <a:cubicBezTo>
                    <a:pt x="24403" y="9823"/>
                    <a:pt x="24341" y="10278"/>
                    <a:pt x="17002" y="14064"/>
                  </a:cubicBezTo>
                  <a:cubicBezTo>
                    <a:pt x="19326" y="10991"/>
                    <a:pt x="15785" y="4500"/>
                    <a:pt x="18244" y="2619"/>
                  </a:cubicBezTo>
                  <a:lnTo>
                    <a:pt x="18244" y="2619"/>
                  </a:lnTo>
                  <a:cubicBezTo>
                    <a:pt x="16326" y="3861"/>
                    <a:pt x="17580" y="7622"/>
                    <a:pt x="17506" y="10892"/>
                  </a:cubicBezTo>
                  <a:cubicBezTo>
                    <a:pt x="17420" y="14384"/>
                    <a:pt x="16314" y="14703"/>
                    <a:pt x="10130" y="17150"/>
                  </a:cubicBezTo>
                  <a:cubicBezTo>
                    <a:pt x="12036" y="14703"/>
                    <a:pt x="10302" y="10081"/>
                    <a:pt x="11986" y="7377"/>
                  </a:cubicBezTo>
                  <a:lnTo>
                    <a:pt x="11986" y="7377"/>
                  </a:lnTo>
                  <a:cubicBezTo>
                    <a:pt x="9638" y="10364"/>
                    <a:pt x="12331" y="15982"/>
                    <a:pt x="8409" y="17789"/>
                  </a:cubicBezTo>
                  <a:cubicBezTo>
                    <a:pt x="7204" y="18355"/>
                    <a:pt x="4377" y="19129"/>
                    <a:pt x="3430" y="19400"/>
                  </a:cubicBezTo>
                  <a:cubicBezTo>
                    <a:pt x="0" y="20371"/>
                    <a:pt x="455" y="19842"/>
                    <a:pt x="676" y="20727"/>
                  </a:cubicBezTo>
                  <a:cubicBezTo>
                    <a:pt x="7005" y="18980"/>
                    <a:pt x="8613" y="17986"/>
                    <a:pt x="9904" y="17986"/>
                  </a:cubicBezTo>
                  <a:cubicBezTo>
                    <a:pt x="10367" y="17986"/>
                    <a:pt x="10789" y="18113"/>
                    <a:pt x="11372" y="18379"/>
                  </a:cubicBezTo>
                  <a:cubicBezTo>
                    <a:pt x="13651" y="19401"/>
                    <a:pt x="15942" y="22456"/>
                    <a:pt x="19017" y="22456"/>
                  </a:cubicBezTo>
                  <a:cubicBezTo>
                    <a:pt x="19159" y="22456"/>
                    <a:pt x="19303" y="22450"/>
                    <a:pt x="19449" y="22436"/>
                  </a:cubicBezTo>
                  <a:cubicBezTo>
                    <a:pt x="15675" y="22424"/>
                    <a:pt x="13437" y="18023"/>
                    <a:pt x="10290" y="17568"/>
                  </a:cubicBezTo>
                  <a:cubicBezTo>
                    <a:pt x="14935" y="15653"/>
                    <a:pt x="16009" y="14681"/>
                    <a:pt x="17343" y="14681"/>
                  </a:cubicBezTo>
                  <a:cubicBezTo>
                    <a:pt x="17800" y="14681"/>
                    <a:pt x="18287" y="14794"/>
                    <a:pt x="18957" y="15023"/>
                  </a:cubicBezTo>
                  <a:cubicBezTo>
                    <a:pt x="21569" y="15948"/>
                    <a:pt x="24568" y="18798"/>
                    <a:pt x="27058" y="18798"/>
                  </a:cubicBezTo>
                  <a:cubicBezTo>
                    <a:pt x="27579" y="18798"/>
                    <a:pt x="28078" y="18673"/>
                    <a:pt x="28546" y="18379"/>
                  </a:cubicBezTo>
                  <a:lnTo>
                    <a:pt x="28546" y="18379"/>
                  </a:lnTo>
                  <a:cubicBezTo>
                    <a:pt x="28130" y="18613"/>
                    <a:pt x="27692" y="18715"/>
                    <a:pt x="27239" y="18715"/>
                  </a:cubicBezTo>
                  <a:cubicBezTo>
                    <a:pt x="25120" y="18715"/>
                    <a:pt x="22644" y="16500"/>
                    <a:pt x="20285" y="15244"/>
                  </a:cubicBezTo>
                  <a:cubicBezTo>
                    <a:pt x="17568" y="13794"/>
                    <a:pt x="16511" y="14703"/>
                    <a:pt x="17605" y="14126"/>
                  </a:cubicBezTo>
                  <a:cubicBezTo>
                    <a:pt x="24686" y="9872"/>
                    <a:pt x="23948" y="10229"/>
                    <a:pt x="24723" y="10192"/>
                  </a:cubicBezTo>
                  <a:cubicBezTo>
                    <a:pt x="24793" y="10186"/>
                    <a:pt x="24864" y="10184"/>
                    <a:pt x="24936" y="10184"/>
                  </a:cubicBezTo>
                  <a:cubicBezTo>
                    <a:pt x="27175" y="10184"/>
                    <a:pt x="30406" y="12741"/>
                    <a:pt x="32303" y="12741"/>
                  </a:cubicBezTo>
                  <a:cubicBezTo>
                    <a:pt x="32814" y="12741"/>
                    <a:pt x="33228" y="12555"/>
                    <a:pt x="33500" y="12085"/>
                  </a:cubicBezTo>
                  <a:lnTo>
                    <a:pt x="33500" y="12085"/>
                  </a:lnTo>
                  <a:cubicBezTo>
                    <a:pt x="33230" y="12503"/>
                    <a:pt x="32848" y="12670"/>
                    <a:pt x="32384" y="12670"/>
                  </a:cubicBezTo>
                  <a:cubicBezTo>
                    <a:pt x="30514" y="12670"/>
                    <a:pt x="27327" y="9949"/>
                    <a:pt x="24889" y="9949"/>
                  </a:cubicBezTo>
                  <a:cubicBezTo>
                    <a:pt x="24710" y="9949"/>
                    <a:pt x="24536" y="9964"/>
                    <a:pt x="24366" y="9995"/>
                  </a:cubicBezTo>
                  <a:cubicBezTo>
                    <a:pt x="29484" y="6352"/>
                    <a:pt x="30264" y="5171"/>
                    <a:pt x="31209" y="5171"/>
                  </a:cubicBezTo>
                  <a:cubicBezTo>
                    <a:pt x="31705" y="5171"/>
                    <a:pt x="32247" y="5497"/>
                    <a:pt x="33488" y="5963"/>
                  </a:cubicBezTo>
                  <a:cubicBezTo>
                    <a:pt x="33909" y="6119"/>
                    <a:pt x="34276" y="6206"/>
                    <a:pt x="34591" y="6206"/>
                  </a:cubicBezTo>
                  <a:cubicBezTo>
                    <a:pt x="35344" y="6206"/>
                    <a:pt x="35798" y="5707"/>
                    <a:pt x="35971" y="4451"/>
                  </a:cubicBezTo>
                  <a:lnTo>
                    <a:pt x="35971" y="4451"/>
                  </a:lnTo>
                  <a:cubicBezTo>
                    <a:pt x="35705" y="5739"/>
                    <a:pt x="35210" y="6140"/>
                    <a:pt x="34595" y="6140"/>
                  </a:cubicBezTo>
                  <a:cubicBezTo>
                    <a:pt x="33592" y="6140"/>
                    <a:pt x="32269" y="5073"/>
                    <a:pt x="31103" y="5065"/>
                  </a:cubicBezTo>
                  <a:cubicBezTo>
                    <a:pt x="30925" y="5065"/>
                    <a:pt x="30787" y="5109"/>
                    <a:pt x="30745" y="5109"/>
                  </a:cubicBezTo>
                  <a:cubicBezTo>
                    <a:pt x="30613" y="5109"/>
                    <a:pt x="31443" y="4676"/>
                    <a:pt x="35037" y="1082"/>
                  </a:cubicBezTo>
                  <a:lnTo>
                    <a:pt x="35037" y="1082"/>
                  </a:lnTo>
                  <a:cubicBezTo>
                    <a:pt x="31696" y="4319"/>
                    <a:pt x="30828" y="4988"/>
                    <a:pt x="30665" y="4988"/>
                  </a:cubicBezTo>
                  <a:cubicBezTo>
                    <a:pt x="30559" y="4988"/>
                    <a:pt x="30754" y="4703"/>
                    <a:pt x="30759" y="4660"/>
                  </a:cubicBezTo>
                  <a:cubicBezTo>
                    <a:pt x="31017" y="2766"/>
                    <a:pt x="28546" y="345"/>
                    <a:pt x="3174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5"/>
            <p:cNvSpPr/>
            <p:nvPr/>
          </p:nvSpPr>
          <p:spPr>
            <a:xfrm rot="-5400000">
              <a:off x="2666515" y="4254710"/>
              <a:ext cx="691605" cy="561535"/>
            </a:xfrm>
            <a:custGeom>
              <a:rect b="b" l="l" r="r" t="t"/>
              <a:pathLst>
                <a:path extrusionOk="0" h="10590" w="13043">
                  <a:moveTo>
                    <a:pt x="5601" y="0"/>
                  </a:moveTo>
                  <a:cubicBezTo>
                    <a:pt x="5570" y="0"/>
                    <a:pt x="5539" y="1"/>
                    <a:pt x="5507" y="2"/>
                  </a:cubicBezTo>
                  <a:cubicBezTo>
                    <a:pt x="1307" y="148"/>
                    <a:pt x="0" y="10590"/>
                    <a:pt x="5849" y="10590"/>
                  </a:cubicBezTo>
                  <a:cubicBezTo>
                    <a:pt x="5907" y="10590"/>
                    <a:pt x="5965" y="10589"/>
                    <a:pt x="6023" y="10587"/>
                  </a:cubicBezTo>
                  <a:cubicBezTo>
                    <a:pt x="10302" y="10427"/>
                    <a:pt x="10154" y="5018"/>
                    <a:pt x="13043" y="4477"/>
                  </a:cubicBezTo>
                  <a:lnTo>
                    <a:pt x="13043" y="4477"/>
                  </a:lnTo>
                  <a:cubicBezTo>
                    <a:pt x="12886" y="4506"/>
                    <a:pt x="12732" y="4520"/>
                    <a:pt x="12582" y="4520"/>
                  </a:cubicBezTo>
                  <a:cubicBezTo>
                    <a:pt x="9885" y="4520"/>
                    <a:pt x="8362" y="0"/>
                    <a:pt x="5601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5"/>
            <p:cNvSpPr/>
            <p:nvPr/>
          </p:nvSpPr>
          <p:spPr>
            <a:xfrm rot="-5400000">
              <a:off x="2608057" y="4246727"/>
              <a:ext cx="687734" cy="126412"/>
            </a:xfrm>
            <a:custGeom>
              <a:rect b="b" l="l" r="r" t="t"/>
              <a:pathLst>
                <a:path extrusionOk="0" h="2384" w="12970">
                  <a:moveTo>
                    <a:pt x="12785" y="1"/>
                  </a:moveTo>
                  <a:cubicBezTo>
                    <a:pt x="8347" y="1304"/>
                    <a:pt x="4340" y="2201"/>
                    <a:pt x="0" y="2361"/>
                  </a:cubicBezTo>
                  <a:cubicBezTo>
                    <a:pt x="482" y="2376"/>
                    <a:pt x="963" y="2384"/>
                    <a:pt x="1445" y="2384"/>
                  </a:cubicBezTo>
                  <a:cubicBezTo>
                    <a:pt x="5326" y="2384"/>
                    <a:pt x="9196" y="1900"/>
                    <a:pt x="12970" y="960"/>
                  </a:cubicBezTo>
                  <a:lnTo>
                    <a:pt x="12785" y="1"/>
                  </a:ln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5"/>
            <p:cNvSpPr/>
            <p:nvPr/>
          </p:nvSpPr>
          <p:spPr>
            <a:xfrm>
              <a:off x="5648660" y="3655150"/>
              <a:ext cx="1391753" cy="1673266"/>
            </a:xfrm>
            <a:custGeom>
              <a:rect b="b" l="l" r="r" t="t"/>
              <a:pathLst>
                <a:path extrusionOk="0" h="26236" w="21822">
                  <a:moveTo>
                    <a:pt x="5815" y="1"/>
                  </a:moveTo>
                  <a:lnTo>
                    <a:pt x="5815" y="1"/>
                  </a:lnTo>
                  <a:cubicBezTo>
                    <a:pt x="1" y="10352"/>
                    <a:pt x="3012" y="23063"/>
                    <a:pt x="17224" y="25215"/>
                  </a:cubicBezTo>
                  <a:cubicBezTo>
                    <a:pt x="19424" y="25534"/>
                    <a:pt x="21096" y="25596"/>
                    <a:pt x="21822" y="26235"/>
                  </a:cubicBezTo>
                  <a:cubicBezTo>
                    <a:pt x="21096" y="25584"/>
                    <a:pt x="20813" y="23924"/>
                    <a:pt x="20641" y="21846"/>
                  </a:cubicBezTo>
                  <a:cubicBezTo>
                    <a:pt x="19695" y="10032"/>
                    <a:pt x="19240" y="8828"/>
                    <a:pt x="5815" y="1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5"/>
            <p:cNvSpPr/>
            <p:nvPr/>
          </p:nvSpPr>
          <p:spPr>
            <a:xfrm>
              <a:off x="5725513" y="3655150"/>
              <a:ext cx="1314901" cy="1673266"/>
            </a:xfrm>
            <a:custGeom>
              <a:rect b="b" l="l" r="r" t="t"/>
              <a:pathLst>
                <a:path extrusionOk="0" h="26236" w="20617">
                  <a:moveTo>
                    <a:pt x="4610" y="1"/>
                  </a:moveTo>
                  <a:cubicBezTo>
                    <a:pt x="0" y="8201"/>
                    <a:pt x="984" y="17986"/>
                    <a:pt x="8544" y="22695"/>
                  </a:cubicBezTo>
                  <a:cubicBezTo>
                    <a:pt x="13669" y="25924"/>
                    <a:pt x="19123" y="24966"/>
                    <a:pt x="20594" y="26216"/>
                  </a:cubicBezTo>
                  <a:lnTo>
                    <a:pt x="20594" y="26216"/>
                  </a:lnTo>
                  <a:cubicBezTo>
                    <a:pt x="12689" y="19346"/>
                    <a:pt x="7104" y="10183"/>
                    <a:pt x="4610" y="1"/>
                  </a:cubicBezTo>
                  <a:close/>
                  <a:moveTo>
                    <a:pt x="20594" y="26216"/>
                  </a:moveTo>
                  <a:lnTo>
                    <a:pt x="20594" y="26216"/>
                  </a:lnTo>
                  <a:cubicBezTo>
                    <a:pt x="20602" y="26222"/>
                    <a:pt x="20609" y="26229"/>
                    <a:pt x="20617" y="26235"/>
                  </a:cubicBezTo>
                  <a:cubicBezTo>
                    <a:pt x="20609" y="26229"/>
                    <a:pt x="20602" y="26222"/>
                    <a:pt x="20594" y="26216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5"/>
            <p:cNvSpPr/>
            <p:nvPr/>
          </p:nvSpPr>
          <p:spPr>
            <a:xfrm>
              <a:off x="5843886" y="3750308"/>
              <a:ext cx="1326700" cy="1667463"/>
            </a:xfrm>
            <a:custGeom>
              <a:rect b="b" l="l" r="r" t="t"/>
              <a:pathLst>
                <a:path extrusionOk="0" h="26145" w="20802">
                  <a:moveTo>
                    <a:pt x="3079" y="0"/>
                  </a:moveTo>
                  <a:cubicBezTo>
                    <a:pt x="3068" y="0"/>
                    <a:pt x="3289" y="673"/>
                    <a:pt x="3945" y="2551"/>
                  </a:cubicBezTo>
                  <a:lnTo>
                    <a:pt x="3945" y="2551"/>
                  </a:lnTo>
                  <a:cubicBezTo>
                    <a:pt x="3578" y="1365"/>
                    <a:pt x="3094" y="0"/>
                    <a:pt x="3079" y="0"/>
                  </a:cubicBezTo>
                  <a:close/>
                  <a:moveTo>
                    <a:pt x="5828" y="525"/>
                  </a:moveTo>
                  <a:cubicBezTo>
                    <a:pt x="7881" y="2013"/>
                    <a:pt x="5250" y="2689"/>
                    <a:pt x="4684" y="4115"/>
                  </a:cubicBezTo>
                  <a:cubicBezTo>
                    <a:pt x="4644" y="4229"/>
                    <a:pt x="4657" y="4413"/>
                    <a:pt x="4628" y="4413"/>
                  </a:cubicBezTo>
                  <a:cubicBezTo>
                    <a:pt x="4613" y="4413"/>
                    <a:pt x="4587" y="4366"/>
                    <a:pt x="4537" y="4238"/>
                  </a:cubicBezTo>
                  <a:cubicBezTo>
                    <a:pt x="4309" y="3590"/>
                    <a:pt x="4113" y="3031"/>
                    <a:pt x="3945" y="2551"/>
                  </a:cubicBezTo>
                  <a:lnTo>
                    <a:pt x="3945" y="2551"/>
                  </a:lnTo>
                  <a:cubicBezTo>
                    <a:pt x="4227" y="3463"/>
                    <a:pt x="4439" y="4269"/>
                    <a:pt x="4314" y="4269"/>
                  </a:cubicBezTo>
                  <a:cubicBezTo>
                    <a:pt x="4307" y="4269"/>
                    <a:pt x="4300" y="4267"/>
                    <a:pt x="4291" y="4262"/>
                  </a:cubicBezTo>
                  <a:cubicBezTo>
                    <a:pt x="3013" y="3561"/>
                    <a:pt x="345" y="4557"/>
                    <a:pt x="1169" y="1939"/>
                  </a:cubicBezTo>
                  <a:lnTo>
                    <a:pt x="1169" y="1939"/>
                  </a:lnTo>
                  <a:cubicBezTo>
                    <a:pt x="160" y="4545"/>
                    <a:pt x="3074" y="3684"/>
                    <a:pt x="4242" y="4348"/>
                  </a:cubicBezTo>
                  <a:cubicBezTo>
                    <a:pt x="4626" y="4552"/>
                    <a:pt x="4647" y="4804"/>
                    <a:pt x="4682" y="4804"/>
                  </a:cubicBezTo>
                  <a:cubicBezTo>
                    <a:pt x="4683" y="4804"/>
                    <a:pt x="4684" y="4803"/>
                    <a:pt x="4684" y="4803"/>
                  </a:cubicBezTo>
                  <a:cubicBezTo>
                    <a:pt x="6314" y="9015"/>
                    <a:pt x="7205" y="10144"/>
                    <a:pt x="7023" y="10144"/>
                  </a:cubicBezTo>
                  <a:cubicBezTo>
                    <a:pt x="6997" y="10144"/>
                    <a:pt x="6947" y="10120"/>
                    <a:pt x="6873" y="10077"/>
                  </a:cubicBezTo>
                  <a:cubicBezTo>
                    <a:pt x="6288" y="9751"/>
                    <a:pt x="5508" y="9680"/>
                    <a:pt x="4683" y="9680"/>
                  </a:cubicBezTo>
                  <a:cubicBezTo>
                    <a:pt x="4048" y="9680"/>
                    <a:pt x="3387" y="9722"/>
                    <a:pt x="2767" y="9722"/>
                  </a:cubicBezTo>
                  <a:cubicBezTo>
                    <a:pt x="1394" y="9722"/>
                    <a:pt x="224" y="9517"/>
                    <a:pt x="1" y="8196"/>
                  </a:cubicBezTo>
                  <a:lnTo>
                    <a:pt x="1" y="8196"/>
                  </a:lnTo>
                  <a:cubicBezTo>
                    <a:pt x="205" y="9709"/>
                    <a:pt x="1662" y="9863"/>
                    <a:pt x="3239" y="9863"/>
                  </a:cubicBezTo>
                  <a:cubicBezTo>
                    <a:pt x="3644" y="9863"/>
                    <a:pt x="4057" y="9853"/>
                    <a:pt x="4458" y="9853"/>
                  </a:cubicBezTo>
                  <a:cubicBezTo>
                    <a:pt x="4933" y="9853"/>
                    <a:pt x="5392" y="9867"/>
                    <a:pt x="5803" y="9930"/>
                  </a:cubicBezTo>
                  <a:cubicBezTo>
                    <a:pt x="7278" y="10163"/>
                    <a:pt x="7315" y="10679"/>
                    <a:pt x="8594" y="12806"/>
                  </a:cubicBezTo>
                  <a:cubicBezTo>
                    <a:pt x="10025" y="15319"/>
                    <a:pt x="10699" y="15904"/>
                    <a:pt x="10563" y="15904"/>
                  </a:cubicBezTo>
                  <a:cubicBezTo>
                    <a:pt x="10445" y="15904"/>
                    <a:pt x="9712" y="15460"/>
                    <a:pt x="8330" y="15460"/>
                  </a:cubicBezTo>
                  <a:cubicBezTo>
                    <a:pt x="8287" y="15460"/>
                    <a:pt x="8244" y="15461"/>
                    <a:pt x="8200" y="15462"/>
                  </a:cubicBezTo>
                  <a:cubicBezTo>
                    <a:pt x="6897" y="15481"/>
                    <a:pt x="5361" y="15786"/>
                    <a:pt x="4012" y="15786"/>
                  </a:cubicBezTo>
                  <a:cubicBezTo>
                    <a:pt x="2765" y="15786"/>
                    <a:pt x="1679" y="15525"/>
                    <a:pt x="1082" y="14540"/>
                  </a:cubicBezTo>
                  <a:lnTo>
                    <a:pt x="1082" y="14540"/>
                  </a:lnTo>
                  <a:cubicBezTo>
                    <a:pt x="1693" y="15686"/>
                    <a:pt x="2913" y="15958"/>
                    <a:pt x="4317" y="15958"/>
                  </a:cubicBezTo>
                  <a:cubicBezTo>
                    <a:pt x="5582" y="15958"/>
                    <a:pt x="6997" y="15736"/>
                    <a:pt x="8247" y="15736"/>
                  </a:cubicBezTo>
                  <a:cubicBezTo>
                    <a:pt x="9014" y="15736"/>
                    <a:pt x="9720" y="15820"/>
                    <a:pt x="10290" y="16089"/>
                  </a:cubicBezTo>
                  <a:cubicBezTo>
                    <a:pt x="11286" y="16543"/>
                    <a:pt x="11470" y="17416"/>
                    <a:pt x="14286" y="20613"/>
                  </a:cubicBezTo>
                  <a:cubicBezTo>
                    <a:pt x="13930" y="20493"/>
                    <a:pt x="13556" y="20445"/>
                    <a:pt x="13168" y="20445"/>
                  </a:cubicBezTo>
                  <a:cubicBezTo>
                    <a:pt x="11595" y="20445"/>
                    <a:pt x="9793" y="21229"/>
                    <a:pt x="8043" y="21229"/>
                  </a:cubicBezTo>
                  <a:cubicBezTo>
                    <a:pt x="7374" y="21229"/>
                    <a:pt x="6712" y="21115"/>
                    <a:pt x="6074" y="20797"/>
                  </a:cubicBezTo>
                  <a:lnTo>
                    <a:pt x="6074" y="20797"/>
                  </a:lnTo>
                  <a:cubicBezTo>
                    <a:pt x="6798" y="21264"/>
                    <a:pt x="7607" y="21414"/>
                    <a:pt x="8428" y="21414"/>
                  </a:cubicBezTo>
                  <a:cubicBezTo>
                    <a:pt x="8860" y="21414"/>
                    <a:pt x="9296" y="21373"/>
                    <a:pt x="9725" y="21313"/>
                  </a:cubicBezTo>
                  <a:cubicBezTo>
                    <a:pt x="11524" y="21045"/>
                    <a:pt x="12588" y="20862"/>
                    <a:pt x="13338" y="20862"/>
                  </a:cubicBezTo>
                  <a:cubicBezTo>
                    <a:pt x="15267" y="20862"/>
                    <a:pt x="15118" y="22072"/>
                    <a:pt x="20076" y="26145"/>
                  </a:cubicBezTo>
                  <a:cubicBezTo>
                    <a:pt x="20801" y="25235"/>
                    <a:pt x="14544" y="22198"/>
                    <a:pt x="14876" y="19371"/>
                  </a:cubicBezTo>
                  <a:cubicBezTo>
                    <a:pt x="15122" y="17293"/>
                    <a:pt x="17101" y="14921"/>
                    <a:pt x="16720" y="12843"/>
                  </a:cubicBezTo>
                  <a:lnTo>
                    <a:pt x="16720" y="12843"/>
                  </a:lnTo>
                  <a:cubicBezTo>
                    <a:pt x="16917" y="15302"/>
                    <a:pt x="14052" y="17994"/>
                    <a:pt x="14556" y="20379"/>
                  </a:cubicBezTo>
                  <a:cubicBezTo>
                    <a:pt x="13142" y="18818"/>
                    <a:pt x="11458" y="16728"/>
                    <a:pt x="11507" y="16715"/>
                  </a:cubicBezTo>
                  <a:cubicBezTo>
                    <a:pt x="9307" y="13802"/>
                    <a:pt x="15257" y="9561"/>
                    <a:pt x="14114" y="7348"/>
                  </a:cubicBezTo>
                  <a:lnTo>
                    <a:pt x="14114" y="7348"/>
                  </a:lnTo>
                  <a:cubicBezTo>
                    <a:pt x="14925" y="9327"/>
                    <a:pt x="10401" y="12646"/>
                    <a:pt x="10770" y="15597"/>
                  </a:cubicBezTo>
                  <a:cubicBezTo>
                    <a:pt x="10773" y="15631"/>
                    <a:pt x="10767" y="15647"/>
                    <a:pt x="10752" y="15647"/>
                  </a:cubicBezTo>
                  <a:cubicBezTo>
                    <a:pt x="10510" y="15647"/>
                    <a:pt x="7984" y="11407"/>
                    <a:pt x="7660" y="10852"/>
                  </a:cubicBezTo>
                  <a:cubicBezTo>
                    <a:pt x="8016" y="10667"/>
                    <a:pt x="6086" y="10421"/>
                    <a:pt x="9491" y="6364"/>
                  </a:cubicBezTo>
                  <a:cubicBezTo>
                    <a:pt x="10401" y="5270"/>
                    <a:pt x="11114" y="4385"/>
                    <a:pt x="10475" y="3820"/>
                  </a:cubicBezTo>
                  <a:lnTo>
                    <a:pt x="10475" y="3820"/>
                  </a:lnTo>
                  <a:cubicBezTo>
                    <a:pt x="11679" y="5024"/>
                    <a:pt x="7131" y="7508"/>
                    <a:pt x="7266" y="10151"/>
                  </a:cubicBezTo>
                  <a:cubicBezTo>
                    <a:pt x="3910" y="3611"/>
                    <a:pt x="4389" y="4361"/>
                    <a:pt x="6049" y="2639"/>
                  </a:cubicBezTo>
                  <a:cubicBezTo>
                    <a:pt x="6860" y="1804"/>
                    <a:pt x="6934" y="1213"/>
                    <a:pt x="5828" y="525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1" name="Google Shape;791;p15"/>
            <p:cNvGrpSpPr/>
            <p:nvPr/>
          </p:nvGrpSpPr>
          <p:grpSpPr>
            <a:xfrm rot="379260">
              <a:off x="4848272" y="3805047"/>
              <a:ext cx="1223006" cy="1624352"/>
              <a:chOff x="6776872" y="4563689"/>
              <a:chExt cx="843151" cy="1119843"/>
            </a:xfrm>
          </p:grpSpPr>
          <p:sp>
            <p:nvSpPr>
              <p:cNvPr id="792" name="Google Shape;792;p15"/>
              <p:cNvSpPr/>
              <p:nvPr/>
            </p:nvSpPr>
            <p:spPr>
              <a:xfrm rot="-1049114">
                <a:off x="6904513" y="4630291"/>
                <a:ext cx="587869" cy="940185"/>
              </a:xfrm>
              <a:custGeom>
                <a:rect b="b" l="l" r="r" t="t"/>
                <a:pathLst>
                  <a:path extrusionOk="0" h="14451" w="9036">
                    <a:moveTo>
                      <a:pt x="3309" y="0"/>
                    </a:moveTo>
                    <a:cubicBezTo>
                      <a:pt x="3144" y="0"/>
                      <a:pt x="2964" y="51"/>
                      <a:pt x="2766" y="165"/>
                    </a:cubicBezTo>
                    <a:cubicBezTo>
                      <a:pt x="0" y="1813"/>
                      <a:pt x="4340" y="3878"/>
                      <a:pt x="3492" y="7234"/>
                    </a:cubicBezTo>
                    <a:cubicBezTo>
                      <a:pt x="2582" y="10590"/>
                      <a:pt x="4586" y="9533"/>
                      <a:pt x="4868" y="13049"/>
                    </a:cubicBezTo>
                    <a:cubicBezTo>
                      <a:pt x="4930" y="14192"/>
                      <a:pt x="5459" y="14450"/>
                      <a:pt x="6528" y="14450"/>
                    </a:cubicBezTo>
                    <a:cubicBezTo>
                      <a:pt x="7721" y="14450"/>
                      <a:pt x="8372" y="14045"/>
                      <a:pt x="8593" y="13356"/>
                    </a:cubicBezTo>
                    <a:cubicBezTo>
                      <a:pt x="9036" y="12078"/>
                      <a:pt x="7930" y="10578"/>
                      <a:pt x="7696" y="9656"/>
                    </a:cubicBezTo>
                    <a:cubicBezTo>
                      <a:pt x="7438" y="8721"/>
                      <a:pt x="7671" y="8070"/>
                      <a:pt x="7807" y="7000"/>
                    </a:cubicBezTo>
                    <a:cubicBezTo>
                      <a:pt x="8151" y="4259"/>
                      <a:pt x="5557" y="3325"/>
                      <a:pt x="4930" y="1972"/>
                    </a:cubicBezTo>
                    <a:cubicBezTo>
                      <a:pt x="4516" y="1074"/>
                      <a:pt x="4069" y="0"/>
                      <a:pt x="3309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5"/>
              <p:cNvSpPr/>
              <p:nvPr/>
            </p:nvSpPr>
            <p:spPr>
              <a:xfrm rot="-1049114">
                <a:off x="7101380" y="4677044"/>
                <a:ext cx="310459" cy="982539"/>
              </a:xfrm>
              <a:custGeom>
                <a:rect b="b" l="l" r="r" t="t"/>
                <a:pathLst>
                  <a:path extrusionOk="0" h="15102" w="4772">
                    <a:moveTo>
                      <a:pt x="329" y="1"/>
                    </a:moveTo>
                    <a:lnTo>
                      <a:pt x="329" y="1"/>
                    </a:lnTo>
                    <a:cubicBezTo>
                      <a:pt x="1455" y="2307"/>
                      <a:pt x="1884" y="3098"/>
                      <a:pt x="1726" y="3098"/>
                    </a:cubicBezTo>
                    <a:cubicBezTo>
                      <a:pt x="1633" y="3098"/>
                      <a:pt x="1341" y="2829"/>
                      <a:pt x="870" y="2435"/>
                    </a:cubicBezTo>
                    <a:cubicBezTo>
                      <a:pt x="271" y="1949"/>
                      <a:pt x="36" y="1765"/>
                      <a:pt x="26" y="1765"/>
                    </a:cubicBezTo>
                    <a:cubicBezTo>
                      <a:pt x="1" y="1765"/>
                      <a:pt x="1227" y="2794"/>
                      <a:pt x="1841" y="3295"/>
                    </a:cubicBezTo>
                    <a:cubicBezTo>
                      <a:pt x="1913" y="3488"/>
                      <a:pt x="2764" y="5757"/>
                      <a:pt x="2625" y="5757"/>
                    </a:cubicBezTo>
                    <a:cubicBezTo>
                      <a:pt x="2622" y="5757"/>
                      <a:pt x="2619" y="5756"/>
                      <a:pt x="2615" y="5754"/>
                    </a:cubicBezTo>
                    <a:cubicBezTo>
                      <a:pt x="2118" y="5542"/>
                      <a:pt x="1404" y="4984"/>
                      <a:pt x="1382" y="4984"/>
                    </a:cubicBezTo>
                    <a:cubicBezTo>
                      <a:pt x="1371" y="4984"/>
                      <a:pt x="1537" y="5127"/>
                      <a:pt x="2001" y="5533"/>
                    </a:cubicBezTo>
                    <a:cubicBezTo>
                      <a:pt x="2677" y="6074"/>
                      <a:pt x="2898" y="5459"/>
                      <a:pt x="3427" y="9245"/>
                    </a:cubicBezTo>
                    <a:cubicBezTo>
                      <a:pt x="2468" y="8618"/>
                      <a:pt x="1632" y="7832"/>
                      <a:pt x="931" y="6934"/>
                    </a:cubicBezTo>
                    <a:lnTo>
                      <a:pt x="931" y="6934"/>
                    </a:lnTo>
                    <a:cubicBezTo>
                      <a:pt x="3353" y="10327"/>
                      <a:pt x="3697" y="8287"/>
                      <a:pt x="3734" y="12466"/>
                    </a:cubicBezTo>
                    <a:cubicBezTo>
                      <a:pt x="3734" y="12534"/>
                      <a:pt x="3712" y="12563"/>
                      <a:pt x="3674" y="12563"/>
                    </a:cubicBezTo>
                    <a:cubicBezTo>
                      <a:pt x="3459" y="12563"/>
                      <a:pt x="2739" y="11633"/>
                      <a:pt x="2713" y="11633"/>
                    </a:cubicBezTo>
                    <a:cubicBezTo>
                      <a:pt x="2705" y="11633"/>
                      <a:pt x="2770" y="11730"/>
                      <a:pt x="2947" y="11987"/>
                    </a:cubicBezTo>
                    <a:cubicBezTo>
                      <a:pt x="3697" y="13179"/>
                      <a:pt x="3759" y="12589"/>
                      <a:pt x="3759" y="13511"/>
                    </a:cubicBezTo>
                    <a:cubicBezTo>
                      <a:pt x="3739" y="14982"/>
                      <a:pt x="3654" y="15101"/>
                      <a:pt x="3801" y="15101"/>
                    </a:cubicBezTo>
                    <a:cubicBezTo>
                      <a:pt x="3830" y="15101"/>
                      <a:pt x="3867" y="15097"/>
                      <a:pt x="3915" y="15097"/>
                    </a:cubicBezTo>
                    <a:cubicBezTo>
                      <a:pt x="3924" y="15097"/>
                      <a:pt x="3934" y="15097"/>
                      <a:pt x="3943" y="15097"/>
                    </a:cubicBezTo>
                    <a:cubicBezTo>
                      <a:pt x="4066" y="11225"/>
                      <a:pt x="3623" y="13056"/>
                      <a:pt x="4410" y="11581"/>
                    </a:cubicBezTo>
                    <a:cubicBezTo>
                      <a:pt x="4449" y="11513"/>
                      <a:pt x="4772" y="10786"/>
                      <a:pt x="4754" y="10786"/>
                    </a:cubicBezTo>
                    <a:cubicBezTo>
                      <a:pt x="4749" y="10786"/>
                      <a:pt x="4721" y="10837"/>
                      <a:pt x="4656" y="10966"/>
                    </a:cubicBezTo>
                    <a:cubicBezTo>
                      <a:pt x="4522" y="11190"/>
                      <a:pt x="4021" y="11974"/>
                      <a:pt x="3923" y="11974"/>
                    </a:cubicBezTo>
                    <a:cubicBezTo>
                      <a:pt x="3913" y="11974"/>
                      <a:pt x="3907" y="11967"/>
                      <a:pt x="3906" y="11950"/>
                    </a:cubicBezTo>
                    <a:cubicBezTo>
                      <a:pt x="3501" y="7414"/>
                      <a:pt x="3218" y="9651"/>
                      <a:pt x="4029" y="7869"/>
                    </a:cubicBezTo>
                    <a:cubicBezTo>
                      <a:pt x="4410" y="6996"/>
                      <a:pt x="4619" y="6049"/>
                      <a:pt x="4632" y="5103"/>
                    </a:cubicBezTo>
                    <a:lnTo>
                      <a:pt x="4632" y="5103"/>
                    </a:lnTo>
                    <a:cubicBezTo>
                      <a:pt x="4484" y="6578"/>
                      <a:pt x="4140" y="7487"/>
                      <a:pt x="3427" y="8483"/>
                    </a:cubicBezTo>
                    <a:cubicBezTo>
                      <a:pt x="3058" y="6553"/>
                      <a:pt x="2665" y="5668"/>
                      <a:pt x="2689" y="5373"/>
                    </a:cubicBezTo>
                    <a:cubicBezTo>
                      <a:pt x="2701" y="5103"/>
                      <a:pt x="2972" y="5090"/>
                      <a:pt x="3132" y="3689"/>
                    </a:cubicBezTo>
                    <a:lnTo>
                      <a:pt x="3132" y="3689"/>
                    </a:lnTo>
                    <a:cubicBezTo>
                      <a:pt x="3046" y="4205"/>
                      <a:pt x="2849" y="4709"/>
                      <a:pt x="2579" y="5164"/>
                    </a:cubicBezTo>
                    <a:cubicBezTo>
                      <a:pt x="2468" y="4795"/>
                      <a:pt x="2025" y="3566"/>
                      <a:pt x="1607" y="2582"/>
                    </a:cubicBezTo>
                    <a:cubicBezTo>
                      <a:pt x="1706" y="1882"/>
                      <a:pt x="1730" y="763"/>
                      <a:pt x="1534" y="50"/>
                    </a:cubicBezTo>
                    <a:lnTo>
                      <a:pt x="1534" y="50"/>
                    </a:lnTo>
                    <a:cubicBezTo>
                      <a:pt x="1693" y="726"/>
                      <a:pt x="1644" y="1759"/>
                      <a:pt x="1534" y="2423"/>
                    </a:cubicBezTo>
                    <a:cubicBezTo>
                      <a:pt x="1177" y="1599"/>
                      <a:pt x="771" y="788"/>
                      <a:pt x="329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4" name="Google Shape;794;p15"/>
            <p:cNvGrpSpPr/>
            <p:nvPr/>
          </p:nvGrpSpPr>
          <p:grpSpPr>
            <a:xfrm>
              <a:off x="4198359" y="4165474"/>
              <a:ext cx="1213996" cy="1307663"/>
              <a:chOff x="3893559" y="4165474"/>
              <a:chExt cx="1213996" cy="1307663"/>
            </a:xfrm>
          </p:grpSpPr>
          <p:sp>
            <p:nvSpPr>
              <p:cNvPr id="795" name="Google Shape;795;p15"/>
              <p:cNvSpPr/>
              <p:nvPr/>
            </p:nvSpPr>
            <p:spPr>
              <a:xfrm flipH="1" rot="3591607">
                <a:off x="3937184" y="4416516"/>
                <a:ext cx="955304" cy="650880"/>
              </a:xfrm>
              <a:custGeom>
                <a:rect b="b" l="l" r="r" t="t"/>
                <a:pathLst>
                  <a:path extrusionOk="0" h="10205" w="14978">
                    <a:moveTo>
                      <a:pt x="199" y="1248"/>
                    </a:moveTo>
                    <a:cubicBezTo>
                      <a:pt x="1" y="1248"/>
                      <a:pt x="90" y="1410"/>
                      <a:pt x="706" y="1421"/>
                    </a:cubicBezTo>
                    <a:lnTo>
                      <a:pt x="706" y="1421"/>
                    </a:lnTo>
                    <a:cubicBezTo>
                      <a:pt x="482" y="1292"/>
                      <a:pt x="302" y="1248"/>
                      <a:pt x="199" y="1248"/>
                    </a:cubicBezTo>
                    <a:close/>
                    <a:moveTo>
                      <a:pt x="7768" y="0"/>
                    </a:moveTo>
                    <a:cubicBezTo>
                      <a:pt x="6976" y="0"/>
                      <a:pt x="6111" y="132"/>
                      <a:pt x="5182" y="426"/>
                    </a:cubicBezTo>
                    <a:cubicBezTo>
                      <a:pt x="2858" y="1227"/>
                      <a:pt x="1494" y="1422"/>
                      <a:pt x="776" y="1422"/>
                    </a:cubicBezTo>
                    <a:cubicBezTo>
                      <a:pt x="752" y="1422"/>
                      <a:pt x="728" y="1422"/>
                      <a:pt x="706" y="1421"/>
                    </a:cubicBezTo>
                    <a:lnTo>
                      <a:pt x="706" y="1421"/>
                    </a:lnTo>
                    <a:cubicBezTo>
                      <a:pt x="1307" y="1770"/>
                      <a:pt x="2226" y="2741"/>
                      <a:pt x="2822" y="5171"/>
                    </a:cubicBezTo>
                    <a:cubicBezTo>
                      <a:pt x="3203" y="6855"/>
                      <a:pt x="3485" y="8527"/>
                      <a:pt x="4862" y="9535"/>
                    </a:cubicBezTo>
                    <a:cubicBezTo>
                      <a:pt x="5497" y="10010"/>
                      <a:pt x="6297" y="10204"/>
                      <a:pt x="7136" y="10204"/>
                    </a:cubicBezTo>
                    <a:cubicBezTo>
                      <a:pt x="8817" y="10204"/>
                      <a:pt x="10652" y="9425"/>
                      <a:pt x="11611" y="8564"/>
                    </a:cubicBezTo>
                    <a:cubicBezTo>
                      <a:pt x="14977" y="5560"/>
                      <a:pt x="12907" y="0"/>
                      <a:pt x="7768" y="0"/>
                    </a:cubicBezTo>
                    <a:close/>
                  </a:path>
                </a:pathLst>
              </a:custGeom>
              <a:solidFill>
                <a:srgbClr val="C335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5"/>
              <p:cNvSpPr/>
              <p:nvPr/>
            </p:nvSpPr>
            <p:spPr>
              <a:xfrm flipH="1" rot="3591607">
                <a:off x="4231816" y="4755537"/>
                <a:ext cx="921309" cy="425033"/>
              </a:xfrm>
              <a:custGeom>
                <a:rect b="b" l="l" r="r" t="t"/>
                <a:pathLst>
                  <a:path extrusionOk="0" h="6664" w="14445">
                    <a:moveTo>
                      <a:pt x="0" y="1"/>
                    </a:moveTo>
                    <a:lnTo>
                      <a:pt x="74" y="947"/>
                    </a:lnTo>
                    <a:cubicBezTo>
                      <a:pt x="5446" y="1599"/>
                      <a:pt x="10548" y="3050"/>
                      <a:pt x="14445" y="6664"/>
                    </a:cubicBezTo>
                    <a:cubicBezTo>
                      <a:pt x="11372" y="3332"/>
                      <a:pt x="5200" y="345"/>
                      <a:pt x="0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97" name="Google Shape;797;p15"/>
            <p:cNvSpPr/>
            <p:nvPr/>
          </p:nvSpPr>
          <p:spPr>
            <a:xfrm rot="-5400000">
              <a:off x="7184125" y="4185527"/>
              <a:ext cx="1814930" cy="1725486"/>
            </a:xfrm>
            <a:custGeom>
              <a:rect b="b" l="l" r="r" t="t"/>
              <a:pathLst>
                <a:path extrusionOk="0" h="33451" w="35185">
                  <a:moveTo>
                    <a:pt x="32333" y="0"/>
                  </a:moveTo>
                  <a:cubicBezTo>
                    <a:pt x="1" y="5127"/>
                    <a:pt x="11323" y="29738"/>
                    <a:pt x="9012" y="33451"/>
                  </a:cubicBezTo>
                  <a:cubicBezTo>
                    <a:pt x="12048" y="28558"/>
                    <a:pt x="35185" y="32504"/>
                    <a:pt x="32333" y="0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5"/>
            <p:cNvSpPr/>
            <p:nvPr/>
          </p:nvSpPr>
          <p:spPr>
            <a:xfrm rot="-5400000">
              <a:off x="7260235" y="4256530"/>
              <a:ext cx="1662710" cy="1725486"/>
            </a:xfrm>
            <a:custGeom>
              <a:rect b="b" l="l" r="r" t="t"/>
              <a:pathLst>
                <a:path extrusionOk="0" h="33451" w="32234">
                  <a:moveTo>
                    <a:pt x="32234" y="0"/>
                  </a:moveTo>
                  <a:cubicBezTo>
                    <a:pt x="0" y="5114"/>
                    <a:pt x="11212" y="29763"/>
                    <a:pt x="8913" y="33451"/>
                  </a:cubicBezTo>
                  <a:cubicBezTo>
                    <a:pt x="16068" y="21883"/>
                    <a:pt x="23850" y="10720"/>
                    <a:pt x="32234" y="0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5"/>
            <p:cNvSpPr/>
            <p:nvPr/>
          </p:nvSpPr>
          <p:spPr>
            <a:xfrm rot="-5400000">
              <a:off x="7525937" y="4025750"/>
              <a:ext cx="1299931" cy="1791460"/>
            </a:xfrm>
            <a:custGeom>
              <a:rect b="b" l="l" r="r" t="t"/>
              <a:pathLst>
                <a:path extrusionOk="0" h="34730" w="25201">
                  <a:moveTo>
                    <a:pt x="20101" y="1"/>
                  </a:moveTo>
                  <a:cubicBezTo>
                    <a:pt x="16658" y="812"/>
                    <a:pt x="19695" y="3210"/>
                    <a:pt x="19818" y="5004"/>
                  </a:cubicBezTo>
                  <a:cubicBezTo>
                    <a:pt x="19867" y="5582"/>
                    <a:pt x="19572" y="5779"/>
                    <a:pt x="19621" y="5816"/>
                  </a:cubicBezTo>
                  <a:cubicBezTo>
                    <a:pt x="15786" y="10894"/>
                    <a:pt x="15086" y="12017"/>
                    <a:pt x="15002" y="12017"/>
                  </a:cubicBezTo>
                  <a:cubicBezTo>
                    <a:pt x="14970" y="12017"/>
                    <a:pt x="15029" y="11851"/>
                    <a:pt x="15036" y="11680"/>
                  </a:cubicBezTo>
                  <a:cubicBezTo>
                    <a:pt x="15134" y="8606"/>
                    <a:pt x="10167" y="4918"/>
                    <a:pt x="12688" y="2841"/>
                  </a:cubicBezTo>
                  <a:lnTo>
                    <a:pt x="12688" y="2841"/>
                  </a:lnTo>
                  <a:cubicBezTo>
                    <a:pt x="9553" y="5177"/>
                    <a:pt x="16413" y="9455"/>
                    <a:pt x="14310" y="13007"/>
                  </a:cubicBezTo>
                  <a:cubicBezTo>
                    <a:pt x="13659" y="14114"/>
                    <a:pt x="12306" y="15773"/>
                    <a:pt x="9983" y="19142"/>
                  </a:cubicBezTo>
                  <a:cubicBezTo>
                    <a:pt x="10549" y="15159"/>
                    <a:pt x="4512" y="10573"/>
                    <a:pt x="6516" y="7402"/>
                  </a:cubicBezTo>
                  <a:lnTo>
                    <a:pt x="6516" y="7402"/>
                  </a:lnTo>
                  <a:cubicBezTo>
                    <a:pt x="4328" y="10463"/>
                    <a:pt x="9958" y="15208"/>
                    <a:pt x="9651" y="18884"/>
                  </a:cubicBezTo>
                  <a:cubicBezTo>
                    <a:pt x="9565" y="20039"/>
                    <a:pt x="9307" y="20076"/>
                    <a:pt x="5619" y="25621"/>
                  </a:cubicBezTo>
                  <a:cubicBezTo>
                    <a:pt x="5791" y="22375"/>
                    <a:pt x="1697" y="19351"/>
                    <a:pt x="2041" y="15712"/>
                  </a:cubicBezTo>
                  <a:lnTo>
                    <a:pt x="2041" y="15712"/>
                  </a:lnTo>
                  <a:cubicBezTo>
                    <a:pt x="1427" y="18810"/>
                    <a:pt x="4353" y="21760"/>
                    <a:pt x="5004" y="24367"/>
                  </a:cubicBezTo>
                  <a:cubicBezTo>
                    <a:pt x="5557" y="26579"/>
                    <a:pt x="4857" y="26579"/>
                    <a:pt x="1" y="34398"/>
                  </a:cubicBezTo>
                  <a:lnTo>
                    <a:pt x="529" y="34730"/>
                  </a:lnTo>
                  <a:cubicBezTo>
                    <a:pt x="2890" y="30784"/>
                    <a:pt x="4107" y="28694"/>
                    <a:pt x="4955" y="27526"/>
                  </a:cubicBezTo>
                  <a:cubicBezTo>
                    <a:pt x="5960" y="26156"/>
                    <a:pt x="7259" y="25806"/>
                    <a:pt x="8681" y="25806"/>
                  </a:cubicBezTo>
                  <a:cubicBezTo>
                    <a:pt x="10163" y="25806"/>
                    <a:pt x="11779" y="26186"/>
                    <a:pt x="13339" y="26186"/>
                  </a:cubicBezTo>
                  <a:cubicBezTo>
                    <a:pt x="14420" y="26186"/>
                    <a:pt x="15474" y="26003"/>
                    <a:pt x="16437" y="25387"/>
                  </a:cubicBezTo>
                  <a:lnTo>
                    <a:pt x="16437" y="25387"/>
                  </a:lnTo>
                  <a:cubicBezTo>
                    <a:pt x="15638" y="25791"/>
                    <a:pt x="14757" y="25925"/>
                    <a:pt x="13840" y="25925"/>
                  </a:cubicBezTo>
                  <a:cubicBezTo>
                    <a:pt x="12021" y="25925"/>
                    <a:pt x="10059" y="25397"/>
                    <a:pt x="8313" y="25397"/>
                  </a:cubicBezTo>
                  <a:cubicBezTo>
                    <a:pt x="7484" y="25397"/>
                    <a:pt x="6705" y="25516"/>
                    <a:pt x="6012" y="25866"/>
                  </a:cubicBezTo>
                  <a:cubicBezTo>
                    <a:pt x="6024" y="25842"/>
                    <a:pt x="9365" y="20642"/>
                    <a:pt x="9405" y="20642"/>
                  </a:cubicBezTo>
                  <a:cubicBezTo>
                    <a:pt x="9405" y="20642"/>
                    <a:pt x="9405" y="20642"/>
                    <a:pt x="9405" y="20642"/>
                  </a:cubicBezTo>
                  <a:cubicBezTo>
                    <a:pt x="10230" y="19401"/>
                    <a:pt x="11608" y="19046"/>
                    <a:pt x="13176" y="19046"/>
                  </a:cubicBezTo>
                  <a:cubicBezTo>
                    <a:pt x="15267" y="19046"/>
                    <a:pt x="17699" y="19677"/>
                    <a:pt x="19610" y="19677"/>
                  </a:cubicBezTo>
                  <a:cubicBezTo>
                    <a:pt x="20795" y="19677"/>
                    <a:pt x="21781" y="19435"/>
                    <a:pt x="22363" y="18650"/>
                  </a:cubicBezTo>
                  <a:lnTo>
                    <a:pt x="22363" y="18650"/>
                  </a:lnTo>
                  <a:cubicBezTo>
                    <a:pt x="21802" y="19309"/>
                    <a:pt x="20945" y="19527"/>
                    <a:pt x="19920" y="19527"/>
                  </a:cubicBezTo>
                  <a:cubicBezTo>
                    <a:pt x="17933" y="19527"/>
                    <a:pt x="15318" y="18709"/>
                    <a:pt x="13032" y="18709"/>
                  </a:cubicBezTo>
                  <a:cubicBezTo>
                    <a:pt x="12099" y="18709"/>
                    <a:pt x="11221" y="18845"/>
                    <a:pt x="10462" y="19228"/>
                  </a:cubicBezTo>
                  <a:cubicBezTo>
                    <a:pt x="10426" y="19246"/>
                    <a:pt x="10343" y="19330"/>
                    <a:pt x="10321" y="19330"/>
                  </a:cubicBezTo>
                  <a:cubicBezTo>
                    <a:pt x="10253" y="19330"/>
                    <a:pt x="10724" y="18576"/>
                    <a:pt x="14568" y="13044"/>
                  </a:cubicBezTo>
                  <a:cubicBezTo>
                    <a:pt x="14569" y="13045"/>
                    <a:pt x="14570" y="13045"/>
                    <a:pt x="14571" y="13045"/>
                  </a:cubicBezTo>
                  <a:cubicBezTo>
                    <a:pt x="14616" y="13045"/>
                    <a:pt x="14844" y="12557"/>
                    <a:pt x="15577" y="12233"/>
                  </a:cubicBezTo>
                  <a:cubicBezTo>
                    <a:pt x="16099" y="12006"/>
                    <a:pt x="16715" y="11922"/>
                    <a:pt x="17376" y="11922"/>
                  </a:cubicBezTo>
                  <a:cubicBezTo>
                    <a:pt x="19238" y="11922"/>
                    <a:pt x="21458" y="12587"/>
                    <a:pt x="22952" y="12587"/>
                  </a:cubicBezTo>
                  <a:cubicBezTo>
                    <a:pt x="23824" y="12587"/>
                    <a:pt x="24449" y="12361"/>
                    <a:pt x="24612" y="11643"/>
                  </a:cubicBezTo>
                  <a:lnTo>
                    <a:pt x="24612" y="11643"/>
                  </a:lnTo>
                  <a:cubicBezTo>
                    <a:pt x="24431" y="12280"/>
                    <a:pt x="23874" y="12491"/>
                    <a:pt x="23102" y="12491"/>
                  </a:cubicBezTo>
                  <a:cubicBezTo>
                    <a:pt x="21597" y="12491"/>
                    <a:pt x="19272" y="11692"/>
                    <a:pt x="17293" y="11692"/>
                  </a:cubicBezTo>
                  <a:cubicBezTo>
                    <a:pt x="16506" y="11692"/>
                    <a:pt x="15774" y="11819"/>
                    <a:pt x="15171" y="12172"/>
                  </a:cubicBezTo>
                  <a:cubicBezTo>
                    <a:pt x="16274" y="10614"/>
                    <a:pt x="19653" y="5877"/>
                    <a:pt x="19707" y="5877"/>
                  </a:cubicBezTo>
                  <a:cubicBezTo>
                    <a:pt x="19707" y="5877"/>
                    <a:pt x="19707" y="5877"/>
                    <a:pt x="19707" y="5877"/>
                  </a:cubicBezTo>
                  <a:cubicBezTo>
                    <a:pt x="19975" y="5516"/>
                    <a:pt x="20381" y="5397"/>
                    <a:pt x="20852" y="5397"/>
                  </a:cubicBezTo>
                  <a:cubicBezTo>
                    <a:pt x="21743" y="5397"/>
                    <a:pt x="22867" y="5819"/>
                    <a:pt x="23740" y="5819"/>
                  </a:cubicBezTo>
                  <a:cubicBezTo>
                    <a:pt x="24589" y="5819"/>
                    <a:pt x="25200" y="5421"/>
                    <a:pt x="25129" y="3849"/>
                  </a:cubicBezTo>
                  <a:lnTo>
                    <a:pt x="25129" y="3849"/>
                  </a:lnTo>
                  <a:cubicBezTo>
                    <a:pt x="25096" y="5355"/>
                    <a:pt x="24549" y="5747"/>
                    <a:pt x="23782" y="5747"/>
                  </a:cubicBezTo>
                  <a:cubicBezTo>
                    <a:pt x="22951" y="5747"/>
                    <a:pt x="21862" y="5287"/>
                    <a:pt x="20890" y="5287"/>
                  </a:cubicBezTo>
                  <a:cubicBezTo>
                    <a:pt x="20716" y="5287"/>
                    <a:pt x="20547" y="5302"/>
                    <a:pt x="20383" y="5336"/>
                  </a:cubicBezTo>
                  <a:cubicBezTo>
                    <a:pt x="20261" y="5359"/>
                    <a:pt x="20091" y="5487"/>
                    <a:pt x="20040" y="5487"/>
                  </a:cubicBezTo>
                  <a:cubicBezTo>
                    <a:pt x="19925" y="5487"/>
                    <a:pt x="20447" y="4806"/>
                    <a:pt x="23653" y="579"/>
                  </a:cubicBezTo>
                  <a:lnTo>
                    <a:pt x="23653" y="579"/>
                  </a:lnTo>
                  <a:cubicBezTo>
                    <a:pt x="20583" y="4506"/>
                    <a:pt x="19982" y="5412"/>
                    <a:pt x="19905" y="5412"/>
                  </a:cubicBezTo>
                  <a:cubicBezTo>
                    <a:pt x="19867" y="5412"/>
                    <a:pt x="19957" y="5191"/>
                    <a:pt x="19941" y="5004"/>
                  </a:cubicBezTo>
                  <a:cubicBezTo>
                    <a:pt x="19793" y="3062"/>
                    <a:pt x="16794" y="1009"/>
                    <a:pt x="2010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5"/>
            <p:cNvSpPr/>
            <p:nvPr/>
          </p:nvSpPr>
          <p:spPr>
            <a:xfrm rot="-5400000">
              <a:off x="-93395" y="2842628"/>
              <a:ext cx="1830147" cy="2029926"/>
            </a:xfrm>
            <a:custGeom>
              <a:rect b="b" l="l" r="r" t="t"/>
              <a:pathLst>
                <a:path extrusionOk="0" h="39353" w="35480">
                  <a:moveTo>
                    <a:pt x="1" y="1"/>
                  </a:moveTo>
                  <a:cubicBezTo>
                    <a:pt x="2" y="2"/>
                    <a:pt x="3" y="3"/>
                    <a:pt x="5" y="4"/>
                  </a:cubicBezTo>
                  <a:lnTo>
                    <a:pt x="5" y="4"/>
                  </a:lnTo>
                  <a:cubicBezTo>
                    <a:pt x="3" y="3"/>
                    <a:pt x="2" y="2"/>
                    <a:pt x="1" y="1"/>
                  </a:cubicBezTo>
                  <a:close/>
                  <a:moveTo>
                    <a:pt x="5" y="4"/>
                  </a:moveTo>
                  <a:cubicBezTo>
                    <a:pt x="2459" y="2013"/>
                    <a:pt x="2030" y="10466"/>
                    <a:pt x="4168" y="17925"/>
                  </a:cubicBezTo>
                  <a:cubicBezTo>
                    <a:pt x="7438" y="28681"/>
                    <a:pt x="14962" y="32714"/>
                    <a:pt x="29259" y="39352"/>
                  </a:cubicBezTo>
                  <a:cubicBezTo>
                    <a:pt x="35480" y="23112"/>
                    <a:pt x="29653" y="9663"/>
                    <a:pt x="19339" y="4426"/>
                  </a:cubicBezTo>
                  <a:cubicBezTo>
                    <a:pt x="10959" y="40"/>
                    <a:pt x="2382" y="1941"/>
                    <a:pt x="5" y="4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5"/>
            <p:cNvSpPr/>
            <p:nvPr/>
          </p:nvSpPr>
          <p:spPr>
            <a:xfrm rot="-5400000">
              <a:off x="-90713" y="2845310"/>
              <a:ext cx="1767371" cy="2087337"/>
            </a:xfrm>
            <a:custGeom>
              <a:rect b="b" l="l" r="r" t="t"/>
              <a:pathLst>
                <a:path extrusionOk="0" h="40466" w="34263">
                  <a:moveTo>
                    <a:pt x="1" y="1114"/>
                  </a:moveTo>
                  <a:cubicBezTo>
                    <a:pt x="10" y="1121"/>
                    <a:pt x="19" y="1128"/>
                    <a:pt x="28" y="1135"/>
                  </a:cubicBezTo>
                  <a:lnTo>
                    <a:pt x="28" y="1135"/>
                  </a:lnTo>
                  <a:cubicBezTo>
                    <a:pt x="19" y="1128"/>
                    <a:pt x="10" y="1121"/>
                    <a:pt x="1" y="1114"/>
                  </a:cubicBezTo>
                  <a:close/>
                  <a:moveTo>
                    <a:pt x="28" y="1135"/>
                  </a:moveTo>
                  <a:cubicBezTo>
                    <a:pt x="12960" y="11545"/>
                    <a:pt x="23019" y="25084"/>
                    <a:pt x="29259" y="40465"/>
                  </a:cubicBezTo>
                  <a:cubicBezTo>
                    <a:pt x="34263" y="27409"/>
                    <a:pt x="31337" y="16272"/>
                    <a:pt x="25326" y="10027"/>
                  </a:cubicBezTo>
                  <a:cubicBezTo>
                    <a:pt x="15483" y="0"/>
                    <a:pt x="3050" y="3527"/>
                    <a:pt x="28" y="1135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5"/>
            <p:cNvSpPr/>
            <p:nvPr/>
          </p:nvSpPr>
          <p:spPr>
            <a:xfrm rot="-5400000">
              <a:off x="-174895" y="3010993"/>
              <a:ext cx="1766133" cy="2026057"/>
            </a:xfrm>
            <a:custGeom>
              <a:rect b="b" l="l" r="r" t="t"/>
              <a:pathLst>
                <a:path extrusionOk="0" h="39278" w="34239">
                  <a:moveTo>
                    <a:pt x="456" y="0"/>
                  </a:moveTo>
                  <a:lnTo>
                    <a:pt x="1" y="603"/>
                  </a:lnTo>
                  <a:cubicBezTo>
                    <a:pt x="8385" y="7093"/>
                    <a:pt x="9331" y="7929"/>
                    <a:pt x="9209" y="10400"/>
                  </a:cubicBezTo>
                  <a:cubicBezTo>
                    <a:pt x="9024" y="13670"/>
                    <a:pt x="6135" y="17703"/>
                    <a:pt x="7057" y="20997"/>
                  </a:cubicBezTo>
                  <a:cubicBezTo>
                    <a:pt x="6443" y="16965"/>
                    <a:pt x="10647" y="12503"/>
                    <a:pt x="9627" y="8765"/>
                  </a:cubicBezTo>
                  <a:lnTo>
                    <a:pt x="9627" y="8765"/>
                  </a:lnTo>
                  <a:cubicBezTo>
                    <a:pt x="10954" y="10032"/>
                    <a:pt x="15343" y="14199"/>
                    <a:pt x="15724" y="16006"/>
                  </a:cubicBezTo>
                  <a:cubicBezTo>
                    <a:pt x="16646" y="20469"/>
                    <a:pt x="10143" y="26566"/>
                    <a:pt x="12085" y="29541"/>
                  </a:cubicBezTo>
                  <a:cubicBezTo>
                    <a:pt x="10831" y="27193"/>
                    <a:pt x="14224" y="23493"/>
                    <a:pt x="15650" y="19657"/>
                  </a:cubicBezTo>
                  <a:cubicBezTo>
                    <a:pt x="16642" y="16995"/>
                    <a:pt x="16056" y="15697"/>
                    <a:pt x="16127" y="15697"/>
                  </a:cubicBezTo>
                  <a:cubicBezTo>
                    <a:pt x="16150" y="15697"/>
                    <a:pt x="16249" y="15846"/>
                    <a:pt x="16511" y="16141"/>
                  </a:cubicBezTo>
                  <a:cubicBezTo>
                    <a:pt x="21564" y="22485"/>
                    <a:pt x="22178" y="23247"/>
                    <a:pt x="22240" y="24476"/>
                  </a:cubicBezTo>
                  <a:cubicBezTo>
                    <a:pt x="22375" y="28373"/>
                    <a:pt x="16314" y="33045"/>
                    <a:pt x="18564" y="34655"/>
                  </a:cubicBezTo>
                  <a:cubicBezTo>
                    <a:pt x="16929" y="33340"/>
                    <a:pt x="20297" y="30414"/>
                    <a:pt x="21834" y="27181"/>
                  </a:cubicBezTo>
                  <a:cubicBezTo>
                    <a:pt x="22698" y="25376"/>
                    <a:pt x="22424" y="24049"/>
                    <a:pt x="22556" y="24049"/>
                  </a:cubicBezTo>
                  <a:cubicBezTo>
                    <a:pt x="22657" y="24049"/>
                    <a:pt x="22994" y="24823"/>
                    <a:pt x="24256" y="26751"/>
                  </a:cubicBezTo>
                  <a:cubicBezTo>
                    <a:pt x="25461" y="28681"/>
                    <a:pt x="27415" y="32061"/>
                    <a:pt x="27378" y="32086"/>
                  </a:cubicBezTo>
                  <a:cubicBezTo>
                    <a:pt x="28645" y="34360"/>
                    <a:pt x="22203" y="37016"/>
                    <a:pt x="26592" y="38995"/>
                  </a:cubicBezTo>
                  <a:cubicBezTo>
                    <a:pt x="23002" y="37089"/>
                    <a:pt x="27022" y="35454"/>
                    <a:pt x="27612" y="33106"/>
                  </a:cubicBezTo>
                  <a:cubicBezTo>
                    <a:pt x="27626" y="33056"/>
                    <a:pt x="27543" y="32682"/>
                    <a:pt x="27635" y="32682"/>
                  </a:cubicBezTo>
                  <a:cubicBezTo>
                    <a:pt x="27790" y="32682"/>
                    <a:pt x="28446" y="33753"/>
                    <a:pt x="30919" y="39278"/>
                  </a:cubicBezTo>
                  <a:cubicBezTo>
                    <a:pt x="28475" y="33587"/>
                    <a:pt x="27685" y="32574"/>
                    <a:pt x="27787" y="32574"/>
                  </a:cubicBezTo>
                  <a:cubicBezTo>
                    <a:pt x="27824" y="32574"/>
                    <a:pt x="27979" y="32707"/>
                    <a:pt x="28214" y="32799"/>
                  </a:cubicBezTo>
                  <a:cubicBezTo>
                    <a:pt x="28692" y="32988"/>
                    <a:pt x="29256" y="33033"/>
                    <a:pt x="29837" y="33033"/>
                  </a:cubicBezTo>
                  <a:cubicBezTo>
                    <a:pt x="30360" y="33033"/>
                    <a:pt x="30898" y="32996"/>
                    <a:pt x="31399" y="32996"/>
                  </a:cubicBezTo>
                  <a:cubicBezTo>
                    <a:pt x="32869" y="32996"/>
                    <a:pt x="34023" y="33311"/>
                    <a:pt x="33587" y="35786"/>
                  </a:cubicBezTo>
                  <a:cubicBezTo>
                    <a:pt x="34238" y="33121"/>
                    <a:pt x="32784" y="32875"/>
                    <a:pt x="31114" y="32875"/>
                  </a:cubicBezTo>
                  <a:cubicBezTo>
                    <a:pt x="30736" y="32875"/>
                    <a:pt x="30347" y="32888"/>
                    <a:pt x="29968" y="32888"/>
                  </a:cubicBezTo>
                  <a:cubicBezTo>
                    <a:pt x="29336" y="32888"/>
                    <a:pt x="28733" y="32852"/>
                    <a:pt x="28263" y="32664"/>
                  </a:cubicBezTo>
                  <a:cubicBezTo>
                    <a:pt x="27391" y="32307"/>
                    <a:pt x="27784" y="32283"/>
                    <a:pt x="24440" y="26665"/>
                  </a:cubicBezTo>
                  <a:cubicBezTo>
                    <a:pt x="22972" y="24367"/>
                    <a:pt x="22664" y="23892"/>
                    <a:pt x="22746" y="23892"/>
                  </a:cubicBezTo>
                  <a:cubicBezTo>
                    <a:pt x="22791" y="23892"/>
                    <a:pt x="22949" y="24031"/>
                    <a:pt x="23100" y="24095"/>
                  </a:cubicBezTo>
                  <a:cubicBezTo>
                    <a:pt x="23691" y="24350"/>
                    <a:pt x="24388" y="24441"/>
                    <a:pt x="25141" y="24441"/>
                  </a:cubicBezTo>
                  <a:cubicBezTo>
                    <a:pt x="27035" y="24441"/>
                    <a:pt x="29284" y="23865"/>
                    <a:pt x="31090" y="23865"/>
                  </a:cubicBezTo>
                  <a:cubicBezTo>
                    <a:pt x="32619" y="23865"/>
                    <a:pt x="33830" y="24278"/>
                    <a:pt x="34238" y="25804"/>
                  </a:cubicBezTo>
                  <a:cubicBezTo>
                    <a:pt x="33831" y="24113"/>
                    <a:pt x="32446" y="23677"/>
                    <a:pt x="30747" y="23677"/>
                  </a:cubicBezTo>
                  <a:cubicBezTo>
                    <a:pt x="28934" y="23677"/>
                    <a:pt x="26765" y="24174"/>
                    <a:pt x="25048" y="24174"/>
                  </a:cubicBezTo>
                  <a:cubicBezTo>
                    <a:pt x="24339" y="24174"/>
                    <a:pt x="23708" y="24089"/>
                    <a:pt x="23211" y="23849"/>
                  </a:cubicBezTo>
                  <a:cubicBezTo>
                    <a:pt x="21686" y="23136"/>
                    <a:pt x="21023" y="21022"/>
                    <a:pt x="16413" y="15392"/>
                  </a:cubicBezTo>
                  <a:lnTo>
                    <a:pt x="16413" y="15392"/>
                  </a:lnTo>
                  <a:cubicBezTo>
                    <a:pt x="17191" y="15723"/>
                    <a:pt x="18056" y="15849"/>
                    <a:pt x="18972" y="15849"/>
                  </a:cubicBezTo>
                  <a:cubicBezTo>
                    <a:pt x="21839" y="15849"/>
                    <a:pt x="25196" y="14616"/>
                    <a:pt x="27886" y="14616"/>
                  </a:cubicBezTo>
                  <a:cubicBezTo>
                    <a:pt x="29369" y="14616"/>
                    <a:pt x="30649" y="14990"/>
                    <a:pt x="31534" y="16154"/>
                  </a:cubicBezTo>
                  <a:cubicBezTo>
                    <a:pt x="30616" y="14797"/>
                    <a:pt x="29185" y="14382"/>
                    <a:pt x="27525" y="14382"/>
                  </a:cubicBezTo>
                  <a:cubicBezTo>
                    <a:pt x="24900" y="14382"/>
                    <a:pt x="21701" y="15419"/>
                    <a:pt x="19043" y="15419"/>
                  </a:cubicBezTo>
                  <a:cubicBezTo>
                    <a:pt x="18247" y="15419"/>
                    <a:pt x="17499" y="15326"/>
                    <a:pt x="16831" y="15084"/>
                  </a:cubicBezTo>
                  <a:cubicBezTo>
                    <a:pt x="15195" y="14494"/>
                    <a:pt x="15146" y="13535"/>
                    <a:pt x="10020" y="8360"/>
                  </a:cubicBezTo>
                  <a:lnTo>
                    <a:pt x="10020" y="8360"/>
                  </a:lnTo>
                  <a:cubicBezTo>
                    <a:pt x="10453" y="8473"/>
                    <a:pt x="10901" y="8521"/>
                    <a:pt x="11359" y="8521"/>
                  </a:cubicBezTo>
                  <a:cubicBezTo>
                    <a:pt x="14187" y="8521"/>
                    <a:pt x="17440" y="6674"/>
                    <a:pt x="20523" y="6674"/>
                  </a:cubicBezTo>
                  <a:cubicBezTo>
                    <a:pt x="21349" y="6674"/>
                    <a:pt x="22163" y="6806"/>
                    <a:pt x="22953" y="7143"/>
                  </a:cubicBezTo>
                  <a:cubicBezTo>
                    <a:pt x="21990" y="6629"/>
                    <a:pt x="20968" y="6442"/>
                    <a:pt x="19931" y="6442"/>
                  </a:cubicBezTo>
                  <a:cubicBezTo>
                    <a:pt x="19010" y="6442"/>
                    <a:pt x="18077" y="6589"/>
                    <a:pt x="17162" y="6786"/>
                  </a:cubicBezTo>
                  <a:cubicBezTo>
                    <a:pt x="14075" y="7476"/>
                    <a:pt x="12466" y="7966"/>
                    <a:pt x="11257" y="7966"/>
                  </a:cubicBezTo>
                  <a:cubicBezTo>
                    <a:pt x="8868" y="7966"/>
                    <a:pt x="8037" y="6055"/>
                    <a:pt x="45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5"/>
            <p:cNvSpPr/>
            <p:nvPr/>
          </p:nvSpPr>
          <p:spPr>
            <a:xfrm rot="-5400000">
              <a:off x="7400591" y="3027629"/>
              <a:ext cx="1799971" cy="2144181"/>
            </a:xfrm>
            <a:custGeom>
              <a:rect b="b" l="l" r="r" t="t"/>
              <a:pathLst>
                <a:path extrusionOk="0" h="41568" w="34895">
                  <a:moveTo>
                    <a:pt x="28793" y="0"/>
                  </a:moveTo>
                  <a:cubicBezTo>
                    <a:pt x="24509" y="0"/>
                    <a:pt x="23485" y="4602"/>
                    <a:pt x="21998" y="8760"/>
                  </a:cubicBezTo>
                  <a:cubicBezTo>
                    <a:pt x="20044" y="14354"/>
                    <a:pt x="19196" y="15227"/>
                    <a:pt x="13799" y="17280"/>
                  </a:cubicBezTo>
                  <a:cubicBezTo>
                    <a:pt x="6300" y="20242"/>
                    <a:pt x="9275" y="25578"/>
                    <a:pt x="4726" y="29130"/>
                  </a:cubicBezTo>
                  <a:cubicBezTo>
                    <a:pt x="2993" y="30397"/>
                    <a:pt x="509" y="31442"/>
                    <a:pt x="227" y="33630"/>
                  </a:cubicBezTo>
                  <a:cubicBezTo>
                    <a:pt x="0" y="35349"/>
                    <a:pt x="2437" y="41567"/>
                    <a:pt x="6866" y="41567"/>
                  </a:cubicBezTo>
                  <a:cubicBezTo>
                    <a:pt x="7727" y="41567"/>
                    <a:pt x="8662" y="41333"/>
                    <a:pt x="9668" y="40785"/>
                  </a:cubicBezTo>
                  <a:cubicBezTo>
                    <a:pt x="14389" y="37933"/>
                    <a:pt x="14807" y="33212"/>
                    <a:pt x="18937" y="30409"/>
                  </a:cubicBezTo>
                  <a:cubicBezTo>
                    <a:pt x="22896" y="27803"/>
                    <a:pt x="25637" y="27815"/>
                    <a:pt x="28612" y="22676"/>
                  </a:cubicBezTo>
                  <a:cubicBezTo>
                    <a:pt x="31612" y="17058"/>
                    <a:pt x="29325" y="14317"/>
                    <a:pt x="31280" y="9522"/>
                  </a:cubicBezTo>
                  <a:cubicBezTo>
                    <a:pt x="32829" y="5896"/>
                    <a:pt x="34894" y="1372"/>
                    <a:pt x="30813" y="290"/>
                  </a:cubicBezTo>
                  <a:cubicBezTo>
                    <a:pt x="30067" y="92"/>
                    <a:pt x="29398" y="0"/>
                    <a:pt x="28793" y="0"/>
                  </a:cubicBezTo>
                  <a:close/>
                </a:path>
              </a:pathLst>
            </a:custGeom>
            <a:solidFill>
              <a:srgbClr val="E298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5"/>
            <p:cNvSpPr/>
            <p:nvPr/>
          </p:nvSpPr>
          <p:spPr>
            <a:xfrm rot="-5400000">
              <a:off x="7397419" y="3306819"/>
              <a:ext cx="1868834" cy="1942597"/>
            </a:xfrm>
            <a:custGeom>
              <a:rect b="b" l="l" r="r" t="t"/>
              <a:pathLst>
                <a:path extrusionOk="0" h="37660" w="36230">
                  <a:moveTo>
                    <a:pt x="33721" y="1"/>
                  </a:moveTo>
                  <a:cubicBezTo>
                    <a:pt x="33714" y="1"/>
                    <a:pt x="31362" y="6307"/>
                    <a:pt x="29210" y="10331"/>
                  </a:cubicBezTo>
                  <a:cubicBezTo>
                    <a:pt x="29054" y="5591"/>
                    <a:pt x="28993" y="2943"/>
                    <a:pt x="28966" y="2943"/>
                  </a:cubicBezTo>
                  <a:cubicBezTo>
                    <a:pt x="28940" y="2943"/>
                    <a:pt x="28945" y="5400"/>
                    <a:pt x="28927" y="10810"/>
                  </a:cubicBezTo>
                  <a:cubicBezTo>
                    <a:pt x="28519" y="11557"/>
                    <a:pt x="24799" y="17787"/>
                    <a:pt x="24275" y="17787"/>
                  </a:cubicBezTo>
                  <a:cubicBezTo>
                    <a:pt x="24247" y="17787"/>
                    <a:pt x="24228" y="17769"/>
                    <a:pt x="24219" y="17731"/>
                  </a:cubicBezTo>
                  <a:cubicBezTo>
                    <a:pt x="23787" y="15956"/>
                    <a:pt x="23771" y="13068"/>
                    <a:pt x="23738" y="13068"/>
                  </a:cubicBezTo>
                  <a:cubicBezTo>
                    <a:pt x="23729" y="13068"/>
                    <a:pt x="23720" y="13253"/>
                    <a:pt x="23703" y="13687"/>
                  </a:cubicBezTo>
                  <a:cubicBezTo>
                    <a:pt x="23555" y="19477"/>
                    <a:pt x="24465" y="18113"/>
                    <a:pt x="21674" y="21309"/>
                  </a:cubicBezTo>
                  <a:cubicBezTo>
                    <a:pt x="20494" y="22575"/>
                    <a:pt x="19326" y="23915"/>
                    <a:pt x="16548" y="26484"/>
                  </a:cubicBezTo>
                  <a:cubicBezTo>
                    <a:pt x="16585" y="23841"/>
                    <a:pt x="16708" y="21297"/>
                    <a:pt x="17310" y="18481"/>
                  </a:cubicBezTo>
                  <a:cubicBezTo>
                    <a:pt x="17768" y="16430"/>
                    <a:pt x="17923" y="15613"/>
                    <a:pt x="17892" y="15613"/>
                  </a:cubicBezTo>
                  <a:cubicBezTo>
                    <a:pt x="17810" y="15613"/>
                    <a:pt x="16427" y="21355"/>
                    <a:pt x="15945" y="25095"/>
                  </a:cubicBezTo>
                  <a:cubicBezTo>
                    <a:pt x="15601" y="27775"/>
                    <a:pt x="16634" y="26558"/>
                    <a:pt x="12307" y="30074"/>
                  </a:cubicBezTo>
                  <a:cubicBezTo>
                    <a:pt x="12270" y="30099"/>
                    <a:pt x="9688" y="32041"/>
                    <a:pt x="8287" y="32877"/>
                  </a:cubicBezTo>
                  <a:cubicBezTo>
                    <a:pt x="8062" y="33014"/>
                    <a:pt x="7892" y="33146"/>
                    <a:pt x="7798" y="33146"/>
                  </a:cubicBezTo>
                  <a:cubicBezTo>
                    <a:pt x="7572" y="33146"/>
                    <a:pt x="7780" y="32392"/>
                    <a:pt x="8717" y="29164"/>
                  </a:cubicBezTo>
                  <a:cubicBezTo>
                    <a:pt x="8811" y="28851"/>
                    <a:pt x="8838" y="28719"/>
                    <a:pt x="8817" y="28719"/>
                  </a:cubicBezTo>
                  <a:cubicBezTo>
                    <a:pt x="8708" y="28719"/>
                    <a:pt x="7258" y="32404"/>
                    <a:pt x="7217" y="32570"/>
                  </a:cubicBezTo>
                  <a:cubicBezTo>
                    <a:pt x="6897" y="33725"/>
                    <a:pt x="7119" y="33664"/>
                    <a:pt x="5398" y="34647"/>
                  </a:cubicBezTo>
                  <a:cubicBezTo>
                    <a:pt x="1" y="37610"/>
                    <a:pt x="640" y="36565"/>
                    <a:pt x="1144" y="37659"/>
                  </a:cubicBezTo>
                  <a:cubicBezTo>
                    <a:pt x="8711" y="33749"/>
                    <a:pt x="8341" y="33268"/>
                    <a:pt x="8985" y="33268"/>
                  </a:cubicBezTo>
                  <a:cubicBezTo>
                    <a:pt x="9196" y="33268"/>
                    <a:pt x="9514" y="33319"/>
                    <a:pt x="10251" y="33319"/>
                  </a:cubicBezTo>
                  <a:cubicBezTo>
                    <a:pt x="10649" y="33319"/>
                    <a:pt x="11171" y="33304"/>
                    <a:pt x="11864" y="33258"/>
                  </a:cubicBezTo>
                  <a:cubicBezTo>
                    <a:pt x="12122" y="33246"/>
                    <a:pt x="14433" y="32963"/>
                    <a:pt x="14679" y="32840"/>
                  </a:cubicBezTo>
                  <a:cubicBezTo>
                    <a:pt x="14699" y="32830"/>
                    <a:pt x="14687" y="32825"/>
                    <a:pt x="14648" y="32825"/>
                  </a:cubicBezTo>
                  <a:cubicBezTo>
                    <a:pt x="14479" y="32825"/>
                    <a:pt x="13786" y="32906"/>
                    <a:pt x="12860" y="32906"/>
                  </a:cubicBezTo>
                  <a:cubicBezTo>
                    <a:pt x="11989" y="32906"/>
                    <a:pt x="10912" y="32835"/>
                    <a:pt x="9872" y="32557"/>
                  </a:cubicBezTo>
                  <a:cubicBezTo>
                    <a:pt x="18288" y="26312"/>
                    <a:pt x="17479" y="25777"/>
                    <a:pt x="18035" y="25777"/>
                  </a:cubicBezTo>
                  <a:cubicBezTo>
                    <a:pt x="18150" y="25777"/>
                    <a:pt x="18323" y="25800"/>
                    <a:pt x="18648" y="25800"/>
                  </a:cubicBezTo>
                  <a:cubicBezTo>
                    <a:pt x="18719" y="25800"/>
                    <a:pt x="18797" y="25799"/>
                    <a:pt x="18884" y="25796"/>
                  </a:cubicBezTo>
                  <a:cubicBezTo>
                    <a:pt x="22731" y="25698"/>
                    <a:pt x="27120" y="23841"/>
                    <a:pt x="29948" y="21628"/>
                  </a:cubicBezTo>
                  <a:lnTo>
                    <a:pt x="29948" y="21628"/>
                  </a:lnTo>
                  <a:cubicBezTo>
                    <a:pt x="26119" y="24277"/>
                    <a:pt x="22440" y="25073"/>
                    <a:pt x="18968" y="25073"/>
                  </a:cubicBezTo>
                  <a:cubicBezTo>
                    <a:pt x="18862" y="25073"/>
                    <a:pt x="18756" y="25072"/>
                    <a:pt x="18650" y="25071"/>
                  </a:cubicBezTo>
                  <a:cubicBezTo>
                    <a:pt x="21379" y="22366"/>
                    <a:pt x="24305" y="18322"/>
                    <a:pt x="24760" y="17781"/>
                  </a:cubicBezTo>
                  <a:cubicBezTo>
                    <a:pt x="26051" y="16182"/>
                    <a:pt x="25928" y="17879"/>
                    <a:pt x="30624" y="14867"/>
                  </a:cubicBezTo>
                  <a:lnTo>
                    <a:pt x="30624" y="14867"/>
                  </a:lnTo>
                  <a:cubicBezTo>
                    <a:pt x="29673" y="15343"/>
                    <a:pt x="26948" y="16466"/>
                    <a:pt x="26105" y="16466"/>
                  </a:cubicBezTo>
                  <a:cubicBezTo>
                    <a:pt x="25859" y="16466"/>
                    <a:pt x="25773" y="16370"/>
                    <a:pt x="25940" y="16133"/>
                  </a:cubicBezTo>
                  <a:cubicBezTo>
                    <a:pt x="26604" y="15248"/>
                    <a:pt x="28706" y="11818"/>
                    <a:pt x="30194" y="8733"/>
                  </a:cubicBezTo>
                  <a:cubicBezTo>
                    <a:pt x="32468" y="7245"/>
                    <a:pt x="34865" y="5155"/>
                    <a:pt x="36230" y="2979"/>
                  </a:cubicBezTo>
                  <a:lnTo>
                    <a:pt x="36230" y="2979"/>
                  </a:lnTo>
                  <a:cubicBezTo>
                    <a:pt x="35086" y="4651"/>
                    <a:pt x="33648" y="5917"/>
                    <a:pt x="31976" y="7184"/>
                  </a:cubicBezTo>
                  <a:cubicBezTo>
                    <a:pt x="31109" y="7838"/>
                    <a:pt x="30672" y="8204"/>
                    <a:pt x="30546" y="8204"/>
                  </a:cubicBezTo>
                  <a:cubicBezTo>
                    <a:pt x="30286" y="8204"/>
                    <a:pt x="31352" y="6645"/>
                    <a:pt x="32702" y="2844"/>
                  </a:cubicBezTo>
                  <a:cubicBezTo>
                    <a:pt x="33423" y="816"/>
                    <a:pt x="33724" y="1"/>
                    <a:pt x="3372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5"/>
            <p:cNvSpPr/>
            <p:nvPr/>
          </p:nvSpPr>
          <p:spPr>
            <a:xfrm rot="-5400000">
              <a:off x="356972" y="4971489"/>
              <a:ext cx="3473204" cy="1535714"/>
            </a:xfrm>
            <a:custGeom>
              <a:rect b="b" l="l" r="r" t="t"/>
              <a:pathLst>
                <a:path extrusionOk="0" h="29772" w="67333">
                  <a:moveTo>
                    <a:pt x="26932" y="1"/>
                  </a:moveTo>
                  <a:cubicBezTo>
                    <a:pt x="21719" y="1"/>
                    <a:pt x="17229" y="3519"/>
                    <a:pt x="11928" y="3519"/>
                  </a:cubicBezTo>
                  <a:cubicBezTo>
                    <a:pt x="11792" y="3519"/>
                    <a:pt x="11656" y="3516"/>
                    <a:pt x="11520" y="3512"/>
                  </a:cubicBezTo>
                  <a:cubicBezTo>
                    <a:pt x="10540" y="3502"/>
                    <a:pt x="9142" y="3342"/>
                    <a:pt x="7684" y="3342"/>
                  </a:cubicBezTo>
                  <a:cubicBezTo>
                    <a:pt x="5485" y="3342"/>
                    <a:pt x="3148" y="3706"/>
                    <a:pt x="1906" y="5503"/>
                  </a:cubicBezTo>
                  <a:cubicBezTo>
                    <a:pt x="1" y="8281"/>
                    <a:pt x="345" y="21177"/>
                    <a:pt x="7709" y="21792"/>
                  </a:cubicBezTo>
                  <a:cubicBezTo>
                    <a:pt x="8128" y="21846"/>
                    <a:pt x="8538" y="21870"/>
                    <a:pt x="8939" y="21870"/>
                  </a:cubicBezTo>
                  <a:cubicBezTo>
                    <a:pt x="12937" y="21870"/>
                    <a:pt x="16095" y="19441"/>
                    <a:pt x="19871" y="19441"/>
                  </a:cubicBezTo>
                  <a:cubicBezTo>
                    <a:pt x="20911" y="19441"/>
                    <a:pt x="21997" y="19625"/>
                    <a:pt x="23162" y="20095"/>
                  </a:cubicBezTo>
                  <a:cubicBezTo>
                    <a:pt x="27526" y="21792"/>
                    <a:pt x="28141" y="25664"/>
                    <a:pt x="35246" y="26869"/>
                  </a:cubicBezTo>
                  <a:cubicBezTo>
                    <a:pt x="36186" y="27062"/>
                    <a:pt x="37086" y="27138"/>
                    <a:pt x="37940" y="27138"/>
                  </a:cubicBezTo>
                  <a:cubicBezTo>
                    <a:pt x="40682" y="27138"/>
                    <a:pt x="42936" y="26351"/>
                    <a:pt x="44417" y="26107"/>
                  </a:cubicBezTo>
                  <a:cubicBezTo>
                    <a:pt x="45460" y="25923"/>
                    <a:pt x="46350" y="25841"/>
                    <a:pt x="47132" y="25841"/>
                  </a:cubicBezTo>
                  <a:cubicBezTo>
                    <a:pt x="50685" y="25841"/>
                    <a:pt x="52012" y="27526"/>
                    <a:pt x="55297" y="28947"/>
                  </a:cubicBezTo>
                  <a:cubicBezTo>
                    <a:pt x="56498" y="29466"/>
                    <a:pt x="57571" y="29771"/>
                    <a:pt x="58547" y="29771"/>
                  </a:cubicBezTo>
                  <a:cubicBezTo>
                    <a:pt x="60089" y="29771"/>
                    <a:pt x="61388" y="29009"/>
                    <a:pt x="62562" y="27127"/>
                  </a:cubicBezTo>
                  <a:cubicBezTo>
                    <a:pt x="67332" y="19481"/>
                    <a:pt x="60755" y="15522"/>
                    <a:pt x="52150" y="12965"/>
                  </a:cubicBezTo>
                  <a:cubicBezTo>
                    <a:pt x="39549" y="9363"/>
                    <a:pt x="44061" y="10814"/>
                    <a:pt x="35652" y="3659"/>
                  </a:cubicBezTo>
                  <a:cubicBezTo>
                    <a:pt x="32423" y="912"/>
                    <a:pt x="29584" y="1"/>
                    <a:pt x="26932" y="1"/>
                  </a:cubicBezTo>
                  <a:close/>
                </a:path>
              </a:pathLst>
            </a:custGeom>
            <a:solidFill>
              <a:srgbClr val="E298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5"/>
            <p:cNvSpPr/>
            <p:nvPr/>
          </p:nvSpPr>
          <p:spPr>
            <a:xfrm rot="-5400000">
              <a:off x="428413" y="5488346"/>
              <a:ext cx="3452159" cy="1220545"/>
            </a:xfrm>
            <a:custGeom>
              <a:rect b="b" l="l" r="r" t="t"/>
              <a:pathLst>
                <a:path extrusionOk="0" h="23662" w="66925">
                  <a:moveTo>
                    <a:pt x="41073" y="1"/>
                  </a:moveTo>
                  <a:lnTo>
                    <a:pt x="41073" y="1"/>
                  </a:lnTo>
                  <a:cubicBezTo>
                    <a:pt x="36869" y="456"/>
                    <a:pt x="32799" y="1783"/>
                    <a:pt x="29148" y="3910"/>
                  </a:cubicBezTo>
                  <a:cubicBezTo>
                    <a:pt x="24927" y="6349"/>
                    <a:pt x="25658" y="6924"/>
                    <a:pt x="24797" y="6924"/>
                  </a:cubicBezTo>
                  <a:cubicBezTo>
                    <a:pt x="24108" y="6924"/>
                    <a:pt x="22401" y="6556"/>
                    <a:pt x="16326" y="6479"/>
                  </a:cubicBezTo>
                  <a:cubicBezTo>
                    <a:pt x="16098" y="6479"/>
                    <a:pt x="15880" y="6479"/>
                    <a:pt x="15671" y="6479"/>
                  </a:cubicBezTo>
                  <a:cubicBezTo>
                    <a:pt x="14450" y="6479"/>
                    <a:pt x="13559" y="6486"/>
                    <a:pt x="12920" y="6486"/>
                  </a:cubicBezTo>
                  <a:cubicBezTo>
                    <a:pt x="10808" y="6486"/>
                    <a:pt x="11432" y="6411"/>
                    <a:pt x="11950" y="5766"/>
                  </a:cubicBezTo>
                  <a:cubicBezTo>
                    <a:pt x="13695" y="3618"/>
                    <a:pt x="16404" y="1776"/>
                    <a:pt x="16313" y="1776"/>
                  </a:cubicBezTo>
                  <a:cubicBezTo>
                    <a:pt x="16277" y="1776"/>
                    <a:pt x="15789" y="2073"/>
                    <a:pt x="14605" y="2767"/>
                  </a:cubicBezTo>
                  <a:cubicBezTo>
                    <a:pt x="7770" y="6873"/>
                    <a:pt x="13744" y="6209"/>
                    <a:pt x="5053" y="6897"/>
                  </a:cubicBezTo>
                  <a:cubicBezTo>
                    <a:pt x="0" y="7451"/>
                    <a:pt x="775" y="6984"/>
                    <a:pt x="996" y="8483"/>
                  </a:cubicBezTo>
                  <a:cubicBezTo>
                    <a:pt x="6834" y="7737"/>
                    <a:pt x="9734" y="7343"/>
                    <a:pt x="11396" y="7343"/>
                  </a:cubicBezTo>
                  <a:cubicBezTo>
                    <a:pt x="13788" y="7343"/>
                    <a:pt x="13617" y="8159"/>
                    <a:pt x="15945" y="9922"/>
                  </a:cubicBezTo>
                  <a:cubicBezTo>
                    <a:pt x="16179" y="10106"/>
                    <a:pt x="18797" y="11889"/>
                    <a:pt x="18981" y="11962"/>
                  </a:cubicBezTo>
                  <a:cubicBezTo>
                    <a:pt x="18998" y="11970"/>
                    <a:pt x="19009" y="11973"/>
                    <a:pt x="19015" y="11973"/>
                  </a:cubicBezTo>
                  <a:cubicBezTo>
                    <a:pt x="19161" y="11973"/>
                    <a:pt x="16260" y="9843"/>
                    <a:pt x="14347" y="7328"/>
                  </a:cubicBezTo>
                  <a:cubicBezTo>
                    <a:pt x="14814" y="7328"/>
                    <a:pt x="15272" y="7327"/>
                    <a:pt x="15727" y="7327"/>
                  </a:cubicBezTo>
                  <a:cubicBezTo>
                    <a:pt x="19141" y="7327"/>
                    <a:pt x="22411" y="7365"/>
                    <a:pt x="28398" y="8016"/>
                  </a:cubicBezTo>
                  <a:cubicBezTo>
                    <a:pt x="28325" y="8078"/>
                    <a:pt x="30992" y="12786"/>
                    <a:pt x="39622" y="19830"/>
                  </a:cubicBezTo>
                  <a:cubicBezTo>
                    <a:pt x="35467" y="15909"/>
                    <a:pt x="33377" y="13991"/>
                    <a:pt x="29677" y="8188"/>
                  </a:cubicBezTo>
                  <a:lnTo>
                    <a:pt x="29677" y="8188"/>
                  </a:lnTo>
                  <a:cubicBezTo>
                    <a:pt x="34299" y="8729"/>
                    <a:pt x="38823" y="9725"/>
                    <a:pt x="39954" y="9971"/>
                  </a:cubicBezTo>
                  <a:cubicBezTo>
                    <a:pt x="45191" y="11016"/>
                    <a:pt x="41995" y="10991"/>
                    <a:pt x="47638" y="17261"/>
                  </a:cubicBezTo>
                  <a:cubicBezTo>
                    <a:pt x="46248" y="15294"/>
                    <a:pt x="45105" y="13450"/>
                    <a:pt x="44232" y="11139"/>
                  </a:cubicBezTo>
                  <a:lnTo>
                    <a:pt x="44232" y="11139"/>
                  </a:lnTo>
                  <a:cubicBezTo>
                    <a:pt x="57645" y="14716"/>
                    <a:pt x="55210" y="15134"/>
                    <a:pt x="59624" y="20691"/>
                  </a:cubicBezTo>
                  <a:cubicBezTo>
                    <a:pt x="61354" y="22839"/>
                    <a:pt x="62013" y="23662"/>
                    <a:pt x="62030" y="23662"/>
                  </a:cubicBezTo>
                  <a:cubicBezTo>
                    <a:pt x="62068" y="23662"/>
                    <a:pt x="59243" y="19991"/>
                    <a:pt x="57608" y="17396"/>
                  </a:cubicBezTo>
                  <a:cubicBezTo>
                    <a:pt x="56779" y="16091"/>
                    <a:pt x="56052" y="15368"/>
                    <a:pt x="56389" y="15368"/>
                  </a:cubicBezTo>
                  <a:cubicBezTo>
                    <a:pt x="56722" y="15368"/>
                    <a:pt x="58090" y="16072"/>
                    <a:pt x="61419" y="17617"/>
                  </a:cubicBezTo>
                  <a:cubicBezTo>
                    <a:pt x="62639" y="18185"/>
                    <a:pt x="66869" y="20443"/>
                    <a:pt x="66912" y="20443"/>
                  </a:cubicBezTo>
                  <a:cubicBezTo>
                    <a:pt x="66925" y="20443"/>
                    <a:pt x="66564" y="20241"/>
                    <a:pt x="65635" y="19732"/>
                  </a:cubicBezTo>
                  <a:cubicBezTo>
                    <a:pt x="62205" y="17888"/>
                    <a:pt x="59390" y="16327"/>
                    <a:pt x="53305" y="13843"/>
                  </a:cubicBezTo>
                  <a:cubicBezTo>
                    <a:pt x="55356" y="13296"/>
                    <a:pt x="58156" y="12922"/>
                    <a:pt x="60713" y="12922"/>
                  </a:cubicBezTo>
                  <a:cubicBezTo>
                    <a:pt x="61834" y="12922"/>
                    <a:pt x="62908" y="12994"/>
                    <a:pt x="63853" y="13155"/>
                  </a:cubicBezTo>
                  <a:cubicBezTo>
                    <a:pt x="62480" y="12893"/>
                    <a:pt x="61087" y="12757"/>
                    <a:pt x="59694" y="12757"/>
                  </a:cubicBezTo>
                  <a:cubicBezTo>
                    <a:pt x="59191" y="12757"/>
                    <a:pt x="58688" y="12775"/>
                    <a:pt x="58185" y="12811"/>
                  </a:cubicBezTo>
                  <a:cubicBezTo>
                    <a:pt x="54217" y="13097"/>
                    <a:pt x="53447" y="13498"/>
                    <a:pt x="52719" y="13498"/>
                  </a:cubicBezTo>
                  <a:cubicBezTo>
                    <a:pt x="51884" y="13498"/>
                    <a:pt x="51105" y="12971"/>
                    <a:pt x="45621" y="11139"/>
                  </a:cubicBezTo>
                  <a:cubicBezTo>
                    <a:pt x="40753" y="9725"/>
                    <a:pt x="41626" y="10020"/>
                    <a:pt x="41946" y="9786"/>
                  </a:cubicBezTo>
                  <a:cubicBezTo>
                    <a:pt x="43421" y="8655"/>
                    <a:pt x="45413" y="7709"/>
                    <a:pt x="47170" y="7131"/>
                  </a:cubicBezTo>
                  <a:cubicBezTo>
                    <a:pt x="47897" y="6917"/>
                    <a:pt x="48105" y="6833"/>
                    <a:pt x="48005" y="6833"/>
                  </a:cubicBezTo>
                  <a:cubicBezTo>
                    <a:pt x="47817" y="6833"/>
                    <a:pt x="46547" y="7129"/>
                    <a:pt x="45585" y="7426"/>
                  </a:cubicBezTo>
                  <a:cubicBezTo>
                    <a:pt x="41121" y="8756"/>
                    <a:pt x="41564" y="9609"/>
                    <a:pt x="40446" y="9609"/>
                  </a:cubicBezTo>
                  <a:cubicBezTo>
                    <a:pt x="39590" y="9609"/>
                    <a:pt x="37819" y="9110"/>
                    <a:pt x="32234" y="7942"/>
                  </a:cubicBezTo>
                  <a:cubicBezTo>
                    <a:pt x="25374" y="6861"/>
                    <a:pt x="25841" y="7524"/>
                    <a:pt x="27980" y="5730"/>
                  </a:cubicBezTo>
                  <a:cubicBezTo>
                    <a:pt x="32234" y="2300"/>
                    <a:pt x="36106" y="874"/>
                    <a:pt x="41073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7" name="Google Shape;807;p15"/>
            <p:cNvGrpSpPr/>
            <p:nvPr/>
          </p:nvGrpSpPr>
          <p:grpSpPr>
            <a:xfrm>
              <a:off x="6426584" y="3336892"/>
              <a:ext cx="2154240" cy="1385454"/>
              <a:chOff x="3454784" y="3489292"/>
              <a:chExt cx="2154240" cy="1385454"/>
            </a:xfrm>
          </p:grpSpPr>
          <p:sp>
            <p:nvSpPr>
              <p:cNvPr id="808" name="Google Shape;808;p15"/>
              <p:cNvSpPr/>
              <p:nvPr/>
            </p:nvSpPr>
            <p:spPr>
              <a:xfrm rot="-5400000">
                <a:off x="3449755" y="3684402"/>
                <a:ext cx="302789" cy="292731"/>
              </a:xfrm>
              <a:custGeom>
                <a:rect b="b" l="l" r="r" t="t"/>
                <a:pathLst>
                  <a:path extrusionOk="0" h="5675" w="5870">
                    <a:moveTo>
                      <a:pt x="2960" y="0"/>
                    </a:moveTo>
                    <a:cubicBezTo>
                      <a:pt x="1709" y="0"/>
                      <a:pt x="416" y="970"/>
                      <a:pt x="498" y="3321"/>
                    </a:cubicBezTo>
                    <a:cubicBezTo>
                      <a:pt x="547" y="4451"/>
                      <a:pt x="403" y="5080"/>
                      <a:pt x="262" y="5398"/>
                    </a:cubicBezTo>
                    <a:lnTo>
                      <a:pt x="262" y="5398"/>
                    </a:lnTo>
                    <a:cubicBezTo>
                      <a:pt x="550" y="5204"/>
                      <a:pt x="1149" y="4970"/>
                      <a:pt x="2280" y="4907"/>
                    </a:cubicBezTo>
                    <a:cubicBezTo>
                      <a:pt x="5735" y="4747"/>
                      <a:pt x="5870" y="1957"/>
                      <a:pt x="4628" y="678"/>
                    </a:cubicBezTo>
                    <a:cubicBezTo>
                      <a:pt x="4202" y="243"/>
                      <a:pt x="3586" y="0"/>
                      <a:pt x="2960" y="0"/>
                    </a:cubicBezTo>
                    <a:close/>
                    <a:moveTo>
                      <a:pt x="262" y="5398"/>
                    </a:moveTo>
                    <a:cubicBezTo>
                      <a:pt x="37" y="5548"/>
                      <a:pt x="1" y="5674"/>
                      <a:pt x="48" y="5674"/>
                    </a:cubicBezTo>
                    <a:cubicBezTo>
                      <a:pt x="85" y="5674"/>
                      <a:pt x="173" y="5598"/>
                      <a:pt x="262" y="5398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5"/>
              <p:cNvSpPr/>
              <p:nvPr/>
            </p:nvSpPr>
            <p:spPr>
              <a:xfrm rot="-5400000">
                <a:off x="4042593" y="3308314"/>
                <a:ext cx="1090557" cy="2042306"/>
              </a:xfrm>
              <a:custGeom>
                <a:rect b="b" l="l" r="r" t="t"/>
                <a:pathLst>
                  <a:path extrusionOk="0" h="39593" w="21142">
                    <a:moveTo>
                      <a:pt x="20522" y="0"/>
                    </a:moveTo>
                    <a:cubicBezTo>
                      <a:pt x="20508" y="0"/>
                      <a:pt x="20487" y="7"/>
                      <a:pt x="20457" y="20"/>
                    </a:cubicBezTo>
                    <a:cubicBezTo>
                      <a:pt x="19842" y="291"/>
                      <a:pt x="4512" y="15608"/>
                      <a:pt x="1" y="39445"/>
                    </a:cubicBezTo>
                    <a:lnTo>
                      <a:pt x="775" y="39593"/>
                    </a:lnTo>
                    <a:cubicBezTo>
                      <a:pt x="5190" y="13705"/>
                      <a:pt x="21141" y="0"/>
                      <a:pt x="2052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5"/>
              <p:cNvSpPr/>
              <p:nvPr/>
            </p:nvSpPr>
            <p:spPr>
              <a:xfrm rot="-5400000">
                <a:off x="4108180" y="3985567"/>
                <a:ext cx="664331" cy="305317"/>
              </a:xfrm>
              <a:custGeom>
                <a:rect b="b" l="l" r="r" t="t"/>
                <a:pathLst>
                  <a:path extrusionOk="0" h="5919" w="12879">
                    <a:moveTo>
                      <a:pt x="8051" y="0"/>
                    </a:moveTo>
                    <a:cubicBezTo>
                      <a:pt x="6827" y="0"/>
                      <a:pt x="5487" y="359"/>
                      <a:pt x="4209" y="1299"/>
                    </a:cubicBezTo>
                    <a:cubicBezTo>
                      <a:pt x="2918" y="2246"/>
                      <a:pt x="2033" y="3684"/>
                      <a:pt x="1628" y="4176"/>
                    </a:cubicBezTo>
                    <a:cubicBezTo>
                      <a:pt x="1201" y="4742"/>
                      <a:pt x="864" y="5143"/>
                      <a:pt x="612" y="5417"/>
                    </a:cubicBezTo>
                    <a:lnTo>
                      <a:pt x="612" y="5417"/>
                    </a:lnTo>
                    <a:cubicBezTo>
                      <a:pt x="949" y="5199"/>
                      <a:pt x="1434" y="4957"/>
                      <a:pt x="2058" y="4791"/>
                    </a:cubicBezTo>
                    <a:cubicBezTo>
                      <a:pt x="3115" y="4520"/>
                      <a:pt x="11856" y="5086"/>
                      <a:pt x="12532" y="2861"/>
                    </a:cubicBezTo>
                    <a:cubicBezTo>
                      <a:pt x="12879" y="1744"/>
                      <a:pt x="10748" y="0"/>
                      <a:pt x="8051" y="0"/>
                    </a:cubicBezTo>
                    <a:close/>
                    <a:moveTo>
                      <a:pt x="612" y="5417"/>
                    </a:moveTo>
                    <a:cubicBezTo>
                      <a:pt x="192" y="5687"/>
                      <a:pt x="0" y="5919"/>
                      <a:pt x="52" y="5919"/>
                    </a:cubicBezTo>
                    <a:cubicBezTo>
                      <a:pt x="91" y="5919"/>
                      <a:pt x="276" y="5781"/>
                      <a:pt x="612" y="5417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15"/>
              <p:cNvSpPr/>
              <p:nvPr/>
            </p:nvSpPr>
            <p:spPr>
              <a:xfrm rot="-5400000">
                <a:off x="4257743" y="4119552"/>
                <a:ext cx="698272" cy="407605"/>
              </a:xfrm>
              <a:custGeom>
                <a:rect b="b" l="l" r="r" t="t"/>
                <a:pathLst>
                  <a:path extrusionOk="0" h="7902" w="13537">
                    <a:moveTo>
                      <a:pt x="12820" y="0"/>
                    </a:moveTo>
                    <a:cubicBezTo>
                      <a:pt x="5071" y="0"/>
                      <a:pt x="0" y="7412"/>
                      <a:pt x="1169" y="7901"/>
                    </a:cubicBezTo>
                    <a:cubicBezTo>
                      <a:pt x="2872" y="3572"/>
                      <a:pt x="7922" y="15"/>
                      <a:pt x="13144" y="15"/>
                    </a:cubicBezTo>
                    <a:cubicBezTo>
                      <a:pt x="13275" y="15"/>
                      <a:pt x="13406" y="17"/>
                      <a:pt x="13536" y="21"/>
                    </a:cubicBezTo>
                    <a:cubicBezTo>
                      <a:pt x="13295" y="7"/>
                      <a:pt x="13057" y="0"/>
                      <a:pt x="12820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5"/>
              <p:cNvSpPr/>
              <p:nvPr/>
            </p:nvSpPr>
            <p:spPr>
              <a:xfrm rot="-5400000">
                <a:off x="4046204" y="4277756"/>
                <a:ext cx="378100" cy="713334"/>
              </a:xfrm>
              <a:custGeom>
                <a:rect b="b" l="l" r="r" t="t"/>
                <a:pathLst>
                  <a:path extrusionOk="0" h="13829" w="7330">
                    <a:moveTo>
                      <a:pt x="2415" y="1"/>
                    </a:moveTo>
                    <a:cubicBezTo>
                      <a:pt x="975" y="1"/>
                      <a:pt x="0" y="1804"/>
                      <a:pt x="1355" y="5702"/>
                    </a:cubicBezTo>
                    <a:cubicBezTo>
                      <a:pt x="2719" y="9759"/>
                      <a:pt x="4932" y="10534"/>
                      <a:pt x="4662" y="13828"/>
                    </a:cubicBezTo>
                    <a:cubicBezTo>
                      <a:pt x="5006" y="9833"/>
                      <a:pt x="7329" y="8161"/>
                      <a:pt x="5977" y="3821"/>
                    </a:cubicBezTo>
                    <a:cubicBezTo>
                      <a:pt x="5238" y="1336"/>
                      <a:pt x="3654" y="1"/>
                      <a:pt x="2415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5"/>
              <p:cNvSpPr/>
              <p:nvPr/>
            </p:nvSpPr>
            <p:spPr>
              <a:xfrm rot="-5400000">
                <a:off x="4361785" y="4181503"/>
                <a:ext cx="158565" cy="817015"/>
              </a:xfrm>
              <a:custGeom>
                <a:rect b="b" l="l" r="r" t="t"/>
                <a:pathLst>
                  <a:path extrusionOk="0" h="15839" w="3074">
                    <a:moveTo>
                      <a:pt x="1" y="0"/>
                    </a:moveTo>
                    <a:cubicBezTo>
                      <a:pt x="1882" y="4242"/>
                      <a:pt x="2275" y="11286"/>
                      <a:pt x="382" y="15822"/>
                    </a:cubicBezTo>
                    <a:cubicBezTo>
                      <a:pt x="409" y="15833"/>
                      <a:pt x="436" y="15838"/>
                      <a:pt x="464" y="15838"/>
                    </a:cubicBezTo>
                    <a:cubicBezTo>
                      <a:pt x="1611" y="15838"/>
                      <a:pt x="3074" y="6519"/>
                      <a:pt x="1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15"/>
              <p:cNvSpPr/>
              <p:nvPr/>
            </p:nvSpPr>
            <p:spPr>
              <a:xfrm rot="-5400000">
                <a:off x="3793011" y="3987063"/>
                <a:ext cx="371136" cy="661030"/>
              </a:xfrm>
              <a:custGeom>
                <a:rect b="b" l="l" r="r" t="t"/>
                <a:pathLst>
                  <a:path extrusionOk="0" h="12815" w="7195">
                    <a:moveTo>
                      <a:pt x="2522" y="0"/>
                    </a:moveTo>
                    <a:cubicBezTo>
                      <a:pt x="2312" y="0"/>
                      <a:pt x="2112" y="53"/>
                      <a:pt x="1931" y="164"/>
                    </a:cubicBezTo>
                    <a:cubicBezTo>
                      <a:pt x="578" y="1025"/>
                      <a:pt x="1" y="4467"/>
                      <a:pt x="665" y="7061"/>
                    </a:cubicBezTo>
                    <a:cubicBezTo>
                      <a:pt x="1181" y="9102"/>
                      <a:pt x="2324" y="10479"/>
                      <a:pt x="1673" y="12814"/>
                    </a:cubicBezTo>
                    <a:cubicBezTo>
                      <a:pt x="1980" y="11745"/>
                      <a:pt x="2472" y="10749"/>
                      <a:pt x="3148" y="9876"/>
                    </a:cubicBezTo>
                    <a:cubicBezTo>
                      <a:pt x="7194" y="4488"/>
                      <a:pt x="4452" y="0"/>
                      <a:pt x="252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15"/>
              <p:cNvSpPr/>
              <p:nvPr/>
            </p:nvSpPr>
            <p:spPr>
              <a:xfrm rot="-5400000">
                <a:off x="4073826" y="4048085"/>
                <a:ext cx="182293" cy="737939"/>
              </a:xfrm>
              <a:custGeom>
                <a:rect b="b" l="l" r="r" t="t"/>
                <a:pathLst>
                  <a:path extrusionOk="0" h="14306" w="3534">
                    <a:moveTo>
                      <a:pt x="2791" y="1"/>
                    </a:moveTo>
                    <a:lnTo>
                      <a:pt x="2791" y="1"/>
                    </a:lnTo>
                    <a:cubicBezTo>
                      <a:pt x="3197" y="3418"/>
                      <a:pt x="2250" y="9725"/>
                      <a:pt x="0" y="14286"/>
                    </a:cubicBezTo>
                    <a:cubicBezTo>
                      <a:pt x="28" y="14299"/>
                      <a:pt x="56" y="14306"/>
                      <a:pt x="86" y="14306"/>
                    </a:cubicBezTo>
                    <a:cubicBezTo>
                      <a:pt x="1186" y="14306"/>
                      <a:pt x="3533" y="5101"/>
                      <a:pt x="2791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15"/>
              <p:cNvSpPr/>
              <p:nvPr/>
            </p:nvSpPr>
            <p:spPr>
              <a:xfrm rot="-5400000">
                <a:off x="3623305" y="3711457"/>
                <a:ext cx="706113" cy="261781"/>
              </a:xfrm>
              <a:custGeom>
                <a:rect b="b" l="l" r="r" t="t"/>
                <a:pathLst>
                  <a:path extrusionOk="0" h="5075" w="13689">
                    <a:moveTo>
                      <a:pt x="7391" y="0"/>
                    </a:moveTo>
                    <a:cubicBezTo>
                      <a:pt x="5914" y="0"/>
                      <a:pt x="4225" y="621"/>
                      <a:pt x="2751" y="2312"/>
                    </a:cubicBezTo>
                    <a:cubicBezTo>
                      <a:pt x="1560" y="3713"/>
                      <a:pt x="780" y="4460"/>
                      <a:pt x="366" y="4811"/>
                    </a:cubicBezTo>
                    <a:lnTo>
                      <a:pt x="366" y="4811"/>
                    </a:lnTo>
                    <a:cubicBezTo>
                      <a:pt x="884" y="4520"/>
                      <a:pt x="1541" y="4429"/>
                      <a:pt x="2272" y="4429"/>
                    </a:cubicBezTo>
                    <a:cubicBezTo>
                      <a:pt x="3512" y="4429"/>
                      <a:pt x="4967" y="4692"/>
                      <a:pt x="6322" y="4692"/>
                    </a:cubicBezTo>
                    <a:cubicBezTo>
                      <a:pt x="6528" y="4692"/>
                      <a:pt x="6731" y="4686"/>
                      <a:pt x="6931" y="4672"/>
                    </a:cubicBezTo>
                    <a:cubicBezTo>
                      <a:pt x="13689" y="4281"/>
                      <a:pt x="11270" y="0"/>
                      <a:pt x="7391" y="0"/>
                    </a:cubicBezTo>
                    <a:close/>
                    <a:moveTo>
                      <a:pt x="366" y="4811"/>
                    </a:moveTo>
                    <a:lnTo>
                      <a:pt x="366" y="4811"/>
                    </a:lnTo>
                    <a:cubicBezTo>
                      <a:pt x="248" y="4877"/>
                      <a:pt x="137" y="4953"/>
                      <a:pt x="34" y="5041"/>
                    </a:cubicBezTo>
                    <a:cubicBezTo>
                      <a:pt x="10" y="5062"/>
                      <a:pt x="1" y="5074"/>
                      <a:pt x="8" y="5074"/>
                    </a:cubicBezTo>
                    <a:cubicBezTo>
                      <a:pt x="26" y="5074"/>
                      <a:pt x="143" y="5000"/>
                      <a:pt x="366" y="481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15"/>
              <p:cNvSpPr/>
              <p:nvPr/>
            </p:nvSpPr>
            <p:spPr>
              <a:xfrm rot="-5400000">
                <a:off x="3795719" y="3914925"/>
                <a:ext cx="648753" cy="318367"/>
              </a:xfrm>
              <a:custGeom>
                <a:rect b="b" l="l" r="r" t="t"/>
                <a:pathLst>
                  <a:path extrusionOk="0" h="6172" w="12577">
                    <a:moveTo>
                      <a:pt x="12576" y="0"/>
                    </a:moveTo>
                    <a:lnTo>
                      <a:pt x="12576" y="0"/>
                    </a:lnTo>
                    <a:cubicBezTo>
                      <a:pt x="4979" y="234"/>
                      <a:pt x="0" y="5569"/>
                      <a:pt x="1008" y="6171"/>
                    </a:cubicBezTo>
                    <a:cubicBezTo>
                      <a:pt x="3246" y="2373"/>
                      <a:pt x="8249" y="258"/>
                      <a:pt x="12576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15"/>
              <p:cNvSpPr/>
              <p:nvPr/>
            </p:nvSpPr>
            <p:spPr>
              <a:xfrm rot="-5400000">
                <a:off x="3659000" y="3949408"/>
                <a:ext cx="129988" cy="250691"/>
              </a:xfrm>
              <a:custGeom>
                <a:rect b="b" l="l" r="r" t="t"/>
                <a:pathLst>
                  <a:path extrusionOk="0" h="4860" w="2520">
                    <a:moveTo>
                      <a:pt x="1346" y="1"/>
                    </a:moveTo>
                    <a:cubicBezTo>
                      <a:pt x="744" y="1"/>
                      <a:pt x="117" y="572"/>
                      <a:pt x="74" y="1688"/>
                    </a:cubicBezTo>
                    <a:cubicBezTo>
                      <a:pt x="0" y="3191"/>
                      <a:pt x="1165" y="3601"/>
                      <a:pt x="902" y="4836"/>
                    </a:cubicBezTo>
                    <a:lnTo>
                      <a:pt x="902" y="4836"/>
                    </a:lnTo>
                    <a:cubicBezTo>
                      <a:pt x="1206" y="3482"/>
                      <a:pt x="2397" y="3436"/>
                      <a:pt x="2471" y="1725"/>
                    </a:cubicBezTo>
                    <a:cubicBezTo>
                      <a:pt x="2520" y="566"/>
                      <a:pt x="1945" y="1"/>
                      <a:pt x="1346" y="1"/>
                    </a:cubicBezTo>
                    <a:close/>
                    <a:moveTo>
                      <a:pt x="902" y="4836"/>
                    </a:moveTo>
                    <a:cubicBezTo>
                      <a:pt x="901" y="4844"/>
                      <a:pt x="899" y="4852"/>
                      <a:pt x="897" y="4860"/>
                    </a:cubicBezTo>
                    <a:cubicBezTo>
                      <a:pt x="899" y="4852"/>
                      <a:pt x="901" y="4844"/>
                      <a:pt x="902" y="4836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15"/>
              <p:cNvSpPr/>
              <p:nvPr/>
            </p:nvSpPr>
            <p:spPr>
              <a:xfrm rot="-5400000">
                <a:off x="3763557" y="3961684"/>
                <a:ext cx="59629" cy="281331"/>
              </a:xfrm>
              <a:custGeom>
                <a:rect b="b" l="l" r="r" t="t"/>
                <a:pathLst>
                  <a:path extrusionOk="0" h="5454" w="1156">
                    <a:moveTo>
                      <a:pt x="1156" y="1"/>
                    </a:moveTo>
                    <a:cubicBezTo>
                      <a:pt x="1094" y="1439"/>
                      <a:pt x="873" y="4291"/>
                      <a:pt x="0" y="5422"/>
                    </a:cubicBezTo>
                    <a:cubicBezTo>
                      <a:pt x="31" y="5443"/>
                      <a:pt x="61" y="5453"/>
                      <a:pt x="93" y="5453"/>
                    </a:cubicBezTo>
                    <a:cubicBezTo>
                      <a:pt x="557" y="5453"/>
                      <a:pt x="1110" y="3191"/>
                      <a:pt x="1156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20" name="Google Shape;820;p15"/>
            <p:cNvSpPr/>
            <p:nvPr/>
          </p:nvSpPr>
          <p:spPr>
            <a:xfrm rot="-5400000">
              <a:off x="2375498" y="4104955"/>
              <a:ext cx="337762" cy="374334"/>
            </a:xfrm>
            <a:custGeom>
              <a:rect b="b" l="l" r="r" t="t"/>
              <a:pathLst>
                <a:path extrusionOk="0" h="7257" w="6548">
                  <a:moveTo>
                    <a:pt x="2208" y="0"/>
                  </a:moveTo>
                  <a:cubicBezTo>
                    <a:pt x="2589" y="1414"/>
                    <a:pt x="1249" y="2324"/>
                    <a:pt x="757" y="3639"/>
                  </a:cubicBezTo>
                  <a:cubicBezTo>
                    <a:pt x="1" y="5640"/>
                    <a:pt x="1558" y="7257"/>
                    <a:pt x="3249" y="7257"/>
                  </a:cubicBezTo>
                  <a:cubicBezTo>
                    <a:pt x="3344" y="7257"/>
                    <a:pt x="3440" y="7251"/>
                    <a:pt x="3536" y="7241"/>
                  </a:cubicBezTo>
                  <a:cubicBezTo>
                    <a:pt x="5478" y="7032"/>
                    <a:pt x="6547" y="4549"/>
                    <a:pt x="5060" y="2840"/>
                  </a:cubicBezTo>
                  <a:cubicBezTo>
                    <a:pt x="4101" y="1746"/>
                    <a:pt x="2601" y="1438"/>
                    <a:pt x="2208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5"/>
            <p:cNvSpPr/>
            <p:nvPr/>
          </p:nvSpPr>
          <p:spPr>
            <a:xfrm rot="-5400000">
              <a:off x="864595" y="3873659"/>
              <a:ext cx="1330674" cy="2162957"/>
            </a:xfrm>
            <a:custGeom>
              <a:rect b="b" l="l" r="r" t="t"/>
              <a:pathLst>
                <a:path extrusionOk="0" h="41932" w="25797">
                  <a:moveTo>
                    <a:pt x="1328" y="861"/>
                  </a:moveTo>
                  <a:lnTo>
                    <a:pt x="1328" y="861"/>
                  </a:lnTo>
                  <a:cubicBezTo>
                    <a:pt x="1" y="2656"/>
                    <a:pt x="1156" y="1"/>
                    <a:pt x="10290" y="10131"/>
                  </a:cubicBezTo>
                  <a:cubicBezTo>
                    <a:pt x="15367" y="16056"/>
                    <a:pt x="17408" y="19289"/>
                    <a:pt x="20641" y="25817"/>
                  </a:cubicBezTo>
                  <a:cubicBezTo>
                    <a:pt x="23178" y="31343"/>
                    <a:pt x="24850" y="37770"/>
                    <a:pt x="25493" y="40542"/>
                  </a:cubicBezTo>
                  <a:lnTo>
                    <a:pt x="25493" y="40542"/>
                  </a:lnTo>
                  <a:cubicBezTo>
                    <a:pt x="25404" y="40096"/>
                    <a:pt x="25295" y="39535"/>
                    <a:pt x="25165" y="38848"/>
                  </a:cubicBezTo>
                  <a:cubicBezTo>
                    <a:pt x="22559" y="25092"/>
                    <a:pt x="14101" y="10549"/>
                    <a:pt x="1328" y="861"/>
                  </a:cubicBezTo>
                  <a:close/>
                  <a:moveTo>
                    <a:pt x="25493" y="40542"/>
                  </a:moveTo>
                  <a:cubicBezTo>
                    <a:pt x="25685" y="41505"/>
                    <a:pt x="25782" y="41931"/>
                    <a:pt x="25789" y="41931"/>
                  </a:cubicBezTo>
                  <a:cubicBezTo>
                    <a:pt x="25797" y="41931"/>
                    <a:pt x="25696" y="41420"/>
                    <a:pt x="25493" y="40542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5"/>
            <p:cNvSpPr/>
            <p:nvPr/>
          </p:nvSpPr>
          <p:spPr>
            <a:xfrm rot="-5400000">
              <a:off x="1538340" y="4549673"/>
              <a:ext cx="432261" cy="691618"/>
            </a:xfrm>
            <a:custGeom>
              <a:rect b="b" l="l" r="r" t="t"/>
              <a:pathLst>
                <a:path extrusionOk="0" h="13408" w="8380">
                  <a:moveTo>
                    <a:pt x="5801" y="0"/>
                  </a:moveTo>
                  <a:cubicBezTo>
                    <a:pt x="5762" y="0"/>
                    <a:pt x="5785" y="343"/>
                    <a:pt x="6023" y="1127"/>
                  </a:cubicBezTo>
                  <a:lnTo>
                    <a:pt x="6023" y="1127"/>
                  </a:lnTo>
                  <a:cubicBezTo>
                    <a:pt x="6050" y="728"/>
                    <a:pt x="5994" y="353"/>
                    <a:pt x="5822" y="23"/>
                  </a:cubicBezTo>
                  <a:cubicBezTo>
                    <a:pt x="5814" y="8"/>
                    <a:pt x="5807" y="0"/>
                    <a:pt x="5801" y="0"/>
                  </a:cubicBezTo>
                  <a:close/>
                  <a:moveTo>
                    <a:pt x="6023" y="1127"/>
                  </a:moveTo>
                  <a:cubicBezTo>
                    <a:pt x="5896" y="2989"/>
                    <a:pt x="3960" y="5373"/>
                    <a:pt x="3474" y="6132"/>
                  </a:cubicBezTo>
                  <a:cubicBezTo>
                    <a:pt x="0" y="11460"/>
                    <a:pt x="578" y="13407"/>
                    <a:pt x="2215" y="13407"/>
                  </a:cubicBezTo>
                  <a:cubicBezTo>
                    <a:pt x="3758" y="13407"/>
                    <a:pt x="6243" y="11676"/>
                    <a:pt x="7162" y="9415"/>
                  </a:cubicBezTo>
                  <a:cubicBezTo>
                    <a:pt x="8379" y="6464"/>
                    <a:pt x="6744" y="3219"/>
                    <a:pt x="6486" y="2457"/>
                  </a:cubicBezTo>
                  <a:cubicBezTo>
                    <a:pt x="6279" y="1919"/>
                    <a:pt x="6129" y="1478"/>
                    <a:pt x="6023" y="1127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5"/>
            <p:cNvSpPr/>
            <p:nvPr/>
          </p:nvSpPr>
          <p:spPr>
            <a:xfrm rot="-5400000">
              <a:off x="1390969" y="4364028"/>
              <a:ext cx="319657" cy="825268"/>
            </a:xfrm>
            <a:custGeom>
              <a:rect b="b" l="l" r="r" t="t"/>
              <a:pathLst>
                <a:path extrusionOk="0" h="15999" w="6197">
                  <a:moveTo>
                    <a:pt x="98" y="1"/>
                  </a:moveTo>
                  <a:cubicBezTo>
                    <a:pt x="1" y="1"/>
                    <a:pt x="131" y="358"/>
                    <a:pt x="644" y="1148"/>
                  </a:cubicBezTo>
                  <a:cubicBezTo>
                    <a:pt x="3300" y="5144"/>
                    <a:pt x="3300" y="11635"/>
                    <a:pt x="79" y="15999"/>
                  </a:cubicBezTo>
                  <a:cubicBezTo>
                    <a:pt x="6196" y="8113"/>
                    <a:pt x="562" y="1"/>
                    <a:pt x="98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5"/>
            <p:cNvSpPr/>
            <p:nvPr/>
          </p:nvSpPr>
          <p:spPr>
            <a:xfrm rot="-5400000">
              <a:off x="1098934" y="4154629"/>
              <a:ext cx="795093" cy="387642"/>
            </a:xfrm>
            <a:custGeom>
              <a:rect b="b" l="l" r="r" t="t"/>
              <a:pathLst>
                <a:path extrusionOk="0" h="7515" w="15414">
                  <a:moveTo>
                    <a:pt x="0" y="0"/>
                  </a:moveTo>
                  <a:cubicBezTo>
                    <a:pt x="3492" y="2594"/>
                    <a:pt x="3725" y="5729"/>
                    <a:pt x="8458" y="7143"/>
                  </a:cubicBezTo>
                  <a:cubicBezTo>
                    <a:pt x="9274" y="7400"/>
                    <a:pt x="10063" y="7515"/>
                    <a:pt x="10785" y="7515"/>
                  </a:cubicBezTo>
                  <a:cubicBezTo>
                    <a:pt x="13614" y="7515"/>
                    <a:pt x="15414" y="5758"/>
                    <a:pt x="13720" y="3946"/>
                  </a:cubicBezTo>
                  <a:cubicBezTo>
                    <a:pt x="12134" y="2201"/>
                    <a:pt x="8790" y="1389"/>
                    <a:pt x="6442" y="1254"/>
                  </a:cubicBezTo>
                  <a:cubicBezTo>
                    <a:pt x="5985" y="1228"/>
                    <a:pt x="5556" y="1222"/>
                    <a:pt x="5148" y="1222"/>
                  </a:cubicBezTo>
                  <a:cubicBezTo>
                    <a:pt x="4879" y="1222"/>
                    <a:pt x="4618" y="1225"/>
                    <a:pt x="4364" y="1225"/>
                  </a:cubicBezTo>
                  <a:cubicBezTo>
                    <a:pt x="2843" y="1225"/>
                    <a:pt x="1559" y="1143"/>
                    <a:pt x="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5"/>
            <p:cNvSpPr/>
            <p:nvPr/>
          </p:nvSpPr>
          <p:spPr>
            <a:xfrm rot="-5400000">
              <a:off x="936346" y="4346051"/>
              <a:ext cx="787613" cy="453617"/>
            </a:xfrm>
            <a:custGeom>
              <a:rect b="b" l="l" r="r" t="t"/>
              <a:pathLst>
                <a:path extrusionOk="0" h="8794" w="15269">
                  <a:moveTo>
                    <a:pt x="334" y="1"/>
                  </a:moveTo>
                  <a:cubicBezTo>
                    <a:pt x="235" y="1"/>
                    <a:pt x="129" y="50"/>
                    <a:pt x="0" y="151"/>
                  </a:cubicBezTo>
                  <a:cubicBezTo>
                    <a:pt x="3270" y="4282"/>
                    <a:pt x="10241" y="8019"/>
                    <a:pt x="15269" y="8794"/>
                  </a:cubicBezTo>
                  <a:cubicBezTo>
                    <a:pt x="13117" y="8400"/>
                    <a:pt x="10708" y="7454"/>
                    <a:pt x="9024" y="6605"/>
                  </a:cubicBezTo>
                  <a:cubicBezTo>
                    <a:pt x="1486" y="2804"/>
                    <a:pt x="1087" y="1"/>
                    <a:pt x="33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5"/>
            <p:cNvSpPr/>
            <p:nvPr/>
          </p:nvSpPr>
          <p:spPr>
            <a:xfrm rot="-5400000">
              <a:off x="1537128" y="4006432"/>
              <a:ext cx="661803" cy="495966"/>
            </a:xfrm>
            <a:custGeom>
              <a:rect b="b" l="l" r="r" t="t"/>
              <a:pathLst>
                <a:path extrusionOk="0" h="9615" w="12830">
                  <a:moveTo>
                    <a:pt x="107" y="1"/>
                  </a:moveTo>
                  <a:cubicBezTo>
                    <a:pt x="0" y="1"/>
                    <a:pt x="181" y="365"/>
                    <a:pt x="808" y="804"/>
                  </a:cubicBezTo>
                  <a:lnTo>
                    <a:pt x="808" y="804"/>
                  </a:lnTo>
                  <a:cubicBezTo>
                    <a:pt x="449" y="223"/>
                    <a:pt x="191" y="1"/>
                    <a:pt x="107" y="1"/>
                  </a:cubicBezTo>
                  <a:close/>
                  <a:moveTo>
                    <a:pt x="808" y="804"/>
                  </a:moveTo>
                  <a:lnTo>
                    <a:pt x="808" y="804"/>
                  </a:lnTo>
                  <a:cubicBezTo>
                    <a:pt x="1109" y="1292"/>
                    <a:pt x="1480" y="2031"/>
                    <a:pt x="1876" y="3104"/>
                  </a:cubicBezTo>
                  <a:cubicBezTo>
                    <a:pt x="3541" y="7792"/>
                    <a:pt x="6824" y="9614"/>
                    <a:pt x="9056" y="9614"/>
                  </a:cubicBezTo>
                  <a:cubicBezTo>
                    <a:pt x="11654" y="9614"/>
                    <a:pt x="12829" y="7146"/>
                    <a:pt x="8380" y="3854"/>
                  </a:cubicBezTo>
                  <a:cubicBezTo>
                    <a:pt x="6376" y="2403"/>
                    <a:pt x="4298" y="2157"/>
                    <a:pt x="2848" y="1739"/>
                  </a:cubicBezTo>
                  <a:cubicBezTo>
                    <a:pt x="1911" y="1458"/>
                    <a:pt x="1249" y="1113"/>
                    <a:pt x="808" y="804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5"/>
            <p:cNvSpPr/>
            <p:nvPr/>
          </p:nvSpPr>
          <p:spPr>
            <a:xfrm rot="-5400000">
              <a:off x="1373018" y="4181580"/>
              <a:ext cx="644369" cy="577105"/>
            </a:xfrm>
            <a:custGeom>
              <a:rect b="b" l="l" r="r" t="t"/>
              <a:pathLst>
                <a:path extrusionOk="0" h="11188" w="12492">
                  <a:moveTo>
                    <a:pt x="1132" y="0"/>
                  </a:moveTo>
                  <a:lnTo>
                    <a:pt x="1132" y="0"/>
                  </a:lnTo>
                  <a:cubicBezTo>
                    <a:pt x="1" y="689"/>
                    <a:pt x="7869" y="8839"/>
                    <a:pt x="12491" y="11187"/>
                  </a:cubicBezTo>
                  <a:cubicBezTo>
                    <a:pt x="8963" y="9282"/>
                    <a:pt x="3455" y="3909"/>
                    <a:pt x="113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5"/>
            <p:cNvSpPr/>
            <p:nvPr/>
          </p:nvSpPr>
          <p:spPr>
            <a:xfrm rot="-5400000">
              <a:off x="2044751" y="4331195"/>
              <a:ext cx="397237" cy="603515"/>
            </a:xfrm>
            <a:custGeom>
              <a:rect b="b" l="l" r="r" t="t"/>
              <a:pathLst>
                <a:path extrusionOk="0" h="11700" w="7701">
                  <a:moveTo>
                    <a:pt x="5815" y="0"/>
                  </a:moveTo>
                  <a:cubicBezTo>
                    <a:pt x="5803" y="0"/>
                    <a:pt x="5797" y="153"/>
                    <a:pt x="5834" y="500"/>
                  </a:cubicBezTo>
                  <a:lnTo>
                    <a:pt x="5834" y="500"/>
                  </a:lnTo>
                  <a:cubicBezTo>
                    <a:pt x="5847" y="348"/>
                    <a:pt x="5845" y="195"/>
                    <a:pt x="5827" y="42"/>
                  </a:cubicBezTo>
                  <a:cubicBezTo>
                    <a:pt x="5823" y="14"/>
                    <a:pt x="5819" y="0"/>
                    <a:pt x="5815" y="0"/>
                  </a:cubicBezTo>
                  <a:close/>
                  <a:moveTo>
                    <a:pt x="5834" y="500"/>
                  </a:moveTo>
                  <a:cubicBezTo>
                    <a:pt x="5641" y="2758"/>
                    <a:pt x="2146" y="4893"/>
                    <a:pt x="983" y="8106"/>
                  </a:cubicBezTo>
                  <a:cubicBezTo>
                    <a:pt x="0" y="10596"/>
                    <a:pt x="838" y="11699"/>
                    <a:pt x="2154" y="11699"/>
                  </a:cubicBezTo>
                  <a:cubicBezTo>
                    <a:pt x="4294" y="11699"/>
                    <a:pt x="7701" y="8777"/>
                    <a:pt x="6589" y="4148"/>
                  </a:cubicBezTo>
                  <a:cubicBezTo>
                    <a:pt x="6088" y="2240"/>
                    <a:pt x="5898" y="1090"/>
                    <a:pt x="5834" y="50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5"/>
            <p:cNvSpPr/>
            <p:nvPr/>
          </p:nvSpPr>
          <p:spPr>
            <a:xfrm rot="-5400000">
              <a:off x="1961162" y="4221247"/>
              <a:ext cx="192196" cy="729273"/>
            </a:xfrm>
            <a:custGeom>
              <a:rect b="b" l="l" r="r" t="t"/>
              <a:pathLst>
                <a:path extrusionOk="0" h="14138" w="3726">
                  <a:moveTo>
                    <a:pt x="2054" y="1"/>
                  </a:moveTo>
                  <a:lnTo>
                    <a:pt x="1661" y="185"/>
                  </a:lnTo>
                  <a:cubicBezTo>
                    <a:pt x="3369" y="3639"/>
                    <a:pt x="3259" y="9110"/>
                    <a:pt x="1" y="14138"/>
                  </a:cubicBezTo>
                  <a:cubicBezTo>
                    <a:pt x="3431" y="9171"/>
                    <a:pt x="3726" y="3664"/>
                    <a:pt x="205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5"/>
            <p:cNvSpPr/>
            <p:nvPr/>
          </p:nvSpPr>
          <p:spPr>
            <a:xfrm rot="-5400000">
              <a:off x="2172882" y="4141062"/>
              <a:ext cx="244553" cy="203132"/>
            </a:xfrm>
            <a:custGeom>
              <a:rect b="b" l="l" r="r" t="t"/>
              <a:pathLst>
                <a:path extrusionOk="0" h="3938" w="4741">
                  <a:moveTo>
                    <a:pt x="1" y="0"/>
                  </a:moveTo>
                  <a:cubicBezTo>
                    <a:pt x="3" y="3"/>
                    <a:pt x="5" y="5"/>
                    <a:pt x="7" y="7"/>
                  </a:cubicBezTo>
                  <a:lnTo>
                    <a:pt x="7" y="7"/>
                  </a:lnTo>
                  <a:cubicBezTo>
                    <a:pt x="5" y="5"/>
                    <a:pt x="3" y="3"/>
                    <a:pt x="1" y="0"/>
                  </a:cubicBezTo>
                  <a:close/>
                  <a:moveTo>
                    <a:pt x="7" y="7"/>
                  </a:moveTo>
                  <a:cubicBezTo>
                    <a:pt x="1018" y="1124"/>
                    <a:pt x="323" y="2228"/>
                    <a:pt x="1759" y="3381"/>
                  </a:cubicBezTo>
                  <a:cubicBezTo>
                    <a:pt x="2265" y="3775"/>
                    <a:pt x="2730" y="3938"/>
                    <a:pt x="3117" y="3938"/>
                  </a:cubicBezTo>
                  <a:cubicBezTo>
                    <a:pt x="4298" y="3938"/>
                    <a:pt x="4740" y="2412"/>
                    <a:pt x="3332" y="1291"/>
                  </a:cubicBezTo>
                  <a:cubicBezTo>
                    <a:pt x="2044" y="249"/>
                    <a:pt x="940" y="1029"/>
                    <a:pt x="7" y="7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5"/>
            <p:cNvSpPr/>
            <p:nvPr/>
          </p:nvSpPr>
          <p:spPr>
            <a:xfrm rot="-5400000">
              <a:off x="2092774" y="4217714"/>
              <a:ext cx="256829" cy="230264"/>
            </a:xfrm>
            <a:custGeom>
              <a:rect b="b" l="l" r="r" t="t"/>
              <a:pathLst>
                <a:path extrusionOk="0" h="4464" w="4979">
                  <a:moveTo>
                    <a:pt x="910" y="1"/>
                  </a:moveTo>
                  <a:cubicBezTo>
                    <a:pt x="0" y="308"/>
                    <a:pt x="3577" y="3431"/>
                    <a:pt x="4979" y="4463"/>
                  </a:cubicBezTo>
                  <a:cubicBezTo>
                    <a:pt x="3799" y="3529"/>
                    <a:pt x="1352" y="1451"/>
                    <a:pt x="91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5"/>
            <p:cNvSpPr/>
            <p:nvPr/>
          </p:nvSpPr>
          <p:spPr>
            <a:xfrm rot="-5400000">
              <a:off x="7247520" y="4694079"/>
              <a:ext cx="649424" cy="669025"/>
            </a:xfrm>
            <a:custGeom>
              <a:rect b="b" l="l" r="r" t="t"/>
              <a:pathLst>
                <a:path extrusionOk="0" h="12970" w="12590">
                  <a:moveTo>
                    <a:pt x="6398" y="1"/>
                  </a:moveTo>
                  <a:cubicBezTo>
                    <a:pt x="5483" y="1"/>
                    <a:pt x="4574" y="229"/>
                    <a:pt x="3812" y="652"/>
                  </a:cubicBezTo>
                  <a:cubicBezTo>
                    <a:pt x="1869" y="1734"/>
                    <a:pt x="1" y="4635"/>
                    <a:pt x="996" y="6922"/>
                  </a:cubicBezTo>
                  <a:cubicBezTo>
                    <a:pt x="2472" y="10364"/>
                    <a:pt x="7733" y="9528"/>
                    <a:pt x="8557" y="12970"/>
                  </a:cubicBezTo>
                  <a:cubicBezTo>
                    <a:pt x="7746" y="9577"/>
                    <a:pt x="12589" y="7081"/>
                    <a:pt x="10721" y="2705"/>
                  </a:cubicBezTo>
                  <a:cubicBezTo>
                    <a:pt x="9907" y="827"/>
                    <a:pt x="8141" y="1"/>
                    <a:pt x="6398" y="1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5"/>
            <p:cNvSpPr/>
            <p:nvPr/>
          </p:nvSpPr>
          <p:spPr>
            <a:xfrm rot="-5400000">
              <a:off x="7661315" y="4588489"/>
              <a:ext cx="242902" cy="756561"/>
            </a:xfrm>
            <a:custGeom>
              <a:rect b="b" l="l" r="r" t="t"/>
              <a:pathLst>
                <a:path extrusionOk="0" h="14667" w="4709">
                  <a:moveTo>
                    <a:pt x="0" y="1"/>
                  </a:moveTo>
                  <a:cubicBezTo>
                    <a:pt x="2066" y="4647"/>
                    <a:pt x="3356" y="9602"/>
                    <a:pt x="3836" y="14667"/>
                  </a:cubicBezTo>
                  <a:lnTo>
                    <a:pt x="4709" y="14556"/>
                  </a:lnTo>
                  <a:cubicBezTo>
                    <a:pt x="3934" y="9479"/>
                    <a:pt x="2336" y="4561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5"/>
            <p:cNvSpPr/>
            <p:nvPr/>
          </p:nvSpPr>
          <p:spPr>
            <a:xfrm rot="-5400000">
              <a:off x="645963" y="4405087"/>
              <a:ext cx="734380" cy="624716"/>
            </a:xfrm>
            <a:custGeom>
              <a:rect b="b" l="l" r="r" t="t"/>
              <a:pathLst>
                <a:path extrusionOk="0" h="12111" w="14237">
                  <a:moveTo>
                    <a:pt x="8415" y="0"/>
                  </a:moveTo>
                  <a:cubicBezTo>
                    <a:pt x="7534" y="0"/>
                    <a:pt x="6660" y="164"/>
                    <a:pt x="5815" y="370"/>
                  </a:cubicBezTo>
                  <a:cubicBezTo>
                    <a:pt x="4721" y="653"/>
                    <a:pt x="3689" y="985"/>
                    <a:pt x="2730" y="1157"/>
                  </a:cubicBezTo>
                  <a:cubicBezTo>
                    <a:pt x="2360" y="1215"/>
                    <a:pt x="1990" y="1251"/>
                    <a:pt x="1621" y="1251"/>
                  </a:cubicBezTo>
                  <a:cubicBezTo>
                    <a:pt x="1523" y="1251"/>
                    <a:pt x="1426" y="1248"/>
                    <a:pt x="1328" y="1243"/>
                  </a:cubicBezTo>
                  <a:cubicBezTo>
                    <a:pt x="861" y="1194"/>
                    <a:pt x="419" y="1071"/>
                    <a:pt x="1" y="874"/>
                  </a:cubicBezTo>
                  <a:lnTo>
                    <a:pt x="1" y="874"/>
                  </a:lnTo>
                  <a:cubicBezTo>
                    <a:pt x="419" y="1071"/>
                    <a:pt x="775" y="1378"/>
                    <a:pt x="1045" y="1760"/>
                  </a:cubicBezTo>
                  <a:cubicBezTo>
                    <a:pt x="1304" y="2128"/>
                    <a:pt x="1500" y="2546"/>
                    <a:pt x="1599" y="2989"/>
                  </a:cubicBezTo>
                  <a:cubicBezTo>
                    <a:pt x="1857" y="3886"/>
                    <a:pt x="1869" y="4919"/>
                    <a:pt x="1820" y="5952"/>
                  </a:cubicBezTo>
                  <a:cubicBezTo>
                    <a:pt x="1771" y="6997"/>
                    <a:pt x="1685" y="8017"/>
                    <a:pt x="1771" y="8914"/>
                  </a:cubicBezTo>
                  <a:cubicBezTo>
                    <a:pt x="1845" y="9812"/>
                    <a:pt x="2066" y="10598"/>
                    <a:pt x="2681" y="11225"/>
                  </a:cubicBezTo>
                  <a:cubicBezTo>
                    <a:pt x="3308" y="11879"/>
                    <a:pt x="4176" y="12110"/>
                    <a:pt x="5175" y="12110"/>
                  </a:cubicBezTo>
                  <a:cubicBezTo>
                    <a:pt x="5624" y="12110"/>
                    <a:pt x="6099" y="12064"/>
                    <a:pt x="6590" y="11988"/>
                  </a:cubicBezTo>
                  <a:cubicBezTo>
                    <a:pt x="8139" y="11742"/>
                    <a:pt x="9811" y="11152"/>
                    <a:pt x="10807" y="10512"/>
                  </a:cubicBezTo>
                  <a:cubicBezTo>
                    <a:pt x="12097" y="9664"/>
                    <a:pt x="13093" y="8447"/>
                    <a:pt x="13659" y="7009"/>
                  </a:cubicBezTo>
                  <a:cubicBezTo>
                    <a:pt x="14236" y="5423"/>
                    <a:pt x="14163" y="3382"/>
                    <a:pt x="12614" y="1735"/>
                  </a:cubicBezTo>
                  <a:cubicBezTo>
                    <a:pt x="11716" y="788"/>
                    <a:pt x="10524" y="198"/>
                    <a:pt x="9233" y="51"/>
                  </a:cubicBezTo>
                  <a:cubicBezTo>
                    <a:pt x="8960" y="16"/>
                    <a:pt x="8687" y="0"/>
                    <a:pt x="8415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5"/>
            <p:cNvSpPr/>
            <p:nvPr/>
          </p:nvSpPr>
          <p:spPr>
            <a:xfrm rot="-5400000">
              <a:off x="498540" y="4745326"/>
              <a:ext cx="731853" cy="490859"/>
            </a:xfrm>
            <a:custGeom>
              <a:rect b="b" l="l" r="r" t="t"/>
              <a:pathLst>
                <a:path extrusionOk="0" h="9516" w="14188">
                  <a:moveTo>
                    <a:pt x="283" y="1"/>
                  </a:moveTo>
                  <a:lnTo>
                    <a:pt x="1" y="1095"/>
                  </a:lnTo>
                  <a:cubicBezTo>
                    <a:pt x="5496" y="2336"/>
                    <a:pt x="10462" y="5287"/>
                    <a:pt x="14187" y="9516"/>
                  </a:cubicBezTo>
                  <a:cubicBezTo>
                    <a:pt x="10671" y="4955"/>
                    <a:pt x="5803" y="1636"/>
                    <a:pt x="283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5"/>
            <p:cNvSpPr/>
            <p:nvPr/>
          </p:nvSpPr>
          <p:spPr>
            <a:xfrm rot="-5400000">
              <a:off x="1123333" y="4976286"/>
              <a:ext cx="633227" cy="632350"/>
            </a:xfrm>
            <a:custGeom>
              <a:rect b="b" l="l" r="r" t="t"/>
              <a:pathLst>
                <a:path extrusionOk="0" h="12259" w="12276">
                  <a:moveTo>
                    <a:pt x="6187" y="0"/>
                  </a:moveTo>
                  <a:cubicBezTo>
                    <a:pt x="4914" y="0"/>
                    <a:pt x="3590" y="549"/>
                    <a:pt x="2582" y="1735"/>
                  </a:cubicBezTo>
                  <a:cubicBezTo>
                    <a:pt x="1611" y="2878"/>
                    <a:pt x="1" y="6357"/>
                    <a:pt x="923" y="7795"/>
                  </a:cubicBezTo>
                  <a:cubicBezTo>
                    <a:pt x="1931" y="9541"/>
                    <a:pt x="6135" y="9025"/>
                    <a:pt x="7537" y="11213"/>
                  </a:cubicBezTo>
                  <a:cubicBezTo>
                    <a:pt x="7690" y="11441"/>
                    <a:pt x="7785" y="11638"/>
                    <a:pt x="7842" y="11797"/>
                  </a:cubicBezTo>
                  <a:lnTo>
                    <a:pt x="7842" y="11797"/>
                  </a:lnTo>
                  <a:cubicBezTo>
                    <a:pt x="7908" y="11311"/>
                    <a:pt x="8181" y="10419"/>
                    <a:pt x="9012" y="9012"/>
                  </a:cubicBezTo>
                  <a:cubicBezTo>
                    <a:pt x="12275" y="3471"/>
                    <a:pt x="9390" y="0"/>
                    <a:pt x="6187" y="0"/>
                  </a:cubicBezTo>
                  <a:close/>
                  <a:moveTo>
                    <a:pt x="7842" y="11797"/>
                  </a:moveTo>
                  <a:cubicBezTo>
                    <a:pt x="7799" y="12114"/>
                    <a:pt x="7845" y="12258"/>
                    <a:pt x="7881" y="12258"/>
                  </a:cubicBezTo>
                  <a:cubicBezTo>
                    <a:pt x="7920" y="12258"/>
                    <a:pt x="7948" y="12092"/>
                    <a:pt x="7842" y="11797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5"/>
            <p:cNvSpPr/>
            <p:nvPr/>
          </p:nvSpPr>
          <p:spPr>
            <a:xfrm rot="-5400000">
              <a:off x="1537257" y="4923491"/>
              <a:ext cx="230264" cy="684293"/>
            </a:xfrm>
            <a:custGeom>
              <a:rect b="b" l="l" r="r" t="t"/>
              <a:pathLst>
                <a:path extrusionOk="0" h="13266" w="4464">
                  <a:moveTo>
                    <a:pt x="0" y="1"/>
                  </a:moveTo>
                  <a:lnTo>
                    <a:pt x="0" y="1"/>
                  </a:lnTo>
                  <a:cubicBezTo>
                    <a:pt x="2853" y="3713"/>
                    <a:pt x="3861" y="8680"/>
                    <a:pt x="2730" y="13068"/>
                  </a:cubicBezTo>
                  <a:lnTo>
                    <a:pt x="3578" y="13265"/>
                  </a:lnTo>
                  <a:cubicBezTo>
                    <a:pt x="4463" y="8532"/>
                    <a:pt x="3148" y="3652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8" name="Google Shape;838;p15"/>
            <p:cNvGrpSpPr/>
            <p:nvPr/>
          </p:nvGrpSpPr>
          <p:grpSpPr>
            <a:xfrm rot="1592212">
              <a:off x="3643664" y="3940187"/>
              <a:ext cx="2154367" cy="1385536"/>
              <a:chOff x="3454784" y="3489292"/>
              <a:chExt cx="2154240" cy="1385454"/>
            </a:xfrm>
          </p:grpSpPr>
          <p:sp>
            <p:nvSpPr>
              <p:cNvPr id="839" name="Google Shape;839;p15"/>
              <p:cNvSpPr/>
              <p:nvPr/>
            </p:nvSpPr>
            <p:spPr>
              <a:xfrm rot="-5400000">
                <a:off x="3449755" y="3684402"/>
                <a:ext cx="302789" cy="292731"/>
              </a:xfrm>
              <a:custGeom>
                <a:rect b="b" l="l" r="r" t="t"/>
                <a:pathLst>
                  <a:path extrusionOk="0" h="5675" w="5870">
                    <a:moveTo>
                      <a:pt x="2960" y="0"/>
                    </a:moveTo>
                    <a:cubicBezTo>
                      <a:pt x="1709" y="0"/>
                      <a:pt x="416" y="970"/>
                      <a:pt x="498" y="3321"/>
                    </a:cubicBezTo>
                    <a:cubicBezTo>
                      <a:pt x="547" y="4451"/>
                      <a:pt x="403" y="5080"/>
                      <a:pt x="262" y="5398"/>
                    </a:cubicBezTo>
                    <a:lnTo>
                      <a:pt x="262" y="5398"/>
                    </a:lnTo>
                    <a:cubicBezTo>
                      <a:pt x="550" y="5204"/>
                      <a:pt x="1149" y="4970"/>
                      <a:pt x="2280" y="4907"/>
                    </a:cubicBezTo>
                    <a:cubicBezTo>
                      <a:pt x="5735" y="4747"/>
                      <a:pt x="5870" y="1957"/>
                      <a:pt x="4628" y="678"/>
                    </a:cubicBezTo>
                    <a:cubicBezTo>
                      <a:pt x="4202" y="243"/>
                      <a:pt x="3586" y="0"/>
                      <a:pt x="2960" y="0"/>
                    </a:cubicBezTo>
                    <a:close/>
                    <a:moveTo>
                      <a:pt x="262" y="5398"/>
                    </a:moveTo>
                    <a:cubicBezTo>
                      <a:pt x="37" y="5548"/>
                      <a:pt x="1" y="5674"/>
                      <a:pt x="48" y="5674"/>
                    </a:cubicBezTo>
                    <a:cubicBezTo>
                      <a:pt x="85" y="5674"/>
                      <a:pt x="173" y="5598"/>
                      <a:pt x="262" y="5398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15"/>
              <p:cNvSpPr/>
              <p:nvPr/>
            </p:nvSpPr>
            <p:spPr>
              <a:xfrm rot="-5400000">
                <a:off x="4042593" y="3308314"/>
                <a:ext cx="1090557" cy="2042306"/>
              </a:xfrm>
              <a:custGeom>
                <a:rect b="b" l="l" r="r" t="t"/>
                <a:pathLst>
                  <a:path extrusionOk="0" h="39593" w="21142">
                    <a:moveTo>
                      <a:pt x="20522" y="0"/>
                    </a:moveTo>
                    <a:cubicBezTo>
                      <a:pt x="20508" y="0"/>
                      <a:pt x="20487" y="7"/>
                      <a:pt x="20457" y="20"/>
                    </a:cubicBezTo>
                    <a:cubicBezTo>
                      <a:pt x="19842" y="291"/>
                      <a:pt x="4512" y="15608"/>
                      <a:pt x="1" y="39445"/>
                    </a:cubicBezTo>
                    <a:lnTo>
                      <a:pt x="775" y="39593"/>
                    </a:lnTo>
                    <a:cubicBezTo>
                      <a:pt x="5190" y="13705"/>
                      <a:pt x="21141" y="0"/>
                      <a:pt x="2052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15"/>
              <p:cNvSpPr/>
              <p:nvPr/>
            </p:nvSpPr>
            <p:spPr>
              <a:xfrm rot="-5400000">
                <a:off x="4108180" y="3985567"/>
                <a:ext cx="664331" cy="305317"/>
              </a:xfrm>
              <a:custGeom>
                <a:rect b="b" l="l" r="r" t="t"/>
                <a:pathLst>
                  <a:path extrusionOk="0" h="5919" w="12879">
                    <a:moveTo>
                      <a:pt x="8051" y="0"/>
                    </a:moveTo>
                    <a:cubicBezTo>
                      <a:pt x="6827" y="0"/>
                      <a:pt x="5487" y="359"/>
                      <a:pt x="4209" y="1299"/>
                    </a:cubicBezTo>
                    <a:cubicBezTo>
                      <a:pt x="2918" y="2246"/>
                      <a:pt x="2033" y="3684"/>
                      <a:pt x="1628" y="4176"/>
                    </a:cubicBezTo>
                    <a:cubicBezTo>
                      <a:pt x="1201" y="4742"/>
                      <a:pt x="864" y="5143"/>
                      <a:pt x="612" y="5417"/>
                    </a:cubicBezTo>
                    <a:lnTo>
                      <a:pt x="612" y="5417"/>
                    </a:lnTo>
                    <a:cubicBezTo>
                      <a:pt x="949" y="5199"/>
                      <a:pt x="1434" y="4957"/>
                      <a:pt x="2058" y="4791"/>
                    </a:cubicBezTo>
                    <a:cubicBezTo>
                      <a:pt x="3115" y="4520"/>
                      <a:pt x="11856" y="5086"/>
                      <a:pt x="12532" y="2861"/>
                    </a:cubicBezTo>
                    <a:cubicBezTo>
                      <a:pt x="12879" y="1744"/>
                      <a:pt x="10748" y="0"/>
                      <a:pt x="8051" y="0"/>
                    </a:cubicBezTo>
                    <a:close/>
                    <a:moveTo>
                      <a:pt x="612" y="5417"/>
                    </a:moveTo>
                    <a:cubicBezTo>
                      <a:pt x="192" y="5687"/>
                      <a:pt x="0" y="5919"/>
                      <a:pt x="52" y="5919"/>
                    </a:cubicBezTo>
                    <a:cubicBezTo>
                      <a:pt x="91" y="5919"/>
                      <a:pt x="276" y="5781"/>
                      <a:pt x="612" y="5417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15"/>
              <p:cNvSpPr/>
              <p:nvPr/>
            </p:nvSpPr>
            <p:spPr>
              <a:xfrm rot="-5400000">
                <a:off x="4257743" y="4119552"/>
                <a:ext cx="698272" cy="407605"/>
              </a:xfrm>
              <a:custGeom>
                <a:rect b="b" l="l" r="r" t="t"/>
                <a:pathLst>
                  <a:path extrusionOk="0" h="7902" w="13537">
                    <a:moveTo>
                      <a:pt x="12820" y="0"/>
                    </a:moveTo>
                    <a:cubicBezTo>
                      <a:pt x="5071" y="0"/>
                      <a:pt x="0" y="7412"/>
                      <a:pt x="1169" y="7901"/>
                    </a:cubicBezTo>
                    <a:cubicBezTo>
                      <a:pt x="2872" y="3572"/>
                      <a:pt x="7922" y="15"/>
                      <a:pt x="13144" y="15"/>
                    </a:cubicBezTo>
                    <a:cubicBezTo>
                      <a:pt x="13275" y="15"/>
                      <a:pt x="13406" y="17"/>
                      <a:pt x="13536" y="21"/>
                    </a:cubicBezTo>
                    <a:cubicBezTo>
                      <a:pt x="13295" y="7"/>
                      <a:pt x="13057" y="0"/>
                      <a:pt x="12820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15"/>
              <p:cNvSpPr/>
              <p:nvPr/>
            </p:nvSpPr>
            <p:spPr>
              <a:xfrm rot="-5400000">
                <a:off x="4046204" y="4277756"/>
                <a:ext cx="378100" cy="713334"/>
              </a:xfrm>
              <a:custGeom>
                <a:rect b="b" l="l" r="r" t="t"/>
                <a:pathLst>
                  <a:path extrusionOk="0" h="13829" w="7330">
                    <a:moveTo>
                      <a:pt x="2415" y="1"/>
                    </a:moveTo>
                    <a:cubicBezTo>
                      <a:pt x="975" y="1"/>
                      <a:pt x="0" y="1804"/>
                      <a:pt x="1355" y="5702"/>
                    </a:cubicBezTo>
                    <a:cubicBezTo>
                      <a:pt x="2719" y="9759"/>
                      <a:pt x="4932" y="10534"/>
                      <a:pt x="4662" y="13828"/>
                    </a:cubicBezTo>
                    <a:cubicBezTo>
                      <a:pt x="5006" y="9833"/>
                      <a:pt x="7329" y="8161"/>
                      <a:pt x="5977" y="3821"/>
                    </a:cubicBezTo>
                    <a:cubicBezTo>
                      <a:pt x="5238" y="1336"/>
                      <a:pt x="3654" y="1"/>
                      <a:pt x="2415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15"/>
              <p:cNvSpPr/>
              <p:nvPr/>
            </p:nvSpPr>
            <p:spPr>
              <a:xfrm rot="-5400000">
                <a:off x="4361785" y="4181503"/>
                <a:ext cx="158565" cy="817015"/>
              </a:xfrm>
              <a:custGeom>
                <a:rect b="b" l="l" r="r" t="t"/>
                <a:pathLst>
                  <a:path extrusionOk="0" h="15839" w="3074">
                    <a:moveTo>
                      <a:pt x="1" y="0"/>
                    </a:moveTo>
                    <a:cubicBezTo>
                      <a:pt x="1882" y="4242"/>
                      <a:pt x="2275" y="11286"/>
                      <a:pt x="382" y="15822"/>
                    </a:cubicBezTo>
                    <a:cubicBezTo>
                      <a:pt x="409" y="15833"/>
                      <a:pt x="436" y="15838"/>
                      <a:pt x="464" y="15838"/>
                    </a:cubicBezTo>
                    <a:cubicBezTo>
                      <a:pt x="1611" y="15838"/>
                      <a:pt x="3074" y="6519"/>
                      <a:pt x="1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15"/>
              <p:cNvSpPr/>
              <p:nvPr/>
            </p:nvSpPr>
            <p:spPr>
              <a:xfrm rot="-5400000">
                <a:off x="3793011" y="3987063"/>
                <a:ext cx="371136" cy="661030"/>
              </a:xfrm>
              <a:custGeom>
                <a:rect b="b" l="l" r="r" t="t"/>
                <a:pathLst>
                  <a:path extrusionOk="0" h="12815" w="7195">
                    <a:moveTo>
                      <a:pt x="2522" y="0"/>
                    </a:moveTo>
                    <a:cubicBezTo>
                      <a:pt x="2312" y="0"/>
                      <a:pt x="2112" y="53"/>
                      <a:pt x="1931" y="164"/>
                    </a:cubicBezTo>
                    <a:cubicBezTo>
                      <a:pt x="578" y="1025"/>
                      <a:pt x="1" y="4467"/>
                      <a:pt x="665" y="7061"/>
                    </a:cubicBezTo>
                    <a:cubicBezTo>
                      <a:pt x="1181" y="9102"/>
                      <a:pt x="2324" y="10479"/>
                      <a:pt x="1673" y="12814"/>
                    </a:cubicBezTo>
                    <a:cubicBezTo>
                      <a:pt x="1980" y="11745"/>
                      <a:pt x="2472" y="10749"/>
                      <a:pt x="3148" y="9876"/>
                    </a:cubicBezTo>
                    <a:cubicBezTo>
                      <a:pt x="7194" y="4488"/>
                      <a:pt x="4452" y="0"/>
                      <a:pt x="252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15"/>
              <p:cNvSpPr/>
              <p:nvPr/>
            </p:nvSpPr>
            <p:spPr>
              <a:xfrm rot="-5400000">
                <a:off x="4073826" y="4048085"/>
                <a:ext cx="182293" cy="737939"/>
              </a:xfrm>
              <a:custGeom>
                <a:rect b="b" l="l" r="r" t="t"/>
                <a:pathLst>
                  <a:path extrusionOk="0" h="14306" w="3534">
                    <a:moveTo>
                      <a:pt x="2791" y="1"/>
                    </a:moveTo>
                    <a:lnTo>
                      <a:pt x="2791" y="1"/>
                    </a:lnTo>
                    <a:cubicBezTo>
                      <a:pt x="3197" y="3418"/>
                      <a:pt x="2250" y="9725"/>
                      <a:pt x="0" y="14286"/>
                    </a:cubicBezTo>
                    <a:cubicBezTo>
                      <a:pt x="28" y="14299"/>
                      <a:pt x="56" y="14306"/>
                      <a:pt x="86" y="14306"/>
                    </a:cubicBezTo>
                    <a:cubicBezTo>
                      <a:pt x="1186" y="14306"/>
                      <a:pt x="3533" y="5101"/>
                      <a:pt x="2791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15"/>
              <p:cNvSpPr/>
              <p:nvPr/>
            </p:nvSpPr>
            <p:spPr>
              <a:xfrm rot="-5400000">
                <a:off x="3623305" y="3711457"/>
                <a:ext cx="706113" cy="261781"/>
              </a:xfrm>
              <a:custGeom>
                <a:rect b="b" l="l" r="r" t="t"/>
                <a:pathLst>
                  <a:path extrusionOk="0" h="5075" w="13689">
                    <a:moveTo>
                      <a:pt x="7391" y="0"/>
                    </a:moveTo>
                    <a:cubicBezTo>
                      <a:pt x="5914" y="0"/>
                      <a:pt x="4225" y="621"/>
                      <a:pt x="2751" y="2312"/>
                    </a:cubicBezTo>
                    <a:cubicBezTo>
                      <a:pt x="1560" y="3713"/>
                      <a:pt x="780" y="4460"/>
                      <a:pt x="366" y="4811"/>
                    </a:cubicBezTo>
                    <a:lnTo>
                      <a:pt x="366" y="4811"/>
                    </a:lnTo>
                    <a:cubicBezTo>
                      <a:pt x="884" y="4520"/>
                      <a:pt x="1541" y="4429"/>
                      <a:pt x="2272" y="4429"/>
                    </a:cubicBezTo>
                    <a:cubicBezTo>
                      <a:pt x="3512" y="4429"/>
                      <a:pt x="4967" y="4692"/>
                      <a:pt x="6322" y="4692"/>
                    </a:cubicBezTo>
                    <a:cubicBezTo>
                      <a:pt x="6528" y="4692"/>
                      <a:pt x="6731" y="4686"/>
                      <a:pt x="6931" y="4672"/>
                    </a:cubicBezTo>
                    <a:cubicBezTo>
                      <a:pt x="13689" y="4281"/>
                      <a:pt x="11270" y="0"/>
                      <a:pt x="7391" y="0"/>
                    </a:cubicBezTo>
                    <a:close/>
                    <a:moveTo>
                      <a:pt x="366" y="4811"/>
                    </a:moveTo>
                    <a:lnTo>
                      <a:pt x="366" y="4811"/>
                    </a:lnTo>
                    <a:cubicBezTo>
                      <a:pt x="248" y="4877"/>
                      <a:pt x="137" y="4953"/>
                      <a:pt x="34" y="5041"/>
                    </a:cubicBezTo>
                    <a:cubicBezTo>
                      <a:pt x="10" y="5062"/>
                      <a:pt x="1" y="5074"/>
                      <a:pt x="8" y="5074"/>
                    </a:cubicBezTo>
                    <a:cubicBezTo>
                      <a:pt x="26" y="5074"/>
                      <a:pt x="143" y="5000"/>
                      <a:pt x="366" y="481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15"/>
              <p:cNvSpPr/>
              <p:nvPr/>
            </p:nvSpPr>
            <p:spPr>
              <a:xfrm rot="-5400000">
                <a:off x="3795719" y="3914925"/>
                <a:ext cx="648753" cy="318367"/>
              </a:xfrm>
              <a:custGeom>
                <a:rect b="b" l="l" r="r" t="t"/>
                <a:pathLst>
                  <a:path extrusionOk="0" h="6172" w="12577">
                    <a:moveTo>
                      <a:pt x="12576" y="0"/>
                    </a:moveTo>
                    <a:lnTo>
                      <a:pt x="12576" y="0"/>
                    </a:lnTo>
                    <a:cubicBezTo>
                      <a:pt x="4979" y="234"/>
                      <a:pt x="0" y="5569"/>
                      <a:pt x="1008" y="6171"/>
                    </a:cubicBezTo>
                    <a:cubicBezTo>
                      <a:pt x="3246" y="2373"/>
                      <a:pt x="8249" y="258"/>
                      <a:pt x="12576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15"/>
              <p:cNvSpPr/>
              <p:nvPr/>
            </p:nvSpPr>
            <p:spPr>
              <a:xfrm rot="-5400000">
                <a:off x="3659000" y="3949408"/>
                <a:ext cx="129988" cy="250691"/>
              </a:xfrm>
              <a:custGeom>
                <a:rect b="b" l="l" r="r" t="t"/>
                <a:pathLst>
                  <a:path extrusionOk="0" h="4860" w="2520">
                    <a:moveTo>
                      <a:pt x="1346" y="1"/>
                    </a:moveTo>
                    <a:cubicBezTo>
                      <a:pt x="744" y="1"/>
                      <a:pt x="117" y="572"/>
                      <a:pt x="74" y="1688"/>
                    </a:cubicBezTo>
                    <a:cubicBezTo>
                      <a:pt x="0" y="3191"/>
                      <a:pt x="1165" y="3601"/>
                      <a:pt x="902" y="4836"/>
                    </a:cubicBezTo>
                    <a:lnTo>
                      <a:pt x="902" y="4836"/>
                    </a:lnTo>
                    <a:cubicBezTo>
                      <a:pt x="1206" y="3482"/>
                      <a:pt x="2397" y="3436"/>
                      <a:pt x="2471" y="1725"/>
                    </a:cubicBezTo>
                    <a:cubicBezTo>
                      <a:pt x="2520" y="566"/>
                      <a:pt x="1945" y="1"/>
                      <a:pt x="1346" y="1"/>
                    </a:cubicBezTo>
                    <a:close/>
                    <a:moveTo>
                      <a:pt x="902" y="4836"/>
                    </a:moveTo>
                    <a:cubicBezTo>
                      <a:pt x="901" y="4844"/>
                      <a:pt x="899" y="4852"/>
                      <a:pt x="897" y="4860"/>
                    </a:cubicBezTo>
                    <a:cubicBezTo>
                      <a:pt x="899" y="4852"/>
                      <a:pt x="901" y="4844"/>
                      <a:pt x="902" y="4836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15"/>
              <p:cNvSpPr/>
              <p:nvPr/>
            </p:nvSpPr>
            <p:spPr>
              <a:xfrm rot="-5400000">
                <a:off x="3763557" y="3961684"/>
                <a:ext cx="59629" cy="281331"/>
              </a:xfrm>
              <a:custGeom>
                <a:rect b="b" l="l" r="r" t="t"/>
                <a:pathLst>
                  <a:path extrusionOk="0" h="5454" w="1156">
                    <a:moveTo>
                      <a:pt x="1156" y="1"/>
                    </a:moveTo>
                    <a:cubicBezTo>
                      <a:pt x="1094" y="1439"/>
                      <a:pt x="873" y="4291"/>
                      <a:pt x="0" y="5422"/>
                    </a:cubicBezTo>
                    <a:cubicBezTo>
                      <a:pt x="31" y="5443"/>
                      <a:pt x="61" y="5453"/>
                      <a:pt x="93" y="5453"/>
                    </a:cubicBezTo>
                    <a:cubicBezTo>
                      <a:pt x="557" y="5453"/>
                      <a:pt x="1110" y="3191"/>
                      <a:pt x="1156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9"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6"/>
          <p:cNvSpPr/>
          <p:nvPr/>
        </p:nvSpPr>
        <p:spPr>
          <a:xfrm>
            <a:off x="1057200" y="1219125"/>
            <a:ext cx="7029600" cy="4362600"/>
          </a:xfrm>
          <a:prstGeom prst="rect">
            <a:avLst/>
          </a:prstGeom>
          <a:noFill/>
          <a:ln cap="flat" cmpd="sng" w="9525">
            <a:solidFill>
              <a:srgbClr val="FFDD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16"/>
          <p:cNvSpPr txBox="1"/>
          <p:nvPr>
            <p:ph type="title"/>
          </p:nvPr>
        </p:nvSpPr>
        <p:spPr>
          <a:xfrm rot="237">
            <a:off x="2399850" y="2723700"/>
            <a:ext cx="43443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500">
                <a:solidFill>
                  <a:srgbClr val="FFDDB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4" name="Google Shape;854;p16"/>
          <p:cNvSpPr txBox="1"/>
          <p:nvPr>
            <p:ph hasCustomPrompt="1" idx="2" type="title"/>
          </p:nvPr>
        </p:nvSpPr>
        <p:spPr>
          <a:xfrm>
            <a:off x="3651450" y="1412775"/>
            <a:ext cx="1841100" cy="930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855" name="Google Shape;855;p16"/>
          <p:cNvSpPr txBox="1"/>
          <p:nvPr>
            <p:ph idx="1" type="subTitle"/>
          </p:nvPr>
        </p:nvSpPr>
        <p:spPr>
          <a:xfrm>
            <a:off x="3439400" y="3580375"/>
            <a:ext cx="22692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grpSp>
        <p:nvGrpSpPr>
          <p:cNvPr id="856" name="Google Shape;856;p16"/>
          <p:cNvGrpSpPr/>
          <p:nvPr/>
        </p:nvGrpSpPr>
        <p:grpSpPr>
          <a:xfrm flipH="1" rot="10800000">
            <a:off x="-304858" y="-2696283"/>
            <a:ext cx="9677525" cy="4882180"/>
            <a:chOff x="-304858" y="2942517"/>
            <a:chExt cx="9677525" cy="4882180"/>
          </a:xfrm>
        </p:grpSpPr>
        <p:sp>
          <p:nvSpPr>
            <p:cNvPr id="857" name="Google Shape;857;p16"/>
            <p:cNvSpPr/>
            <p:nvPr/>
          </p:nvSpPr>
          <p:spPr>
            <a:xfrm flipH="1" rot="5400000">
              <a:off x="2570488" y="4276328"/>
              <a:ext cx="1775065" cy="1207644"/>
            </a:xfrm>
            <a:custGeom>
              <a:rect b="b" l="l" r="r" t="t"/>
              <a:pathLst>
                <a:path extrusionOk="0" h="22775" w="33476">
                  <a:moveTo>
                    <a:pt x="5" y="20123"/>
                  </a:moveTo>
                  <a:cubicBezTo>
                    <a:pt x="3" y="20124"/>
                    <a:pt x="2" y="20124"/>
                    <a:pt x="0" y="20125"/>
                  </a:cubicBezTo>
                  <a:cubicBezTo>
                    <a:pt x="2" y="20124"/>
                    <a:pt x="3" y="20124"/>
                    <a:pt x="5" y="20123"/>
                  </a:cubicBezTo>
                  <a:close/>
                  <a:moveTo>
                    <a:pt x="33475" y="0"/>
                  </a:moveTo>
                  <a:cubicBezTo>
                    <a:pt x="12785" y="1181"/>
                    <a:pt x="10769" y="3873"/>
                    <a:pt x="3762" y="15736"/>
                  </a:cubicBezTo>
                  <a:cubicBezTo>
                    <a:pt x="2399" y="18008"/>
                    <a:pt x="1196" y="19764"/>
                    <a:pt x="5" y="20123"/>
                  </a:cubicBezTo>
                  <a:lnTo>
                    <a:pt x="5" y="20123"/>
                  </a:lnTo>
                  <a:cubicBezTo>
                    <a:pt x="193" y="20067"/>
                    <a:pt x="402" y="20041"/>
                    <a:pt x="630" y="20041"/>
                  </a:cubicBezTo>
                  <a:cubicBezTo>
                    <a:pt x="1828" y="20041"/>
                    <a:pt x="3563" y="20751"/>
                    <a:pt x="5790" y="21452"/>
                  </a:cubicBezTo>
                  <a:cubicBezTo>
                    <a:pt x="8672" y="22355"/>
                    <a:pt x="11365" y="22775"/>
                    <a:pt x="13853" y="22775"/>
                  </a:cubicBezTo>
                  <a:cubicBezTo>
                    <a:pt x="26067" y="22775"/>
                    <a:pt x="33322" y="12665"/>
                    <a:pt x="33475" y="0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6"/>
            <p:cNvSpPr/>
            <p:nvPr/>
          </p:nvSpPr>
          <p:spPr>
            <a:xfrm flipH="1" rot="5400000">
              <a:off x="2640746" y="4346586"/>
              <a:ext cx="1775065" cy="1067128"/>
            </a:xfrm>
            <a:custGeom>
              <a:rect b="b" l="l" r="r" t="t"/>
              <a:pathLst>
                <a:path extrusionOk="0" h="20125" w="33476">
                  <a:moveTo>
                    <a:pt x="33475" y="0"/>
                  </a:moveTo>
                  <a:cubicBezTo>
                    <a:pt x="25497" y="455"/>
                    <a:pt x="17617" y="689"/>
                    <a:pt x="11986" y="4881"/>
                  </a:cubicBezTo>
                  <a:cubicBezTo>
                    <a:pt x="6036" y="9159"/>
                    <a:pt x="3074" y="19227"/>
                    <a:pt x="0" y="20125"/>
                  </a:cubicBezTo>
                  <a:cubicBezTo>
                    <a:pt x="12749" y="16511"/>
                    <a:pt x="24304" y="9565"/>
                    <a:pt x="33475" y="0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6"/>
            <p:cNvSpPr/>
            <p:nvPr/>
          </p:nvSpPr>
          <p:spPr>
            <a:xfrm flipH="1" rot="5400000">
              <a:off x="2497101" y="4373737"/>
              <a:ext cx="1907415" cy="1190782"/>
            </a:xfrm>
            <a:custGeom>
              <a:rect b="b" l="l" r="r" t="t"/>
              <a:pathLst>
                <a:path extrusionOk="0" h="22457" w="35972">
                  <a:moveTo>
                    <a:pt x="31742" y="0"/>
                  </a:moveTo>
                  <a:cubicBezTo>
                    <a:pt x="28460" y="148"/>
                    <a:pt x="30906" y="2877"/>
                    <a:pt x="30648" y="4647"/>
                  </a:cubicBezTo>
                  <a:cubicBezTo>
                    <a:pt x="30574" y="5201"/>
                    <a:pt x="30574" y="5237"/>
                    <a:pt x="26394" y="8348"/>
                  </a:cubicBezTo>
                  <a:cubicBezTo>
                    <a:pt x="24772" y="9473"/>
                    <a:pt x="24327" y="9791"/>
                    <a:pt x="24261" y="9791"/>
                  </a:cubicBezTo>
                  <a:cubicBezTo>
                    <a:pt x="24216" y="9791"/>
                    <a:pt x="24348" y="9643"/>
                    <a:pt x="24403" y="9503"/>
                  </a:cubicBezTo>
                  <a:cubicBezTo>
                    <a:pt x="25497" y="6676"/>
                    <a:pt x="21969" y="1906"/>
                    <a:pt x="24563" y="849"/>
                  </a:cubicBezTo>
                  <a:lnTo>
                    <a:pt x="24563" y="849"/>
                  </a:lnTo>
                  <a:cubicBezTo>
                    <a:pt x="22252" y="1660"/>
                    <a:pt x="24378" y="5336"/>
                    <a:pt x="24403" y="8139"/>
                  </a:cubicBezTo>
                  <a:cubicBezTo>
                    <a:pt x="24403" y="9823"/>
                    <a:pt x="24341" y="10278"/>
                    <a:pt x="17002" y="14064"/>
                  </a:cubicBezTo>
                  <a:cubicBezTo>
                    <a:pt x="19326" y="10991"/>
                    <a:pt x="15785" y="4500"/>
                    <a:pt x="18244" y="2619"/>
                  </a:cubicBezTo>
                  <a:lnTo>
                    <a:pt x="18244" y="2619"/>
                  </a:lnTo>
                  <a:cubicBezTo>
                    <a:pt x="16326" y="3861"/>
                    <a:pt x="17580" y="7622"/>
                    <a:pt x="17506" y="10892"/>
                  </a:cubicBezTo>
                  <a:cubicBezTo>
                    <a:pt x="17420" y="14384"/>
                    <a:pt x="16314" y="14703"/>
                    <a:pt x="10130" y="17150"/>
                  </a:cubicBezTo>
                  <a:cubicBezTo>
                    <a:pt x="12036" y="14703"/>
                    <a:pt x="10302" y="10081"/>
                    <a:pt x="11986" y="7377"/>
                  </a:cubicBezTo>
                  <a:lnTo>
                    <a:pt x="11986" y="7377"/>
                  </a:lnTo>
                  <a:cubicBezTo>
                    <a:pt x="9638" y="10364"/>
                    <a:pt x="12331" y="15982"/>
                    <a:pt x="8409" y="17789"/>
                  </a:cubicBezTo>
                  <a:cubicBezTo>
                    <a:pt x="7204" y="18355"/>
                    <a:pt x="4377" y="19129"/>
                    <a:pt x="3430" y="19400"/>
                  </a:cubicBezTo>
                  <a:cubicBezTo>
                    <a:pt x="0" y="20371"/>
                    <a:pt x="455" y="19842"/>
                    <a:pt x="676" y="20727"/>
                  </a:cubicBezTo>
                  <a:cubicBezTo>
                    <a:pt x="7005" y="18980"/>
                    <a:pt x="8613" y="17986"/>
                    <a:pt x="9904" y="17986"/>
                  </a:cubicBezTo>
                  <a:cubicBezTo>
                    <a:pt x="10367" y="17986"/>
                    <a:pt x="10789" y="18113"/>
                    <a:pt x="11372" y="18379"/>
                  </a:cubicBezTo>
                  <a:cubicBezTo>
                    <a:pt x="13651" y="19401"/>
                    <a:pt x="15942" y="22456"/>
                    <a:pt x="19017" y="22456"/>
                  </a:cubicBezTo>
                  <a:cubicBezTo>
                    <a:pt x="19159" y="22456"/>
                    <a:pt x="19303" y="22450"/>
                    <a:pt x="19449" y="22436"/>
                  </a:cubicBezTo>
                  <a:cubicBezTo>
                    <a:pt x="15675" y="22424"/>
                    <a:pt x="13437" y="18023"/>
                    <a:pt x="10290" y="17568"/>
                  </a:cubicBezTo>
                  <a:cubicBezTo>
                    <a:pt x="14935" y="15653"/>
                    <a:pt x="16009" y="14681"/>
                    <a:pt x="17343" y="14681"/>
                  </a:cubicBezTo>
                  <a:cubicBezTo>
                    <a:pt x="17800" y="14681"/>
                    <a:pt x="18287" y="14794"/>
                    <a:pt x="18957" y="15023"/>
                  </a:cubicBezTo>
                  <a:cubicBezTo>
                    <a:pt x="21569" y="15948"/>
                    <a:pt x="24568" y="18798"/>
                    <a:pt x="27058" y="18798"/>
                  </a:cubicBezTo>
                  <a:cubicBezTo>
                    <a:pt x="27579" y="18798"/>
                    <a:pt x="28078" y="18673"/>
                    <a:pt x="28546" y="18379"/>
                  </a:cubicBezTo>
                  <a:lnTo>
                    <a:pt x="28546" y="18379"/>
                  </a:lnTo>
                  <a:cubicBezTo>
                    <a:pt x="28130" y="18613"/>
                    <a:pt x="27692" y="18715"/>
                    <a:pt x="27239" y="18715"/>
                  </a:cubicBezTo>
                  <a:cubicBezTo>
                    <a:pt x="25120" y="18715"/>
                    <a:pt x="22644" y="16500"/>
                    <a:pt x="20285" y="15244"/>
                  </a:cubicBezTo>
                  <a:cubicBezTo>
                    <a:pt x="17568" y="13794"/>
                    <a:pt x="16511" y="14703"/>
                    <a:pt x="17605" y="14126"/>
                  </a:cubicBezTo>
                  <a:cubicBezTo>
                    <a:pt x="24686" y="9872"/>
                    <a:pt x="23948" y="10229"/>
                    <a:pt x="24723" y="10192"/>
                  </a:cubicBezTo>
                  <a:cubicBezTo>
                    <a:pt x="24793" y="10186"/>
                    <a:pt x="24864" y="10184"/>
                    <a:pt x="24936" y="10184"/>
                  </a:cubicBezTo>
                  <a:cubicBezTo>
                    <a:pt x="27175" y="10184"/>
                    <a:pt x="30406" y="12741"/>
                    <a:pt x="32303" y="12741"/>
                  </a:cubicBezTo>
                  <a:cubicBezTo>
                    <a:pt x="32814" y="12741"/>
                    <a:pt x="33228" y="12555"/>
                    <a:pt x="33500" y="12085"/>
                  </a:cubicBezTo>
                  <a:lnTo>
                    <a:pt x="33500" y="12085"/>
                  </a:lnTo>
                  <a:cubicBezTo>
                    <a:pt x="33230" y="12503"/>
                    <a:pt x="32848" y="12670"/>
                    <a:pt x="32384" y="12670"/>
                  </a:cubicBezTo>
                  <a:cubicBezTo>
                    <a:pt x="30514" y="12670"/>
                    <a:pt x="27327" y="9949"/>
                    <a:pt x="24889" y="9949"/>
                  </a:cubicBezTo>
                  <a:cubicBezTo>
                    <a:pt x="24710" y="9949"/>
                    <a:pt x="24536" y="9964"/>
                    <a:pt x="24366" y="9995"/>
                  </a:cubicBezTo>
                  <a:cubicBezTo>
                    <a:pt x="29484" y="6352"/>
                    <a:pt x="30264" y="5171"/>
                    <a:pt x="31209" y="5171"/>
                  </a:cubicBezTo>
                  <a:cubicBezTo>
                    <a:pt x="31705" y="5171"/>
                    <a:pt x="32247" y="5497"/>
                    <a:pt x="33488" y="5963"/>
                  </a:cubicBezTo>
                  <a:cubicBezTo>
                    <a:pt x="33909" y="6119"/>
                    <a:pt x="34276" y="6206"/>
                    <a:pt x="34591" y="6206"/>
                  </a:cubicBezTo>
                  <a:cubicBezTo>
                    <a:pt x="35344" y="6206"/>
                    <a:pt x="35798" y="5707"/>
                    <a:pt x="35971" y="4451"/>
                  </a:cubicBezTo>
                  <a:lnTo>
                    <a:pt x="35971" y="4451"/>
                  </a:lnTo>
                  <a:cubicBezTo>
                    <a:pt x="35705" y="5739"/>
                    <a:pt x="35210" y="6140"/>
                    <a:pt x="34595" y="6140"/>
                  </a:cubicBezTo>
                  <a:cubicBezTo>
                    <a:pt x="33592" y="6140"/>
                    <a:pt x="32269" y="5073"/>
                    <a:pt x="31103" y="5065"/>
                  </a:cubicBezTo>
                  <a:cubicBezTo>
                    <a:pt x="30925" y="5065"/>
                    <a:pt x="30787" y="5109"/>
                    <a:pt x="30745" y="5109"/>
                  </a:cubicBezTo>
                  <a:cubicBezTo>
                    <a:pt x="30613" y="5109"/>
                    <a:pt x="31443" y="4676"/>
                    <a:pt x="35037" y="1082"/>
                  </a:cubicBezTo>
                  <a:lnTo>
                    <a:pt x="35037" y="1082"/>
                  </a:lnTo>
                  <a:cubicBezTo>
                    <a:pt x="31696" y="4319"/>
                    <a:pt x="30828" y="4988"/>
                    <a:pt x="30665" y="4988"/>
                  </a:cubicBezTo>
                  <a:cubicBezTo>
                    <a:pt x="30559" y="4988"/>
                    <a:pt x="30754" y="4703"/>
                    <a:pt x="30759" y="4660"/>
                  </a:cubicBezTo>
                  <a:cubicBezTo>
                    <a:pt x="31017" y="2766"/>
                    <a:pt x="28546" y="345"/>
                    <a:pt x="3174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6"/>
            <p:cNvSpPr/>
            <p:nvPr/>
          </p:nvSpPr>
          <p:spPr>
            <a:xfrm rot="-5400000">
              <a:off x="2666515" y="4254710"/>
              <a:ext cx="691605" cy="561535"/>
            </a:xfrm>
            <a:custGeom>
              <a:rect b="b" l="l" r="r" t="t"/>
              <a:pathLst>
                <a:path extrusionOk="0" h="10590" w="13043">
                  <a:moveTo>
                    <a:pt x="5601" y="0"/>
                  </a:moveTo>
                  <a:cubicBezTo>
                    <a:pt x="5570" y="0"/>
                    <a:pt x="5539" y="1"/>
                    <a:pt x="5507" y="2"/>
                  </a:cubicBezTo>
                  <a:cubicBezTo>
                    <a:pt x="1307" y="148"/>
                    <a:pt x="0" y="10590"/>
                    <a:pt x="5849" y="10590"/>
                  </a:cubicBezTo>
                  <a:cubicBezTo>
                    <a:pt x="5907" y="10590"/>
                    <a:pt x="5965" y="10589"/>
                    <a:pt x="6023" y="10587"/>
                  </a:cubicBezTo>
                  <a:cubicBezTo>
                    <a:pt x="10302" y="10427"/>
                    <a:pt x="10154" y="5018"/>
                    <a:pt x="13043" y="4477"/>
                  </a:cubicBezTo>
                  <a:lnTo>
                    <a:pt x="13043" y="4477"/>
                  </a:lnTo>
                  <a:cubicBezTo>
                    <a:pt x="12886" y="4506"/>
                    <a:pt x="12732" y="4520"/>
                    <a:pt x="12582" y="4520"/>
                  </a:cubicBezTo>
                  <a:cubicBezTo>
                    <a:pt x="9885" y="4520"/>
                    <a:pt x="8362" y="0"/>
                    <a:pt x="5601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6"/>
            <p:cNvSpPr/>
            <p:nvPr/>
          </p:nvSpPr>
          <p:spPr>
            <a:xfrm rot="-5400000">
              <a:off x="2608057" y="4246727"/>
              <a:ext cx="687734" cy="126412"/>
            </a:xfrm>
            <a:custGeom>
              <a:rect b="b" l="l" r="r" t="t"/>
              <a:pathLst>
                <a:path extrusionOk="0" h="2384" w="12970">
                  <a:moveTo>
                    <a:pt x="12785" y="1"/>
                  </a:moveTo>
                  <a:cubicBezTo>
                    <a:pt x="8347" y="1304"/>
                    <a:pt x="4340" y="2201"/>
                    <a:pt x="0" y="2361"/>
                  </a:cubicBezTo>
                  <a:cubicBezTo>
                    <a:pt x="482" y="2376"/>
                    <a:pt x="963" y="2384"/>
                    <a:pt x="1445" y="2384"/>
                  </a:cubicBezTo>
                  <a:cubicBezTo>
                    <a:pt x="5326" y="2384"/>
                    <a:pt x="9196" y="1900"/>
                    <a:pt x="12970" y="960"/>
                  </a:cubicBezTo>
                  <a:lnTo>
                    <a:pt x="12785" y="1"/>
                  </a:ln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6"/>
            <p:cNvSpPr/>
            <p:nvPr/>
          </p:nvSpPr>
          <p:spPr>
            <a:xfrm>
              <a:off x="5648660" y="3655150"/>
              <a:ext cx="1391753" cy="1673266"/>
            </a:xfrm>
            <a:custGeom>
              <a:rect b="b" l="l" r="r" t="t"/>
              <a:pathLst>
                <a:path extrusionOk="0" h="26236" w="21822">
                  <a:moveTo>
                    <a:pt x="5815" y="1"/>
                  </a:moveTo>
                  <a:lnTo>
                    <a:pt x="5815" y="1"/>
                  </a:lnTo>
                  <a:cubicBezTo>
                    <a:pt x="1" y="10352"/>
                    <a:pt x="3012" y="23063"/>
                    <a:pt x="17224" y="25215"/>
                  </a:cubicBezTo>
                  <a:cubicBezTo>
                    <a:pt x="19424" y="25534"/>
                    <a:pt x="21096" y="25596"/>
                    <a:pt x="21822" y="26235"/>
                  </a:cubicBezTo>
                  <a:cubicBezTo>
                    <a:pt x="21096" y="25584"/>
                    <a:pt x="20813" y="23924"/>
                    <a:pt x="20641" y="21846"/>
                  </a:cubicBezTo>
                  <a:cubicBezTo>
                    <a:pt x="19695" y="10032"/>
                    <a:pt x="19240" y="8828"/>
                    <a:pt x="5815" y="1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6"/>
            <p:cNvSpPr/>
            <p:nvPr/>
          </p:nvSpPr>
          <p:spPr>
            <a:xfrm>
              <a:off x="5725513" y="3655150"/>
              <a:ext cx="1314901" cy="1673266"/>
            </a:xfrm>
            <a:custGeom>
              <a:rect b="b" l="l" r="r" t="t"/>
              <a:pathLst>
                <a:path extrusionOk="0" h="26236" w="20617">
                  <a:moveTo>
                    <a:pt x="4610" y="1"/>
                  </a:moveTo>
                  <a:cubicBezTo>
                    <a:pt x="0" y="8201"/>
                    <a:pt x="984" y="17986"/>
                    <a:pt x="8544" y="22695"/>
                  </a:cubicBezTo>
                  <a:cubicBezTo>
                    <a:pt x="13669" y="25924"/>
                    <a:pt x="19123" y="24966"/>
                    <a:pt x="20594" y="26216"/>
                  </a:cubicBezTo>
                  <a:lnTo>
                    <a:pt x="20594" y="26216"/>
                  </a:lnTo>
                  <a:cubicBezTo>
                    <a:pt x="12689" y="19346"/>
                    <a:pt x="7104" y="10183"/>
                    <a:pt x="4610" y="1"/>
                  </a:cubicBezTo>
                  <a:close/>
                  <a:moveTo>
                    <a:pt x="20594" y="26216"/>
                  </a:moveTo>
                  <a:lnTo>
                    <a:pt x="20594" y="26216"/>
                  </a:lnTo>
                  <a:cubicBezTo>
                    <a:pt x="20602" y="26222"/>
                    <a:pt x="20609" y="26229"/>
                    <a:pt x="20617" y="26235"/>
                  </a:cubicBezTo>
                  <a:cubicBezTo>
                    <a:pt x="20609" y="26229"/>
                    <a:pt x="20602" y="26222"/>
                    <a:pt x="20594" y="26216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6"/>
            <p:cNvSpPr/>
            <p:nvPr/>
          </p:nvSpPr>
          <p:spPr>
            <a:xfrm>
              <a:off x="5843886" y="3750308"/>
              <a:ext cx="1326700" cy="1667463"/>
            </a:xfrm>
            <a:custGeom>
              <a:rect b="b" l="l" r="r" t="t"/>
              <a:pathLst>
                <a:path extrusionOk="0" h="26145" w="20802">
                  <a:moveTo>
                    <a:pt x="3079" y="0"/>
                  </a:moveTo>
                  <a:cubicBezTo>
                    <a:pt x="3068" y="0"/>
                    <a:pt x="3289" y="673"/>
                    <a:pt x="3945" y="2551"/>
                  </a:cubicBezTo>
                  <a:lnTo>
                    <a:pt x="3945" y="2551"/>
                  </a:lnTo>
                  <a:cubicBezTo>
                    <a:pt x="3578" y="1365"/>
                    <a:pt x="3094" y="0"/>
                    <a:pt x="3079" y="0"/>
                  </a:cubicBezTo>
                  <a:close/>
                  <a:moveTo>
                    <a:pt x="5828" y="525"/>
                  </a:moveTo>
                  <a:cubicBezTo>
                    <a:pt x="7881" y="2013"/>
                    <a:pt x="5250" y="2689"/>
                    <a:pt x="4684" y="4115"/>
                  </a:cubicBezTo>
                  <a:cubicBezTo>
                    <a:pt x="4644" y="4229"/>
                    <a:pt x="4657" y="4413"/>
                    <a:pt x="4628" y="4413"/>
                  </a:cubicBezTo>
                  <a:cubicBezTo>
                    <a:pt x="4613" y="4413"/>
                    <a:pt x="4587" y="4366"/>
                    <a:pt x="4537" y="4238"/>
                  </a:cubicBezTo>
                  <a:cubicBezTo>
                    <a:pt x="4309" y="3590"/>
                    <a:pt x="4113" y="3031"/>
                    <a:pt x="3945" y="2551"/>
                  </a:cubicBezTo>
                  <a:lnTo>
                    <a:pt x="3945" y="2551"/>
                  </a:lnTo>
                  <a:cubicBezTo>
                    <a:pt x="4227" y="3463"/>
                    <a:pt x="4439" y="4269"/>
                    <a:pt x="4314" y="4269"/>
                  </a:cubicBezTo>
                  <a:cubicBezTo>
                    <a:pt x="4307" y="4269"/>
                    <a:pt x="4300" y="4267"/>
                    <a:pt x="4291" y="4262"/>
                  </a:cubicBezTo>
                  <a:cubicBezTo>
                    <a:pt x="3013" y="3561"/>
                    <a:pt x="345" y="4557"/>
                    <a:pt x="1169" y="1939"/>
                  </a:cubicBezTo>
                  <a:lnTo>
                    <a:pt x="1169" y="1939"/>
                  </a:lnTo>
                  <a:cubicBezTo>
                    <a:pt x="160" y="4545"/>
                    <a:pt x="3074" y="3684"/>
                    <a:pt x="4242" y="4348"/>
                  </a:cubicBezTo>
                  <a:cubicBezTo>
                    <a:pt x="4626" y="4552"/>
                    <a:pt x="4647" y="4804"/>
                    <a:pt x="4682" y="4804"/>
                  </a:cubicBezTo>
                  <a:cubicBezTo>
                    <a:pt x="4683" y="4804"/>
                    <a:pt x="4684" y="4803"/>
                    <a:pt x="4684" y="4803"/>
                  </a:cubicBezTo>
                  <a:cubicBezTo>
                    <a:pt x="6314" y="9015"/>
                    <a:pt x="7205" y="10144"/>
                    <a:pt x="7023" y="10144"/>
                  </a:cubicBezTo>
                  <a:cubicBezTo>
                    <a:pt x="6997" y="10144"/>
                    <a:pt x="6947" y="10120"/>
                    <a:pt x="6873" y="10077"/>
                  </a:cubicBezTo>
                  <a:cubicBezTo>
                    <a:pt x="6288" y="9751"/>
                    <a:pt x="5508" y="9680"/>
                    <a:pt x="4683" y="9680"/>
                  </a:cubicBezTo>
                  <a:cubicBezTo>
                    <a:pt x="4048" y="9680"/>
                    <a:pt x="3387" y="9722"/>
                    <a:pt x="2767" y="9722"/>
                  </a:cubicBezTo>
                  <a:cubicBezTo>
                    <a:pt x="1394" y="9722"/>
                    <a:pt x="224" y="9517"/>
                    <a:pt x="1" y="8196"/>
                  </a:cubicBezTo>
                  <a:lnTo>
                    <a:pt x="1" y="8196"/>
                  </a:lnTo>
                  <a:cubicBezTo>
                    <a:pt x="205" y="9709"/>
                    <a:pt x="1662" y="9863"/>
                    <a:pt x="3239" y="9863"/>
                  </a:cubicBezTo>
                  <a:cubicBezTo>
                    <a:pt x="3644" y="9863"/>
                    <a:pt x="4057" y="9853"/>
                    <a:pt x="4458" y="9853"/>
                  </a:cubicBezTo>
                  <a:cubicBezTo>
                    <a:pt x="4933" y="9853"/>
                    <a:pt x="5392" y="9867"/>
                    <a:pt x="5803" y="9930"/>
                  </a:cubicBezTo>
                  <a:cubicBezTo>
                    <a:pt x="7278" y="10163"/>
                    <a:pt x="7315" y="10679"/>
                    <a:pt x="8594" y="12806"/>
                  </a:cubicBezTo>
                  <a:cubicBezTo>
                    <a:pt x="10025" y="15319"/>
                    <a:pt x="10699" y="15904"/>
                    <a:pt x="10563" y="15904"/>
                  </a:cubicBezTo>
                  <a:cubicBezTo>
                    <a:pt x="10445" y="15904"/>
                    <a:pt x="9712" y="15460"/>
                    <a:pt x="8330" y="15460"/>
                  </a:cubicBezTo>
                  <a:cubicBezTo>
                    <a:pt x="8287" y="15460"/>
                    <a:pt x="8244" y="15461"/>
                    <a:pt x="8200" y="15462"/>
                  </a:cubicBezTo>
                  <a:cubicBezTo>
                    <a:pt x="6897" y="15481"/>
                    <a:pt x="5361" y="15786"/>
                    <a:pt x="4012" y="15786"/>
                  </a:cubicBezTo>
                  <a:cubicBezTo>
                    <a:pt x="2765" y="15786"/>
                    <a:pt x="1679" y="15525"/>
                    <a:pt x="1082" y="14540"/>
                  </a:cubicBezTo>
                  <a:lnTo>
                    <a:pt x="1082" y="14540"/>
                  </a:lnTo>
                  <a:cubicBezTo>
                    <a:pt x="1693" y="15686"/>
                    <a:pt x="2913" y="15958"/>
                    <a:pt x="4317" y="15958"/>
                  </a:cubicBezTo>
                  <a:cubicBezTo>
                    <a:pt x="5582" y="15958"/>
                    <a:pt x="6997" y="15736"/>
                    <a:pt x="8247" y="15736"/>
                  </a:cubicBezTo>
                  <a:cubicBezTo>
                    <a:pt x="9014" y="15736"/>
                    <a:pt x="9720" y="15820"/>
                    <a:pt x="10290" y="16089"/>
                  </a:cubicBezTo>
                  <a:cubicBezTo>
                    <a:pt x="11286" y="16543"/>
                    <a:pt x="11470" y="17416"/>
                    <a:pt x="14286" y="20613"/>
                  </a:cubicBezTo>
                  <a:cubicBezTo>
                    <a:pt x="13930" y="20493"/>
                    <a:pt x="13556" y="20445"/>
                    <a:pt x="13168" y="20445"/>
                  </a:cubicBezTo>
                  <a:cubicBezTo>
                    <a:pt x="11595" y="20445"/>
                    <a:pt x="9793" y="21229"/>
                    <a:pt x="8043" y="21229"/>
                  </a:cubicBezTo>
                  <a:cubicBezTo>
                    <a:pt x="7374" y="21229"/>
                    <a:pt x="6712" y="21115"/>
                    <a:pt x="6074" y="20797"/>
                  </a:cubicBezTo>
                  <a:lnTo>
                    <a:pt x="6074" y="20797"/>
                  </a:lnTo>
                  <a:cubicBezTo>
                    <a:pt x="6798" y="21264"/>
                    <a:pt x="7607" y="21414"/>
                    <a:pt x="8428" y="21414"/>
                  </a:cubicBezTo>
                  <a:cubicBezTo>
                    <a:pt x="8860" y="21414"/>
                    <a:pt x="9296" y="21373"/>
                    <a:pt x="9725" y="21313"/>
                  </a:cubicBezTo>
                  <a:cubicBezTo>
                    <a:pt x="11524" y="21045"/>
                    <a:pt x="12588" y="20862"/>
                    <a:pt x="13338" y="20862"/>
                  </a:cubicBezTo>
                  <a:cubicBezTo>
                    <a:pt x="15267" y="20862"/>
                    <a:pt x="15118" y="22072"/>
                    <a:pt x="20076" y="26145"/>
                  </a:cubicBezTo>
                  <a:cubicBezTo>
                    <a:pt x="20801" y="25235"/>
                    <a:pt x="14544" y="22198"/>
                    <a:pt x="14876" y="19371"/>
                  </a:cubicBezTo>
                  <a:cubicBezTo>
                    <a:pt x="15122" y="17293"/>
                    <a:pt x="17101" y="14921"/>
                    <a:pt x="16720" y="12843"/>
                  </a:cubicBezTo>
                  <a:lnTo>
                    <a:pt x="16720" y="12843"/>
                  </a:lnTo>
                  <a:cubicBezTo>
                    <a:pt x="16917" y="15302"/>
                    <a:pt x="14052" y="17994"/>
                    <a:pt x="14556" y="20379"/>
                  </a:cubicBezTo>
                  <a:cubicBezTo>
                    <a:pt x="13142" y="18818"/>
                    <a:pt x="11458" y="16728"/>
                    <a:pt x="11507" y="16715"/>
                  </a:cubicBezTo>
                  <a:cubicBezTo>
                    <a:pt x="9307" y="13802"/>
                    <a:pt x="15257" y="9561"/>
                    <a:pt x="14114" y="7348"/>
                  </a:cubicBezTo>
                  <a:lnTo>
                    <a:pt x="14114" y="7348"/>
                  </a:lnTo>
                  <a:cubicBezTo>
                    <a:pt x="14925" y="9327"/>
                    <a:pt x="10401" y="12646"/>
                    <a:pt x="10770" y="15597"/>
                  </a:cubicBezTo>
                  <a:cubicBezTo>
                    <a:pt x="10773" y="15631"/>
                    <a:pt x="10767" y="15647"/>
                    <a:pt x="10752" y="15647"/>
                  </a:cubicBezTo>
                  <a:cubicBezTo>
                    <a:pt x="10510" y="15647"/>
                    <a:pt x="7984" y="11407"/>
                    <a:pt x="7660" y="10852"/>
                  </a:cubicBezTo>
                  <a:cubicBezTo>
                    <a:pt x="8016" y="10667"/>
                    <a:pt x="6086" y="10421"/>
                    <a:pt x="9491" y="6364"/>
                  </a:cubicBezTo>
                  <a:cubicBezTo>
                    <a:pt x="10401" y="5270"/>
                    <a:pt x="11114" y="4385"/>
                    <a:pt x="10475" y="3820"/>
                  </a:cubicBezTo>
                  <a:lnTo>
                    <a:pt x="10475" y="3820"/>
                  </a:lnTo>
                  <a:cubicBezTo>
                    <a:pt x="11679" y="5024"/>
                    <a:pt x="7131" y="7508"/>
                    <a:pt x="7266" y="10151"/>
                  </a:cubicBezTo>
                  <a:cubicBezTo>
                    <a:pt x="3910" y="3611"/>
                    <a:pt x="4389" y="4361"/>
                    <a:pt x="6049" y="2639"/>
                  </a:cubicBezTo>
                  <a:cubicBezTo>
                    <a:pt x="6860" y="1804"/>
                    <a:pt x="6934" y="1213"/>
                    <a:pt x="5828" y="525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5" name="Google Shape;865;p16"/>
            <p:cNvGrpSpPr/>
            <p:nvPr/>
          </p:nvGrpSpPr>
          <p:grpSpPr>
            <a:xfrm rot="379260">
              <a:off x="4848272" y="3805047"/>
              <a:ext cx="1223006" cy="1624352"/>
              <a:chOff x="6776872" y="4563689"/>
              <a:chExt cx="843151" cy="1119843"/>
            </a:xfrm>
          </p:grpSpPr>
          <p:sp>
            <p:nvSpPr>
              <p:cNvPr id="866" name="Google Shape;866;p16"/>
              <p:cNvSpPr/>
              <p:nvPr/>
            </p:nvSpPr>
            <p:spPr>
              <a:xfrm rot="-1049114">
                <a:off x="6904513" y="4630291"/>
                <a:ext cx="587869" cy="940185"/>
              </a:xfrm>
              <a:custGeom>
                <a:rect b="b" l="l" r="r" t="t"/>
                <a:pathLst>
                  <a:path extrusionOk="0" h="14451" w="9036">
                    <a:moveTo>
                      <a:pt x="3309" y="0"/>
                    </a:moveTo>
                    <a:cubicBezTo>
                      <a:pt x="3144" y="0"/>
                      <a:pt x="2964" y="51"/>
                      <a:pt x="2766" y="165"/>
                    </a:cubicBezTo>
                    <a:cubicBezTo>
                      <a:pt x="0" y="1813"/>
                      <a:pt x="4340" y="3878"/>
                      <a:pt x="3492" y="7234"/>
                    </a:cubicBezTo>
                    <a:cubicBezTo>
                      <a:pt x="2582" y="10590"/>
                      <a:pt x="4586" y="9533"/>
                      <a:pt x="4868" y="13049"/>
                    </a:cubicBezTo>
                    <a:cubicBezTo>
                      <a:pt x="4930" y="14192"/>
                      <a:pt x="5459" y="14450"/>
                      <a:pt x="6528" y="14450"/>
                    </a:cubicBezTo>
                    <a:cubicBezTo>
                      <a:pt x="7721" y="14450"/>
                      <a:pt x="8372" y="14045"/>
                      <a:pt x="8593" y="13356"/>
                    </a:cubicBezTo>
                    <a:cubicBezTo>
                      <a:pt x="9036" y="12078"/>
                      <a:pt x="7930" y="10578"/>
                      <a:pt x="7696" y="9656"/>
                    </a:cubicBezTo>
                    <a:cubicBezTo>
                      <a:pt x="7438" y="8721"/>
                      <a:pt x="7671" y="8070"/>
                      <a:pt x="7807" y="7000"/>
                    </a:cubicBezTo>
                    <a:cubicBezTo>
                      <a:pt x="8151" y="4259"/>
                      <a:pt x="5557" y="3325"/>
                      <a:pt x="4930" y="1972"/>
                    </a:cubicBezTo>
                    <a:cubicBezTo>
                      <a:pt x="4516" y="1074"/>
                      <a:pt x="4069" y="0"/>
                      <a:pt x="3309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16"/>
              <p:cNvSpPr/>
              <p:nvPr/>
            </p:nvSpPr>
            <p:spPr>
              <a:xfrm rot="-1049114">
                <a:off x="7101380" y="4677044"/>
                <a:ext cx="310459" cy="982539"/>
              </a:xfrm>
              <a:custGeom>
                <a:rect b="b" l="l" r="r" t="t"/>
                <a:pathLst>
                  <a:path extrusionOk="0" h="15102" w="4772">
                    <a:moveTo>
                      <a:pt x="329" y="1"/>
                    </a:moveTo>
                    <a:lnTo>
                      <a:pt x="329" y="1"/>
                    </a:lnTo>
                    <a:cubicBezTo>
                      <a:pt x="1455" y="2307"/>
                      <a:pt x="1884" y="3098"/>
                      <a:pt x="1726" y="3098"/>
                    </a:cubicBezTo>
                    <a:cubicBezTo>
                      <a:pt x="1633" y="3098"/>
                      <a:pt x="1341" y="2829"/>
                      <a:pt x="870" y="2435"/>
                    </a:cubicBezTo>
                    <a:cubicBezTo>
                      <a:pt x="271" y="1949"/>
                      <a:pt x="36" y="1765"/>
                      <a:pt x="26" y="1765"/>
                    </a:cubicBezTo>
                    <a:cubicBezTo>
                      <a:pt x="1" y="1765"/>
                      <a:pt x="1227" y="2794"/>
                      <a:pt x="1841" y="3295"/>
                    </a:cubicBezTo>
                    <a:cubicBezTo>
                      <a:pt x="1913" y="3488"/>
                      <a:pt x="2764" y="5757"/>
                      <a:pt x="2625" y="5757"/>
                    </a:cubicBezTo>
                    <a:cubicBezTo>
                      <a:pt x="2622" y="5757"/>
                      <a:pt x="2619" y="5756"/>
                      <a:pt x="2615" y="5754"/>
                    </a:cubicBezTo>
                    <a:cubicBezTo>
                      <a:pt x="2118" y="5542"/>
                      <a:pt x="1404" y="4984"/>
                      <a:pt x="1382" y="4984"/>
                    </a:cubicBezTo>
                    <a:cubicBezTo>
                      <a:pt x="1371" y="4984"/>
                      <a:pt x="1537" y="5127"/>
                      <a:pt x="2001" y="5533"/>
                    </a:cubicBezTo>
                    <a:cubicBezTo>
                      <a:pt x="2677" y="6074"/>
                      <a:pt x="2898" y="5459"/>
                      <a:pt x="3427" y="9245"/>
                    </a:cubicBezTo>
                    <a:cubicBezTo>
                      <a:pt x="2468" y="8618"/>
                      <a:pt x="1632" y="7832"/>
                      <a:pt x="931" y="6934"/>
                    </a:cubicBezTo>
                    <a:lnTo>
                      <a:pt x="931" y="6934"/>
                    </a:lnTo>
                    <a:cubicBezTo>
                      <a:pt x="3353" y="10327"/>
                      <a:pt x="3697" y="8287"/>
                      <a:pt x="3734" y="12466"/>
                    </a:cubicBezTo>
                    <a:cubicBezTo>
                      <a:pt x="3734" y="12534"/>
                      <a:pt x="3712" y="12563"/>
                      <a:pt x="3674" y="12563"/>
                    </a:cubicBezTo>
                    <a:cubicBezTo>
                      <a:pt x="3459" y="12563"/>
                      <a:pt x="2739" y="11633"/>
                      <a:pt x="2713" y="11633"/>
                    </a:cubicBezTo>
                    <a:cubicBezTo>
                      <a:pt x="2705" y="11633"/>
                      <a:pt x="2770" y="11730"/>
                      <a:pt x="2947" y="11987"/>
                    </a:cubicBezTo>
                    <a:cubicBezTo>
                      <a:pt x="3697" y="13179"/>
                      <a:pt x="3759" y="12589"/>
                      <a:pt x="3759" y="13511"/>
                    </a:cubicBezTo>
                    <a:cubicBezTo>
                      <a:pt x="3739" y="14982"/>
                      <a:pt x="3654" y="15101"/>
                      <a:pt x="3801" y="15101"/>
                    </a:cubicBezTo>
                    <a:cubicBezTo>
                      <a:pt x="3830" y="15101"/>
                      <a:pt x="3867" y="15097"/>
                      <a:pt x="3915" y="15097"/>
                    </a:cubicBezTo>
                    <a:cubicBezTo>
                      <a:pt x="3924" y="15097"/>
                      <a:pt x="3934" y="15097"/>
                      <a:pt x="3943" y="15097"/>
                    </a:cubicBezTo>
                    <a:cubicBezTo>
                      <a:pt x="4066" y="11225"/>
                      <a:pt x="3623" y="13056"/>
                      <a:pt x="4410" y="11581"/>
                    </a:cubicBezTo>
                    <a:cubicBezTo>
                      <a:pt x="4449" y="11513"/>
                      <a:pt x="4772" y="10786"/>
                      <a:pt x="4754" y="10786"/>
                    </a:cubicBezTo>
                    <a:cubicBezTo>
                      <a:pt x="4749" y="10786"/>
                      <a:pt x="4721" y="10837"/>
                      <a:pt x="4656" y="10966"/>
                    </a:cubicBezTo>
                    <a:cubicBezTo>
                      <a:pt x="4522" y="11190"/>
                      <a:pt x="4021" y="11974"/>
                      <a:pt x="3923" y="11974"/>
                    </a:cubicBezTo>
                    <a:cubicBezTo>
                      <a:pt x="3913" y="11974"/>
                      <a:pt x="3907" y="11967"/>
                      <a:pt x="3906" y="11950"/>
                    </a:cubicBezTo>
                    <a:cubicBezTo>
                      <a:pt x="3501" y="7414"/>
                      <a:pt x="3218" y="9651"/>
                      <a:pt x="4029" y="7869"/>
                    </a:cubicBezTo>
                    <a:cubicBezTo>
                      <a:pt x="4410" y="6996"/>
                      <a:pt x="4619" y="6049"/>
                      <a:pt x="4632" y="5103"/>
                    </a:cubicBezTo>
                    <a:lnTo>
                      <a:pt x="4632" y="5103"/>
                    </a:lnTo>
                    <a:cubicBezTo>
                      <a:pt x="4484" y="6578"/>
                      <a:pt x="4140" y="7487"/>
                      <a:pt x="3427" y="8483"/>
                    </a:cubicBezTo>
                    <a:cubicBezTo>
                      <a:pt x="3058" y="6553"/>
                      <a:pt x="2665" y="5668"/>
                      <a:pt x="2689" y="5373"/>
                    </a:cubicBezTo>
                    <a:cubicBezTo>
                      <a:pt x="2701" y="5103"/>
                      <a:pt x="2972" y="5090"/>
                      <a:pt x="3132" y="3689"/>
                    </a:cubicBezTo>
                    <a:lnTo>
                      <a:pt x="3132" y="3689"/>
                    </a:lnTo>
                    <a:cubicBezTo>
                      <a:pt x="3046" y="4205"/>
                      <a:pt x="2849" y="4709"/>
                      <a:pt x="2579" y="5164"/>
                    </a:cubicBezTo>
                    <a:cubicBezTo>
                      <a:pt x="2468" y="4795"/>
                      <a:pt x="2025" y="3566"/>
                      <a:pt x="1607" y="2582"/>
                    </a:cubicBezTo>
                    <a:cubicBezTo>
                      <a:pt x="1706" y="1882"/>
                      <a:pt x="1730" y="763"/>
                      <a:pt x="1534" y="50"/>
                    </a:cubicBezTo>
                    <a:lnTo>
                      <a:pt x="1534" y="50"/>
                    </a:lnTo>
                    <a:cubicBezTo>
                      <a:pt x="1693" y="726"/>
                      <a:pt x="1644" y="1759"/>
                      <a:pt x="1534" y="2423"/>
                    </a:cubicBezTo>
                    <a:cubicBezTo>
                      <a:pt x="1177" y="1599"/>
                      <a:pt x="771" y="788"/>
                      <a:pt x="329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8" name="Google Shape;868;p16"/>
            <p:cNvGrpSpPr/>
            <p:nvPr/>
          </p:nvGrpSpPr>
          <p:grpSpPr>
            <a:xfrm>
              <a:off x="4198359" y="4165474"/>
              <a:ext cx="1213996" cy="1307663"/>
              <a:chOff x="3893559" y="4165474"/>
              <a:chExt cx="1213996" cy="1307663"/>
            </a:xfrm>
          </p:grpSpPr>
          <p:sp>
            <p:nvSpPr>
              <p:cNvPr id="869" name="Google Shape;869;p16"/>
              <p:cNvSpPr/>
              <p:nvPr/>
            </p:nvSpPr>
            <p:spPr>
              <a:xfrm flipH="1" rot="3591607">
                <a:off x="3937184" y="4416516"/>
                <a:ext cx="955304" cy="650880"/>
              </a:xfrm>
              <a:custGeom>
                <a:rect b="b" l="l" r="r" t="t"/>
                <a:pathLst>
                  <a:path extrusionOk="0" h="10205" w="14978">
                    <a:moveTo>
                      <a:pt x="199" y="1248"/>
                    </a:moveTo>
                    <a:cubicBezTo>
                      <a:pt x="1" y="1248"/>
                      <a:pt x="90" y="1410"/>
                      <a:pt x="706" y="1421"/>
                    </a:cubicBezTo>
                    <a:lnTo>
                      <a:pt x="706" y="1421"/>
                    </a:lnTo>
                    <a:cubicBezTo>
                      <a:pt x="482" y="1292"/>
                      <a:pt x="302" y="1248"/>
                      <a:pt x="199" y="1248"/>
                    </a:cubicBezTo>
                    <a:close/>
                    <a:moveTo>
                      <a:pt x="7768" y="0"/>
                    </a:moveTo>
                    <a:cubicBezTo>
                      <a:pt x="6976" y="0"/>
                      <a:pt x="6111" y="132"/>
                      <a:pt x="5182" y="426"/>
                    </a:cubicBezTo>
                    <a:cubicBezTo>
                      <a:pt x="2858" y="1227"/>
                      <a:pt x="1494" y="1422"/>
                      <a:pt x="776" y="1422"/>
                    </a:cubicBezTo>
                    <a:cubicBezTo>
                      <a:pt x="752" y="1422"/>
                      <a:pt x="728" y="1422"/>
                      <a:pt x="706" y="1421"/>
                    </a:cubicBezTo>
                    <a:lnTo>
                      <a:pt x="706" y="1421"/>
                    </a:lnTo>
                    <a:cubicBezTo>
                      <a:pt x="1307" y="1770"/>
                      <a:pt x="2226" y="2741"/>
                      <a:pt x="2822" y="5171"/>
                    </a:cubicBezTo>
                    <a:cubicBezTo>
                      <a:pt x="3203" y="6855"/>
                      <a:pt x="3485" y="8527"/>
                      <a:pt x="4862" y="9535"/>
                    </a:cubicBezTo>
                    <a:cubicBezTo>
                      <a:pt x="5497" y="10010"/>
                      <a:pt x="6297" y="10204"/>
                      <a:pt x="7136" y="10204"/>
                    </a:cubicBezTo>
                    <a:cubicBezTo>
                      <a:pt x="8817" y="10204"/>
                      <a:pt x="10652" y="9425"/>
                      <a:pt x="11611" y="8564"/>
                    </a:cubicBezTo>
                    <a:cubicBezTo>
                      <a:pt x="14977" y="5560"/>
                      <a:pt x="12907" y="0"/>
                      <a:pt x="7768" y="0"/>
                    </a:cubicBezTo>
                    <a:close/>
                  </a:path>
                </a:pathLst>
              </a:custGeom>
              <a:solidFill>
                <a:srgbClr val="C335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16"/>
              <p:cNvSpPr/>
              <p:nvPr/>
            </p:nvSpPr>
            <p:spPr>
              <a:xfrm flipH="1" rot="3591607">
                <a:off x="4231816" y="4755537"/>
                <a:ext cx="921309" cy="425033"/>
              </a:xfrm>
              <a:custGeom>
                <a:rect b="b" l="l" r="r" t="t"/>
                <a:pathLst>
                  <a:path extrusionOk="0" h="6664" w="14445">
                    <a:moveTo>
                      <a:pt x="0" y="1"/>
                    </a:moveTo>
                    <a:lnTo>
                      <a:pt x="74" y="947"/>
                    </a:lnTo>
                    <a:cubicBezTo>
                      <a:pt x="5446" y="1599"/>
                      <a:pt x="10548" y="3050"/>
                      <a:pt x="14445" y="6664"/>
                    </a:cubicBezTo>
                    <a:cubicBezTo>
                      <a:pt x="11372" y="3332"/>
                      <a:pt x="5200" y="345"/>
                      <a:pt x="0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71" name="Google Shape;871;p16"/>
            <p:cNvSpPr/>
            <p:nvPr/>
          </p:nvSpPr>
          <p:spPr>
            <a:xfrm rot="-5400000">
              <a:off x="7184125" y="4185527"/>
              <a:ext cx="1814930" cy="1725486"/>
            </a:xfrm>
            <a:custGeom>
              <a:rect b="b" l="l" r="r" t="t"/>
              <a:pathLst>
                <a:path extrusionOk="0" h="33451" w="35185">
                  <a:moveTo>
                    <a:pt x="32333" y="0"/>
                  </a:moveTo>
                  <a:cubicBezTo>
                    <a:pt x="1" y="5127"/>
                    <a:pt x="11323" y="29738"/>
                    <a:pt x="9012" y="33451"/>
                  </a:cubicBezTo>
                  <a:cubicBezTo>
                    <a:pt x="12048" y="28558"/>
                    <a:pt x="35185" y="32504"/>
                    <a:pt x="32333" y="0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6"/>
            <p:cNvSpPr/>
            <p:nvPr/>
          </p:nvSpPr>
          <p:spPr>
            <a:xfrm rot="-5400000">
              <a:off x="7260235" y="4256530"/>
              <a:ext cx="1662710" cy="1725486"/>
            </a:xfrm>
            <a:custGeom>
              <a:rect b="b" l="l" r="r" t="t"/>
              <a:pathLst>
                <a:path extrusionOk="0" h="33451" w="32234">
                  <a:moveTo>
                    <a:pt x="32234" y="0"/>
                  </a:moveTo>
                  <a:cubicBezTo>
                    <a:pt x="0" y="5114"/>
                    <a:pt x="11212" y="29763"/>
                    <a:pt x="8913" y="33451"/>
                  </a:cubicBezTo>
                  <a:cubicBezTo>
                    <a:pt x="16068" y="21883"/>
                    <a:pt x="23850" y="10720"/>
                    <a:pt x="32234" y="0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6"/>
            <p:cNvSpPr/>
            <p:nvPr/>
          </p:nvSpPr>
          <p:spPr>
            <a:xfrm rot="-5400000">
              <a:off x="7525937" y="4025750"/>
              <a:ext cx="1299931" cy="1791460"/>
            </a:xfrm>
            <a:custGeom>
              <a:rect b="b" l="l" r="r" t="t"/>
              <a:pathLst>
                <a:path extrusionOk="0" h="34730" w="25201">
                  <a:moveTo>
                    <a:pt x="20101" y="1"/>
                  </a:moveTo>
                  <a:cubicBezTo>
                    <a:pt x="16658" y="812"/>
                    <a:pt x="19695" y="3210"/>
                    <a:pt x="19818" y="5004"/>
                  </a:cubicBezTo>
                  <a:cubicBezTo>
                    <a:pt x="19867" y="5582"/>
                    <a:pt x="19572" y="5779"/>
                    <a:pt x="19621" y="5816"/>
                  </a:cubicBezTo>
                  <a:cubicBezTo>
                    <a:pt x="15786" y="10894"/>
                    <a:pt x="15086" y="12017"/>
                    <a:pt x="15002" y="12017"/>
                  </a:cubicBezTo>
                  <a:cubicBezTo>
                    <a:pt x="14970" y="12017"/>
                    <a:pt x="15029" y="11851"/>
                    <a:pt x="15036" y="11680"/>
                  </a:cubicBezTo>
                  <a:cubicBezTo>
                    <a:pt x="15134" y="8606"/>
                    <a:pt x="10167" y="4918"/>
                    <a:pt x="12688" y="2841"/>
                  </a:cubicBezTo>
                  <a:lnTo>
                    <a:pt x="12688" y="2841"/>
                  </a:lnTo>
                  <a:cubicBezTo>
                    <a:pt x="9553" y="5177"/>
                    <a:pt x="16413" y="9455"/>
                    <a:pt x="14310" y="13007"/>
                  </a:cubicBezTo>
                  <a:cubicBezTo>
                    <a:pt x="13659" y="14114"/>
                    <a:pt x="12306" y="15773"/>
                    <a:pt x="9983" y="19142"/>
                  </a:cubicBezTo>
                  <a:cubicBezTo>
                    <a:pt x="10549" y="15159"/>
                    <a:pt x="4512" y="10573"/>
                    <a:pt x="6516" y="7402"/>
                  </a:cubicBezTo>
                  <a:lnTo>
                    <a:pt x="6516" y="7402"/>
                  </a:lnTo>
                  <a:cubicBezTo>
                    <a:pt x="4328" y="10463"/>
                    <a:pt x="9958" y="15208"/>
                    <a:pt x="9651" y="18884"/>
                  </a:cubicBezTo>
                  <a:cubicBezTo>
                    <a:pt x="9565" y="20039"/>
                    <a:pt x="9307" y="20076"/>
                    <a:pt x="5619" y="25621"/>
                  </a:cubicBezTo>
                  <a:cubicBezTo>
                    <a:pt x="5791" y="22375"/>
                    <a:pt x="1697" y="19351"/>
                    <a:pt x="2041" y="15712"/>
                  </a:cubicBezTo>
                  <a:lnTo>
                    <a:pt x="2041" y="15712"/>
                  </a:lnTo>
                  <a:cubicBezTo>
                    <a:pt x="1427" y="18810"/>
                    <a:pt x="4353" y="21760"/>
                    <a:pt x="5004" y="24367"/>
                  </a:cubicBezTo>
                  <a:cubicBezTo>
                    <a:pt x="5557" y="26579"/>
                    <a:pt x="4857" y="26579"/>
                    <a:pt x="1" y="34398"/>
                  </a:cubicBezTo>
                  <a:lnTo>
                    <a:pt x="529" y="34730"/>
                  </a:lnTo>
                  <a:cubicBezTo>
                    <a:pt x="2890" y="30784"/>
                    <a:pt x="4107" y="28694"/>
                    <a:pt x="4955" y="27526"/>
                  </a:cubicBezTo>
                  <a:cubicBezTo>
                    <a:pt x="5960" y="26156"/>
                    <a:pt x="7259" y="25806"/>
                    <a:pt x="8681" y="25806"/>
                  </a:cubicBezTo>
                  <a:cubicBezTo>
                    <a:pt x="10163" y="25806"/>
                    <a:pt x="11779" y="26186"/>
                    <a:pt x="13339" y="26186"/>
                  </a:cubicBezTo>
                  <a:cubicBezTo>
                    <a:pt x="14420" y="26186"/>
                    <a:pt x="15474" y="26003"/>
                    <a:pt x="16437" y="25387"/>
                  </a:cubicBezTo>
                  <a:lnTo>
                    <a:pt x="16437" y="25387"/>
                  </a:lnTo>
                  <a:cubicBezTo>
                    <a:pt x="15638" y="25791"/>
                    <a:pt x="14757" y="25925"/>
                    <a:pt x="13840" y="25925"/>
                  </a:cubicBezTo>
                  <a:cubicBezTo>
                    <a:pt x="12021" y="25925"/>
                    <a:pt x="10059" y="25397"/>
                    <a:pt x="8313" y="25397"/>
                  </a:cubicBezTo>
                  <a:cubicBezTo>
                    <a:pt x="7484" y="25397"/>
                    <a:pt x="6705" y="25516"/>
                    <a:pt x="6012" y="25866"/>
                  </a:cubicBezTo>
                  <a:cubicBezTo>
                    <a:pt x="6024" y="25842"/>
                    <a:pt x="9365" y="20642"/>
                    <a:pt x="9405" y="20642"/>
                  </a:cubicBezTo>
                  <a:cubicBezTo>
                    <a:pt x="9405" y="20642"/>
                    <a:pt x="9405" y="20642"/>
                    <a:pt x="9405" y="20642"/>
                  </a:cubicBezTo>
                  <a:cubicBezTo>
                    <a:pt x="10230" y="19401"/>
                    <a:pt x="11608" y="19046"/>
                    <a:pt x="13176" y="19046"/>
                  </a:cubicBezTo>
                  <a:cubicBezTo>
                    <a:pt x="15267" y="19046"/>
                    <a:pt x="17699" y="19677"/>
                    <a:pt x="19610" y="19677"/>
                  </a:cubicBezTo>
                  <a:cubicBezTo>
                    <a:pt x="20795" y="19677"/>
                    <a:pt x="21781" y="19435"/>
                    <a:pt x="22363" y="18650"/>
                  </a:cubicBezTo>
                  <a:lnTo>
                    <a:pt x="22363" y="18650"/>
                  </a:lnTo>
                  <a:cubicBezTo>
                    <a:pt x="21802" y="19309"/>
                    <a:pt x="20945" y="19527"/>
                    <a:pt x="19920" y="19527"/>
                  </a:cubicBezTo>
                  <a:cubicBezTo>
                    <a:pt x="17933" y="19527"/>
                    <a:pt x="15318" y="18709"/>
                    <a:pt x="13032" y="18709"/>
                  </a:cubicBezTo>
                  <a:cubicBezTo>
                    <a:pt x="12099" y="18709"/>
                    <a:pt x="11221" y="18845"/>
                    <a:pt x="10462" y="19228"/>
                  </a:cubicBezTo>
                  <a:cubicBezTo>
                    <a:pt x="10426" y="19246"/>
                    <a:pt x="10343" y="19330"/>
                    <a:pt x="10321" y="19330"/>
                  </a:cubicBezTo>
                  <a:cubicBezTo>
                    <a:pt x="10253" y="19330"/>
                    <a:pt x="10724" y="18576"/>
                    <a:pt x="14568" y="13044"/>
                  </a:cubicBezTo>
                  <a:cubicBezTo>
                    <a:pt x="14569" y="13045"/>
                    <a:pt x="14570" y="13045"/>
                    <a:pt x="14571" y="13045"/>
                  </a:cubicBezTo>
                  <a:cubicBezTo>
                    <a:pt x="14616" y="13045"/>
                    <a:pt x="14844" y="12557"/>
                    <a:pt x="15577" y="12233"/>
                  </a:cubicBezTo>
                  <a:cubicBezTo>
                    <a:pt x="16099" y="12006"/>
                    <a:pt x="16715" y="11922"/>
                    <a:pt x="17376" y="11922"/>
                  </a:cubicBezTo>
                  <a:cubicBezTo>
                    <a:pt x="19238" y="11922"/>
                    <a:pt x="21458" y="12587"/>
                    <a:pt x="22952" y="12587"/>
                  </a:cubicBezTo>
                  <a:cubicBezTo>
                    <a:pt x="23824" y="12587"/>
                    <a:pt x="24449" y="12361"/>
                    <a:pt x="24612" y="11643"/>
                  </a:cubicBezTo>
                  <a:lnTo>
                    <a:pt x="24612" y="11643"/>
                  </a:lnTo>
                  <a:cubicBezTo>
                    <a:pt x="24431" y="12280"/>
                    <a:pt x="23874" y="12491"/>
                    <a:pt x="23102" y="12491"/>
                  </a:cubicBezTo>
                  <a:cubicBezTo>
                    <a:pt x="21597" y="12491"/>
                    <a:pt x="19272" y="11692"/>
                    <a:pt x="17293" y="11692"/>
                  </a:cubicBezTo>
                  <a:cubicBezTo>
                    <a:pt x="16506" y="11692"/>
                    <a:pt x="15774" y="11819"/>
                    <a:pt x="15171" y="12172"/>
                  </a:cubicBezTo>
                  <a:cubicBezTo>
                    <a:pt x="16274" y="10614"/>
                    <a:pt x="19653" y="5877"/>
                    <a:pt x="19707" y="5877"/>
                  </a:cubicBezTo>
                  <a:cubicBezTo>
                    <a:pt x="19707" y="5877"/>
                    <a:pt x="19707" y="5877"/>
                    <a:pt x="19707" y="5877"/>
                  </a:cubicBezTo>
                  <a:cubicBezTo>
                    <a:pt x="19975" y="5516"/>
                    <a:pt x="20381" y="5397"/>
                    <a:pt x="20852" y="5397"/>
                  </a:cubicBezTo>
                  <a:cubicBezTo>
                    <a:pt x="21743" y="5397"/>
                    <a:pt x="22867" y="5819"/>
                    <a:pt x="23740" y="5819"/>
                  </a:cubicBezTo>
                  <a:cubicBezTo>
                    <a:pt x="24589" y="5819"/>
                    <a:pt x="25200" y="5421"/>
                    <a:pt x="25129" y="3849"/>
                  </a:cubicBezTo>
                  <a:lnTo>
                    <a:pt x="25129" y="3849"/>
                  </a:lnTo>
                  <a:cubicBezTo>
                    <a:pt x="25096" y="5355"/>
                    <a:pt x="24549" y="5747"/>
                    <a:pt x="23782" y="5747"/>
                  </a:cubicBezTo>
                  <a:cubicBezTo>
                    <a:pt x="22951" y="5747"/>
                    <a:pt x="21862" y="5287"/>
                    <a:pt x="20890" y="5287"/>
                  </a:cubicBezTo>
                  <a:cubicBezTo>
                    <a:pt x="20716" y="5287"/>
                    <a:pt x="20547" y="5302"/>
                    <a:pt x="20383" y="5336"/>
                  </a:cubicBezTo>
                  <a:cubicBezTo>
                    <a:pt x="20261" y="5359"/>
                    <a:pt x="20091" y="5487"/>
                    <a:pt x="20040" y="5487"/>
                  </a:cubicBezTo>
                  <a:cubicBezTo>
                    <a:pt x="19925" y="5487"/>
                    <a:pt x="20447" y="4806"/>
                    <a:pt x="23653" y="579"/>
                  </a:cubicBezTo>
                  <a:lnTo>
                    <a:pt x="23653" y="579"/>
                  </a:lnTo>
                  <a:cubicBezTo>
                    <a:pt x="20583" y="4506"/>
                    <a:pt x="19982" y="5412"/>
                    <a:pt x="19905" y="5412"/>
                  </a:cubicBezTo>
                  <a:cubicBezTo>
                    <a:pt x="19867" y="5412"/>
                    <a:pt x="19957" y="5191"/>
                    <a:pt x="19941" y="5004"/>
                  </a:cubicBezTo>
                  <a:cubicBezTo>
                    <a:pt x="19793" y="3062"/>
                    <a:pt x="16794" y="1009"/>
                    <a:pt x="2010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6"/>
            <p:cNvSpPr/>
            <p:nvPr/>
          </p:nvSpPr>
          <p:spPr>
            <a:xfrm rot="-5400000">
              <a:off x="-93395" y="2842628"/>
              <a:ext cx="1830147" cy="2029926"/>
            </a:xfrm>
            <a:custGeom>
              <a:rect b="b" l="l" r="r" t="t"/>
              <a:pathLst>
                <a:path extrusionOk="0" h="39353" w="35480">
                  <a:moveTo>
                    <a:pt x="1" y="1"/>
                  </a:moveTo>
                  <a:cubicBezTo>
                    <a:pt x="2" y="2"/>
                    <a:pt x="3" y="3"/>
                    <a:pt x="5" y="4"/>
                  </a:cubicBezTo>
                  <a:lnTo>
                    <a:pt x="5" y="4"/>
                  </a:lnTo>
                  <a:cubicBezTo>
                    <a:pt x="3" y="3"/>
                    <a:pt x="2" y="2"/>
                    <a:pt x="1" y="1"/>
                  </a:cubicBezTo>
                  <a:close/>
                  <a:moveTo>
                    <a:pt x="5" y="4"/>
                  </a:moveTo>
                  <a:cubicBezTo>
                    <a:pt x="2459" y="2013"/>
                    <a:pt x="2030" y="10466"/>
                    <a:pt x="4168" y="17925"/>
                  </a:cubicBezTo>
                  <a:cubicBezTo>
                    <a:pt x="7438" y="28681"/>
                    <a:pt x="14962" y="32714"/>
                    <a:pt x="29259" y="39352"/>
                  </a:cubicBezTo>
                  <a:cubicBezTo>
                    <a:pt x="35480" y="23112"/>
                    <a:pt x="29653" y="9663"/>
                    <a:pt x="19339" y="4426"/>
                  </a:cubicBezTo>
                  <a:cubicBezTo>
                    <a:pt x="10959" y="40"/>
                    <a:pt x="2382" y="1941"/>
                    <a:pt x="5" y="4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6"/>
            <p:cNvSpPr/>
            <p:nvPr/>
          </p:nvSpPr>
          <p:spPr>
            <a:xfrm rot="-5400000">
              <a:off x="-90713" y="2845310"/>
              <a:ext cx="1767371" cy="2087337"/>
            </a:xfrm>
            <a:custGeom>
              <a:rect b="b" l="l" r="r" t="t"/>
              <a:pathLst>
                <a:path extrusionOk="0" h="40466" w="34263">
                  <a:moveTo>
                    <a:pt x="1" y="1114"/>
                  </a:moveTo>
                  <a:cubicBezTo>
                    <a:pt x="10" y="1121"/>
                    <a:pt x="19" y="1128"/>
                    <a:pt x="28" y="1135"/>
                  </a:cubicBezTo>
                  <a:lnTo>
                    <a:pt x="28" y="1135"/>
                  </a:lnTo>
                  <a:cubicBezTo>
                    <a:pt x="19" y="1128"/>
                    <a:pt x="10" y="1121"/>
                    <a:pt x="1" y="1114"/>
                  </a:cubicBezTo>
                  <a:close/>
                  <a:moveTo>
                    <a:pt x="28" y="1135"/>
                  </a:moveTo>
                  <a:cubicBezTo>
                    <a:pt x="12960" y="11545"/>
                    <a:pt x="23019" y="25084"/>
                    <a:pt x="29259" y="40465"/>
                  </a:cubicBezTo>
                  <a:cubicBezTo>
                    <a:pt x="34263" y="27409"/>
                    <a:pt x="31337" y="16272"/>
                    <a:pt x="25326" y="10027"/>
                  </a:cubicBezTo>
                  <a:cubicBezTo>
                    <a:pt x="15483" y="0"/>
                    <a:pt x="3050" y="3527"/>
                    <a:pt x="28" y="1135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6"/>
            <p:cNvSpPr/>
            <p:nvPr/>
          </p:nvSpPr>
          <p:spPr>
            <a:xfrm rot="-5400000">
              <a:off x="-174895" y="3010993"/>
              <a:ext cx="1766133" cy="2026057"/>
            </a:xfrm>
            <a:custGeom>
              <a:rect b="b" l="l" r="r" t="t"/>
              <a:pathLst>
                <a:path extrusionOk="0" h="39278" w="34239">
                  <a:moveTo>
                    <a:pt x="456" y="0"/>
                  </a:moveTo>
                  <a:lnTo>
                    <a:pt x="1" y="603"/>
                  </a:lnTo>
                  <a:cubicBezTo>
                    <a:pt x="8385" y="7093"/>
                    <a:pt x="9331" y="7929"/>
                    <a:pt x="9209" y="10400"/>
                  </a:cubicBezTo>
                  <a:cubicBezTo>
                    <a:pt x="9024" y="13670"/>
                    <a:pt x="6135" y="17703"/>
                    <a:pt x="7057" y="20997"/>
                  </a:cubicBezTo>
                  <a:cubicBezTo>
                    <a:pt x="6443" y="16965"/>
                    <a:pt x="10647" y="12503"/>
                    <a:pt x="9627" y="8765"/>
                  </a:cubicBezTo>
                  <a:lnTo>
                    <a:pt x="9627" y="8765"/>
                  </a:lnTo>
                  <a:cubicBezTo>
                    <a:pt x="10954" y="10032"/>
                    <a:pt x="15343" y="14199"/>
                    <a:pt x="15724" y="16006"/>
                  </a:cubicBezTo>
                  <a:cubicBezTo>
                    <a:pt x="16646" y="20469"/>
                    <a:pt x="10143" y="26566"/>
                    <a:pt x="12085" y="29541"/>
                  </a:cubicBezTo>
                  <a:cubicBezTo>
                    <a:pt x="10831" y="27193"/>
                    <a:pt x="14224" y="23493"/>
                    <a:pt x="15650" y="19657"/>
                  </a:cubicBezTo>
                  <a:cubicBezTo>
                    <a:pt x="16642" y="16995"/>
                    <a:pt x="16056" y="15697"/>
                    <a:pt x="16127" y="15697"/>
                  </a:cubicBezTo>
                  <a:cubicBezTo>
                    <a:pt x="16150" y="15697"/>
                    <a:pt x="16249" y="15846"/>
                    <a:pt x="16511" y="16141"/>
                  </a:cubicBezTo>
                  <a:cubicBezTo>
                    <a:pt x="21564" y="22485"/>
                    <a:pt x="22178" y="23247"/>
                    <a:pt x="22240" y="24476"/>
                  </a:cubicBezTo>
                  <a:cubicBezTo>
                    <a:pt x="22375" y="28373"/>
                    <a:pt x="16314" y="33045"/>
                    <a:pt x="18564" y="34655"/>
                  </a:cubicBezTo>
                  <a:cubicBezTo>
                    <a:pt x="16929" y="33340"/>
                    <a:pt x="20297" y="30414"/>
                    <a:pt x="21834" y="27181"/>
                  </a:cubicBezTo>
                  <a:cubicBezTo>
                    <a:pt x="22698" y="25376"/>
                    <a:pt x="22424" y="24049"/>
                    <a:pt x="22556" y="24049"/>
                  </a:cubicBezTo>
                  <a:cubicBezTo>
                    <a:pt x="22657" y="24049"/>
                    <a:pt x="22994" y="24823"/>
                    <a:pt x="24256" y="26751"/>
                  </a:cubicBezTo>
                  <a:cubicBezTo>
                    <a:pt x="25461" y="28681"/>
                    <a:pt x="27415" y="32061"/>
                    <a:pt x="27378" y="32086"/>
                  </a:cubicBezTo>
                  <a:cubicBezTo>
                    <a:pt x="28645" y="34360"/>
                    <a:pt x="22203" y="37016"/>
                    <a:pt x="26592" y="38995"/>
                  </a:cubicBezTo>
                  <a:cubicBezTo>
                    <a:pt x="23002" y="37089"/>
                    <a:pt x="27022" y="35454"/>
                    <a:pt x="27612" y="33106"/>
                  </a:cubicBezTo>
                  <a:cubicBezTo>
                    <a:pt x="27626" y="33056"/>
                    <a:pt x="27543" y="32682"/>
                    <a:pt x="27635" y="32682"/>
                  </a:cubicBezTo>
                  <a:cubicBezTo>
                    <a:pt x="27790" y="32682"/>
                    <a:pt x="28446" y="33753"/>
                    <a:pt x="30919" y="39278"/>
                  </a:cubicBezTo>
                  <a:cubicBezTo>
                    <a:pt x="28475" y="33587"/>
                    <a:pt x="27685" y="32574"/>
                    <a:pt x="27787" y="32574"/>
                  </a:cubicBezTo>
                  <a:cubicBezTo>
                    <a:pt x="27824" y="32574"/>
                    <a:pt x="27979" y="32707"/>
                    <a:pt x="28214" y="32799"/>
                  </a:cubicBezTo>
                  <a:cubicBezTo>
                    <a:pt x="28692" y="32988"/>
                    <a:pt x="29256" y="33033"/>
                    <a:pt x="29837" y="33033"/>
                  </a:cubicBezTo>
                  <a:cubicBezTo>
                    <a:pt x="30360" y="33033"/>
                    <a:pt x="30898" y="32996"/>
                    <a:pt x="31399" y="32996"/>
                  </a:cubicBezTo>
                  <a:cubicBezTo>
                    <a:pt x="32869" y="32996"/>
                    <a:pt x="34023" y="33311"/>
                    <a:pt x="33587" y="35786"/>
                  </a:cubicBezTo>
                  <a:cubicBezTo>
                    <a:pt x="34238" y="33121"/>
                    <a:pt x="32784" y="32875"/>
                    <a:pt x="31114" y="32875"/>
                  </a:cubicBezTo>
                  <a:cubicBezTo>
                    <a:pt x="30736" y="32875"/>
                    <a:pt x="30347" y="32888"/>
                    <a:pt x="29968" y="32888"/>
                  </a:cubicBezTo>
                  <a:cubicBezTo>
                    <a:pt x="29336" y="32888"/>
                    <a:pt x="28733" y="32852"/>
                    <a:pt x="28263" y="32664"/>
                  </a:cubicBezTo>
                  <a:cubicBezTo>
                    <a:pt x="27391" y="32307"/>
                    <a:pt x="27784" y="32283"/>
                    <a:pt x="24440" y="26665"/>
                  </a:cubicBezTo>
                  <a:cubicBezTo>
                    <a:pt x="22972" y="24367"/>
                    <a:pt x="22664" y="23892"/>
                    <a:pt x="22746" y="23892"/>
                  </a:cubicBezTo>
                  <a:cubicBezTo>
                    <a:pt x="22791" y="23892"/>
                    <a:pt x="22949" y="24031"/>
                    <a:pt x="23100" y="24095"/>
                  </a:cubicBezTo>
                  <a:cubicBezTo>
                    <a:pt x="23691" y="24350"/>
                    <a:pt x="24388" y="24441"/>
                    <a:pt x="25141" y="24441"/>
                  </a:cubicBezTo>
                  <a:cubicBezTo>
                    <a:pt x="27035" y="24441"/>
                    <a:pt x="29284" y="23865"/>
                    <a:pt x="31090" y="23865"/>
                  </a:cubicBezTo>
                  <a:cubicBezTo>
                    <a:pt x="32619" y="23865"/>
                    <a:pt x="33830" y="24278"/>
                    <a:pt x="34238" y="25804"/>
                  </a:cubicBezTo>
                  <a:cubicBezTo>
                    <a:pt x="33831" y="24113"/>
                    <a:pt x="32446" y="23677"/>
                    <a:pt x="30747" y="23677"/>
                  </a:cubicBezTo>
                  <a:cubicBezTo>
                    <a:pt x="28934" y="23677"/>
                    <a:pt x="26765" y="24174"/>
                    <a:pt x="25048" y="24174"/>
                  </a:cubicBezTo>
                  <a:cubicBezTo>
                    <a:pt x="24339" y="24174"/>
                    <a:pt x="23708" y="24089"/>
                    <a:pt x="23211" y="23849"/>
                  </a:cubicBezTo>
                  <a:cubicBezTo>
                    <a:pt x="21686" y="23136"/>
                    <a:pt x="21023" y="21022"/>
                    <a:pt x="16413" y="15392"/>
                  </a:cubicBezTo>
                  <a:lnTo>
                    <a:pt x="16413" y="15392"/>
                  </a:lnTo>
                  <a:cubicBezTo>
                    <a:pt x="17191" y="15723"/>
                    <a:pt x="18056" y="15849"/>
                    <a:pt x="18972" y="15849"/>
                  </a:cubicBezTo>
                  <a:cubicBezTo>
                    <a:pt x="21839" y="15849"/>
                    <a:pt x="25196" y="14616"/>
                    <a:pt x="27886" y="14616"/>
                  </a:cubicBezTo>
                  <a:cubicBezTo>
                    <a:pt x="29369" y="14616"/>
                    <a:pt x="30649" y="14990"/>
                    <a:pt x="31534" y="16154"/>
                  </a:cubicBezTo>
                  <a:cubicBezTo>
                    <a:pt x="30616" y="14797"/>
                    <a:pt x="29185" y="14382"/>
                    <a:pt x="27525" y="14382"/>
                  </a:cubicBezTo>
                  <a:cubicBezTo>
                    <a:pt x="24900" y="14382"/>
                    <a:pt x="21701" y="15419"/>
                    <a:pt x="19043" y="15419"/>
                  </a:cubicBezTo>
                  <a:cubicBezTo>
                    <a:pt x="18247" y="15419"/>
                    <a:pt x="17499" y="15326"/>
                    <a:pt x="16831" y="15084"/>
                  </a:cubicBezTo>
                  <a:cubicBezTo>
                    <a:pt x="15195" y="14494"/>
                    <a:pt x="15146" y="13535"/>
                    <a:pt x="10020" y="8360"/>
                  </a:cubicBezTo>
                  <a:lnTo>
                    <a:pt x="10020" y="8360"/>
                  </a:lnTo>
                  <a:cubicBezTo>
                    <a:pt x="10453" y="8473"/>
                    <a:pt x="10901" y="8521"/>
                    <a:pt x="11359" y="8521"/>
                  </a:cubicBezTo>
                  <a:cubicBezTo>
                    <a:pt x="14187" y="8521"/>
                    <a:pt x="17440" y="6674"/>
                    <a:pt x="20523" y="6674"/>
                  </a:cubicBezTo>
                  <a:cubicBezTo>
                    <a:pt x="21349" y="6674"/>
                    <a:pt x="22163" y="6806"/>
                    <a:pt x="22953" y="7143"/>
                  </a:cubicBezTo>
                  <a:cubicBezTo>
                    <a:pt x="21990" y="6629"/>
                    <a:pt x="20968" y="6442"/>
                    <a:pt x="19931" y="6442"/>
                  </a:cubicBezTo>
                  <a:cubicBezTo>
                    <a:pt x="19010" y="6442"/>
                    <a:pt x="18077" y="6589"/>
                    <a:pt x="17162" y="6786"/>
                  </a:cubicBezTo>
                  <a:cubicBezTo>
                    <a:pt x="14075" y="7476"/>
                    <a:pt x="12466" y="7966"/>
                    <a:pt x="11257" y="7966"/>
                  </a:cubicBezTo>
                  <a:cubicBezTo>
                    <a:pt x="8868" y="7966"/>
                    <a:pt x="8037" y="6055"/>
                    <a:pt x="45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6"/>
            <p:cNvSpPr/>
            <p:nvPr/>
          </p:nvSpPr>
          <p:spPr>
            <a:xfrm rot="-5400000">
              <a:off x="7400591" y="3027629"/>
              <a:ext cx="1799971" cy="2144181"/>
            </a:xfrm>
            <a:custGeom>
              <a:rect b="b" l="l" r="r" t="t"/>
              <a:pathLst>
                <a:path extrusionOk="0" h="41568" w="34895">
                  <a:moveTo>
                    <a:pt x="28793" y="0"/>
                  </a:moveTo>
                  <a:cubicBezTo>
                    <a:pt x="24509" y="0"/>
                    <a:pt x="23485" y="4602"/>
                    <a:pt x="21998" y="8760"/>
                  </a:cubicBezTo>
                  <a:cubicBezTo>
                    <a:pt x="20044" y="14354"/>
                    <a:pt x="19196" y="15227"/>
                    <a:pt x="13799" y="17280"/>
                  </a:cubicBezTo>
                  <a:cubicBezTo>
                    <a:pt x="6300" y="20242"/>
                    <a:pt x="9275" y="25578"/>
                    <a:pt x="4726" y="29130"/>
                  </a:cubicBezTo>
                  <a:cubicBezTo>
                    <a:pt x="2993" y="30397"/>
                    <a:pt x="509" y="31442"/>
                    <a:pt x="227" y="33630"/>
                  </a:cubicBezTo>
                  <a:cubicBezTo>
                    <a:pt x="0" y="35349"/>
                    <a:pt x="2437" y="41567"/>
                    <a:pt x="6866" y="41567"/>
                  </a:cubicBezTo>
                  <a:cubicBezTo>
                    <a:pt x="7727" y="41567"/>
                    <a:pt x="8662" y="41333"/>
                    <a:pt x="9668" y="40785"/>
                  </a:cubicBezTo>
                  <a:cubicBezTo>
                    <a:pt x="14389" y="37933"/>
                    <a:pt x="14807" y="33212"/>
                    <a:pt x="18937" y="30409"/>
                  </a:cubicBezTo>
                  <a:cubicBezTo>
                    <a:pt x="22896" y="27803"/>
                    <a:pt x="25637" y="27815"/>
                    <a:pt x="28612" y="22676"/>
                  </a:cubicBezTo>
                  <a:cubicBezTo>
                    <a:pt x="31612" y="17058"/>
                    <a:pt x="29325" y="14317"/>
                    <a:pt x="31280" y="9522"/>
                  </a:cubicBezTo>
                  <a:cubicBezTo>
                    <a:pt x="32829" y="5896"/>
                    <a:pt x="34894" y="1372"/>
                    <a:pt x="30813" y="290"/>
                  </a:cubicBezTo>
                  <a:cubicBezTo>
                    <a:pt x="30067" y="92"/>
                    <a:pt x="29398" y="0"/>
                    <a:pt x="28793" y="0"/>
                  </a:cubicBezTo>
                  <a:close/>
                </a:path>
              </a:pathLst>
            </a:custGeom>
            <a:solidFill>
              <a:srgbClr val="E298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6"/>
            <p:cNvSpPr/>
            <p:nvPr/>
          </p:nvSpPr>
          <p:spPr>
            <a:xfrm rot="-5400000">
              <a:off x="7397419" y="3306819"/>
              <a:ext cx="1868834" cy="1942597"/>
            </a:xfrm>
            <a:custGeom>
              <a:rect b="b" l="l" r="r" t="t"/>
              <a:pathLst>
                <a:path extrusionOk="0" h="37660" w="36230">
                  <a:moveTo>
                    <a:pt x="33721" y="1"/>
                  </a:moveTo>
                  <a:cubicBezTo>
                    <a:pt x="33714" y="1"/>
                    <a:pt x="31362" y="6307"/>
                    <a:pt x="29210" y="10331"/>
                  </a:cubicBezTo>
                  <a:cubicBezTo>
                    <a:pt x="29054" y="5591"/>
                    <a:pt x="28993" y="2943"/>
                    <a:pt x="28966" y="2943"/>
                  </a:cubicBezTo>
                  <a:cubicBezTo>
                    <a:pt x="28940" y="2943"/>
                    <a:pt x="28945" y="5400"/>
                    <a:pt x="28927" y="10810"/>
                  </a:cubicBezTo>
                  <a:cubicBezTo>
                    <a:pt x="28519" y="11557"/>
                    <a:pt x="24799" y="17787"/>
                    <a:pt x="24275" y="17787"/>
                  </a:cubicBezTo>
                  <a:cubicBezTo>
                    <a:pt x="24247" y="17787"/>
                    <a:pt x="24228" y="17769"/>
                    <a:pt x="24219" y="17731"/>
                  </a:cubicBezTo>
                  <a:cubicBezTo>
                    <a:pt x="23787" y="15956"/>
                    <a:pt x="23771" y="13068"/>
                    <a:pt x="23738" y="13068"/>
                  </a:cubicBezTo>
                  <a:cubicBezTo>
                    <a:pt x="23729" y="13068"/>
                    <a:pt x="23720" y="13253"/>
                    <a:pt x="23703" y="13687"/>
                  </a:cubicBezTo>
                  <a:cubicBezTo>
                    <a:pt x="23555" y="19477"/>
                    <a:pt x="24465" y="18113"/>
                    <a:pt x="21674" y="21309"/>
                  </a:cubicBezTo>
                  <a:cubicBezTo>
                    <a:pt x="20494" y="22575"/>
                    <a:pt x="19326" y="23915"/>
                    <a:pt x="16548" y="26484"/>
                  </a:cubicBezTo>
                  <a:cubicBezTo>
                    <a:pt x="16585" y="23841"/>
                    <a:pt x="16708" y="21297"/>
                    <a:pt x="17310" y="18481"/>
                  </a:cubicBezTo>
                  <a:cubicBezTo>
                    <a:pt x="17768" y="16430"/>
                    <a:pt x="17923" y="15613"/>
                    <a:pt x="17892" y="15613"/>
                  </a:cubicBezTo>
                  <a:cubicBezTo>
                    <a:pt x="17810" y="15613"/>
                    <a:pt x="16427" y="21355"/>
                    <a:pt x="15945" y="25095"/>
                  </a:cubicBezTo>
                  <a:cubicBezTo>
                    <a:pt x="15601" y="27775"/>
                    <a:pt x="16634" y="26558"/>
                    <a:pt x="12307" y="30074"/>
                  </a:cubicBezTo>
                  <a:cubicBezTo>
                    <a:pt x="12270" y="30099"/>
                    <a:pt x="9688" y="32041"/>
                    <a:pt x="8287" y="32877"/>
                  </a:cubicBezTo>
                  <a:cubicBezTo>
                    <a:pt x="8062" y="33014"/>
                    <a:pt x="7892" y="33146"/>
                    <a:pt x="7798" y="33146"/>
                  </a:cubicBezTo>
                  <a:cubicBezTo>
                    <a:pt x="7572" y="33146"/>
                    <a:pt x="7780" y="32392"/>
                    <a:pt x="8717" y="29164"/>
                  </a:cubicBezTo>
                  <a:cubicBezTo>
                    <a:pt x="8811" y="28851"/>
                    <a:pt x="8838" y="28719"/>
                    <a:pt x="8817" y="28719"/>
                  </a:cubicBezTo>
                  <a:cubicBezTo>
                    <a:pt x="8708" y="28719"/>
                    <a:pt x="7258" y="32404"/>
                    <a:pt x="7217" y="32570"/>
                  </a:cubicBezTo>
                  <a:cubicBezTo>
                    <a:pt x="6897" y="33725"/>
                    <a:pt x="7119" y="33664"/>
                    <a:pt x="5398" y="34647"/>
                  </a:cubicBezTo>
                  <a:cubicBezTo>
                    <a:pt x="1" y="37610"/>
                    <a:pt x="640" y="36565"/>
                    <a:pt x="1144" y="37659"/>
                  </a:cubicBezTo>
                  <a:cubicBezTo>
                    <a:pt x="8711" y="33749"/>
                    <a:pt x="8341" y="33268"/>
                    <a:pt x="8985" y="33268"/>
                  </a:cubicBezTo>
                  <a:cubicBezTo>
                    <a:pt x="9196" y="33268"/>
                    <a:pt x="9514" y="33319"/>
                    <a:pt x="10251" y="33319"/>
                  </a:cubicBezTo>
                  <a:cubicBezTo>
                    <a:pt x="10649" y="33319"/>
                    <a:pt x="11171" y="33304"/>
                    <a:pt x="11864" y="33258"/>
                  </a:cubicBezTo>
                  <a:cubicBezTo>
                    <a:pt x="12122" y="33246"/>
                    <a:pt x="14433" y="32963"/>
                    <a:pt x="14679" y="32840"/>
                  </a:cubicBezTo>
                  <a:cubicBezTo>
                    <a:pt x="14699" y="32830"/>
                    <a:pt x="14687" y="32825"/>
                    <a:pt x="14648" y="32825"/>
                  </a:cubicBezTo>
                  <a:cubicBezTo>
                    <a:pt x="14479" y="32825"/>
                    <a:pt x="13786" y="32906"/>
                    <a:pt x="12860" y="32906"/>
                  </a:cubicBezTo>
                  <a:cubicBezTo>
                    <a:pt x="11989" y="32906"/>
                    <a:pt x="10912" y="32835"/>
                    <a:pt x="9872" y="32557"/>
                  </a:cubicBezTo>
                  <a:cubicBezTo>
                    <a:pt x="18288" y="26312"/>
                    <a:pt x="17479" y="25777"/>
                    <a:pt x="18035" y="25777"/>
                  </a:cubicBezTo>
                  <a:cubicBezTo>
                    <a:pt x="18150" y="25777"/>
                    <a:pt x="18323" y="25800"/>
                    <a:pt x="18648" y="25800"/>
                  </a:cubicBezTo>
                  <a:cubicBezTo>
                    <a:pt x="18719" y="25800"/>
                    <a:pt x="18797" y="25799"/>
                    <a:pt x="18884" y="25796"/>
                  </a:cubicBezTo>
                  <a:cubicBezTo>
                    <a:pt x="22731" y="25698"/>
                    <a:pt x="27120" y="23841"/>
                    <a:pt x="29948" y="21628"/>
                  </a:cubicBezTo>
                  <a:lnTo>
                    <a:pt x="29948" y="21628"/>
                  </a:lnTo>
                  <a:cubicBezTo>
                    <a:pt x="26119" y="24277"/>
                    <a:pt x="22440" y="25073"/>
                    <a:pt x="18968" y="25073"/>
                  </a:cubicBezTo>
                  <a:cubicBezTo>
                    <a:pt x="18862" y="25073"/>
                    <a:pt x="18756" y="25072"/>
                    <a:pt x="18650" y="25071"/>
                  </a:cubicBezTo>
                  <a:cubicBezTo>
                    <a:pt x="21379" y="22366"/>
                    <a:pt x="24305" y="18322"/>
                    <a:pt x="24760" y="17781"/>
                  </a:cubicBezTo>
                  <a:cubicBezTo>
                    <a:pt x="26051" y="16182"/>
                    <a:pt x="25928" y="17879"/>
                    <a:pt x="30624" y="14867"/>
                  </a:cubicBezTo>
                  <a:lnTo>
                    <a:pt x="30624" y="14867"/>
                  </a:lnTo>
                  <a:cubicBezTo>
                    <a:pt x="29673" y="15343"/>
                    <a:pt x="26948" y="16466"/>
                    <a:pt x="26105" y="16466"/>
                  </a:cubicBezTo>
                  <a:cubicBezTo>
                    <a:pt x="25859" y="16466"/>
                    <a:pt x="25773" y="16370"/>
                    <a:pt x="25940" y="16133"/>
                  </a:cubicBezTo>
                  <a:cubicBezTo>
                    <a:pt x="26604" y="15248"/>
                    <a:pt x="28706" y="11818"/>
                    <a:pt x="30194" y="8733"/>
                  </a:cubicBezTo>
                  <a:cubicBezTo>
                    <a:pt x="32468" y="7245"/>
                    <a:pt x="34865" y="5155"/>
                    <a:pt x="36230" y="2979"/>
                  </a:cubicBezTo>
                  <a:lnTo>
                    <a:pt x="36230" y="2979"/>
                  </a:lnTo>
                  <a:cubicBezTo>
                    <a:pt x="35086" y="4651"/>
                    <a:pt x="33648" y="5917"/>
                    <a:pt x="31976" y="7184"/>
                  </a:cubicBezTo>
                  <a:cubicBezTo>
                    <a:pt x="31109" y="7838"/>
                    <a:pt x="30672" y="8204"/>
                    <a:pt x="30546" y="8204"/>
                  </a:cubicBezTo>
                  <a:cubicBezTo>
                    <a:pt x="30286" y="8204"/>
                    <a:pt x="31352" y="6645"/>
                    <a:pt x="32702" y="2844"/>
                  </a:cubicBezTo>
                  <a:cubicBezTo>
                    <a:pt x="33423" y="816"/>
                    <a:pt x="33724" y="1"/>
                    <a:pt x="3372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6"/>
            <p:cNvSpPr/>
            <p:nvPr/>
          </p:nvSpPr>
          <p:spPr>
            <a:xfrm rot="-5400000">
              <a:off x="356972" y="4971489"/>
              <a:ext cx="3473204" cy="1535714"/>
            </a:xfrm>
            <a:custGeom>
              <a:rect b="b" l="l" r="r" t="t"/>
              <a:pathLst>
                <a:path extrusionOk="0" h="29772" w="67333">
                  <a:moveTo>
                    <a:pt x="26932" y="1"/>
                  </a:moveTo>
                  <a:cubicBezTo>
                    <a:pt x="21719" y="1"/>
                    <a:pt x="17229" y="3519"/>
                    <a:pt x="11928" y="3519"/>
                  </a:cubicBezTo>
                  <a:cubicBezTo>
                    <a:pt x="11792" y="3519"/>
                    <a:pt x="11656" y="3516"/>
                    <a:pt x="11520" y="3512"/>
                  </a:cubicBezTo>
                  <a:cubicBezTo>
                    <a:pt x="10540" y="3502"/>
                    <a:pt x="9142" y="3342"/>
                    <a:pt x="7684" y="3342"/>
                  </a:cubicBezTo>
                  <a:cubicBezTo>
                    <a:pt x="5485" y="3342"/>
                    <a:pt x="3148" y="3706"/>
                    <a:pt x="1906" y="5503"/>
                  </a:cubicBezTo>
                  <a:cubicBezTo>
                    <a:pt x="1" y="8281"/>
                    <a:pt x="345" y="21177"/>
                    <a:pt x="7709" y="21792"/>
                  </a:cubicBezTo>
                  <a:cubicBezTo>
                    <a:pt x="8128" y="21846"/>
                    <a:pt x="8538" y="21870"/>
                    <a:pt x="8939" y="21870"/>
                  </a:cubicBezTo>
                  <a:cubicBezTo>
                    <a:pt x="12937" y="21870"/>
                    <a:pt x="16095" y="19441"/>
                    <a:pt x="19871" y="19441"/>
                  </a:cubicBezTo>
                  <a:cubicBezTo>
                    <a:pt x="20911" y="19441"/>
                    <a:pt x="21997" y="19625"/>
                    <a:pt x="23162" y="20095"/>
                  </a:cubicBezTo>
                  <a:cubicBezTo>
                    <a:pt x="27526" y="21792"/>
                    <a:pt x="28141" y="25664"/>
                    <a:pt x="35246" y="26869"/>
                  </a:cubicBezTo>
                  <a:cubicBezTo>
                    <a:pt x="36186" y="27062"/>
                    <a:pt x="37086" y="27138"/>
                    <a:pt x="37940" y="27138"/>
                  </a:cubicBezTo>
                  <a:cubicBezTo>
                    <a:pt x="40682" y="27138"/>
                    <a:pt x="42936" y="26351"/>
                    <a:pt x="44417" y="26107"/>
                  </a:cubicBezTo>
                  <a:cubicBezTo>
                    <a:pt x="45460" y="25923"/>
                    <a:pt x="46350" y="25841"/>
                    <a:pt x="47132" y="25841"/>
                  </a:cubicBezTo>
                  <a:cubicBezTo>
                    <a:pt x="50685" y="25841"/>
                    <a:pt x="52012" y="27526"/>
                    <a:pt x="55297" y="28947"/>
                  </a:cubicBezTo>
                  <a:cubicBezTo>
                    <a:pt x="56498" y="29466"/>
                    <a:pt x="57571" y="29771"/>
                    <a:pt x="58547" y="29771"/>
                  </a:cubicBezTo>
                  <a:cubicBezTo>
                    <a:pt x="60089" y="29771"/>
                    <a:pt x="61388" y="29009"/>
                    <a:pt x="62562" y="27127"/>
                  </a:cubicBezTo>
                  <a:cubicBezTo>
                    <a:pt x="67332" y="19481"/>
                    <a:pt x="60755" y="15522"/>
                    <a:pt x="52150" y="12965"/>
                  </a:cubicBezTo>
                  <a:cubicBezTo>
                    <a:pt x="39549" y="9363"/>
                    <a:pt x="44061" y="10814"/>
                    <a:pt x="35652" y="3659"/>
                  </a:cubicBezTo>
                  <a:cubicBezTo>
                    <a:pt x="32423" y="912"/>
                    <a:pt x="29584" y="1"/>
                    <a:pt x="26932" y="1"/>
                  </a:cubicBezTo>
                  <a:close/>
                </a:path>
              </a:pathLst>
            </a:custGeom>
            <a:solidFill>
              <a:srgbClr val="E298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6"/>
            <p:cNvSpPr/>
            <p:nvPr/>
          </p:nvSpPr>
          <p:spPr>
            <a:xfrm rot="-5400000">
              <a:off x="428413" y="5488346"/>
              <a:ext cx="3452159" cy="1220545"/>
            </a:xfrm>
            <a:custGeom>
              <a:rect b="b" l="l" r="r" t="t"/>
              <a:pathLst>
                <a:path extrusionOk="0" h="23662" w="66925">
                  <a:moveTo>
                    <a:pt x="41073" y="1"/>
                  </a:moveTo>
                  <a:lnTo>
                    <a:pt x="41073" y="1"/>
                  </a:lnTo>
                  <a:cubicBezTo>
                    <a:pt x="36869" y="456"/>
                    <a:pt x="32799" y="1783"/>
                    <a:pt x="29148" y="3910"/>
                  </a:cubicBezTo>
                  <a:cubicBezTo>
                    <a:pt x="24927" y="6349"/>
                    <a:pt x="25658" y="6924"/>
                    <a:pt x="24797" y="6924"/>
                  </a:cubicBezTo>
                  <a:cubicBezTo>
                    <a:pt x="24108" y="6924"/>
                    <a:pt x="22401" y="6556"/>
                    <a:pt x="16326" y="6479"/>
                  </a:cubicBezTo>
                  <a:cubicBezTo>
                    <a:pt x="16098" y="6479"/>
                    <a:pt x="15880" y="6479"/>
                    <a:pt x="15671" y="6479"/>
                  </a:cubicBezTo>
                  <a:cubicBezTo>
                    <a:pt x="14450" y="6479"/>
                    <a:pt x="13559" y="6486"/>
                    <a:pt x="12920" y="6486"/>
                  </a:cubicBezTo>
                  <a:cubicBezTo>
                    <a:pt x="10808" y="6486"/>
                    <a:pt x="11432" y="6411"/>
                    <a:pt x="11950" y="5766"/>
                  </a:cubicBezTo>
                  <a:cubicBezTo>
                    <a:pt x="13695" y="3618"/>
                    <a:pt x="16404" y="1776"/>
                    <a:pt x="16313" y="1776"/>
                  </a:cubicBezTo>
                  <a:cubicBezTo>
                    <a:pt x="16277" y="1776"/>
                    <a:pt x="15789" y="2073"/>
                    <a:pt x="14605" y="2767"/>
                  </a:cubicBezTo>
                  <a:cubicBezTo>
                    <a:pt x="7770" y="6873"/>
                    <a:pt x="13744" y="6209"/>
                    <a:pt x="5053" y="6897"/>
                  </a:cubicBezTo>
                  <a:cubicBezTo>
                    <a:pt x="0" y="7451"/>
                    <a:pt x="775" y="6984"/>
                    <a:pt x="996" y="8483"/>
                  </a:cubicBezTo>
                  <a:cubicBezTo>
                    <a:pt x="6834" y="7737"/>
                    <a:pt x="9734" y="7343"/>
                    <a:pt x="11396" y="7343"/>
                  </a:cubicBezTo>
                  <a:cubicBezTo>
                    <a:pt x="13788" y="7343"/>
                    <a:pt x="13617" y="8159"/>
                    <a:pt x="15945" y="9922"/>
                  </a:cubicBezTo>
                  <a:cubicBezTo>
                    <a:pt x="16179" y="10106"/>
                    <a:pt x="18797" y="11889"/>
                    <a:pt x="18981" y="11962"/>
                  </a:cubicBezTo>
                  <a:cubicBezTo>
                    <a:pt x="18998" y="11970"/>
                    <a:pt x="19009" y="11973"/>
                    <a:pt x="19015" y="11973"/>
                  </a:cubicBezTo>
                  <a:cubicBezTo>
                    <a:pt x="19161" y="11973"/>
                    <a:pt x="16260" y="9843"/>
                    <a:pt x="14347" y="7328"/>
                  </a:cubicBezTo>
                  <a:cubicBezTo>
                    <a:pt x="14814" y="7328"/>
                    <a:pt x="15272" y="7327"/>
                    <a:pt x="15727" y="7327"/>
                  </a:cubicBezTo>
                  <a:cubicBezTo>
                    <a:pt x="19141" y="7327"/>
                    <a:pt x="22411" y="7365"/>
                    <a:pt x="28398" y="8016"/>
                  </a:cubicBezTo>
                  <a:cubicBezTo>
                    <a:pt x="28325" y="8078"/>
                    <a:pt x="30992" y="12786"/>
                    <a:pt x="39622" y="19830"/>
                  </a:cubicBezTo>
                  <a:cubicBezTo>
                    <a:pt x="35467" y="15909"/>
                    <a:pt x="33377" y="13991"/>
                    <a:pt x="29677" y="8188"/>
                  </a:cubicBezTo>
                  <a:lnTo>
                    <a:pt x="29677" y="8188"/>
                  </a:lnTo>
                  <a:cubicBezTo>
                    <a:pt x="34299" y="8729"/>
                    <a:pt x="38823" y="9725"/>
                    <a:pt x="39954" y="9971"/>
                  </a:cubicBezTo>
                  <a:cubicBezTo>
                    <a:pt x="45191" y="11016"/>
                    <a:pt x="41995" y="10991"/>
                    <a:pt x="47638" y="17261"/>
                  </a:cubicBezTo>
                  <a:cubicBezTo>
                    <a:pt x="46248" y="15294"/>
                    <a:pt x="45105" y="13450"/>
                    <a:pt x="44232" y="11139"/>
                  </a:cubicBezTo>
                  <a:lnTo>
                    <a:pt x="44232" y="11139"/>
                  </a:lnTo>
                  <a:cubicBezTo>
                    <a:pt x="57645" y="14716"/>
                    <a:pt x="55210" y="15134"/>
                    <a:pt x="59624" y="20691"/>
                  </a:cubicBezTo>
                  <a:cubicBezTo>
                    <a:pt x="61354" y="22839"/>
                    <a:pt x="62013" y="23662"/>
                    <a:pt x="62030" y="23662"/>
                  </a:cubicBezTo>
                  <a:cubicBezTo>
                    <a:pt x="62068" y="23662"/>
                    <a:pt x="59243" y="19991"/>
                    <a:pt x="57608" y="17396"/>
                  </a:cubicBezTo>
                  <a:cubicBezTo>
                    <a:pt x="56779" y="16091"/>
                    <a:pt x="56052" y="15368"/>
                    <a:pt x="56389" y="15368"/>
                  </a:cubicBezTo>
                  <a:cubicBezTo>
                    <a:pt x="56722" y="15368"/>
                    <a:pt x="58090" y="16072"/>
                    <a:pt x="61419" y="17617"/>
                  </a:cubicBezTo>
                  <a:cubicBezTo>
                    <a:pt x="62639" y="18185"/>
                    <a:pt x="66869" y="20443"/>
                    <a:pt x="66912" y="20443"/>
                  </a:cubicBezTo>
                  <a:cubicBezTo>
                    <a:pt x="66925" y="20443"/>
                    <a:pt x="66564" y="20241"/>
                    <a:pt x="65635" y="19732"/>
                  </a:cubicBezTo>
                  <a:cubicBezTo>
                    <a:pt x="62205" y="17888"/>
                    <a:pt x="59390" y="16327"/>
                    <a:pt x="53305" y="13843"/>
                  </a:cubicBezTo>
                  <a:cubicBezTo>
                    <a:pt x="55356" y="13296"/>
                    <a:pt x="58156" y="12922"/>
                    <a:pt x="60713" y="12922"/>
                  </a:cubicBezTo>
                  <a:cubicBezTo>
                    <a:pt x="61834" y="12922"/>
                    <a:pt x="62908" y="12994"/>
                    <a:pt x="63853" y="13155"/>
                  </a:cubicBezTo>
                  <a:cubicBezTo>
                    <a:pt x="62480" y="12893"/>
                    <a:pt x="61087" y="12757"/>
                    <a:pt x="59694" y="12757"/>
                  </a:cubicBezTo>
                  <a:cubicBezTo>
                    <a:pt x="59191" y="12757"/>
                    <a:pt x="58688" y="12775"/>
                    <a:pt x="58185" y="12811"/>
                  </a:cubicBezTo>
                  <a:cubicBezTo>
                    <a:pt x="54217" y="13097"/>
                    <a:pt x="53447" y="13498"/>
                    <a:pt x="52719" y="13498"/>
                  </a:cubicBezTo>
                  <a:cubicBezTo>
                    <a:pt x="51884" y="13498"/>
                    <a:pt x="51105" y="12971"/>
                    <a:pt x="45621" y="11139"/>
                  </a:cubicBezTo>
                  <a:cubicBezTo>
                    <a:pt x="40753" y="9725"/>
                    <a:pt x="41626" y="10020"/>
                    <a:pt x="41946" y="9786"/>
                  </a:cubicBezTo>
                  <a:cubicBezTo>
                    <a:pt x="43421" y="8655"/>
                    <a:pt x="45413" y="7709"/>
                    <a:pt x="47170" y="7131"/>
                  </a:cubicBezTo>
                  <a:cubicBezTo>
                    <a:pt x="47897" y="6917"/>
                    <a:pt x="48105" y="6833"/>
                    <a:pt x="48005" y="6833"/>
                  </a:cubicBezTo>
                  <a:cubicBezTo>
                    <a:pt x="47817" y="6833"/>
                    <a:pt x="46547" y="7129"/>
                    <a:pt x="45585" y="7426"/>
                  </a:cubicBezTo>
                  <a:cubicBezTo>
                    <a:pt x="41121" y="8756"/>
                    <a:pt x="41564" y="9609"/>
                    <a:pt x="40446" y="9609"/>
                  </a:cubicBezTo>
                  <a:cubicBezTo>
                    <a:pt x="39590" y="9609"/>
                    <a:pt x="37819" y="9110"/>
                    <a:pt x="32234" y="7942"/>
                  </a:cubicBezTo>
                  <a:cubicBezTo>
                    <a:pt x="25374" y="6861"/>
                    <a:pt x="25841" y="7524"/>
                    <a:pt x="27980" y="5730"/>
                  </a:cubicBezTo>
                  <a:cubicBezTo>
                    <a:pt x="32234" y="2300"/>
                    <a:pt x="36106" y="874"/>
                    <a:pt x="41073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1" name="Google Shape;881;p16"/>
            <p:cNvGrpSpPr/>
            <p:nvPr/>
          </p:nvGrpSpPr>
          <p:grpSpPr>
            <a:xfrm>
              <a:off x="6426584" y="3336892"/>
              <a:ext cx="2154240" cy="1385454"/>
              <a:chOff x="3454784" y="3489292"/>
              <a:chExt cx="2154240" cy="1385454"/>
            </a:xfrm>
          </p:grpSpPr>
          <p:sp>
            <p:nvSpPr>
              <p:cNvPr id="882" name="Google Shape;882;p16"/>
              <p:cNvSpPr/>
              <p:nvPr/>
            </p:nvSpPr>
            <p:spPr>
              <a:xfrm rot="-5400000">
                <a:off x="3449755" y="3684402"/>
                <a:ext cx="302789" cy="292731"/>
              </a:xfrm>
              <a:custGeom>
                <a:rect b="b" l="l" r="r" t="t"/>
                <a:pathLst>
                  <a:path extrusionOk="0" h="5675" w="5870">
                    <a:moveTo>
                      <a:pt x="2960" y="0"/>
                    </a:moveTo>
                    <a:cubicBezTo>
                      <a:pt x="1709" y="0"/>
                      <a:pt x="416" y="970"/>
                      <a:pt x="498" y="3321"/>
                    </a:cubicBezTo>
                    <a:cubicBezTo>
                      <a:pt x="547" y="4451"/>
                      <a:pt x="403" y="5080"/>
                      <a:pt x="262" y="5398"/>
                    </a:cubicBezTo>
                    <a:lnTo>
                      <a:pt x="262" y="5398"/>
                    </a:lnTo>
                    <a:cubicBezTo>
                      <a:pt x="550" y="5204"/>
                      <a:pt x="1149" y="4970"/>
                      <a:pt x="2280" y="4907"/>
                    </a:cubicBezTo>
                    <a:cubicBezTo>
                      <a:pt x="5735" y="4747"/>
                      <a:pt x="5870" y="1957"/>
                      <a:pt x="4628" y="678"/>
                    </a:cubicBezTo>
                    <a:cubicBezTo>
                      <a:pt x="4202" y="243"/>
                      <a:pt x="3586" y="0"/>
                      <a:pt x="2960" y="0"/>
                    </a:cubicBezTo>
                    <a:close/>
                    <a:moveTo>
                      <a:pt x="262" y="5398"/>
                    </a:moveTo>
                    <a:cubicBezTo>
                      <a:pt x="37" y="5548"/>
                      <a:pt x="1" y="5674"/>
                      <a:pt x="48" y="5674"/>
                    </a:cubicBezTo>
                    <a:cubicBezTo>
                      <a:pt x="85" y="5674"/>
                      <a:pt x="173" y="5598"/>
                      <a:pt x="262" y="5398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16"/>
              <p:cNvSpPr/>
              <p:nvPr/>
            </p:nvSpPr>
            <p:spPr>
              <a:xfrm rot="-5400000">
                <a:off x="4042593" y="3308314"/>
                <a:ext cx="1090557" cy="2042306"/>
              </a:xfrm>
              <a:custGeom>
                <a:rect b="b" l="l" r="r" t="t"/>
                <a:pathLst>
                  <a:path extrusionOk="0" h="39593" w="21142">
                    <a:moveTo>
                      <a:pt x="20522" y="0"/>
                    </a:moveTo>
                    <a:cubicBezTo>
                      <a:pt x="20508" y="0"/>
                      <a:pt x="20487" y="7"/>
                      <a:pt x="20457" y="20"/>
                    </a:cubicBezTo>
                    <a:cubicBezTo>
                      <a:pt x="19842" y="291"/>
                      <a:pt x="4512" y="15608"/>
                      <a:pt x="1" y="39445"/>
                    </a:cubicBezTo>
                    <a:lnTo>
                      <a:pt x="775" y="39593"/>
                    </a:lnTo>
                    <a:cubicBezTo>
                      <a:pt x="5190" y="13705"/>
                      <a:pt x="21141" y="0"/>
                      <a:pt x="2052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6"/>
              <p:cNvSpPr/>
              <p:nvPr/>
            </p:nvSpPr>
            <p:spPr>
              <a:xfrm rot="-5400000">
                <a:off x="4108180" y="3985567"/>
                <a:ext cx="664331" cy="305317"/>
              </a:xfrm>
              <a:custGeom>
                <a:rect b="b" l="l" r="r" t="t"/>
                <a:pathLst>
                  <a:path extrusionOk="0" h="5919" w="12879">
                    <a:moveTo>
                      <a:pt x="8051" y="0"/>
                    </a:moveTo>
                    <a:cubicBezTo>
                      <a:pt x="6827" y="0"/>
                      <a:pt x="5487" y="359"/>
                      <a:pt x="4209" y="1299"/>
                    </a:cubicBezTo>
                    <a:cubicBezTo>
                      <a:pt x="2918" y="2246"/>
                      <a:pt x="2033" y="3684"/>
                      <a:pt x="1628" y="4176"/>
                    </a:cubicBezTo>
                    <a:cubicBezTo>
                      <a:pt x="1201" y="4742"/>
                      <a:pt x="864" y="5143"/>
                      <a:pt x="612" y="5417"/>
                    </a:cubicBezTo>
                    <a:lnTo>
                      <a:pt x="612" y="5417"/>
                    </a:lnTo>
                    <a:cubicBezTo>
                      <a:pt x="949" y="5199"/>
                      <a:pt x="1434" y="4957"/>
                      <a:pt x="2058" y="4791"/>
                    </a:cubicBezTo>
                    <a:cubicBezTo>
                      <a:pt x="3115" y="4520"/>
                      <a:pt x="11856" y="5086"/>
                      <a:pt x="12532" y="2861"/>
                    </a:cubicBezTo>
                    <a:cubicBezTo>
                      <a:pt x="12879" y="1744"/>
                      <a:pt x="10748" y="0"/>
                      <a:pt x="8051" y="0"/>
                    </a:cubicBezTo>
                    <a:close/>
                    <a:moveTo>
                      <a:pt x="612" y="5417"/>
                    </a:moveTo>
                    <a:cubicBezTo>
                      <a:pt x="192" y="5687"/>
                      <a:pt x="0" y="5919"/>
                      <a:pt x="52" y="5919"/>
                    </a:cubicBezTo>
                    <a:cubicBezTo>
                      <a:pt x="91" y="5919"/>
                      <a:pt x="276" y="5781"/>
                      <a:pt x="612" y="5417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16"/>
              <p:cNvSpPr/>
              <p:nvPr/>
            </p:nvSpPr>
            <p:spPr>
              <a:xfrm rot="-5400000">
                <a:off x="4257743" y="4119552"/>
                <a:ext cx="698272" cy="407605"/>
              </a:xfrm>
              <a:custGeom>
                <a:rect b="b" l="l" r="r" t="t"/>
                <a:pathLst>
                  <a:path extrusionOk="0" h="7902" w="13537">
                    <a:moveTo>
                      <a:pt x="12820" y="0"/>
                    </a:moveTo>
                    <a:cubicBezTo>
                      <a:pt x="5071" y="0"/>
                      <a:pt x="0" y="7412"/>
                      <a:pt x="1169" y="7901"/>
                    </a:cubicBezTo>
                    <a:cubicBezTo>
                      <a:pt x="2872" y="3572"/>
                      <a:pt x="7922" y="15"/>
                      <a:pt x="13144" y="15"/>
                    </a:cubicBezTo>
                    <a:cubicBezTo>
                      <a:pt x="13275" y="15"/>
                      <a:pt x="13406" y="17"/>
                      <a:pt x="13536" y="21"/>
                    </a:cubicBezTo>
                    <a:cubicBezTo>
                      <a:pt x="13295" y="7"/>
                      <a:pt x="13057" y="0"/>
                      <a:pt x="12820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16"/>
              <p:cNvSpPr/>
              <p:nvPr/>
            </p:nvSpPr>
            <p:spPr>
              <a:xfrm rot="-5400000">
                <a:off x="4046204" y="4277756"/>
                <a:ext cx="378100" cy="713334"/>
              </a:xfrm>
              <a:custGeom>
                <a:rect b="b" l="l" r="r" t="t"/>
                <a:pathLst>
                  <a:path extrusionOk="0" h="13829" w="7330">
                    <a:moveTo>
                      <a:pt x="2415" y="1"/>
                    </a:moveTo>
                    <a:cubicBezTo>
                      <a:pt x="975" y="1"/>
                      <a:pt x="0" y="1804"/>
                      <a:pt x="1355" y="5702"/>
                    </a:cubicBezTo>
                    <a:cubicBezTo>
                      <a:pt x="2719" y="9759"/>
                      <a:pt x="4932" y="10534"/>
                      <a:pt x="4662" y="13828"/>
                    </a:cubicBezTo>
                    <a:cubicBezTo>
                      <a:pt x="5006" y="9833"/>
                      <a:pt x="7329" y="8161"/>
                      <a:pt x="5977" y="3821"/>
                    </a:cubicBezTo>
                    <a:cubicBezTo>
                      <a:pt x="5238" y="1336"/>
                      <a:pt x="3654" y="1"/>
                      <a:pt x="2415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6"/>
              <p:cNvSpPr/>
              <p:nvPr/>
            </p:nvSpPr>
            <p:spPr>
              <a:xfrm rot="-5400000">
                <a:off x="4361785" y="4181503"/>
                <a:ext cx="158565" cy="817015"/>
              </a:xfrm>
              <a:custGeom>
                <a:rect b="b" l="l" r="r" t="t"/>
                <a:pathLst>
                  <a:path extrusionOk="0" h="15839" w="3074">
                    <a:moveTo>
                      <a:pt x="1" y="0"/>
                    </a:moveTo>
                    <a:cubicBezTo>
                      <a:pt x="1882" y="4242"/>
                      <a:pt x="2275" y="11286"/>
                      <a:pt x="382" y="15822"/>
                    </a:cubicBezTo>
                    <a:cubicBezTo>
                      <a:pt x="409" y="15833"/>
                      <a:pt x="436" y="15838"/>
                      <a:pt x="464" y="15838"/>
                    </a:cubicBezTo>
                    <a:cubicBezTo>
                      <a:pt x="1611" y="15838"/>
                      <a:pt x="3074" y="6519"/>
                      <a:pt x="1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6"/>
              <p:cNvSpPr/>
              <p:nvPr/>
            </p:nvSpPr>
            <p:spPr>
              <a:xfrm rot="-5400000">
                <a:off x="3793011" y="3987063"/>
                <a:ext cx="371136" cy="661030"/>
              </a:xfrm>
              <a:custGeom>
                <a:rect b="b" l="l" r="r" t="t"/>
                <a:pathLst>
                  <a:path extrusionOk="0" h="12815" w="7195">
                    <a:moveTo>
                      <a:pt x="2522" y="0"/>
                    </a:moveTo>
                    <a:cubicBezTo>
                      <a:pt x="2312" y="0"/>
                      <a:pt x="2112" y="53"/>
                      <a:pt x="1931" y="164"/>
                    </a:cubicBezTo>
                    <a:cubicBezTo>
                      <a:pt x="578" y="1025"/>
                      <a:pt x="1" y="4467"/>
                      <a:pt x="665" y="7061"/>
                    </a:cubicBezTo>
                    <a:cubicBezTo>
                      <a:pt x="1181" y="9102"/>
                      <a:pt x="2324" y="10479"/>
                      <a:pt x="1673" y="12814"/>
                    </a:cubicBezTo>
                    <a:cubicBezTo>
                      <a:pt x="1980" y="11745"/>
                      <a:pt x="2472" y="10749"/>
                      <a:pt x="3148" y="9876"/>
                    </a:cubicBezTo>
                    <a:cubicBezTo>
                      <a:pt x="7194" y="4488"/>
                      <a:pt x="4452" y="0"/>
                      <a:pt x="252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16"/>
              <p:cNvSpPr/>
              <p:nvPr/>
            </p:nvSpPr>
            <p:spPr>
              <a:xfrm rot="-5400000">
                <a:off x="4073826" y="4048085"/>
                <a:ext cx="182293" cy="737939"/>
              </a:xfrm>
              <a:custGeom>
                <a:rect b="b" l="l" r="r" t="t"/>
                <a:pathLst>
                  <a:path extrusionOk="0" h="14306" w="3534">
                    <a:moveTo>
                      <a:pt x="2791" y="1"/>
                    </a:moveTo>
                    <a:lnTo>
                      <a:pt x="2791" y="1"/>
                    </a:lnTo>
                    <a:cubicBezTo>
                      <a:pt x="3197" y="3418"/>
                      <a:pt x="2250" y="9725"/>
                      <a:pt x="0" y="14286"/>
                    </a:cubicBezTo>
                    <a:cubicBezTo>
                      <a:pt x="28" y="14299"/>
                      <a:pt x="56" y="14306"/>
                      <a:pt x="86" y="14306"/>
                    </a:cubicBezTo>
                    <a:cubicBezTo>
                      <a:pt x="1186" y="14306"/>
                      <a:pt x="3533" y="5101"/>
                      <a:pt x="2791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6"/>
              <p:cNvSpPr/>
              <p:nvPr/>
            </p:nvSpPr>
            <p:spPr>
              <a:xfrm rot="-5400000">
                <a:off x="3623305" y="3711457"/>
                <a:ext cx="706113" cy="261781"/>
              </a:xfrm>
              <a:custGeom>
                <a:rect b="b" l="l" r="r" t="t"/>
                <a:pathLst>
                  <a:path extrusionOk="0" h="5075" w="13689">
                    <a:moveTo>
                      <a:pt x="7391" y="0"/>
                    </a:moveTo>
                    <a:cubicBezTo>
                      <a:pt x="5914" y="0"/>
                      <a:pt x="4225" y="621"/>
                      <a:pt x="2751" y="2312"/>
                    </a:cubicBezTo>
                    <a:cubicBezTo>
                      <a:pt x="1560" y="3713"/>
                      <a:pt x="780" y="4460"/>
                      <a:pt x="366" y="4811"/>
                    </a:cubicBezTo>
                    <a:lnTo>
                      <a:pt x="366" y="4811"/>
                    </a:lnTo>
                    <a:cubicBezTo>
                      <a:pt x="884" y="4520"/>
                      <a:pt x="1541" y="4429"/>
                      <a:pt x="2272" y="4429"/>
                    </a:cubicBezTo>
                    <a:cubicBezTo>
                      <a:pt x="3512" y="4429"/>
                      <a:pt x="4967" y="4692"/>
                      <a:pt x="6322" y="4692"/>
                    </a:cubicBezTo>
                    <a:cubicBezTo>
                      <a:pt x="6528" y="4692"/>
                      <a:pt x="6731" y="4686"/>
                      <a:pt x="6931" y="4672"/>
                    </a:cubicBezTo>
                    <a:cubicBezTo>
                      <a:pt x="13689" y="4281"/>
                      <a:pt x="11270" y="0"/>
                      <a:pt x="7391" y="0"/>
                    </a:cubicBezTo>
                    <a:close/>
                    <a:moveTo>
                      <a:pt x="366" y="4811"/>
                    </a:moveTo>
                    <a:lnTo>
                      <a:pt x="366" y="4811"/>
                    </a:lnTo>
                    <a:cubicBezTo>
                      <a:pt x="248" y="4877"/>
                      <a:pt x="137" y="4953"/>
                      <a:pt x="34" y="5041"/>
                    </a:cubicBezTo>
                    <a:cubicBezTo>
                      <a:pt x="10" y="5062"/>
                      <a:pt x="1" y="5074"/>
                      <a:pt x="8" y="5074"/>
                    </a:cubicBezTo>
                    <a:cubicBezTo>
                      <a:pt x="26" y="5074"/>
                      <a:pt x="143" y="5000"/>
                      <a:pt x="366" y="481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16"/>
              <p:cNvSpPr/>
              <p:nvPr/>
            </p:nvSpPr>
            <p:spPr>
              <a:xfrm rot="-5400000">
                <a:off x="3795719" y="3914925"/>
                <a:ext cx="648753" cy="318367"/>
              </a:xfrm>
              <a:custGeom>
                <a:rect b="b" l="l" r="r" t="t"/>
                <a:pathLst>
                  <a:path extrusionOk="0" h="6172" w="12577">
                    <a:moveTo>
                      <a:pt x="12576" y="0"/>
                    </a:moveTo>
                    <a:lnTo>
                      <a:pt x="12576" y="0"/>
                    </a:lnTo>
                    <a:cubicBezTo>
                      <a:pt x="4979" y="234"/>
                      <a:pt x="0" y="5569"/>
                      <a:pt x="1008" y="6171"/>
                    </a:cubicBezTo>
                    <a:cubicBezTo>
                      <a:pt x="3246" y="2373"/>
                      <a:pt x="8249" y="258"/>
                      <a:pt x="12576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16"/>
              <p:cNvSpPr/>
              <p:nvPr/>
            </p:nvSpPr>
            <p:spPr>
              <a:xfrm rot="-5400000">
                <a:off x="3659000" y="3949408"/>
                <a:ext cx="129988" cy="250691"/>
              </a:xfrm>
              <a:custGeom>
                <a:rect b="b" l="l" r="r" t="t"/>
                <a:pathLst>
                  <a:path extrusionOk="0" h="4860" w="2520">
                    <a:moveTo>
                      <a:pt x="1346" y="1"/>
                    </a:moveTo>
                    <a:cubicBezTo>
                      <a:pt x="744" y="1"/>
                      <a:pt x="117" y="572"/>
                      <a:pt x="74" y="1688"/>
                    </a:cubicBezTo>
                    <a:cubicBezTo>
                      <a:pt x="0" y="3191"/>
                      <a:pt x="1165" y="3601"/>
                      <a:pt x="902" y="4836"/>
                    </a:cubicBezTo>
                    <a:lnTo>
                      <a:pt x="902" y="4836"/>
                    </a:lnTo>
                    <a:cubicBezTo>
                      <a:pt x="1206" y="3482"/>
                      <a:pt x="2397" y="3436"/>
                      <a:pt x="2471" y="1725"/>
                    </a:cubicBezTo>
                    <a:cubicBezTo>
                      <a:pt x="2520" y="566"/>
                      <a:pt x="1945" y="1"/>
                      <a:pt x="1346" y="1"/>
                    </a:cubicBezTo>
                    <a:close/>
                    <a:moveTo>
                      <a:pt x="902" y="4836"/>
                    </a:moveTo>
                    <a:cubicBezTo>
                      <a:pt x="901" y="4844"/>
                      <a:pt x="899" y="4852"/>
                      <a:pt x="897" y="4860"/>
                    </a:cubicBezTo>
                    <a:cubicBezTo>
                      <a:pt x="899" y="4852"/>
                      <a:pt x="901" y="4844"/>
                      <a:pt x="902" y="4836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16"/>
              <p:cNvSpPr/>
              <p:nvPr/>
            </p:nvSpPr>
            <p:spPr>
              <a:xfrm rot="-5400000">
                <a:off x="3763557" y="3961684"/>
                <a:ext cx="59629" cy="281331"/>
              </a:xfrm>
              <a:custGeom>
                <a:rect b="b" l="l" r="r" t="t"/>
                <a:pathLst>
                  <a:path extrusionOk="0" h="5454" w="1156">
                    <a:moveTo>
                      <a:pt x="1156" y="1"/>
                    </a:moveTo>
                    <a:cubicBezTo>
                      <a:pt x="1094" y="1439"/>
                      <a:pt x="873" y="4291"/>
                      <a:pt x="0" y="5422"/>
                    </a:cubicBezTo>
                    <a:cubicBezTo>
                      <a:pt x="31" y="5443"/>
                      <a:pt x="61" y="5453"/>
                      <a:pt x="93" y="5453"/>
                    </a:cubicBezTo>
                    <a:cubicBezTo>
                      <a:pt x="557" y="5453"/>
                      <a:pt x="1110" y="3191"/>
                      <a:pt x="1156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94" name="Google Shape;894;p16"/>
            <p:cNvSpPr/>
            <p:nvPr/>
          </p:nvSpPr>
          <p:spPr>
            <a:xfrm rot="-5400000">
              <a:off x="2375498" y="4104955"/>
              <a:ext cx="337762" cy="374334"/>
            </a:xfrm>
            <a:custGeom>
              <a:rect b="b" l="l" r="r" t="t"/>
              <a:pathLst>
                <a:path extrusionOk="0" h="7257" w="6548">
                  <a:moveTo>
                    <a:pt x="2208" y="0"/>
                  </a:moveTo>
                  <a:cubicBezTo>
                    <a:pt x="2589" y="1414"/>
                    <a:pt x="1249" y="2324"/>
                    <a:pt x="757" y="3639"/>
                  </a:cubicBezTo>
                  <a:cubicBezTo>
                    <a:pt x="1" y="5640"/>
                    <a:pt x="1558" y="7257"/>
                    <a:pt x="3249" y="7257"/>
                  </a:cubicBezTo>
                  <a:cubicBezTo>
                    <a:pt x="3344" y="7257"/>
                    <a:pt x="3440" y="7251"/>
                    <a:pt x="3536" y="7241"/>
                  </a:cubicBezTo>
                  <a:cubicBezTo>
                    <a:pt x="5478" y="7032"/>
                    <a:pt x="6547" y="4549"/>
                    <a:pt x="5060" y="2840"/>
                  </a:cubicBezTo>
                  <a:cubicBezTo>
                    <a:pt x="4101" y="1746"/>
                    <a:pt x="2601" y="1438"/>
                    <a:pt x="2208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6"/>
            <p:cNvSpPr/>
            <p:nvPr/>
          </p:nvSpPr>
          <p:spPr>
            <a:xfrm rot="-5400000">
              <a:off x="864595" y="3873659"/>
              <a:ext cx="1330674" cy="2162957"/>
            </a:xfrm>
            <a:custGeom>
              <a:rect b="b" l="l" r="r" t="t"/>
              <a:pathLst>
                <a:path extrusionOk="0" h="41932" w="25797">
                  <a:moveTo>
                    <a:pt x="1328" y="861"/>
                  </a:moveTo>
                  <a:lnTo>
                    <a:pt x="1328" y="861"/>
                  </a:lnTo>
                  <a:cubicBezTo>
                    <a:pt x="1" y="2656"/>
                    <a:pt x="1156" y="1"/>
                    <a:pt x="10290" y="10131"/>
                  </a:cubicBezTo>
                  <a:cubicBezTo>
                    <a:pt x="15367" y="16056"/>
                    <a:pt x="17408" y="19289"/>
                    <a:pt x="20641" y="25817"/>
                  </a:cubicBezTo>
                  <a:cubicBezTo>
                    <a:pt x="23178" y="31343"/>
                    <a:pt x="24850" y="37770"/>
                    <a:pt x="25493" y="40542"/>
                  </a:cubicBezTo>
                  <a:lnTo>
                    <a:pt x="25493" y="40542"/>
                  </a:lnTo>
                  <a:cubicBezTo>
                    <a:pt x="25404" y="40096"/>
                    <a:pt x="25295" y="39535"/>
                    <a:pt x="25165" y="38848"/>
                  </a:cubicBezTo>
                  <a:cubicBezTo>
                    <a:pt x="22559" y="25092"/>
                    <a:pt x="14101" y="10549"/>
                    <a:pt x="1328" y="861"/>
                  </a:cubicBezTo>
                  <a:close/>
                  <a:moveTo>
                    <a:pt x="25493" y="40542"/>
                  </a:moveTo>
                  <a:cubicBezTo>
                    <a:pt x="25685" y="41505"/>
                    <a:pt x="25782" y="41931"/>
                    <a:pt x="25789" y="41931"/>
                  </a:cubicBezTo>
                  <a:cubicBezTo>
                    <a:pt x="25797" y="41931"/>
                    <a:pt x="25696" y="41420"/>
                    <a:pt x="25493" y="40542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6"/>
            <p:cNvSpPr/>
            <p:nvPr/>
          </p:nvSpPr>
          <p:spPr>
            <a:xfrm rot="-5400000">
              <a:off x="1538340" y="4549673"/>
              <a:ext cx="432261" cy="691618"/>
            </a:xfrm>
            <a:custGeom>
              <a:rect b="b" l="l" r="r" t="t"/>
              <a:pathLst>
                <a:path extrusionOk="0" h="13408" w="8380">
                  <a:moveTo>
                    <a:pt x="5801" y="0"/>
                  </a:moveTo>
                  <a:cubicBezTo>
                    <a:pt x="5762" y="0"/>
                    <a:pt x="5785" y="343"/>
                    <a:pt x="6023" y="1127"/>
                  </a:cubicBezTo>
                  <a:lnTo>
                    <a:pt x="6023" y="1127"/>
                  </a:lnTo>
                  <a:cubicBezTo>
                    <a:pt x="6050" y="728"/>
                    <a:pt x="5994" y="353"/>
                    <a:pt x="5822" y="23"/>
                  </a:cubicBezTo>
                  <a:cubicBezTo>
                    <a:pt x="5814" y="8"/>
                    <a:pt x="5807" y="0"/>
                    <a:pt x="5801" y="0"/>
                  </a:cubicBezTo>
                  <a:close/>
                  <a:moveTo>
                    <a:pt x="6023" y="1127"/>
                  </a:moveTo>
                  <a:cubicBezTo>
                    <a:pt x="5896" y="2989"/>
                    <a:pt x="3960" y="5373"/>
                    <a:pt x="3474" y="6132"/>
                  </a:cubicBezTo>
                  <a:cubicBezTo>
                    <a:pt x="0" y="11460"/>
                    <a:pt x="578" y="13407"/>
                    <a:pt x="2215" y="13407"/>
                  </a:cubicBezTo>
                  <a:cubicBezTo>
                    <a:pt x="3758" y="13407"/>
                    <a:pt x="6243" y="11676"/>
                    <a:pt x="7162" y="9415"/>
                  </a:cubicBezTo>
                  <a:cubicBezTo>
                    <a:pt x="8379" y="6464"/>
                    <a:pt x="6744" y="3219"/>
                    <a:pt x="6486" y="2457"/>
                  </a:cubicBezTo>
                  <a:cubicBezTo>
                    <a:pt x="6279" y="1919"/>
                    <a:pt x="6129" y="1478"/>
                    <a:pt x="6023" y="1127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6"/>
            <p:cNvSpPr/>
            <p:nvPr/>
          </p:nvSpPr>
          <p:spPr>
            <a:xfrm rot="-5400000">
              <a:off x="1390969" y="4364028"/>
              <a:ext cx="319657" cy="825268"/>
            </a:xfrm>
            <a:custGeom>
              <a:rect b="b" l="l" r="r" t="t"/>
              <a:pathLst>
                <a:path extrusionOk="0" h="15999" w="6197">
                  <a:moveTo>
                    <a:pt x="98" y="1"/>
                  </a:moveTo>
                  <a:cubicBezTo>
                    <a:pt x="1" y="1"/>
                    <a:pt x="131" y="358"/>
                    <a:pt x="644" y="1148"/>
                  </a:cubicBezTo>
                  <a:cubicBezTo>
                    <a:pt x="3300" y="5144"/>
                    <a:pt x="3300" y="11635"/>
                    <a:pt x="79" y="15999"/>
                  </a:cubicBezTo>
                  <a:cubicBezTo>
                    <a:pt x="6196" y="8113"/>
                    <a:pt x="562" y="1"/>
                    <a:pt x="98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6"/>
            <p:cNvSpPr/>
            <p:nvPr/>
          </p:nvSpPr>
          <p:spPr>
            <a:xfrm rot="-5400000">
              <a:off x="1098934" y="4154629"/>
              <a:ext cx="795093" cy="387642"/>
            </a:xfrm>
            <a:custGeom>
              <a:rect b="b" l="l" r="r" t="t"/>
              <a:pathLst>
                <a:path extrusionOk="0" h="7515" w="15414">
                  <a:moveTo>
                    <a:pt x="0" y="0"/>
                  </a:moveTo>
                  <a:cubicBezTo>
                    <a:pt x="3492" y="2594"/>
                    <a:pt x="3725" y="5729"/>
                    <a:pt x="8458" y="7143"/>
                  </a:cubicBezTo>
                  <a:cubicBezTo>
                    <a:pt x="9274" y="7400"/>
                    <a:pt x="10063" y="7515"/>
                    <a:pt x="10785" y="7515"/>
                  </a:cubicBezTo>
                  <a:cubicBezTo>
                    <a:pt x="13614" y="7515"/>
                    <a:pt x="15414" y="5758"/>
                    <a:pt x="13720" y="3946"/>
                  </a:cubicBezTo>
                  <a:cubicBezTo>
                    <a:pt x="12134" y="2201"/>
                    <a:pt x="8790" y="1389"/>
                    <a:pt x="6442" y="1254"/>
                  </a:cubicBezTo>
                  <a:cubicBezTo>
                    <a:pt x="5985" y="1228"/>
                    <a:pt x="5556" y="1222"/>
                    <a:pt x="5148" y="1222"/>
                  </a:cubicBezTo>
                  <a:cubicBezTo>
                    <a:pt x="4879" y="1222"/>
                    <a:pt x="4618" y="1225"/>
                    <a:pt x="4364" y="1225"/>
                  </a:cubicBezTo>
                  <a:cubicBezTo>
                    <a:pt x="2843" y="1225"/>
                    <a:pt x="1559" y="1143"/>
                    <a:pt x="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6"/>
            <p:cNvSpPr/>
            <p:nvPr/>
          </p:nvSpPr>
          <p:spPr>
            <a:xfrm rot="-5400000">
              <a:off x="936346" y="4346051"/>
              <a:ext cx="787613" cy="453617"/>
            </a:xfrm>
            <a:custGeom>
              <a:rect b="b" l="l" r="r" t="t"/>
              <a:pathLst>
                <a:path extrusionOk="0" h="8794" w="15269">
                  <a:moveTo>
                    <a:pt x="334" y="1"/>
                  </a:moveTo>
                  <a:cubicBezTo>
                    <a:pt x="235" y="1"/>
                    <a:pt x="129" y="50"/>
                    <a:pt x="0" y="151"/>
                  </a:cubicBezTo>
                  <a:cubicBezTo>
                    <a:pt x="3270" y="4282"/>
                    <a:pt x="10241" y="8019"/>
                    <a:pt x="15269" y="8794"/>
                  </a:cubicBezTo>
                  <a:cubicBezTo>
                    <a:pt x="13117" y="8400"/>
                    <a:pt x="10708" y="7454"/>
                    <a:pt x="9024" y="6605"/>
                  </a:cubicBezTo>
                  <a:cubicBezTo>
                    <a:pt x="1486" y="2804"/>
                    <a:pt x="1087" y="1"/>
                    <a:pt x="33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6"/>
            <p:cNvSpPr/>
            <p:nvPr/>
          </p:nvSpPr>
          <p:spPr>
            <a:xfrm rot="-5400000">
              <a:off x="1537128" y="4006432"/>
              <a:ext cx="661803" cy="495966"/>
            </a:xfrm>
            <a:custGeom>
              <a:rect b="b" l="l" r="r" t="t"/>
              <a:pathLst>
                <a:path extrusionOk="0" h="9615" w="12830">
                  <a:moveTo>
                    <a:pt x="107" y="1"/>
                  </a:moveTo>
                  <a:cubicBezTo>
                    <a:pt x="0" y="1"/>
                    <a:pt x="181" y="365"/>
                    <a:pt x="808" y="804"/>
                  </a:cubicBezTo>
                  <a:lnTo>
                    <a:pt x="808" y="804"/>
                  </a:lnTo>
                  <a:cubicBezTo>
                    <a:pt x="449" y="223"/>
                    <a:pt x="191" y="1"/>
                    <a:pt x="107" y="1"/>
                  </a:cubicBezTo>
                  <a:close/>
                  <a:moveTo>
                    <a:pt x="808" y="804"/>
                  </a:moveTo>
                  <a:lnTo>
                    <a:pt x="808" y="804"/>
                  </a:lnTo>
                  <a:cubicBezTo>
                    <a:pt x="1109" y="1292"/>
                    <a:pt x="1480" y="2031"/>
                    <a:pt x="1876" y="3104"/>
                  </a:cubicBezTo>
                  <a:cubicBezTo>
                    <a:pt x="3541" y="7792"/>
                    <a:pt x="6824" y="9614"/>
                    <a:pt x="9056" y="9614"/>
                  </a:cubicBezTo>
                  <a:cubicBezTo>
                    <a:pt x="11654" y="9614"/>
                    <a:pt x="12829" y="7146"/>
                    <a:pt x="8380" y="3854"/>
                  </a:cubicBezTo>
                  <a:cubicBezTo>
                    <a:pt x="6376" y="2403"/>
                    <a:pt x="4298" y="2157"/>
                    <a:pt x="2848" y="1739"/>
                  </a:cubicBezTo>
                  <a:cubicBezTo>
                    <a:pt x="1911" y="1458"/>
                    <a:pt x="1249" y="1113"/>
                    <a:pt x="808" y="804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6"/>
            <p:cNvSpPr/>
            <p:nvPr/>
          </p:nvSpPr>
          <p:spPr>
            <a:xfrm rot="-5400000">
              <a:off x="1373018" y="4181580"/>
              <a:ext cx="644369" cy="577105"/>
            </a:xfrm>
            <a:custGeom>
              <a:rect b="b" l="l" r="r" t="t"/>
              <a:pathLst>
                <a:path extrusionOk="0" h="11188" w="12492">
                  <a:moveTo>
                    <a:pt x="1132" y="0"/>
                  </a:moveTo>
                  <a:lnTo>
                    <a:pt x="1132" y="0"/>
                  </a:lnTo>
                  <a:cubicBezTo>
                    <a:pt x="1" y="689"/>
                    <a:pt x="7869" y="8839"/>
                    <a:pt x="12491" y="11187"/>
                  </a:cubicBezTo>
                  <a:cubicBezTo>
                    <a:pt x="8963" y="9282"/>
                    <a:pt x="3455" y="3909"/>
                    <a:pt x="113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6"/>
            <p:cNvSpPr/>
            <p:nvPr/>
          </p:nvSpPr>
          <p:spPr>
            <a:xfrm rot="-5400000">
              <a:off x="2044751" y="4331195"/>
              <a:ext cx="397237" cy="603515"/>
            </a:xfrm>
            <a:custGeom>
              <a:rect b="b" l="l" r="r" t="t"/>
              <a:pathLst>
                <a:path extrusionOk="0" h="11700" w="7701">
                  <a:moveTo>
                    <a:pt x="5815" y="0"/>
                  </a:moveTo>
                  <a:cubicBezTo>
                    <a:pt x="5803" y="0"/>
                    <a:pt x="5797" y="153"/>
                    <a:pt x="5834" y="500"/>
                  </a:cubicBezTo>
                  <a:lnTo>
                    <a:pt x="5834" y="500"/>
                  </a:lnTo>
                  <a:cubicBezTo>
                    <a:pt x="5847" y="348"/>
                    <a:pt x="5845" y="195"/>
                    <a:pt x="5827" y="42"/>
                  </a:cubicBezTo>
                  <a:cubicBezTo>
                    <a:pt x="5823" y="14"/>
                    <a:pt x="5819" y="0"/>
                    <a:pt x="5815" y="0"/>
                  </a:cubicBezTo>
                  <a:close/>
                  <a:moveTo>
                    <a:pt x="5834" y="500"/>
                  </a:moveTo>
                  <a:cubicBezTo>
                    <a:pt x="5641" y="2758"/>
                    <a:pt x="2146" y="4893"/>
                    <a:pt x="983" y="8106"/>
                  </a:cubicBezTo>
                  <a:cubicBezTo>
                    <a:pt x="0" y="10596"/>
                    <a:pt x="838" y="11699"/>
                    <a:pt x="2154" y="11699"/>
                  </a:cubicBezTo>
                  <a:cubicBezTo>
                    <a:pt x="4294" y="11699"/>
                    <a:pt x="7701" y="8777"/>
                    <a:pt x="6589" y="4148"/>
                  </a:cubicBezTo>
                  <a:cubicBezTo>
                    <a:pt x="6088" y="2240"/>
                    <a:pt x="5898" y="1090"/>
                    <a:pt x="5834" y="50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6"/>
            <p:cNvSpPr/>
            <p:nvPr/>
          </p:nvSpPr>
          <p:spPr>
            <a:xfrm rot="-5400000">
              <a:off x="1961162" y="4221247"/>
              <a:ext cx="192196" cy="729273"/>
            </a:xfrm>
            <a:custGeom>
              <a:rect b="b" l="l" r="r" t="t"/>
              <a:pathLst>
                <a:path extrusionOk="0" h="14138" w="3726">
                  <a:moveTo>
                    <a:pt x="2054" y="1"/>
                  </a:moveTo>
                  <a:lnTo>
                    <a:pt x="1661" y="185"/>
                  </a:lnTo>
                  <a:cubicBezTo>
                    <a:pt x="3369" y="3639"/>
                    <a:pt x="3259" y="9110"/>
                    <a:pt x="1" y="14138"/>
                  </a:cubicBezTo>
                  <a:cubicBezTo>
                    <a:pt x="3431" y="9171"/>
                    <a:pt x="3726" y="3664"/>
                    <a:pt x="205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6"/>
            <p:cNvSpPr/>
            <p:nvPr/>
          </p:nvSpPr>
          <p:spPr>
            <a:xfrm rot="-5400000">
              <a:off x="2172882" y="4141062"/>
              <a:ext cx="244553" cy="203132"/>
            </a:xfrm>
            <a:custGeom>
              <a:rect b="b" l="l" r="r" t="t"/>
              <a:pathLst>
                <a:path extrusionOk="0" h="3938" w="4741">
                  <a:moveTo>
                    <a:pt x="1" y="0"/>
                  </a:moveTo>
                  <a:cubicBezTo>
                    <a:pt x="3" y="3"/>
                    <a:pt x="5" y="5"/>
                    <a:pt x="7" y="7"/>
                  </a:cubicBezTo>
                  <a:lnTo>
                    <a:pt x="7" y="7"/>
                  </a:lnTo>
                  <a:cubicBezTo>
                    <a:pt x="5" y="5"/>
                    <a:pt x="3" y="3"/>
                    <a:pt x="1" y="0"/>
                  </a:cubicBezTo>
                  <a:close/>
                  <a:moveTo>
                    <a:pt x="7" y="7"/>
                  </a:moveTo>
                  <a:cubicBezTo>
                    <a:pt x="1018" y="1124"/>
                    <a:pt x="323" y="2228"/>
                    <a:pt x="1759" y="3381"/>
                  </a:cubicBezTo>
                  <a:cubicBezTo>
                    <a:pt x="2265" y="3775"/>
                    <a:pt x="2730" y="3938"/>
                    <a:pt x="3117" y="3938"/>
                  </a:cubicBezTo>
                  <a:cubicBezTo>
                    <a:pt x="4298" y="3938"/>
                    <a:pt x="4740" y="2412"/>
                    <a:pt x="3332" y="1291"/>
                  </a:cubicBezTo>
                  <a:cubicBezTo>
                    <a:pt x="2044" y="249"/>
                    <a:pt x="940" y="1029"/>
                    <a:pt x="7" y="7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6"/>
            <p:cNvSpPr/>
            <p:nvPr/>
          </p:nvSpPr>
          <p:spPr>
            <a:xfrm rot="-5400000">
              <a:off x="2092774" y="4217714"/>
              <a:ext cx="256829" cy="230264"/>
            </a:xfrm>
            <a:custGeom>
              <a:rect b="b" l="l" r="r" t="t"/>
              <a:pathLst>
                <a:path extrusionOk="0" h="4464" w="4979">
                  <a:moveTo>
                    <a:pt x="910" y="1"/>
                  </a:moveTo>
                  <a:cubicBezTo>
                    <a:pt x="0" y="308"/>
                    <a:pt x="3577" y="3431"/>
                    <a:pt x="4979" y="4463"/>
                  </a:cubicBezTo>
                  <a:cubicBezTo>
                    <a:pt x="3799" y="3529"/>
                    <a:pt x="1352" y="1451"/>
                    <a:pt x="91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6"/>
            <p:cNvSpPr/>
            <p:nvPr/>
          </p:nvSpPr>
          <p:spPr>
            <a:xfrm rot="-5400000">
              <a:off x="7247520" y="4694079"/>
              <a:ext cx="649424" cy="669025"/>
            </a:xfrm>
            <a:custGeom>
              <a:rect b="b" l="l" r="r" t="t"/>
              <a:pathLst>
                <a:path extrusionOk="0" h="12970" w="12590">
                  <a:moveTo>
                    <a:pt x="6398" y="1"/>
                  </a:moveTo>
                  <a:cubicBezTo>
                    <a:pt x="5483" y="1"/>
                    <a:pt x="4574" y="229"/>
                    <a:pt x="3812" y="652"/>
                  </a:cubicBezTo>
                  <a:cubicBezTo>
                    <a:pt x="1869" y="1734"/>
                    <a:pt x="1" y="4635"/>
                    <a:pt x="996" y="6922"/>
                  </a:cubicBezTo>
                  <a:cubicBezTo>
                    <a:pt x="2472" y="10364"/>
                    <a:pt x="7733" y="9528"/>
                    <a:pt x="8557" y="12970"/>
                  </a:cubicBezTo>
                  <a:cubicBezTo>
                    <a:pt x="7746" y="9577"/>
                    <a:pt x="12589" y="7081"/>
                    <a:pt x="10721" y="2705"/>
                  </a:cubicBezTo>
                  <a:cubicBezTo>
                    <a:pt x="9907" y="827"/>
                    <a:pt x="8141" y="1"/>
                    <a:pt x="6398" y="1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6"/>
            <p:cNvSpPr/>
            <p:nvPr/>
          </p:nvSpPr>
          <p:spPr>
            <a:xfrm rot="-5400000">
              <a:off x="7661315" y="4588489"/>
              <a:ext cx="242902" cy="756561"/>
            </a:xfrm>
            <a:custGeom>
              <a:rect b="b" l="l" r="r" t="t"/>
              <a:pathLst>
                <a:path extrusionOk="0" h="14667" w="4709">
                  <a:moveTo>
                    <a:pt x="0" y="1"/>
                  </a:moveTo>
                  <a:cubicBezTo>
                    <a:pt x="2066" y="4647"/>
                    <a:pt x="3356" y="9602"/>
                    <a:pt x="3836" y="14667"/>
                  </a:cubicBezTo>
                  <a:lnTo>
                    <a:pt x="4709" y="14556"/>
                  </a:lnTo>
                  <a:cubicBezTo>
                    <a:pt x="3934" y="9479"/>
                    <a:pt x="2336" y="4561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6"/>
            <p:cNvSpPr/>
            <p:nvPr/>
          </p:nvSpPr>
          <p:spPr>
            <a:xfrm rot="-5400000">
              <a:off x="645963" y="4405087"/>
              <a:ext cx="734380" cy="624716"/>
            </a:xfrm>
            <a:custGeom>
              <a:rect b="b" l="l" r="r" t="t"/>
              <a:pathLst>
                <a:path extrusionOk="0" h="12111" w="14237">
                  <a:moveTo>
                    <a:pt x="8415" y="0"/>
                  </a:moveTo>
                  <a:cubicBezTo>
                    <a:pt x="7534" y="0"/>
                    <a:pt x="6660" y="164"/>
                    <a:pt x="5815" y="370"/>
                  </a:cubicBezTo>
                  <a:cubicBezTo>
                    <a:pt x="4721" y="653"/>
                    <a:pt x="3689" y="985"/>
                    <a:pt x="2730" y="1157"/>
                  </a:cubicBezTo>
                  <a:cubicBezTo>
                    <a:pt x="2360" y="1215"/>
                    <a:pt x="1990" y="1251"/>
                    <a:pt x="1621" y="1251"/>
                  </a:cubicBezTo>
                  <a:cubicBezTo>
                    <a:pt x="1523" y="1251"/>
                    <a:pt x="1426" y="1248"/>
                    <a:pt x="1328" y="1243"/>
                  </a:cubicBezTo>
                  <a:cubicBezTo>
                    <a:pt x="861" y="1194"/>
                    <a:pt x="419" y="1071"/>
                    <a:pt x="1" y="874"/>
                  </a:cubicBezTo>
                  <a:lnTo>
                    <a:pt x="1" y="874"/>
                  </a:lnTo>
                  <a:cubicBezTo>
                    <a:pt x="419" y="1071"/>
                    <a:pt x="775" y="1378"/>
                    <a:pt x="1045" y="1760"/>
                  </a:cubicBezTo>
                  <a:cubicBezTo>
                    <a:pt x="1304" y="2128"/>
                    <a:pt x="1500" y="2546"/>
                    <a:pt x="1599" y="2989"/>
                  </a:cubicBezTo>
                  <a:cubicBezTo>
                    <a:pt x="1857" y="3886"/>
                    <a:pt x="1869" y="4919"/>
                    <a:pt x="1820" y="5952"/>
                  </a:cubicBezTo>
                  <a:cubicBezTo>
                    <a:pt x="1771" y="6997"/>
                    <a:pt x="1685" y="8017"/>
                    <a:pt x="1771" y="8914"/>
                  </a:cubicBezTo>
                  <a:cubicBezTo>
                    <a:pt x="1845" y="9812"/>
                    <a:pt x="2066" y="10598"/>
                    <a:pt x="2681" y="11225"/>
                  </a:cubicBezTo>
                  <a:cubicBezTo>
                    <a:pt x="3308" y="11879"/>
                    <a:pt x="4176" y="12110"/>
                    <a:pt x="5175" y="12110"/>
                  </a:cubicBezTo>
                  <a:cubicBezTo>
                    <a:pt x="5624" y="12110"/>
                    <a:pt x="6099" y="12064"/>
                    <a:pt x="6590" y="11988"/>
                  </a:cubicBezTo>
                  <a:cubicBezTo>
                    <a:pt x="8139" y="11742"/>
                    <a:pt x="9811" y="11152"/>
                    <a:pt x="10807" y="10512"/>
                  </a:cubicBezTo>
                  <a:cubicBezTo>
                    <a:pt x="12097" y="9664"/>
                    <a:pt x="13093" y="8447"/>
                    <a:pt x="13659" y="7009"/>
                  </a:cubicBezTo>
                  <a:cubicBezTo>
                    <a:pt x="14236" y="5423"/>
                    <a:pt x="14163" y="3382"/>
                    <a:pt x="12614" y="1735"/>
                  </a:cubicBezTo>
                  <a:cubicBezTo>
                    <a:pt x="11716" y="788"/>
                    <a:pt x="10524" y="198"/>
                    <a:pt x="9233" y="51"/>
                  </a:cubicBezTo>
                  <a:cubicBezTo>
                    <a:pt x="8960" y="16"/>
                    <a:pt x="8687" y="0"/>
                    <a:pt x="8415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6"/>
            <p:cNvSpPr/>
            <p:nvPr/>
          </p:nvSpPr>
          <p:spPr>
            <a:xfrm rot="-5400000">
              <a:off x="498540" y="4745326"/>
              <a:ext cx="731853" cy="490859"/>
            </a:xfrm>
            <a:custGeom>
              <a:rect b="b" l="l" r="r" t="t"/>
              <a:pathLst>
                <a:path extrusionOk="0" h="9516" w="14188">
                  <a:moveTo>
                    <a:pt x="283" y="1"/>
                  </a:moveTo>
                  <a:lnTo>
                    <a:pt x="1" y="1095"/>
                  </a:lnTo>
                  <a:cubicBezTo>
                    <a:pt x="5496" y="2336"/>
                    <a:pt x="10462" y="5287"/>
                    <a:pt x="14187" y="9516"/>
                  </a:cubicBezTo>
                  <a:cubicBezTo>
                    <a:pt x="10671" y="4955"/>
                    <a:pt x="5803" y="1636"/>
                    <a:pt x="283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6"/>
            <p:cNvSpPr/>
            <p:nvPr/>
          </p:nvSpPr>
          <p:spPr>
            <a:xfrm rot="-5400000">
              <a:off x="1123333" y="4976286"/>
              <a:ext cx="633227" cy="632350"/>
            </a:xfrm>
            <a:custGeom>
              <a:rect b="b" l="l" r="r" t="t"/>
              <a:pathLst>
                <a:path extrusionOk="0" h="12259" w="12276">
                  <a:moveTo>
                    <a:pt x="6187" y="0"/>
                  </a:moveTo>
                  <a:cubicBezTo>
                    <a:pt x="4914" y="0"/>
                    <a:pt x="3590" y="549"/>
                    <a:pt x="2582" y="1735"/>
                  </a:cubicBezTo>
                  <a:cubicBezTo>
                    <a:pt x="1611" y="2878"/>
                    <a:pt x="1" y="6357"/>
                    <a:pt x="923" y="7795"/>
                  </a:cubicBezTo>
                  <a:cubicBezTo>
                    <a:pt x="1931" y="9541"/>
                    <a:pt x="6135" y="9025"/>
                    <a:pt x="7537" y="11213"/>
                  </a:cubicBezTo>
                  <a:cubicBezTo>
                    <a:pt x="7690" y="11441"/>
                    <a:pt x="7785" y="11638"/>
                    <a:pt x="7842" y="11797"/>
                  </a:cubicBezTo>
                  <a:lnTo>
                    <a:pt x="7842" y="11797"/>
                  </a:lnTo>
                  <a:cubicBezTo>
                    <a:pt x="7908" y="11311"/>
                    <a:pt x="8181" y="10419"/>
                    <a:pt x="9012" y="9012"/>
                  </a:cubicBezTo>
                  <a:cubicBezTo>
                    <a:pt x="12275" y="3471"/>
                    <a:pt x="9390" y="0"/>
                    <a:pt x="6187" y="0"/>
                  </a:cubicBezTo>
                  <a:close/>
                  <a:moveTo>
                    <a:pt x="7842" y="11797"/>
                  </a:moveTo>
                  <a:cubicBezTo>
                    <a:pt x="7799" y="12114"/>
                    <a:pt x="7845" y="12258"/>
                    <a:pt x="7881" y="12258"/>
                  </a:cubicBezTo>
                  <a:cubicBezTo>
                    <a:pt x="7920" y="12258"/>
                    <a:pt x="7948" y="12092"/>
                    <a:pt x="7842" y="11797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6"/>
            <p:cNvSpPr/>
            <p:nvPr/>
          </p:nvSpPr>
          <p:spPr>
            <a:xfrm rot="-5400000">
              <a:off x="1537257" y="4923491"/>
              <a:ext cx="230264" cy="684293"/>
            </a:xfrm>
            <a:custGeom>
              <a:rect b="b" l="l" r="r" t="t"/>
              <a:pathLst>
                <a:path extrusionOk="0" h="13266" w="4464">
                  <a:moveTo>
                    <a:pt x="0" y="1"/>
                  </a:moveTo>
                  <a:lnTo>
                    <a:pt x="0" y="1"/>
                  </a:lnTo>
                  <a:cubicBezTo>
                    <a:pt x="2853" y="3713"/>
                    <a:pt x="3861" y="8680"/>
                    <a:pt x="2730" y="13068"/>
                  </a:cubicBezTo>
                  <a:lnTo>
                    <a:pt x="3578" y="13265"/>
                  </a:lnTo>
                  <a:cubicBezTo>
                    <a:pt x="4463" y="8532"/>
                    <a:pt x="3148" y="3652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2" name="Google Shape;912;p16"/>
            <p:cNvGrpSpPr/>
            <p:nvPr/>
          </p:nvGrpSpPr>
          <p:grpSpPr>
            <a:xfrm rot="1592212">
              <a:off x="3643664" y="3940187"/>
              <a:ext cx="2154367" cy="1385536"/>
              <a:chOff x="3454784" y="3489292"/>
              <a:chExt cx="2154240" cy="1385454"/>
            </a:xfrm>
          </p:grpSpPr>
          <p:sp>
            <p:nvSpPr>
              <p:cNvPr id="913" name="Google Shape;913;p16"/>
              <p:cNvSpPr/>
              <p:nvPr/>
            </p:nvSpPr>
            <p:spPr>
              <a:xfrm rot="-5400000">
                <a:off x="3449755" y="3684402"/>
                <a:ext cx="302789" cy="292731"/>
              </a:xfrm>
              <a:custGeom>
                <a:rect b="b" l="l" r="r" t="t"/>
                <a:pathLst>
                  <a:path extrusionOk="0" h="5675" w="5870">
                    <a:moveTo>
                      <a:pt x="2960" y="0"/>
                    </a:moveTo>
                    <a:cubicBezTo>
                      <a:pt x="1709" y="0"/>
                      <a:pt x="416" y="970"/>
                      <a:pt x="498" y="3321"/>
                    </a:cubicBezTo>
                    <a:cubicBezTo>
                      <a:pt x="547" y="4451"/>
                      <a:pt x="403" y="5080"/>
                      <a:pt x="262" y="5398"/>
                    </a:cubicBezTo>
                    <a:lnTo>
                      <a:pt x="262" y="5398"/>
                    </a:lnTo>
                    <a:cubicBezTo>
                      <a:pt x="550" y="5204"/>
                      <a:pt x="1149" y="4970"/>
                      <a:pt x="2280" y="4907"/>
                    </a:cubicBezTo>
                    <a:cubicBezTo>
                      <a:pt x="5735" y="4747"/>
                      <a:pt x="5870" y="1957"/>
                      <a:pt x="4628" y="678"/>
                    </a:cubicBezTo>
                    <a:cubicBezTo>
                      <a:pt x="4202" y="243"/>
                      <a:pt x="3586" y="0"/>
                      <a:pt x="2960" y="0"/>
                    </a:cubicBezTo>
                    <a:close/>
                    <a:moveTo>
                      <a:pt x="262" y="5398"/>
                    </a:moveTo>
                    <a:cubicBezTo>
                      <a:pt x="37" y="5548"/>
                      <a:pt x="1" y="5674"/>
                      <a:pt x="48" y="5674"/>
                    </a:cubicBezTo>
                    <a:cubicBezTo>
                      <a:pt x="85" y="5674"/>
                      <a:pt x="173" y="5598"/>
                      <a:pt x="262" y="5398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6"/>
              <p:cNvSpPr/>
              <p:nvPr/>
            </p:nvSpPr>
            <p:spPr>
              <a:xfrm rot="-5400000">
                <a:off x="4042593" y="3308314"/>
                <a:ext cx="1090557" cy="2042306"/>
              </a:xfrm>
              <a:custGeom>
                <a:rect b="b" l="l" r="r" t="t"/>
                <a:pathLst>
                  <a:path extrusionOk="0" h="39593" w="21142">
                    <a:moveTo>
                      <a:pt x="20522" y="0"/>
                    </a:moveTo>
                    <a:cubicBezTo>
                      <a:pt x="20508" y="0"/>
                      <a:pt x="20487" y="7"/>
                      <a:pt x="20457" y="20"/>
                    </a:cubicBezTo>
                    <a:cubicBezTo>
                      <a:pt x="19842" y="291"/>
                      <a:pt x="4512" y="15608"/>
                      <a:pt x="1" y="39445"/>
                    </a:cubicBezTo>
                    <a:lnTo>
                      <a:pt x="775" y="39593"/>
                    </a:lnTo>
                    <a:cubicBezTo>
                      <a:pt x="5190" y="13705"/>
                      <a:pt x="21141" y="0"/>
                      <a:pt x="2052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16"/>
              <p:cNvSpPr/>
              <p:nvPr/>
            </p:nvSpPr>
            <p:spPr>
              <a:xfrm rot="-5400000">
                <a:off x="4108180" y="3985567"/>
                <a:ext cx="664331" cy="305317"/>
              </a:xfrm>
              <a:custGeom>
                <a:rect b="b" l="l" r="r" t="t"/>
                <a:pathLst>
                  <a:path extrusionOk="0" h="5919" w="12879">
                    <a:moveTo>
                      <a:pt x="8051" y="0"/>
                    </a:moveTo>
                    <a:cubicBezTo>
                      <a:pt x="6827" y="0"/>
                      <a:pt x="5487" y="359"/>
                      <a:pt x="4209" y="1299"/>
                    </a:cubicBezTo>
                    <a:cubicBezTo>
                      <a:pt x="2918" y="2246"/>
                      <a:pt x="2033" y="3684"/>
                      <a:pt x="1628" y="4176"/>
                    </a:cubicBezTo>
                    <a:cubicBezTo>
                      <a:pt x="1201" y="4742"/>
                      <a:pt x="864" y="5143"/>
                      <a:pt x="612" y="5417"/>
                    </a:cubicBezTo>
                    <a:lnTo>
                      <a:pt x="612" y="5417"/>
                    </a:lnTo>
                    <a:cubicBezTo>
                      <a:pt x="949" y="5199"/>
                      <a:pt x="1434" y="4957"/>
                      <a:pt x="2058" y="4791"/>
                    </a:cubicBezTo>
                    <a:cubicBezTo>
                      <a:pt x="3115" y="4520"/>
                      <a:pt x="11856" y="5086"/>
                      <a:pt x="12532" y="2861"/>
                    </a:cubicBezTo>
                    <a:cubicBezTo>
                      <a:pt x="12879" y="1744"/>
                      <a:pt x="10748" y="0"/>
                      <a:pt x="8051" y="0"/>
                    </a:cubicBezTo>
                    <a:close/>
                    <a:moveTo>
                      <a:pt x="612" y="5417"/>
                    </a:moveTo>
                    <a:cubicBezTo>
                      <a:pt x="192" y="5687"/>
                      <a:pt x="0" y="5919"/>
                      <a:pt x="52" y="5919"/>
                    </a:cubicBezTo>
                    <a:cubicBezTo>
                      <a:pt x="91" y="5919"/>
                      <a:pt x="276" y="5781"/>
                      <a:pt x="612" y="5417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16"/>
              <p:cNvSpPr/>
              <p:nvPr/>
            </p:nvSpPr>
            <p:spPr>
              <a:xfrm rot="-5400000">
                <a:off x="4257743" y="4119552"/>
                <a:ext cx="698272" cy="407605"/>
              </a:xfrm>
              <a:custGeom>
                <a:rect b="b" l="l" r="r" t="t"/>
                <a:pathLst>
                  <a:path extrusionOk="0" h="7902" w="13537">
                    <a:moveTo>
                      <a:pt x="12820" y="0"/>
                    </a:moveTo>
                    <a:cubicBezTo>
                      <a:pt x="5071" y="0"/>
                      <a:pt x="0" y="7412"/>
                      <a:pt x="1169" y="7901"/>
                    </a:cubicBezTo>
                    <a:cubicBezTo>
                      <a:pt x="2872" y="3572"/>
                      <a:pt x="7922" y="15"/>
                      <a:pt x="13144" y="15"/>
                    </a:cubicBezTo>
                    <a:cubicBezTo>
                      <a:pt x="13275" y="15"/>
                      <a:pt x="13406" y="17"/>
                      <a:pt x="13536" y="21"/>
                    </a:cubicBezTo>
                    <a:cubicBezTo>
                      <a:pt x="13295" y="7"/>
                      <a:pt x="13057" y="0"/>
                      <a:pt x="12820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6"/>
              <p:cNvSpPr/>
              <p:nvPr/>
            </p:nvSpPr>
            <p:spPr>
              <a:xfrm rot="-5400000">
                <a:off x="4046204" y="4277756"/>
                <a:ext cx="378100" cy="713334"/>
              </a:xfrm>
              <a:custGeom>
                <a:rect b="b" l="l" r="r" t="t"/>
                <a:pathLst>
                  <a:path extrusionOk="0" h="13829" w="7330">
                    <a:moveTo>
                      <a:pt x="2415" y="1"/>
                    </a:moveTo>
                    <a:cubicBezTo>
                      <a:pt x="975" y="1"/>
                      <a:pt x="0" y="1804"/>
                      <a:pt x="1355" y="5702"/>
                    </a:cubicBezTo>
                    <a:cubicBezTo>
                      <a:pt x="2719" y="9759"/>
                      <a:pt x="4932" y="10534"/>
                      <a:pt x="4662" y="13828"/>
                    </a:cubicBezTo>
                    <a:cubicBezTo>
                      <a:pt x="5006" y="9833"/>
                      <a:pt x="7329" y="8161"/>
                      <a:pt x="5977" y="3821"/>
                    </a:cubicBezTo>
                    <a:cubicBezTo>
                      <a:pt x="5238" y="1336"/>
                      <a:pt x="3654" y="1"/>
                      <a:pt x="2415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16"/>
              <p:cNvSpPr/>
              <p:nvPr/>
            </p:nvSpPr>
            <p:spPr>
              <a:xfrm rot="-5400000">
                <a:off x="4361785" y="4181503"/>
                <a:ext cx="158565" cy="817015"/>
              </a:xfrm>
              <a:custGeom>
                <a:rect b="b" l="l" r="r" t="t"/>
                <a:pathLst>
                  <a:path extrusionOk="0" h="15839" w="3074">
                    <a:moveTo>
                      <a:pt x="1" y="0"/>
                    </a:moveTo>
                    <a:cubicBezTo>
                      <a:pt x="1882" y="4242"/>
                      <a:pt x="2275" y="11286"/>
                      <a:pt x="382" y="15822"/>
                    </a:cubicBezTo>
                    <a:cubicBezTo>
                      <a:pt x="409" y="15833"/>
                      <a:pt x="436" y="15838"/>
                      <a:pt x="464" y="15838"/>
                    </a:cubicBezTo>
                    <a:cubicBezTo>
                      <a:pt x="1611" y="15838"/>
                      <a:pt x="3074" y="6519"/>
                      <a:pt x="1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16"/>
              <p:cNvSpPr/>
              <p:nvPr/>
            </p:nvSpPr>
            <p:spPr>
              <a:xfrm rot="-5400000">
                <a:off x="3793011" y="3987063"/>
                <a:ext cx="371136" cy="661030"/>
              </a:xfrm>
              <a:custGeom>
                <a:rect b="b" l="l" r="r" t="t"/>
                <a:pathLst>
                  <a:path extrusionOk="0" h="12815" w="7195">
                    <a:moveTo>
                      <a:pt x="2522" y="0"/>
                    </a:moveTo>
                    <a:cubicBezTo>
                      <a:pt x="2312" y="0"/>
                      <a:pt x="2112" y="53"/>
                      <a:pt x="1931" y="164"/>
                    </a:cubicBezTo>
                    <a:cubicBezTo>
                      <a:pt x="578" y="1025"/>
                      <a:pt x="1" y="4467"/>
                      <a:pt x="665" y="7061"/>
                    </a:cubicBezTo>
                    <a:cubicBezTo>
                      <a:pt x="1181" y="9102"/>
                      <a:pt x="2324" y="10479"/>
                      <a:pt x="1673" y="12814"/>
                    </a:cubicBezTo>
                    <a:cubicBezTo>
                      <a:pt x="1980" y="11745"/>
                      <a:pt x="2472" y="10749"/>
                      <a:pt x="3148" y="9876"/>
                    </a:cubicBezTo>
                    <a:cubicBezTo>
                      <a:pt x="7194" y="4488"/>
                      <a:pt x="4452" y="0"/>
                      <a:pt x="252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16"/>
              <p:cNvSpPr/>
              <p:nvPr/>
            </p:nvSpPr>
            <p:spPr>
              <a:xfrm rot="-5400000">
                <a:off x="4073826" y="4048085"/>
                <a:ext cx="182293" cy="737939"/>
              </a:xfrm>
              <a:custGeom>
                <a:rect b="b" l="l" r="r" t="t"/>
                <a:pathLst>
                  <a:path extrusionOk="0" h="14306" w="3534">
                    <a:moveTo>
                      <a:pt x="2791" y="1"/>
                    </a:moveTo>
                    <a:lnTo>
                      <a:pt x="2791" y="1"/>
                    </a:lnTo>
                    <a:cubicBezTo>
                      <a:pt x="3197" y="3418"/>
                      <a:pt x="2250" y="9725"/>
                      <a:pt x="0" y="14286"/>
                    </a:cubicBezTo>
                    <a:cubicBezTo>
                      <a:pt x="28" y="14299"/>
                      <a:pt x="56" y="14306"/>
                      <a:pt x="86" y="14306"/>
                    </a:cubicBezTo>
                    <a:cubicBezTo>
                      <a:pt x="1186" y="14306"/>
                      <a:pt x="3533" y="5101"/>
                      <a:pt x="2791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16"/>
              <p:cNvSpPr/>
              <p:nvPr/>
            </p:nvSpPr>
            <p:spPr>
              <a:xfrm rot="-5400000">
                <a:off x="3623305" y="3711457"/>
                <a:ext cx="706113" cy="261781"/>
              </a:xfrm>
              <a:custGeom>
                <a:rect b="b" l="l" r="r" t="t"/>
                <a:pathLst>
                  <a:path extrusionOk="0" h="5075" w="13689">
                    <a:moveTo>
                      <a:pt x="7391" y="0"/>
                    </a:moveTo>
                    <a:cubicBezTo>
                      <a:pt x="5914" y="0"/>
                      <a:pt x="4225" y="621"/>
                      <a:pt x="2751" y="2312"/>
                    </a:cubicBezTo>
                    <a:cubicBezTo>
                      <a:pt x="1560" y="3713"/>
                      <a:pt x="780" y="4460"/>
                      <a:pt x="366" y="4811"/>
                    </a:cubicBezTo>
                    <a:lnTo>
                      <a:pt x="366" y="4811"/>
                    </a:lnTo>
                    <a:cubicBezTo>
                      <a:pt x="884" y="4520"/>
                      <a:pt x="1541" y="4429"/>
                      <a:pt x="2272" y="4429"/>
                    </a:cubicBezTo>
                    <a:cubicBezTo>
                      <a:pt x="3512" y="4429"/>
                      <a:pt x="4967" y="4692"/>
                      <a:pt x="6322" y="4692"/>
                    </a:cubicBezTo>
                    <a:cubicBezTo>
                      <a:pt x="6528" y="4692"/>
                      <a:pt x="6731" y="4686"/>
                      <a:pt x="6931" y="4672"/>
                    </a:cubicBezTo>
                    <a:cubicBezTo>
                      <a:pt x="13689" y="4281"/>
                      <a:pt x="11270" y="0"/>
                      <a:pt x="7391" y="0"/>
                    </a:cubicBezTo>
                    <a:close/>
                    <a:moveTo>
                      <a:pt x="366" y="4811"/>
                    </a:moveTo>
                    <a:lnTo>
                      <a:pt x="366" y="4811"/>
                    </a:lnTo>
                    <a:cubicBezTo>
                      <a:pt x="248" y="4877"/>
                      <a:pt x="137" y="4953"/>
                      <a:pt x="34" y="5041"/>
                    </a:cubicBezTo>
                    <a:cubicBezTo>
                      <a:pt x="10" y="5062"/>
                      <a:pt x="1" y="5074"/>
                      <a:pt x="8" y="5074"/>
                    </a:cubicBezTo>
                    <a:cubicBezTo>
                      <a:pt x="26" y="5074"/>
                      <a:pt x="143" y="5000"/>
                      <a:pt x="366" y="481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16"/>
              <p:cNvSpPr/>
              <p:nvPr/>
            </p:nvSpPr>
            <p:spPr>
              <a:xfrm rot="-5400000">
                <a:off x="3795719" y="3914925"/>
                <a:ext cx="648753" cy="318367"/>
              </a:xfrm>
              <a:custGeom>
                <a:rect b="b" l="l" r="r" t="t"/>
                <a:pathLst>
                  <a:path extrusionOk="0" h="6172" w="12577">
                    <a:moveTo>
                      <a:pt x="12576" y="0"/>
                    </a:moveTo>
                    <a:lnTo>
                      <a:pt x="12576" y="0"/>
                    </a:lnTo>
                    <a:cubicBezTo>
                      <a:pt x="4979" y="234"/>
                      <a:pt x="0" y="5569"/>
                      <a:pt x="1008" y="6171"/>
                    </a:cubicBezTo>
                    <a:cubicBezTo>
                      <a:pt x="3246" y="2373"/>
                      <a:pt x="8249" y="258"/>
                      <a:pt x="12576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16"/>
              <p:cNvSpPr/>
              <p:nvPr/>
            </p:nvSpPr>
            <p:spPr>
              <a:xfrm rot="-5400000">
                <a:off x="3659000" y="3949408"/>
                <a:ext cx="129988" cy="250691"/>
              </a:xfrm>
              <a:custGeom>
                <a:rect b="b" l="l" r="r" t="t"/>
                <a:pathLst>
                  <a:path extrusionOk="0" h="4860" w="2520">
                    <a:moveTo>
                      <a:pt x="1346" y="1"/>
                    </a:moveTo>
                    <a:cubicBezTo>
                      <a:pt x="744" y="1"/>
                      <a:pt x="117" y="572"/>
                      <a:pt x="74" y="1688"/>
                    </a:cubicBezTo>
                    <a:cubicBezTo>
                      <a:pt x="0" y="3191"/>
                      <a:pt x="1165" y="3601"/>
                      <a:pt x="902" y="4836"/>
                    </a:cubicBezTo>
                    <a:lnTo>
                      <a:pt x="902" y="4836"/>
                    </a:lnTo>
                    <a:cubicBezTo>
                      <a:pt x="1206" y="3482"/>
                      <a:pt x="2397" y="3436"/>
                      <a:pt x="2471" y="1725"/>
                    </a:cubicBezTo>
                    <a:cubicBezTo>
                      <a:pt x="2520" y="566"/>
                      <a:pt x="1945" y="1"/>
                      <a:pt x="1346" y="1"/>
                    </a:cubicBezTo>
                    <a:close/>
                    <a:moveTo>
                      <a:pt x="902" y="4836"/>
                    </a:moveTo>
                    <a:cubicBezTo>
                      <a:pt x="901" y="4844"/>
                      <a:pt x="899" y="4852"/>
                      <a:pt x="897" y="4860"/>
                    </a:cubicBezTo>
                    <a:cubicBezTo>
                      <a:pt x="899" y="4852"/>
                      <a:pt x="901" y="4844"/>
                      <a:pt x="902" y="4836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16"/>
              <p:cNvSpPr/>
              <p:nvPr/>
            </p:nvSpPr>
            <p:spPr>
              <a:xfrm rot="-5400000">
                <a:off x="3763557" y="3961684"/>
                <a:ext cx="59629" cy="281331"/>
              </a:xfrm>
              <a:custGeom>
                <a:rect b="b" l="l" r="r" t="t"/>
                <a:pathLst>
                  <a:path extrusionOk="0" h="5454" w="1156">
                    <a:moveTo>
                      <a:pt x="1156" y="1"/>
                    </a:moveTo>
                    <a:cubicBezTo>
                      <a:pt x="1094" y="1439"/>
                      <a:pt x="873" y="4291"/>
                      <a:pt x="0" y="5422"/>
                    </a:cubicBezTo>
                    <a:cubicBezTo>
                      <a:pt x="31" y="5443"/>
                      <a:pt x="61" y="5453"/>
                      <a:pt x="93" y="5453"/>
                    </a:cubicBezTo>
                    <a:cubicBezTo>
                      <a:pt x="557" y="5453"/>
                      <a:pt x="1110" y="3191"/>
                      <a:pt x="1156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10"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7"/>
          <p:cNvSpPr/>
          <p:nvPr/>
        </p:nvSpPr>
        <p:spPr>
          <a:xfrm>
            <a:off x="1561650" y="390450"/>
            <a:ext cx="6020700" cy="4362600"/>
          </a:xfrm>
          <a:prstGeom prst="rect">
            <a:avLst/>
          </a:prstGeom>
          <a:noFill/>
          <a:ln cap="flat" cmpd="sng" w="9525">
            <a:solidFill>
              <a:srgbClr val="FFDD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17"/>
          <p:cNvSpPr txBox="1"/>
          <p:nvPr>
            <p:ph type="title"/>
          </p:nvPr>
        </p:nvSpPr>
        <p:spPr>
          <a:xfrm rot="237">
            <a:off x="2399850" y="2457000"/>
            <a:ext cx="43443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500">
                <a:solidFill>
                  <a:srgbClr val="FFDDB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28" name="Google Shape;928;p17"/>
          <p:cNvSpPr txBox="1"/>
          <p:nvPr>
            <p:ph hasCustomPrompt="1" idx="2" type="title"/>
          </p:nvPr>
        </p:nvSpPr>
        <p:spPr>
          <a:xfrm>
            <a:off x="3651450" y="1146075"/>
            <a:ext cx="1841100" cy="930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929" name="Google Shape;929;p17"/>
          <p:cNvSpPr txBox="1"/>
          <p:nvPr>
            <p:ph idx="1" type="subTitle"/>
          </p:nvPr>
        </p:nvSpPr>
        <p:spPr>
          <a:xfrm>
            <a:off x="3439400" y="3313675"/>
            <a:ext cx="22692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grpSp>
        <p:nvGrpSpPr>
          <p:cNvPr id="930" name="Google Shape;930;p17"/>
          <p:cNvGrpSpPr/>
          <p:nvPr/>
        </p:nvGrpSpPr>
        <p:grpSpPr>
          <a:xfrm>
            <a:off x="-614935" y="3213979"/>
            <a:ext cx="3975133" cy="2946083"/>
            <a:chOff x="-1213843" y="3061579"/>
            <a:chExt cx="3975133" cy="2946083"/>
          </a:xfrm>
        </p:grpSpPr>
        <p:sp>
          <p:nvSpPr>
            <p:cNvPr id="931" name="Google Shape;931;p17"/>
            <p:cNvSpPr/>
            <p:nvPr/>
          </p:nvSpPr>
          <p:spPr>
            <a:xfrm>
              <a:off x="-1213843" y="3863842"/>
              <a:ext cx="1814930" cy="1725486"/>
            </a:xfrm>
            <a:custGeom>
              <a:rect b="b" l="l" r="r" t="t"/>
              <a:pathLst>
                <a:path extrusionOk="0" h="33451" w="35185">
                  <a:moveTo>
                    <a:pt x="32333" y="0"/>
                  </a:moveTo>
                  <a:cubicBezTo>
                    <a:pt x="1" y="5127"/>
                    <a:pt x="11323" y="29738"/>
                    <a:pt x="9012" y="33451"/>
                  </a:cubicBezTo>
                  <a:cubicBezTo>
                    <a:pt x="12048" y="28558"/>
                    <a:pt x="35185" y="32504"/>
                    <a:pt x="32333" y="0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7"/>
            <p:cNvSpPr/>
            <p:nvPr/>
          </p:nvSpPr>
          <p:spPr>
            <a:xfrm>
              <a:off x="-1208736" y="3863842"/>
              <a:ext cx="1662710" cy="1725486"/>
            </a:xfrm>
            <a:custGeom>
              <a:rect b="b" l="l" r="r" t="t"/>
              <a:pathLst>
                <a:path extrusionOk="0" h="33451" w="32234">
                  <a:moveTo>
                    <a:pt x="32234" y="0"/>
                  </a:moveTo>
                  <a:cubicBezTo>
                    <a:pt x="0" y="5114"/>
                    <a:pt x="11212" y="29763"/>
                    <a:pt x="8913" y="33451"/>
                  </a:cubicBezTo>
                  <a:cubicBezTo>
                    <a:pt x="16068" y="21883"/>
                    <a:pt x="23850" y="10720"/>
                    <a:pt x="32234" y="0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7"/>
            <p:cNvSpPr/>
            <p:nvPr/>
          </p:nvSpPr>
          <p:spPr>
            <a:xfrm>
              <a:off x="-829553" y="3915167"/>
              <a:ext cx="1299931" cy="1791460"/>
            </a:xfrm>
            <a:custGeom>
              <a:rect b="b" l="l" r="r" t="t"/>
              <a:pathLst>
                <a:path extrusionOk="0" h="34730" w="25201">
                  <a:moveTo>
                    <a:pt x="20101" y="1"/>
                  </a:moveTo>
                  <a:cubicBezTo>
                    <a:pt x="16658" y="812"/>
                    <a:pt x="19695" y="3210"/>
                    <a:pt x="19818" y="5004"/>
                  </a:cubicBezTo>
                  <a:cubicBezTo>
                    <a:pt x="19867" y="5582"/>
                    <a:pt x="19572" y="5779"/>
                    <a:pt x="19621" y="5816"/>
                  </a:cubicBezTo>
                  <a:cubicBezTo>
                    <a:pt x="15786" y="10894"/>
                    <a:pt x="15086" y="12017"/>
                    <a:pt x="15002" y="12017"/>
                  </a:cubicBezTo>
                  <a:cubicBezTo>
                    <a:pt x="14970" y="12017"/>
                    <a:pt x="15029" y="11851"/>
                    <a:pt x="15036" y="11680"/>
                  </a:cubicBezTo>
                  <a:cubicBezTo>
                    <a:pt x="15134" y="8606"/>
                    <a:pt x="10167" y="4918"/>
                    <a:pt x="12688" y="2841"/>
                  </a:cubicBezTo>
                  <a:lnTo>
                    <a:pt x="12688" y="2841"/>
                  </a:lnTo>
                  <a:cubicBezTo>
                    <a:pt x="9553" y="5177"/>
                    <a:pt x="16413" y="9455"/>
                    <a:pt x="14310" y="13007"/>
                  </a:cubicBezTo>
                  <a:cubicBezTo>
                    <a:pt x="13659" y="14114"/>
                    <a:pt x="12306" y="15773"/>
                    <a:pt x="9983" y="19142"/>
                  </a:cubicBezTo>
                  <a:cubicBezTo>
                    <a:pt x="10549" y="15159"/>
                    <a:pt x="4512" y="10573"/>
                    <a:pt x="6516" y="7402"/>
                  </a:cubicBezTo>
                  <a:lnTo>
                    <a:pt x="6516" y="7402"/>
                  </a:lnTo>
                  <a:cubicBezTo>
                    <a:pt x="4328" y="10463"/>
                    <a:pt x="9958" y="15208"/>
                    <a:pt x="9651" y="18884"/>
                  </a:cubicBezTo>
                  <a:cubicBezTo>
                    <a:pt x="9565" y="20039"/>
                    <a:pt x="9307" y="20076"/>
                    <a:pt x="5619" y="25621"/>
                  </a:cubicBezTo>
                  <a:cubicBezTo>
                    <a:pt x="5791" y="22375"/>
                    <a:pt x="1697" y="19351"/>
                    <a:pt x="2041" y="15712"/>
                  </a:cubicBezTo>
                  <a:lnTo>
                    <a:pt x="2041" y="15712"/>
                  </a:lnTo>
                  <a:cubicBezTo>
                    <a:pt x="1427" y="18810"/>
                    <a:pt x="4353" y="21760"/>
                    <a:pt x="5004" y="24367"/>
                  </a:cubicBezTo>
                  <a:cubicBezTo>
                    <a:pt x="5557" y="26579"/>
                    <a:pt x="4857" y="26579"/>
                    <a:pt x="1" y="34398"/>
                  </a:cubicBezTo>
                  <a:lnTo>
                    <a:pt x="529" y="34730"/>
                  </a:lnTo>
                  <a:cubicBezTo>
                    <a:pt x="2890" y="30784"/>
                    <a:pt x="4107" y="28694"/>
                    <a:pt x="4955" y="27526"/>
                  </a:cubicBezTo>
                  <a:cubicBezTo>
                    <a:pt x="5960" y="26156"/>
                    <a:pt x="7259" y="25806"/>
                    <a:pt x="8681" y="25806"/>
                  </a:cubicBezTo>
                  <a:cubicBezTo>
                    <a:pt x="10163" y="25806"/>
                    <a:pt x="11779" y="26186"/>
                    <a:pt x="13339" y="26186"/>
                  </a:cubicBezTo>
                  <a:cubicBezTo>
                    <a:pt x="14420" y="26186"/>
                    <a:pt x="15474" y="26003"/>
                    <a:pt x="16437" y="25387"/>
                  </a:cubicBezTo>
                  <a:lnTo>
                    <a:pt x="16437" y="25387"/>
                  </a:lnTo>
                  <a:cubicBezTo>
                    <a:pt x="15638" y="25791"/>
                    <a:pt x="14757" y="25925"/>
                    <a:pt x="13840" y="25925"/>
                  </a:cubicBezTo>
                  <a:cubicBezTo>
                    <a:pt x="12021" y="25925"/>
                    <a:pt x="10059" y="25397"/>
                    <a:pt x="8313" y="25397"/>
                  </a:cubicBezTo>
                  <a:cubicBezTo>
                    <a:pt x="7484" y="25397"/>
                    <a:pt x="6705" y="25516"/>
                    <a:pt x="6012" y="25866"/>
                  </a:cubicBezTo>
                  <a:cubicBezTo>
                    <a:pt x="6024" y="25842"/>
                    <a:pt x="9365" y="20642"/>
                    <a:pt x="9405" y="20642"/>
                  </a:cubicBezTo>
                  <a:cubicBezTo>
                    <a:pt x="9405" y="20642"/>
                    <a:pt x="9405" y="20642"/>
                    <a:pt x="9405" y="20642"/>
                  </a:cubicBezTo>
                  <a:cubicBezTo>
                    <a:pt x="10230" y="19401"/>
                    <a:pt x="11608" y="19046"/>
                    <a:pt x="13176" y="19046"/>
                  </a:cubicBezTo>
                  <a:cubicBezTo>
                    <a:pt x="15267" y="19046"/>
                    <a:pt x="17699" y="19677"/>
                    <a:pt x="19610" y="19677"/>
                  </a:cubicBezTo>
                  <a:cubicBezTo>
                    <a:pt x="20795" y="19677"/>
                    <a:pt x="21781" y="19435"/>
                    <a:pt x="22363" y="18650"/>
                  </a:cubicBezTo>
                  <a:lnTo>
                    <a:pt x="22363" y="18650"/>
                  </a:lnTo>
                  <a:cubicBezTo>
                    <a:pt x="21802" y="19309"/>
                    <a:pt x="20945" y="19527"/>
                    <a:pt x="19920" y="19527"/>
                  </a:cubicBezTo>
                  <a:cubicBezTo>
                    <a:pt x="17933" y="19527"/>
                    <a:pt x="15318" y="18709"/>
                    <a:pt x="13032" y="18709"/>
                  </a:cubicBezTo>
                  <a:cubicBezTo>
                    <a:pt x="12099" y="18709"/>
                    <a:pt x="11221" y="18845"/>
                    <a:pt x="10462" y="19228"/>
                  </a:cubicBezTo>
                  <a:cubicBezTo>
                    <a:pt x="10426" y="19246"/>
                    <a:pt x="10343" y="19330"/>
                    <a:pt x="10321" y="19330"/>
                  </a:cubicBezTo>
                  <a:cubicBezTo>
                    <a:pt x="10253" y="19330"/>
                    <a:pt x="10724" y="18576"/>
                    <a:pt x="14568" y="13044"/>
                  </a:cubicBezTo>
                  <a:cubicBezTo>
                    <a:pt x="14569" y="13045"/>
                    <a:pt x="14570" y="13045"/>
                    <a:pt x="14571" y="13045"/>
                  </a:cubicBezTo>
                  <a:cubicBezTo>
                    <a:pt x="14616" y="13045"/>
                    <a:pt x="14844" y="12557"/>
                    <a:pt x="15577" y="12233"/>
                  </a:cubicBezTo>
                  <a:cubicBezTo>
                    <a:pt x="16099" y="12006"/>
                    <a:pt x="16715" y="11922"/>
                    <a:pt x="17376" y="11922"/>
                  </a:cubicBezTo>
                  <a:cubicBezTo>
                    <a:pt x="19238" y="11922"/>
                    <a:pt x="21458" y="12587"/>
                    <a:pt x="22952" y="12587"/>
                  </a:cubicBezTo>
                  <a:cubicBezTo>
                    <a:pt x="23824" y="12587"/>
                    <a:pt x="24449" y="12361"/>
                    <a:pt x="24612" y="11643"/>
                  </a:cubicBezTo>
                  <a:lnTo>
                    <a:pt x="24612" y="11643"/>
                  </a:lnTo>
                  <a:cubicBezTo>
                    <a:pt x="24431" y="12280"/>
                    <a:pt x="23874" y="12491"/>
                    <a:pt x="23102" y="12491"/>
                  </a:cubicBezTo>
                  <a:cubicBezTo>
                    <a:pt x="21597" y="12491"/>
                    <a:pt x="19272" y="11692"/>
                    <a:pt x="17293" y="11692"/>
                  </a:cubicBezTo>
                  <a:cubicBezTo>
                    <a:pt x="16506" y="11692"/>
                    <a:pt x="15774" y="11819"/>
                    <a:pt x="15171" y="12172"/>
                  </a:cubicBezTo>
                  <a:cubicBezTo>
                    <a:pt x="16274" y="10614"/>
                    <a:pt x="19653" y="5877"/>
                    <a:pt x="19707" y="5877"/>
                  </a:cubicBezTo>
                  <a:cubicBezTo>
                    <a:pt x="19707" y="5877"/>
                    <a:pt x="19707" y="5877"/>
                    <a:pt x="19707" y="5877"/>
                  </a:cubicBezTo>
                  <a:cubicBezTo>
                    <a:pt x="19975" y="5516"/>
                    <a:pt x="20381" y="5397"/>
                    <a:pt x="20852" y="5397"/>
                  </a:cubicBezTo>
                  <a:cubicBezTo>
                    <a:pt x="21743" y="5397"/>
                    <a:pt x="22867" y="5819"/>
                    <a:pt x="23740" y="5819"/>
                  </a:cubicBezTo>
                  <a:cubicBezTo>
                    <a:pt x="24589" y="5819"/>
                    <a:pt x="25200" y="5421"/>
                    <a:pt x="25129" y="3849"/>
                  </a:cubicBezTo>
                  <a:lnTo>
                    <a:pt x="25129" y="3849"/>
                  </a:lnTo>
                  <a:cubicBezTo>
                    <a:pt x="25096" y="5355"/>
                    <a:pt x="24549" y="5747"/>
                    <a:pt x="23782" y="5747"/>
                  </a:cubicBezTo>
                  <a:cubicBezTo>
                    <a:pt x="22951" y="5747"/>
                    <a:pt x="21862" y="5287"/>
                    <a:pt x="20890" y="5287"/>
                  </a:cubicBezTo>
                  <a:cubicBezTo>
                    <a:pt x="20716" y="5287"/>
                    <a:pt x="20547" y="5302"/>
                    <a:pt x="20383" y="5336"/>
                  </a:cubicBezTo>
                  <a:cubicBezTo>
                    <a:pt x="20261" y="5359"/>
                    <a:pt x="20091" y="5487"/>
                    <a:pt x="20040" y="5487"/>
                  </a:cubicBezTo>
                  <a:cubicBezTo>
                    <a:pt x="19925" y="5487"/>
                    <a:pt x="20447" y="4806"/>
                    <a:pt x="23653" y="579"/>
                  </a:cubicBezTo>
                  <a:lnTo>
                    <a:pt x="23653" y="579"/>
                  </a:lnTo>
                  <a:cubicBezTo>
                    <a:pt x="20583" y="4506"/>
                    <a:pt x="19982" y="5412"/>
                    <a:pt x="19905" y="5412"/>
                  </a:cubicBezTo>
                  <a:cubicBezTo>
                    <a:pt x="19867" y="5412"/>
                    <a:pt x="19957" y="5191"/>
                    <a:pt x="19941" y="5004"/>
                  </a:cubicBezTo>
                  <a:cubicBezTo>
                    <a:pt x="19793" y="3062"/>
                    <a:pt x="16794" y="1009"/>
                    <a:pt x="2010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7"/>
            <p:cNvSpPr/>
            <p:nvPr/>
          </p:nvSpPr>
          <p:spPr>
            <a:xfrm>
              <a:off x="-257813" y="3863481"/>
              <a:ext cx="1799971" cy="2144181"/>
            </a:xfrm>
            <a:custGeom>
              <a:rect b="b" l="l" r="r" t="t"/>
              <a:pathLst>
                <a:path extrusionOk="0" h="41568" w="34895">
                  <a:moveTo>
                    <a:pt x="28793" y="0"/>
                  </a:moveTo>
                  <a:cubicBezTo>
                    <a:pt x="24509" y="0"/>
                    <a:pt x="23485" y="4602"/>
                    <a:pt x="21998" y="8760"/>
                  </a:cubicBezTo>
                  <a:cubicBezTo>
                    <a:pt x="20044" y="14354"/>
                    <a:pt x="19196" y="15227"/>
                    <a:pt x="13799" y="17280"/>
                  </a:cubicBezTo>
                  <a:cubicBezTo>
                    <a:pt x="6300" y="20242"/>
                    <a:pt x="9275" y="25578"/>
                    <a:pt x="4726" y="29130"/>
                  </a:cubicBezTo>
                  <a:cubicBezTo>
                    <a:pt x="2993" y="30397"/>
                    <a:pt x="509" y="31442"/>
                    <a:pt x="227" y="33630"/>
                  </a:cubicBezTo>
                  <a:cubicBezTo>
                    <a:pt x="0" y="35349"/>
                    <a:pt x="2437" y="41567"/>
                    <a:pt x="6866" y="41567"/>
                  </a:cubicBezTo>
                  <a:cubicBezTo>
                    <a:pt x="7727" y="41567"/>
                    <a:pt x="8662" y="41333"/>
                    <a:pt x="9668" y="40785"/>
                  </a:cubicBezTo>
                  <a:cubicBezTo>
                    <a:pt x="14389" y="37933"/>
                    <a:pt x="14807" y="33212"/>
                    <a:pt x="18937" y="30409"/>
                  </a:cubicBezTo>
                  <a:cubicBezTo>
                    <a:pt x="22896" y="27803"/>
                    <a:pt x="25637" y="27815"/>
                    <a:pt x="28612" y="22676"/>
                  </a:cubicBezTo>
                  <a:cubicBezTo>
                    <a:pt x="31612" y="17058"/>
                    <a:pt x="29325" y="14317"/>
                    <a:pt x="31280" y="9522"/>
                  </a:cubicBezTo>
                  <a:cubicBezTo>
                    <a:pt x="32829" y="5896"/>
                    <a:pt x="34894" y="1372"/>
                    <a:pt x="30813" y="290"/>
                  </a:cubicBezTo>
                  <a:cubicBezTo>
                    <a:pt x="30067" y="92"/>
                    <a:pt x="29398" y="0"/>
                    <a:pt x="28793" y="0"/>
                  </a:cubicBezTo>
                  <a:close/>
                </a:path>
              </a:pathLst>
            </a:custGeom>
            <a:solidFill>
              <a:srgbClr val="E298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7"/>
            <p:cNvSpPr/>
            <p:nvPr/>
          </p:nvSpPr>
          <p:spPr>
            <a:xfrm>
              <a:off x="-470642" y="3995532"/>
              <a:ext cx="1868834" cy="1942597"/>
            </a:xfrm>
            <a:custGeom>
              <a:rect b="b" l="l" r="r" t="t"/>
              <a:pathLst>
                <a:path extrusionOk="0" h="37660" w="36230">
                  <a:moveTo>
                    <a:pt x="33721" y="1"/>
                  </a:moveTo>
                  <a:cubicBezTo>
                    <a:pt x="33714" y="1"/>
                    <a:pt x="31362" y="6307"/>
                    <a:pt x="29210" y="10331"/>
                  </a:cubicBezTo>
                  <a:cubicBezTo>
                    <a:pt x="29054" y="5591"/>
                    <a:pt x="28993" y="2943"/>
                    <a:pt x="28966" y="2943"/>
                  </a:cubicBezTo>
                  <a:cubicBezTo>
                    <a:pt x="28940" y="2943"/>
                    <a:pt x="28945" y="5400"/>
                    <a:pt x="28927" y="10810"/>
                  </a:cubicBezTo>
                  <a:cubicBezTo>
                    <a:pt x="28519" y="11557"/>
                    <a:pt x="24799" y="17787"/>
                    <a:pt x="24275" y="17787"/>
                  </a:cubicBezTo>
                  <a:cubicBezTo>
                    <a:pt x="24247" y="17787"/>
                    <a:pt x="24228" y="17769"/>
                    <a:pt x="24219" y="17731"/>
                  </a:cubicBezTo>
                  <a:cubicBezTo>
                    <a:pt x="23787" y="15956"/>
                    <a:pt x="23771" y="13068"/>
                    <a:pt x="23738" y="13068"/>
                  </a:cubicBezTo>
                  <a:cubicBezTo>
                    <a:pt x="23729" y="13068"/>
                    <a:pt x="23720" y="13253"/>
                    <a:pt x="23703" y="13687"/>
                  </a:cubicBezTo>
                  <a:cubicBezTo>
                    <a:pt x="23555" y="19477"/>
                    <a:pt x="24465" y="18113"/>
                    <a:pt x="21674" y="21309"/>
                  </a:cubicBezTo>
                  <a:cubicBezTo>
                    <a:pt x="20494" y="22575"/>
                    <a:pt x="19326" y="23915"/>
                    <a:pt x="16548" y="26484"/>
                  </a:cubicBezTo>
                  <a:cubicBezTo>
                    <a:pt x="16585" y="23841"/>
                    <a:pt x="16708" y="21297"/>
                    <a:pt x="17310" y="18481"/>
                  </a:cubicBezTo>
                  <a:cubicBezTo>
                    <a:pt x="17768" y="16430"/>
                    <a:pt x="17923" y="15613"/>
                    <a:pt x="17892" y="15613"/>
                  </a:cubicBezTo>
                  <a:cubicBezTo>
                    <a:pt x="17810" y="15613"/>
                    <a:pt x="16427" y="21355"/>
                    <a:pt x="15945" y="25095"/>
                  </a:cubicBezTo>
                  <a:cubicBezTo>
                    <a:pt x="15601" y="27775"/>
                    <a:pt x="16634" y="26558"/>
                    <a:pt x="12307" y="30074"/>
                  </a:cubicBezTo>
                  <a:cubicBezTo>
                    <a:pt x="12270" y="30099"/>
                    <a:pt x="9688" y="32041"/>
                    <a:pt x="8287" y="32877"/>
                  </a:cubicBezTo>
                  <a:cubicBezTo>
                    <a:pt x="8062" y="33014"/>
                    <a:pt x="7892" y="33146"/>
                    <a:pt x="7798" y="33146"/>
                  </a:cubicBezTo>
                  <a:cubicBezTo>
                    <a:pt x="7572" y="33146"/>
                    <a:pt x="7780" y="32392"/>
                    <a:pt x="8717" y="29164"/>
                  </a:cubicBezTo>
                  <a:cubicBezTo>
                    <a:pt x="8811" y="28851"/>
                    <a:pt x="8838" y="28719"/>
                    <a:pt x="8817" y="28719"/>
                  </a:cubicBezTo>
                  <a:cubicBezTo>
                    <a:pt x="8708" y="28719"/>
                    <a:pt x="7258" y="32404"/>
                    <a:pt x="7217" y="32570"/>
                  </a:cubicBezTo>
                  <a:cubicBezTo>
                    <a:pt x="6897" y="33725"/>
                    <a:pt x="7119" y="33664"/>
                    <a:pt x="5398" y="34647"/>
                  </a:cubicBezTo>
                  <a:cubicBezTo>
                    <a:pt x="1" y="37610"/>
                    <a:pt x="640" y="36565"/>
                    <a:pt x="1144" y="37659"/>
                  </a:cubicBezTo>
                  <a:cubicBezTo>
                    <a:pt x="8711" y="33749"/>
                    <a:pt x="8341" y="33268"/>
                    <a:pt x="8985" y="33268"/>
                  </a:cubicBezTo>
                  <a:cubicBezTo>
                    <a:pt x="9196" y="33268"/>
                    <a:pt x="9514" y="33319"/>
                    <a:pt x="10251" y="33319"/>
                  </a:cubicBezTo>
                  <a:cubicBezTo>
                    <a:pt x="10649" y="33319"/>
                    <a:pt x="11171" y="33304"/>
                    <a:pt x="11864" y="33258"/>
                  </a:cubicBezTo>
                  <a:cubicBezTo>
                    <a:pt x="12122" y="33246"/>
                    <a:pt x="14433" y="32963"/>
                    <a:pt x="14679" y="32840"/>
                  </a:cubicBezTo>
                  <a:cubicBezTo>
                    <a:pt x="14699" y="32830"/>
                    <a:pt x="14687" y="32825"/>
                    <a:pt x="14648" y="32825"/>
                  </a:cubicBezTo>
                  <a:cubicBezTo>
                    <a:pt x="14479" y="32825"/>
                    <a:pt x="13786" y="32906"/>
                    <a:pt x="12860" y="32906"/>
                  </a:cubicBezTo>
                  <a:cubicBezTo>
                    <a:pt x="11989" y="32906"/>
                    <a:pt x="10912" y="32835"/>
                    <a:pt x="9872" y="32557"/>
                  </a:cubicBezTo>
                  <a:cubicBezTo>
                    <a:pt x="18288" y="26312"/>
                    <a:pt x="17479" y="25777"/>
                    <a:pt x="18035" y="25777"/>
                  </a:cubicBezTo>
                  <a:cubicBezTo>
                    <a:pt x="18150" y="25777"/>
                    <a:pt x="18323" y="25800"/>
                    <a:pt x="18648" y="25800"/>
                  </a:cubicBezTo>
                  <a:cubicBezTo>
                    <a:pt x="18719" y="25800"/>
                    <a:pt x="18797" y="25799"/>
                    <a:pt x="18884" y="25796"/>
                  </a:cubicBezTo>
                  <a:cubicBezTo>
                    <a:pt x="22731" y="25698"/>
                    <a:pt x="27120" y="23841"/>
                    <a:pt x="29948" y="21628"/>
                  </a:cubicBezTo>
                  <a:lnTo>
                    <a:pt x="29948" y="21628"/>
                  </a:lnTo>
                  <a:cubicBezTo>
                    <a:pt x="26119" y="24277"/>
                    <a:pt x="22440" y="25073"/>
                    <a:pt x="18968" y="25073"/>
                  </a:cubicBezTo>
                  <a:cubicBezTo>
                    <a:pt x="18862" y="25073"/>
                    <a:pt x="18756" y="25072"/>
                    <a:pt x="18650" y="25071"/>
                  </a:cubicBezTo>
                  <a:cubicBezTo>
                    <a:pt x="21379" y="22366"/>
                    <a:pt x="24305" y="18322"/>
                    <a:pt x="24760" y="17781"/>
                  </a:cubicBezTo>
                  <a:cubicBezTo>
                    <a:pt x="26051" y="16182"/>
                    <a:pt x="25928" y="17879"/>
                    <a:pt x="30624" y="14867"/>
                  </a:cubicBezTo>
                  <a:lnTo>
                    <a:pt x="30624" y="14867"/>
                  </a:lnTo>
                  <a:cubicBezTo>
                    <a:pt x="29673" y="15343"/>
                    <a:pt x="26948" y="16466"/>
                    <a:pt x="26105" y="16466"/>
                  </a:cubicBezTo>
                  <a:cubicBezTo>
                    <a:pt x="25859" y="16466"/>
                    <a:pt x="25773" y="16370"/>
                    <a:pt x="25940" y="16133"/>
                  </a:cubicBezTo>
                  <a:cubicBezTo>
                    <a:pt x="26604" y="15248"/>
                    <a:pt x="28706" y="11818"/>
                    <a:pt x="30194" y="8733"/>
                  </a:cubicBezTo>
                  <a:cubicBezTo>
                    <a:pt x="32468" y="7245"/>
                    <a:pt x="34865" y="5155"/>
                    <a:pt x="36230" y="2979"/>
                  </a:cubicBezTo>
                  <a:lnTo>
                    <a:pt x="36230" y="2979"/>
                  </a:lnTo>
                  <a:cubicBezTo>
                    <a:pt x="35086" y="4651"/>
                    <a:pt x="33648" y="5917"/>
                    <a:pt x="31976" y="7184"/>
                  </a:cubicBezTo>
                  <a:cubicBezTo>
                    <a:pt x="31109" y="7838"/>
                    <a:pt x="30672" y="8204"/>
                    <a:pt x="30546" y="8204"/>
                  </a:cubicBezTo>
                  <a:cubicBezTo>
                    <a:pt x="30286" y="8204"/>
                    <a:pt x="31352" y="6645"/>
                    <a:pt x="32702" y="2844"/>
                  </a:cubicBezTo>
                  <a:cubicBezTo>
                    <a:pt x="33423" y="816"/>
                    <a:pt x="33724" y="1"/>
                    <a:pt x="3372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7"/>
            <p:cNvSpPr/>
            <p:nvPr/>
          </p:nvSpPr>
          <p:spPr>
            <a:xfrm>
              <a:off x="912130" y="3061579"/>
              <a:ext cx="302789" cy="292731"/>
            </a:xfrm>
            <a:custGeom>
              <a:rect b="b" l="l" r="r" t="t"/>
              <a:pathLst>
                <a:path extrusionOk="0" h="5675" w="5870">
                  <a:moveTo>
                    <a:pt x="2960" y="0"/>
                  </a:moveTo>
                  <a:cubicBezTo>
                    <a:pt x="1709" y="0"/>
                    <a:pt x="416" y="970"/>
                    <a:pt x="498" y="3321"/>
                  </a:cubicBezTo>
                  <a:cubicBezTo>
                    <a:pt x="547" y="4451"/>
                    <a:pt x="403" y="5080"/>
                    <a:pt x="262" y="5398"/>
                  </a:cubicBezTo>
                  <a:lnTo>
                    <a:pt x="262" y="5398"/>
                  </a:lnTo>
                  <a:cubicBezTo>
                    <a:pt x="550" y="5204"/>
                    <a:pt x="1149" y="4970"/>
                    <a:pt x="2280" y="4907"/>
                  </a:cubicBezTo>
                  <a:cubicBezTo>
                    <a:pt x="5735" y="4747"/>
                    <a:pt x="5870" y="1957"/>
                    <a:pt x="4628" y="678"/>
                  </a:cubicBezTo>
                  <a:cubicBezTo>
                    <a:pt x="4202" y="243"/>
                    <a:pt x="3586" y="0"/>
                    <a:pt x="2960" y="0"/>
                  </a:cubicBezTo>
                  <a:close/>
                  <a:moveTo>
                    <a:pt x="262" y="5398"/>
                  </a:moveTo>
                  <a:cubicBezTo>
                    <a:pt x="37" y="5548"/>
                    <a:pt x="1" y="5674"/>
                    <a:pt x="48" y="5674"/>
                  </a:cubicBezTo>
                  <a:cubicBezTo>
                    <a:pt x="85" y="5674"/>
                    <a:pt x="173" y="5598"/>
                    <a:pt x="262" y="5398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7"/>
            <p:cNvSpPr/>
            <p:nvPr/>
          </p:nvSpPr>
          <p:spPr>
            <a:xfrm>
              <a:off x="19546" y="3173513"/>
              <a:ext cx="1090557" cy="2042306"/>
            </a:xfrm>
            <a:custGeom>
              <a:rect b="b" l="l" r="r" t="t"/>
              <a:pathLst>
                <a:path extrusionOk="0" h="39593" w="21142">
                  <a:moveTo>
                    <a:pt x="20522" y="0"/>
                  </a:moveTo>
                  <a:cubicBezTo>
                    <a:pt x="20508" y="0"/>
                    <a:pt x="20487" y="7"/>
                    <a:pt x="20457" y="20"/>
                  </a:cubicBezTo>
                  <a:cubicBezTo>
                    <a:pt x="19842" y="291"/>
                    <a:pt x="4512" y="15608"/>
                    <a:pt x="1" y="39445"/>
                  </a:cubicBezTo>
                  <a:lnTo>
                    <a:pt x="775" y="39593"/>
                  </a:lnTo>
                  <a:cubicBezTo>
                    <a:pt x="5190" y="13705"/>
                    <a:pt x="21141" y="0"/>
                    <a:pt x="2052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7"/>
            <p:cNvSpPr/>
            <p:nvPr/>
          </p:nvSpPr>
          <p:spPr>
            <a:xfrm>
              <a:off x="423901" y="3894482"/>
              <a:ext cx="664331" cy="305317"/>
            </a:xfrm>
            <a:custGeom>
              <a:rect b="b" l="l" r="r" t="t"/>
              <a:pathLst>
                <a:path extrusionOk="0" h="5919" w="12879">
                  <a:moveTo>
                    <a:pt x="8051" y="0"/>
                  </a:moveTo>
                  <a:cubicBezTo>
                    <a:pt x="6827" y="0"/>
                    <a:pt x="5487" y="359"/>
                    <a:pt x="4209" y="1299"/>
                  </a:cubicBezTo>
                  <a:cubicBezTo>
                    <a:pt x="2918" y="2246"/>
                    <a:pt x="2033" y="3684"/>
                    <a:pt x="1628" y="4176"/>
                  </a:cubicBezTo>
                  <a:cubicBezTo>
                    <a:pt x="1201" y="4742"/>
                    <a:pt x="864" y="5143"/>
                    <a:pt x="612" y="5417"/>
                  </a:cubicBezTo>
                  <a:lnTo>
                    <a:pt x="612" y="5417"/>
                  </a:lnTo>
                  <a:cubicBezTo>
                    <a:pt x="949" y="5199"/>
                    <a:pt x="1434" y="4957"/>
                    <a:pt x="2058" y="4791"/>
                  </a:cubicBezTo>
                  <a:cubicBezTo>
                    <a:pt x="3115" y="4520"/>
                    <a:pt x="11856" y="5086"/>
                    <a:pt x="12532" y="2861"/>
                  </a:cubicBezTo>
                  <a:cubicBezTo>
                    <a:pt x="12879" y="1744"/>
                    <a:pt x="10748" y="0"/>
                    <a:pt x="8051" y="0"/>
                  </a:cubicBezTo>
                  <a:close/>
                  <a:moveTo>
                    <a:pt x="612" y="5417"/>
                  </a:moveTo>
                  <a:cubicBezTo>
                    <a:pt x="192" y="5687"/>
                    <a:pt x="0" y="5919"/>
                    <a:pt x="52" y="5919"/>
                  </a:cubicBezTo>
                  <a:cubicBezTo>
                    <a:pt x="91" y="5919"/>
                    <a:pt x="276" y="5781"/>
                    <a:pt x="612" y="5417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7"/>
            <p:cNvSpPr/>
            <p:nvPr/>
          </p:nvSpPr>
          <p:spPr>
            <a:xfrm>
              <a:off x="221801" y="4009872"/>
              <a:ext cx="698272" cy="407605"/>
            </a:xfrm>
            <a:custGeom>
              <a:rect b="b" l="l" r="r" t="t"/>
              <a:pathLst>
                <a:path extrusionOk="0" h="7902" w="13537">
                  <a:moveTo>
                    <a:pt x="12820" y="0"/>
                  </a:moveTo>
                  <a:cubicBezTo>
                    <a:pt x="5071" y="0"/>
                    <a:pt x="0" y="7412"/>
                    <a:pt x="1169" y="7901"/>
                  </a:cubicBezTo>
                  <a:cubicBezTo>
                    <a:pt x="2872" y="3572"/>
                    <a:pt x="7922" y="15"/>
                    <a:pt x="13144" y="15"/>
                  </a:cubicBezTo>
                  <a:cubicBezTo>
                    <a:pt x="13275" y="15"/>
                    <a:pt x="13406" y="17"/>
                    <a:pt x="13536" y="21"/>
                  </a:cubicBezTo>
                  <a:cubicBezTo>
                    <a:pt x="13295" y="7"/>
                    <a:pt x="13057" y="0"/>
                    <a:pt x="1282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7"/>
            <p:cNvSpPr/>
            <p:nvPr/>
          </p:nvSpPr>
          <p:spPr>
            <a:xfrm>
              <a:off x="70819" y="3485381"/>
              <a:ext cx="378100" cy="713334"/>
            </a:xfrm>
            <a:custGeom>
              <a:rect b="b" l="l" r="r" t="t"/>
              <a:pathLst>
                <a:path extrusionOk="0" h="13829" w="7330">
                  <a:moveTo>
                    <a:pt x="2415" y="1"/>
                  </a:moveTo>
                  <a:cubicBezTo>
                    <a:pt x="975" y="1"/>
                    <a:pt x="0" y="1804"/>
                    <a:pt x="1355" y="5702"/>
                  </a:cubicBezTo>
                  <a:cubicBezTo>
                    <a:pt x="2719" y="9759"/>
                    <a:pt x="4932" y="10534"/>
                    <a:pt x="4662" y="13828"/>
                  </a:cubicBezTo>
                  <a:cubicBezTo>
                    <a:pt x="5006" y="9833"/>
                    <a:pt x="7329" y="8161"/>
                    <a:pt x="5977" y="3821"/>
                  </a:cubicBezTo>
                  <a:cubicBezTo>
                    <a:pt x="5238" y="1336"/>
                    <a:pt x="3654" y="1"/>
                    <a:pt x="2415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7"/>
            <p:cNvSpPr/>
            <p:nvPr/>
          </p:nvSpPr>
          <p:spPr>
            <a:xfrm>
              <a:off x="224999" y="3639355"/>
              <a:ext cx="158565" cy="817015"/>
            </a:xfrm>
            <a:custGeom>
              <a:rect b="b" l="l" r="r" t="t"/>
              <a:pathLst>
                <a:path extrusionOk="0" h="15839" w="3074">
                  <a:moveTo>
                    <a:pt x="1" y="0"/>
                  </a:moveTo>
                  <a:cubicBezTo>
                    <a:pt x="1882" y="4242"/>
                    <a:pt x="2275" y="11286"/>
                    <a:pt x="382" y="15822"/>
                  </a:cubicBezTo>
                  <a:cubicBezTo>
                    <a:pt x="409" y="15833"/>
                    <a:pt x="436" y="15838"/>
                    <a:pt x="464" y="15838"/>
                  </a:cubicBezTo>
                  <a:cubicBezTo>
                    <a:pt x="1611" y="15838"/>
                    <a:pt x="3074" y="6519"/>
                    <a:pt x="1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7"/>
            <p:cNvSpPr/>
            <p:nvPr/>
          </p:nvSpPr>
          <p:spPr>
            <a:xfrm>
              <a:off x="391147" y="3254859"/>
              <a:ext cx="371136" cy="661030"/>
            </a:xfrm>
            <a:custGeom>
              <a:rect b="b" l="l" r="r" t="t"/>
              <a:pathLst>
                <a:path extrusionOk="0" h="12815" w="7195">
                  <a:moveTo>
                    <a:pt x="2522" y="0"/>
                  </a:moveTo>
                  <a:cubicBezTo>
                    <a:pt x="2312" y="0"/>
                    <a:pt x="2112" y="53"/>
                    <a:pt x="1931" y="164"/>
                  </a:cubicBezTo>
                  <a:cubicBezTo>
                    <a:pt x="578" y="1025"/>
                    <a:pt x="1" y="4467"/>
                    <a:pt x="665" y="7061"/>
                  </a:cubicBezTo>
                  <a:cubicBezTo>
                    <a:pt x="1181" y="9102"/>
                    <a:pt x="2324" y="10479"/>
                    <a:pt x="1673" y="12814"/>
                  </a:cubicBezTo>
                  <a:cubicBezTo>
                    <a:pt x="1980" y="11745"/>
                    <a:pt x="2472" y="10749"/>
                    <a:pt x="3148" y="9876"/>
                  </a:cubicBezTo>
                  <a:cubicBezTo>
                    <a:pt x="7194" y="4488"/>
                    <a:pt x="4452" y="0"/>
                    <a:pt x="252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7"/>
            <p:cNvSpPr/>
            <p:nvPr/>
          </p:nvSpPr>
          <p:spPr>
            <a:xfrm>
              <a:off x="386091" y="3402798"/>
              <a:ext cx="182293" cy="737939"/>
            </a:xfrm>
            <a:custGeom>
              <a:rect b="b" l="l" r="r" t="t"/>
              <a:pathLst>
                <a:path extrusionOk="0" h="14306" w="3534">
                  <a:moveTo>
                    <a:pt x="2791" y="1"/>
                  </a:moveTo>
                  <a:lnTo>
                    <a:pt x="2791" y="1"/>
                  </a:lnTo>
                  <a:cubicBezTo>
                    <a:pt x="3197" y="3418"/>
                    <a:pt x="2250" y="9725"/>
                    <a:pt x="0" y="14286"/>
                  </a:cubicBezTo>
                  <a:cubicBezTo>
                    <a:pt x="28" y="14299"/>
                    <a:pt x="56" y="14306"/>
                    <a:pt x="86" y="14306"/>
                  </a:cubicBezTo>
                  <a:cubicBezTo>
                    <a:pt x="1186" y="14306"/>
                    <a:pt x="3533" y="5101"/>
                    <a:pt x="279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7"/>
            <p:cNvSpPr/>
            <p:nvPr/>
          </p:nvSpPr>
          <p:spPr>
            <a:xfrm>
              <a:off x="698888" y="3452265"/>
              <a:ext cx="706113" cy="261781"/>
            </a:xfrm>
            <a:custGeom>
              <a:rect b="b" l="l" r="r" t="t"/>
              <a:pathLst>
                <a:path extrusionOk="0" h="5075" w="13689">
                  <a:moveTo>
                    <a:pt x="7391" y="0"/>
                  </a:moveTo>
                  <a:cubicBezTo>
                    <a:pt x="5914" y="0"/>
                    <a:pt x="4225" y="621"/>
                    <a:pt x="2751" y="2312"/>
                  </a:cubicBezTo>
                  <a:cubicBezTo>
                    <a:pt x="1560" y="3713"/>
                    <a:pt x="780" y="4460"/>
                    <a:pt x="366" y="4811"/>
                  </a:cubicBezTo>
                  <a:lnTo>
                    <a:pt x="366" y="4811"/>
                  </a:lnTo>
                  <a:cubicBezTo>
                    <a:pt x="884" y="4520"/>
                    <a:pt x="1541" y="4429"/>
                    <a:pt x="2272" y="4429"/>
                  </a:cubicBezTo>
                  <a:cubicBezTo>
                    <a:pt x="3512" y="4429"/>
                    <a:pt x="4967" y="4692"/>
                    <a:pt x="6322" y="4692"/>
                  </a:cubicBezTo>
                  <a:cubicBezTo>
                    <a:pt x="6528" y="4692"/>
                    <a:pt x="6731" y="4686"/>
                    <a:pt x="6931" y="4672"/>
                  </a:cubicBezTo>
                  <a:cubicBezTo>
                    <a:pt x="13689" y="4281"/>
                    <a:pt x="11270" y="0"/>
                    <a:pt x="7391" y="0"/>
                  </a:cubicBezTo>
                  <a:close/>
                  <a:moveTo>
                    <a:pt x="366" y="4811"/>
                  </a:moveTo>
                  <a:lnTo>
                    <a:pt x="366" y="4811"/>
                  </a:lnTo>
                  <a:cubicBezTo>
                    <a:pt x="248" y="4877"/>
                    <a:pt x="137" y="4953"/>
                    <a:pt x="34" y="5041"/>
                  </a:cubicBezTo>
                  <a:cubicBezTo>
                    <a:pt x="10" y="5062"/>
                    <a:pt x="1" y="5074"/>
                    <a:pt x="8" y="5074"/>
                  </a:cubicBezTo>
                  <a:cubicBezTo>
                    <a:pt x="26" y="5074"/>
                    <a:pt x="143" y="5000"/>
                    <a:pt x="366" y="481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7"/>
            <p:cNvSpPr/>
            <p:nvPr/>
          </p:nvSpPr>
          <p:spPr>
            <a:xfrm>
              <a:off x="495807" y="3567707"/>
              <a:ext cx="648753" cy="318367"/>
            </a:xfrm>
            <a:custGeom>
              <a:rect b="b" l="l" r="r" t="t"/>
              <a:pathLst>
                <a:path extrusionOk="0" h="6172" w="12577">
                  <a:moveTo>
                    <a:pt x="12576" y="0"/>
                  </a:moveTo>
                  <a:lnTo>
                    <a:pt x="12576" y="0"/>
                  </a:lnTo>
                  <a:cubicBezTo>
                    <a:pt x="4979" y="234"/>
                    <a:pt x="0" y="5569"/>
                    <a:pt x="1008" y="6171"/>
                  </a:cubicBezTo>
                  <a:cubicBezTo>
                    <a:pt x="3246" y="2373"/>
                    <a:pt x="8249" y="258"/>
                    <a:pt x="1257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7"/>
            <p:cNvSpPr/>
            <p:nvPr/>
          </p:nvSpPr>
          <p:spPr>
            <a:xfrm>
              <a:off x="754545" y="3205443"/>
              <a:ext cx="129988" cy="250691"/>
            </a:xfrm>
            <a:custGeom>
              <a:rect b="b" l="l" r="r" t="t"/>
              <a:pathLst>
                <a:path extrusionOk="0" h="4860" w="2520">
                  <a:moveTo>
                    <a:pt x="1346" y="1"/>
                  </a:moveTo>
                  <a:cubicBezTo>
                    <a:pt x="744" y="1"/>
                    <a:pt x="117" y="572"/>
                    <a:pt x="74" y="1688"/>
                  </a:cubicBezTo>
                  <a:cubicBezTo>
                    <a:pt x="0" y="3191"/>
                    <a:pt x="1165" y="3601"/>
                    <a:pt x="902" y="4836"/>
                  </a:cubicBezTo>
                  <a:lnTo>
                    <a:pt x="902" y="4836"/>
                  </a:lnTo>
                  <a:cubicBezTo>
                    <a:pt x="1206" y="3482"/>
                    <a:pt x="2397" y="3436"/>
                    <a:pt x="2471" y="1725"/>
                  </a:cubicBezTo>
                  <a:cubicBezTo>
                    <a:pt x="2520" y="566"/>
                    <a:pt x="1945" y="1"/>
                    <a:pt x="1346" y="1"/>
                  </a:cubicBezTo>
                  <a:close/>
                  <a:moveTo>
                    <a:pt x="902" y="4836"/>
                  </a:moveTo>
                  <a:cubicBezTo>
                    <a:pt x="901" y="4844"/>
                    <a:pt x="899" y="4852"/>
                    <a:pt x="897" y="4860"/>
                  </a:cubicBezTo>
                  <a:cubicBezTo>
                    <a:pt x="899" y="4852"/>
                    <a:pt x="901" y="4844"/>
                    <a:pt x="902" y="4836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7"/>
            <p:cNvSpPr/>
            <p:nvPr/>
          </p:nvSpPr>
          <p:spPr>
            <a:xfrm>
              <a:off x="762128" y="3259501"/>
              <a:ext cx="59629" cy="281331"/>
            </a:xfrm>
            <a:custGeom>
              <a:rect b="b" l="l" r="r" t="t"/>
              <a:pathLst>
                <a:path extrusionOk="0" h="5454" w="1156">
                  <a:moveTo>
                    <a:pt x="1156" y="1"/>
                  </a:moveTo>
                  <a:cubicBezTo>
                    <a:pt x="1094" y="1439"/>
                    <a:pt x="873" y="4291"/>
                    <a:pt x="0" y="5422"/>
                  </a:cubicBezTo>
                  <a:cubicBezTo>
                    <a:pt x="31" y="5443"/>
                    <a:pt x="61" y="5453"/>
                    <a:pt x="93" y="5453"/>
                  </a:cubicBezTo>
                  <a:cubicBezTo>
                    <a:pt x="557" y="5453"/>
                    <a:pt x="1110" y="3191"/>
                    <a:pt x="1156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7"/>
            <p:cNvSpPr/>
            <p:nvPr/>
          </p:nvSpPr>
          <p:spPr>
            <a:xfrm rot="-3591666">
              <a:off x="1964419" y="4305366"/>
              <a:ext cx="241308" cy="163984"/>
            </a:xfrm>
            <a:custGeom>
              <a:rect b="b" l="l" r="r" t="t"/>
              <a:pathLst>
                <a:path extrusionOk="0" h="3179" w="4678">
                  <a:moveTo>
                    <a:pt x="264" y="2616"/>
                  </a:moveTo>
                  <a:cubicBezTo>
                    <a:pt x="46" y="2630"/>
                    <a:pt x="1" y="2705"/>
                    <a:pt x="67" y="2705"/>
                  </a:cubicBezTo>
                  <a:cubicBezTo>
                    <a:pt x="103" y="2705"/>
                    <a:pt x="172" y="2683"/>
                    <a:pt x="264" y="2616"/>
                  </a:cubicBezTo>
                  <a:close/>
                  <a:moveTo>
                    <a:pt x="2785" y="1"/>
                  </a:moveTo>
                  <a:cubicBezTo>
                    <a:pt x="2146" y="1"/>
                    <a:pt x="1463" y="416"/>
                    <a:pt x="1032" y="1456"/>
                  </a:cubicBezTo>
                  <a:cubicBezTo>
                    <a:pt x="738" y="2155"/>
                    <a:pt x="453" y="2479"/>
                    <a:pt x="264" y="2616"/>
                  </a:cubicBezTo>
                  <a:lnTo>
                    <a:pt x="264" y="2616"/>
                  </a:lnTo>
                  <a:cubicBezTo>
                    <a:pt x="287" y="2614"/>
                    <a:pt x="311" y="2614"/>
                    <a:pt x="337" y="2614"/>
                  </a:cubicBezTo>
                  <a:cubicBezTo>
                    <a:pt x="581" y="2614"/>
                    <a:pt x="991" y="2683"/>
                    <a:pt x="1622" y="2943"/>
                  </a:cubicBezTo>
                  <a:cubicBezTo>
                    <a:pt x="2033" y="3107"/>
                    <a:pt x="2401" y="3178"/>
                    <a:pt x="2724" y="3178"/>
                  </a:cubicBezTo>
                  <a:cubicBezTo>
                    <a:pt x="4121" y="3178"/>
                    <a:pt x="4678" y="1846"/>
                    <a:pt x="4229" y="927"/>
                  </a:cubicBezTo>
                  <a:cubicBezTo>
                    <a:pt x="3949" y="367"/>
                    <a:pt x="3386" y="1"/>
                    <a:pt x="2785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7"/>
            <p:cNvSpPr/>
            <p:nvPr/>
          </p:nvSpPr>
          <p:spPr>
            <a:xfrm rot="-3591666">
              <a:off x="1040587" y="4956679"/>
              <a:ext cx="1538892" cy="207933"/>
            </a:xfrm>
            <a:custGeom>
              <a:rect b="b" l="l" r="r" t="t"/>
              <a:pathLst>
                <a:path extrusionOk="0" h="4031" w="29833">
                  <a:moveTo>
                    <a:pt x="29482" y="0"/>
                  </a:moveTo>
                  <a:cubicBezTo>
                    <a:pt x="29482" y="0"/>
                    <a:pt x="29481" y="0"/>
                    <a:pt x="29481" y="0"/>
                  </a:cubicBezTo>
                  <a:cubicBezTo>
                    <a:pt x="29332" y="9"/>
                    <a:pt x="21916" y="3726"/>
                    <a:pt x="11312" y="3726"/>
                  </a:cubicBezTo>
                  <a:cubicBezTo>
                    <a:pt x="7872" y="3726"/>
                    <a:pt x="4096" y="3335"/>
                    <a:pt x="124" y="2299"/>
                  </a:cubicBezTo>
                  <a:lnTo>
                    <a:pt x="1" y="2815"/>
                  </a:lnTo>
                  <a:cubicBezTo>
                    <a:pt x="3606" y="3691"/>
                    <a:pt x="7104" y="4030"/>
                    <a:pt x="10355" y="4030"/>
                  </a:cubicBezTo>
                  <a:cubicBezTo>
                    <a:pt x="21558" y="4030"/>
                    <a:pt x="29833" y="0"/>
                    <a:pt x="2948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7"/>
            <p:cNvSpPr/>
            <p:nvPr/>
          </p:nvSpPr>
          <p:spPr>
            <a:xfrm rot="-3591666">
              <a:off x="1901392" y="4885916"/>
              <a:ext cx="473227" cy="277674"/>
            </a:xfrm>
            <a:custGeom>
              <a:rect b="b" l="l" r="r" t="t"/>
              <a:pathLst>
                <a:path extrusionOk="0" h="5383" w="9174">
                  <a:moveTo>
                    <a:pt x="70" y="0"/>
                  </a:moveTo>
                  <a:cubicBezTo>
                    <a:pt x="0" y="0"/>
                    <a:pt x="117" y="67"/>
                    <a:pt x="520" y="146"/>
                  </a:cubicBezTo>
                  <a:lnTo>
                    <a:pt x="520" y="146"/>
                  </a:lnTo>
                  <a:cubicBezTo>
                    <a:pt x="289" y="40"/>
                    <a:pt x="124" y="0"/>
                    <a:pt x="70" y="0"/>
                  </a:cubicBezTo>
                  <a:close/>
                  <a:moveTo>
                    <a:pt x="520" y="146"/>
                  </a:moveTo>
                  <a:lnTo>
                    <a:pt x="520" y="146"/>
                  </a:lnTo>
                  <a:cubicBezTo>
                    <a:pt x="773" y="262"/>
                    <a:pt x="1104" y="457"/>
                    <a:pt x="1453" y="764"/>
                  </a:cubicBezTo>
                  <a:cubicBezTo>
                    <a:pt x="1644" y="922"/>
                    <a:pt x="4911" y="5382"/>
                    <a:pt x="7149" y="5382"/>
                  </a:cubicBezTo>
                  <a:cubicBezTo>
                    <a:pt x="7354" y="5382"/>
                    <a:pt x="7550" y="5345"/>
                    <a:pt x="7735" y="5263"/>
                  </a:cubicBezTo>
                  <a:cubicBezTo>
                    <a:pt x="9173" y="4637"/>
                    <a:pt x="7845" y="1194"/>
                    <a:pt x="4379" y="506"/>
                  </a:cubicBezTo>
                  <a:cubicBezTo>
                    <a:pt x="3357" y="315"/>
                    <a:pt x="2634" y="302"/>
                    <a:pt x="2150" y="302"/>
                  </a:cubicBezTo>
                  <a:cubicBezTo>
                    <a:pt x="2069" y="302"/>
                    <a:pt x="1995" y="302"/>
                    <a:pt x="1927" y="302"/>
                  </a:cubicBezTo>
                  <a:cubicBezTo>
                    <a:pt x="1824" y="302"/>
                    <a:pt x="1736" y="301"/>
                    <a:pt x="1662" y="297"/>
                  </a:cubicBezTo>
                  <a:cubicBezTo>
                    <a:pt x="1148" y="251"/>
                    <a:pt x="776" y="196"/>
                    <a:pt x="520" y="146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7"/>
            <p:cNvSpPr/>
            <p:nvPr/>
          </p:nvSpPr>
          <p:spPr>
            <a:xfrm rot="-3591666">
              <a:off x="1751821" y="5017648"/>
              <a:ext cx="507995" cy="222170"/>
            </a:xfrm>
            <a:custGeom>
              <a:rect b="b" l="l" r="r" t="t"/>
              <a:pathLst>
                <a:path extrusionOk="0" h="4307" w="9848">
                  <a:moveTo>
                    <a:pt x="599" y="0"/>
                  </a:moveTo>
                  <a:cubicBezTo>
                    <a:pt x="222" y="0"/>
                    <a:pt x="3" y="72"/>
                    <a:pt x="1" y="213"/>
                  </a:cubicBezTo>
                  <a:cubicBezTo>
                    <a:pt x="3615" y="262"/>
                    <a:pt x="7672" y="2205"/>
                    <a:pt x="9848" y="4307"/>
                  </a:cubicBezTo>
                  <a:cubicBezTo>
                    <a:pt x="6974" y="1383"/>
                    <a:pt x="2256" y="0"/>
                    <a:pt x="599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7"/>
            <p:cNvSpPr/>
            <p:nvPr/>
          </p:nvSpPr>
          <p:spPr>
            <a:xfrm rot="-3591666">
              <a:off x="1589516" y="4748909"/>
              <a:ext cx="320746" cy="356288"/>
            </a:xfrm>
            <a:custGeom>
              <a:rect b="b" l="l" r="r" t="t"/>
              <a:pathLst>
                <a:path extrusionOk="0" h="6907" w="6218">
                  <a:moveTo>
                    <a:pt x="5011" y="0"/>
                  </a:moveTo>
                  <a:cubicBezTo>
                    <a:pt x="4514" y="0"/>
                    <a:pt x="3822" y="583"/>
                    <a:pt x="2951" y="2149"/>
                  </a:cubicBezTo>
                  <a:cubicBezTo>
                    <a:pt x="1678" y="4424"/>
                    <a:pt x="1843" y="6042"/>
                    <a:pt x="27" y="6894"/>
                  </a:cubicBezTo>
                  <a:lnTo>
                    <a:pt x="27" y="6894"/>
                  </a:lnTo>
                  <a:cubicBezTo>
                    <a:pt x="2253" y="5865"/>
                    <a:pt x="4161" y="6343"/>
                    <a:pt x="5496" y="3809"/>
                  </a:cubicBezTo>
                  <a:cubicBezTo>
                    <a:pt x="6218" y="2348"/>
                    <a:pt x="6009" y="0"/>
                    <a:pt x="5011" y="0"/>
                  </a:cubicBezTo>
                  <a:close/>
                  <a:moveTo>
                    <a:pt x="27" y="6894"/>
                  </a:moveTo>
                  <a:cubicBezTo>
                    <a:pt x="18" y="6898"/>
                    <a:pt x="9" y="6902"/>
                    <a:pt x="0" y="6906"/>
                  </a:cubicBezTo>
                  <a:cubicBezTo>
                    <a:pt x="9" y="6902"/>
                    <a:pt x="18" y="6898"/>
                    <a:pt x="27" y="6894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7"/>
            <p:cNvSpPr/>
            <p:nvPr/>
          </p:nvSpPr>
          <p:spPr>
            <a:xfrm rot="-3591666">
              <a:off x="1541809" y="4921423"/>
              <a:ext cx="412978" cy="301918"/>
            </a:xfrm>
            <a:custGeom>
              <a:rect b="b" l="l" r="r" t="t"/>
              <a:pathLst>
                <a:path extrusionOk="0" h="5853" w="8006">
                  <a:moveTo>
                    <a:pt x="8006" y="0"/>
                  </a:moveTo>
                  <a:lnTo>
                    <a:pt x="8006" y="0"/>
                  </a:lnTo>
                  <a:cubicBezTo>
                    <a:pt x="6847" y="3233"/>
                    <a:pt x="3569" y="5594"/>
                    <a:pt x="83" y="5594"/>
                  </a:cubicBezTo>
                  <a:cubicBezTo>
                    <a:pt x="56" y="5594"/>
                    <a:pt x="29" y="5594"/>
                    <a:pt x="2" y="5594"/>
                  </a:cubicBezTo>
                  <a:lnTo>
                    <a:pt x="2" y="5594"/>
                  </a:lnTo>
                  <a:cubicBezTo>
                    <a:pt x="0" y="5763"/>
                    <a:pt x="221" y="5852"/>
                    <a:pt x="593" y="5852"/>
                  </a:cubicBezTo>
                  <a:cubicBezTo>
                    <a:pt x="2196" y="5852"/>
                    <a:pt x="6608" y="4182"/>
                    <a:pt x="800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7"/>
            <p:cNvSpPr/>
            <p:nvPr/>
          </p:nvSpPr>
          <p:spPr>
            <a:xfrm rot="-3591666">
              <a:off x="1704061" y="4585090"/>
              <a:ext cx="354998" cy="301557"/>
            </a:xfrm>
            <a:custGeom>
              <a:rect b="b" l="l" r="r" t="t"/>
              <a:pathLst>
                <a:path extrusionOk="0" h="5846" w="6882">
                  <a:moveTo>
                    <a:pt x="4966" y="1"/>
                  </a:moveTo>
                  <a:cubicBezTo>
                    <a:pt x="4247" y="1"/>
                    <a:pt x="3261" y="748"/>
                    <a:pt x="2226" y="2796"/>
                  </a:cubicBezTo>
                  <a:cubicBezTo>
                    <a:pt x="1614" y="3995"/>
                    <a:pt x="1465" y="5145"/>
                    <a:pt x="22" y="5835"/>
                  </a:cubicBezTo>
                  <a:lnTo>
                    <a:pt x="22" y="5835"/>
                  </a:lnTo>
                  <a:cubicBezTo>
                    <a:pt x="811" y="5463"/>
                    <a:pt x="1457" y="5389"/>
                    <a:pt x="2078" y="5304"/>
                  </a:cubicBezTo>
                  <a:cubicBezTo>
                    <a:pt x="6881" y="4552"/>
                    <a:pt x="6741" y="1"/>
                    <a:pt x="4966" y="1"/>
                  </a:cubicBezTo>
                  <a:close/>
                  <a:moveTo>
                    <a:pt x="22" y="5835"/>
                  </a:moveTo>
                  <a:cubicBezTo>
                    <a:pt x="15" y="5838"/>
                    <a:pt x="8" y="5842"/>
                    <a:pt x="1" y="5845"/>
                  </a:cubicBezTo>
                  <a:cubicBezTo>
                    <a:pt x="8" y="5842"/>
                    <a:pt x="15" y="5838"/>
                    <a:pt x="22" y="5835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7"/>
            <p:cNvSpPr/>
            <p:nvPr/>
          </p:nvSpPr>
          <p:spPr>
            <a:xfrm rot="-3591666">
              <a:off x="1672187" y="4755642"/>
              <a:ext cx="399566" cy="257092"/>
            </a:xfrm>
            <a:custGeom>
              <a:rect b="b" l="l" r="r" t="t"/>
              <a:pathLst>
                <a:path extrusionOk="0" h="4984" w="7746">
                  <a:moveTo>
                    <a:pt x="7746" y="0"/>
                  </a:moveTo>
                  <a:lnTo>
                    <a:pt x="7746" y="0"/>
                  </a:lnTo>
                  <a:cubicBezTo>
                    <a:pt x="6344" y="2607"/>
                    <a:pt x="2840" y="4635"/>
                    <a:pt x="1" y="4783"/>
                  </a:cubicBezTo>
                  <a:cubicBezTo>
                    <a:pt x="9" y="4917"/>
                    <a:pt x="169" y="4983"/>
                    <a:pt x="439" y="4983"/>
                  </a:cubicBezTo>
                  <a:cubicBezTo>
                    <a:pt x="1827" y="4983"/>
                    <a:pt x="6120" y="3241"/>
                    <a:pt x="774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7"/>
            <p:cNvSpPr/>
            <p:nvPr/>
          </p:nvSpPr>
          <p:spPr>
            <a:xfrm rot="-3591666">
              <a:off x="1986662" y="4547812"/>
              <a:ext cx="451717" cy="187764"/>
            </a:xfrm>
            <a:custGeom>
              <a:rect b="b" l="l" r="r" t="t"/>
              <a:pathLst>
                <a:path extrusionOk="0" h="3640" w="8757">
                  <a:moveTo>
                    <a:pt x="25" y="440"/>
                  </a:moveTo>
                  <a:cubicBezTo>
                    <a:pt x="0" y="440"/>
                    <a:pt x="62" y="458"/>
                    <a:pt x="235" y="465"/>
                  </a:cubicBezTo>
                  <a:lnTo>
                    <a:pt x="235" y="465"/>
                  </a:lnTo>
                  <a:cubicBezTo>
                    <a:pt x="174" y="455"/>
                    <a:pt x="111" y="447"/>
                    <a:pt x="47" y="442"/>
                  </a:cubicBezTo>
                  <a:cubicBezTo>
                    <a:pt x="37" y="441"/>
                    <a:pt x="29" y="440"/>
                    <a:pt x="25" y="440"/>
                  </a:cubicBezTo>
                  <a:close/>
                  <a:moveTo>
                    <a:pt x="4057" y="1"/>
                  </a:moveTo>
                  <a:cubicBezTo>
                    <a:pt x="3622" y="1"/>
                    <a:pt x="3168" y="50"/>
                    <a:pt x="2702" y="159"/>
                  </a:cubicBezTo>
                  <a:cubicBezTo>
                    <a:pt x="1494" y="414"/>
                    <a:pt x="762" y="468"/>
                    <a:pt x="375" y="468"/>
                  </a:cubicBezTo>
                  <a:cubicBezTo>
                    <a:pt x="322" y="468"/>
                    <a:pt x="275" y="467"/>
                    <a:pt x="235" y="465"/>
                  </a:cubicBezTo>
                  <a:lnTo>
                    <a:pt x="235" y="465"/>
                  </a:lnTo>
                  <a:cubicBezTo>
                    <a:pt x="1617" y="695"/>
                    <a:pt x="2301" y="2155"/>
                    <a:pt x="4067" y="3073"/>
                  </a:cubicBezTo>
                  <a:cubicBezTo>
                    <a:pt x="4801" y="3440"/>
                    <a:pt x="5626" y="3640"/>
                    <a:pt x="6342" y="3640"/>
                  </a:cubicBezTo>
                  <a:cubicBezTo>
                    <a:pt x="7041" y="3640"/>
                    <a:pt x="7636" y="3449"/>
                    <a:pt x="7939" y="3036"/>
                  </a:cubicBezTo>
                  <a:cubicBezTo>
                    <a:pt x="8756" y="1954"/>
                    <a:pt x="6798" y="1"/>
                    <a:pt x="4057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7"/>
            <p:cNvSpPr/>
            <p:nvPr/>
          </p:nvSpPr>
          <p:spPr>
            <a:xfrm rot="-3591666">
              <a:off x="1873720" y="4697532"/>
              <a:ext cx="480088" cy="103373"/>
            </a:xfrm>
            <a:custGeom>
              <a:rect b="b" l="l" r="r" t="t"/>
              <a:pathLst>
                <a:path extrusionOk="0" h="2004" w="9307">
                  <a:moveTo>
                    <a:pt x="1234" y="1"/>
                  </a:moveTo>
                  <a:cubicBezTo>
                    <a:pt x="808" y="1"/>
                    <a:pt x="395" y="27"/>
                    <a:pt x="0" y="85"/>
                  </a:cubicBezTo>
                  <a:cubicBezTo>
                    <a:pt x="30" y="263"/>
                    <a:pt x="145" y="312"/>
                    <a:pt x="382" y="312"/>
                  </a:cubicBezTo>
                  <a:cubicBezTo>
                    <a:pt x="681" y="312"/>
                    <a:pt x="1176" y="233"/>
                    <a:pt x="1940" y="233"/>
                  </a:cubicBezTo>
                  <a:cubicBezTo>
                    <a:pt x="3340" y="233"/>
                    <a:pt x="5644" y="498"/>
                    <a:pt x="9306" y="2003"/>
                  </a:cubicBezTo>
                  <a:cubicBezTo>
                    <a:pt x="7030" y="1029"/>
                    <a:pt x="3879" y="1"/>
                    <a:pt x="123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7"/>
            <p:cNvSpPr/>
            <p:nvPr/>
          </p:nvSpPr>
          <p:spPr>
            <a:xfrm rot="-3591666">
              <a:off x="1948458" y="4455693"/>
              <a:ext cx="126380" cy="136903"/>
            </a:xfrm>
            <a:custGeom>
              <a:rect b="b" l="l" r="r" t="t"/>
              <a:pathLst>
                <a:path extrusionOk="0" h="2654" w="2450">
                  <a:moveTo>
                    <a:pt x="1484" y="1"/>
                  </a:moveTo>
                  <a:cubicBezTo>
                    <a:pt x="1200" y="1"/>
                    <a:pt x="879" y="174"/>
                    <a:pt x="627" y="589"/>
                  </a:cubicBezTo>
                  <a:cubicBezTo>
                    <a:pt x="123" y="1425"/>
                    <a:pt x="615" y="2088"/>
                    <a:pt x="0" y="2654"/>
                  </a:cubicBezTo>
                  <a:cubicBezTo>
                    <a:pt x="627" y="2088"/>
                    <a:pt x="1402" y="2347"/>
                    <a:pt x="1955" y="1461"/>
                  </a:cubicBezTo>
                  <a:cubicBezTo>
                    <a:pt x="2450" y="651"/>
                    <a:pt x="2035" y="1"/>
                    <a:pt x="148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7"/>
            <p:cNvSpPr/>
            <p:nvPr/>
          </p:nvSpPr>
          <p:spPr>
            <a:xfrm rot="-3591666">
              <a:off x="1950612" y="4517789"/>
              <a:ext cx="130042" cy="136335"/>
            </a:xfrm>
            <a:custGeom>
              <a:rect b="b" l="l" r="r" t="t"/>
              <a:pathLst>
                <a:path extrusionOk="0" h="2643" w="2521">
                  <a:moveTo>
                    <a:pt x="2521" y="1"/>
                  </a:moveTo>
                  <a:cubicBezTo>
                    <a:pt x="1980" y="923"/>
                    <a:pt x="1033" y="2263"/>
                    <a:pt x="1" y="2570"/>
                  </a:cubicBezTo>
                  <a:cubicBezTo>
                    <a:pt x="12" y="2618"/>
                    <a:pt x="48" y="2642"/>
                    <a:pt x="104" y="2642"/>
                  </a:cubicBezTo>
                  <a:cubicBezTo>
                    <a:pt x="460" y="2642"/>
                    <a:pt x="1628" y="1680"/>
                    <a:pt x="252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7"/>
            <p:cNvSpPr/>
            <p:nvPr/>
          </p:nvSpPr>
          <p:spPr>
            <a:xfrm>
              <a:off x="-611411" y="3872714"/>
              <a:ext cx="649424" cy="669025"/>
            </a:xfrm>
            <a:custGeom>
              <a:rect b="b" l="l" r="r" t="t"/>
              <a:pathLst>
                <a:path extrusionOk="0" h="12970" w="12590">
                  <a:moveTo>
                    <a:pt x="6398" y="1"/>
                  </a:moveTo>
                  <a:cubicBezTo>
                    <a:pt x="5483" y="1"/>
                    <a:pt x="4574" y="229"/>
                    <a:pt x="3812" y="652"/>
                  </a:cubicBezTo>
                  <a:cubicBezTo>
                    <a:pt x="1869" y="1734"/>
                    <a:pt x="1" y="4635"/>
                    <a:pt x="996" y="6922"/>
                  </a:cubicBezTo>
                  <a:cubicBezTo>
                    <a:pt x="2472" y="10364"/>
                    <a:pt x="7733" y="9528"/>
                    <a:pt x="8557" y="12970"/>
                  </a:cubicBezTo>
                  <a:cubicBezTo>
                    <a:pt x="7746" y="9577"/>
                    <a:pt x="12589" y="7081"/>
                    <a:pt x="10721" y="2705"/>
                  </a:cubicBezTo>
                  <a:cubicBezTo>
                    <a:pt x="9907" y="827"/>
                    <a:pt x="8141" y="1"/>
                    <a:pt x="6398" y="1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7"/>
            <p:cNvSpPr/>
            <p:nvPr/>
          </p:nvSpPr>
          <p:spPr>
            <a:xfrm>
              <a:off x="-346328" y="4039480"/>
              <a:ext cx="242902" cy="756561"/>
            </a:xfrm>
            <a:custGeom>
              <a:rect b="b" l="l" r="r" t="t"/>
              <a:pathLst>
                <a:path extrusionOk="0" h="14667" w="4709">
                  <a:moveTo>
                    <a:pt x="0" y="1"/>
                  </a:moveTo>
                  <a:cubicBezTo>
                    <a:pt x="2066" y="4647"/>
                    <a:pt x="3356" y="9602"/>
                    <a:pt x="3836" y="14667"/>
                  </a:cubicBezTo>
                  <a:lnTo>
                    <a:pt x="4709" y="14556"/>
                  </a:lnTo>
                  <a:cubicBezTo>
                    <a:pt x="3934" y="9479"/>
                    <a:pt x="2336" y="4561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7"/>
            <p:cNvSpPr/>
            <p:nvPr/>
          </p:nvSpPr>
          <p:spPr>
            <a:xfrm rot="-3591666">
              <a:off x="1953393" y="5057769"/>
              <a:ext cx="772618" cy="526410"/>
            </a:xfrm>
            <a:custGeom>
              <a:rect b="b" l="l" r="r" t="t"/>
              <a:pathLst>
                <a:path extrusionOk="0" h="10205" w="14978">
                  <a:moveTo>
                    <a:pt x="199" y="1248"/>
                  </a:moveTo>
                  <a:cubicBezTo>
                    <a:pt x="1" y="1248"/>
                    <a:pt x="90" y="1410"/>
                    <a:pt x="706" y="1421"/>
                  </a:cubicBezTo>
                  <a:lnTo>
                    <a:pt x="706" y="1421"/>
                  </a:lnTo>
                  <a:cubicBezTo>
                    <a:pt x="482" y="1292"/>
                    <a:pt x="302" y="1248"/>
                    <a:pt x="199" y="1248"/>
                  </a:cubicBezTo>
                  <a:close/>
                  <a:moveTo>
                    <a:pt x="7768" y="0"/>
                  </a:moveTo>
                  <a:cubicBezTo>
                    <a:pt x="6976" y="0"/>
                    <a:pt x="6111" y="132"/>
                    <a:pt x="5182" y="426"/>
                  </a:cubicBezTo>
                  <a:cubicBezTo>
                    <a:pt x="2858" y="1227"/>
                    <a:pt x="1494" y="1422"/>
                    <a:pt x="776" y="1422"/>
                  </a:cubicBezTo>
                  <a:cubicBezTo>
                    <a:pt x="752" y="1422"/>
                    <a:pt x="728" y="1422"/>
                    <a:pt x="706" y="1421"/>
                  </a:cubicBezTo>
                  <a:lnTo>
                    <a:pt x="706" y="1421"/>
                  </a:lnTo>
                  <a:cubicBezTo>
                    <a:pt x="1307" y="1770"/>
                    <a:pt x="2226" y="2741"/>
                    <a:pt x="2822" y="5171"/>
                  </a:cubicBezTo>
                  <a:cubicBezTo>
                    <a:pt x="3203" y="6855"/>
                    <a:pt x="3485" y="8527"/>
                    <a:pt x="4862" y="9535"/>
                  </a:cubicBezTo>
                  <a:cubicBezTo>
                    <a:pt x="5497" y="10010"/>
                    <a:pt x="6297" y="10204"/>
                    <a:pt x="7136" y="10204"/>
                  </a:cubicBezTo>
                  <a:cubicBezTo>
                    <a:pt x="8817" y="10204"/>
                    <a:pt x="10652" y="9425"/>
                    <a:pt x="11611" y="8564"/>
                  </a:cubicBezTo>
                  <a:cubicBezTo>
                    <a:pt x="14977" y="5560"/>
                    <a:pt x="12907" y="0"/>
                    <a:pt x="7768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7"/>
            <p:cNvSpPr/>
            <p:nvPr/>
          </p:nvSpPr>
          <p:spPr>
            <a:xfrm rot="-3591666">
              <a:off x="1742597" y="5331961"/>
              <a:ext cx="745124" cy="343753"/>
            </a:xfrm>
            <a:custGeom>
              <a:rect b="b" l="l" r="r" t="t"/>
              <a:pathLst>
                <a:path extrusionOk="0" h="6664" w="14445">
                  <a:moveTo>
                    <a:pt x="0" y="1"/>
                  </a:moveTo>
                  <a:lnTo>
                    <a:pt x="74" y="947"/>
                  </a:lnTo>
                  <a:cubicBezTo>
                    <a:pt x="5446" y="1599"/>
                    <a:pt x="10548" y="3050"/>
                    <a:pt x="14445" y="6664"/>
                  </a:cubicBezTo>
                  <a:cubicBezTo>
                    <a:pt x="11372" y="3332"/>
                    <a:pt x="5200" y="345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4" name="Google Shape;964;p17"/>
          <p:cNvGrpSpPr/>
          <p:nvPr/>
        </p:nvGrpSpPr>
        <p:grpSpPr>
          <a:xfrm>
            <a:off x="-2026698" y="-1079063"/>
            <a:ext cx="4882180" cy="3166289"/>
            <a:chOff x="-2930405" y="-698063"/>
            <a:chExt cx="4882180" cy="3166289"/>
          </a:xfrm>
        </p:grpSpPr>
        <p:sp>
          <p:nvSpPr>
            <p:cNvPr id="965" name="Google Shape;965;p17"/>
            <p:cNvSpPr/>
            <p:nvPr/>
          </p:nvSpPr>
          <p:spPr>
            <a:xfrm>
              <a:off x="121628" y="-586490"/>
              <a:ext cx="1830147" cy="2029926"/>
            </a:xfrm>
            <a:custGeom>
              <a:rect b="b" l="l" r="r" t="t"/>
              <a:pathLst>
                <a:path extrusionOk="0" h="39353" w="35480">
                  <a:moveTo>
                    <a:pt x="1" y="1"/>
                  </a:moveTo>
                  <a:cubicBezTo>
                    <a:pt x="2" y="2"/>
                    <a:pt x="3" y="3"/>
                    <a:pt x="5" y="4"/>
                  </a:cubicBezTo>
                  <a:lnTo>
                    <a:pt x="5" y="4"/>
                  </a:lnTo>
                  <a:cubicBezTo>
                    <a:pt x="3" y="3"/>
                    <a:pt x="2" y="2"/>
                    <a:pt x="1" y="1"/>
                  </a:cubicBezTo>
                  <a:close/>
                  <a:moveTo>
                    <a:pt x="5" y="4"/>
                  </a:moveTo>
                  <a:cubicBezTo>
                    <a:pt x="2459" y="2013"/>
                    <a:pt x="2030" y="10466"/>
                    <a:pt x="4168" y="17925"/>
                  </a:cubicBezTo>
                  <a:cubicBezTo>
                    <a:pt x="7438" y="28681"/>
                    <a:pt x="14962" y="32714"/>
                    <a:pt x="29259" y="39352"/>
                  </a:cubicBezTo>
                  <a:cubicBezTo>
                    <a:pt x="35480" y="23112"/>
                    <a:pt x="29653" y="9663"/>
                    <a:pt x="19339" y="4426"/>
                  </a:cubicBezTo>
                  <a:cubicBezTo>
                    <a:pt x="10959" y="40"/>
                    <a:pt x="2382" y="1941"/>
                    <a:pt x="5" y="4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7"/>
            <p:cNvSpPr/>
            <p:nvPr/>
          </p:nvSpPr>
          <p:spPr>
            <a:xfrm>
              <a:off x="121628" y="-643901"/>
              <a:ext cx="1767371" cy="2087337"/>
            </a:xfrm>
            <a:custGeom>
              <a:rect b="b" l="l" r="r" t="t"/>
              <a:pathLst>
                <a:path extrusionOk="0" h="40466" w="34263">
                  <a:moveTo>
                    <a:pt x="1" y="1114"/>
                  </a:moveTo>
                  <a:cubicBezTo>
                    <a:pt x="10" y="1121"/>
                    <a:pt x="19" y="1128"/>
                    <a:pt x="28" y="1135"/>
                  </a:cubicBezTo>
                  <a:lnTo>
                    <a:pt x="28" y="1135"/>
                  </a:lnTo>
                  <a:cubicBezTo>
                    <a:pt x="19" y="1128"/>
                    <a:pt x="10" y="1121"/>
                    <a:pt x="1" y="1114"/>
                  </a:cubicBezTo>
                  <a:close/>
                  <a:moveTo>
                    <a:pt x="28" y="1135"/>
                  </a:moveTo>
                  <a:cubicBezTo>
                    <a:pt x="12960" y="11545"/>
                    <a:pt x="23019" y="25084"/>
                    <a:pt x="29259" y="40465"/>
                  </a:cubicBezTo>
                  <a:cubicBezTo>
                    <a:pt x="34263" y="27409"/>
                    <a:pt x="31337" y="16272"/>
                    <a:pt x="25326" y="10027"/>
                  </a:cubicBezTo>
                  <a:cubicBezTo>
                    <a:pt x="15483" y="0"/>
                    <a:pt x="3050" y="3527"/>
                    <a:pt x="28" y="1135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7"/>
            <p:cNvSpPr/>
            <p:nvPr/>
          </p:nvSpPr>
          <p:spPr>
            <a:xfrm>
              <a:off x="-12796" y="-698063"/>
              <a:ext cx="1766133" cy="2026057"/>
            </a:xfrm>
            <a:custGeom>
              <a:rect b="b" l="l" r="r" t="t"/>
              <a:pathLst>
                <a:path extrusionOk="0" h="39278" w="34239">
                  <a:moveTo>
                    <a:pt x="456" y="0"/>
                  </a:moveTo>
                  <a:lnTo>
                    <a:pt x="1" y="603"/>
                  </a:lnTo>
                  <a:cubicBezTo>
                    <a:pt x="8385" y="7093"/>
                    <a:pt x="9331" y="7929"/>
                    <a:pt x="9209" y="10400"/>
                  </a:cubicBezTo>
                  <a:cubicBezTo>
                    <a:pt x="9024" y="13670"/>
                    <a:pt x="6135" y="17703"/>
                    <a:pt x="7057" y="20997"/>
                  </a:cubicBezTo>
                  <a:cubicBezTo>
                    <a:pt x="6443" y="16965"/>
                    <a:pt x="10647" y="12503"/>
                    <a:pt x="9627" y="8765"/>
                  </a:cubicBezTo>
                  <a:lnTo>
                    <a:pt x="9627" y="8765"/>
                  </a:lnTo>
                  <a:cubicBezTo>
                    <a:pt x="10954" y="10032"/>
                    <a:pt x="15343" y="14199"/>
                    <a:pt x="15724" y="16006"/>
                  </a:cubicBezTo>
                  <a:cubicBezTo>
                    <a:pt x="16646" y="20469"/>
                    <a:pt x="10143" y="26566"/>
                    <a:pt x="12085" y="29541"/>
                  </a:cubicBezTo>
                  <a:cubicBezTo>
                    <a:pt x="10831" y="27193"/>
                    <a:pt x="14224" y="23493"/>
                    <a:pt x="15650" y="19657"/>
                  </a:cubicBezTo>
                  <a:cubicBezTo>
                    <a:pt x="16642" y="16995"/>
                    <a:pt x="16056" y="15697"/>
                    <a:pt x="16127" y="15697"/>
                  </a:cubicBezTo>
                  <a:cubicBezTo>
                    <a:pt x="16150" y="15697"/>
                    <a:pt x="16249" y="15846"/>
                    <a:pt x="16511" y="16141"/>
                  </a:cubicBezTo>
                  <a:cubicBezTo>
                    <a:pt x="21564" y="22485"/>
                    <a:pt x="22178" y="23247"/>
                    <a:pt x="22240" y="24476"/>
                  </a:cubicBezTo>
                  <a:cubicBezTo>
                    <a:pt x="22375" y="28373"/>
                    <a:pt x="16314" y="33045"/>
                    <a:pt x="18564" y="34655"/>
                  </a:cubicBezTo>
                  <a:cubicBezTo>
                    <a:pt x="16929" y="33340"/>
                    <a:pt x="20297" y="30414"/>
                    <a:pt x="21834" y="27181"/>
                  </a:cubicBezTo>
                  <a:cubicBezTo>
                    <a:pt x="22698" y="25376"/>
                    <a:pt x="22424" y="24049"/>
                    <a:pt x="22556" y="24049"/>
                  </a:cubicBezTo>
                  <a:cubicBezTo>
                    <a:pt x="22657" y="24049"/>
                    <a:pt x="22994" y="24823"/>
                    <a:pt x="24256" y="26751"/>
                  </a:cubicBezTo>
                  <a:cubicBezTo>
                    <a:pt x="25461" y="28681"/>
                    <a:pt x="27415" y="32061"/>
                    <a:pt x="27378" y="32086"/>
                  </a:cubicBezTo>
                  <a:cubicBezTo>
                    <a:pt x="28645" y="34360"/>
                    <a:pt x="22203" y="37016"/>
                    <a:pt x="26592" y="38995"/>
                  </a:cubicBezTo>
                  <a:cubicBezTo>
                    <a:pt x="23002" y="37089"/>
                    <a:pt x="27022" y="35454"/>
                    <a:pt x="27612" y="33106"/>
                  </a:cubicBezTo>
                  <a:cubicBezTo>
                    <a:pt x="27626" y="33056"/>
                    <a:pt x="27543" y="32682"/>
                    <a:pt x="27635" y="32682"/>
                  </a:cubicBezTo>
                  <a:cubicBezTo>
                    <a:pt x="27790" y="32682"/>
                    <a:pt x="28446" y="33753"/>
                    <a:pt x="30919" y="39278"/>
                  </a:cubicBezTo>
                  <a:cubicBezTo>
                    <a:pt x="28475" y="33587"/>
                    <a:pt x="27685" y="32574"/>
                    <a:pt x="27787" y="32574"/>
                  </a:cubicBezTo>
                  <a:cubicBezTo>
                    <a:pt x="27824" y="32574"/>
                    <a:pt x="27979" y="32707"/>
                    <a:pt x="28214" y="32799"/>
                  </a:cubicBezTo>
                  <a:cubicBezTo>
                    <a:pt x="28692" y="32988"/>
                    <a:pt x="29256" y="33033"/>
                    <a:pt x="29837" y="33033"/>
                  </a:cubicBezTo>
                  <a:cubicBezTo>
                    <a:pt x="30360" y="33033"/>
                    <a:pt x="30898" y="32996"/>
                    <a:pt x="31399" y="32996"/>
                  </a:cubicBezTo>
                  <a:cubicBezTo>
                    <a:pt x="32869" y="32996"/>
                    <a:pt x="34023" y="33311"/>
                    <a:pt x="33587" y="35786"/>
                  </a:cubicBezTo>
                  <a:cubicBezTo>
                    <a:pt x="34238" y="33121"/>
                    <a:pt x="32784" y="32875"/>
                    <a:pt x="31114" y="32875"/>
                  </a:cubicBezTo>
                  <a:cubicBezTo>
                    <a:pt x="30736" y="32875"/>
                    <a:pt x="30347" y="32888"/>
                    <a:pt x="29968" y="32888"/>
                  </a:cubicBezTo>
                  <a:cubicBezTo>
                    <a:pt x="29336" y="32888"/>
                    <a:pt x="28733" y="32852"/>
                    <a:pt x="28263" y="32664"/>
                  </a:cubicBezTo>
                  <a:cubicBezTo>
                    <a:pt x="27391" y="32307"/>
                    <a:pt x="27784" y="32283"/>
                    <a:pt x="24440" y="26665"/>
                  </a:cubicBezTo>
                  <a:cubicBezTo>
                    <a:pt x="22972" y="24367"/>
                    <a:pt x="22664" y="23892"/>
                    <a:pt x="22746" y="23892"/>
                  </a:cubicBezTo>
                  <a:cubicBezTo>
                    <a:pt x="22791" y="23892"/>
                    <a:pt x="22949" y="24031"/>
                    <a:pt x="23100" y="24095"/>
                  </a:cubicBezTo>
                  <a:cubicBezTo>
                    <a:pt x="23691" y="24350"/>
                    <a:pt x="24388" y="24441"/>
                    <a:pt x="25141" y="24441"/>
                  </a:cubicBezTo>
                  <a:cubicBezTo>
                    <a:pt x="27035" y="24441"/>
                    <a:pt x="29284" y="23865"/>
                    <a:pt x="31090" y="23865"/>
                  </a:cubicBezTo>
                  <a:cubicBezTo>
                    <a:pt x="32619" y="23865"/>
                    <a:pt x="33830" y="24278"/>
                    <a:pt x="34238" y="25804"/>
                  </a:cubicBezTo>
                  <a:cubicBezTo>
                    <a:pt x="33831" y="24113"/>
                    <a:pt x="32446" y="23677"/>
                    <a:pt x="30747" y="23677"/>
                  </a:cubicBezTo>
                  <a:cubicBezTo>
                    <a:pt x="28934" y="23677"/>
                    <a:pt x="26765" y="24174"/>
                    <a:pt x="25048" y="24174"/>
                  </a:cubicBezTo>
                  <a:cubicBezTo>
                    <a:pt x="24339" y="24174"/>
                    <a:pt x="23708" y="24089"/>
                    <a:pt x="23211" y="23849"/>
                  </a:cubicBezTo>
                  <a:cubicBezTo>
                    <a:pt x="21686" y="23136"/>
                    <a:pt x="21023" y="21022"/>
                    <a:pt x="16413" y="15392"/>
                  </a:cubicBezTo>
                  <a:lnTo>
                    <a:pt x="16413" y="15392"/>
                  </a:lnTo>
                  <a:cubicBezTo>
                    <a:pt x="17191" y="15723"/>
                    <a:pt x="18056" y="15849"/>
                    <a:pt x="18972" y="15849"/>
                  </a:cubicBezTo>
                  <a:cubicBezTo>
                    <a:pt x="21839" y="15849"/>
                    <a:pt x="25196" y="14616"/>
                    <a:pt x="27886" y="14616"/>
                  </a:cubicBezTo>
                  <a:cubicBezTo>
                    <a:pt x="29369" y="14616"/>
                    <a:pt x="30649" y="14990"/>
                    <a:pt x="31534" y="16154"/>
                  </a:cubicBezTo>
                  <a:cubicBezTo>
                    <a:pt x="30616" y="14797"/>
                    <a:pt x="29185" y="14382"/>
                    <a:pt x="27525" y="14382"/>
                  </a:cubicBezTo>
                  <a:cubicBezTo>
                    <a:pt x="24900" y="14382"/>
                    <a:pt x="21701" y="15419"/>
                    <a:pt x="19043" y="15419"/>
                  </a:cubicBezTo>
                  <a:cubicBezTo>
                    <a:pt x="18247" y="15419"/>
                    <a:pt x="17499" y="15326"/>
                    <a:pt x="16831" y="15084"/>
                  </a:cubicBezTo>
                  <a:cubicBezTo>
                    <a:pt x="15195" y="14494"/>
                    <a:pt x="15146" y="13535"/>
                    <a:pt x="10020" y="8360"/>
                  </a:cubicBezTo>
                  <a:lnTo>
                    <a:pt x="10020" y="8360"/>
                  </a:lnTo>
                  <a:cubicBezTo>
                    <a:pt x="10453" y="8473"/>
                    <a:pt x="10901" y="8521"/>
                    <a:pt x="11359" y="8521"/>
                  </a:cubicBezTo>
                  <a:cubicBezTo>
                    <a:pt x="14187" y="8521"/>
                    <a:pt x="17440" y="6674"/>
                    <a:pt x="20523" y="6674"/>
                  </a:cubicBezTo>
                  <a:cubicBezTo>
                    <a:pt x="21349" y="6674"/>
                    <a:pt x="22163" y="6806"/>
                    <a:pt x="22953" y="7143"/>
                  </a:cubicBezTo>
                  <a:cubicBezTo>
                    <a:pt x="21990" y="6629"/>
                    <a:pt x="20968" y="6442"/>
                    <a:pt x="19931" y="6442"/>
                  </a:cubicBezTo>
                  <a:cubicBezTo>
                    <a:pt x="19010" y="6442"/>
                    <a:pt x="18077" y="6589"/>
                    <a:pt x="17162" y="6786"/>
                  </a:cubicBezTo>
                  <a:cubicBezTo>
                    <a:pt x="14075" y="7476"/>
                    <a:pt x="12466" y="7966"/>
                    <a:pt x="11257" y="7966"/>
                  </a:cubicBezTo>
                  <a:cubicBezTo>
                    <a:pt x="8868" y="7966"/>
                    <a:pt x="8037" y="6055"/>
                    <a:pt x="45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7"/>
            <p:cNvSpPr/>
            <p:nvPr/>
          </p:nvSpPr>
          <p:spPr>
            <a:xfrm>
              <a:off x="-2581656" y="932512"/>
              <a:ext cx="3473204" cy="1535714"/>
            </a:xfrm>
            <a:custGeom>
              <a:rect b="b" l="l" r="r" t="t"/>
              <a:pathLst>
                <a:path extrusionOk="0" h="29772" w="67333">
                  <a:moveTo>
                    <a:pt x="26932" y="1"/>
                  </a:moveTo>
                  <a:cubicBezTo>
                    <a:pt x="21719" y="1"/>
                    <a:pt x="17229" y="3519"/>
                    <a:pt x="11928" y="3519"/>
                  </a:cubicBezTo>
                  <a:cubicBezTo>
                    <a:pt x="11792" y="3519"/>
                    <a:pt x="11656" y="3516"/>
                    <a:pt x="11520" y="3512"/>
                  </a:cubicBezTo>
                  <a:cubicBezTo>
                    <a:pt x="10540" y="3502"/>
                    <a:pt x="9142" y="3342"/>
                    <a:pt x="7684" y="3342"/>
                  </a:cubicBezTo>
                  <a:cubicBezTo>
                    <a:pt x="5485" y="3342"/>
                    <a:pt x="3148" y="3706"/>
                    <a:pt x="1906" y="5503"/>
                  </a:cubicBezTo>
                  <a:cubicBezTo>
                    <a:pt x="1" y="8281"/>
                    <a:pt x="345" y="21177"/>
                    <a:pt x="7709" y="21792"/>
                  </a:cubicBezTo>
                  <a:cubicBezTo>
                    <a:pt x="8128" y="21846"/>
                    <a:pt x="8538" y="21870"/>
                    <a:pt x="8939" y="21870"/>
                  </a:cubicBezTo>
                  <a:cubicBezTo>
                    <a:pt x="12937" y="21870"/>
                    <a:pt x="16095" y="19441"/>
                    <a:pt x="19871" y="19441"/>
                  </a:cubicBezTo>
                  <a:cubicBezTo>
                    <a:pt x="20911" y="19441"/>
                    <a:pt x="21997" y="19625"/>
                    <a:pt x="23162" y="20095"/>
                  </a:cubicBezTo>
                  <a:cubicBezTo>
                    <a:pt x="27526" y="21792"/>
                    <a:pt x="28141" y="25664"/>
                    <a:pt x="35246" y="26869"/>
                  </a:cubicBezTo>
                  <a:cubicBezTo>
                    <a:pt x="36186" y="27062"/>
                    <a:pt x="37086" y="27138"/>
                    <a:pt x="37940" y="27138"/>
                  </a:cubicBezTo>
                  <a:cubicBezTo>
                    <a:pt x="40682" y="27138"/>
                    <a:pt x="42936" y="26351"/>
                    <a:pt x="44417" y="26107"/>
                  </a:cubicBezTo>
                  <a:cubicBezTo>
                    <a:pt x="45460" y="25923"/>
                    <a:pt x="46350" y="25841"/>
                    <a:pt x="47132" y="25841"/>
                  </a:cubicBezTo>
                  <a:cubicBezTo>
                    <a:pt x="50685" y="25841"/>
                    <a:pt x="52012" y="27526"/>
                    <a:pt x="55297" y="28947"/>
                  </a:cubicBezTo>
                  <a:cubicBezTo>
                    <a:pt x="56498" y="29466"/>
                    <a:pt x="57571" y="29771"/>
                    <a:pt x="58547" y="29771"/>
                  </a:cubicBezTo>
                  <a:cubicBezTo>
                    <a:pt x="60089" y="29771"/>
                    <a:pt x="61388" y="29009"/>
                    <a:pt x="62562" y="27127"/>
                  </a:cubicBezTo>
                  <a:cubicBezTo>
                    <a:pt x="67332" y="19481"/>
                    <a:pt x="60755" y="15522"/>
                    <a:pt x="52150" y="12965"/>
                  </a:cubicBezTo>
                  <a:cubicBezTo>
                    <a:pt x="39549" y="9363"/>
                    <a:pt x="44061" y="10814"/>
                    <a:pt x="35652" y="3659"/>
                  </a:cubicBezTo>
                  <a:cubicBezTo>
                    <a:pt x="32423" y="912"/>
                    <a:pt x="29584" y="1"/>
                    <a:pt x="26932" y="1"/>
                  </a:cubicBezTo>
                  <a:close/>
                </a:path>
              </a:pathLst>
            </a:custGeom>
            <a:solidFill>
              <a:srgbClr val="E298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7"/>
            <p:cNvSpPr/>
            <p:nvPr/>
          </p:nvSpPr>
          <p:spPr>
            <a:xfrm>
              <a:off x="-2930405" y="1151015"/>
              <a:ext cx="3452159" cy="1220545"/>
            </a:xfrm>
            <a:custGeom>
              <a:rect b="b" l="l" r="r" t="t"/>
              <a:pathLst>
                <a:path extrusionOk="0" h="23662" w="66925">
                  <a:moveTo>
                    <a:pt x="41073" y="1"/>
                  </a:moveTo>
                  <a:lnTo>
                    <a:pt x="41073" y="1"/>
                  </a:lnTo>
                  <a:cubicBezTo>
                    <a:pt x="36869" y="456"/>
                    <a:pt x="32799" y="1783"/>
                    <a:pt x="29148" y="3910"/>
                  </a:cubicBezTo>
                  <a:cubicBezTo>
                    <a:pt x="24927" y="6349"/>
                    <a:pt x="25658" y="6924"/>
                    <a:pt x="24797" y="6924"/>
                  </a:cubicBezTo>
                  <a:cubicBezTo>
                    <a:pt x="24108" y="6924"/>
                    <a:pt x="22401" y="6556"/>
                    <a:pt x="16326" y="6479"/>
                  </a:cubicBezTo>
                  <a:cubicBezTo>
                    <a:pt x="16098" y="6479"/>
                    <a:pt x="15880" y="6479"/>
                    <a:pt x="15671" y="6479"/>
                  </a:cubicBezTo>
                  <a:cubicBezTo>
                    <a:pt x="14450" y="6479"/>
                    <a:pt x="13559" y="6486"/>
                    <a:pt x="12920" y="6486"/>
                  </a:cubicBezTo>
                  <a:cubicBezTo>
                    <a:pt x="10808" y="6486"/>
                    <a:pt x="11432" y="6411"/>
                    <a:pt x="11950" y="5766"/>
                  </a:cubicBezTo>
                  <a:cubicBezTo>
                    <a:pt x="13695" y="3618"/>
                    <a:pt x="16404" y="1776"/>
                    <a:pt x="16313" y="1776"/>
                  </a:cubicBezTo>
                  <a:cubicBezTo>
                    <a:pt x="16277" y="1776"/>
                    <a:pt x="15789" y="2073"/>
                    <a:pt x="14605" y="2767"/>
                  </a:cubicBezTo>
                  <a:cubicBezTo>
                    <a:pt x="7770" y="6873"/>
                    <a:pt x="13744" y="6209"/>
                    <a:pt x="5053" y="6897"/>
                  </a:cubicBezTo>
                  <a:cubicBezTo>
                    <a:pt x="0" y="7451"/>
                    <a:pt x="775" y="6984"/>
                    <a:pt x="996" y="8483"/>
                  </a:cubicBezTo>
                  <a:cubicBezTo>
                    <a:pt x="6834" y="7737"/>
                    <a:pt x="9734" y="7343"/>
                    <a:pt x="11396" y="7343"/>
                  </a:cubicBezTo>
                  <a:cubicBezTo>
                    <a:pt x="13788" y="7343"/>
                    <a:pt x="13617" y="8159"/>
                    <a:pt x="15945" y="9922"/>
                  </a:cubicBezTo>
                  <a:cubicBezTo>
                    <a:pt x="16179" y="10106"/>
                    <a:pt x="18797" y="11889"/>
                    <a:pt x="18981" y="11962"/>
                  </a:cubicBezTo>
                  <a:cubicBezTo>
                    <a:pt x="18998" y="11970"/>
                    <a:pt x="19009" y="11973"/>
                    <a:pt x="19015" y="11973"/>
                  </a:cubicBezTo>
                  <a:cubicBezTo>
                    <a:pt x="19161" y="11973"/>
                    <a:pt x="16260" y="9843"/>
                    <a:pt x="14347" y="7328"/>
                  </a:cubicBezTo>
                  <a:cubicBezTo>
                    <a:pt x="14814" y="7328"/>
                    <a:pt x="15272" y="7327"/>
                    <a:pt x="15727" y="7327"/>
                  </a:cubicBezTo>
                  <a:cubicBezTo>
                    <a:pt x="19141" y="7327"/>
                    <a:pt x="22411" y="7365"/>
                    <a:pt x="28398" y="8016"/>
                  </a:cubicBezTo>
                  <a:cubicBezTo>
                    <a:pt x="28325" y="8078"/>
                    <a:pt x="30992" y="12786"/>
                    <a:pt x="39622" y="19830"/>
                  </a:cubicBezTo>
                  <a:cubicBezTo>
                    <a:pt x="35467" y="15909"/>
                    <a:pt x="33377" y="13991"/>
                    <a:pt x="29677" y="8188"/>
                  </a:cubicBezTo>
                  <a:lnTo>
                    <a:pt x="29677" y="8188"/>
                  </a:lnTo>
                  <a:cubicBezTo>
                    <a:pt x="34299" y="8729"/>
                    <a:pt x="38823" y="9725"/>
                    <a:pt x="39954" y="9971"/>
                  </a:cubicBezTo>
                  <a:cubicBezTo>
                    <a:pt x="45191" y="11016"/>
                    <a:pt x="41995" y="10991"/>
                    <a:pt x="47638" y="17261"/>
                  </a:cubicBezTo>
                  <a:cubicBezTo>
                    <a:pt x="46248" y="15294"/>
                    <a:pt x="45105" y="13450"/>
                    <a:pt x="44232" y="11139"/>
                  </a:cubicBezTo>
                  <a:lnTo>
                    <a:pt x="44232" y="11139"/>
                  </a:lnTo>
                  <a:cubicBezTo>
                    <a:pt x="57645" y="14716"/>
                    <a:pt x="55210" y="15134"/>
                    <a:pt x="59624" y="20691"/>
                  </a:cubicBezTo>
                  <a:cubicBezTo>
                    <a:pt x="61354" y="22839"/>
                    <a:pt x="62013" y="23662"/>
                    <a:pt x="62030" y="23662"/>
                  </a:cubicBezTo>
                  <a:cubicBezTo>
                    <a:pt x="62068" y="23662"/>
                    <a:pt x="59243" y="19991"/>
                    <a:pt x="57608" y="17396"/>
                  </a:cubicBezTo>
                  <a:cubicBezTo>
                    <a:pt x="56779" y="16091"/>
                    <a:pt x="56052" y="15368"/>
                    <a:pt x="56389" y="15368"/>
                  </a:cubicBezTo>
                  <a:cubicBezTo>
                    <a:pt x="56722" y="15368"/>
                    <a:pt x="58090" y="16072"/>
                    <a:pt x="61419" y="17617"/>
                  </a:cubicBezTo>
                  <a:cubicBezTo>
                    <a:pt x="62639" y="18185"/>
                    <a:pt x="66869" y="20443"/>
                    <a:pt x="66912" y="20443"/>
                  </a:cubicBezTo>
                  <a:cubicBezTo>
                    <a:pt x="66925" y="20443"/>
                    <a:pt x="66564" y="20241"/>
                    <a:pt x="65635" y="19732"/>
                  </a:cubicBezTo>
                  <a:cubicBezTo>
                    <a:pt x="62205" y="17888"/>
                    <a:pt x="59390" y="16327"/>
                    <a:pt x="53305" y="13843"/>
                  </a:cubicBezTo>
                  <a:cubicBezTo>
                    <a:pt x="55356" y="13296"/>
                    <a:pt x="58156" y="12922"/>
                    <a:pt x="60713" y="12922"/>
                  </a:cubicBezTo>
                  <a:cubicBezTo>
                    <a:pt x="61834" y="12922"/>
                    <a:pt x="62908" y="12994"/>
                    <a:pt x="63853" y="13155"/>
                  </a:cubicBezTo>
                  <a:cubicBezTo>
                    <a:pt x="62480" y="12893"/>
                    <a:pt x="61087" y="12757"/>
                    <a:pt x="59694" y="12757"/>
                  </a:cubicBezTo>
                  <a:cubicBezTo>
                    <a:pt x="59191" y="12757"/>
                    <a:pt x="58688" y="12775"/>
                    <a:pt x="58185" y="12811"/>
                  </a:cubicBezTo>
                  <a:cubicBezTo>
                    <a:pt x="54217" y="13097"/>
                    <a:pt x="53447" y="13498"/>
                    <a:pt x="52719" y="13498"/>
                  </a:cubicBezTo>
                  <a:cubicBezTo>
                    <a:pt x="51884" y="13498"/>
                    <a:pt x="51105" y="12971"/>
                    <a:pt x="45621" y="11139"/>
                  </a:cubicBezTo>
                  <a:cubicBezTo>
                    <a:pt x="40753" y="9725"/>
                    <a:pt x="41626" y="10020"/>
                    <a:pt x="41946" y="9786"/>
                  </a:cubicBezTo>
                  <a:cubicBezTo>
                    <a:pt x="43421" y="8655"/>
                    <a:pt x="45413" y="7709"/>
                    <a:pt x="47170" y="7131"/>
                  </a:cubicBezTo>
                  <a:cubicBezTo>
                    <a:pt x="47897" y="6917"/>
                    <a:pt x="48105" y="6833"/>
                    <a:pt x="48005" y="6833"/>
                  </a:cubicBezTo>
                  <a:cubicBezTo>
                    <a:pt x="47817" y="6833"/>
                    <a:pt x="46547" y="7129"/>
                    <a:pt x="45585" y="7426"/>
                  </a:cubicBezTo>
                  <a:cubicBezTo>
                    <a:pt x="41121" y="8756"/>
                    <a:pt x="41564" y="9609"/>
                    <a:pt x="40446" y="9609"/>
                  </a:cubicBezTo>
                  <a:cubicBezTo>
                    <a:pt x="39590" y="9609"/>
                    <a:pt x="37819" y="9110"/>
                    <a:pt x="32234" y="7942"/>
                  </a:cubicBezTo>
                  <a:cubicBezTo>
                    <a:pt x="25374" y="6861"/>
                    <a:pt x="25841" y="7524"/>
                    <a:pt x="27980" y="5730"/>
                  </a:cubicBezTo>
                  <a:cubicBezTo>
                    <a:pt x="32234" y="2300"/>
                    <a:pt x="36106" y="874"/>
                    <a:pt x="41073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7"/>
            <p:cNvSpPr/>
            <p:nvPr/>
          </p:nvSpPr>
          <p:spPr>
            <a:xfrm>
              <a:off x="433289" y="1964007"/>
              <a:ext cx="337762" cy="374334"/>
            </a:xfrm>
            <a:custGeom>
              <a:rect b="b" l="l" r="r" t="t"/>
              <a:pathLst>
                <a:path extrusionOk="0" h="7257" w="6548">
                  <a:moveTo>
                    <a:pt x="2208" y="0"/>
                  </a:moveTo>
                  <a:cubicBezTo>
                    <a:pt x="2589" y="1414"/>
                    <a:pt x="1249" y="2324"/>
                    <a:pt x="757" y="3639"/>
                  </a:cubicBezTo>
                  <a:cubicBezTo>
                    <a:pt x="1" y="5640"/>
                    <a:pt x="1558" y="7257"/>
                    <a:pt x="3249" y="7257"/>
                  </a:cubicBezTo>
                  <a:cubicBezTo>
                    <a:pt x="3344" y="7257"/>
                    <a:pt x="3440" y="7251"/>
                    <a:pt x="3536" y="7241"/>
                  </a:cubicBezTo>
                  <a:cubicBezTo>
                    <a:pt x="5478" y="7032"/>
                    <a:pt x="6547" y="4549"/>
                    <a:pt x="5060" y="2840"/>
                  </a:cubicBezTo>
                  <a:cubicBezTo>
                    <a:pt x="4101" y="1746"/>
                    <a:pt x="2601" y="1438"/>
                    <a:pt x="2208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7"/>
            <p:cNvSpPr/>
            <p:nvPr/>
          </p:nvSpPr>
          <p:spPr>
            <a:xfrm>
              <a:off x="-726182" y="55248"/>
              <a:ext cx="1330674" cy="2162957"/>
            </a:xfrm>
            <a:custGeom>
              <a:rect b="b" l="l" r="r" t="t"/>
              <a:pathLst>
                <a:path extrusionOk="0" h="41932" w="25797">
                  <a:moveTo>
                    <a:pt x="1328" y="861"/>
                  </a:moveTo>
                  <a:lnTo>
                    <a:pt x="1328" y="861"/>
                  </a:lnTo>
                  <a:cubicBezTo>
                    <a:pt x="1" y="2656"/>
                    <a:pt x="1156" y="1"/>
                    <a:pt x="10290" y="10131"/>
                  </a:cubicBezTo>
                  <a:cubicBezTo>
                    <a:pt x="15367" y="16056"/>
                    <a:pt x="17408" y="19289"/>
                    <a:pt x="20641" y="25817"/>
                  </a:cubicBezTo>
                  <a:cubicBezTo>
                    <a:pt x="23178" y="31343"/>
                    <a:pt x="24850" y="37770"/>
                    <a:pt x="25493" y="40542"/>
                  </a:cubicBezTo>
                  <a:lnTo>
                    <a:pt x="25493" y="40542"/>
                  </a:lnTo>
                  <a:cubicBezTo>
                    <a:pt x="25404" y="40096"/>
                    <a:pt x="25295" y="39535"/>
                    <a:pt x="25165" y="38848"/>
                  </a:cubicBezTo>
                  <a:cubicBezTo>
                    <a:pt x="22559" y="25092"/>
                    <a:pt x="14101" y="10549"/>
                    <a:pt x="1328" y="861"/>
                  </a:cubicBezTo>
                  <a:close/>
                  <a:moveTo>
                    <a:pt x="25493" y="40542"/>
                  </a:moveTo>
                  <a:cubicBezTo>
                    <a:pt x="25685" y="41505"/>
                    <a:pt x="25782" y="41931"/>
                    <a:pt x="25789" y="41931"/>
                  </a:cubicBezTo>
                  <a:cubicBezTo>
                    <a:pt x="25797" y="41931"/>
                    <a:pt x="25696" y="41420"/>
                    <a:pt x="25493" y="40542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7"/>
            <p:cNvSpPr/>
            <p:nvPr/>
          </p:nvSpPr>
          <p:spPr>
            <a:xfrm>
              <a:off x="-217321" y="1015456"/>
              <a:ext cx="432261" cy="691618"/>
            </a:xfrm>
            <a:custGeom>
              <a:rect b="b" l="l" r="r" t="t"/>
              <a:pathLst>
                <a:path extrusionOk="0" h="13408" w="8380">
                  <a:moveTo>
                    <a:pt x="5801" y="0"/>
                  </a:moveTo>
                  <a:cubicBezTo>
                    <a:pt x="5762" y="0"/>
                    <a:pt x="5785" y="343"/>
                    <a:pt x="6023" y="1127"/>
                  </a:cubicBezTo>
                  <a:lnTo>
                    <a:pt x="6023" y="1127"/>
                  </a:lnTo>
                  <a:cubicBezTo>
                    <a:pt x="6050" y="728"/>
                    <a:pt x="5994" y="353"/>
                    <a:pt x="5822" y="23"/>
                  </a:cubicBezTo>
                  <a:cubicBezTo>
                    <a:pt x="5814" y="8"/>
                    <a:pt x="5807" y="0"/>
                    <a:pt x="5801" y="0"/>
                  </a:cubicBezTo>
                  <a:close/>
                  <a:moveTo>
                    <a:pt x="6023" y="1127"/>
                  </a:moveTo>
                  <a:cubicBezTo>
                    <a:pt x="5896" y="2989"/>
                    <a:pt x="3960" y="5373"/>
                    <a:pt x="3474" y="6132"/>
                  </a:cubicBezTo>
                  <a:cubicBezTo>
                    <a:pt x="0" y="11460"/>
                    <a:pt x="578" y="13407"/>
                    <a:pt x="2215" y="13407"/>
                  </a:cubicBezTo>
                  <a:cubicBezTo>
                    <a:pt x="3758" y="13407"/>
                    <a:pt x="6243" y="11676"/>
                    <a:pt x="7162" y="9415"/>
                  </a:cubicBezTo>
                  <a:cubicBezTo>
                    <a:pt x="8379" y="6464"/>
                    <a:pt x="6744" y="3219"/>
                    <a:pt x="6486" y="2457"/>
                  </a:cubicBezTo>
                  <a:cubicBezTo>
                    <a:pt x="6279" y="1919"/>
                    <a:pt x="6129" y="1478"/>
                    <a:pt x="6023" y="1127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7"/>
            <p:cNvSpPr/>
            <p:nvPr/>
          </p:nvSpPr>
          <p:spPr>
            <a:xfrm>
              <a:off x="-42198" y="744958"/>
              <a:ext cx="319657" cy="825268"/>
            </a:xfrm>
            <a:custGeom>
              <a:rect b="b" l="l" r="r" t="t"/>
              <a:pathLst>
                <a:path extrusionOk="0" h="15999" w="6197">
                  <a:moveTo>
                    <a:pt x="98" y="1"/>
                  </a:moveTo>
                  <a:cubicBezTo>
                    <a:pt x="1" y="1"/>
                    <a:pt x="131" y="358"/>
                    <a:pt x="644" y="1148"/>
                  </a:cubicBezTo>
                  <a:cubicBezTo>
                    <a:pt x="3300" y="5144"/>
                    <a:pt x="3300" y="11635"/>
                    <a:pt x="79" y="15999"/>
                  </a:cubicBezTo>
                  <a:cubicBezTo>
                    <a:pt x="6196" y="8113"/>
                    <a:pt x="562" y="1"/>
                    <a:pt x="98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7"/>
            <p:cNvSpPr/>
            <p:nvPr/>
          </p:nvSpPr>
          <p:spPr>
            <a:xfrm>
              <a:off x="148296" y="909454"/>
              <a:ext cx="795093" cy="387642"/>
            </a:xfrm>
            <a:custGeom>
              <a:rect b="b" l="l" r="r" t="t"/>
              <a:pathLst>
                <a:path extrusionOk="0" h="7515" w="15414">
                  <a:moveTo>
                    <a:pt x="0" y="0"/>
                  </a:moveTo>
                  <a:cubicBezTo>
                    <a:pt x="3492" y="2594"/>
                    <a:pt x="3725" y="5729"/>
                    <a:pt x="8458" y="7143"/>
                  </a:cubicBezTo>
                  <a:cubicBezTo>
                    <a:pt x="9274" y="7400"/>
                    <a:pt x="10063" y="7515"/>
                    <a:pt x="10785" y="7515"/>
                  </a:cubicBezTo>
                  <a:cubicBezTo>
                    <a:pt x="13614" y="7515"/>
                    <a:pt x="15414" y="5758"/>
                    <a:pt x="13720" y="3946"/>
                  </a:cubicBezTo>
                  <a:cubicBezTo>
                    <a:pt x="12134" y="2201"/>
                    <a:pt x="8790" y="1389"/>
                    <a:pt x="6442" y="1254"/>
                  </a:cubicBezTo>
                  <a:cubicBezTo>
                    <a:pt x="5985" y="1228"/>
                    <a:pt x="5556" y="1222"/>
                    <a:pt x="5148" y="1222"/>
                  </a:cubicBezTo>
                  <a:cubicBezTo>
                    <a:pt x="4879" y="1222"/>
                    <a:pt x="4618" y="1225"/>
                    <a:pt x="4364" y="1225"/>
                  </a:cubicBezTo>
                  <a:cubicBezTo>
                    <a:pt x="2843" y="1225"/>
                    <a:pt x="1559" y="1143"/>
                    <a:pt x="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7"/>
            <p:cNvSpPr/>
            <p:nvPr/>
          </p:nvSpPr>
          <p:spPr>
            <a:xfrm>
              <a:off x="-72374" y="710140"/>
              <a:ext cx="787613" cy="453617"/>
            </a:xfrm>
            <a:custGeom>
              <a:rect b="b" l="l" r="r" t="t"/>
              <a:pathLst>
                <a:path extrusionOk="0" h="8794" w="15269">
                  <a:moveTo>
                    <a:pt x="334" y="1"/>
                  </a:moveTo>
                  <a:cubicBezTo>
                    <a:pt x="235" y="1"/>
                    <a:pt x="129" y="50"/>
                    <a:pt x="0" y="151"/>
                  </a:cubicBezTo>
                  <a:cubicBezTo>
                    <a:pt x="3270" y="4282"/>
                    <a:pt x="10241" y="8019"/>
                    <a:pt x="15269" y="8794"/>
                  </a:cubicBezTo>
                  <a:cubicBezTo>
                    <a:pt x="13117" y="8400"/>
                    <a:pt x="10708" y="7454"/>
                    <a:pt x="9024" y="6605"/>
                  </a:cubicBezTo>
                  <a:cubicBezTo>
                    <a:pt x="1486" y="2804"/>
                    <a:pt x="1087" y="1"/>
                    <a:pt x="33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7"/>
            <p:cNvSpPr/>
            <p:nvPr/>
          </p:nvSpPr>
          <p:spPr>
            <a:xfrm>
              <a:off x="308976" y="1226841"/>
              <a:ext cx="661803" cy="495966"/>
            </a:xfrm>
            <a:custGeom>
              <a:rect b="b" l="l" r="r" t="t"/>
              <a:pathLst>
                <a:path extrusionOk="0" h="9615" w="12830">
                  <a:moveTo>
                    <a:pt x="107" y="1"/>
                  </a:moveTo>
                  <a:cubicBezTo>
                    <a:pt x="0" y="1"/>
                    <a:pt x="181" y="365"/>
                    <a:pt x="808" y="804"/>
                  </a:cubicBezTo>
                  <a:lnTo>
                    <a:pt x="808" y="804"/>
                  </a:lnTo>
                  <a:cubicBezTo>
                    <a:pt x="449" y="223"/>
                    <a:pt x="191" y="1"/>
                    <a:pt x="107" y="1"/>
                  </a:cubicBezTo>
                  <a:close/>
                  <a:moveTo>
                    <a:pt x="808" y="804"/>
                  </a:moveTo>
                  <a:lnTo>
                    <a:pt x="808" y="804"/>
                  </a:lnTo>
                  <a:cubicBezTo>
                    <a:pt x="1109" y="1292"/>
                    <a:pt x="1480" y="2031"/>
                    <a:pt x="1876" y="3104"/>
                  </a:cubicBezTo>
                  <a:cubicBezTo>
                    <a:pt x="3541" y="7792"/>
                    <a:pt x="6824" y="9614"/>
                    <a:pt x="9056" y="9614"/>
                  </a:cubicBezTo>
                  <a:cubicBezTo>
                    <a:pt x="11654" y="9614"/>
                    <a:pt x="12829" y="7146"/>
                    <a:pt x="8380" y="3854"/>
                  </a:cubicBezTo>
                  <a:cubicBezTo>
                    <a:pt x="6376" y="2403"/>
                    <a:pt x="4298" y="2157"/>
                    <a:pt x="2848" y="1739"/>
                  </a:cubicBezTo>
                  <a:cubicBezTo>
                    <a:pt x="1911" y="1458"/>
                    <a:pt x="1249" y="1113"/>
                    <a:pt x="808" y="804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7"/>
            <p:cNvSpPr/>
            <p:nvPr/>
          </p:nvSpPr>
          <p:spPr>
            <a:xfrm>
              <a:off x="101975" y="1013445"/>
              <a:ext cx="644369" cy="577105"/>
            </a:xfrm>
            <a:custGeom>
              <a:rect b="b" l="l" r="r" t="t"/>
              <a:pathLst>
                <a:path extrusionOk="0" h="11188" w="12492">
                  <a:moveTo>
                    <a:pt x="1132" y="0"/>
                  </a:moveTo>
                  <a:lnTo>
                    <a:pt x="1132" y="0"/>
                  </a:lnTo>
                  <a:cubicBezTo>
                    <a:pt x="1" y="689"/>
                    <a:pt x="7869" y="8839"/>
                    <a:pt x="12491" y="11187"/>
                  </a:cubicBezTo>
                  <a:cubicBezTo>
                    <a:pt x="8963" y="9282"/>
                    <a:pt x="3455" y="3909"/>
                    <a:pt x="113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7"/>
            <p:cNvSpPr/>
            <p:nvPr/>
          </p:nvSpPr>
          <p:spPr>
            <a:xfrm>
              <a:off x="62721" y="1548407"/>
              <a:ext cx="397237" cy="603515"/>
            </a:xfrm>
            <a:custGeom>
              <a:rect b="b" l="l" r="r" t="t"/>
              <a:pathLst>
                <a:path extrusionOk="0" h="11700" w="7701">
                  <a:moveTo>
                    <a:pt x="5815" y="0"/>
                  </a:moveTo>
                  <a:cubicBezTo>
                    <a:pt x="5803" y="0"/>
                    <a:pt x="5797" y="153"/>
                    <a:pt x="5834" y="500"/>
                  </a:cubicBezTo>
                  <a:lnTo>
                    <a:pt x="5834" y="500"/>
                  </a:lnTo>
                  <a:cubicBezTo>
                    <a:pt x="5847" y="348"/>
                    <a:pt x="5845" y="195"/>
                    <a:pt x="5827" y="42"/>
                  </a:cubicBezTo>
                  <a:cubicBezTo>
                    <a:pt x="5823" y="14"/>
                    <a:pt x="5819" y="0"/>
                    <a:pt x="5815" y="0"/>
                  </a:cubicBezTo>
                  <a:close/>
                  <a:moveTo>
                    <a:pt x="5834" y="500"/>
                  </a:moveTo>
                  <a:cubicBezTo>
                    <a:pt x="5641" y="2758"/>
                    <a:pt x="2146" y="4893"/>
                    <a:pt x="983" y="8106"/>
                  </a:cubicBezTo>
                  <a:cubicBezTo>
                    <a:pt x="0" y="10596"/>
                    <a:pt x="838" y="11699"/>
                    <a:pt x="2154" y="11699"/>
                  </a:cubicBezTo>
                  <a:cubicBezTo>
                    <a:pt x="4294" y="11699"/>
                    <a:pt x="7701" y="8777"/>
                    <a:pt x="6589" y="4148"/>
                  </a:cubicBezTo>
                  <a:cubicBezTo>
                    <a:pt x="6088" y="2240"/>
                    <a:pt x="5898" y="1090"/>
                    <a:pt x="5834" y="50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7"/>
            <p:cNvSpPr/>
            <p:nvPr/>
          </p:nvSpPr>
          <p:spPr>
            <a:xfrm>
              <a:off x="212310" y="1299418"/>
              <a:ext cx="192196" cy="729273"/>
            </a:xfrm>
            <a:custGeom>
              <a:rect b="b" l="l" r="r" t="t"/>
              <a:pathLst>
                <a:path extrusionOk="0" h="14138" w="3726">
                  <a:moveTo>
                    <a:pt x="2054" y="1"/>
                  </a:moveTo>
                  <a:lnTo>
                    <a:pt x="1661" y="185"/>
                  </a:lnTo>
                  <a:cubicBezTo>
                    <a:pt x="3369" y="3639"/>
                    <a:pt x="3259" y="9110"/>
                    <a:pt x="1" y="14138"/>
                  </a:cubicBezTo>
                  <a:cubicBezTo>
                    <a:pt x="3431" y="9171"/>
                    <a:pt x="3726" y="3664"/>
                    <a:pt x="205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7"/>
            <p:cNvSpPr/>
            <p:nvPr/>
          </p:nvSpPr>
          <p:spPr>
            <a:xfrm>
              <a:off x="529388" y="1800387"/>
              <a:ext cx="244553" cy="203132"/>
            </a:xfrm>
            <a:custGeom>
              <a:rect b="b" l="l" r="r" t="t"/>
              <a:pathLst>
                <a:path extrusionOk="0" h="3938" w="4741">
                  <a:moveTo>
                    <a:pt x="1" y="0"/>
                  </a:moveTo>
                  <a:cubicBezTo>
                    <a:pt x="3" y="3"/>
                    <a:pt x="5" y="5"/>
                    <a:pt x="7" y="7"/>
                  </a:cubicBezTo>
                  <a:lnTo>
                    <a:pt x="7" y="7"/>
                  </a:lnTo>
                  <a:cubicBezTo>
                    <a:pt x="5" y="5"/>
                    <a:pt x="3" y="3"/>
                    <a:pt x="1" y="0"/>
                  </a:cubicBezTo>
                  <a:close/>
                  <a:moveTo>
                    <a:pt x="7" y="7"/>
                  </a:moveTo>
                  <a:cubicBezTo>
                    <a:pt x="1018" y="1124"/>
                    <a:pt x="323" y="2228"/>
                    <a:pt x="1759" y="3381"/>
                  </a:cubicBezTo>
                  <a:cubicBezTo>
                    <a:pt x="2265" y="3775"/>
                    <a:pt x="2730" y="3938"/>
                    <a:pt x="3117" y="3938"/>
                  </a:cubicBezTo>
                  <a:cubicBezTo>
                    <a:pt x="4298" y="3938"/>
                    <a:pt x="4740" y="2412"/>
                    <a:pt x="3332" y="1291"/>
                  </a:cubicBezTo>
                  <a:cubicBezTo>
                    <a:pt x="2044" y="249"/>
                    <a:pt x="940" y="1029"/>
                    <a:pt x="7" y="7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7"/>
            <p:cNvSpPr/>
            <p:nvPr/>
          </p:nvSpPr>
          <p:spPr>
            <a:xfrm>
              <a:off x="433031" y="1712852"/>
              <a:ext cx="256829" cy="230264"/>
            </a:xfrm>
            <a:custGeom>
              <a:rect b="b" l="l" r="r" t="t"/>
              <a:pathLst>
                <a:path extrusionOk="0" h="4464" w="4979">
                  <a:moveTo>
                    <a:pt x="910" y="1"/>
                  </a:moveTo>
                  <a:cubicBezTo>
                    <a:pt x="0" y="308"/>
                    <a:pt x="3577" y="3431"/>
                    <a:pt x="4979" y="4463"/>
                  </a:cubicBezTo>
                  <a:cubicBezTo>
                    <a:pt x="3799" y="3529"/>
                    <a:pt x="1352" y="1451"/>
                    <a:pt x="91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7"/>
            <p:cNvSpPr/>
            <p:nvPr/>
          </p:nvSpPr>
          <p:spPr>
            <a:xfrm>
              <a:off x="-190343" y="307590"/>
              <a:ext cx="734380" cy="624716"/>
            </a:xfrm>
            <a:custGeom>
              <a:rect b="b" l="l" r="r" t="t"/>
              <a:pathLst>
                <a:path extrusionOk="0" h="12111" w="14237">
                  <a:moveTo>
                    <a:pt x="8415" y="0"/>
                  </a:moveTo>
                  <a:cubicBezTo>
                    <a:pt x="7534" y="0"/>
                    <a:pt x="6660" y="164"/>
                    <a:pt x="5815" y="370"/>
                  </a:cubicBezTo>
                  <a:cubicBezTo>
                    <a:pt x="4721" y="653"/>
                    <a:pt x="3689" y="985"/>
                    <a:pt x="2730" y="1157"/>
                  </a:cubicBezTo>
                  <a:cubicBezTo>
                    <a:pt x="2360" y="1215"/>
                    <a:pt x="1990" y="1251"/>
                    <a:pt x="1621" y="1251"/>
                  </a:cubicBezTo>
                  <a:cubicBezTo>
                    <a:pt x="1523" y="1251"/>
                    <a:pt x="1426" y="1248"/>
                    <a:pt x="1328" y="1243"/>
                  </a:cubicBezTo>
                  <a:cubicBezTo>
                    <a:pt x="861" y="1194"/>
                    <a:pt x="419" y="1071"/>
                    <a:pt x="1" y="874"/>
                  </a:cubicBezTo>
                  <a:lnTo>
                    <a:pt x="1" y="874"/>
                  </a:lnTo>
                  <a:cubicBezTo>
                    <a:pt x="419" y="1071"/>
                    <a:pt x="775" y="1378"/>
                    <a:pt x="1045" y="1760"/>
                  </a:cubicBezTo>
                  <a:cubicBezTo>
                    <a:pt x="1304" y="2128"/>
                    <a:pt x="1500" y="2546"/>
                    <a:pt x="1599" y="2989"/>
                  </a:cubicBezTo>
                  <a:cubicBezTo>
                    <a:pt x="1857" y="3886"/>
                    <a:pt x="1869" y="4919"/>
                    <a:pt x="1820" y="5952"/>
                  </a:cubicBezTo>
                  <a:cubicBezTo>
                    <a:pt x="1771" y="6997"/>
                    <a:pt x="1685" y="8017"/>
                    <a:pt x="1771" y="8914"/>
                  </a:cubicBezTo>
                  <a:cubicBezTo>
                    <a:pt x="1845" y="9812"/>
                    <a:pt x="2066" y="10598"/>
                    <a:pt x="2681" y="11225"/>
                  </a:cubicBezTo>
                  <a:cubicBezTo>
                    <a:pt x="3308" y="11879"/>
                    <a:pt x="4176" y="12110"/>
                    <a:pt x="5175" y="12110"/>
                  </a:cubicBezTo>
                  <a:cubicBezTo>
                    <a:pt x="5624" y="12110"/>
                    <a:pt x="6099" y="12064"/>
                    <a:pt x="6590" y="11988"/>
                  </a:cubicBezTo>
                  <a:cubicBezTo>
                    <a:pt x="8139" y="11742"/>
                    <a:pt x="9811" y="11152"/>
                    <a:pt x="10807" y="10512"/>
                  </a:cubicBezTo>
                  <a:cubicBezTo>
                    <a:pt x="12097" y="9664"/>
                    <a:pt x="13093" y="8447"/>
                    <a:pt x="13659" y="7009"/>
                  </a:cubicBezTo>
                  <a:cubicBezTo>
                    <a:pt x="14236" y="5423"/>
                    <a:pt x="14163" y="3382"/>
                    <a:pt x="12614" y="1735"/>
                  </a:cubicBezTo>
                  <a:cubicBezTo>
                    <a:pt x="11716" y="788"/>
                    <a:pt x="10524" y="198"/>
                    <a:pt x="9233" y="51"/>
                  </a:cubicBezTo>
                  <a:cubicBezTo>
                    <a:pt x="8960" y="16"/>
                    <a:pt x="8687" y="0"/>
                    <a:pt x="8415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7"/>
            <p:cNvSpPr/>
            <p:nvPr/>
          </p:nvSpPr>
          <p:spPr>
            <a:xfrm>
              <a:off x="-462389" y="225831"/>
              <a:ext cx="731853" cy="490859"/>
            </a:xfrm>
            <a:custGeom>
              <a:rect b="b" l="l" r="r" t="t"/>
              <a:pathLst>
                <a:path extrusionOk="0" h="9516" w="14188">
                  <a:moveTo>
                    <a:pt x="283" y="1"/>
                  </a:moveTo>
                  <a:lnTo>
                    <a:pt x="1" y="1095"/>
                  </a:lnTo>
                  <a:cubicBezTo>
                    <a:pt x="5496" y="2336"/>
                    <a:pt x="10462" y="5287"/>
                    <a:pt x="14187" y="9516"/>
                  </a:cubicBezTo>
                  <a:cubicBezTo>
                    <a:pt x="10671" y="4955"/>
                    <a:pt x="5803" y="1636"/>
                    <a:pt x="283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7"/>
            <p:cNvSpPr/>
            <p:nvPr/>
          </p:nvSpPr>
          <p:spPr>
            <a:xfrm>
              <a:off x="-714782" y="730566"/>
              <a:ext cx="633227" cy="632350"/>
            </a:xfrm>
            <a:custGeom>
              <a:rect b="b" l="l" r="r" t="t"/>
              <a:pathLst>
                <a:path extrusionOk="0" h="12259" w="12276">
                  <a:moveTo>
                    <a:pt x="6187" y="0"/>
                  </a:moveTo>
                  <a:cubicBezTo>
                    <a:pt x="4914" y="0"/>
                    <a:pt x="3590" y="549"/>
                    <a:pt x="2582" y="1735"/>
                  </a:cubicBezTo>
                  <a:cubicBezTo>
                    <a:pt x="1611" y="2878"/>
                    <a:pt x="1" y="6357"/>
                    <a:pt x="923" y="7795"/>
                  </a:cubicBezTo>
                  <a:cubicBezTo>
                    <a:pt x="1931" y="9541"/>
                    <a:pt x="6135" y="9025"/>
                    <a:pt x="7537" y="11213"/>
                  </a:cubicBezTo>
                  <a:cubicBezTo>
                    <a:pt x="7690" y="11441"/>
                    <a:pt x="7785" y="11638"/>
                    <a:pt x="7842" y="11797"/>
                  </a:cubicBezTo>
                  <a:lnTo>
                    <a:pt x="7842" y="11797"/>
                  </a:lnTo>
                  <a:cubicBezTo>
                    <a:pt x="7908" y="11311"/>
                    <a:pt x="8181" y="10419"/>
                    <a:pt x="9012" y="9012"/>
                  </a:cubicBezTo>
                  <a:cubicBezTo>
                    <a:pt x="12275" y="3471"/>
                    <a:pt x="9390" y="0"/>
                    <a:pt x="6187" y="0"/>
                  </a:cubicBezTo>
                  <a:close/>
                  <a:moveTo>
                    <a:pt x="7842" y="11797"/>
                  </a:moveTo>
                  <a:cubicBezTo>
                    <a:pt x="7799" y="12114"/>
                    <a:pt x="7845" y="12258"/>
                    <a:pt x="7881" y="12258"/>
                  </a:cubicBezTo>
                  <a:cubicBezTo>
                    <a:pt x="7920" y="12258"/>
                    <a:pt x="7948" y="12092"/>
                    <a:pt x="7842" y="11797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7"/>
            <p:cNvSpPr/>
            <p:nvPr/>
          </p:nvSpPr>
          <p:spPr>
            <a:xfrm>
              <a:off x="-486478" y="917037"/>
              <a:ext cx="230264" cy="684293"/>
            </a:xfrm>
            <a:custGeom>
              <a:rect b="b" l="l" r="r" t="t"/>
              <a:pathLst>
                <a:path extrusionOk="0" h="13266" w="4464">
                  <a:moveTo>
                    <a:pt x="0" y="1"/>
                  </a:moveTo>
                  <a:lnTo>
                    <a:pt x="0" y="1"/>
                  </a:lnTo>
                  <a:cubicBezTo>
                    <a:pt x="2853" y="3713"/>
                    <a:pt x="3861" y="8680"/>
                    <a:pt x="2730" y="13068"/>
                  </a:cubicBezTo>
                  <a:lnTo>
                    <a:pt x="3578" y="13265"/>
                  </a:lnTo>
                  <a:cubicBezTo>
                    <a:pt x="4463" y="8532"/>
                    <a:pt x="3148" y="3652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6" name="Google Shape;986;p17"/>
          <p:cNvGrpSpPr/>
          <p:nvPr/>
        </p:nvGrpSpPr>
        <p:grpSpPr>
          <a:xfrm flipH="1">
            <a:off x="5783802" y="3213979"/>
            <a:ext cx="3975133" cy="2946083"/>
            <a:chOff x="-1213843" y="3061579"/>
            <a:chExt cx="3975133" cy="2946083"/>
          </a:xfrm>
        </p:grpSpPr>
        <p:sp>
          <p:nvSpPr>
            <p:cNvPr id="987" name="Google Shape;987;p17"/>
            <p:cNvSpPr/>
            <p:nvPr/>
          </p:nvSpPr>
          <p:spPr>
            <a:xfrm>
              <a:off x="-1213843" y="3863842"/>
              <a:ext cx="1814930" cy="1725486"/>
            </a:xfrm>
            <a:custGeom>
              <a:rect b="b" l="l" r="r" t="t"/>
              <a:pathLst>
                <a:path extrusionOk="0" h="33451" w="35185">
                  <a:moveTo>
                    <a:pt x="32333" y="0"/>
                  </a:moveTo>
                  <a:cubicBezTo>
                    <a:pt x="1" y="5127"/>
                    <a:pt x="11323" y="29738"/>
                    <a:pt x="9012" y="33451"/>
                  </a:cubicBezTo>
                  <a:cubicBezTo>
                    <a:pt x="12048" y="28558"/>
                    <a:pt x="35185" y="32504"/>
                    <a:pt x="32333" y="0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7"/>
            <p:cNvSpPr/>
            <p:nvPr/>
          </p:nvSpPr>
          <p:spPr>
            <a:xfrm>
              <a:off x="-1208736" y="3863842"/>
              <a:ext cx="1662710" cy="1725486"/>
            </a:xfrm>
            <a:custGeom>
              <a:rect b="b" l="l" r="r" t="t"/>
              <a:pathLst>
                <a:path extrusionOk="0" h="33451" w="32234">
                  <a:moveTo>
                    <a:pt x="32234" y="0"/>
                  </a:moveTo>
                  <a:cubicBezTo>
                    <a:pt x="0" y="5114"/>
                    <a:pt x="11212" y="29763"/>
                    <a:pt x="8913" y="33451"/>
                  </a:cubicBezTo>
                  <a:cubicBezTo>
                    <a:pt x="16068" y="21883"/>
                    <a:pt x="23850" y="10720"/>
                    <a:pt x="32234" y="0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7"/>
            <p:cNvSpPr/>
            <p:nvPr/>
          </p:nvSpPr>
          <p:spPr>
            <a:xfrm>
              <a:off x="-829553" y="3915167"/>
              <a:ext cx="1299931" cy="1791460"/>
            </a:xfrm>
            <a:custGeom>
              <a:rect b="b" l="l" r="r" t="t"/>
              <a:pathLst>
                <a:path extrusionOk="0" h="34730" w="25201">
                  <a:moveTo>
                    <a:pt x="20101" y="1"/>
                  </a:moveTo>
                  <a:cubicBezTo>
                    <a:pt x="16658" y="812"/>
                    <a:pt x="19695" y="3210"/>
                    <a:pt x="19818" y="5004"/>
                  </a:cubicBezTo>
                  <a:cubicBezTo>
                    <a:pt x="19867" y="5582"/>
                    <a:pt x="19572" y="5779"/>
                    <a:pt x="19621" y="5816"/>
                  </a:cubicBezTo>
                  <a:cubicBezTo>
                    <a:pt x="15786" y="10894"/>
                    <a:pt x="15086" y="12017"/>
                    <a:pt x="15002" y="12017"/>
                  </a:cubicBezTo>
                  <a:cubicBezTo>
                    <a:pt x="14970" y="12017"/>
                    <a:pt x="15029" y="11851"/>
                    <a:pt x="15036" y="11680"/>
                  </a:cubicBezTo>
                  <a:cubicBezTo>
                    <a:pt x="15134" y="8606"/>
                    <a:pt x="10167" y="4918"/>
                    <a:pt x="12688" y="2841"/>
                  </a:cubicBezTo>
                  <a:lnTo>
                    <a:pt x="12688" y="2841"/>
                  </a:lnTo>
                  <a:cubicBezTo>
                    <a:pt x="9553" y="5177"/>
                    <a:pt x="16413" y="9455"/>
                    <a:pt x="14310" y="13007"/>
                  </a:cubicBezTo>
                  <a:cubicBezTo>
                    <a:pt x="13659" y="14114"/>
                    <a:pt x="12306" y="15773"/>
                    <a:pt x="9983" y="19142"/>
                  </a:cubicBezTo>
                  <a:cubicBezTo>
                    <a:pt x="10549" y="15159"/>
                    <a:pt x="4512" y="10573"/>
                    <a:pt x="6516" y="7402"/>
                  </a:cubicBezTo>
                  <a:lnTo>
                    <a:pt x="6516" y="7402"/>
                  </a:lnTo>
                  <a:cubicBezTo>
                    <a:pt x="4328" y="10463"/>
                    <a:pt x="9958" y="15208"/>
                    <a:pt x="9651" y="18884"/>
                  </a:cubicBezTo>
                  <a:cubicBezTo>
                    <a:pt x="9565" y="20039"/>
                    <a:pt x="9307" y="20076"/>
                    <a:pt x="5619" y="25621"/>
                  </a:cubicBezTo>
                  <a:cubicBezTo>
                    <a:pt x="5791" y="22375"/>
                    <a:pt x="1697" y="19351"/>
                    <a:pt x="2041" y="15712"/>
                  </a:cubicBezTo>
                  <a:lnTo>
                    <a:pt x="2041" y="15712"/>
                  </a:lnTo>
                  <a:cubicBezTo>
                    <a:pt x="1427" y="18810"/>
                    <a:pt x="4353" y="21760"/>
                    <a:pt x="5004" y="24367"/>
                  </a:cubicBezTo>
                  <a:cubicBezTo>
                    <a:pt x="5557" y="26579"/>
                    <a:pt x="4857" y="26579"/>
                    <a:pt x="1" y="34398"/>
                  </a:cubicBezTo>
                  <a:lnTo>
                    <a:pt x="529" y="34730"/>
                  </a:lnTo>
                  <a:cubicBezTo>
                    <a:pt x="2890" y="30784"/>
                    <a:pt x="4107" y="28694"/>
                    <a:pt x="4955" y="27526"/>
                  </a:cubicBezTo>
                  <a:cubicBezTo>
                    <a:pt x="5960" y="26156"/>
                    <a:pt x="7259" y="25806"/>
                    <a:pt x="8681" y="25806"/>
                  </a:cubicBezTo>
                  <a:cubicBezTo>
                    <a:pt x="10163" y="25806"/>
                    <a:pt x="11779" y="26186"/>
                    <a:pt x="13339" y="26186"/>
                  </a:cubicBezTo>
                  <a:cubicBezTo>
                    <a:pt x="14420" y="26186"/>
                    <a:pt x="15474" y="26003"/>
                    <a:pt x="16437" y="25387"/>
                  </a:cubicBezTo>
                  <a:lnTo>
                    <a:pt x="16437" y="25387"/>
                  </a:lnTo>
                  <a:cubicBezTo>
                    <a:pt x="15638" y="25791"/>
                    <a:pt x="14757" y="25925"/>
                    <a:pt x="13840" y="25925"/>
                  </a:cubicBezTo>
                  <a:cubicBezTo>
                    <a:pt x="12021" y="25925"/>
                    <a:pt x="10059" y="25397"/>
                    <a:pt x="8313" y="25397"/>
                  </a:cubicBezTo>
                  <a:cubicBezTo>
                    <a:pt x="7484" y="25397"/>
                    <a:pt x="6705" y="25516"/>
                    <a:pt x="6012" y="25866"/>
                  </a:cubicBezTo>
                  <a:cubicBezTo>
                    <a:pt x="6024" y="25842"/>
                    <a:pt x="9365" y="20642"/>
                    <a:pt x="9405" y="20642"/>
                  </a:cubicBezTo>
                  <a:cubicBezTo>
                    <a:pt x="9405" y="20642"/>
                    <a:pt x="9405" y="20642"/>
                    <a:pt x="9405" y="20642"/>
                  </a:cubicBezTo>
                  <a:cubicBezTo>
                    <a:pt x="10230" y="19401"/>
                    <a:pt x="11608" y="19046"/>
                    <a:pt x="13176" y="19046"/>
                  </a:cubicBezTo>
                  <a:cubicBezTo>
                    <a:pt x="15267" y="19046"/>
                    <a:pt x="17699" y="19677"/>
                    <a:pt x="19610" y="19677"/>
                  </a:cubicBezTo>
                  <a:cubicBezTo>
                    <a:pt x="20795" y="19677"/>
                    <a:pt x="21781" y="19435"/>
                    <a:pt x="22363" y="18650"/>
                  </a:cubicBezTo>
                  <a:lnTo>
                    <a:pt x="22363" y="18650"/>
                  </a:lnTo>
                  <a:cubicBezTo>
                    <a:pt x="21802" y="19309"/>
                    <a:pt x="20945" y="19527"/>
                    <a:pt x="19920" y="19527"/>
                  </a:cubicBezTo>
                  <a:cubicBezTo>
                    <a:pt x="17933" y="19527"/>
                    <a:pt x="15318" y="18709"/>
                    <a:pt x="13032" y="18709"/>
                  </a:cubicBezTo>
                  <a:cubicBezTo>
                    <a:pt x="12099" y="18709"/>
                    <a:pt x="11221" y="18845"/>
                    <a:pt x="10462" y="19228"/>
                  </a:cubicBezTo>
                  <a:cubicBezTo>
                    <a:pt x="10426" y="19246"/>
                    <a:pt x="10343" y="19330"/>
                    <a:pt x="10321" y="19330"/>
                  </a:cubicBezTo>
                  <a:cubicBezTo>
                    <a:pt x="10253" y="19330"/>
                    <a:pt x="10724" y="18576"/>
                    <a:pt x="14568" y="13044"/>
                  </a:cubicBezTo>
                  <a:cubicBezTo>
                    <a:pt x="14569" y="13045"/>
                    <a:pt x="14570" y="13045"/>
                    <a:pt x="14571" y="13045"/>
                  </a:cubicBezTo>
                  <a:cubicBezTo>
                    <a:pt x="14616" y="13045"/>
                    <a:pt x="14844" y="12557"/>
                    <a:pt x="15577" y="12233"/>
                  </a:cubicBezTo>
                  <a:cubicBezTo>
                    <a:pt x="16099" y="12006"/>
                    <a:pt x="16715" y="11922"/>
                    <a:pt x="17376" y="11922"/>
                  </a:cubicBezTo>
                  <a:cubicBezTo>
                    <a:pt x="19238" y="11922"/>
                    <a:pt x="21458" y="12587"/>
                    <a:pt x="22952" y="12587"/>
                  </a:cubicBezTo>
                  <a:cubicBezTo>
                    <a:pt x="23824" y="12587"/>
                    <a:pt x="24449" y="12361"/>
                    <a:pt x="24612" y="11643"/>
                  </a:cubicBezTo>
                  <a:lnTo>
                    <a:pt x="24612" y="11643"/>
                  </a:lnTo>
                  <a:cubicBezTo>
                    <a:pt x="24431" y="12280"/>
                    <a:pt x="23874" y="12491"/>
                    <a:pt x="23102" y="12491"/>
                  </a:cubicBezTo>
                  <a:cubicBezTo>
                    <a:pt x="21597" y="12491"/>
                    <a:pt x="19272" y="11692"/>
                    <a:pt x="17293" y="11692"/>
                  </a:cubicBezTo>
                  <a:cubicBezTo>
                    <a:pt x="16506" y="11692"/>
                    <a:pt x="15774" y="11819"/>
                    <a:pt x="15171" y="12172"/>
                  </a:cubicBezTo>
                  <a:cubicBezTo>
                    <a:pt x="16274" y="10614"/>
                    <a:pt x="19653" y="5877"/>
                    <a:pt x="19707" y="5877"/>
                  </a:cubicBezTo>
                  <a:cubicBezTo>
                    <a:pt x="19707" y="5877"/>
                    <a:pt x="19707" y="5877"/>
                    <a:pt x="19707" y="5877"/>
                  </a:cubicBezTo>
                  <a:cubicBezTo>
                    <a:pt x="19975" y="5516"/>
                    <a:pt x="20381" y="5397"/>
                    <a:pt x="20852" y="5397"/>
                  </a:cubicBezTo>
                  <a:cubicBezTo>
                    <a:pt x="21743" y="5397"/>
                    <a:pt x="22867" y="5819"/>
                    <a:pt x="23740" y="5819"/>
                  </a:cubicBezTo>
                  <a:cubicBezTo>
                    <a:pt x="24589" y="5819"/>
                    <a:pt x="25200" y="5421"/>
                    <a:pt x="25129" y="3849"/>
                  </a:cubicBezTo>
                  <a:lnTo>
                    <a:pt x="25129" y="3849"/>
                  </a:lnTo>
                  <a:cubicBezTo>
                    <a:pt x="25096" y="5355"/>
                    <a:pt x="24549" y="5747"/>
                    <a:pt x="23782" y="5747"/>
                  </a:cubicBezTo>
                  <a:cubicBezTo>
                    <a:pt x="22951" y="5747"/>
                    <a:pt x="21862" y="5287"/>
                    <a:pt x="20890" y="5287"/>
                  </a:cubicBezTo>
                  <a:cubicBezTo>
                    <a:pt x="20716" y="5287"/>
                    <a:pt x="20547" y="5302"/>
                    <a:pt x="20383" y="5336"/>
                  </a:cubicBezTo>
                  <a:cubicBezTo>
                    <a:pt x="20261" y="5359"/>
                    <a:pt x="20091" y="5487"/>
                    <a:pt x="20040" y="5487"/>
                  </a:cubicBezTo>
                  <a:cubicBezTo>
                    <a:pt x="19925" y="5487"/>
                    <a:pt x="20447" y="4806"/>
                    <a:pt x="23653" y="579"/>
                  </a:cubicBezTo>
                  <a:lnTo>
                    <a:pt x="23653" y="579"/>
                  </a:lnTo>
                  <a:cubicBezTo>
                    <a:pt x="20583" y="4506"/>
                    <a:pt x="19982" y="5412"/>
                    <a:pt x="19905" y="5412"/>
                  </a:cubicBezTo>
                  <a:cubicBezTo>
                    <a:pt x="19867" y="5412"/>
                    <a:pt x="19957" y="5191"/>
                    <a:pt x="19941" y="5004"/>
                  </a:cubicBezTo>
                  <a:cubicBezTo>
                    <a:pt x="19793" y="3062"/>
                    <a:pt x="16794" y="1009"/>
                    <a:pt x="2010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7"/>
            <p:cNvSpPr/>
            <p:nvPr/>
          </p:nvSpPr>
          <p:spPr>
            <a:xfrm>
              <a:off x="-257813" y="3863481"/>
              <a:ext cx="1799971" cy="2144181"/>
            </a:xfrm>
            <a:custGeom>
              <a:rect b="b" l="l" r="r" t="t"/>
              <a:pathLst>
                <a:path extrusionOk="0" h="41568" w="34895">
                  <a:moveTo>
                    <a:pt x="28793" y="0"/>
                  </a:moveTo>
                  <a:cubicBezTo>
                    <a:pt x="24509" y="0"/>
                    <a:pt x="23485" y="4602"/>
                    <a:pt x="21998" y="8760"/>
                  </a:cubicBezTo>
                  <a:cubicBezTo>
                    <a:pt x="20044" y="14354"/>
                    <a:pt x="19196" y="15227"/>
                    <a:pt x="13799" y="17280"/>
                  </a:cubicBezTo>
                  <a:cubicBezTo>
                    <a:pt x="6300" y="20242"/>
                    <a:pt x="9275" y="25578"/>
                    <a:pt x="4726" y="29130"/>
                  </a:cubicBezTo>
                  <a:cubicBezTo>
                    <a:pt x="2993" y="30397"/>
                    <a:pt x="509" y="31442"/>
                    <a:pt x="227" y="33630"/>
                  </a:cubicBezTo>
                  <a:cubicBezTo>
                    <a:pt x="0" y="35349"/>
                    <a:pt x="2437" y="41567"/>
                    <a:pt x="6866" y="41567"/>
                  </a:cubicBezTo>
                  <a:cubicBezTo>
                    <a:pt x="7727" y="41567"/>
                    <a:pt x="8662" y="41333"/>
                    <a:pt x="9668" y="40785"/>
                  </a:cubicBezTo>
                  <a:cubicBezTo>
                    <a:pt x="14389" y="37933"/>
                    <a:pt x="14807" y="33212"/>
                    <a:pt x="18937" y="30409"/>
                  </a:cubicBezTo>
                  <a:cubicBezTo>
                    <a:pt x="22896" y="27803"/>
                    <a:pt x="25637" y="27815"/>
                    <a:pt x="28612" y="22676"/>
                  </a:cubicBezTo>
                  <a:cubicBezTo>
                    <a:pt x="31612" y="17058"/>
                    <a:pt x="29325" y="14317"/>
                    <a:pt x="31280" y="9522"/>
                  </a:cubicBezTo>
                  <a:cubicBezTo>
                    <a:pt x="32829" y="5896"/>
                    <a:pt x="34894" y="1372"/>
                    <a:pt x="30813" y="290"/>
                  </a:cubicBezTo>
                  <a:cubicBezTo>
                    <a:pt x="30067" y="92"/>
                    <a:pt x="29398" y="0"/>
                    <a:pt x="28793" y="0"/>
                  </a:cubicBezTo>
                  <a:close/>
                </a:path>
              </a:pathLst>
            </a:custGeom>
            <a:solidFill>
              <a:srgbClr val="E298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7"/>
            <p:cNvSpPr/>
            <p:nvPr/>
          </p:nvSpPr>
          <p:spPr>
            <a:xfrm>
              <a:off x="-470642" y="3995532"/>
              <a:ext cx="1868834" cy="1942597"/>
            </a:xfrm>
            <a:custGeom>
              <a:rect b="b" l="l" r="r" t="t"/>
              <a:pathLst>
                <a:path extrusionOk="0" h="37660" w="36230">
                  <a:moveTo>
                    <a:pt x="33721" y="1"/>
                  </a:moveTo>
                  <a:cubicBezTo>
                    <a:pt x="33714" y="1"/>
                    <a:pt x="31362" y="6307"/>
                    <a:pt x="29210" y="10331"/>
                  </a:cubicBezTo>
                  <a:cubicBezTo>
                    <a:pt x="29054" y="5591"/>
                    <a:pt x="28993" y="2943"/>
                    <a:pt x="28966" y="2943"/>
                  </a:cubicBezTo>
                  <a:cubicBezTo>
                    <a:pt x="28940" y="2943"/>
                    <a:pt x="28945" y="5400"/>
                    <a:pt x="28927" y="10810"/>
                  </a:cubicBezTo>
                  <a:cubicBezTo>
                    <a:pt x="28519" y="11557"/>
                    <a:pt x="24799" y="17787"/>
                    <a:pt x="24275" y="17787"/>
                  </a:cubicBezTo>
                  <a:cubicBezTo>
                    <a:pt x="24247" y="17787"/>
                    <a:pt x="24228" y="17769"/>
                    <a:pt x="24219" y="17731"/>
                  </a:cubicBezTo>
                  <a:cubicBezTo>
                    <a:pt x="23787" y="15956"/>
                    <a:pt x="23771" y="13068"/>
                    <a:pt x="23738" y="13068"/>
                  </a:cubicBezTo>
                  <a:cubicBezTo>
                    <a:pt x="23729" y="13068"/>
                    <a:pt x="23720" y="13253"/>
                    <a:pt x="23703" y="13687"/>
                  </a:cubicBezTo>
                  <a:cubicBezTo>
                    <a:pt x="23555" y="19477"/>
                    <a:pt x="24465" y="18113"/>
                    <a:pt x="21674" y="21309"/>
                  </a:cubicBezTo>
                  <a:cubicBezTo>
                    <a:pt x="20494" y="22575"/>
                    <a:pt x="19326" y="23915"/>
                    <a:pt x="16548" y="26484"/>
                  </a:cubicBezTo>
                  <a:cubicBezTo>
                    <a:pt x="16585" y="23841"/>
                    <a:pt x="16708" y="21297"/>
                    <a:pt x="17310" y="18481"/>
                  </a:cubicBezTo>
                  <a:cubicBezTo>
                    <a:pt x="17768" y="16430"/>
                    <a:pt x="17923" y="15613"/>
                    <a:pt x="17892" y="15613"/>
                  </a:cubicBezTo>
                  <a:cubicBezTo>
                    <a:pt x="17810" y="15613"/>
                    <a:pt x="16427" y="21355"/>
                    <a:pt x="15945" y="25095"/>
                  </a:cubicBezTo>
                  <a:cubicBezTo>
                    <a:pt x="15601" y="27775"/>
                    <a:pt x="16634" y="26558"/>
                    <a:pt x="12307" y="30074"/>
                  </a:cubicBezTo>
                  <a:cubicBezTo>
                    <a:pt x="12270" y="30099"/>
                    <a:pt x="9688" y="32041"/>
                    <a:pt x="8287" y="32877"/>
                  </a:cubicBezTo>
                  <a:cubicBezTo>
                    <a:pt x="8062" y="33014"/>
                    <a:pt x="7892" y="33146"/>
                    <a:pt x="7798" y="33146"/>
                  </a:cubicBezTo>
                  <a:cubicBezTo>
                    <a:pt x="7572" y="33146"/>
                    <a:pt x="7780" y="32392"/>
                    <a:pt x="8717" y="29164"/>
                  </a:cubicBezTo>
                  <a:cubicBezTo>
                    <a:pt x="8811" y="28851"/>
                    <a:pt x="8838" y="28719"/>
                    <a:pt x="8817" y="28719"/>
                  </a:cubicBezTo>
                  <a:cubicBezTo>
                    <a:pt x="8708" y="28719"/>
                    <a:pt x="7258" y="32404"/>
                    <a:pt x="7217" y="32570"/>
                  </a:cubicBezTo>
                  <a:cubicBezTo>
                    <a:pt x="6897" y="33725"/>
                    <a:pt x="7119" y="33664"/>
                    <a:pt x="5398" y="34647"/>
                  </a:cubicBezTo>
                  <a:cubicBezTo>
                    <a:pt x="1" y="37610"/>
                    <a:pt x="640" y="36565"/>
                    <a:pt x="1144" y="37659"/>
                  </a:cubicBezTo>
                  <a:cubicBezTo>
                    <a:pt x="8711" y="33749"/>
                    <a:pt x="8341" y="33268"/>
                    <a:pt x="8985" y="33268"/>
                  </a:cubicBezTo>
                  <a:cubicBezTo>
                    <a:pt x="9196" y="33268"/>
                    <a:pt x="9514" y="33319"/>
                    <a:pt x="10251" y="33319"/>
                  </a:cubicBezTo>
                  <a:cubicBezTo>
                    <a:pt x="10649" y="33319"/>
                    <a:pt x="11171" y="33304"/>
                    <a:pt x="11864" y="33258"/>
                  </a:cubicBezTo>
                  <a:cubicBezTo>
                    <a:pt x="12122" y="33246"/>
                    <a:pt x="14433" y="32963"/>
                    <a:pt x="14679" y="32840"/>
                  </a:cubicBezTo>
                  <a:cubicBezTo>
                    <a:pt x="14699" y="32830"/>
                    <a:pt x="14687" y="32825"/>
                    <a:pt x="14648" y="32825"/>
                  </a:cubicBezTo>
                  <a:cubicBezTo>
                    <a:pt x="14479" y="32825"/>
                    <a:pt x="13786" y="32906"/>
                    <a:pt x="12860" y="32906"/>
                  </a:cubicBezTo>
                  <a:cubicBezTo>
                    <a:pt x="11989" y="32906"/>
                    <a:pt x="10912" y="32835"/>
                    <a:pt x="9872" y="32557"/>
                  </a:cubicBezTo>
                  <a:cubicBezTo>
                    <a:pt x="18288" y="26312"/>
                    <a:pt x="17479" y="25777"/>
                    <a:pt x="18035" y="25777"/>
                  </a:cubicBezTo>
                  <a:cubicBezTo>
                    <a:pt x="18150" y="25777"/>
                    <a:pt x="18323" y="25800"/>
                    <a:pt x="18648" y="25800"/>
                  </a:cubicBezTo>
                  <a:cubicBezTo>
                    <a:pt x="18719" y="25800"/>
                    <a:pt x="18797" y="25799"/>
                    <a:pt x="18884" y="25796"/>
                  </a:cubicBezTo>
                  <a:cubicBezTo>
                    <a:pt x="22731" y="25698"/>
                    <a:pt x="27120" y="23841"/>
                    <a:pt x="29948" y="21628"/>
                  </a:cubicBezTo>
                  <a:lnTo>
                    <a:pt x="29948" y="21628"/>
                  </a:lnTo>
                  <a:cubicBezTo>
                    <a:pt x="26119" y="24277"/>
                    <a:pt x="22440" y="25073"/>
                    <a:pt x="18968" y="25073"/>
                  </a:cubicBezTo>
                  <a:cubicBezTo>
                    <a:pt x="18862" y="25073"/>
                    <a:pt x="18756" y="25072"/>
                    <a:pt x="18650" y="25071"/>
                  </a:cubicBezTo>
                  <a:cubicBezTo>
                    <a:pt x="21379" y="22366"/>
                    <a:pt x="24305" y="18322"/>
                    <a:pt x="24760" y="17781"/>
                  </a:cubicBezTo>
                  <a:cubicBezTo>
                    <a:pt x="26051" y="16182"/>
                    <a:pt x="25928" y="17879"/>
                    <a:pt x="30624" y="14867"/>
                  </a:cubicBezTo>
                  <a:lnTo>
                    <a:pt x="30624" y="14867"/>
                  </a:lnTo>
                  <a:cubicBezTo>
                    <a:pt x="29673" y="15343"/>
                    <a:pt x="26948" y="16466"/>
                    <a:pt x="26105" y="16466"/>
                  </a:cubicBezTo>
                  <a:cubicBezTo>
                    <a:pt x="25859" y="16466"/>
                    <a:pt x="25773" y="16370"/>
                    <a:pt x="25940" y="16133"/>
                  </a:cubicBezTo>
                  <a:cubicBezTo>
                    <a:pt x="26604" y="15248"/>
                    <a:pt x="28706" y="11818"/>
                    <a:pt x="30194" y="8733"/>
                  </a:cubicBezTo>
                  <a:cubicBezTo>
                    <a:pt x="32468" y="7245"/>
                    <a:pt x="34865" y="5155"/>
                    <a:pt x="36230" y="2979"/>
                  </a:cubicBezTo>
                  <a:lnTo>
                    <a:pt x="36230" y="2979"/>
                  </a:lnTo>
                  <a:cubicBezTo>
                    <a:pt x="35086" y="4651"/>
                    <a:pt x="33648" y="5917"/>
                    <a:pt x="31976" y="7184"/>
                  </a:cubicBezTo>
                  <a:cubicBezTo>
                    <a:pt x="31109" y="7838"/>
                    <a:pt x="30672" y="8204"/>
                    <a:pt x="30546" y="8204"/>
                  </a:cubicBezTo>
                  <a:cubicBezTo>
                    <a:pt x="30286" y="8204"/>
                    <a:pt x="31352" y="6645"/>
                    <a:pt x="32702" y="2844"/>
                  </a:cubicBezTo>
                  <a:cubicBezTo>
                    <a:pt x="33423" y="816"/>
                    <a:pt x="33724" y="1"/>
                    <a:pt x="3372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7"/>
            <p:cNvSpPr/>
            <p:nvPr/>
          </p:nvSpPr>
          <p:spPr>
            <a:xfrm>
              <a:off x="912130" y="3061579"/>
              <a:ext cx="302789" cy="292731"/>
            </a:xfrm>
            <a:custGeom>
              <a:rect b="b" l="l" r="r" t="t"/>
              <a:pathLst>
                <a:path extrusionOk="0" h="5675" w="5870">
                  <a:moveTo>
                    <a:pt x="2960" y="0"/>
                  </a:moveTo>
                  <a:cubicBezTo>
                    <a:pt x="1709" y="0"/>
                    <a:pt x="416" y="970"/>
                    <a:pt x="498" y="3321"/>
                  </a:cubicBezTo>
                  <a:cubicBezTo>
                    <a:pt x="547" y="4451"/>
                    <a:pt x="403" y="5080"/>
                    <a:pt x="262" y="5398"/>
                  </a:cubicBezTo>
                  <a:lnTo>
                    <a:pt x="262" y="5398"/>
                  </a:lnTo>
                  <a:cubicBezTo>
                    <a:pt x="550" y="5204"/>
                    <a:pt x="1149" y="4970"/>
                    <a:pt x="2280" y="4907"/>
                  </a:cubicBezTo>
                  <a:cubicBezTo>
                    <a:pt x="5735" y="4747"/>
                    <a:pt x="5870" y="1957"/>
                    <a:pt x="4628" y="678"/>
                  </a:cubicBezTo>
                  <a:cubicBezTo>
                    <a:pt x="4202" y="243"/>
                    <a:pt x="3586" y="0"/>
                    <a:pt x="2960" y="0"/>
                  </a:cubicBezTo>
                  <a:close/>
                  <a:moveTo>
                    <a:pt x="262" y="5398"/>
                  </a:moveTo>
                  <a:cubicBezTo>
                    <a:pt x="37" y="5548"/>
                    <a:pt x="1" y="5674"/>
                    <a:pt x="48" y="5674"/>
                  </a:cubicBezTo>
                  <a:cubicBezTo>
                    <a:pt x="85" y="5674"/>
                    <a:pt x="173" y="5598"/>
                    <a:pt x="262" y="5398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7"/>
            <p:cNvSpPr/>
            <p:nvPr/>
          </p:nvSpPr>
          <p:spPr>
            <a:xfrm>
              <a:off x="19546" y="3173513"/>
              <a:ext cx="1090557" cy="2042306"/>
            </a:xfrm>
            <a:custGeom>
              <a:rect b="b" l="l" r="r" t="t"/>
              <a:pathLst>
                <a:path extrusionOk="0" h="39593" w="21142">
                  <a:moveTo>
                    <a:pt x="20522" y="0"/>
                  </a:moveTo>
                  <a:cubicBezTo>
                    <a:pt x="20508" y="0"/>
                    <a:pt x="20487" y="7"/>
                    <a:pt x="20457" y="20"/>
                  </a:cubicBezTo>
                  <a:cubicBezTo>
                    <a:pt x="19842" y="291"/>
                    <a:pt x="4512" y="15608"/>
                    <a:pt x="1" y="39445"/>
                  </a:cubicBezTo>
                  <a:lnTo>
                    <a:pt x="775" y="39593"/>
                  </a:lnTo>
                  <a:cubicBezTo>
                    <a:pt x="5190" y="13705"/>
                    <a:pt x="21141" y="0"/>
                    <a:pt x="2052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7"/>
            <p:cNvSpPr/>
            <p:nvPr/>
          </p:nvSpPr>
          <p:spPr>
            <a:xfrm>
              <a:off x="423901" y="3894482"/>
              <a:ext cx="664331" cy="305317"/>
            </a:xfrm>
            <a:custGeom>
              <a:rect b="b" l="l" r="r" t="t"/>
              <a:pathLst>
                <a:path extrusionOk="0" h="5919" w="12879">
                  <a:moveTo>
                    <a:pt x="8051" y="0"/>
                  </a:moveTo>
                  <a:cubicBezTo>
                    <a:pt x="6827" y="0"/>
                    <a:pt x="5487" y="359"/>
                    <a:pt x="4209" y="1299"/>
                  </a:cubicBezTo>
                  <a:cubicBezTo>
                    <a:pt x="2918" y="2246"/>
                    <a:pt x="2033" y="3684"/>
                    <a:pt x="1628" y="4176"/>
                  </a:cubicBezTo>
                  <a:cubicBezTo>
                    <a:pt x="1201" y="4742"/>
                    <a:pt x="864" y="5143"/>
                    <a:pt x="612" y="5417"/>
                  </a:cubicBezTo>
                  <a:lnTo>
                    <a:pt x="612" y="5417"/>
                  </a:lnTo>
                  <a:cubicBezTo>
                    <a:pt x="949" y="5199"/>
                    <a:pt x="1434" y="4957"/>
                    <a:pt x="2058" y="4791"/>
                  </a:cubicBezTo>
                  <a:cubicBezTo>
                    <a:pt x="3115" y="4520"/>
                    <a:pt x="11856" y="5086"/>
                    <a:pt x="12532" y="2861"/>
                  </a:cubicBezTo>
                  <a:cubicBezTo>
                    <a:pt x="12879" y="1744"/>
                    <a:pt x="10748" y="0"/>
                    <a:pt x="8051" y="0"/>
                  </a:cubicBezTo>
                  <a:close/>
                  <a:moveTo>
                    <a:pt x="612" y="5417"/>
                  </a:moveTo>
                  <a:cubicBezTo>
                    <a:pt x="192" y="5687"/>
                    <a:pt x="0" y="5919"/>
                    <a:pt x="52" y="5919"/>
                  </a:cubicBezTo>
                  <a:cubicBezTo>
                    <a:pt x="91" y="5919"/>
                    <a:pt x="276" y="5781"/>
                    <a:pt x="612" y="5417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7"/>
            <p:cNvSpPr/>
            <p:nvPr/>
          </p:nvSpPr>
          <p:spPr>
            <a:xfrm>
              <a:off x="221801" y="4009872"/>
              <a:ext cx="698272" cy="407605"/>
            </a:xfrm>
            <a:custGeom>
              <a:rect b="b" l="l" r="r" t="t"/>
              <a:pathLst>
                <a:path extrusionOk="0" h="7902" w="13537">
                  <a:moveTo>
                    <a:pt x="12820" y="0"/>
                  </a:moveTo>
                  <a:cubicBezTo>
                    <a:pt x="5071" y="0"/>
                    <a:pt x="0" y="7412"/>
                    <a:pt x="1169" y="7901"/>
                  </a:cubicBezTo>
                  <a:cubicBezTo>
                    <a:pt x="2872" y="3572"/>
                    <a:pt x="7922" y="15"/>
                    <a:pt x="13144" y="15"/>
                  </a:cubicBezTo>
                  <a:cubicBezTo>
                    <a:pt x="13275" y="15"/>
                    <a:pt x="13406" y="17"/>
                    <a:pt x="13536" y="21"/>
                  </a:cubicBezTo>
                  <a:cubicBezTo>
                    <a:pt x="13295" y="7"/>
                    <a:pt x="13057" y="0"/>
                    <a:pt x="1282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7"/>
            <p:cNvSpPr/>
            <p:nvPr/>
          </p:nvSpPr>
          <p:spPr>
            <a:xfrm>
              <a:off x="70819" y="3485381"/>
              <a:ext cx="378100" cy="713334"/>
            </a:xfrm>
            <a:custGeom>
              <a:rect b="b" l="l" r="r" t="t"/>
              <a:pathLst>
                <a:path extrusionOk="0" h="13829" w="7330">
                  <a:moveTo>
                    <a:pt x="2415" y="1"/>
                  </a:moveTo>
                  <a:cubicBezTo>
                    <a:pt x="975" y="1"/>
                    <a:pt x="0" y="1804"/>
                    <a:pt x="1355" y="5702"/>
                  </a:cubicBezTo>
                  <a:cubicBezTo>
                    <a:pt x="2719" y="9759"/>
                    <a:pt x="4932" y="10534"/>
                    <a:pt x="4662" y="13828"/>
                  </a:cubicBezTo>
                  <a:cubicBezTo>
                    <a:pt x="5006" y="9833"/>
                    <a:pt x="7329" y="8161"/>
                    <a:pt x="5977" y="3821"/>
                  </a:cubicBezTo>
                  <a:cubicBezTo>
                    <a:pt x="5238" y="1336"/>
                    <a:pt x="3654" y="1"/>
                    <a:pt x="2415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7"/>
            <p:cNvSpPr/>
            <p:nvPr/>
          </p:nvSpPr>
          <p:spPr>
            <a:xfrm>
              <a:off x="224999" y="3639355"/>
              <a:ext cx="158565" cy="817015"/>
            </a:xfrm>
            <a:custGeom>
              <a:rect b="b" l="l" r="r" t="t"/>
              <a:pathLst>
                <a:path extrusionOk="0" h="15839" w="3074">
                  <a:moveTo>
                    <a:pt x="1" y="0"/>
                  </a:moveTo>
                  <a:cubicBezTo>
                    <a:pt x="1882" y="4242"/>
                    <a:pt x="2275" y="11286"/>
                    <a:pt x="382" y="15822"/>
                  </a:cubicBezTo>
                  <a:cubicBezTo>
                    <a:pt x="409" y="15833"/>
                    <a:pt x="436" y="15838"/>
                    <a:pt x="464" y="15838"/>
                  </a:cubicBezTo>
                  <a:cubicBezTo>
                    <a:pt x="1611" y="15838"/>
                    <a:pt x="3074" y="6519"/>
                    <a:pt x="1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7"/>
            <p:cNvSpPr/>
            <p:nvPr/>
          </p:nvSpPr>
          <p:spPr>
            <a:xfrm>
              <a:off x="391147" y="3254859"/>
              <a:ext cx="371136" cy="661030"/>
            </a:xfrm>
            <a:custGeom>
              <a:rect b="b" l="l" r="r" t="t"/>
              <a:pathLst>
                <a:path extrusionOk="0" h="12815" w="7195">
                  <a:moveTo>
                    <a:pt x="2522" y="0"/>
                  </a:moveTo>
                  <a:cubicBezTo>
                    <a:pt x="2312" y="0"/>
                    <a:pt x="2112" y="53"/>
                    <a:pt x="1931" y="164"/>
                  </a:cubicBezTo>
                  <a:cubicBezTo>
                    <a:pt x="578" y="1025"/>
                    <a:pt x="1" y="4467"/>
                    <a:pt x="665" y="7061"/>
                  </a:cubicBezTo>
                  <a:cubicBezTo>
                    <a:pt x="1181" y="9102"/>
                    <a:pt x="2324" y="10479"/>
                    <a:pt x="1673" y="12814"/>
                  </a:cubicBezTo>
                  <a:cubicBezTo>
                    <a:pt x="1980" y="11745"/>
                    <a:pt x="2472" y="10749"/>
                    <a:pt x="3148" y="9876"/>
                  </a:cubicBezTo>
                  <a:cubicBezTo>
                    <a:pt x="7194" y="4488"/>
                    <a:pt x="4452" y="0"/>
                    <a:pt x="252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7"/>
            <p:cNvSpPr/>
            <p:nvPr/>
          </p:nvSpPr>
          <p:spPr>
            <a:xfrm>
              <a:off x="386091" y="3402798"/>
              <a:ext cx="182293" cy="737939"/>
            </a:xfrm>
            <a:custGeom>
              <a:rect b="b" l="l" r="r" t="t"/>
              <a:pathLst>
                <a:path extrusionOk="0" h="14306" w="3534">
                  <a:moveTo>
                    <a:pt x="2791" y="1"/>
                  </a:moveTo>
                  <a:lnTo>
                    <a:pt x="2791" y="1"/>
                  </a:lnTo>
                  <a:cubicBezTo>
                    <a:pt x="3197" y="3418"/>
                    <a:pt x="2250" y="9725"/>
                    <a:pt x="0" y="14286"/>
                  </a:cubicBezTo>
                  <a:cubicBezTo>
                    <a:pt x="28" y="14299"/>
                    <a:pt x="56" y="14306"/>
                    <a:pt x="86" y="14306"/>
                  </a:cubicBezTo>
                  <a:cubicBezTo>
                    <a:pt x="1186" y="14306"/>
                    <a:pt x="3533" y="5101"/>
                    <a:pt x="279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7"/>
            <p:cNvSpPr/>
            <p:nvPr/>
          </p:nvSpPr>
          <p:spPr>
            <a:xfrm>
              <a:off x="698888" y="3452265"/>
              <a:ext cx="706113" cy="261781"/>
            </a:xfrm>
            <a:custGeom>
              <a:rect b="b" l="l" r="r" t="t"/>
              <a:pathLst>
                <a:path extrusionOk="0" h="5075" w="13689">
                  <a:moveTo>
                    <a:pt x="7391" y="0"/>
                  </a:moveTo>
                  <a:cubicBezTo>
                    <a:pt x="5914" y="0"/>
                    <a:pt x="4225" y="621"/>
                    <a:pt x="2751" y="2312"/>
                  </a:cubicBezTo>
                  <a:cubicBezTo>
                    <a:pt x="1560" y="3713"/>
                    <a:pt x="780" y="4460"/>
                    <a:pt x="366" y="4811"/>
                  </a:cubicBezTo>
                  <a:lnTo>
                    <a:pt x="366" y="4811"/>
                  </a:lnTo>
                  <a:cubicBezTo>
                    <a:pt x="884" y="4520"/>
                    <a:pt x="1541" y="4429"/>
                    <a:pt x="2272" y="4429"/>
                  </a:cubicBezTo>
                  <a:cubicBezTo>
                    <a:pt x="3512" y="4429"/>
                    <a:pt x="4967" y="4692"/>
                    <a:pt x="6322" y="4692"/>
                  </a:cubicBezTo>
                  <a:cubicBezTo>
                    <a:pt x="6528" y="4692"/>
                    <a:pt x="6731" y="4686"/>
                    <a:pt x="6931" y="4672"/>
                  </a:cubicBezTo>
                  <a:cubicBezTo>
                    <a:pt x="13689" y="4281"/>
                    <a:pt x="11270" y="0"/>
                    <a:pt x="7391" y="0"/>
                  </a:cubicBezTo>
                  <a:close/>
                  <a:moveTo>
                    <a:pt x="366" y="4811"/>
                  </a:moveTo>
                  <a:lnTo>
                    <a:pt x="366" y="4811"/>
                  </a:lnTo>
                  <a:cubicBezTo>
                    <a:pt x="248" y="4877"/>
                    <a:pt x="137" y="4953"/>
                    <a:pt x="34" y="5041"/>
                  </a:cubicBezTo>
                  <a:cubicBezTo>
                    <a:pt x="10" y="5062"/>
                    <a:pt x="1" y="5074"/>
                    <a:pt x="8" y="5074"/>
                  </a:cubicBezTo>
                  <a:cubicBezTo>
                    <a:pt x="26" y="5074"/>
                    <a:pt x="143" y="5000"/>
                    <a:pt x="366" y="481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7"/>
            <p:cNvSpPr/>
            <p:nvPr/>
          </p:nvSpPr>
          <p:spPr>
            <a:xfrm>
              <a:off x="495807" y="3567707"/>
              <a:ext cx="648753" cy="318367"/>
            </a:xfrm>
            <a:custGeom>
              <a:rect b="b" l="l" r="r" t="t"/>
              <a:pathLst>
                <a:path extrusionOk="0" h="6172" w="12577">
                  <a:moveTo>
                    <a:pt x="12576" y="0"/>
                  </a:moveTo>
                  <a:lnTo>
                    <a:pt x="12576" y="0"/>
                  </a:lnTo>
                  <a:cubicBezTo>
                    <a:pt x="4979" y="234"/>
                    <a:pt x="0" y="5569"/>
                    <a:pt x="1008" y="6171"/>
                  </a:cubicBezTo>
                  <a:cubicBezTo>
                    <a:pt x="3246" y="2373"/>
                    <a:pt x="8249" y="258"/>
                    <a:pt x="1257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7"/>
            <p:cNvSpPr/>
            <p:nvPr/>
          </p:nvSpPr>
          <p:spPr>
            <a:xfrm>
              <a:off x="754545" y="3205443"/>
              <a:ext cx="129988" cy="250691"/>
            </a:xfrm>
            <a:custGeom>
              <a:rect b="b" l="l" r="r" t="t"/>
              <a:pathLst>
                <a:path extrusionOk="0" h="4860" w="2520">
                  <a:moveTo>
                    <a:pt x="1346" y="1"/>
                  </a:moveTo>
                  <a:cubicBezTo>
                    <a:pt x="744" y="1"/>
                    <a:pt x="117" y="572"/>
                    <a:pt x="74" y="1688"/>
                  </a:cubicBezTo>
                  <a:cubicBezTo>
                    <a:pt x="0" y="3191"/>
                    <a:pt x="1165" y="3601"/>
                    <a:pt x="902" y="4836"/>
                  </a:cubicBezTo>
                  <a:lnTo>
                    <a:pt x="902" y="4836"/>
                  </a:lnTo>
                  <a:cubicBezTo>
                    <a:pt x="1206" y="3482"/>
                    <a:pt x="2397" y="3436"/>
                    <a:pt x="2471" y="1725"/>
                  </a:cubicBezTo>
                  <a:cubicBezTo>
                    <a:pt x="2520" y="566"/>
                    <a:pt x="1945" y="1"/>
                    <a:pt x="1346" y="1"/>
                  </a:cubicBezTo>
                  <a:close/>
                  <a:moveTo>
                    <a:pt x="902" y="4836"/>
                  </a:moveTo>
                  <a:cubicBezTo>
                    <a:pt x="901" y="4844"/>
                    <a:pt x="899" y="4852"/>
                    <a:pt x="897" y="4860"/>
                  </a:cubicBezTo>
                  <a:cubicBezTo>
                    <a:pt x="899" y="4852"/>
                    <a:pt x="901" y="4844"/>
                    <a:pt x="902" y="4836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7"/>
            <p:cNvSpPr/>
            <p:nvPr/>
          </p:nvSpPr>
          <p:spPr>
            <a:xfrm>
              <a:off x="762128" y="3259501"/>
              <a:ext cx="59629" cy="281331"/>
            </a:xfrm>
            <a:custGeom>
              <a:rect b="b" l="l" r="r" t="t"/>
              <a:pathLst>
                <a:path extrusionOk="0" h="5454" w="1156">
                  <a:moveTo>
                    <a:pt x="1156" y="1"/>
                  </a:moveTo>
                  <a:cubicBezTo>
                    <a:pt x="1094" y="1439"/>
                    <a:pt x="873" y="4291"/>
                    <a:pt x="0" y="5422"/>
                  </a:cubicBezTo>
                  <a:cubicBezTo>
                    <a:pt x="31" y="5443"/>
                    <a:pt x="61" y="5453"/>
                    <a:pt x="93" y="5453"/>
                  </a:cubicBezTo>
                  <a:cubicBezTo>
                    <a:pt x="557" y="5453"/>
                    <a:pt x="1110" y="3191"/>
                    <a:pt x="1156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7"/>
            <p:cNvSpPr/>
            <p:nvPr/>
          </p:nvSpPr>
          <p:spPr>
            <a:xfrm rot="-3591666">
              <a:off x="1964419" y="4305366"/>
              <a:ext cx="241308" cy="163984"/>
            </a:xfrm>
            <a:custGeom>
              <a:rect b="b" l="l" r="r" t="t"/>
              <a:pathLst>
                <a:path extrusionOk="0" h="3179" w="4678">
                  <a:moveTo>
                    <a:pt x="264" y="2616"/>
                  </a:moveTo>
                  <a:cubicBezTo>
                    <a:pt x="46" y="2630"/>
                    <a:pt x="1" y="2705"/>
                    <a:pt x="67" y="2705"/>
                  </a:cubicBezTo>
                  <a:cubicBezTo>
                    <a:pt x="103" y="2705"/>
                    <a:pt x="172" y="2683"/>
                    <a:pt x="264" y="2616"/>
                  </a:cubicBezTo>
                  <a:close/>
                  <a:moveTo>
                    <a:pt x="2785" y="1"/>
                  </a:moveTo>
                  <a:cubicBezTo>
                    <a:pt x="2146" y="1"/>
                    <a:pt x="1463" y="416"/>
                    <a:pt x="1032" y="1456"/>
                  </a:cubicBezTo>
                  <a:cubicBezTo>
                    <a:pt x="738" y="2155"/>
                    <a:pt x="453" y="2479"/>
                    <a:pt x="264" y="2616"/>
                  </a:cubicBezTo>
                  <a:lnTo>
                    <a:pt x="264" y="2616"/>
                  </a:lnTo>
                  <a:cubicBezTo>
                    <a:pt x="287" y="2614"/>
                    <a:pt x="311" y="2614"/>
                    <a:pt x="337" y="2614"/>
                  </a:cubicBezTo>
                  <a:cubicBezTo>
                    <a:pt x="581" y="2614"/>
                    <a:pt x="991" y="2683"/>
                    <a:pt x="1622" y="2943"/>
                  </a:cubicBezTo>
                  <a:cubicBezTo>
                    <a:pt x="2033" y="3107"/>
                    <a:pt x="2401" y="3178"/>
                    <a:pt x="2724" y="3178"/>
                  </a:cubicBezTo>
                  <a:cubicBezTo>
                    <a:pt x="4121" y="3178"/>
                    <a:pt x="4678" y="1846"/>
                    <a:pt x="4229" y="927"/>
                  </a:cubicBezTo>
                  <a:cubicBezTo>
                    <a:pt x="3949" y="367"/>
                    <a:pt x="3386" y="1"/>
                    <a:pt x="2785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7"/>
            <p:cNvSpPr/>
            <p:nvPr/>
          </p:nvSpPr>
          <p:spPr>
            <a:xfrm rot="-3591666">
              <a:off x="1040587" y="4956679"/>
              <a:ext cx="1538892" cy="207933"/>
            </a:xfrm>
            <a:custGeom>
              <a:rect b="b" l="l" r="r" t="t"/>
              <a:pathLst>
                <a:path extrusionOk="0" h="4031" w="29833">
                  <a:moveTo>
                    <a:pt x="29482" y="0"/>
                  </a:moveTo>
                  <a:cubicBezTo>
                    <a:pt x="29482" y="0"/>
                    <a:pt x="29481" y="0"/>
                    <a:pt x="29481" y="0"/>
                  </a:cubicBezTo>
                  <a:cubicBezTo>
                    <a:pt x="29332" y="9"/>
                    <a:pt x="21916" y="3726"/>
                    <a:pt x="11312" y="3726"/>
                  </a:cubicBezTo>
                  <a:cubicBezTo>
                    <a:pt x="7872" y="3726"/>
                    <a:pt x="4096" y="3335"/>
                    <a:pt x="124" y="2299"/>
                  </a:cubicBezTo>
                  <a:lnTo>
                    <a:pt x="1" y="2815"/>
                  </a:lnTo>
                  <a:cubicBezTo>
                    <a:pt x="3606" y="3691"/>
                    <a:pt x="7104" y="4030"/>
                    <a:pt x="10355" y="4030"/>
                  </a:cubicBezTo>
                  <a:cubicBezTo>
                    <a:pt x="21558" y="4030"/>
                    <a:pt x="29833" y="0"/>
                    <a:pt x="2948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7"/>
            <p:cNvSpPr/>
            <p:nvPr/>
          </p:nvSpPr>
          <p:spPr>
            <a:xfrm rot="-3591666">
              <a:off x="1901392" y="4885916"/>
              <a:ext cx="473227" cy="277674"/>
            </a:xfrm>
            <a:custGeom>
              <a:rect b="b" l="l" r="r" t="t"/>
              <a:pathLst>
                <a:path extrusionOk="0" h="5383" w="9174">
                  <a:moveTo>
                    <a:pt x="70" y="0"/>
                  </a:moveTo>
                  <a:cubicBezTo>
                    <a:pt x="0" y="0"/>
                    <a:pt x="117" y="67"/>
                    <a:pt x="520" y="146"/>
                  </a:cubicBezTo>
                  <a:lnTo>
                    <a:pt x="520" y="146"/>
                  </a:lnTo>
                  <a:cubicBezTo>
                    <a:pt x="289" y="40"/>
                    <a:pt x="124" y="0"/>
                    <a:pt x="70" y="0"/>
                  </a:cubicBezTo>
                  <a:close/>
                  <a:moveTo>
                    <a:pt x="520" y="146"/>
                  </a:moveTo>
                  <a:lnTo>
                    <a:pt x="520" y="146"/>
                  </a:lnTo>
                  <a:cubicBezTo>
                    <a:pt x="773" y="262"/>
                    <a:pt x="1104" y="457"/>
                    <a:pt x="1453" y="764"/>
                  </a:cubicBezTo>
                  <a:cubicBezTo>
                    <a:pt x="1644" y="922"/>
                    <a:pt x="4911" y="5382"/>
                    <a:pt x="7149" y="5382"/>
                  </a:cubicBezTo>
                  <a:cubicBezTo>
                    <a:pt x="7354" y="5382"/>
                    <a:pt x="7550" y="5345"/>
                    <a:pt x="7735" y="5263"/>
                  </a:cubicBezTo>
                  <a:cubicBezTo>
                    <a:pt x="9173" y="4637"/>
                    <a:pt x="7845" y="1194"/>
                    <a:pt x="4379" y="506"/>
                  </a:cubicBezTo>
                  <a:cubicBezTo>
                    <a:pt x="3357" y="315"/>
                    <a:pt x="2634" y="302"/>
                    <a:pt x="2150" y="302"/>
                  </a:cubicBezTo>
                  <a:cubicBezTo>
                    <a:pt x="2069" y="302"/>
                    <a:pt x="1995" y="302"/>
                    <a:pt x="1927" y="302"/>
                  </a:cubicBezTo>
                  <a:cubicBezTo>
                    <a:pt x="1824" y="302"/>
                    <a:pt x="1736" y="301"/>
                    <a:pt x="1662" y="297"/>
                  </a:cubicBezTo>
                  <a:cubicBezTo>
                    <a:pt x="1148" y="251"/>
                    <a:pt x="776" y="196"/>
                    <a:pt x="520" y="146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7"/>
            <p:cNvSpPr/>
            <p:nvPr/>
          </p:nvSpPr>
          <p:spPr>
            <a:xfrm rot="-3591666">
              <a:off x="1751821" y="5017648"/>
              <a:ext cx="507995" cy="222170"/>
            </a:xfrm>
            <a:custGeom>
              <a:rect b="b" l="l" r="r" t="t"/>
              <a:pathLst>
                <a:path extrusionOk="0" h="4307" w="9848">
                  <a:moveTo>
                    <a:pt x="599" y="0"/>
                  </a:moveTo>
                  <a:cubicBezTo>
                    <a:pt x="222" y="0"/>
                    <a:pt x="3" y="72"/>
                    <a:pt x="1" y="213"/>
                  </a:cubicBezTo>
                  <a:cubicBezTo>
                    <a:pt x="3615" y="262"/>
                    <a:pt x="7672" y="2205"/>
                    <a:pt x="9848" y="4307"/>
                  </a:cubicBezTo>
                  <a:cubicBezTo>
                    <a:pt x="6974" y="1383"/>
                    <a:pt x="2256" y="0"/>
                    <a:pt x="599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7"/>
            <p:cNvSpPr/>
            <p:nvPr/>
          </p:nvSpPr>
          <p:spPr>
            <a:xfrm rot="-3591666">
              <a:off x="1589516" y="4748909"/>
              <a:ext cx="320746" cy="356288"/>
            </a:xfrm>
            <a:custGeom>
              <a:rect b="b" l="l" r="r" t="t"/>
              <a:pathLst>
                <a:path extrusionOk="0" h="6907" w="6218">
                  <a:moveTo>
                    <a:pt x="5011" y="0"/>
                  </a:moveTo>
                  <a:cubicBezTo>
                    <a:pt x="4514" y="0"/>
                    <a:pt x="3822" y="583"/>
                    <a:pt x="2951" y="2149"/>
                  </a:cubicBezTo>
                  <a:cubicBezTo>
                    <a:pt x="1678" y="4424"/>
                    <a:pt x="1843" y="6042"/>
                    <a:pt x="27" y="6894"/>
                  </a:cubicBezTo>
                  <a:lnTo>
                    <a:pt x="27" y="6894"/>
                  </a:lnTo>
                  <a:cubicBezTo>
                    <a:pt x="2253" y="5865"/>
                    <a:pt x="4161" y="6343"/>
                    <a:pt x="5496" y="3809"/>
                  </a:cubicBezTo>
                  <a:cubicBezTo>
                    <a:pt x="6218" y="2348"/>
                    <a:pt x="6009" y="0"/>
                    <a:pt x="5011" y="0"/>
                  </a:cubicBezTo>
                  <a:close/>
                  <a:moveTo>
                    <a:pt x="27" y="6894"/>
                  </a:moveTo>
                  <a:cubicBezTo>
                    <a:pt x="18" y="6898"/>
                    <a:pt x="9" y="6902"/>
                    <a:pt x="0" y="6906"/>
                  </a:cubicBezTo>
                  <a:cubicBezTo>
                    <a:pt x="9" y="6902"/>
                    <a:pt x="18" y="6898"/>
                    <a:pt x="27" y="6894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7"/>
            <p:cNvSpPr/>
            <p:nvPr/>
          </p:nvSpPr>
          <p:spPr>
            <a:xfrm rot="-3591666">
              <a:off x="1541809" y="4921423"/>
              <a:ext cx="412978" cy="301918"/>
            </a:xfrm>
            <a:custGeom>
              <a:rect b="b" l="l" r="r" t="t"/>
              <a:pathLst>
                <a:path extrusionOk="0" h="5853" w="8006">
                  <a:moveTo>
                    <a:pt x="8006" y="0"/>
                  </a:moveTo>
                  <a:lnTo>
                    <a:pt x="8006" y="0"/>
                  </a:lnTo>
                  <a:cubicBezTo>
                    <a:pt x="6847" y="3233"/>
                    <a:pt x="3569" y="5594"/>
                    <a:pt x="83" y="5594"/>
                  </a:cubicBezTo>
                  <a:cubicBezTo>
                    <a:pt x="56" y="5594"/>
                    <a:pt x="29" y="5594"/>
                    <a:pt x="2" y="5594"/>
                  </a:cubicBezTo>
                  <a:lnTo>
                    <a:pt x="2" y="5594"/>
                  </a:lnTo>
                  <a:cubicBezTo>
                    <a:pt x="0" y="5763"/>
                    <a:pt x="221" y="5852"/>
                    <a:pt x="593" y="5852"/>
                  </a:cubicBezTo>
                  <a:cubicBezTo>
                    <a:pt x="2196" y="5852"/>
                    <a:pt x="6608" y="4182"/>
                    <a:pt x="800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7"/>
            <p:cNvSpPr/>
            <p:nvPr/>
          </p:nvSpPr>
          <p:spPr>
            <a:xfrm rot="-3591666">
              <a:off x="1704061" y="4585090"/>
              <a:ext cx="354998" cy="301557"/>
            </a:xfrm>
            <a:custGeom>
              <a:rect b="b" l="l" r="r" t="t"/>
              <a:pathLst>
                <a:path extrusionOk="0" h="5846" w="6882">
                  <a:moveTo>
                    <a:pt x="4966" y="1"/>
                  </a:moveTo>
                  <a:cubicBezTo>
                    <a:pt x="4247" y="1"/>
                    <a:pt x="3261" y="748"/>
                    <a:pt x="2226" y="2796"/>
                  </a:cubicBezTo>
                  <a:cubicBezTo>
                    <a:pt x="1614" y="3995"/>
                    <a:pt x="1465" y="5145"/>
                    <a:pt x="22" y="5835"/>
                  </a:cubicBezTo>
                  <a:lnTo>
                    <a:pt x="22" y="5835"/>
                  </a:lnTo>
                  <a:cubicBezTo>
                    <a:pt x="811" y="5463"/>
                    <a:pt x="1457" y="5389"/>
                    <a:pt x="2078" y="5304"/>
                  </a:cubicBezTo>
                  <a:cubicBezTo>
                    <a:pt x="6881" y="4552"/>
                    <a:pt x="6741" y="1"/>
                    <a:pt x="4966" y="1"/>
                  </a:cubicBezTo>
                  <a:close/>
                  <a:moveTo>
                    <a:pt x="22" y="5835"/>
                  </a:moveTo>
                  <a:cubicBezTo>
                    <a:pt x="15" y="5838"/>
                    <a:pt x="8" y="5842"/>
                    <a:pt x="1" y="5845"/>
                  </a:cubicBezTo>
                  <a:cubicBezTo>
                    <a:pt x="8" y="5842"/>
                    <a:pt x="15" y="5838"/>
                    <a:pt x="22" y="5835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7"/>
            <p:cNvSpPr/>
            <p:nvPr/>
          </p:nvSpPr>
          <p:spPr>
            <a:xfrm rot="-3591666">
              <a:off x="1672187" y="4755642"/>
              <a:ext cx="399566" cy="257092"/>
            </a:xfrm>
            <a:custGeom>
              <a:rect b="b" l="l" r="r" t="t"/>
              <a:pathLst>
                <a:path extrusionOk="0" h="4984" w="7746">
                  <a:moveTo>
                    <a:pt x="7746" y="0"/>
                  </a:moveTo>
                  <a:lnTo>
                    <a:pt x="7746" y="0"/>
                  </a:lnTo>
                  <a:cubicBezTo>
                    <a:pt x="6344" y="2607"/>
                    <a:pt x="2840" y="4635"/>
                    <a:pt x="1" y="4783"/>
                  </a:cubicBezTo>
                  <a:cubicBezTo>
                    <a:pt x="9" y="4917"/>
                    <a:pt x="169" y="4983"/>
                    <a:pt x="439" y="4983"/>
                  </a:cubicBezTo>
                  <a:cubicBezTo>
                    <a:pt x="1827" y="4983"/>
                    <a:pt x="6120" y="3241"/>
                    <a:pt x="774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7"/>
            <p:cNvSpPr/>
            <p:nvPr/>
          </p:nvSpPr>
          <p:spPr>
            <a:xfrm rot="-3591666">
              <a:off x="1986662" y="4547812"/>
              <a:ext cx="451717" cy="187764"/>
            </a:xfrm>
            <a:custGeom>
              <a:rect b="b" l="l" r="r" t="t"/>
              <a:pathLst>
                <a:path extrusionOk="0" h="3640" w="8757">
                  <a:moveTo>
                    <a:pt x="25" y="440"/>
                  </a:moveTo>
                  <a:cubicBezTo>
                    <a:pt x="0" y="440"/>
                    <a:pt x="62" y="458"/>
                    <a:pt x="235" y="465"/>
                  </a:cubicBezTo>
                  <a:lnTo>
                    <a:pt x="235" y="465"/>
                  </a:lnTo>
                  <a:cubicBezTo>
                    <a:pt x="174" y="455"/>
                    <a:pt x="111" y="447"/>
                    <a:pt x="47" y="442"/>
                  </a:cubicBezTo>
                  <a:cubicBezTo>
                    <a:pt x="37" y="441"/>
                    <a:pt x="29" y="440"/>
                    <a:pt x="25" y="440"/>
                  </a:cubicBezTo>
                  <a:close/>
                  <a:moveTo>
                    <a:pt x="4057" y="1"/>
                  </a:moveTo>
                  <a:cubicBezTo>
                    <a:pt x="3622" y="1"/>
                    <a:pt x="3168" y="50"/>
                    <a:pt x="2702" y="159"/>
                  </a:cubicBezTo>
                  <a:cubicBezTo>
                    <a:pt x="1494" y="414"/>
                    <a:pt x="762" y="468"/>
                    <a:pt x="375" y="468"/>
                  </a:cubicBezTo>
                  <a:cubicBezTo>
                    <a:pt x="322" y="468"/>
                    <a:pt x="275" y="467"/>
                    <a:pt x="235" y="465"/>
                  </a:cubicBezTo>
                  <a:lnTo>
                    <a:pt x="235" y="465"/>
                  </a:lnTo>
                  <a:cubicBezTo>
                    <a:pt x="1617" y="695"/>
                    <a:pt x="2301" y="2155"/>
                    <a:pt x="4067" y="3073"/>
                  </a:cubicBezTo>
                  <a:cubicBezTo>
                    <a:pt x="4801" y="3440"/>
                    <a:pt x="5626" y="3640"/>
                    <a:pt x="6342" y="3640"/>
                  </a:cubicBezTo>
                  <a:cubicBezTo>
                    <a:pt x="7041" y="3640"/>
                    <a:pt x="7636" y="3449"/>
                    <a:pt x="7939" y="3036"/>
                  </a:cubicBezTo>
                  <a:cubicBezTo>
                    <a:pt x="8756" y="1954"/>
                    <a:pt x="6798" y="1"/>
                    <a:pt x="4057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7"/>
            <p:cNvSpPr/>
            <p:nvPr/>
          </p:nvSpPr>
          <p:spPr>
            <a:xfrm rot="-3591666">
              <a:off x="1873720" y="4697532"/>
              <a:ext cx="480088" cy="103373"/>
            </a:xfrm>
            <a:custGeom>
              <a:rect b="b" l="l" r="r" t="t"/>
              <a:pathLst>
                <a:path extrusionOk="0" h="2004" w="9307">
                  <a:moveTo>
                    <a:pt x="1234" y="1"/>
                  </a:moveTo>
                  <a:cubicBezTo>
                    <a:pt x="808" y="1"/>
                    <a:pt x="395" y="27"/>
                    <a:pt x="0" y="85"/>
                  </a:cubicBezTo>
                  <a:cubicBezTo>
                    <a:pt x="30" y="263"/>
                    <a:pt x="145" y="312"/>
                    <a:pt x="382" y="312"/>
                  </a:cubicBezTo>
                  <a:cubicBezTo>
                    <a:pt x="681" y="312"/>
                    <a:pt x="1176" y="233"/>
                    <a:pt x="1940" y="233"/>
                  </a:cubicBezTo>
                  <a:cubicBezTo>
                    <a:pt x="3340" y="233"/>
                    <a:pt x="5644" y="498"/>
                    <a:pt x="9306" y="2003"/>
                  </a:cubicBezTo>
                  <a:cubicBezTo>
                    <a:pt x="7030" y="1029"/>
                    <a:pt x="3879" y="1"/>
                    <a:pt x="123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7"/>
            <p:cNvSpPr/>
            <p:nvPr/>
          </p:nvSpPr>
          <p:spPr>
            <a:xfrm rot="-3591666">
              <a:off x="1948458" y="4455693"/>
              <a:ext cx="126380" cy="136903"/>
            </a:xfrm>
            <a:custGeom>
              <a:rect b="b" l="l" r="r" t="t"/>
              <a:pathLst>
                <a:path extrusionOk="0" h="2654" w="2450">
                  <a:moveTo>
                    <a:pt x="1484" y="1"/>
                  </a:moveTo>
                  <a:cubicBezTo>
                    <a:pt x="1200" y="1"/>
                    <a:pt x="879" y="174"/>
                    <a:pt x="627" y="589"/>
                  </a:cubicBezTo>
                  <a:cubicBezTo>
                    <a:pt x="123" y="1425"/>
                    <a:pt x="615" y="2088"/>
                    <a:pt x="0" y="2654"/>
                  </a:cubicBezTo>
                  <a:cubicBezTo>
                    <a:pt x="627" y="2088"/>
                    <a:pt x="1402" y="2347"/>
                    <a:pt x="1955" y="1461"/>
                  </a:cubicBezTo>
                  <a:cubicBezTo>
                    <a:pt x="2450" y="651"/>
                    <a:pt x="2035" y="1"/>
                    <a:pt x="148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7"/>
            <p:cNvSpPr/>
            <p:nvPr/>
          </p:nvSpPr>
          <p:spPr>
            <a:xfrm rot="-3591666">
              <a:off x="1950612" y="4517789"/>
              <a:ext cx="130042" cy="136335"/>
            </a:xfrm>
            <a:custGeom>
              <a:rect b="b" l="l" r="r" t="t"/>
              <a:pathLst>
                <a:path extrusionOk="0" h="2643" w="2521">
                  <a:moveTo>
                    <a:pt x="2521" y="1"/>
                  </a:moveTo>
                  <a:cubicBezTo>
                    <a:pt x="1980" y="923"/>
                    <a:pt x="1033" y="2263"/>
                    <a:pt x="1" y="2570"/>
                  </a:cubicBezTo>
                  <a:cubicBezTo>
                    <a:pt x="12" y="2618"/>
                    <a:pt x="48" y="2642"/>
                    <a:pt x="104" y="2642"/>
                  </a:cubicBezTo>
                  <a:cubicBezTo>
                    <a:pt x="460" y="2642"/>
                    <a:pt x="1628" y="1680"/>
                    <a:pt x="252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7"/>
            <p:cNvSpPr/>
            <p:nvPr/>
          </p:nvSpPr>
          <p:spPr>
            <a:xfrm>
              <a:off x="-611411" y="3872714"/>
              <a:ext cx="649424" cy="669025"/>
            </a:xfrm>
            <a:custGeom>
              <a:rect b="b" l="l" r="r" t="t"/>
              <a:pathLst>
                <a:path extrusionOk="0" h="12970" w="12590">
                  <a:moveTo>
                    <a:pt x="6398" y="1"/>
                  </a:moveTo>
                  <a:cubicBezTo>
                    <a:pt x="5483" y="1"/>
                    <a:pt x="4574" y="229"/>
                    <a:pt x="3812" y="652"/>
                  </a:cubicBezTo>
                  <a:cubicBezTo>
                    <a:pt x="1869" y="1734"/>
                    <a:pt x="1" y="4635"/>
                    <a:pt x="996" y="6922"/>
                  </a:cubicBezTo>
                  <a:cubicBezTo>
                    <a:pt x="2472" y="10364"/>
                    <a:pt x="7733" y="9528"/>
                    <a:pt x="8557" y="12970"/>
                  </a:cubicBezTo>
                  <a:cubicBezTo>
                    <a:pt x="7746" y="9577"/>
                    <a:pt x="12589" y="7081"/>
                    <a:pt x="10721" y="2705"/>
                  </a:cubicBezTo>
                  <a:cubicBezTo>
                    <a:pt x="9907" y="827"/>
                    <a:pt x="8141" y="1"/>
                    <a:pt x="6398" y="1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7"/>
            <p:cNvSpPr/>
            <p:nvPr/>
          </p:nvSpPr>
          <p:spPr>
            <a:xfrm>
              <a:off x="-346328" y="4039480"/>
              <a:ext cx="242902" cy="756561"/>
            </a:xfrm>
            <a:custGeom>
              <a:rect b="b" l="l" r="r" t="t"/>
              <a:pathLst>
                <a:path extrusionOk="0" h="14667" w="4709">
                  <a:moveTo>
                    <a:pt x="0" y="1"/>
                  </a:moveTo>
                  <a:cubicBezTo>
                    <a:pt x="2066" y="4647"/>
                    <a:pt x="3356" y="9602"/>
                    <a:pt x="3836" y="14667"/>
                  </a:cubicBezTo>
                  <a:lnTo>
                    <a:pt x="4709" y="14556"/>
                  </a:lnTo>
                  <a:cubicBezTo>
                    <a:pt x="3934" y="9479"/>
                    <a:pt x="2336" y="4561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7"/>
            <p:cNvSpPr/>
            <p:nvPr/>
          </p:nvSpPr>
          <p:spPr>
            <a:xfrm rot="-3591666">
              <a:off x="1953393" y="5057769"/>
              <a:ext cx="772618" cy="526410"/>
            </a:xfrm>
            <a:custGeom>
              <a:rect b="b" l="l" r="r" t="t"/>
              <a:pathLst>
                <a:path extrusionOk="0" h="10205" w="14978">
                  <a:moveTo>
                    <a:pt x="199" y="1248"/>
                  </a:moveTo>
                  <a:cubicBezTo>
                    <a:pt x="1" y="1248"/>
                    <a:pt x="90" y="1410"/>
                    <a:pt x="706" y="1421"/>
                  </a:cubicBezTo>
                  <a:lnTo>
                    <a:pt x="706" y="1421"/>
                  </a:lnTo>
                  <a:cubicBezTo>
                    <a:pt x="482" y="1292"/>
                    <a:pt x="302" y="1248"/>
                    <a:pt x="199" y="1248"/>
                  </a:cubicBezTo>
                  <a:close/>
                  <a:moveTo>
                    <a:pt x="7768" y="0"/>
                  </a:moveTo>
                  <a:cubicBezTo>
                    <a:pt x="6976" y="0"/>
                    <a:pt x="6111" y="132"/>
                    <a:pt x="5182" y="426"/>
                  </a:cubicBezTo>
                  <a:cubicBezTo>
                    <a:pt x="2858" y="1227"/>
                    <a:pt x="1494" y="1422"/>
                    <a:pt x="776" y="1422"/>
                  </a:cubicBezTo>
                  <a:cubicBezTo>
                    <a:pt x="752" y="1422"/>
                    <a:pt x="728" y="1422"/>
                    <a:pt x="706" y="1421"/>
                  </a:cubicBezTo>
                  <a:lnTo>
                    <a:pt x="706" y="1421"/>
                  </a:lnTo>
                  <a:cubicBezTo>
                    <a:pt x="1307" y="1770"/>
                    <a:pt x="2226" y="2741"/>
                    <a:pt x="2822" y="5171"/>
                  </a:cubicBezTo>
                  <a:cubicBezTo>
                    <a:pt x="3203" y="6855"/>
                    <a:pt x="3485" y="8527"/>
                    <a:pt x="4862" y="9535"/>
                  </a:cubicBezTo>
                  <a:cubicBezTo>
                    <a:pt x="5497" y="10010"/>
                    <a:pt x="6297" y="10204"/>
                    <a:pt x="7136" y="10204"/>
                  </a:cubicBezTo>
                  <a:cubicBezTo>
                    <a:pt x="8817" y="10204"/>
                    <a:pt x="10652" y="9425"/>
                    <a:pt x="11611" y="8564"/>
                  </a:cubicBezTo>
                  <a:cubicBezTo>
                    <a:pt x="14977" y="5560"/>
                    <a:pt x="12907" y="0"/>
                    <a:pt x="7768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7"/>
            <p:cNvSpPr/>
            <p:nvPr/>
          </p:nvSpPr>
          <p:spPr>
            <a:xfrm rot="-3591666">
              <a:off x="1742597" y="5331961"/>
              <a:ext cx="745124" cy="343753"/>
            </a:xfrm>
            <a:custGeom>
              <a:rect b="b" l="l" r="r" t="t"/>
              <a:pathLst>
                <a:path extrusionOk="0" h="6664" w="14445">
                  <a:moveTo>
                    <a:pt x="0" y="1"/>
                  </a:moveTo>
                  <a:lnTo>
                    <a:pt x="74" y="947"/>
                  </a:lnTo>
                  <a:cubicBezTo>
                    <a:pt x="5446" y="1599"/>
                    <a:pt x="10548" y="3050"/>
                    <a:pt x="14445" y="6664"/>
                  </a:cubicBezTo>
                  <a:cubicBezTo>
                    <a:pt x="11372" y="3332"/>
                    <a:pt x="5200" y="345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17"/>
          <p:cNvGrpSpPr/>
          <p:nvPr/>
        </p:nvGrpSpPr>
        <p:grpSpPr>
          <a:xfrm flipH="1">
            <a:off x="6288517" y="-1079063"/>
            <a:ext cx="4882180" cy="3166289"/>
            <a:chOff x="-2930405" y="-698063"/>
            <a:chExt cx="4882180" cy="3166289"/>
          </a:xfrm>
        </p:grpSpPr>
        <p:sp>
          <p:nvSpPr>
            <p:cNvPr id="1021" name="Google Shape;1021;p17"/>
            <p:cNvSpPr/>
            <p:nvPr/>
          </p:nvSpPr>
          <p:spPr>
            <a:xfrm>
              <a:off x="121628" y="-586490"/>
              <a:ext cx="1830147" cy="2029926"/>
            </a:xfrm>
            <a:custGeom>
              <a:rect b="b" l="l" r="r" t="t"/>
              <a:pathLst>
                <a:path extrusionOk="0" h="39353" w="35480">
                  <a:moveTo>
                    <a:pt x="1" y="1"/>
                  </a:moveTo>
                  <a:cubicBezTo>
                    <a:pt x="2" y="2"/>
                    <a:pt x="3" y="3"/>
                    <a:pt x="5" y="4"/>
                  </a:cubicBezTo>
                  <a:lnTo>
                    <a:pt x="5" y="4"/>
                  </a:lnTo>
                  <a:cubicBezTo>
                    <a:pt x="3" y="3"/>
                    <a:pt x="2" y="2"/>
                    <a:pt x="1" y="1"/>
                  </a:cubicBezTo>
                  <a:close/>
                  <a:moveTo>
                    <a:pt x="5" y="4"/>
                  </a:moveTo>
                  <a:cubicBezTo>
                    <a:pt x="2459" y="2013"/>
                    <a:pt x="2030" y="10466"/>
                    <a:pt x="4168" y="17925"/>
                  </a:cubicBezTo>
                  <a:cubicBezTo>
                    <a:pt x="7438" y="28681"/>
                    <a:pt x="14962" y="32714"/>
                    <a:pt x="29259" y="39352"/>
                  </a:cubicBezTo>
                  <a:cubicBezTo>
                    <a:pt x="35480" y="23112"/>
                    <a:pt x="29653" y="9663"/>
                    <a:pt x="19339" y="4426"/>
                  </a:cubicBezTo>
                  <a:cubicBezTo>
                    <a:pt x="10959" y="40"/>
                    <a:pt x="2382" y="1941"/>
                    <a:pt x="5" y="4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7"/>
            <p:cNvSpPr/>
            <p:nvPr/>
          </p:nvSpPr>
          <p:spPr>
            <a:xfrm>
              <a:off x="121628" y="-643901"/>
              <a:ext cx="1767371" cy="2087337"/>
            </a:xfrm>
            <a:custGeom>
              <a:rect b="b" l="l" r="r" t="t"/>
              <a:pathLst>
                <a:path extrusionOk="0" h="40466" w="34263">
                  <a:moveTo>
                    <a:pt x="1" y="1114"/>
                  </a:moveTo>
                  <a:cubicBezTo>
                    <a:pt x="10" y="1121"/>
                    <a:pt x="19" y="1128"/>
                    <a:pt x="28" y="1135"/>
                  </a:cubicBezTo>
                  <a:lnTo>
                    <a:pt x="28" y="1135"/>
                  </a:lnTo>
                  <a:cubicBezTo>
                    <a:pt x="19" y="1128"/>
                    <a:pt x="10" y="1121"/>
                    <a:pt x="1" y="1114"/>
                  </a:cubicBezTo>
                  <a:close/>
                  <a:moveTo>
                    <a:pt x="28" y="1135"/>
                  </a:moveTo>
                  <a:cubicBezTo>
                    <a:pt x="12960" y="11545"/>
                    <a:pt x="23019" y="25084"/>
                    <a:pt x="29259" y="40465"/>
                  </a:cubicBezTo>
                  <a:cubicBezTo>
                    <a:pt x="34263" y="27409"/>
                    <a:pt x="31337" y="16272"/>
                    <a:pt x="25326" y="10027"/>
                  </a:cubicBezTo>
                  <a:cubicBezTo>
                    <a:pt x="15483" y="0"/>
                    <a:pt x="3050" y="3527"/>
                    <a:pt x="28" y="1135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7"/>
            <p:cNvSpPr/>
            <p:nvPr/>
          </p:nvSpPr>
          <p:spPr>
            <a:xfrm>
              <a:off x="-12796" y="-698063"/>
              <a:ext cx="1766133" cy="2026057"/>
            </a:xfrm>
            <a:custGeom>
              <a:rect b="b" l="l" r="r" t="t"/>
              <a:pathLst>
                <a:path extrusionOk="0" h="39278" w="34239">
                  <a:moveTo>
                    <a:pt x="456" y="0"/>
                  </a:moveTo>
                  <a:lnTo>
                    <a:pt x="1" y="603"/>
                  </a:lnTo>
                  <a:cubicBezTo>
                    <a:pt x="8385" y="7093"/>
                    <a:pt x="9331" y="7929"/>
                    <a:pt x="9209" y="10400"/>
                  </a:cubicBezTo>
                  <a:cubicBezTo>
                    <a:pt x="9024" y="13670"/>
                    <a:pt x="6135" y="17703"/>
                    <a:pt x="7057" y="20997"/>
                  </a:cubicBezTo>
                  <a:cubicBezTo>
                    <a:pt x="6443" y="16965"/>
                    <a:pt x="10647" y="12503"/>
                    <a:pt x="9627" y="8765"/>
                  </a:cubicBezTo>
                  <a:lnTo>
                    <a:pt x="9627" y="8765"/>
                  </a:lnTo>
                  <a:cubicBezTo>
                    <a:pt x="10954" y="10032"/>
                    <a:pt x="15343" y="14199"/>
                    <a:pt x="15724" y="16006"/>
                  </a:cubicBezTo>
                  <a:cubicBezTo>
                    <a:pt x="16646" y="20469"/>
                    <a:pt x="10143" y="26566"/>
                    <a:pt x="12085" y="29541"/>
                  </a:cubicBezTo>
                  <a:cubicBezTo>
                    <a:pt x="10831" y="27193"/>
                    <a:pt x="14224" y="23493"/>
                    <a:pt x="15650" y="19657"/>
                  </a:cubicBezTo>
                  <a:cubicBezTo>
                    <a:pt x="16642" y="16995"/>
                    <a:pt x="16056" y="15697"/>
                    <a:pt x="16127" y="15697"/>
                  </a:cubicBezTo>
                  <a:cubicBezTo>
                    <a:pt x="16150" y="15697"/>
                    <a:pt x="16249" y="15846"/>
                    <a:pt x="16511" y="16141"/>
                  </a:cubicBezTo>
                  <a:cubicBezTo>
                    <a:pt x="21564" y="22485"/>
                    <a:pt x="22178" y="23247"/>
                    <a:pt x="22240" y="24476"/>
                  </a:cubicBezTo>
                  <a:cubicBezTo>
                    <a:pt x="22375" y="28373"/>
                    <a:pt x="16314" y="33045"/>
                    <a:pt x="18564" y="34655"/>
                  </a:cubicBezTo>
                  <a:cubicBezTo>
                    <a:pt x="16929" y="33340"/>
                    <a:pt x="20297" y="30414"/>
                    <a:pt x="21834" y="27181"/>
                  </a:cubicBezTo>
                  <a:cubicBezTo>
                    <a:pt x="22698" y="25376"/>
                    <a:pt x="22424" y="24049"/>
                    <a:pt x="22556" y="24049"/>
                  </a:cubicBezTo>
                  <a:cubicBezTo>
                    <a:pt x="22657" y="24049"/>
                    <a:pt x="22994" y="24823"/>
                    <a:pt x="24256" y="26751"/>
                  </a:cubicBezTo>
                  <a:cubicBezTo>
                    <a:pt x="25461" y="28681"/>
                    <a:pt x="27415" y="32061"/>
                    <a:pt x="27378" y="32086"/>
                  </a:cubicBezTo>
                  <a:cubicBezTo>
                    <a:pt x="28645" y="34360"/>
                    <a:pt x="22203" y="37016"/>
                    <a:pt x="26592" y="38995"/>
                  </a:cubicBezTo>
                  <a:cubicBezTo>
                    <a:pt x="23002" y="37089"/>
                    <a:pt x="27022" y="35454"/>
                    <a:pt x="27612" y="33106"/>
                  </a:cubicBezTo>
                  <a:cubicBezTo>
                    <a:pt x="27626" y="33056"/>
                    <a:pt x="27543" y="32682"/>
                    <a:pt x="27635" y="32682"/>
                  </a:cubicBezTo>
                  <a:cubicBezTo>
                    <a:pt x="27790" y="32682"/>
                    <a:pt x="28446" y="33753"/>
                    <a:pt x="30919" y="39278"/>
                  </a:cubicBezTo>
                  <a:cubicBezTo>
                    <a:pt x="28475" y="33587"/>
                    <a:pt x="27685" y="32574"/>
                    <a:pt x="27787" y="32574"/>
                  </a:cubicBezTo>
                  <a:cubicBezTo>
                    <a:pt x="27824" y="32574"/>
                    <a:pt x="27979" y="32707"/>
                    <a:pt x="28214" y="32799"/>
                  </a:cubicBezTo>
                  <a:cubicBezTo>
                    <a:pt x="28692" y="32988"/>
                    <a:pt x="29256" y="33033"/>
                    <a:pt x="29837" y="33033"/>
                  </a:cubicBezTo>
                  <a:cubicBezTo>
                    <a:pt x="30360" y="33033"/>
                    <a:pt x="30898" y="32996"/>
                    <a:pt x="31399" y="32996"/>
                  </a:cubicBezTo>
                  <a:cubicBezTo>
                    <a:pt x="32869" y="32996"/>
                    <a:pt x="34023" y="33311"/>
                    <a:pt x="33587" y="35786"/>
                  </a:cubicBezTo>
                  <a:cubicBezTo>
                    <a:pt x="34238" y="33121"/>
                    <a:pt x="32784" y="32875"/>
                    <a:pt x="31114" y="32875"/>
                  </a:cubicBezTo>
                  <a:cubicBezTo>
                    <a:pt x="30736" y="32875"/>
                    <a:pt x="30347" y="32888"/>
                    <a:pt x="29968" y="32888"/>
                  </a:cubicBezTo>
                  <a:cubicBezTo>
                    <a:pt x="29336" y="32888"/>
                    <a:pt x="28733" y="32852"/>
                    <a:pt x="28263" y="32664"/>
                  </a:cubicBezTo>
                  <a:cubicBezTo>
                    <a:pt x="27391" y="32307"/>
                    <a:pt x="27784" y="32283"/>
                    <a:pt x="24440" y="26665"/>
                  </a:cubicBezTo>
                  <a:cubicBezTo>
                    <a:pt x="22972" y="24367"/>
                    <a:pt x="22664" y="23892"/>
                    <a:pt x="22746" y="23892"/>
                  </a:cubicBezTo>
                  <a:cubicBezTo>
                    <a:pt x="22791" y="23892"/>
                    <a:pt x="22949" y="24031"/>
                    <a:pt x="23100" y="24095"/>
                  </a:cubicBezTo>
                  <a:cubicBezTo>
                    <a:pt x="23691" y="24350"/>
                    <a:pt x="24388" y="24441"/>
                    <a:pt x="25141" y="24441"/>
                  </a:cubicBezTo>
                  <a:cubicBezTo>
                    <a:pt x="27035" y="24441"/>
                    <a:pt x="29284" y="23865"/>
                    <a:pt x="31090" y="23865"/>
                  </a:cubicBezTo>
                  <a:cubicBezTo>
                    <a:pt x="32619" y="23865"/>
                    <a:pt x="33830" y="24278"/>
                    <a:pt x="34238" y="25804"/>
                  </a:cubicBezTo>
                  <a:cubicBezTo>
                    <a:pt x="33831" y="24113"/>
                    <a:pt x="32446" y="23677"/>
                    <a:pt x="30747" y="23677"/>
                  </a:cubicBezTo>
                  <a:cubicBezTo>
                    <a:pt x="28934" y="23677"/>
                    <a:pt x="26765" y="24174"/>
                    <a:pt x="25048" y="24174"/>
                  </a:cubicBezTo>
                  <a:cubicBezTo>
                    <a:pt x="24339" y="24174"/>
                    <a:pt x="23708" y="24089"/>
                    <a:pt x="23211" y="23849"/>
                  </a:cubicBezTo>
                  <a:cubicBezTo>
                    <a:pt x="21686" y="23136"/>
                    <a:pt x="21023" y="21022"/>
                    <a:pt x="16413" y="15392"/>
                  </a:cubicBezTo>
                  <a:lnTo>
                    <a:pt x="16413" y="15392"/>
                  </a:lnTo>
                  <a:cubicBezTo>
                    <a:pt x="17191" y="15723"/>
                    <a:pt x="18056" y="15849"/>
                    <a:pt x="18972" y="15849"/>
                  </a:cubicBezTo>
                  <a:cubicBezTo>
                    <a:pt x="21839" y="15849"/>
                    <a:pt x="25196" y="14616"/>
                    <a:pt x="27886" y="14616"/>
                  </a:cubicBezTo>
                  <a:cubicBezTo>
                    <a:pt x="29369" y="14616"/>
                    <a:pt x="30649" y="14990"/>
                    <a:pt x="31534" y="16154"/>
                  </a:cubicBezTo>
                  <a:cubicBezTo>
                    <a:pt x="30616" y="14797"/>
                    <a:pt x="29185" y="14382"/>
                    <a:pt x="27525" y="14382"/>
                  </a:cubicBezTo>
                  <a:cubicBezTo>
                    <a:pt x="24900" y="14382"/>
                    <a:pt x="21701" y="15419"/>
                    <a:pt x="19043" y="15419"/>
                  </a:cubicBezTo>
                  <a:cubicBezTo>
                    <a:pt x="18247" y="15419"/>
                    <a:pt x="17499" y="15326"/>
                    <a:pt x="16831" y="15084"/>
                  </a:cubicBezTo>
                  <a:cubicBezTo>
                    <a:pt x="15195" y="14494"/>
                    <a:pt x="15146" y="13535"/>
                    <a:pt x="10020" y="8360"/>
                  </a:cubicBezTo>
                  <a:lnTo>
                    <a:pt x="10020" y="8360"/>
                  </a:lnTo>
                  <a:cubicBezTo>
                    <a:pt x="10453" y="8473"/>
                    <a:pt x="10901" y="8521"/>
                    <a:pt x="11359" y="8521"/>
                  </a:cubicBezTo>
                  <a:cubicBezTo>
                    <a:pt x="14187" y="8521"/>
                    <a:pt x="17440" y="6674"/>
                    <a:pt x="20523" y="6674"/>
                  </a:cubicBezTo>
                  <a:cubicBezTo>
                    <a:pt x="21349" y="6674"/>
                    <a:pt x="22163" y="6806"/>
                    <a:pt x="22953" y="7143"/>
                  </a:cubicBezTo>
                  <a:cubicBezTo>
                    <a:pt x="21990" y="6629"/>
                    <a:pt x="20968" y="6442"/>
                    <a:pt x="19931" y="6442"/>
                  </a:cubicBezTo>
                  <a:cubicBezTo>
                    <a:pt x="19010" y="6442"/>
                    <a:pt x="18077" y="6589"/>
                    <a:pt x="17162" y="6786"/>
                  </a:cubicBezTo>
                  <a:cubicBezTo>
                    <a:pt x="14075" y="7476"/>
                    <a:pt x="12466" y="7966"/>
                    <a:pt x="11257" y="7966"/>
                  </a:cubicBezTo>
                  <a:cubicBezTo>
                    <a:pt x="8868" y="7966"/>
                    <a:pt x="8037" y="6055"/>
                    <a:pt x="45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7"/>
            <p:cNvSpPr/>
            <p:nvPr/>
          </p:nvSpPr>
          <p:spPr>
            <a:xfrm>
              <a:off x="-2581656" y="932512"/>
              <a:ext cx="3473204" cy="1535714"/>
            </a:xfrm>
            <a:custGeom>
              <a:rect b="b" l="l" r="r" t="t"/>
              <a:pathLst>
                <a:path extrusionOk="0" h="29772" w="67333">
                  <a:moveTo>
                    <a:pt x="26932" y="1"/>
                  </a:moveTo>
                  <a:cubicBezTo>
                    <a:pt x="21719" y="1"/>
                    <a:pt x="17229" y="3519"/>
                    <a:pt x="11928" y="3519"/>
                  </a:cubicBezTo>
                  <a:cubicBezTo>
                    <a:pt x="11792" y="3519"/>
                    <a:pt x="11656" y="3516"/>
                    <a:pt x="11520" y="3512"/>
                  </a:cubicBezTo>
                  <a:cubicBezTo>
                    <a:pt x="10540" y="3502"/>
                    <a:pt x="9142" y="3342"/>
                    <a:pt x="7684" y="3342"/>
                  </a:cubicBezTo>
                  <a:cubicBezTo>
                    <a:pt x="5485" y="3342"/>
                    <a:pt x="3148" y="3706"/>
                    <a:pt x="1906" y="5503"/>
                  </a:cubicBezTo>
                  <a:cubicBezTo>
                    <a:pt x="1" y="8281"/>
                    <a:pt x="345" y="21177"/>
                    <a:pt x="7709" y="21792"/>
                  </a:cubicBezTo>
                  <a:cubicBezTo>
                    <a:pt x="8128" y="21846"/>
                    <a:pt x="8538" y="21870"/>
                    <a:pt x="8939" y="21870"/>
                  </a:cubicBezTo>
                  <a:cubicBezTo>
                    <a:pt x="12937" y="21870"/>
                    <a:pt x="16095" y="19441"/>
                    <a:pt x="19871" y="19441"/>
                  </a:cubicBezTo>
                  <a:cubicBezTo>
                    <a:pt x="20911" y="19441"/>
                    <a:pt x="21997" y="19625"/>
                    <a:pt x="23162" y="20095"/>
                  </a:cubicBezTo>
                  <a:cubicBezTo>
                    <a:pt x="27526" y="21792"/>
                    <a:pt x="28141" y="25664"/>
                    <a:pt x="35246" y="26869"/>
                  </a:cubicBezTo>
                  <a:cubicBezTo>
                    <a:pt x="36186" y="27062"/>
                    <a:pt x="37086" y="27138"/>
                    <a:pt x="37940" y="27138"/>
                  </a:cubicBezTo>
                  <a:cubicBezTo>
                    <a:pt x="40682" y="27138"/>
                    <a:pt x="42936" y="26351"/>
                    <a:pt x="44417" y="26107"/>
                  </a:cubicBezTo>
                  <a:cubicBezTo>
                    <a:pt x="45460" y="25923"/>
                    <a:pt x="46350" y="25841"/>
                    <a:pt x="47132" y="25841"/>
                  </a:cubicBezTo>
                  <a:cubicBezTo>
                    <a:pt x="50685" y="25841"/>
                    <a:pt x="52012" y="27526"/>
                    <a:pt x="55297" y="28947"/>
                  </a:cubicBezTo>
                  <a:cubicBezTo>
                    <a:pt x="56498" y="29466"/>
                    <a:pt x="57571" y="29771"/>
                    <a:pt x="58547" y="29771"/>
                  </a:cubicBezTo>
                  <a:cubicBezTo>
                    <a:pt x="60089" y="29771"/>
                    <a:pt x="61388" y="29009"/>
                    <a:pt x="62562" y="27127"/>
                  </a:cubicBezTo>
                  <a:cubicBezTo>
                    <a:pt x="67332" y="19481"/>
                    <a:pt x="60755" y="15522"/>
                    <a:pt x="52150" y="12965"/>
                  </a:cubicBezTo>
                  <a:cubicBezTo>
                    <a:pt x="39549" y="9363"/>
                    <a:pt x="44061" y="10814"/>
                    <a:pt x="35652" y="3659"/>
                  </a:cubicBezTo>
                  <a:cubicBezTo>
                    <a:pt x="32423" y="912"/>
                    <a:pt x="29584" y="1"/>
                    <a:pt x="26932" y="1"/>
                  </a:cubicBezTo>
                  <a:close/>
                </a:path>
              </a:pathLst>
            </a:custGeom>
            <a:solidFill>
              <a:srgbClr val="E298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7"/>
            <p:cNvSpPr/>
            <p:nvPr/>
          </p:nvSpPr>
          <p:spPr>
            <a:xfrm>
              <a:off x="-2930405" y="1151015"/>
              <a:ext cx="3452159" cy="1220545"/>
            </a:xfrm>
            <a:custGeom>
              <a:rect b="b" l="l" r="r" t="t"/>
              <a:pathLst>
                <a:path extrusionOk="0" h="23662" w="66925">
                  <a:moveTo>
                    <a:pt x="41073" y="1"/>
                  </a:moveTo>
                  <a:lnTo>
                    <a:pt x="41073" y="1"/>
                  </a:lnTo>
                  <a:cubicBezTo>
                    <a:pt x="36869" y="456"/>
                    <a:pt x="32799" y="1783"/>
                    <a:pt x="29148" y="3910"/>
                  </a:cubicBezTo>
                  <a:cubicBezTo>
                    <a:pt x="24927" y="6349"/>
                    <a:pt x="25658" y="6924"/>
                    <a:pt x="24797" y="6924"/>
                  </a:cubicBezTo>
                  <a:cubicBezTo>
                    <a:pt x="24108" y="6924"/>
                    <a:pt x="22401" y="6556"/>
                    <a:pt x="16326" y="6479"/>
                  </a:cubicBezTo>
                  <a:cubicBezTo>
                    <a:pt x="16098" y="6479"/>
                    <a:pt x="15880" y="6479"/>
                    <a:pt x="15671" y="6479"/>
                  </a:cubicBezTo>
                  <a:cubicBezTo>
                    <a:pt x="14450" y="6479"/>
                    <a:pt x="13559" y="6486"/>
                    <a:pt x="12920" y="6486"/>
                  </a:cubicBezTo>
                  <a:cubicBezTo>
                    <a:pt x="10808" y="6486"/>
                    <a:pt x="11432" y="6411"/>
                    <a:pt x="11950" y="5766"/>
                  </a:cubicBezTo>
                  <a:cubicBezTo>
                    <a:pt x="13695" y="3618"/>
                    <a:pt x="16404" y="1776"/>
                    <a:pt x="16313" y="1776"/>
                  </a:cubicBezTo>
                  <a:cubicBezTo>
                    <a:pt x="16277" y="1776"/>
                    <a:pt x="15789" y="2073"/>
                    <a:pt x="14605" y="2767"/>
                  </a:cubicBezTo>
                  <a:cubicBezTo>
                    <a:pt x="7770" y="6873"/>
                    <a:pt x="13744" y="6209"/>
                    <a:pt x="5053" y="6897"/>
                  </a:cubicBezTo>
                  <a:cubicBezTo>
                    <a:pt x="0" y="7451"/>
                    <a:pt x="775" y="6984"/>
                    <a:pt x="996" y="8483"/>
                  </a:cubicBezTo>
                  <a:cubicBezTo>
                    <a:pt x="6834" y="7737"/>
                    <a:pt x="9734" y="7343"/>
                    <a:pt x="11396" y="7343"/>
                  </a:cubicBezTo>
                  <a:cubicBezTo>
                    <a:pt x="13788" y="7343"/>
                    <a:pt x="13617" y="8159"/>
                    <a:pt x="15945" y="9922"/>
                  </a:cubicBezTo>
                  <a:cubicBezTo>
                    <a:pt x="16179" y="10106"/>
                    <a:pt x="18797" y="11889"/>
                    <a:pt x="18981" y="11962"/>
                  </a:cubicBezTo>
                  <a:cubicBezTo>
                    <a:pt x="18998" y="11970"/>
                    <a:pt x="19009" y="11973"/>
                    <a:pt x="19015" y="11973"/>
                  </a:cubicBezTo>
                  <a:cubicBezTo>
                    <a:pt x="19161" y="11973"/>
                    <a:pt x="16260" y="9843"/>
                    <a:pt x="14347" y="7328"/>
                  </a:cubicBezTo>
                  <a:cubicBezTo>
                    <a:pt x="14814" y="7328"/>
                    <a:pt x="15272" y="7327"/>
                    <a:pt x="15727" y="7327"/>
                  </a:cubicBezTo>
                  <a:cubicBezTo>
                    <a:pt x="19141" y="7327"/>
                    <a:pt x="22411" y="7365"/>
                    <a:pt x="28398" y="8016"/>
                  </a:cubicBezTo>
                  <a:cubicBezTo>
                    <a:pt x="28325" y="8078"/>
                    <a:pt x="30992" y="12786"/>
                    <a:pt x="39622" y="19830"/>
                  </a:cubicBezTo>
                  <a:cubicBezTo>
                    <a:pt x="35467" y="15909"/>
                    <a:pt x="33377" y="13991"/>
                    <a:pt x="29677" y="8188"/>
                  </a:cubicBezTo>
                  <a:lnTo>
                    <a:pt x="29677" y="8188"/>
                  </a:lnTo>
                  <a:cubicBezTo>
                    <a:pt x="34299" y="8729"/>
                    <a:pt x="38823" y="9725"/>
                    <a:pt x="39954" y="9971"/>
                  </a:cubicBezTo>
                  <a:cubicBezTo>
                    <a:pt x="45191" y="11016"/>
                    <a:pt x="41995" y="10991"/>
                    <a:pt x="47638" y="17261"/>
                  </a:cubicBezTo>
                  <a:cubicBezTo>
                    <a:pt x="46248" y="15294"/>
                    <a:pt x="45105" y="13450"/>
                    <a:pt x="44232" y="11139"/>
                  </a:cubicBezTo>
                  <a:lnTo>
                    <a:pt x="44232" y="11139"/>
                  </a:lnTo>
                  <a:cubicBezTo>
                    <a:pt x="57645" y="14716"/>
                    <a:pt x="55210" y="15134"/>
                    <a:pt x="59624" y="20691"/>
                  </a:cubicBezTo>
                  <a:cubicBezTo>
                    <a:pt x="61354" y="22839"/>
                    <a:pt x="62013" y="23662"/>
                    <a:pt x="62030" y="23662"/>
                  </a:cubicBezTo>
                  <a:cubicBezTo>
                    <a:pt x="62068" y="23662"/>
                    <a:pt x="59243" y="19991"/>
                    <a:pt x="57608" y="17396"/>
                  </a:cubicBezTo>
                  <a:cubicBezTo>
                    <a:pt x="56779" y="16091"/>
                    <a:pt x="56052" y="15368"/>
                    <a:pt x="56389" y="15368"/>
                  </a:cubicBezTo>
                  <a:cubicBezTo>
                    <a:pt x="56722" y="15368"/>
                    <a:pt x="58090" y="16072"/>
                    <a:pt x="61419" y="17617"/>
                  </a:cubicBezTo>
                  <a:cubicBezTo>
                    <a:pt x="62639" y="18185"/>
                    <a:pt x="66869" y="20443"/>
                    <a:pt x="66912" y="20443"/>
                  </a:cubicBezTo>
                  <a:cubicBezTo>
                    <a:pt x="66925" y="20443"/>
                    <a:pt x="66564" y="20241"/>
                    <a:pt x="65635" y="19732"/>
                  </a:cubicBezTo>
                  <a:cubicBezTo>
                    <a:pt x="62205" y="17888"/>
                    <a:pt x="59390" y="16327"/>
                    <a:pt x="53305" y="13843"/>
                  </a:cubicBezTo>
                  <a:cubicBezTo>
                    <a:pt x="55356" y="13296"/>
                    <a:pt x="58156" y="12922"/>
                    <a:pt x="60713" y="12922"/>
                  </a:cubicBezTo>
                  <a:cubicBezTo>
                    <a:pt x="61834" y="12922"/>
                    <a:pt x="62908" y="12994"/>
                    <a:pt x="63853" y="13155"/>
                  </a:cubicBezTo>
                  <a:cubicBezTo>
                    <a:pt x="62480" y="12893"/>
                    <a:pt x="61087" y="12757"/>
                    <a:pt x="59694" y="12757"/>
                  </a:cubicBezTo>
                  <a:cubicBezTo>
                    <a:pt x="59191" y="12757"/>
                    <a:pt x="58688" y="12775"/>
                    <a:pt x="58185" y="12811"/>
                  </a:cubicBezTo>
                  <a:cubicBezTo>
                    <a:pt x="54217" y="13097"/>
                    <a:pt x="53447" y="13498"/>
                    <a:pt x="52719" y="13498"/>
                  </a:cubicBezTo>
                  <a:cubicBezTo>
                    <a:pt x="51884" y="13498"/>
                    <a:pt x="51105" y="12971"/>
                    <a:pt x="45621" y="11139"/>
                  </a:cubicBezTo>
                  <a:cubicBezTo>
                    <a:pt x="40753" y="9725"/>
                    <a:pt x="41626" y="10020"/>
                    <a:pt x="41946" y="9786"/>
                  </a:cubicBezTo>
                  <a:cubicBezTo>
                    <a:pt x="43421" y="8655"/>
                    <a:pt x="45413" y="7709"/>
                    <a:pt x="47170" y="7131"/>
                  </a:cubicBezTo>
                  <a:cubicBezTo>
                    <a:pt x="47897" y="6917"/>
                    <a:pt x="48105" y="6833"/>
                    <a:pt x="48005" y="6833"/>
                  </a:cubicBezTo>
                  <a:cubicBezTo>
                    <a:pt x="47817" y="6833"/>
                    <a:pt x="46547" y="7129"/>
                    <a:pt x="45585" y="7426"/>
                  </a:cubicBezTo>
                  <a:cubicBezTo>
                    <a:pt x="41121" y="8756"/>
                    <a:pt x="41564" y="9609"/>
                    <a:pt x="40446" y="9609"/>
                  </a:cubicBezTo>
                  <a:cubicBezTo>
                    <a:pt x="39590" y="9609"/>
                    <a:pt x="37819" y="9110"/>
                    <a:pt x="32234" y="7942"/>
                  </a:cubicBezTo>
                  <a:cubicBezTo>
                    <a:pt x="25374" y="6861"/>
                    <a:pt x="25841" y="7524"/>
                    <a:pt x="27980" y="5730"/>
                  </a:cubicBezTo>
                  <a:cubicBezTo>
                    <a:pt x="32234" y="2300"/>
                    <a:pt x="36106" y="874"/>
                    <a:pt x="41073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7"/>
            <p:cNvSpPr/>
            <p:nvPr/>
          </p:nvSpPr>
          <p:spPr>
            <a:xfrm>
              <a:off x="433289" y="1964007"/>
              <a:ext cx="337762" cy="374334"/>
            </a:xfrm>
            <a:custGeom>
              <a:rect b="b" l="l" r="r" t="t"/>
              <a:pathLst>
                <a:path extrusionOk="0" h="7257" w="6548">
                  <a:moveTo>
                    <a:pt x="2208" y="0"/>
                  </a:moveTo>
                  <a:cubicBezTo>
                    <a:pt x="2589" y="1414"/>
                    <a:pt x="1249" y="2324"/>
                    <a:pt x="757" y="3639"/>
                  </a:cubicBezTo>
                  <a:cubicBezTo>
                    <a:pt x="1" y="5640"/>
                    <a:pt x="1558" y="7257"/>
                    <a:pt x="3249" y="7257"/>
                  </a:cubicBezTo>
                  <a:cubicBezTo>
                    <a:pt x="3344" y="7257"/>
                    <a:pt x="3440" y="7251"/>
                    <a:pt x="3536" y="7241"/>
                  </a:cubicBezTo>
                  <a:cubicBezTo>
                    <a:pt x="5478" y="7032"/>
                    <a:pt x="6547" y="4549"/>
                    <a:pt x="5060" y="2840"/>
                  </a:cubicBezTo>
                  <a:cubicBezTo>
                    <a:pt x="4101" y="1746"/>
                    <a:pt x="2601" y="1438"/>
                    <a:pt x="2208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7"/>
            <p:cNvSpPr/>
            <p:nvPr/>
          </p:nvSpPr>
          <p:spPr>
            <a:xfrm>
              <a:off x="-726182" y="55248"/>
              <a:ext cx="1330674" cy="2162957"/>
            </a:xfrm>
            <a:custGeom>
              <a:rect b="b" l="l" r="r" t="t"/>
              <a:pathLst>
                <a:path extrusionOk="0" h="41932" w="25797">
                  <a:moveTo>
                    <a:pt x="1328" y="861"/>
                  </a:moveTo>
                  <a:lnTo>
                    <a:pt x="1328" y="861"/>
                  </a:lnTo>
                  <a:cubicBezTo>
                    <a:pt x="1" y="2656"/>
                    <a:pt x="1156" y="1"/>
                    <a:pt x="10290" y="10131"/>
                  </a:cubicBezTo>
                  <a:cubicBezTo>
                    <a:pt x="15367" y="16056"/>
                    <a:pt x="17408" y="19289"/>
                    <a:pt x="20641" y="25817"/>
                  </a:cubicBezTo>
                  <a:cubicBezTo>
                    <a:pt x="23178" y="31343"/>
                    <a:pt x="24850" y="37770"/>
                    <a:pt x="25493" y="40542"/>
                  </a:cubicBezTo>
                  <a:lnTo>
                    <a:pt x="25493" y="40542"/>
                  </a:lnTo>
                  <a:cubicBezTo>
                    <a:pt x="25404" y="40096"/>
                    <a:pt x="25295" y="39535"/>
                    <a:pt x="25165" y="38848"/>
                  </a:cubicBezTo>
                  <a:cubicBezTo>
                    <a:pt x="22559" y="25092"/>
                    <a:pt x="14101" y="10549"/>
                    <a:pt x="1328" y="861"/>
                  </a:cubicBezTo>
                  <a:close/>
                  <a:moveTo>
                    <a:pt x="25493" y="40542"/>
                  </a:moveTo>
                  <a:cubicBezTo>
                    <a:pt x="25685" y="41505"/>
                    <a:pt x="25782" y="41931"/>
                    <a:pt x="25789" y="41931"/>
                  </a:cubicBezTo>
                  <a:cubicBezTo>
                    <a:pt x="25797" y="41931"/>
                    <a:pt x="25696" y="41420"/>
                    <a:pt x="25493" y="40542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7"/>
            <p:cNvSpPr/>
            <p:nvPr/>
          </p:nvSpPr>
          <p:spPr>
            <a:xfrm>
              <a:off x="-217321" y="1015456"/>
              <a:ext cx="432261" cy="691618"/>
            </a:xfrm>
            <a:custGeom>
              <a:rect b="b" l="l" r="r" t="t"/>
              <a:pathLst>
                <a:path extrusionOk="0" h="13408" w="8380">
                  <a:moveTo>
                    <a:pt x="5801" y="0"/>
                  </a:moveTo>
                  <a:cubicBezTo>
                    <a:pt x="5762" y="0"/>
                    <a:pt x="5785" y="343"/>
                    <a:pt x="6023" y="1127"/>
                  </a:cubicBezTo>
                  <a:lnTo>
                    <a:pt x="6023" y="1127"/>
                  </a:lnTo>
                  <a:cubicBezTo>
                    <a:pt x="6050" y="728"/>
                    <a:pt x="5994" y="353"/>
                    <a:pt x="5822" y="23"/>
                  </a:cubicBezTo>
                  <a:cubicBezTo>
                    <a:pt x="5814" y="8"/>
                    <a:pt x="5807" y="0"/>
                    <a:pt x="5801" y="0"/>
                  </a:cubicBezTo>
                  <a:close/>
                  <a:moveTo>
                    <a:pt x="6023" y="1127"/>
                  </a:moveTo>
                  <a:cubicBezTo>
                    <a:pt x="5896" y="2989"/>
                    <a:pt x="3960" y="5373"/>
                    <a:pt x="3474" y="6132"/>
                  </a:cubicBezTo>
                  <a:cubicBezTo>
                    <a:pt x="0" y="11460"/>
                    <a:pt x="578" y="13407"/>
                    <a:pt x="2215" y="13407"/>
                  </a:cubicBezTo>
                  <a:cubicBezTo>
                    <a:pt x="3758" y="13407"/>
                    <a:pt x="6243" y="11676"/>
                    <a:pt x="7162" y="9415"/>
                  </a:cubicBezTo>
                  <a:cubicBezTo>
                    <a:pt x="8379" y="6464"/>
                    <a:pt x="6744" y="3219"/>
                    <a:pt x="6486" y="2457"/>
                  </a:cubicBezTo>
                  <a:cubicBezTo>
                    <a:pt x="6279" y="1919"/>
                    <a:pt x="6129" y="1478"/>
                    <a:pt x="6023" y="1127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7"/>
            <p:cNvSpPr/>
            <p:nvPr/>
          </p:nvSpPr>
          <p:spPr>
            <a:xfrm>
              <a:off x="-42198" y="744958"/>
              <a:ext cx="319657" cy="825268"/>
            </a:xfrm>
            <a:custGeom>
              <a:rect b="b" l="l" r="r" t="t"/>
              <a:pathLst>
                <a:path extrusionOk="0" h="15999" w="6197">
                  <a:moveTo>
                    <a:pt x="98" y="1"/>
                  </a:moveTo>
                  <a:cubicBezTo>
                    <a:pt x="1" y="1"/>
                    <a:pt x="131" y="358"/>
                    <a:pt x="644" y="1148"/>
                  </a:cubicBezTo>
                  <a:cubicBezTo>
                    <a:pt x="3300" y="5144"/>
                    <a:pt x="3300" y="11635"/>
                    <a:pt x="79" y="15999"/>
                  </a:cubicBezTo>
                  <a:cubicBezTo>
                    <a:pt x="6196" y="8113"/>
                    <a:pt x="562" y="1"/>
                    <a:pt x="98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7"/>
            <p:cNvSpPr/>
            <p:nvPr/>
          </p:nvSpPr>
          <p:spPr>
            <a:xfrm>
              <a:off x="148296" y="909454"/>
              <a:ext cx="795093" cy="387642"/>
            </a:xfrm>
            <a:custGeom>
              <a:rect b="b" l="l" r="r" t="t"/>
              <a:pathLst>
                <a:path extrusionOk="0" h="7515" w="15414">
                  <a:moveTo>
                    <a:pt x="0" y="0"/>
                  </a:moveTo>
                  <a:cubicBezTo>
                    <a:pt x="3492" y="2594"/>
                    <a:pt x="3725" y="5729"/>
                    <a:pt x="8458" y="7143"/>
                  </a:cubicBezTo>
                  <a:cubicBezTo>
                    <a:pt x="9274" y="7400"/>
                    <a:pt x="10063" y="7515"/>
                    <a:pt x="10785" y="7515"/>
                  </a:cubicBezTo>
                  <a:cubicBezTo>
                    <a:pt x="13614" y="7515"/>
                    <a:pt x="15414" y="5758"/>
                    <a:pt x="13720" y="3946"/>
                  </a:cubicBezTo>
                  <a:cubicBezTo>
                    <a:pt x="12134" y="2201"/>
                    <a:pt x="8790" y="1389"/>
                    <a:pt x="6442" y="1254"/>
                  </a:cubicBezTo>
                  <a:cubicBezTo>
                    <a:pt x="5985" y="1228"/>
                    <a:pt x="5556" y="1222"/>
                    <a:pt x="5148" y="1222"/>
                  </a:cubicBezTo>
                  <a:cubicBezTo>
                    <a:pt x="4879" y="1222"/>
                    <a:pt x="4618" y="1225"/>
                    <a:pt x="4364" y="1225"/>
                  </a:cubicBezTo>
                  <a:cubicBezTo>
                    <a:pt x="2843" y="1225"/>
                    <a:pt x="1559" y="1143"/>
                    <a:pt x="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7"/>
            <p:cNvSpPr/>
            <p:nvPr/>
          </p:nvSpPr>
          <p:spPr>
            <a:xfrm>
              <a:off x="-72374" y="710140"/>
              <a:ext cx="787613" cy="453617"/>
            </a:xfrm>
            <a:custGeom>
              <a:rect b="b" l="l" r="r" t="t"/>
              <a:pathLst>
                <a:path extrusionOk="0" h="8794" w="15269">
                  <a:moveTo>
                    <a:pt x="334" y="1"/>
                  </a:moveTo>
                  <a:cubicBezTo>
                    <a:pt x="235" y="1"/>
                    <a:pt x="129" y="50"/>
                    <a:pt x="0" y="151"/>
                  </a:cubicBezTo>
                  <a:cubicBezTo>
                    <a:pt x="3270" y="4282"/>
                    <a:pt x="10241" y="8019"/>
                    <a:pt x="15269" y="8794"/>
                  </a:cubicBezTo>
                  <a:cubicBezTo>
                    <a:pt x="13117" y="8400"/>
                    <a:pt x="10708" y="7454"/>
                    <a:pt x="9024" y="6605"/>
                  </a:cubicBezTo>
                  <a:cubicBezTo>
                    <a:pt x="1486" y="2804"/>
                    <a:pt x="1087" y="1"/>
                    <a:pt x="33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7"/>
            <p:cNvSpPr/>
            <p:nvPr/>
          </p:nvSpPr>
          <p:spPr>
            <a:xfrm>
              <a:off x="308976" y="1226841"/>
              <a:ext cx="661803" cy="495966"/>
            </a:xfrm>
            <a:custGeom>
              <a:rect b="b" l="l" r="r" t="t"/>
              <a:pathLst>
                <a:path extrusionOk="0" h="9615" w="12830">
                  <a:moveTo>
                    <a:pt x="107" y="1"/>
                  </a:moveTo>
                  <a:cubicBezTo>
                    <a:pt x="0" y="1"/>
                    <a:pt x="181" y="365"/>
                    <a:pt x="808" y="804"/>
                  </a:cubicBezTo>
                  <a:lnTo>
                    <a:pt x="808" y="804"/>
                  </a:lnTo>
                  <a:cubicBezTo>
                    <a:pt x="449" y="223"/>
                    <a:pt x="191" y="1"/>
                    <a:pt x="107" y="1"/>
                  </a:cubicBezTo>
                  <a:close/>
                  <a:moveTo>
                    <a:pt x="808" y="804"/>
                  </a:moveTo>
                  <a:lnTo>
                    <a:pt x="808" y="804"/>
                  </a:lnTo>
                  <a:cubicBezTo>
                    <a:pt x="1109" y="1292"/>
                    <a:pt x="1480" y="2031"/>
                    <a:pt x="1876" y="3104"/>
                  </a:cubicBezTo>
                  <a:cubicBezTo>
                    <a:pt x="3541" y="7792"/>
                    <a:pt x="6824" y="9614"/>
                    <a:pt x="9056" y="9614"/>
                  </a:cubicBezTo>
                  <a:cubicBezTo>
                    <a:pt x="11654" y="9614"/>
                    <a:pt x="12829" y="7146"/>
                    <a:pt x="8380" y="3854"/>
                  </a:cubicBezTo>
                  <a:cubicBezTo>
                    <a:pt x="6376" y="2403"/>
                    <a:pt x="4298" y="2157"/>
                    <a:pt x="2848" y="1739"/>
                  </a:cubicBezTo>
                  <a:cubicBezTo>
                    <a:pt x="1911" y="1458"/>
                    <a:pt x="1249" y="1113"/>
                    <a:pt x="808" y="804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7"/>
            <p:cNvSpPr/>
            <p:nvPr/>
          </p:nvSpPr>
          <p:spPr>
            <a:xfrm>
              <a:off x="101975" y="1013445"/>
              <a:ext cx="644369" cy="577105"/>
            </a:xfrm>
            <a:custGeom>
              <a:rect b="b" l="l" r="r" t="t"/>
              <a:pathLst>
                <a:path extrusionOk="0" h="11188" w="12492">
                  <a:moveTo>
                    <a:pt x="1132" y="0"/>
                  </a:moveTo>
                  <a:lnTo>
                    <a:pt x="1132" y="0"/>
                  </a:lnTo>
                  <a:cubicBezTo>
                    <a:pt x="1" y="689"/>
                    <a:pt x="7869" y="8839"/>
                    <a:pt x="12491" y="11187"/>
                  </a:cubicBezTo>
                  <a:cubicBezTo>
                    <a:pt x="8963" y="9282"/>
                    <a:pt x="3455" y="3909"/>
                    <a:pt x="113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7"/>
            <p:cNvSpPr/>
            <p:nvPr/>
          </p:nvSpPr>
          <p:spPr>
            <a:xfrm>
              <a:off x="62721" y="1548407"/>
              <a:ext cx="397237" cy="603515"/>
            </a:xfrm>
            <a:custGeom>
              <a:rect b="b" l="l" r="r" t="t"/>
              <a:pathLst>
                <a:path extrusionOk="0" h="11700" w="7701">
                  <a:moveTo>
                    <a:pt x="5815" y="0"/>
                  </a:moveTo>
                  <a:cubicBezTo>
                    <a:pt x="5803" y="0"/>
                    <a:pt x="5797" y="153"/>
                    <a:pt x="5834" y="500"/>
                  </a:cubicBezTo>
                  <a:lnTo>
                    <a:pt x="5834" y="500"/>
                  </a:lnTo>
                  <a:cubicBezTo>
                    <a:pt x="5847" y="348"/>
                    <a:pt x="5845" y="195"/>
                    <a:pt x="5827" y="42"/>
                  </a:cubicBezTo>
                  <a:cubicBezTo>
                    <a:pt x="5823" y="14"/>
                    <a:pt x="5819" y="0"/>
                    <a:pt x="5815" y="0"/>
                  </a:cubicBezTo>
                  <a:close/>
                  <a:moveTo>
                    <a:pt x="5834" y="500"/>
                  </a:moveTo>
                  <a:cubicBezTo>
                    <a:pt x="5641" y="2758"/>
                    <a:pt x="2146" y="4893"/>
                    <a:pt x="983" y="8106"/>
                  </a:cubicBezTo>
                  <a:cubicBezTo>
                    <a:pt x="0" y="10596"/>
                    <a:pt x="838" y="11699"/>
                    <a:pt x="2154" y="11699"/>
                  </a:cubicBezTo>
                  <a:cubicBezTo>
                    <a:pt x="4294" y="11699"/>
                    <a:pt x="7701" y="8777"/>
                    <a:pt x="6589" y="4148"/>
                  </a:cubicBezTo>
                  <a:cubicBezTo>
                    <a:pt x="6088" y="2240"/>
                    <a:pt x="5898" y="1090"/>
                    <a:pt x="5834" y="50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7"/>
            <p:cNvSpPr/>
            <p:nvPr/>
          </p:nvSpPr>
          <p:spPr>
            <a:xfrm>
              <a:off x="212310" y="1299418"/>
              <a:ext cx="192196" cy="729273"/>
            </a:xfrm>
            <a:custGeom>
              <a:rect b="b" l="l" r="r" t="t"/>
              <a:pathLst>
                <a:path extrusionOk="0" h="14138" w="3726">
                  <a:moveTo>
                    <a:pt x="2054" y="1"/>
                  </a:moveTo>
                  <a:lnTo>
                    <a:pt x="1661" y="185"/>
                  </a:lnTo>
                  <a:cubicBezTo>
                    <a:pt x="3369" y="3639"/>
                    <a:pt x="3259" y="9110"/>
                    <a:pt x="1" y="14138"/>
                  </a:cubicBezTo>
                  <a:cubicBezTo>
                    <a:pt x="3431" y="9171"/>
                    <a:pt x="3726" y="3664"/>
                    <a:pt x="205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7"/>
            <p:cNvSpPr/>
            <p:nvPr/>
          </p:nvSpPr>
          <p:spPr>
            <a:xfrm>
              <a:off x="529388" y="1800387"/>
              <a:ext cx="244553" cy="203132"/>
            </a:xfrm>
            <a:custGeom>
              <a:rect b="b" l="l" r="r" t="t"/>
              <a:pathLst>
                <a:path extrusionOk="0" h="3938" w="4741">
                  <a:moveTo>
                    <a:pt x="1" y="0"/>
                  </a:moveTo>
                  <a:cubicBezTo>
                    <a:pt x="3" y="3"/>
                    <a:pt x="5" y="5"/>
                    <a:pt x="7" y="7"/>
                  </a:cubicBezTo>
                  <a:lnTo>
                    <a:pt x="7" y="7"/>
                  </a:lnTo>
                  <a:cubicBezTo>
                    <a:pt x="5" y="5"/>
                    <a:pt x="3" y="3"/>
                    <a:pt x="1" y="0"/>
                  </a:cubicBezTo>
                  <a:close/>
                  <a:moveTo>
                    <a:pt x="7" y="7"/>
                  </a:moveTo>
                  <a:cubicBezTo>
                    <a:pt x="1018" y="1124"/>
                    <a:pt x="323" y="2228"/>
                    <a:pt x="1759" y="3381"/>
                  </a:cubicBezTo>
                  <a:cubicBezTo>
                    <a:pt x="2265" y="3775"/>
                    <a:pt x="2730" y="3938"/>
                    <a:pt x="3117" y="3938"/>
                  </a:cubicBezTo>
                  <a:cubicBezTo>
                    <a:pt x="4298" y="3938"/>
                    <a:pt x="4740" y="2412"/>
                    <a:pt x="3332" y="1291"/>
                  </a:cubicBezTo>
                  <a:cubicBezTo>
                    <a:pt x="2044" y="249"/>
                    <a:pt x="940" y="1029"/>
                    <a:pt x="7" y="7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7"/>
            <p:cNvSpPr/>
            <p:nvPr/>
          </p:nvSpPr>
          <p:spPr>
            <a:xfrm>
              <a:off x="433031" y="1712852"/>
              <a:ext cx="256829" cy="230264"/>
            </a:xfrm>
            <a:custGeom>
              <a:rect b="b" l="l" r="r" t="t"/>
              <a:pathLst>
                <a:path extrusionOk="0" h="4464" w="4979">
                  <a:moveTo>
                    <a:pt x="910" y="1"/>
                  </a:moveTo>
                  <a:cubicBezTo>
                    <a:pt x="0" y="308"/>
                    <a:pt x="3577" y="3431"/>
                    <a:pt x="4979" y="4463"/>
                  </a:cubicBezTo>
                  <a:cubicBezTo>
                    <a:pt x="3799" y="3529"/>
                    <a:pt x="1352" y="1451"/>
                    <a:pt x="91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7"/>
            <p:cNvSpPr/>
            <p:nvPr/>
          </p:nvSpPr>
          <p:spPr>
            <a:xfrm>
              <a:off x="-190343" y="307590"/>
              <a:ext cx="734380" cy="624716"/>
            </a:xfrm>
            <a:custGeom>
              <a:rect b="b" l="l" r="r" t="t"/>
              <a:pathLst>
                <a:path extrusionOk="0" h="12111" w="14237">
                  <a:moveTo>
                    <a:pt x="8415" y="0"/>
                  </a:moveTo>
                  <a:cubicBezTo>
                    <a:pt x="7534" y="0"/>
                    <a:pt x="6660" y="164"/>
                    <a:pt x="5815" y="370"/>
                  </a:cubicBezTo>
                  <a:cubicBezTo>
                    <a:pt x="4721" y="653"/>
                    <a:pt x="3689" y="985"/>
                    <a:pt x="2730" y="1157"/>
                  </a:cubicBezTo>
                  <a:cubicBezTo>
                    <a:pt x="2360" y="1215"/>
                    <a:pt x="1990" y="1251"/>
                    <a:pt x="1621" y="1251"/>
                  </a:cubicBezTo>
                  <a:cubicBezTo>
                    <a:pt x="1523" y="1251"/>
                    <a:pt x="1426" y="1248"/>
                    <a:pt x="1328" y="1243"/>
                  </a:cubicBezTo>
                  <a:cubicBezTo>
                    <a:pt x="861" y="1194"/>
                    <a:pt x="419" y="1071"/>
                    <a:pt x="1" y="874"/>
                  </a:cubicBezTo>
                  <a:lnTo>
                    <a:pt x="1" y="874"/>
                  </a:lnTo>
                  <a:cubicBezTo>
                    <a:pt x="419" y="1071"/>
                    <a:pt x="775" y="1378"/>
                    <a:pt x="1045" y="1760"/>
                  </a:cubicBezTo>
                  <a:cubicBezTo>
                    <a:pt x="1304" y="2128"/>
                    <a:pt x="1500" y="2546"/>
                    <a:pt x="1599" y="2989"/>
                  </a:cubicBezTo>
                  <a:cubicBezTo>
                    <a:pt x="1857" y="3886"/>
                    <a:pt x="1869" y="4919"/>
                    <a:pt x="1820" y="5952"/>
                  </a:cubicBezTo>
                  <a:cubicBezTo>
                    <a:pt x="1771" y="6997"/>
                    <a:pt x="1685" y="8017"/>
                    <a:pt x="1771" y="8914"/>
                  </a:cubicBezTo>
                  <a:cubicBezTo>
                    <a:pt x="1845" y="9812"/>
                    <a:pt x="2066" y="10598"/>
                    <a:pt x="2681" y="11225"/>
                  </a:cubicBezTo>
                  <a:cubicBezTo>
                    <a:pt x="3308" y="11879"/>
                    <a:pt x="4176" y="12110"/>
                    <a:pt x="5175" y="12110"/>
                  </a:cubicBezTo>
                  <a:cubicBezTo>
                    <a:pt x="5624" y="12110"/>
                    <a:pt x="6099" y="12064"/>
                    <a:pt x="6590" y="11988"/>
                  </a:cubicBezTo>
                  <a:cubicBezTo>
                    <a:pt x="8139" y="11742"/>
                    <a:pt x="9811" y="11152"/>
                    <a:pt x="10807" y="10512"/>
                  </a:cubicBezTo>
                  <a:cubicBezTo>
                    <a:pt x="12097" y="9664"/>
                    <a:pt x="13093" y="8447"/>
                    <a:pt x="13659" y="7009"/>
                  </a:cubicBezTo>
                  <a:cubicBezTo>
                    <a:pt x="14236" y="5423"/>
                    <a:pt x="14163" y="3382"/>
                    <a:pt x="12614" y="1735"/>
                  </a:cubicBezTo>
                  <a:cubicBezTo>
                    <a:pt x="11716" y="788"/>
                    <a:pt x="10524" y="198"/>
                    <a:pt x="9233" y="51"/>
                  </a:cubicBezTo>
                  <a:cubicBezTo>
                    <a:pt x="8960" y="16"/>
                    <a:pt x="8687" y="0"/>
                    <a:pt x="8415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7"/>
            <p:cNvSpPr/>
            <p:nvPr/>
          </p:nvSpPr>
          <p:spPr>
            <a:xfrm>
              <a:off x="-462389" y="225831"/>
              <a:ext cx="731853" cy="490859"/>
            </a:xfrm>
            <a:custGeom>
              <a:rect b="b" l="l" r="r" t="t"/>
              <a:pathLst>
                <a:path extrusionOk="0" h="9516" w="14188">
                  <a:moveTo>
                    <a:pt x="283" y="1"/>
                  </a:moveTo>
                  <a:lnTo>
                    <a:pt x="1" y="1095"/>
                  </a:lnTo>
                  <a:cubicBezTo>
                    <a:pt x="5496" y="2336"/>
                    <a:pt x="10462" y="5287"/>
                    <a:pt x="14187" y="9516"/>
                  </a:cubicBezTo>
                  <a:cubicBezTo>
                    <a:pt x="10671" y="4955"/>
                    <a:pt x="5803" y="1636"/>
                    <a:pt x="283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7"/>
            <p:cNvSpPr/>
            <p:nvPr/>
          </p:nvSpPr>
          <p:spPr>
            <a:xfrm>
              <a:off x="-714782" y="730566"/>
              <a:ext cx="633227" cy="632350"/>
            </a:xfrm>
            <a:custGeom>
              <a:rect b="b" l="l" r="r" t="t"/>
              <a:pathLst>
                <a:path extrusionOk="0" h="12259" w="12276">
                  <a:moveTo>
                    <a:pt x="6187" y="0"/>
                  </a:moveTo>
                  <a:cubicBezTo>
                    <a:pt x="4914" y="0"/>
                    <a:pt x="3590" y="549"/>
                    <a:pt x="2582" y="1735"/>
                  </a:cubicBezTo>
                  <a:cubicBezTo>
                    <a:pt x="1611" y="2878"/>
                    <a:pt x="1" y="6357"/>
                    <a:pt x="923" y="7795"/>
                  </a:cubicBezTo>
                  <a:cubicBezTo>
                    <a:pt x="1931" y="9541"/>
                    <a:pt x="6135" y="9025"/>
                    <a:pt x="7537" y="11213"/>
                  </a:cubicBezTo>
                  <a:cubicBezTo>
                    <a:pt x="7690" y="11441"/>
                    <a:pt x="7785" y="11638"/>
                    <a:pt x="7842" y="11797"/>
                  </a:cubicBezTo>
                  <a:lnTo>
                    <a:pt x="7842" y="11797"/>
                  </a:lnTo>
                  <a:cubicBezTo>
                    <a:pt x="7908" y="11311"/>
                    <a:pt x="8181" y="10419"/>
                    <a:pt x="9012" y="9012"/>
                  </a:cubicBezTo>
                  <a:cubicBezTo>
                    <a:pt x="12275" y="3471"/>
                    <a:pt x="9390" y="0"/>
                    <a:pt x="6187" y="0"/>
                  </a:cubicBezTo>
                  <a:close/>
                  <a:moveTo>
                    <a:pt x="7842" y="11797"/>
                  </a:moveTo>
                  <a:cubicBezTo>
                    <a:pt x="7799" y="12114"/>
                    <a:pt x="7845" y="12258"/>
                    <a:pt x="7881" y="12258"/>
                  </a:cubicBezTo>
                  <a:cubicBezTo>
                    <a:pt x="7920" y="12258"/>
                    <a:pt x="7948" y="12092"/>
                    <a:pt x="7842" y="11797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7"/>
            <p:cNvSpPr/>
            <p:nvPr/>
          </p:nvSpPr>
          <p:spPr>
            <a:xfrm>
              <a:off x="-486478" y="917037"/>
              <a:ext cx="230264" cy="684293"/>
            </a:xfrm>
            <a:custGeom>
              <a:rect b="b" l="l" r="r" t="t"/>
              <a:pathLst>
                <a:path extrusionOk="0" h="13266" w="4464">
                  <a:moveTo>
                    <a:pt x="0" y="1"/>
                  </a:moveTo>
                  <a:lnTo>
                    <a:pt x="0" y="1"/>
                  </a:lnTo>
                  <a:cubicBezTo>
                    <a:pt x="2853" y="3713"/>
                    <a:pt x="3861" y="8680"/>
                    <a:pt x="2730" y="13068"/>
                  </a:cubicBezTo>
                  <a:lnTo>
                    <a:pt x="3578" y="13265"/>
                  </a:lnTo>
                  <a:cubicBezTo>
                    <a:pt x="4463" y="8532"/>
                    <a:pt x="3148" y="3652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11"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8"/>
          <p:cNvSpPr/>
          <p:nvPr/>
        </p:nvSpPr>
        <p:spPr>
          <a:xfrm>
            <a:off x="1561650" y="390450"/>
            <a:ext cx="6020700" cy="4362600"/>
          </a:xfrm>
          <a:prstGeom prst="rect">
            <a:avLst/>
          </a:prstGeom>
          <a:noFill/>
          <a:ln cap="flat" cmpd="sng" w="9525">
            <a:solidFill>
              <a:srgbClr val="FFDD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18"/>
          <p:cNvSpPr txBox="1"/>
          <p:nvPr>
            <p:ph type="title"/>
          </p:nvPr>
        </p:nvSpPr>
        <p:spPr>
          <a:xfrm rot="237">
            <a:off x="2399850" y="2457000"/>
            <a:ext cx="43443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500">
                <a:solidFill>
                  <a:srgbClr val="FFDDB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5" name="Google Shape;1045;p18"/>
          <p:cNvSpPr txBox="1"/>
          <p:nvPr>
            <p:ph hasCustomPrompt="1" idx="2" type="title"/>
          </p:nvPr>
        </p:nvSpPr>
        <p:spPr>
          <a:xfrm>
            <a:off x="3651450" y="1146075"/>
            <a:ext cx="1841100" cy="930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46" name="Google Shape;1046;p18"/>
          <p:cNvSpPr txBox="1"/>
          <p:nvPr>
            <p:ph idx="1" type="subTitle"/>
          </p:nvPr>
        </p:nvSpPr>
        <p:spPr>
          <a:xfrm>
            <a:off x="3439400" y="3313675"/>
            <a:ext cx="22692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47" name="Google Shape;1047;p18"/>
          <p:cNvSpPr/>
          <p:nvPr/>
        </p:nvSpPr>
        <p:spPr>
          <a:xfrm rot="-5538162">
            <a:off x="-5014992" y="-416706"/>
            <a:ext cx="3473147" cy="1535689"/>
          </a:xfrm>
          <a:custGeom>
            <a:rect b="b" l="l" r="r" t="t"/>
            <a:pathLst>
              <a:path extrusionOk="0" h="29772" w="67333">
                <a:moveTo>
                  <a:pt x="26932" y="1"/>
                </a:moveTo>
                <a:cubicBezTo>
                  <a:pt x="21719" y="1"/>
                  <a:pt x="17229" y="3519"/>
                  <a:pt x="11928" y="3519"/>
                </a:cubicBezTo>
                <a:cubicBezTo>
                  <a:pt x="11792" y="3519"/>
                  <a:pt x="11656" y="3516"/>
                  <a:pt x="11520" y="3512"/>
                </a:cubicBezTo>
                <a:cubicBezTo>
                  <a:pt x="10540" y="3502"/>
                  <a:pt x="9142" y="3342"/>
                  <a:pt x="7684" y="3342"/>
                </a:cubicBezTo>
                <a:cubicBezTo>
                  <a:pt x="5485" y="3342"/>
                  <a:pt x="3148" y="3706"/>
                  <a:pt x="1906" y="5503"/>
                </a:cubicBezTo>
                <a:cubicBezTo>
                  <a:pt x="1" y="8281"/>
                  <a:pt x="345" y="21177"/>
                  <a:pt x="7709" y="21792"/>
                </a:cubicBezTo>
                <a:cubicBezTo>
                  <a:pt x="8128" y="21846"/>
                  <a:pt x="8538" y="21870"/>
                  <a:pt x="8939" y="21870"/>
                </a:cubicBezTo>
                <a:cubicBezTo>
                  <a:pt x="12937" y="21870"/>
                  <a:pt x="16095" y="19441"/>
                  <a:pt x="19871" y="19441"/>
                </a:cubicBezTo>
                <a:cubicBezTo>
                  <a:pt x="20911" y="19441"/>
                  <a:pt x="21997" y="19625"/>
                  <a:pt x="23162" y="20095"/>
                </a:cubicBezTo>
                <a:cubicBezTo>
                  <a:pt x="27526" y="21792"/>
                  <a:pt x="28141" y="25664"/>
                  <a:pt x="35246" y="26869"/>
                </a:cubicBezTo>
                <a:cubicBezTo>
                  <a:pt x="36186" y="27062"/>
                  <a:pt x="37086" y="27138"/>
                  <a:pt x="37940" y="27138"/>
                </a:cubicBezTo>
                <a:cubicBezTo>
                  <a:pt x="40682" y="27138"/>
                  <a:pt x="42936" y="26351"/>
                  <a:pt x="44417" y="26107"/>
                </a:cubicBezTo>
                <a:cubicBezTo>
                  <a:pt x="45460" y="25923"/>
                  <a:pt x="46350" y="25841"/>
                  <a:pt x="47132" y="25841"/>
                </a:cubicBezTo>
                <a:cubicBezTo>
                  <a:pt x="50685" y="25841"/>
                  <a:pt x="52012" y="27526"/>
                  <a:pt x="55297" y="28947"/>
                </a:cubicBezTo>
                <a:cubicBezTo>
                  <a:pt x="56498" y="29466"/>
                  <a:pt x="57571" y="29771"/>
                  <a:pt x="58547" y="29771"/>
                </a:cubicBezTo>
                <a:cubicBezTo>
                  <a:pt x="60089" y="29771"/>
                  <a:pt x="61388" y="29009"/>
                  <a:pt x="62562" y="27127"/>
                </a:cubicBezTo>
                <a:cubicBezTo>
                  <a:pt x="67332" y="19481"/>
                  <a:pt x="60755" y="15522"/>
                  <a:pt x="52150" y="12965"/>
                </a:cubicBezTo>
                <a:cubicBezTo>
                  <a:pt x="39549" y="9363"/>
                  <a:pt x="44061" y="10814"/>
                  <a:pt x="35652" y="3659"/>
                </a:cubicBezTo>
                <a:cubicBezTo>
                  <a:pt x="32423" y="912"/>
                  <a:pt x="29584" y="1"/>
                  <a:pt x="26932" y="1"/>
                </a:cubicBezTo>
                <a:close/>
              </a:path>
            </a:pathLst>
          </a:custGeom>
          <a:solidFill>
            <a:srgbClr val="E298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18"/>
          <p:cNvSpPr/>
          <p:nvPr/>
        </p:nvSpPr>
        <p:spPr>
          <a:xfrm rot="-5538162">
            <a:off x="-4929155" y="97405"/>
            <a:ext cx="3452102" cy="1220525"/>
          </a:xfrm>
          <a:custGeom>
            <a:rect b="b" l="l" r="r" t="t"/>
            <a:pathLst>
              <a:path extrusionOk="0" h="23662" w="66925">
                <a:moveTo>
                  <a:pt x="41073" y="1"/>
                </a:moveTo>
                <a:lnTo>
                  <a:pt x="41073" y="1"/>
                </a:lnTo>
                <a:cubicBezTo>
                  <a:pt x="36869" y="456"/>
                  <a:pt x="32799" y="1783"/>
                  <a:pt x="29148" y="3910"/>
                </a:cubicBezTo>
                <a:cubicBezTo>
                  <a:pt x="24927" y="6349"/>
                  <a:pt x="25658" y="6924"/>
                  <a:pt x="24797" y="6924"/>
                </a:cubicBezTo>
                <a:cubicBezTo>
                  <a:pt x="24108" y="6924"/>
                  <a:pt x="22401" y="6556"/>
                  <a:pt x="16326" y="6479"/>
                </a:cubicBezTo>
                <a:cubicBezTo>
                  <a:pt x="16098" y="6479"/>
                  <a:pt x="15880" y="6479"/>
                  <a:pt x="15671" y="6479"/>
                </a:cubicBezTo>
                <a:cubicBezTo>
                  <a:pt x="14450" y="6479"/>
                  <a:pt x="13559" y="6486"/>
                  <a:pt x="12920" y="6486"/>
                </a:cubicBezTo>
                <a:cubicBezTo>
                  <a:pt x="10808" y="6486"/>
                  <a:pt x="11432" y="6411"/>
                  <a:pt x="11950" y="5766"/>
                </a:cubicBezTo>
                <a:cubicBezTo>
                  <a:pt x="13695" y="3618"/>
                  <a:pt x="16404" y="1776"/>
                  <a:pt x="16313" y="1776"/>
                </a:cubicBezTo>
                <a:cubicBezTo>
                  <a:pt x="16277" y="1776"/>
                  <a:pt x="15789" y="2073"/>
                  <a:pt x="14605" y="2767"/>
                </a:cubicBezTo>
                <a:cubicBezTo>
                  <a:pt x="7770" y="6873"/>
                  <a:pt x="13744" y="6209"/>
                  <a:pt x="5053" y="6897"/>
                </a:cubicBezTo>
                <a:cubicBezTo>
                  <a:pt x="0" y="7451"/>
                  <a:pt x="775" y="6984"/>
                  <a:pt x="996" y="8483"/>
                </a:cubicBezTo>
                <a:cubicBezTo>
                  <a:pt x="6834" y="7737"/>
                  <a:pt x="9734" y="7343"/>
                  <a:pt x="11396" y="7343"/>
                </a:cubicBezTo>
                <a:cubicBezTo>
                  <a:pt x="13788" y="7343"/>
                  <a:pt x="13617" y="8159"/>
                  <a:pt x="15945" y="9922"/>
                </a:cubicBezTo>
                <a:cubicBezTo>
                  <a:pt x="16179" y="10106"/>
                  <a:pt x="18797" y="11889"/>
                  <a:pt x="18981" y="11962"/>
                </a:cubicBezTo>
                <a:cubicBezTo>
                  <a:pt x="18998" y="11970"/>
                  <a:pt x="19009" y="11973"/>
                  <a:pt x="19015" y="11973"/>
                </a:cubicBezTo>
                <a:cubicBezTo>
                  <a:pt x="19161" y="11973"/>
                  <a:pt x="16260" y="9843"/>
                  <a:pt x="14347" y="7328"/>
                </a:cubicBezTo>
                <a:cubicBezTo>
                  <a:pt x="14814" y="7328"/>
                  <a:pt x="15272" y="7327"/>
                  <a:pt x="15727" y="7327"/>
                </a:cubicBezTo>
                <a:cubicBezTo>
                  <a:pt x="19141" y="7327"/>
                  <a:pt x="22411" y="7365"/>
                  <a:pt x="28398" y="8016"/>
                </a:cubicBezTo>
                <a:cubicBezTo>
                  <a:pt x="28325" y="8078"/>
                  <a:pt x="30992" y="12786"/>
                  <a:pt x="39622" y="19830"/>
                </a:cubicBezTo>
                <a:cubicBezTo>
                  <a:pt x="35467" y="15909"/>
                  <a:pt x="33377" y="13991"/>
                  <a:pt x="29677" y="8188"/>
                </a:cubicBezTo>
                <a:lnTo>
                  <a:pt x="29677" y="8188"/>
                </a:lnTo>
                <a:cubicBezTo>
                  <a:pt x="34299" y="8729"/>
                  <a:pt x="38823" y="9725"/>
                  <a:pt x="39954" y="9971"/>
                </a:cubicBezTo>
                <a:cubicBezTo>
                  <a:pt x="45191" y="11016"/>
                  <a:pt x="41995" y="10991"/>
                  <a:pt x="47638" y="17261"/>
                </a:cubicBezTo>
                <a:cubicBezTo>
                  <a:pt x="46248" y="15294"/>
                  <a:pt x="45105" y="13450"/>
                  <a:pt x="44232" y="11139"/>
                </a:cubicBezTo>
                <a:lnTo>
                  <a:pt x="44232" y="11139"/>
                </a:lnTo>
                <a:cubicBezTo>
                  <a:pt x="57645" y="14716"/>
                  <a:pt x="55210" y="15134"/>
                  <a:pt x="59624" y="20691"/>
                </a:cubicBezTo>
                <a:cubicBezTo>
                  <a:pt x="61354" y="22839"/>
                  <a:pt x="62013" y="23662"/>
                  <a:pt x="62030" y="23662"/>
                </a:cubicBezTo>
                <a:cubicBezTo>
                  <a:pt x="62068" y="23662"/>
                  <a:pt x="59243" y="19991"/>
                  <a:pt x="57608" y="17396"/>
                </a:cubicBezTo>
                <a:cubicBezTo>
                  <a:pt x="56779" y="16091"/>
                  <a:pt x="56052" y="15368"/>
                  <a:pt x="56389" y="15368"/>
                </a:cubicBezTo>
                <a:cubicBezTo>
                  <a:pt x="56722" y="15368"/>
                  <a:pt x="58090" y="16072"/>
                  <a:pt x="61419" y="17617"/>
                </a:cubicBezTo>
                <a:cubicBezTo>
                  <a:pt x="62639" y="18185"/>
                  <a:pt x="66869" y="20443"/>
                  <a:pt x="66912" y="20443"/>
                </a:cubicBezTo>
                <a:cubicBezTo>
                  <a:pt x="66925" y="20443"/>
                  <a:pt x="66564" y="20241"/>
                  <a:pt x="65635" y="19732"/>
                </a:cubicBezTo>
                <a:cubicBezTo>
                  <a:pt x="62205" y="17888"/>
                  <a:pt x="59390" y="16327"/>
                  <a:pt x="53305" y="13843"/>
                </a:cubicBezTo>
                <a:cubicBezTo>
                  <a:pt x="55356" y="13296"/>
                  <a:pt x="58156" y="12922"/>
                  <a:pt x="60713" y="12922"/>
                </a:cubicBezTo>
                <a:cubicBezTo>
                  <a:pt x="61834" y="12922"/>
                  <a:pt x="62908" y="12994"/>
                  <a:pt x="63853" y="13155"/>
                </a:cubicBezTo>
                <a:cubicBezTo>
                  <a:pt x="62480" y="12893"/>
                  <a:pt x="61087" y="12757"/>
                  <a:pt x="59694" y="12757"/>
                </a:cubicBezTo>
                <a:cubicBezTo>
                  <a:pt x="59191" y="12757"/>
                  <a:pt x="58688" y="12775"/>
                  <a:pt x="58185" y="12811"/>
                </a:cubicBezTo>
                <a:cubicBezTo>
                  <a:pt x="54217" y="13097"/>
                  <a:pt x="53447" y="13498"/>
                  <a:pt x="52719" y="13498"/>
                </a:cubicBezTo>
                <a:cubicBezTo>
                  <a:pt x="51884" y="13498"/>
                  <a:pt x="51105" y="12971"/>
                  <a:pt x="45621" y="11139"/>
                </a:cubicBezTo>
                <a:cubicBezTo>
                  <a:pt x="40753" y="9725"/>
                  <a:pt x="41626" y="10020"/>
                  <a:pt x="41946" y="9786"/>
                </a:cubicBezTo>
                <a:cubicBezTo>
                  <a:pt x="43421" y="8655"/>
                  <a:pt x="45413" y="7709"/>
                  <a:pt x="47170" y="7131"/>
                </a:cubicBezTo>
                <a:cubicBezTo>
                  <a:pt x="47897" y="6917"/>
                  <a:pt x="48105" y="6833"/>
                  <a:pt x="48005" y="6833"/>
                </a:cubicBezTo>
                <a:cubicBezTo>
                  <a:pt x="47817" y="6833"/>
                  <a:pt x="46547" y="7129"/>
                  <a:pt x="45585" y="7426"/>
                </a:cubicBezTo>
                <a:cubicBezTo>
                  <a:pt x="41121" y="8756"/>
                  <a:pt x="41564" y="9609"/>
                  <a:pt x="40446" y="9609"/>
                </a:cubicBezTo>
                <a:cubicBezTo>
                  <a:pt x="39590" y="9609"/>
                  <a:pt x="37819" y="9110"/>
                  <a:pt x="32234" y="7942"/>
                </a:cubicBezTo>
                <a:cubicBezTo>
                  <a:pt x="25374" y="6861"/>
                  <a:pt x="25841" y="7524"/>
                  <a:pt x="27980" y="5730"/>
                </a:cubicBezTo>
                <a:cubicBezTo>
                  <a:pt x="32234" y="2300"/>
                  <a:pt x="36106" y="874"/>
                  <a:pt x="41073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9" name="Google Shape;1049;p18"/>
          <p:cNvGrpSpPr/>
          <p:nvPr/>
        </p:nvGrpSpPr>
        <p:grpSpPr>
          <a:xfrm>
            <a:off x="-570002" y="-4"/>
            <a:ext cx="2721154" cy="5506797"/>
            <a:chOff x="-609719" y="-4"/>
            <a:chExt cx="2721154" cy="5506797"/>
          </a:xfrm>
        </p:grpSpPr>
        <p:sp>
          <p:nvSpPr>
            <p:cNvPr id="1050" name="Google Shape;1050;p18"/>
            <p:cNvSpPr/>
            <p:nvPr/>
          </p:nvSpPr>
          <p:spPr>
            <a:xfrm flipH="1" rot="10800000">
              <a:off x="-1098" y="576151"/>
              <a:ext cx="1775065" cy="1207644"/>
            </a:xfrm>
            <a:custGeom>
              <a:rect b="b" l="l" r="r" t="t"/>
              <a:pathLst>
                <a:path extrusionOk="0" h="22775" w="33476">
                  <a:moveTo>
                    <a:pt x="5" y="20123"/>
                  </a:moveTo>
                  <a:cubicBezTo>
                    <a:pt x="3" y="20124"/>
                    <a:pt x="2" y="20124"/>
                    <a:pt x="0" y="20125"/>
                  </a:cubicBezTo>
                  <a:cubicBezTo>
                    <a:pt x="2" y="20124"/>
                    <a:pt x="3" y="20124"/>
                    <a:pt x="5" y="20123"/>
                  </a:cubicBezTo>
                  <a:close/>
                  <a:moveTo>
                    <a:pt x="33475" y="0"/>
                  </a:moveTo>
                  <a:cubicBezTo>
                    <a:pt x="12785" y="1181"/>
                    <a:pt x="10769" y="3873"/>
                    <a:pt x="3762" y="15736"/>
                  </a:cubicBezTo>
                  <a:cubicBezTo>
                    <a:pt x="2399" y="18008"/>
                    <a:pt x="1196" y="19764"/>
                    <a:pt x="5" y="20123"/>
                  </a:cubicBezTo>
                  <a:lnTo>
                    <a:pt x="5" y="20123"/>
                  </a:lnTo>
                  <a:cubicBezTo>
                    <a:pt x="193" y="20067"/>
                    <a:pt x="402" y="20041"/>
                    <a:pt x="630" y="20041"/>
                  </a:cubicBezTo>
                  <a:cubicBezTo>
                    <a:pt x="1828" y="20041"/>
                    <a:pt x="3563" y="20751"/>
                    <a:pt x="5790" y="21452"/>
                  </a:cubicBezTo>
                  <a:cubicBezTo>
                    <a:pt x="8672" y="22355"/>
                    <a:pt x="11365" y="22775"/>
                    <a:pt x="13853" y="22775"/>
                  </a:cubicBezTo>
                  <a:cubicBezTo>
                    <a:pt x="26067" y="22775"/>
                    <a:pt x="33322" y="12665"/>
                    <a:pt x="33475" y="0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8"/>
            <p:cNvSpPr/>
            <p:nvPr/>
          </p:nvSpPr>
          <p:spPr>
            <a:xfrm flipH="1" rot="10800000">
              <a:off x="-1098" y="716667"/>
              <a:ext cx="1775065" cy="1067128"/>
            </a:xfrm>
            <a:custGeom>
              <a:rect b="b" l="l" r="r" t="t"/>
              <a:pathLst>
                <a:path extrusionOk="0" h="20125" w="33476">
                  <a:moveTo>
                    <a:pt x="33475" y="0"/>
                  </a:moveTo>
                  <a:cubicBezTo>
                    <a:pt x="25497" y="455"/>
                    <a:pt x="17617" y="689"/>
                    <a:pt x="11986" y="4881"/>
                  </a:cubicBezTo>
                  <a:cubicBezTo>
                    <a:pt x="6036" y="9159"/>
                    <a:pt x="3074" y="19227"/>
                    <a:pt x="0" y="20125"/>
                  </a:cubicBezTo>
                  <a:cubicBezTo>
                    <a:pt x="12749" y="16511"/>
                    <a:pt x="24304" y="9565"/>
                    <a:pt x="33475" y="0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8"/>
            <p:cNvSpPr/>
            <p:nvPr/>
          </p:nvSpPr>
          <p:spPr>
            <a:xfrm flipH="1" rot="10800000">
              <a:off x="-156251" y="577370"/>
              <a:ext cx="1907415" cy="1190782"/>
            </a:xfrm>
            <a:custGeom>
              <a:rect b="b" l="l" r="r" t="t"/>
              <a:pathLst>
                <a:path extrusionOk="0" h="22457" w="35972">
                  <a:moveTo>
                    <a:pt x="31742" y="0"/>
                  </a:moveTo>
                  <a:cubicBezTo>
                    <a:pt x="28460" y="148"/>
                    <a:pt x="30906" y="2877"/>
                    <a:pt x="30648" y="4647"/>
                  </a:cubicBezTo>
                  <a:cubicBezTo>
                    <a:pt x="30574" y="5201"/>
                    <a:pt x="30574" y="5237"/>
                    <a:pt x="26394" y="8348"/>
                  </a:cubicBezTo>
                  <a:cubicBezTo>
                    <a:pt x="24772" y="9473"/>
                    <a:pt x="24327" y="9791"/>
                    <a:pt x="24261" y="9791"/>
                  </a:cubicBezTo>
                  <a:cubicBezTo>
                    <a:pt x="24216" y="9791"/>
                    <a:pt x="24348" y="9643"/>
                    <a:pt x="24403" y="9503"/>
                  </a:cubicBezTo>
                  <a:cubicBezTo>
                    <a:pt x="25497" y="6676"/>
                    <a:pt x="21969" y="1906"/>
                    <a:pt x="24563" y="849"/>
                  </a:cubicBezTo>
                  <a:lnTo>
                    <a:pt x="24563" y="849"/>
                  </a:lnTo>
                  <a:cubicBezTo>
                    <a:pt x="22252" y="1660"/>
                    <a:pt x="24378" y="5336"/>
                    <a:pt x="24403" y="8139"/>
                  </a:cubicBezTo>
                  <a:cubicBezTo>
                    <a:pt x="24403" y="9823"/>
                    <a:pt x="24341" y="10278"/>
                    <a:pt x="17002" y="14064"/>
                  </a:cubicBezTo>
                  <a:cubicBezTo>
                    <a:pt x="19326" y="10991"/>
                    <a:pt x="15785" y="4500"/>
                    <a:pt x="18244" y="2619"/>
                  </a:cubicBezTo>
                  <a:lnTo>
                    <a:pt x="18244" y="2619"/>
                  </a:lnTo>
                  <a:cubicBezTo>
                    <a:pt x="16326" y="3861"/>
                    <a:pt x="17580" y="7622"/>
                    <a:pt x="17506" y="10892"/>
                  </a:cubicBezTo>
                  <a:cubicBezTo>
                    <a:pt x="17420" y="14384"/>
                    <a:pt x="16314" y="14703"/>
                    <a:pt x="10130" y="17150"/>
                  </a:cubicBezTo>
                  <a:cubicBezTo>
                    <a:pt x="12036" y="14703"/>
                    <a:pt x="10302" y="10081"/>
                    <a:pt x="11986" y="7377"/>
                  </a:cubicBezTo>
                  <a:lnTo>
                    <a:pt x="11986" y="7377"/>
                  </a:lnTo>
                  <a:cubicBezTo>
                    <a:pt x="9638" y="10364"/>
                    <a:pt x="12331" y="15982"/>
                    <a:pt x="8409" y="17789"/>
                  </a:cubicBezTo>
                  <a:cubicBezTo>
                    <a:pt x="7204" y="18355"/>
                    <a:pt x="4377" y="19129"/>
                    <a:pt x="3430" y="19400"/>
                  </a:cubicBezTo>
                  <a:cubicBezTo>
                    <a:pt x="0" y="20371"/>
                    <a:pt x="455" y="19842"/>
                    <a:pt x="676" y="20727"/>
                  </a:cubicBezTo>
                  <a:cubicBezTo>
                    <a:pt x="7005" y="18980"/>
                    <a:pt x="8613" y="17986"/>
                    <a:pt x="9904" y="17986"/>
                  </a:cubicBezTo>
                  <a:cubicBezTo>
                    <a:pt x="10367" y="17986"/>
                    <a:pt x="10789" y="18113"/>
                    <a:pt x="11372" y="18379"/>
                  </a:cubicBezTo>
                  <a:cubicBezTo>
                    <a:pt x="13651" y="19401"/>
                    <a:pt x="15942" y="22456"/>
                    <a:pt x="19017" y="22456"/>
                  </a:cubicBezTo>
                  <a:cubicBezTo>
                    <a:pt x="19159" y="22456"/>
                    <a:pt x="19303" y="22450"/>
                    <a:pt x="19449" y="22436"/>
                  </a:cubicBezTo>
                  <a:cubicBezTo>
                    <a:pt x="15675" y="22424"/>
                    <a:pt x="13437" y="18023"/>
                    <a:pt x="10290" y="17568"/>
                  </a:cubicBezTo>
                  <a:cubicBezTo>
                    <a:pt x="14935" y="15653"/>
                    <a:pt x="16009" y="14681"/>
                    <a:pt x="17343" y="14681"/>
                  </a:cubicBezTo>
                  <a:cubicBezTo>
                    <a:pt x="17800" y="14681"/>
                    <a:pt x="18287" y="14794"/>
                    <a:pt x="18957" y="15023"/>
                  </a:cubicBezTo>
                  <a:cubicBezTo>
                    <a:pt x="21569" y="15948"/>
                    <a:pt x="24568" y="18798"/>
                    <a:pt x="27058" y="18798"/>
                  </a:cubicBezTo>
                  <a:cubicBezTo>
                    <a:pt x="27579" y="18798"/>
                    <a:pt x="28078" y="18673"/>
                    <a:pt x="28546" y="18379"/>
                  </a:cubicBezTo>
                  <a:lnTo>
                    <a:pt x="28546" y="18379"/>
                  </a:lnTo>
                  <a:cubicBezTo>
                    <a:pt x="28130" y="18613"/>
                    <a:pt x="27692" y="18715"/>
                    <a:pt x="27239" y="18715"/>
                  </a:cubicBezTo>
                  <a:cubicBezTo>
                    <a:pt x="25120" y="18715"/>
                    <a:pt x="22644" y="16500"/>
                    <a:pt x="20285" y="15244"/>
                  </a:cubicBezTo>
                  <a:cubicBezTo>
                    <a:pt x="17568" y="13794"/>
                    <a:pt x="16511" y="14703"/>
                    <a:pt x="17605" y="14126"/>
                  </a:cubicBezTo>
                  <a:cubicBezTo>
                    <a:pt x="24686" y="9872"/>
                    <a:pt x="23948" y="10229"/>
                    <a:pt x="24723" y="10192"/>
                  </a:cubicBezTo>
                  <a:cubicBezTo>
                    <a:pt x="24793" y="10186"/>
                    <a:pt x="24864" y="10184"/>
                    <a:pt x="24936" y="10184"/>
                  </a:cubicBezTo>
                  <a:cubicBezTo>
                    <a:pt x="27175" y="10184"/>
                    <a:pt x="30406" y="12741"/>
                    <a:pt x="32303" y="12741"/>
                  </a:cubicBezTo>
                  <a:cubicBezTo>
                    <a:pt x="32814" y="12741"/>
                    <a:pt x="33228" y="12555"/>
                    <a:pt x="33500" y="12085"/>
                  </a:cubicBezTo>
                  <a:lnTo>
                    <a:pt x="33500" y="12085"/>
                  </a:lnTo>
                  <a:cubicBezTo>
                    <a:pt x="33230" y="12503"/>
                    <a:pt x="32848" y="12670"/>
                    <a:pt x="32384" y="12670"/>
                  </a:cubicBezTo>
                  <a:cubicBezTo>
                    <a:pt x="30514" y="12670"/>
                    <a:pt x="27327" y="9949"/>
                    <a:pt x="24889" y="9949"/>
                  </a:cubicBezTo>
                  <a:cubicBezTo>
                    <a:pt x="24710" y="9949"/>
                    <a:pt x="24536" y="9964"/>
                    <a:pt x="24366" y="9995"/>
                  </a:cubicBezTo>
                  <a:cubicBezTo>
                    <a:pt x="29484" y="6352"/>
                    <a:pt x="30264" y="5171"/>
                    <a:pt x="31209" y="5171"/>
                  </a:cubicBezTo>
                  <a:cubicBezTo>
                    <a:pt x="31705" y="5171"/>
                    <a:pt x="32247" y="5497"/>
                    <a:pt x="33488" y="5963"/>
                  </a:cubicBezTo>
                  <a:cubicBezTo>
                    <a:pt x="33909" y="6119"/>
                    <a:pt x="34276" y="6206"/>
                    <a:pt x="34591" y="6206"/>
                  </a:cubicBezTo>
                  <a:cubicBezTo>
                    <a:pt x="35344" y="6206"/>
                    <a:pt x="35798" y="5707"/>
                    <a:pt x="35971" y="4451"/>
                  </a:cubicBezTo>
                  <a:lnTo>
                    <a:pt x="35971" y="4451"/>
                  </a:lnTo>
                  <a:cubicBezTo>
                    <a:pt x="35705" y="5739"/>
                    <a:pt x="35210" y="6140"/>
                    <a:pt x="34595" y="6140"/>
                  </a:cubicBezTo>
                  <a:cubicBezTo>
                    <a:pt x="33592" y="6140"/>
                    <a:pt x="32269" y="5073"/>
                    <a:pt x="31103" y="5065"/>
                  </a:cubicBezTo>
                  <a:cubicBezTo>
                    <a:pt x="30925" y="5065"/>
                    <a:pt x="30787" y="5109"/>
                    <a:pt x="30745" y="5109"/>
                  </a:cubicBezTo>
                  <a:cubicBezTo>
                    <a:pt x="30613" y="5109"/>
                    <a:pt x="31443" y="4676"/>
                    <a:pt x="35037" y="1082"/>
                  </a:cubicBezTo>
                  <a:lnTo>
                    <a:pt x="35037" y="1082"/>
                  </a:lnTo>
                  <a:cubicBezTo>
                    <a:pt x="31696" y="4319"/>
                    <a:pt x="30828" y="4988"/>
                    <a:pt x="30665" y="4988"/>
                  </a:cubicBezTo>
                  <a:cubicBezTo>
                    <a:pt x="30559" y="4988"/>
                    <a:pt x="30754" y="4703"/>
                    <a:pt x="30759" y="4660"/>
                  </a:cubicBezTo>
                  <a:cubicBezTo>
                    <a:pt x="31017" y="2766"/>
                    <a:pt x="28546" y="345"/>
                    <a:pt x="3174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3" name="Google Shape;1053;p18"/>
            <p:cNvGrpSpPr/>
            <p:nvPr/>
          </p:nvGrpSpPr>
          <p:grpSpPr>
            <a:xfrm rot="-2240932">
              <a:off x="1066535" y="220053"/>
              <a:ext cx="915265" cy="561566"/>
              <a:chOff x="809105" y="453503"/>
              <a:chExt cx="915214" cy="561535"/>
            </a:xfrm>
          </p:grpSpPr>
          <p:sp>
            <p:nvSpPr>
              <p:cNvPr id="1054" name="Google Shape;1054;p18"/>
              <p:cNvSpPr/>
              <p:nvPr/>
            </p:nvSpPr>
            <p:spPr>
              <a:xfrm>
                <a:off x="809105" y="453503"/>
                <a:ext cx="691605" cy="561535"/>
              </a:xfrm>
              <a:custGeom>
                <a:rect b="b" l="l" r="r" t="t"/>
                <a:pathLst>
                  <a:path extrusionOk="0" h="10590" w="13043">
                    <a:moveTo>
                      <a:pt x="5601" y="0"/>
                    </a:moveTo>
                    <a:cubicBezTo>
                      <a:pt x="5570" y="0"/>
                      <a:pt x="5539" y="1"/>
                      <a:pt x="5507" y="2"/>
                    </a:cubicBezTo>
                    <a:cubicBezTo>
                      <a:pt x="1307" y="148"/>
                      <a:pt x="0" y="10590"/>
                      <a:pt x="5849" y="10590"/>
                    </a:cubicBezTo>
                    <a:cubicBezTo>
                      <a:pt x="5907" y="10590"/>
                      <a:pt x="5965" y="10589"/>
                      <a:pt x="6023" y="10587"/>
                    </a:cubicBezTo>
                    <a:cubicBezTo>
                      <a:pt x="10302" y="10427"/>
                      <a:pt x="10154" y="5018"/>
                      <a:pt x="13043" y="4477"/>
                    </a:cubicBezTo>
                    <a:lnTo>
                      <a:pt x="13043" y="4477"/>
                    </a:lnTo>
                    <a:cubicBezTo>
                      <a:pt x="12886" y="4506"/>
                      <a:pt x="12732" y="4520"/>
                      <a:pt x="12582" y="4520"/>
                    </a:cubicBezTo>
                    <a:cubicBezTo>
                      <a:pt x="9885" y="4520"/>
                      <a:pt x="8362" y="0"/>
                      <a:pt x="5601" y="0"/>
                    </a:cubicBezTo>
                    <a:close/>
                  </a:path>
                </a:pathLst>
              </a:custGeom>
              <a:solidFill>
                <a:srgbClr val="C335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18"/>
              <p:cNvSpPr/>
              <p:nvPr/>
            </p:nvSpPr>
            <p:spPr>
              <a:xfrm>
                <a:off x="1036585" y="610671"/>
                <a:ext cx="687734" cy="126412"/>
              </a:xfrm>
              <a:custGeom>
                <a:rect b="b" l="l" r="r" t="t"/>
                <a:pathLst>
                  <a:path extrusionOk="0" h="2384" w="12970">
                    <a:moveTo>
                      <a:pt x="12785" y="1"/>
                    </a:moveTo>
                    <a:cubicBezTo>
                      <a:pt x="8347" y="1304"/>
                      <a:pt x="4340" y="2201"/>
                      <a:pt x="0" y="2361"/>
                    </a:cubicBezTo>
                    <a:cubicBezTo>
                      <a:pt x="482" y="2376"/>
                      <a:pt x="963" y="2384"/>
                      <a:pt x="1445" y="2384"/>
                    </a:cubicBezTo>
                    <a:cubicBezTo>
                      <a:pt x="5326" y="2384"/>
                      <a:pt x="9196" y="1900"/>
                      <a:pt x="12970" y="960"/>
                    </a:cubicBezTo>
                    <a:lnTo>
                      <a:pt x="12785" y="1"/>
                    </a:ln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56" name="Google Shape;1056;p18"/>
            <p:cNvSpPr/>
            <p:nvPr/>
          </p:nvSpPr>
          <p:spPr>
            <a:xfrm rot="5400000">
              <a:off x="578925" y="3229855"/>
              <a:ext cx="1391753" cy="1673266"/>
            </a:xfrm>
            <a:custGeom>
              <a:rect b="b" l="l" r="r" t="t"/>
              <a:pathLst>
                <a:path extrusionOk="0" h="26236" w="21822">
                  <a:moveTo>
                    <a:pt x="5815" y="1"/>
                  </a:moveTo>
                  <a:lnTo>
                    <a:pt x="5815" y="1"/>
                  </a:lnTo>
                  <a:cubicBezTo>
                    <a:pt x="1" y="10352"/>
                    <a:pt x="3012" y="23063"/>
                    <a:pt x="17224" y="25215"/>
                  </a:cubicBezTo>
                  <a:cubicBezTo>
                    <a:pt x="19424" y="25534"/>
                    <a:pt x="21096" y="25596"/>
                    <a:pt x="21822" y="26235"/>
                  </a:cubicBezTo>
                  <a:cubicBezTo>
                    <a:pt x="21096" y="25584"/>
                    <a:pt x="20813" y="23924"/>
                    <a:pt x="20641" y="21846"/>
                  </a:cubicBezTo>
                  <a:cubicBezTo>
                    <a:pt x="19695" y="10032"/>
                    <a:pt x="19240" y="8828"/>
                    <a:pt x="5815" y="1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8"/>
            <p:cNvSpPr/>
            <p:nvPr/>
          </p:nvSpPr>
          <p:spPr>
            <a:xfrm rot="5400000">
              <a:off x="617351" y="3268282"/>
              <a:ext cx="1314901" cy="1673266"/>
            </a:xfrm>
            <a:custGeom>
              <a:rect b="b" l="l" r="r" t="t"/>
              <a:pathLst>
                <a:path extrusionOk="0" h="26236" w="20617">
                  <a:moveTo>
                    <a:pt x="4610" y="1"/>
                  </a:moveTo>
                  <a:cubicBezTo>
                    <a:pt x="0" y="8201"/>
                    <a:pt x="984" y="17986"/>
                    <a:pt x="8544" y="22695"/>
                  </a:cubicBezTo>
                  <a:cubicBezTo>
                    <a:pt x="13669" y="25924"/>
                    <a:pt x="19123" y="24966"/>
                    <a:pt x="20594" y="26216"/>
                  </a:cubicBezTo>
                  <a:lnTo>
                    <a:pt x="20594" y="26216"/>
                  </a:lnTo>
                  <a:cubicBezTo>
                    <a:pt x="12689" y="19346"/>
                    <a:pt x="7104" y="10183"/>
                    <a:pt x="4610" y="1"/>
                  </a:cubicBezTo>
                  <a:close/>
                  <a:moveTo>
                    <a:pt x="20594" y="26216"/>
                  </a:moveTo>
                  <a:lnTo>
                    <a:pt x="20594" y="26216"/>
                  </a:lnTo>
                  <a:cubicBezTo>
                    <a:pt x="20602" y="26222"/>
                    <a:pt x="20609" y="26229"/>
                    <a:pt x="20617" y="26235"/>
                  </a:cubicBezTo>
                  <a:cubicBezTo>
                    <a:pt x="20609" y="26229"/>
                    <a:pt x="20602" y="26222"/>
                    <a:pt x="20594" y="26216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8"/>
            <p:cNvSpPr/>
            <p:nvPr/>
          </p:nvSpPr>
          <p:spPr>
            <a:xfrm rot="5400000">
              <a:off x="519196" y="3395457"/>
              <a:ext cx="1326700" cy="1667463"/>
            </a:xfrm>
            <a:custGeom>
              <a:rect b="b" l="l" r="r" t="t"/>
              <a:pathLst>
                <a:path extrusionOk="0" h="26145" w="20802">
                  <a:moveTo>
                    <a:pt x="3079" y="0"/>
                  </a:moveTo>
                  <a:cubicBezTo>
                    <a:pt x="3068" y="0"/>
                    <a:pt x="3289" y="673"/>
                    <a:pt x="3945" y="2551"/>
                  </a:cubicBezTo>
                  <a:lnTo>
                    <a:pt x="3945" y="2551"/>
                  </a:lnTo>
                  <a:cubicBezTo>
                    <a:pt x="3578" y="1365"/>
                    <a:pt x="3094" y="0"/>
                    <a:pt x="3079" y="0"/>
                  </a:cubicBezTo>
                  <a:close/>
                  <a:moveTo>
                    <a:pt x="5828" y="525"/>
                  </a:moveTo>
                  <a:cubicBezTo>
                    <a:pt x="7881" y="2013"/>
                    <a:pt x="5250" y="2689"/>
                    <a:pt x="4684" y="4115"/>
                  </a:cubicBezTo>
                  <a:cubicBezTo>
                    <a:pt x="4644" y="4229"/>
                    <a:pt x="4657" y="4413"/>
                    <a:pt x="4628" y="4413"/>
                  </a:cubicBezTo>
                  <a:cubicBezTo>
                    <a:pt x="4613" y="4413"/>
                    <a:pt x="4587" y="4366"/>
                    <a:pt x="4537" y="4238"/>
                  </a:cubicBezTo>
                  <a:cubicBezTo>
                    <a:pt x="4309" y="3590"/>
                    <a:pt x="4113" y="3031"/>
                    <a:pt x="3945" y="2551"/>
                  </a:cubicBezTo>
                  <a:lnTo>
                    <a:pt x="3945" y="2551"/>
                  </a:lnTo>
                  <a:cubicBezTo>
                    <a:pt x="4227" y="3463"/>
                    <a:pt x="4439" y="4269"/>
                    <a:pt x="4314" y="4269"/>
                  </a:cubicBezTo>
                  <a:cubicBezTo>
                    <a:pt x="4307" y="4269"/>
                    <a:pt x="4300" y="4267"/>
                    <a:pt x="4291" y="4262"/>
                  </a:cubicBezTo>
                  <a:cubicBezTo>
                    <a:pt x="3013" y="3561"/>
                    <a:pt x="345" y="4557"/>
                    <a:pt x="1169" y="1939"/>
                  </a:cubicBezTo>
                  <a:lnTo>
                    <a:pt x="1169" y="1939"/>
                  </a:lnTo>
                  <a:cubicBezTo>
                    <a:pt x="160" y="4545"/>
                    <a:pt x="3074" y="3684"/>
                    <a:pt x="4242" y="4348"/>
                  </a:cubicBezTo>
                  <a:cubicBezTo>
                    <a:pt x="4626" y="4552"/>
                    <a:pt x="4647" y="4804"/>
                    <a:pt x="4682" y="4804"/>
                  </a:cubicBezTo>
                  <a:cubicBezTo>
                    <a:pt x="4683" y="4804"/>
                    <a:pt x="4684" y="4803"/>
                    <a:pt x="4684" y="4803"/>
                  </a:cubicBezTo>
                  <a:cubicBezTo>
                    <a:pt x="6314" y="9015"/>
                    <a:pt x="7205" y="10144"/>
                    <a:pt x="7023" y="10144"/>
                  </a:cubicBezTo>
                  <a:cubicBezTo>
                    <a:pt x="6997" y="10144"/>
                    <a:pt x="6947" y="10120"/>
                    <a:pt x="6873" y="10077"/>
                  </a:cubicBezTo>
                  <a:cubicBezTo>
                    <a:pt x="6288" y="9751"/>
                    <a:pt x="5508" y="9680"/>
                    <a:pt x="4683" y="9680"/>
                  </a:cubicBezTo>
                  <a:cubicBezTo>
                    <a:pt x="4048" y="9680"/>
                    <a:pt x="3387" y="9722"/>
                    <a:pt x="2767" y="9722"/>
                  </a:cubicBezTo>
                  <a:cubicBezTo>
                    <a:pt x="1394" y="9722"/>
                    <a:pt x="224" y="9517"/>
                    <a:pt x="1" y="8196"/>
                  </a:cubicBezTo>
                  <a:lnTo>
                    <a:pt x="1" y="8196"/>
                  </a:lnTo>
                  <a:cubicBezTo>
                    <a:pt x="205" y="9709"/>
                    <a:pt x="1662" y="9863"/>
                    <a:pt x="3239" y="9863"/>
                  </a:cubicBezTo>
                  <a:cubicBezTo>
                    <a:pt x="3644" y="9863"/>
                    <a:pt x="4057" y="9853"/>
                    <a:pt x="4458" y="9853"/>
                  </a:cubicBezTo>
                  <a:cubicBezTo>
                    <a:pt x="4933" y="9853"/>
                    <a:pt x="5392" y="9867"/>
                    <a:pt x="5803" y="9930"/>
                  </a:cubicBezTo>
                  <a:cubicBezTo>
                    <a:pt x="7278" y="10163"/>
                    <a:pt x="7315" y="10679"/>
                    <a:pt x="8594" y="12806"/>
                  </a:cubicBezTo>
                  <a:cubicBezTo>
                    <a:pt x="10025" y="15319"/>
                    <a:pt x="10699" y="15904"/>
                    <a:pt x="10563" y="15904"/>
                  </a:cubicBezTo>
                  <a:cubicBezTo>
                    <a:pt x="10445" y="15904"/>
                    <a:pt x="9712" y="15460"/>
                    <a:pt x="8330" y="15460"/>
                  </a:cubicBezTo>
                  <a:cubicBezTo>
                    <a:pt x="8287" y="15460"/>
                    <a:pt x="8244" y="15461"/>
                    <a:pt x="8200" y="15462"/>
                  </a:cubicBezTo>
                  <a:cubicBezTo>
                    <a:pt x="6897" y="15481"/>
                    <a:pt x="5361" y="15786"/>
                    <a:pt x="4012" y="15786"/>
                  </a:cubicBezTo>
                  <a:cubicBezTo>
                    <a:pt x="2765" y="15786"/>
                    <a:pt x="1679" y="15525"/>
                    <a:pt x="1082" y="14540"/>
                  </a:cubicBezTo>
                  <a:lnTo>
                    <a:pt x="1082" y="14540"/>
                  </a:lnTo>
                  <a:cubicBezTo>
                    <a:pt x="1693" y="15686"/>
                    <a:pt x="2913" y="15958"/>
                    <a:pt x="4317" y="15958"/>
                  </a:cubicBezTo>
                  <a:cubicBezTo>
                    <a:pt x="5582" y="15958"/>
                    <a:pt x="6997" y="15736"/>
                    <a:pt x="8247" y="15736"/>
                  </a:cubicBezTo>
                  <a:cubicBezTo>
                    <a:pt x="9014" y="15736"/>
                    <a:pt x="9720" y="15820"/>
                    <a:pt x="10290" y="16089"/>
                  </a:cubicBezTo>
                  <a:cubicBezTo>
                    <a:pt x="11286" y="16543"/>
                    <a:pt x="11470" y="17416"/>
                    <a:pt x="14286" y="20613"/>
                  </a:cubicBezTo>
                  <a:cubicBezTo>
                    <a:pt x="13930" y="20493"/>
                    <a:pt x="13556" y="20445"/>
                    <a:pt x="13168" y="20445"/>
                  </a:cubicBezTo>
                  <a:cubicBezTo>
                    <a:pt x="11595" y="20445"/>
                    <a:pt x="9793" y="21229"/>
                    <a:pt x="8043" y="21229"/>
                  </a:cubicBezTo>
                  <a:cubicBezTo>
                    <a:pt x="7374" y="21229"/>
                    <a:pt x="6712" y="21115"/>
                    <a:pt x="6074" y="20797"/>
                  </a:cubicBezTo>
                  <a:lnTo>
                    <a:pt x="6074" y="20797"/>
                  </a:lnTo>
                  <a:cubicBezTo>
                    <a:pt x="6798" y="21264"/>
                    <a:pt x="7607" y="21414"/>
                    <a:pt x="8428" y="21414"/>
                  </a:cubicBezTo>
                  <a:cubicBezTo>
                    <a:pt x="8860" y="21414"/>
                    <a:pt x="9296" y="21373"/>
                    <a:pt x="9725" y="21313"/>
                  </a:cubicBezTo>
                  <a:cubicBezTo>
                    <a:pt x="11524" y="21045"/>
                    <a:pt x="12588" y="20862"/>
                    <a:pt x="13338" y="20862"/>
                  </a:cubicBezTo>
                  <a:cubicBezTo>
                    <a:pt x="15267" y="20862"/>
                    <a:pt x="15118" y="22072"/>
                    <a:pt x="20076" y="26145"/>
                  </a:cubicBezTo>
                  <a:cubicBezTo>
                    <a:pt x="20801" y="25235"/>
                    <a:pt x="14544" y="22198"/>
                    <a:pt x="14876" y="19371"/>
                  </a:cubicBezTo>
                  <a:cubicBezTo>
                    <a:pt x="15122" y="17293"/>
                    <a:pt x="17101" y="14921"/>
                    <a:pt x="16720" y="12843"/>
                  </a:cubicBezTo>
                  <a:lnTo>
                    <a:pt x="16720" y="12843"/>
                  </a:lnTo>
                  <a:cubicBezTo>
                    <a:pt x="16917" y="15302"/>
                    <a:pt x="14052" y="17994"/>
                    <a:pt x="14556" y="20379"/>
                  </a:cubicBezTo>
                  <a:cubicBezTo>
                    <a:pt x="13142" y="18818"/>
                    <a:pt x="11458" y="16728"/>
                    <a:pt x="11507" y="16715"/>
                  </a:cubicBezTo>
                  <a:cubicBezTo>
                    <a:pt x="9307" y="13802"/>
                    <a:pt x="15257" y="9561"/>
                    <a:pt x="14114" y="7348"/>
                  </a:cubicBezTo>
                  <a:lnTo>
                    <a:pt x="14114" y="7348"/>
                  </a:lnTo>
                  <a:cubicBezTo>
                    <a:pt x="14925" y="9327"/>
                    <a:pt x="10401" y="12646"/>
                    <a:pt x="10770" y="15597"/>
                  </a:cubicBezTo>
                  <a:cubicBezTo>
                    <a:pt x="10773" y="15631"/>
                    <a:pt x="10767" y="15647"/>
                    <a:pt x="10752" y="15647"/>
                  </a:cubicBezTo>
                  <a:cubicBezTo>
                    <a:pt x="10510" y="15647"/>
                    <a:pt x="7984" y="11407"/>
                    <a:pt x="7660" y="10852"/>
                  </a:cubicBezTo>
                  <a:cubicBezTo>
                    <a:pt x="8016" y="10667"/>
                    <a:pt x="6086" y="10421"/>
                    <a:pt x="9491" y="6364"/>
                  </a:cubicBezTo>
                  <a:cubicBezTo>
                    <a:pt x="10401" y="5270"/>
                    <a:pt x="11114" y="4385"/>
                    <a:pt x="10475" y="3820"/>
                  </a:cubicBezTo>
                  <a:lnTo>
                    <a:pt x="10475" y="3820"/>
                  </a:lnTo>
                  <a:cubicBezTo>
                    <a:pt x="11679" y="5024"/>
                    <a:pt x="7131" y="7508"/>
                    <a:pt x="7266" y="10151"/>
                  </a:cubicBezTo>
                  <a:cubicBezTo>
                    <a:pt x="3910" y="3611"/>
                    <a:pt x="4389" y="4361"/>
                    <a:pt x="6049" y="2639"/>
                  </a:cubicBezTo>
                  <a:cubicBezTo>
                    <a:pt x="6860" y="1804"/>
                    <a:pt x="6934" y="1213"/>
                    <a:pt x="5828" y="525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9" name="Google Shape;1059;p18"/>
            <p:cNvGrpSpPr/>
            <p:nvPr/>
          </p:nvGrpSpPr>
          <p:grpSpPr>
            <a:xfrm rot="5779260">
              <a:off x="614059" y="2217152"/>
              <a:ext cx="1223006" cy="1624352"/>
              <a:chOff x="6776872" y="4563689"/>
              <a:chExt cx="843151" cy="1119843"/>
            </a:xfrm>
          </p:grpSpPr>
          <p:sp>
            <p:nvSpPr>
              <p:cNvPr id="1060" name="Google Shape;1060;p18"/>
              <p:cNvSpPr/>
              <p:nvPr/>
            </p:nvSpPr>
            <p:spPr>
              <a:xfrm rot="-1049114">
                <a:off x="6904513" y="4630291"/>
                <a:ext cx="587869" cy="940185"/>
              </a:xfrm>
              <a:custGeom>
                <a:rect b="b" l="l" r="r" t="t"/>
                <a:pathLst>
                  <a:path extrusionOk="0" h="14451" w="9036">
                    <a:moveTo>
                      <a:pt x="3309" y="0"/>
                    </a:moveTo>
                    <a:cubicBezTo>
                      <a:pt x="3144" y="0"/>
                      <a:pt x="2964" y="51"/>
                      <a:pt x="2766" y="165"/>
                    </a:cubicBezTo>
                    <a:cubicBezTo>
                      <a:pt x="0" y="1813"/>
                      <a:pt x="4340" y="3878"/>
                      <a:pt x="3492" y="7234"/>
                    </a:cubicBezTo>
                    <a:cubicBezTo>
                      <a:pt x="2582" y="10590"/>
                      <a:pt x="4586" y="9533"/>
                      <a:pt x="4868" y="13049"/>
                    </a:cubicBezTo>
                    <a:cubicBezTo>
                      <a:pt x="4930" y="14192"/>
                      <a:pt x="5459" y="14450"/>
                      <a:pt x="6528" y="14450"/>
                    </a:cubicBezTo>
                    <a:cubicBezTo>
                      <a:pt x="7721" y="14450"/>
                      <a:pt x="8372" y="14045"/>
                      <a:pt x="8593" y="13356"/>
                    </a:cubicBezTo>
                    <a:cubicBezTo>
                      <a:pt x="9036" y="12078"/>
                      <a:pt x="7930" y="10578"/>
                      <a:pt x="7696" y="9656"/>
                    </a:cubicBezTo>
                    <a:cubicBezTo>
                      <a:pt x="7438" y="8721"/>
                      <a:pt x="7671" y="8070"/>
                      <a:pt x="7807" y="7000"/>
                    </a:cubicBezTo>
                    <a:cubicBezTo>
                      <a:pt x="8151" y="4259"/>
                      <a:pt x="5557" y="3325"/>
                      <a:pt x="4930" y="1972"/>
                    </a:cubicBezTo>
                    <a:cubicBezTo>
                      <a:pt x="4516" y="1074"/>
                      <a:pt x="4069" y="0"/>
                      <a:pt x="3309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18"/>
              <p:cNvSpPr/>
              <p:nvPr/>
            </p:nvSpPr>
            <p:spPr>
              <a:xfrm rot="-1049114">
                <a:off x="7101380" y="4677044"/>
                <a:ext cx="310459" cy="982539"/>
              </a:xfrm>
              <a:custGeom>
                <a:rect b="b" l="l" r="r" t="t"/>
                <a:pathLst>
                  <a:path extrusionOk="0" h="15102" w="4772">
                    <a:moveTo>
                      <a:pt x="329" y="1"/>
                    </a:moveTo>
                    <a:lnTo>
                      <a:pt x="329" y="1"/>
                    </a:lnTo>
                    <a:cubicBezTo>
                      <a:pt x="1455" y="2307"/>
                      <a:pt x="1884" y="3098"/>
                      <a:pt x="1726" y="3098"/>
                    </a:cubicBezTo>
                    <a:cubicBezTo>
                      <a:pt x="1633" y="3098"/>
                      <a:pt x="1341" y="2829"/>
                      <a:pt x="870" y="2435"/>
                    </a:cubicBezTo>
                    <a:cubicBezTo>
                      <a:pt x="271" y="1949"/>
                      <a:pt x="36" y="1765"/>
                      <a:pt x="26" y="1765"/>
                    </a:cubicBezTo>
                    <a:cubicBezTo>
                      <a:pt x="1" y="1765"/>
                      <a:pt x="1227" y="2794"/>
                      <a:pt x="1841" y="3295"/>
                    </a:cubicBezTo>
                    <a:cubicBezTo>
                      <a:pt x="1913" y="3488"/>
                      <a:pt x="2764" y="5757"/>
                      <a:pt x="2625" y="5757"/>
                    </a:cubicBezTo>
                    <a:cubicBezTo>
                      <a:pt x="2622" y="5757"/>
                      <a:pt x="2619" y="5756"/>
                      <a:pt x="2615" y="5754"/>
                    </a:cubicBezTo>
                    <a:cubicBezTo>
                      <a:pt x="2118" y="5542"/>
                      <a:pt x="1404" y="4984"/>
                      <a:pt x="1382" y="4984"/>
                    </a:cubicBezTo>
                    <a:cubicBezTo>
                      <a:pt x="1371" y="4984"/>
                      <a:pt x="1537" y="5127"/>
                      <a:pt x="2001" y="5533"/>
                    </a:cubicBezTo>
                    <a:cubicBezTo>
                      <a:pt x="2677" y="6074"/>
                      <a:pt x="2898" y="5459"/>
                      <a:pt x="3427" y="9245"/>
                    </a:cubicBezTo>
                    <a:cubicBezTo>
                      <a:pt x="2468" y="8618"/>
                      <a:pt x="1632" y="7832"/>
                      <a:pt x="931" y="6934"/>
                    </a:cubicBezTo>
                    <a:lnTo>
                      <a:pt x="931" y="6934"/>
                    </a:lnTo>
                    <a:cubicBezTo>
                      <a:pt x="3353" y="10327"/>
                      <a:pt x="3697" y="8287"/>
                      <a:pt x="3734" y="12466"/>
                    </a:cubicBezTo>
                    <a:cubicBezTo>
                      <a:pt x="3734" y="12534"/>
                      <a:pt x="3712" y="12563"/>
                      <a:pt x="3674" y="12563"/>
                    </a:cubicBezTo>
                    <a:cubicBezTo>
                      <a:pt x="3459" y="12563"/>
                      <a:pt x="2739" y="11633"/>
                      <a:pt x="2713" y="11633"/>
                    </a:cubicBezTo>
                    <a:cubicBezTo>
                      <a:pt x="2705" y="11633"/>
                      <a:pt x="2770" y="11730"/>
                      <a:pt x="2947" y="11987"/>
                    </a:cubicBezTo>
                    <a:cubicBezTo>
                      <a:pt x="3697" y="13179"/>
                      <a:pt x="3759" y="12589"/>
                      <a:pt x="3759" y="13511"/>
                    </a:cubicBezTo>
                    <a:cubicBezTo>
                      <a:pt x="3739" y="14982"/>
                      <a:pt x="3654" y="15101"/>
                      <a:pt x="3801" y="15101"/>
                    </a:cubicBezTo>
                    <a:cubicBezTo>
                      <a:pt x="3830" y="15101"/>
                      <a:pt x="3867" y="15097"/>
                      <a:pt x="3915" y="15097"/>
                    </a:cubicBezTo>
                    <a:cubicBezTo>
                      <a:pt x="3924" y="15097"/>
                      <a:pt x="3934" y="15097"/>
                      <a:pt x="3943" y="15097"/>
                    </a:cubicBezTo>
                    <a:cubicBezTo>
                      <a:pt x="4066" y="11225"/>
                      <a:pt x="3623" y="13056"/>
                      <a:pt x="4410" y="11581"/>
                    </a:cubicBezTo>
                    <a:cubicBezTo>
                      <a:pt x="4449" y="11513"/>
                      <a:pt x="4772" y="10786"/>
                      <a:pt x="4754" y="10786"/>
                    </a:cubicBezTo>
                    <a:cubicBezTo>
                      <a:pt x="4749" y="10786"/>
                      <a:pt x="4721" y="10837"/>
                      <a:pt x="4656" y="10966"/>
                    </a:cubicBezTo>
                    <a:cubicBezTo>
                      <a:pt x="4522" y="11190"/>
                      <a:pt x="4021" y="11974"/>
                      <a:pt x="3923" y="11974"/>
                    </a:cubicBezTo>
                    <a:cubicBezTo>
                      <a:pt x="3913" y="11974"/>
                      <a:pt x="3907" y="11967"/>
                      <a:pt x="3906" y="11950"/>
                    </a:cubicBezTo>
                    <a:cubicBezTo>
                      <a:pt x="3501" y="7414"/>
                      <a:pt x="3218" y="9651"/>
                      <a:pt x="4029" y="7869"/>
                    </a:cubicBezTo>
                    <a:cubicBezTo>
                      <a:pt x="4410" y="6996"/>
                      <a:pt x="4619" y="6049"/>
                      <a:pt x="4632" y="5103"/>
                    </a:cubicBezTo>
                    <a:lnTo>
                      <a:pt x="4632" y="5103"/>
                    </a:lnTo>
                    <a:cubicBezTo>
                      <a:pt x="4484" y="6578"/>
                      <a:pt x="4140" y="7487"/>
                      <a:pt x="3427" y="8483"/>
                    </a:cubicBezTo>
                    <a:cubicBezTo>
                      <a:pt x="3058" y="6553"/>
                      <a:pt x="2665" y="5668"/>
                      <a:pt x="2689" y="5373"/>
                    </a:cubicBezTo>
                    <a:cubicBezTo>
                      <a:pt x="2701" y="5103"/>
                      <a:pt x="2972" y="5090"/>
                      <a:pt x="3132" y="3689"/>
                    </a:cubicBezTo>
                    <a:lnTo>
                      <a:pt x="3132" y="3689"/>
                    </a:lnTo>
                    <a:cubicBezTo>
                      <a:pt x="3046" y="4205"/>
                      <a:pt x="2849" y="4709"/>
                      <a:pt x="2579" y="5164"/>
                    </a:cubicBezTo>
                    <a:cubicBezTo>
                      <a:pt x="2468" y="4795"/>
                      <a:pt x="2025" y="3566"/>
                      <a:pt x="1607" y="2582"/>
                    </a:cubicBezTo>
                    <a:cubicBezTo>
                      <a:pt x="1706" y="1882"/>
                      <a:pt x="1730" y="763"/>
                      <a:pt x="1534" y="50"/>
                    </a:cubicBezTo>
                    <a:lnTo>
                      <a:pt x="1534" y="50"/>
                    </a:lnTo>
                    <a:cubicBezTo>
                      <a:pt x="1693" y="726"/>
                      <a:pt x="1644" y="1759"/>
                      <a:pt x="1534" y="2423"/>
                    </a:cubicBezTo>
                    <a:cubicBezTo>
                      <a:pt x="1177" y="1599"/>
                      <a:pt x="771" y="788"/>
                      <a:pt x="329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2" name="Google Shape;1062;p18"/>
            <p:cNvGrpSpPr/>
            <p:nvPr/>
          </p:nvGrpSpPr>
          <p:grpSpPr>
            <a:xfrm rot="5400000">
              <a:off x="797482" y="1721079"/>
              <a:ext cx="1213996" cy="1307663"/>
              <a:chOff x="3893559" y="4165474"/>
              <a:chExt cx="1213996" cy="1307663"/>
            </a:xfrm>
          </p:grpSpPr>
          <p:sp>
            <p:nvSpPr>
              <p:cNvPr id="1063" name="Google Shape;1063;p18"/>
              <p:cNvSpPr/>
              <p:nvPr/>
            </p:nvSpPr>
            <p:spPr>
              <a:xfrm flipH="1" rot="3591607">
                <a:off x="3937184" y="4416516"/>
                <a:ext cx="955304" cy="650880"/>
              </a:xfrm>
              <a:custGeom>
                <a:rect b="b" l="l" r="r" t="t"/>
                <a:pathLst>
                  <a:path extrusionOk="0" h="10205" w="14978">
                    <a:moveTo>
                      <a:pt x="199" y="1248"/>
                    </a:moveTo>
                    <a:cubicBezTo>
                      <a:pt x="1" y="1248"/>
                      <a:pt x="90" y="1410"/>
                      <a:pt x="706" y="1421"/>
                    </a:cubicBezTo>
                    <a:lnTo>
                      <a:pt x="706" y="1421"/>
                    </a:lnTo>
                    <a:cubicBezTo>
                      <a:pt x="482" y="1292"/>
                      <a:pt x="302" y="1248"/>
                      <a:pt x="199" y="1248"/>
                    </a:cubicBezTo>
                    <a:close/>
                    <a:moveTo>
                      <a:pt x="7768" y="0"/>
                    </a:moveTo>
                    <a:cubicBezTo>
                      <a:pt x="6976" y="0"/>
                      <a:pt x="6111" y="132"/>
                      <a:pt x="5182" y="426"/>
                    </a:cubicBezTo>
                    <a:cubicBezTo>
                      <a:pt x="2858" y="1227"/>
                      <a:pt x="1494" y="1422"/>
                      <a:pt x="776" y="1422"/>
                    </a:cubicBezTo>
                    <a:cubicBezTo>
                      <a:pt x="752" y="1422"/>
                      <a:pt x="728" y="1422"/>
                      <a:pt x="706" y="1421"/>
                    </a:cubicBezTo>
                    <a:lnTo>
                      <a:pt x="706" y="1421"/>
                    </a:lnTo>
                    <a:cubicBezTo>
                      <a:pt x="1307" y="1770"/>
                      <a:pt x="2226" y="2741"/>
                      <a:pt x="2822" y="5171"/>
                    </a:cubicBezTo>
                    <a:cubicBezTo>
                      <a:pt x="3203" y="6855"/>
                      <a:pt x="3485" y="8527"/>
                      <a:pt x="4862" y="9535"/>
                    </a:cubicBezTo>
                    <a:cubicBezTo>
                      <a:pt x="5497" y="10010"/>
                      <a:pt x="6297" y="10204"/>
                      <a:pt x="7136" y="10204"/>
                    </a:cubicBezTo>
                    <a:cubicBezTo>
                      <a:pt x="8817" y="10204"/>
                      <a:pt x="10652" y="9425"/>
                      <a:pt x="11611" y="8564"/>
                    </a:cubicBezTo>
                    <a:cubicBezTo>
                      <a:pt x="14977" y="5560"/>
                      <a:pt x="12907" y="0"/>
                      <a:pt x="7768" y="0"/>
                    </a:cubicBezTo>
                    <a:close/>
                  </a:path>
                </a:pathLst>
              </a:custGeom>
              <a:solidFill>
                <a:srgbClr val="C335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18"/>
              <p:cNvSpPr/>
              <p:nvPr/>
            </p:nvSpPr>
            <p:spPr>
              <a:xfrm flipH="1" rot="3591607">
                <a:off x="4231816" y="4755537"/>
                <a:ext cx="921309" cy="425033"/>
              </a:xfrm>
              <a:custGeom>
                <a:rect b="b" l="l" r="r" t="t"/>
                <a:pathLst>
                  <a:path extrusionOk="0" h="6664" w="14445">
                    <a:moveTo>
                      <a:pt x="0" y="1"/>
                    </a:moveTo>
                    <a:lnTo>
                      <a:pt x="74" y="947"/>
                    </a:lnTo>
                    <a:cubicBezTo>
                      <a:pt x="5446" y="1599"/>
                      <a:pt x="10548" y="3050"/>
                      <a:pt x="14445" y="6664"/>
                    </a:cubicBezTo>
                    <a:cubicBezTo>
                      <a:pt x="11372" y="3332"/>
                      <a:pt x="5200" y="345"/>
                      <a:pt x="0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5" name="Google Shape;1065;p18"/>
            <p:cNvGrpSpPr/>
            <p:nvPr/>
          </p:nvGrpSpPr>
          <p:grpSpPr>
            <a:xfrm rot="-2370861">
              <a:off x="-248408" y="3458471"/>
              <a:ext cx="1638271" cy="1724143"/>
              <a:chOff x="-1944776" y="2185999"/>
              <a:chExt cx="1638198" cy="1724065"/>
            </a:xfrm>
          </p:grpSpPr>
          <p:sp>
            <p:nvSpPr>
              <p:cNvPr id="1066" name="Google Shape;1066;p18"/>
              <p:cNvSpPr/>
              <p:nvPr/>
            </p:nvSpPr>
            <p:spPr>
              <a:xfrm rot="-5538162">
                <a:off x="-669255" y="2349911"/>
                <a:ext cx="337757" cy="374328"/>
              </a:xfrm>
              <a:custGeom>
                <a:rect b="b" l="l" r="r" t="t"/>
                <a:pathLst>
                  <a:path extrusionOk="0" h="7257" w="6548">
                    <a:moveTo>
                      <a:pt x="2208" y="0"/>
                    </a:moveTo>
                    <a:cubicBezTo>
                      <a:pt x="2589" y="1414"/>
                      <a:pt x="1249" y="2324"/>
                      <a:pt x="757" y="3639"/>
                    </a:cubicBezTo>
                    <a:cubicBezTo>
                      <a:pt x="1" y="5640"/>
                      <a:pt x="1558" y="7257"/>
                      <a:pt x="3249" y="7257"/>
                    </a:cubicBezTo>
                    <a:cubicBezTo>
                      <a:pt x="3344" y="7257"/>
                      <a:pt x="3440" y="7251"/>
                      <a:pt x="3536" y="7241"/>
                    </a:cubicBezTo>
                    <a:cubicBezTo>
                      <a:pt x="5478" y="7032"/>
                      <a:pt x="6547" y="4549"/>
                      <a:pt x="5060" y="2840"/>
                    </a:cubicBezTo>
                    <a:cubicBezTo>
                      <a:pt x="4101" y="1746"/>
                      <a:pt x="2601" y="1438"/>
                      <a:pt x="2208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18"/>
              <p:cNvSpPr/>
              <p:nvPr/>
            </p:nvSpPr>
            <p:spPr>
              <a:xfrm rot="-5538162">
                <a:off x="-1481521" y="2825902"/>
                <a:ext cx="432254" cy="691607"/>
              </a:xfrm>
              <a:custGeom>
                <a:rect b="b" l="l" r="r" t="t"/>
                <a:pathLst>
                  <a:path extrusionOk="0" h="13408" w="8380">
                    <a:moveTo>
                      <a:pt x="5801" y="0"/>
                    </a:moveTo>
                    <a:cubicBezTo>
                      <a:pt x="5762" y="0"/>
                      <a:pt x="5785" y="343"/>
                      <a:pt x="6023" y="1127"/>
                    </a:cubicBezTo>
                    <a:lnTo>
                      <a:pt x="6023" y="1127"/>
                    </a:lnTo>
                    <a:cubicBezTo>
                      <a:pt x="6050" y="728"/>
                      <a:pt x="5994" y="353"/>
                      <a:pt x="5822" y="23"/>
                    </a:cubicBezTo>
                    <a:cubicBezTo>
                      <a:pt x="5814" y="8"/>
                      <a:pt x="5807" y="0"/>
                      <a:pt x="5801" y="0"/>
                    </a:cubicBezTo>
                    <a:close/>
                    <a:moveTo>
                      <a:pt x="6023" y="1127"/>
                    </a:moveTo>
                    <a:cubicBezTo>
                      <a:pt x="5896" y="2989"/>
                      <a:pt x="3960" y="5373"/>
                      <a:pt x="3474" y="6132"/>
                    </a:cubicBezTo>
                    <a:cubicBezTo>
                      <a:pt x="0" y="11460"/>
                      <a:pt x="578" y="13407"/>
                      <a:pt x="2215" y="13407"/>
                    </a:cubicBezTo>
                    <a:cubicBezTo>
                      <a:pt x="3758" y="13407"/>
                      <a:pt x="6243" y="11676"/>
                      <a:pt x="7162" y="9415"/>
                    </a:cubicBezTo>
                    <a:cubicBezTo>
                      <a:pt x="8379" y="6464"/>
                      <a:pt x="6744" y="3219"/>
                      <a:pt x="6486" y="2457"/>
                    </a:cubicBezTo>
                    <a:cubicBezTo>
                      <a:pt x="6279" y="1919"/>
                      <a:pt x="6129" y="1478"/>
                      <a:pt x="6023" y="1127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18"/>
              <p:cNvSpPr/>
              <p:nvPr/>
            </p:nvSpPr>
            <p:spPr>
              <a:xfrm rot="-5538162">
                <a:off x="-1633507" y="2648542"/>
                <a:ext cx="319651" cy="825255"/>
              </a:xfrm>
              <a:custGeom>
                <a:rect b="b" l="l" r="r" t="t"/>
                <a:pathLst>
                  <a:path extrusionOk="0" h="15999" w="6197">
                    <a:moveTo>
                      <a:pt x="98" y="1"/>
                    </a:moveTo>
                    <a:cubicBezTo>
                      <a:pt x="1" y="1"/>
                      <a:pt x="131" y="358"/>
                      <a:pt x="644" y="1148"/>
                    </a:cubicBezTo>
                    <a:cubicBezTo>
                      <a:pt x="3300" y="5144"/>
                      <a:pt x="3300" y="11635"/>
                      <a:pt x="79" y="15999"/>
                    </a:cubicBezTo>
                    <a:cubicBezTo>
                      <a:pt x="6196" y="8113"/>
                      <a:pt x="562" y="1"/>
                      <a:pt x="98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18"/>
              <p:cNvSpPr/>
              <p:nvPr/>
            </p:nvSpPr>
            <p:spPr>
              <a:xfrm rot="-5538162">
                <a:off x="-1942699" y="2441668"/>
                <a:ext cx="795080" cy="387636"/>
              </a:xfrm>
              <a:custGeom>
                <a:rect b="b" l="l" r="r" t="t"/>
                <a:pathLst>
                  <a:path extrusionOk="0" h="7515" w="15414">
                    <a:moveTo>
                      <a:pt x="0" y="0"/>
                    </a:moveTo>
                    <a:cubicBezTo>
                      <a:pt x="3492" y="2594"/>
                      <a:pt x="3725" y="5729"/>
                      <a:pt x="8458" y="7143"/>
                    </a:cubicBezTo>
                    <a:cubicBezTo>
                      <a:pt x="9274" y="7400"/>
                      <a:pt x="10063" y="7515"/>
                      <a:pt x="10785" y="7515"/>
                    </a:cubicBezTo>
                    <a:cubicBezTo>
                      <a:pt x="13614" y="7515"/>
                      <a:pt x="15414" y="5758"/>
                      <a:pt x="13720" y="3946"/>
                    </a:cubicBezTo>
                    <a:cubicBezTo>
                      <a:pt x="12134" y="2201"/>
                      <a:pt x="8790" y="1389"/>
                      <a:pt x="6442" y="1254"/>
                    </a:cubicBezTo>
                    <a:cubicBezTo>
                      <a:pt x="5985" y="1228"/>
                      <a:pt x="5556" y="1222"/>
                      <a:pt x="5148" y="1222"/>
                    </a:cubicBezTo>
                    <a:cubicBezTo>
                      <a:pt x="4879" y="1222"/>
                      <a:pt x="4618" y="1225"/>
                      <a:pt x="4364" y="1225"/>
                    </a:cubicBezTo>
                    <a:cubicBezTo>
                      <a:pt x="2843" y="1225"/>
                      <a:pt x="1559" y="1143"/>
                      <a:pt x="0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18"/>
              <p:cNvSpPr/>
              <p:nvPr/>
            </p:nvSpPr>
            <p:spPr>
              <a:xfrm rot="-5538162">
                <a:off x="-2096132" y="2639596"/>
                <a:ext cx="787600" cy="453609"/>
              </a:xfrm>
              <a:custGeom>
                <a:rect b="b" l="l" r="r" t="t"/>
                <a:pathLst>
                  <a:path extrusionOk="0" h="8794" w="15269">
                    <a:moveTo>
                      <a:pt x="334" y="1"/>
                    </a:moveTo>
                    <a:cubicBezTo>
                      <a:pt x="235" y="1"/>
                      <a:pt x="129" y="50"/>
                      <a:pt x="0" y="151"/>
                    </a:cubicBezTo>
                    <a:cubicBezTo>
                      <a:pt x="3270" y="4282"/>
                      <a:pt x="10241" y="8019"/>
                      <a:pt x="15269" y="8794"/>
                    </a:cubicBezTo>
                    <a:cubicBezTo>
                      <a:pt x="13117" y="8400"/>
                      <a:pt x="10708" y="7454"/>
                      <a:pt x="9024" y="6605"/>
                    </a:cubicBezTo>
                    <a:cubicBezTo>
                      <a:pt x="1486" y="2804"/>
                      <a:pt x="1087" y="1"/>
                      <a:pt x="334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18"/>
              <p:cNvSpPr/>
              <p:nvPr/>
            </p:nvSpPr>
            <p:spPr>
              <a:xfrm rot="-5538162">
                <a:off x="-1508589" y="2278612"/>
                <a:ext cx="661793" cy="495958"/>
              </a:xfrm>
              <a:custGeom>
                <a:rect b="b" l="l" r="r" t="t"/>
                <a:pathLst>
                  <a:path extrusionOk="0" h="9615" w="12830">
                    <a:moveTo>
                      <a:pt x="107" y="1"/>
                    </a:moveTo>
                    <a:cubicBezTo>
                      <a:pt x="0" y="1"/>
                      <a:pt x="181" y="365"/>
                      <a:pt x="808" y="804"/>
                    </a:cubicBezTo>
                    <a:lnTo>
                      <a:pt x="808" y="804"/>
                    </a:lnTo>
                    <a:cubicBezTo>
                      <a:pt x="449" y="223"/>
                      <a:pt x="191" y="1"/>
                      <a:pt x="107" y="1"/>
                    </a:cubicBezTo>
                    <a:close/>
                    <a:moveTo>
                      <a:pt x="808" y="804"/>
                    </a:moveTo>
                    <a:lnTo>
                      <a:pt x="808" y="804"/>
                    </a:lnTo>
                    <a:cubicBezTo>
                      <a:pt x="1109" y="1292"/>
                      <a:pt x="1480" y="2031"/>
                      <a:pt x="1876" y="3104"/>
                    </a:cubicBezTo>
                    <a:cubicBezTo>
                      <a:pt x="3541" y="7792"/>
                      <a:pt x="6824" y="9614"/>
                      <a:pt x="9056" y="9614"/>
                    </a:cubicBezTo>
                    <a:cubicBezTo>
                      <a:pt x="11654" y="9614"/>
                      <a:pt x="12829" y="7146"/>
                      <a:pt x="8380" y="3854"/>
                    </a:cubicBezTo>
                    <a:cubicBezTo>
                      <a:pt x="6376" y="2403"/>
                      <a:pt x="4298" y="2157"/>
                      <a:pt x="2848" y="1739"/>
                    </a:cubicBezTo>
                    <a:cubicBezTo>
                      <a:pt x="1911" y="1458"/>
                      <a:pt x="1249" y="1113"/>
                      <a:pt x="808" y="804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18"/>
              <p:cNvSpPr/>
              <p:nvPr/>
            </p:nvSpPr>
            <p:spPr>
              <a:xfrm rot="-5538162">
                <a:off x="-1663889" y="2460535"/>
                <a:ext cx="644358" cy="577096"/>
              </a:xfrm>
              <a:custGeom>
                <a:rect b="b" l="l" r="r" t="t"/>
                <a:pathLst>
                  <a:path extrusionOk="0" h="11188" w="12492">
                    <a:moveTo>
                      <a:pt x="1132" y="0"/>
                    </a:moveTo>
                    <a:lnTo>
                      <a:pt x="1132" y="0"/>
                    </a:lnTo>
                    <a:cubicBezTo>
                      <a:pt x="1" y="689"/>
                      <a:pt x="7869" y="8839"/>
                      <a:pt x="12491" y="11187"/>
                    </a:cubicBezTo>
                    <a:cubicBezTo>
                      <a:pt x="8963" y="9282"/>
                      <a:pt x="3455" y="3909"/>
                      <a:pt x="113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18"/>
              <p:cNvSpPr/>
              <p:nvPr/>
            </p:nvSpPr>
            <p:spPr>
              <a:xfrm rot="-5538162">
                <a:off x="-986058" y="2587982"/>
                <a:ext cx="397230" cy="603505"/>
              </a:xfrm>
              <a:custGeom>
                <a:rect b="b" l="l" r="r" t="t"/>
                <a:pathLst>
                  <a:path extrusionOk="0" h="11700" w="7701">
                    <a:moveTo>
                      <a:pt x="5815" y="0"/>
                    </a:moveTo>
                    <a:cubicBezTo>
                      <a:pt x="5803" y="0"/>
                      <a:pt x="5797" y="153"/>
                      <a:pt x="5834" y="500"/>
                    </a:cubicBezTo>
                    <a:lnTo>
                      <a:pt x="5834" y="500"/>
                    </a:lnTo>
                    <a:cubicBezTo>
                      <a:pt x="5847" y="348"/>
                      <a:pt x="5845" y="195"/>
                      <a:pt x="5827" y="42"/>
                    </a:cubicBezTo>
                    <a:cubicBezTo>
                      <a:pt x="5823" y="14"/>
                      <a:pt x="5819" y="0"/>
                      <a:pt x="5815" y="0"/>
                    </a:cubicBezTo>
                    <a:close/>
                    <a:moveTo>
                      <a:pt x="5834" y="500"/>
                    </a:moveTo>
                    <a:cubicBezTo>
                      <a:pt x="5641" y="2758"/>
                      <a:pt x="2146" y="4893"/>
                      <a:pt x="983" y="8106"/>
                    </a:cubicBezTo>
                    <a:cubicBezTo>
                      <a:pt x="0" y="10596"/>
                      <a:pt x="838" y="11699"/>
                      <a:pt x="2154" y="11699"/>
                    </a:cubicBezTo>
                    <a:cubicBezTo>
                      <a:pt x="4294" y="11699"/>
                      <a:pt x="7701" y="8777"/>
                      <a:pt x="6589" y="4148"/>
                    </a:cubicBezTo>
                    <a:cubicBezTo>
                      <a:pt x="6088" y="2240"/>
                      <a:pt x="5898" y="1090"/>
                      <a:pt x="5834" y="50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18"/>
              <p:cNvSpPr/>
              <p:nvPr/>
            </p:nvSpPr>
            <p:spPr>
              <a:xfrm rot="-5538162">
                <a:off x="-1071394" y="2485554"/>
                <a:ext cx="192193" cy="729261"/>
              </a:xfrm>
              <a:custGeom>
                <a:rect b="b" l="l" r="r" t="t"/>
                <a:pathLst>
                  <a:path extrusionOk="0" h="14138" w="3726">
                    <a:moveTo>
                      <a:pt x="2054" y="1"/>
                    </a:moveTo>
                    <a:lnTo>
                      <a:pt x="1661" y="185"/>
                    </a:lnTo>
                    <a:cubicBezTo>
                      <a:pt x="3369" y="3639"/>
                      <a:pt x="3259" y="9110"/>
                      <a:pt x="1" y="14138"/>
                    </a:cubicBezTo>
                    <a:cubicBezTo>
                      <a:pt x="3431" y="9171"/>
                      <a:pt x="3726" y="3664"/>
                      <a:pt x="2054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18"/>
              <p:cNvSpPr/>
              <p:nvPr/>
            </p:nvSpPr>
            <p:spPr>
              <a:xfrm rot="-5538162">
                <a:off x="-873659" y="2396074"/>
                <a:ext cx="244549" cy="203129"/>
              </a:xfrm>
              <a:custGeom>
                <a:rect b="b" l="l" r="r" t="t"/>
                <a:pathLst>
                  <a:path extrusionOk="0" h="3938" w="4741">
                    <a:moveTo>
                      <a:pt x="1" y="0"/>
                    </a:moveTo>
                    <a:cubicBezTo>
                      <a:pt x="3" y="3"/>
                      <a:pt x="5" y="5"/>
                      <a:pt x="7" y="7"/>
                    </a:cubicBezTo>
                    <a:lnTo>
                      <a:pt x="7" y="7"/>
                    </a:lnTo>
                    <a:cubicBezTo>
                      <a:pt x="5" y="5"/>
                      <a:pt x="3" y="3"/>
                      <a:pt x="1" y="0"/>
                    </a:cubicBezTo>
                    <a:close/>
                    <a:moveTo>
                      <a:pt x="7" y="7"/>
                    </a:moveTo>
                    <a:cubicBezTo>
                      <a:pt x="1018" y="1124"/>
                      <a:pt x="323" y="2228"/>
                      <a:pt x="1759" y="3381"/>
                    </a:cubicBezTo>
                    <a:cubicBezTo>
                      <a:pt x="2265" y="3775"/>
                      <a:pt x="2730" y="3938"/>
                      <a:pt x="3117" y="3938"/>
                    </a:cubicBezTo>
                    <a:cubicBezTo>
                      <a:pt x="4298" y="3938"/>
                      <a:pt x="4740" y="2412"/>
                      <a:pt x="3332" y="1291"/>
                    </a:cubicBezTo>
                    <a:cubicBezTo>
                      <a:pt x="2044" y="249"/>
                      <a:pt x="940" y="1029"/>
                      <a:pt x="7" y="7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18"/>
              <p:cNvSpPr/>
              <p:nvPr/>
            </p:nvSpPr>
            <p:spPr>
              <a:xfrm rot="-5538162">
                <a:off x="-950080" y="2475626"/>
                <a:ext cx="256825" cy="230260"/>
              </a:xfrm>
              <a:custGeom>
                <a:rect b="b" l="l" r="r" t="t"/>
                <a:pathLst>
                  <a:path extrusionOk="0" h="4464" w="4979">
                    <a:moveTo>
                      <a:pt x="910" y="1"/>
                    </a:moveTo>
                    <a:cubicBezTo>
                      <a:pt x="0" y="308"/>
                      <a:pt x="3577" y="3431"/>
                      <a:pt x="4979" y="4463"/>
                    </a:cubicBezTo>
                    <a:cubicBezTo>
                      <a:pt x="3799" y="3529"/>
                      <a:pt x="1352" y="1451"/>
                      <a:pt x="910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18"/>
              <p:cNvSpPr/>
              <p:nvPr/>
            </p:nvSpPr>
            <p:spPr>
              <a:xfrm rot="-5538162">
                <a:off x="-1880312" y="3264838"/>
                <a:ext cx="633216" cy="632339"/>
              </a:xfrm>
              <a:custGeom>
                <a:rect b="b" l="l" r="r" t="t"/>
                <a:pathLst>
                  <a:path extrusionOk="0" h="12259" w="12276">
                    <a:moveTo>
                      <a:pt x="6187" y="0"/>
                    </a:moveTo>
                    <a:cubicBezTo>
                      <a:pt x="4914" y="0"/>
                      <a:pt x="3590" y="549"/>
                      <a:pt x="2582" y="1735"/>
                    </a:cubicBezTo>
                    <a:cubicBezTo>
                      <a:pt x="1611" y="2878"/>
                      <a:pt x="1" y="6357"/>
                      <a:pt x="923" y="7795"/>
                    </a:cubicBezTo>
                    <a:cubicBezTo>
                      <a:pt x="1931" y="9541"/>
                      <a:pt x="6135" y="9025"/>
                      <a:pt x="7537" y="11213"/>
                    </a:cubicBezTo>
                    <a:cubicBezTo>
                      <a:pt x="7690" y="11441"/>
                      <a:pt x="7785" y="11638"/>
                      <a:pt x="7842" y="11797"/>
                    </a:cubicBezTo>
                    <a:lnTo>
                      <a:pt x="7842" y="11797"/>
                    </a:lnTo>
                    <a:cubicBezTo>
                      <a:pt x="7908" y="11311"/>
                      <a:pt x="8181" y="10419"/>
                      <a:pt x="9012" y="9012"/>
                    </a:cubicBezTo>
                    <a:cubicBezTo>
                      <a:pt x="12275" y="3471"/>
                      <a:pt x="9390" y="0"/>
                      <a:pt x="6187" y="0"/>
                    </a:cubicBezTo>
                    <a:close/>
                    <a:moveTo>
                      <a:pt x="7842" y="11797"/>
                    </a:moveTo>
                    <a:cubicBezTo>
                      <a:pt x="7799" y="12114"/>
                      <a:pt x="7845" y="12258"/>
                      <a:pt x="7881" y="12258"/>
                    </a:cubicBezTo>
                    <a:cubicBezTo>
                      <a:pt x="7920" y="12258"/>
                      <a:pt x="7948" y="12092"/>
                      <a:pt x="7842" y="11797"/>
                    </a:cubicBezTo>
                    <a:close/>
                  </a:path>
                </a:pathLst>
              </a:custGeom>
              <a:solidFill>
                <a:srgbClr val="C335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18"/>
              <p:cNvSpPr/>
              <p:nvPr/>
            </p:nvSpPr>
            <p:spPr>
              <a:xfrm rot="-5538162">
                <a:off x="-1467646" y="3203523"/>
                <a:ext cx="230260" cy="684282"/>
              </a:xfrm>
              <a:custGeom>
                <a:rect b="b" l="l" r="r" t="t"/>
                <a:pathLst>
                  <a:path extrusionOk="0" h="13266" w="4464">
                    <a:moveTo>
                      <a:pt x="0" y="1"/>
                    </a:moveTo>
                    <a:lnTo>
                      <a:pt x="0" y="1"/>
                    </a:lnTo>
                    <a:cubicBezTo>
                      <a:pt x="2853" y="3713"/>
                      <a:pt x="3861" y="8680"/>
                      <a:pt x="2730" y="13068"/>
                    </a:cubicBezTo>
                    <a:lnTo>
                      <a:pt x="3578" y="13265"/>
                    </a:lnTo>
                    <a:cubicBezTo>
                      <a:pt x="4463" y="8532"/>
                      <a:pt x="3148" y="3652"/>
                      <a:pt x="0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9" name="Google Shape;1079;p18"/>
            <p:cNvGrpSpPr/>
            <p:nvPr/>
          </p:nvGrpSpPr>
          <p:grpSpPr>
            <a:xfrm rot="5545103">
              <a:off x="-95925" y="1750350"/>
              <a:ext cx="2154435" cy="1385580"/>
              <a:chOff x="3454784" y="3489292"/>
              <a:chExt cx="2154240" cy="1385454"/>
            </a:xfrm>
          </p:grpSpPr>
          <p:sp>
            <p:nvSpPr>
              <p:cNvPr id="1080" name="Google Shape;1080;p18"/>
              <p:cNvSpPr/>
              <p:nvPr/>
            </p:nvSpPr>
            <p:spPr>
              <a:xfrm rot="-5400000">
                <a:off x="3449755" y="3684402"/>
                <a:ext cx="302789" cy="292731"/>
              </a:xfrm>
              <a:custGeom>
                <a:rect b="b" l="l" r="r" t="t"/>
                <a:pathLst>
                  <a:path extrusionOk="0" h="5675" w="5870">
                    <a:moveTo>
                      <a:pt x="2960" y="0"/>
                    </a:moveTo>
                    <a:cubicBezTo>
                      <a:pt x="1709" y="0"/>
                      <a:pt x="416" y="970"/>
                      <a:pt x="498" y="3321"/>
                    </a:cubicBezTo>
                    <a:cubicBezTo>
                      <a:pt x="547" y="4451"/>
                      <a:pt x="403" y="5080"/>
                      <a:pt x="262" y="5398"/>
                    </a:cubicBezTo>
                    <a:lnTo>
                      <a:pt x="262" y="5398"/>
                    </a:lnTo>
                    <a:cubicBezTo>
                      <a:pt x="550" y="5204"/>
                      <a:pt x="1149" y="4970"/>
                      <a:pt x="2280" y="4907"/>
                    </a:cubicBezTo>
                    <a:cubicBezTo>
                      <a:pt x="5735" y="4747"/>
                      <a:pt x="5870" y="1957"/>
                      <a:pt x="4628" y="678"/>
                    </a:cubicBezTo>
                    <a:cubicBezTo>
                      <a:pt x="4202" y="243"/>
                      <a:pt x="3586" y="0"/>
                      <a:pt x="2960" y="0"/>
                    </a:cubicBezTo>
                    <a:close/>
                    <a:moveTo>
                      <a:pt x="262" y="5398"/>
                    </a:moveTo>
                    <a:cubicBezTo>
                      <a:pt x="37" y="5548"/>
                      <a:pt x="1" y="5674"/>
                      <a:pt x="48" y="5674"/>
                    </a:cubicBezTo>
                    <a:cubicBezTo>
                      <a:pt x="85" y="5674"/>
                      <a:pt x="173" y="5598"/>
                      <a:pt x="262" y="5398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18"/>
              <p:cNvSpPr/>
              <p:nvPr/>
            </p:nvSpPr>
            <p:spPr>
              <a:xfrm rot="-5400000">
                <a:off x="4042593" y="3308314"/>
                <a:ext cx="1090557" cy="2042306"/>
              </a:xfrm>
              <a:custGeom>
                <a:rect b="b" l="l" r="r" t="t"/>
                <a:pathLst>
                  <a:path extrusionOk="0" h="39593" w="21142">
                    <a:moveTo>
                      <a:pt x="20522" y="0"/>
                    </a:moveTo>
                    <a:cubicBezTo>
                      <a:pt x="20508" y="0"/>
                      <a:pt x="20487" y="7"/>
                      <a:pt x="20457" y="20"/>
                    </a:cubicBezTo>
                    <a:cubicBezTo>
                      <a:pt x="19842" y="291"/>
                      <a:pt x="4512" y="15608"/>
                      <a:pt x="1" y="39445"/>
                    </a:cubicBezTo>
                    <a:lnTo>
                      <a:pt x="775" y="39593"/>
                    </a:lnTo>
                    <a:cubicBezTo>
                      <a:pt x="5190" y="13705"/>
                      <a:pt x="21141" y="0"/>
                      <a:pt x="2052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18"/>
              <p:cNvSpPr/>
              <p:nvPr/>
            </p:nvSpPr>
            <p:spPr>
              <a:xfrm rot="-5400000">
                <a:off x="4108180" y="3985567"/>
                <a:ext cx="664331" cy="305317"/>
              </a:xfrm>
              <a:custGeom>
                <a:rect b="b" l="l" r="r" t="t"/>
                <a:pathLst>
                  <a:path extrusionOk="0" h="5919" w="12879">
                    <a:moveTo>
                      <a:pt x="8051" y="0"/>
                    </a:moveTo>
                    <a:cubicBezTo>
                      <a:pt x="6827" y="0"/>
                      <a:pt x="5487" y="359"/>
                      <a:pt x="4209" y="1299"/>
                    </a:cubicBezTo>
                    <a:cubicBezTo>
                      <a:pt x="2918" y="2246"/>
                      <a:pt x="2033" y="3684"/>
                      <a:pt x="1628" y="4176"/>
                    </a:cubicBezTo>
                    <a:cubicBezTo>
                      <a:pt x="1201" y="4742"/>
                      <a:pt x="864" y="5143"/>
                      <a:pt x="612" y="5417"/>
                    </a:cubicBezTo>
                    <a:lnTo>
                      <a:pt x="612" y="5417"/>
                    </a:lnTo>
                    <a:cubicBezTo>
                      <a:pt x="949" y="5199"/>
                      <a:pt x="1434" y="4957"/>
                      <a:pt x="2058" y="4791"/>
                    </a:cubicBezTo>
                    <a:cubicBezTo>
                      <a:pt x="3115" y="4520"/>
                      <a:pt x="11856" y="5086"/>
                      <a:pt x="12532" y="2861"/>
                    </a:cubicBezTo>
                    <a:cubicBezTo>
                      <a:pt x="12879" y="1744"/>
                      <a:pt x="10748" y="0"/>
                      <a:pt x="8051" y="0"/>
                    </a:cubicBezTo>
                    <a:close/>
                    <a:moveTo>
                      <a:pt x="612" y="5417"/>
                    </a:moveTo>
                    <a:cubicBezTo>
                      <a:pt x="192" y="5687"/>
                      <a:pt x="0" y="5919"/>
                      <a:pt x="52" y="5919"/>
                    </a:cubicBezTo>
                    <a:cubicBezTo>
                      <a:pt x="91" y="5919"/>
                      <a:pt x="276" y="5781"/>
                      <a:pt x="612" y="5417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18"/>
              <p:cNvSpPr/>
              <p:nvPr/>
            </p:nvSpPr>
            <p:spPr>
              <a:xfrm rot="-5400000">
                <a:off x="4257743" y="4119552"/>
                <a:ext cx="698272" cy="407605"/>
              </a:xfrm>
              <a:custGeom>
                <a:rect b="b" l="l" r="r" t="t"/>
                <a:pathLst>
                  <a:path extrusionOk="0" h="7902" w="13537">
                    <a:moveTo>
                      <a:pt x="12820" y="0"/>
                    </a:moveTo>
                    <a:cubicBezTo>
                      <a:pt x="5071" y="0"/>
                      <a:pt x="0" y="7412"/>
                      <a:pt x="1169" y="7901"/>
                    </a:cubicBezTo>
                    <a:cubicBezTo>
                      <a:pt x="2872" y="3572"/>
                      <a:pt x="7922" y="15"/>
                      <a:pt x="13144" y="15"/>
                    </a:cubicBezTo>
                    <a:cubicBezTo>
                      <a:pt x="13275" y="15"/>
                      <a:pt x="13406" y="17"/>
                      <a:pt x="13536" y="21"/>
                    </a:cubicBezTo>
                    <a:cubicBezTo>
                      <a:pt x="13295" y="7"/>
                      <a:pt x="13057" y="0"/>
                      <a:pt x="12820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18"/>
              <p:cNvSpPr/>
              <p:nvPr/>
            </p:nvSpPr>
            <p:spPr>
              <a:xfrm rot="-5400000">
                <a:off x="4046204" y="4277756"/>
                <a:ext cx="378100" cy="713334"/>
              </a:xfrm>
              <a:custGeom>
                <a:rect b="b" l="l" r="r" t="t"/>
                <a:pathLst>
                  <a:path extrusionOk="0" h="13829" w="7330">
                    <a:moveTo>
                      <a:pt x="2415" y="1"/>
                    </a:moveTo>
                    <a:cubicBezTo>
                      <a:pt x="975" y="1"/>
                      <a:pt x="0" y="1804"/>
                      <a:pt x="1355" y="5702"/>
                    </a:cubicBezTo>
                    <a:cubicBezTo>
                      <a:pt x="2719" y="9759"/>
                      <a:pt x="4932" y="10534"/>
                      <a:pt x="4662" y="13828"/>
                    </a:cubicBezTo>
                    <a:cubicBezTo>
                      <a:pt x="5006" y="9833"/>
                      <a:pt x="7329" y="8161"/>
                      <a:pt x="5977" y="3821"/>
                    </a:cubicBezTo>
                    <a:cubicBezTo>
                      <a:pt x="5238" y="1336"/>
                      <a:pt x="3654" y="1"/>
                      <a:pt x="2415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18"/>
              <p:cNvSpPr/>
              <p:nvPr/>
            </p:nvSpPr>
            <p:spPr>
              <a:xfrm rot="-5400000">
                <a:off x="4361785" y="4181503"/>
                <a:ext cx="158565" cy="817015"/>
              </a:xfrm>
              <a:custGeom>
                <a:rect b="b" l="l" r="r" t="t"/>
                <a:pathLst>
                  <a:path extrusionOk="0" h="15839" w="3074">
                    <a:moveTo>
                      <a:pt x="1" y="0"/>
                    </a:moveTo>
                    <a:cubicBezTo>
                      <a:pt x="1882" y="4242"/>
                      <a:pt x="2275" y="11286"/>
                      <a:pt x="382" y="15822"/>
                    </a:cubicBezTo>
                    <a:cubicBezTo>
                      <a:pt x="409" y="15833"/>
                      <a:pt x="436" y="15838"/>
                      <a:pt x="464" y="15838"/>
                    </a:cubicBezTo>
                    <a:cubicBezTo>
                      <a:pt x="1611" y="15838"/>
                      <a:pt x="3074" y="6519"/>
                      <a:pt x="1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18"/>
              <p:cNvSpPr/>
              <p:nvPr/>
            </p:nvSpPr>
            <p:spPr>
              <a:xfrm rot="-5400000">
                <a:off x="3793011" y="3987063"/>
                <a:ext cx="371136" cy="661030"/>
              </a:xfrm>
              <a:custGeom>
                <a:rect b="b" l="l" r="r" t="t"/>
                <a:pathLst>
                  <a:path extrusionOk="0" h="12815" w="7195">
                    <a:moveTo>
                      <a:pt x="2522" y="0"/>
                    </a:moveTo>
                    <a:cubicBezTo>
                      <a:pt x="2312" y="0"/>
                      <a:pt x="2112" y="53"/>
                      <a:pt x="1931" y="164"/>
                    </a:cubicBezTo>
                    <a:cubicBezTo>
                      <a:pt x="578" y="1025"/>
                      <a:pt x="1" y="4467"/>
                      <a:pt x="665" y="7061"/>
                    </a:cubicBezTo>
                    <a:cubicBezTo>
                      <a:pt x="1181" y="9102"/>
                      <a:pt x="2324" y="10479"/>
                      <a:pt x="1673" y="12814"/>
                    </a:cubicBezTo>
                    <a:cubicBezTo>
                      <a:pt x="1980" y="11745"/>
                      <a:pt x="2472" y="10749"/>
                      <a:pt x="3148" y="9876"/>
                    </a:cubicBezTo>
                    <a:cubicBezTo>
                      <a:pt x="7194" y="4488"/>
                      <a:pt x="4452" y="0"/>
                      <a:pt x="252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18"/>
              <p:cNvSpPr/>
              <p:nvPr/>
            </p:nvSpPr>
            <p:spPr>
              <a:xfrm rot="-5400000">
                <a:off x="4073826" y="4048085"/>
                <a:ext cx="182293" cy="737939"/>
              </a:xfrm>
              <a:custGeom>
                <a:rect b="b" l="l" r="r" t="t"/>
                <a:pathLst>
                  <a:path extrusionOk="0" h="14306" w="3534">
                    <a:moveTo>
                      <a:pt x="2791" y="1"/>
                    </a:moveTo>
                    <a:lnTo>
                      <a:pt x="2791" y="1"/>
                    </a:lnTo>
                    <a:cubicBezTo>
                      <a:pt x="3197" y="3418"/>
                      <a:pt x="2250" y="9725"/>
                      <a:pt x="0" y="14286"/>
                    </a:cubicBezTo>
                    <a:cubicBezTo>
                      <a:pt x="28" y="14299"/>
                      <a:pt x="56" y="14306"/>
                      <a:pt x="86" y="14306"/>
                    </a:cubicBezTo>
                    <a:cubicBezTo>
                      <a:pt x="1186" y="14306"/>
                      <a:pt x="3533" y="5101"/>
                      <a:pt x="2791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18"/>
              <p:cNvSpPr/>
              <p:nvPr/>
            </p:nvSpPr>
            <p:spPr>
              <a:xfrm rot="-5400000">
                <a:off x="3623305" y="3711457"/>
                <a:ext cx="706113" cy="261781"/>
              </a:xfrm>
              <a:custGeom>
                <a:rect b="b" l="l" r="r" t="t"/>
                <a:pathLst>
                  <a:path extrusionOk="0" h="5075" w="13689">
                    <a:moveTo>
                      <a:pt x="7391" y="0"/>
                    </a:moveTo>
                    <a:cubicBezTo>
                      <a:pt x="5914" y="0"/>
                      <a:pt x="4225" y="621"/>
                      <a:pt x="2751" y="2312"/>
                    </a:cubicBezTo>
                    <a:cubicBezTo>
                      <a:pt x="1560" y="3713"/>
                      <a:pt x="780" y="4460"/>
                      <a:pt x="366" y="4811"/>
                    </a:cubicBezTo>
                    <a:lnTo>
                      <a:pt x="366" y="4811"/>
                    </a:lnTo>
                    <a:cubicBezTo>
                      <a:pt x="884" y="4520"/>
                      <a:pt x="1541" y="4429"/>
                      <a:pt x="2272" y="4429"/>
                    </a:cubicBezTo>
                    <a:cubicBezTo>
                      <a:pt x="3512" y="4429"/>
                      <a:pt x="4967" y="4692"/>
                      <a:pt x="6322" y="4692"/>
                    </a:cubicBezTo>
                    <a:cubicBezTo>
                      <a:pt x="6528" y="4692"/>
                      <a:pt x="6731" y="4686"/>
                      <a:pt x="6931" y="4672"/>
                    </a:cubicBezTo>
                    <a:cubicBezTo>
                      <a:pt x="13689" y="4281"/>
                      <a:pt x="11270" y="0"/>
                      <a:pt x="7391" y="0"/>
                    </a:cubicBezTo>
                    <a:close/>
                    <a:moveTo>
                      <a:pt x="366" y="4811"/>
                    </a:moveTo>
                    <a:lnTo>
                      <a:pt x="366" y="4811"/>
                    </a:lnTo>
                    <a:cubicBezTo>
                      <a:pt x="248" y="4877"/>
                      <a:pt x="137" y="4953"/>
                      <a:pt x="34" y="5041"/>
                    </a:cubicBezTo>
                    <a:cubicBezTo>
                      <a:pt x="10" y="5062"/>
                      <a:pt x="1" y="5074"/>
                      <a:pt x="8" y="5074"/>
                    </a:cubicBezTo>
                    <a:cubicBezTo>
                      <a:pt x="26" y="5074"/>
                      <a:pt x="143" y="5000"/>
                      <a:pt x="366" y="481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18"/>
              <p:cNvSpPr/>
              <p:nvPr/>
            </p:nvSpPr>
            <p:spPr>
              <a:xfrm rot="-5400000">
                <a:off x="3795719" y="3914925"/>
                <a:ext cx="648753" cy="318367"/>
              </a:xfrm>
              <a:custGeom>
                <a:rect b="b" l="l" r="r" t="t"/>
                <a:pathLst>
                  <a:path extrusionOk="0" h="6172" w="12577">
                    <a:moveTo>
                      <a:pt x="12576" y="0"/>
                    </a:moveTo>
                    <a:lnTo>
                      <a:pt x="12576" y="0"/>
                    </a:lnTo>
                    <a:cubicBezTo>
                      <a:pt x="4979" y="234"/>
                      <a:pt x="0" y="5569"/>
                      <a:pt x="1008" y="6171"/>
                    </a:cubicBezTo>
                    <a:cubicBezTo>
                      <a:pt x="3246" y="2373"/>
                      <a:pt x="8249" y="258"/>
                      <a:pt x="12576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18"/>
              <p:cNvSpPr/>
              <p:nvPr/>
            </p:nvSpPr>
            <p:spPr>
              <a:xfrm rot="-5400000">
                <a:off x="3659000" y="3949408"/>
                <a:ext cx="129988" cy="250691"/>
              </a:xfrm>
              <a:custGeom>
                <a:rect b="b" l="l" r="r" t="t"/>
                <a:pathLst>
                  <a:path extrusionOk="0" h="4860" w="2520">
                    <a:moveTo>
                      <a:pt x="1346" y="1"/>
                    </a:moveTo>
                    <a:cubicBezTo>
                      <a:pt x="744" y="1"/>
                      <a:pt x="117" y="572"/>
                      <a:pt x="74" y="1688"/>
                    </a:cubicBezTo>
                    <a:cubicBezTo>
                      <a:pt x="0" y="3191"/>
                      <a:pt x="1165" y="3601"/>
                      <a:pt x="902" y="4836"/>
                    </a:cubicBezTo>
                    <a:lnTo>
                      <a:pt x="902" y="4836"/>
                    </a:lnTo>
                    <a:cubicBezTo>
                      <a:pt x="1206" y="3482"/>
                      <a:pt x="2397" y="3436"/>
                      <a:pt x="2471" y="1725"/>
                    </a:cubicBezTo>
                    <a:cubicBezTo>
                      <a:pt x="2520" y="566"/>
                      <a:pt x="1945" y="1"/>
                      <a:pt x="1346" y="1"/>
                    </a:cubicBezTo>
                    <a:close/>
                    <a:moveTo>
                      <a:pt x="902" y="4836"/>
                    </a:moveTo>
                    <a:cubicBezTo>
                      <a:pt x="901" y="4844"/>
                      <a:pt x="899" y="4852"/>
                      <a:pt x="897" y="4860"/>
                    </a:cubicBezTo>
                    <a:cubicBezTo>
                      <a:pt x="899" y="4852"/>
                      <a:pt x="901" y="4844"/>
                      <a:pt x="902" y="4836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18"/>
              <p:cNvSpPr/>
              <p:nvPr/>
            </p:nvSpPr>
            <p:spPr>
              <a:xfrm rot="-5400000">
                <a:off x="3763557" y="3961684"/>
                <a:ext cx="59629" cy="281331"/>
              </a:xfrm>
              <a:custGeom>
                <a:rect b="b" l="l" r="r" t="t"/>
                <a:pathLst>
                  <a:path extrusionOk="0" h="5454" w="1156">
                    <a:moveTo>
                      <a:pt x="1156" y="1"/>
                    </a:moveTo>
                    <a:cubicBezTo>
                      <a:pt x="1094" y="1439"/>
                      <a:pt x="873" y="4291"/>
                      <a:pt x="0" y="5422"/>
                    </a:cubicBezTo>
                    <a:cubicBezTo>
                      <a:pt x="31" y="5443"/>
                      <a:pt x="61" y="5453"/>
                      <a:pt x="93" y="5453"/>
                    </a:cubicBezTo>
                    <a:cubicBezTo>
                      <a:pt x="557" y="5453"/>
                      <a:pt x="1110" y="3191"/>
                      <a:pt x="1156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92" name="Google Shape;1092;p18"/>
          <p:cNvGrpSpPr/>
          <p:nvPr/>
        </p:nvGrpSpPr>
        <p:grpSpPr>
          <a:xfrm>
            <a:off x="6992848" y="-249904"/>
            <a:ext cx="2721154" cy="5506797"/>
            <a:chOff x="6953131" y="-249904"/>
            <a:chExt cx="2721154" cy="5506797"/>
          </a:xfrm>
        </p:grpSpPr>
        <p:sp>
          <p:nvSpPr>
            <p:cNvPr id="1093" name="Google Shape;1093;p18"/>
            <p:cNvSpPr/>
            <p:nvPr/>
          </p:nvSpPr>
          <p:spPr>
            <a:xfrm flipH="1">
              <a:off x="7290599" y="3473093"/>
              <a:ext cx="1775065" cy="1207644"/>
            </a:xfrm>
            <a:custGeom>
              <a:rect b="b" l="l" r="r" t="t"/>
              <a:pathLst>
                <a:path extrusionOk="0" h="22775" w="33476">
                  <a:moveTo>
                    <a:pt x="5" y="20123"/>
                  </a:moveTo>
                  <a:cubicBezTo>
                    <a:pt x="3" y="20124"/>
                    <a:pt x="2" y="20124"/>
                    <a:pt x="0" y="20125"/>
                  </a:cubicBezTo>
                  <a:cubicBezTo>
                    <a:pt x="2" y="20124"/>
                    <a:pt x="3" y="20124"/>
                    <a:pt x="5" y="20123"/>
                  </a:cubicBezTo>
                  <a:close/>
                  <a:moveTo>
                    <a:pt x="33475" y="0"/>
                  </a:moveTo>
                  <a:cubicBezTo>
                    <a:pt x="12785" y="1181"/>
                    <a:pt x="10769" y="3873"/>
                    <a:pt x="3762" y="15736"/>
                  </a:cubicBezTo>
                  <a:cubicBezTo>
                    <a:pt x="2399" y="18008"/>
                    <a:pt x="1196" y="19764"/>
                    <a:pt x="5" y="20123"/>
                  </a:cubicBezTo>
                  <a:lnTo>
                    <a:pt x="5" y="20123"/>
                  </a:lnTo>
                  <a:cubicBezTo>
                    <a:pt x="193" y="20067"/>
                    <a:pt x="402" y="20041"/>
                    <a:pt x="630" y="20041"/>
                  </a:cubicBezTo>
                  <a:cubicBezTo>
                    <a:pt x="1828" y="20041"/>
                    <a:pt x="3563" y="20751"/>
                    <a:pt x="5790" y="21452"/>
                  </a:cubicBezTo>
                  <a:cubicBezTo>
                    <a:pt x="8672" y="22355"/>
                    <a:pt x="11365" y="22775"/>
                    <a:pt x="13853" y="22775"/>
                  </a:cubicBezTo>
                  <a:cubicBezTo>
                    <a:pt x="26067" y="22775"/>
                    <a:pt x="33322" y="12665"/>
                    <a:pt x="33475" y="0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8"/>
            <p:cNvSpPr/>
            <p:nvPr/>
          </p:nvSpPr>
          <p:spPr>
            <a:xfrm flipH="1">
              <a:off x="7290599" y="3473093"/>
              <a:ext cx="1775065" cy="1067128"/>
            </a:xfrm>
            <a:custGeom>
              <a:rect b="b" l="l" r="r" t="t"/>
              <a:pathLst>
                <a:path extrusionOk="0" h="20125" w="33476">
                  <a:moveTo>
                    <a:pt x="33475" y="0"/>
                  </a:moveTo>
                  <a:cubicBezTo>
                    <a:pt x="25497" y="455"/>
                    <a:pt x="17617" y="689"/>
                    <a:pt x="11986" y="4881"/>
                  </a:cubicBezTo>
                  <a:cubicBezTo>
                    <a:pt x="6036" y="9159"/>
                    <a:pt x="3074" y="19227"/>
                    <a:pt x="0" y="20125"/>
                  </a:cubicBezTo>
                  <a:cubicBezTo>
                    <a:pt x="12749" y="16511"/>
                    <a:pt x="24304" y="9565"/>
                    <a:pt x="33475" y="0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8"/>
            <p:cNvSpPr/>
            <p:nvPr/>
          </p:nvSpPr>
          <p:spPr>
            <a:xfrm flipH="1">
              <a:off x="7313402" y="3488736"/>
              <a:ext cx="1907415" cy="1190782"/>
            </a:xfrm>
            <a:custGeom>
              <a:rect b="b" l="l" r="r" t="t"/>
              <a:pathLst>
                <a:path extrusionOk="0" h="22457" w="35972">
                  <a:moveTo>
                    <a:pt x="31742" y="0"/>
                  </a:moveTo>
                  <a:cubicBezTo>
                    <a:pt x="28460" y="148"/>
                    <a:pt x="30906" y="2877"/>
                    <a:pt x="30648" y="4647"/>
                  </a:cubicBezTo>
                  <a:cubicBezTo>
                    <a:pt x="30574" y="5201"/>
                    <a:pt x="30574" y="5237"/>
                    <a:pt x="26394" y="8348"/>
                  </a:cubicBezTo>
                  <a:cubicBezTo>
                    <a:pt x="24772" y="9473"/>
                    <a:pt x="24327" y="9791"/>
                    <a:pt x="24261" y="9791"/>
                  </a:cubicBezTo>
                  <a:cubicBezTo>
                    <a:pt x="24216" y="9791"/>
                    <a:pt x="24348" y="9643"/>
                    <a:pt x="24403" y="9503"/>
                  </a:cubicBezTo>
                  <a:cubicBezTo>
                    <a:pt x="25497" y="6676"/>
                    <a:pt x="21969" y="1906"/>
                    <a:pt x="24563" y="849"/>
                  </a:cubicBezTo>
                  <a:lnTo>
                    <a:pt x="24563" y="849"/>
                  </a:lnTo>
                  <a:cubicBezTo>
                    <a:pt x="22252" y="1660"/>
                    <a:pt x="24378" y="5336"/>
                    <a:pt x="24403" y="8139"/>
                  </a:cubicBezTo>
                  <a:cubicBezTo>
                    <a:pt x="24403" y="9823"/>
                    <a:pt x="24341" y="10278"/>
                    <a:pt x="17002" y="14064"/>
                  </a:cubicBezTo>
                  <a:cubicBezTo>
                    <a:pt x="19326" y="10991"/>
                    <a:pt x="15785" y="4500"/>
                    <a:pt x="18244" y="2619"/>
                  </a:cubicBezTo>
                  <a:lnTo>
                    <a:pt x="18244" y="2619"/>
                  </a:lnTo>
                  <a:cubicBezTo>
                    <a:pt x="16326" y="3861"/>
                    <a:pt x="17580" y="7622"/>
                    <a:pt x="17506" y="10892"/>
                  </a:cubicBezTo>
                  <a:cubicBezTo>
                    <a:pt x="17420" y="14384"/>
                    <a:pt x="16314" y="14703"/>
                    <a:pt x="10130" y="17150"/>
                  </a:cubicBezTo>
                  <a:cubicBezTo>
                    <a:pt x="12036" y="14703"/>
                    <a:pt x="10302" y="10081"/>
                    <a:pt x="11986" y="7377"/>
                  </a:cubicBezTo>
                  <a:lnTo>
                    <a:pt x="11986" y="7377"/>
                  </a:lnTo>
                  <a:cubicBezTo>
                    <a:pt x="9638" y="10364"/>
                    <a:pt x="12331" y="15982"/>
                    <a:pt x="8409" y="17789"/>
                  </a:cubicBezTo>
                  <a:cubicBezTo>
                    <a:pt x="7204" y="18355"/>
                    <a:pt x="4377" y="19129"/>
                    <a:pt x="3430" y="19400"/>
                  </a:cubicBezTo>
                  <a:cubicBezTo>
                    <a:pt x="0" y="20371"/>
                    <a:pt x="455" y="19842"/>
                    <a:pt x="676" y="20727"/>
                  </a:cubicBezTo>
                  <a:cubicBezTo>
                    <a:pt x="7005" y="18980"/>
                    <a:pt x="8613" y="17986"/>
                    <a:pt x="9904" y="17986"/>
                  </a:cubicBezTo>
                  <a:cubicBezTo>
                    <a:pt x="10367" y="17986"/>
                    <a:pt x="10789" y="18113"/>
                    <a:pt x="11372" y="18379"/>
                  </a:cubicBezTo>
                  <a:cubicBezTo>
                    <a:pt x="13651" y="19401"/>
                    <a:pt x="15942" y="22456"/>
                    <a:pt x="19017" y="22456"/>
                  </a:cubicBezTo>
                  <a:cubicBezTo>
                    <a:pt x="19159" y="22456"/>
                    <a:pt x="19303" y="22450"/>
                    <a:pt x="19449" y="22436"/>
                  </a:cubicBezTo>
                  <a:cubicBezTo>
                    <a:pt x="15675" y="22424"/>
                    <a:pt x="13437" y="18023"/>
                    <a:pt x="10290" y="17568"/>
                  </a:cubicBezTo>
                  <a:cubicBezTo>
                    <a:pt x="14935" y="15653"/>
                    <a:pt x="16009" y="14681"/>
                    <a:pt x="17343" y="14681"/>
                  </a:cubicBezTo>
                  <a:cubicBezTo>
                    <a:pt x="17800" y="14681"/>
                    <a:pt x="18287" y="14794"/>
                    <a:pt x="18957" y="15023"/>
                  </a:cubicBezTo>
                  <a:cubicBezTo>
                    <a:pt x="21569" y="15948"/>
                    <a:pt x="24568" y="18798"/>
                    <a:pt x="27058" y="18798"/>
                  </a:cubicBezTo>
                  <a:cubicBezTo>
                    <a:pt x="27579" y="18798"/>
                    <a:pt x="28078" y="18673"/>
                    <a:pt x="28546" y="18379"/>
                  </a:cubicBezTo>
                  <a:lnTo>
                    <a:pt x="28546" y="18379"/>
                  </a:lnTo>
                  <a:cubicBezTo>
                    <a:pt x="28130" y="18613"/>
                    <a:pt x="27692" y="18715"/>
                    <a:pt x="27239" y="18715"/>
                  </a:cubicBezTo>
                  <a:cubicBezTo>
                    <a:pt x="25120" y="18715"/>
                    <a:pt x="22644" y="16500"/>
                    <a:pt x="20285" y="15244"/>
                  </a:cubicBezTo>
                  <a:cubicBezTo>
                    <a:pt x="17568" y="13794"/>
                    <a:pt x="16511" y="14703"/>
                    <a:pt x="17605" y="14126"/>
                  </a:cubicBezTo>
                  <a:cubicBezTo>
                    <a:pt x="24686" y="9872"/>
                    <a:pt x="23948" y="10229"/>
                    <a:pt x="24723" y="10192"/>
                  </a:cubicBezTo>
                  <a:cubicBezTo>
                    <a:pt x="24793" y="10186"/>
                    <a:pt x="24864" y="10184"/>
                    <a:pt x="24936" y="10184"/>
                  </a:cubicBezTo>
                  <a:cubicBezTo>
                    <a:pt x="27175" y="10184"/>
                    <a:pt x="30406" y="12741"/>
                    <a:pt x="32303" y="12741"/>
                  </a:cubicBezTo>
                  <a:cubicBezTo>
                    <a:pt x="32814" y="12741"/>
                    <a:pt x="33228" y="12555"/>
                    <a:pt x="33500" y="12085"/>
                  </a:cubicBezTo>
                  <a:lnTo>
                    <a:pt x="33500" y="12085"/>
                  </a:lnTo>
                  <a:cubicBezTo>
                    <a:pt x="33230" y="12503"/>
                    <a:pt x="32848" y="12670"/>
                    <a:pt x="32384" y="12670"/>
                  </a:cubicBezTo>
                  <a:cubicBezTo>
                    <a:pt x="30514" y="12670"/>
                    <a:pt x="27327" y="9949"/>
                    <a:pt x="24889" y="9949"/>
                  </a:cubicBezTo>
                  <a:cubicBezTo>
                    <a:pt x="24710" y="9949"/>
                    <a:pt x="24536" y="9964"/>
                    <a:pt x="24366" y="9995"/>
                  </a:cubicBezTo>
                  <a:cubicBezTo>
                    <a:pt x="29484" y="6352"/>
                    <a:pt x="30264" y="5171"/>
                    <a:pt x="31209" y="5171"/>
                  </a:cubicBezTo>
                  <a:cubicBezTo>
                    <a:pt x="31705" y="5171"/>
                    <a:pt x="32247" y="5497"/>
                    <a:pt x="33488" y="5963"/>
                  </a:cubicBezTo>
                  <a:cubicBezTo>
                    <a:pt x="33909" y="6119"/>
                    <a:pt x="34276" y="6206"/>
                    <a:pt x="34591" y="6206"/>
                  </a:cubicBezTo>
                  <a:cubicBezTo>
                    <a:pt x="35344" y="6206"/>
                    <a:pt x="35798" y="5707"/>
                    <a:pt x="35971" y="4451"/>
                  </a:cubicBezTo>
                  <a:lnTo>
                    <a:pt x="35971" y="4451"/>
                  </a:lnTo>
                  <a:cubicBezTo>
                    <a:pt x="35705" y="5739"/>
                    <a:pt x="35210" y="6140"/>
                    <a:pt x="34595" y="6140"/>
                  </a:cubicBezTo>
                  <a:cubicBezTo>
                    <a:pt x="33592" y="6140"/>
                    <a:pt x="32269" y="5073"/>
                    <a:pt x="31103" y="5065"/>
                  </a:cubicBezTo>
                  <a:cubicBezTo>
                    <a:pt x="30925" y="5065"/>
                    <a:pt x="30787" y="5109"/>
                    <a:pt x="30745" y="5109"/>
                  </a:cubicBezTo>
                  <a:cubicBezTo>
                    <a:pt x="30613" y="5109"/>
                    <a:pt x="31443" y="4676"/>
                    <a:pt x="35037" y="1082"/>
                  </a:cubicBezTo>
                  <a:lnTo>
                    <a:pt x="35037" y="1082"/>
                  </a:lnTo>
                  <a:cubicBezTo>
                    <a:pt x="31696" y="4319"/>
                    <a:pt x="30828" y="4988"/>
                    <a:pt x="30665" y="4988"/>
                  </a:cubicBezTo>
                  <a:cubicBezTo>
                    <a:pt x="30559" y="4988"/>
                    <a:pt x="30754" y="4703"/>
                    <a:pt x="30759" y="4660"/>
                  </a:cubicBezTo>
                  <a:cubicBezTo>
                    <a:pt x="31017" y="2766"/>
                    <a:pt x="28546" y="345"/>
                    <a:pt x="3174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6" name="Google Shape;1096;p18"/>
            <p:cNvGrpSpPr/>
            <p:nvPr/>
          </p:nvGrpSpPr>
          <p:grpSpPr>
            <a:xfrm rot="8559068">
              <a:off x="7082767" y="4475270"/>
              <a:ext cx="915265" cy="561566"/>
              <a:chOff x="809105" y="453503"/>
              <a:chExt cx="915214" cy="561535"/>
            </a:xfrm>
          </p:grpSpPr>
          <p:sp>
            <p:nvSpPr>
              <p:cNvPr id="1097" name="Google Shape;1097;p18"/>
              <p:cNvSpPr/>
              <p:nvPr/>
            </p:nvSpPr>
            <p:spPr>
              <a:xfrm>
                <a:off x="809105" y="453503"/>
                <a:ext cx="691605" cy="561535"/>
              </a:xfrm>
              <a:custGeom>
                <a:rect b="b" l="l" r="r" t="t"/>
                <a:pathLst>
                  <a:path extrusionOk="0" h="10590" w="13043">
                    <a:moveTo>
                      <a:pt x="5601" y="0"/>
                    </a:moveTo>
                    <a:cubicBezTo>
                      <a:pt x="5570" y="0"/>
                      <a:pt x="5539" y="1"/>
                      <a:pt x="5507" y="2"/>
                    </a:cubicBezTo>
                    <a:cubicBezTo>
                      <a:pt x="1307" y="148"/>
                      <a:pt x="0" y="10590"/>
                      <a:pt x="5849" y="10590"/>
                    </a:cubicBezTo>
                    <a:cubicBezTo>
                      <a:pt x="5907" y="10590"/>
                      <a:pt x="5965" y="10589"/>
                      <a:pt x="6023" y="10587"/>
                    </a:cubicBezTo>
                    <a:cubicBezTo>
                      <a:pt x="10302" y="10427"/>
                      <a:pt x="10154" y="5018"/>
                      <a:pt x="13043" y="4477"/>
                    </a:cubicBezTo>
                    <a:lnTo>
                      <a:pt x="13043" y="4477"/>
                    </a:lnTo>
                    <a:cubicBezTo>
                      <a:pt x="12886" y="4506"/>
                      <a:pt x="12732" y="4520"/>
                      <a:pt x="12582" y="4520"/>
                    </a:cubicBezTo>
                    <a:cubicBezTo>
                      <a:pt x="9885" y="4520"/>
                      <a:pt x="8362" y="0"/>
                      <a:pt x="5601" y="0"/>
                    </a:cubicBezTo>
                    <a:close/>
                  </a:path>
                </a:pathLst>
              </a:custGeom>
              <a:solidFill>
                <a:srgbClr val="C335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18"/>
              <p:cNvSpPr/>
              <p:nvPr/>
            </p:nvSpPr>
            <p:spPr>
              <a:xfrm>
                <a:off x="1036585" y="610671"/>
                <a:ext cx="687734" cy="126412"/>
              </a:xfrm>
              <a:custGeom>
                <a:rect b="b" l="l" r="r" t="t"/>
                <a:pathLst>
                  <a:path extrusionOk="0" h="2384" w="12970">
                    <a:moveTo>
                      <a:pt x="12785" y="1"/>
                    </a:moveTo>
                    <a:cubicBezTo>
                      <a:pt x="8347" y="1304"/>
                      <a:pt x="4340" y="2201"/>
                      <a:pt x="0" y="2361"/>
                    </a:cubicBezTo>
                    <a:cubicBezTo>
                      <a:pt x="482" y="2376"/>
                      <a:pt x="963" y="2384"/>
                      <a:pt x="1445" y="2384"/>
                    </a:cubicBezTo>
                    <a:cubicBezTo>
                      <a:pt x="5326" y="2384"/>
                      <a:pt x="9196" y="1900"/>
                      <a:pt x="12970" y="960"/>
                    </a:cubicBezTo>
                    <a:lnTo>
                      <a:pt x="12785" y="1"/>
                    </a:ln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9" name="Google Shape;1099;p18"/>
            <p:cNvSpPr/>
            <p:nvPr/>
          </p:nvSpPr>
          <p:spPr>
            <a:xfrm rot="-5400000">
              <a:off x="7093888" y="353767"/>
              <a:ext cx="1391753" cy="1673266"/>
            </a:xfrm>
            <a:custGeom>
              <a:rect b="b" l="l" r="r" t="t"/>
              <a:pathLst>
                <a:path extrusionOk="0" h="26236" w="21822">
                  <a:moveTo>
                    <a:pt x="5815" y="1"/>
                  </a:moveTo>
                  <a:lnTo>
                    <a:pt x="5815" y="1"/>
                  </a:lnTo>
                  <a:cubicBezTo>
                    <a:pt x="1" y="10352"/>
                    <a:pt x="3012" y="23063"/>
                    <a:pt x="17224" y="25215"/>
                  </a:cubicBezTo>
                  <a:cubicBezTo>
                    <a:pt x="19424" y="25534"/>
                    <a:pt x="21096" y="25596"/>
                    <a:pt x="21822" y="26235"/>
                  </a:cubicBezTo>
                  <a:cubicBezTo>
                    <a:pt x="21096" y="25584"/>
                    <a:pt x="20813" y="23924"/>
                    <a:pt x="20641" y="21846"/>
                  </a:cubicBezTo>
                  <a:cubicBezTo>
                    <a:pt x="19695" y="10032"/>
                    <a:pt x="19240" y="8828"/>
                    <a:pt x="5815" y="1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8"/>
            <p:cNvSpPr/>
            <p:nvPr/>
          </p:nvSpPr>
          <p:spPr>
            <a:xfrm rot="-5400000">
              <a:off x="7132314" y="315340"/>
              <a:ext cx="1314901" cy="1673266"/>
            </a:xfrm>
            <a:custGeom>
              <a:rect b="b" l="l" r="r" t="t"/>
              <a:pathLst>
                <a:path extrusionOk="0" h="26236" w="20617">
                  <a:moveTo>
                    <a:pt x="4610" y="1"/>
                  </a:moveTo>
                  <a:cubicBezTo>
                    <a:pt x="0" y="8201"/>
                    <a:pt x="984" y="17986"/>
                    <a:pt x="8544" y="22695"/>
                  </a:cubicBezTo>
                  <a:cubicBezTo>
                    <a:pt x="13669" y="25924"/>
                    <a:pt x="19123" y="24966"/>
                    <a:pt x="20594" y="26216"/>
                  </a:cubicBezTo>
                  <a:lnTo>
                    <a:pt x="20594" y="26216"/>
                  </a:lnTo>
                  <a:cubicBezTo>
                    <a:pt x="12689" y="19346"/>
                    <a:pt x="7104" y="10183"/>
                    <a:pt x="4610" y="1"/>
                  </a:cubicBezTo>
                  <a:close/>
                  <a:moveTo>
                    <a:pt x="20594" y="26216"/>
                  </a:moveTo>
                  <a:lnTo>
                    <a:pt x="20594" y="26216"/>
                  </a:lnTo>
                  <a:cubicBezTo>
                    <a:pt x="20602" y="26222"/>
                    <a:pt x="20609" y="26229"/>
                    <a:pt x="20617" y="26235"/>
                  </a:cubicBezTo>
                  <a:cubicBezTo>
                    <a:pt x="20609" y="26229"/>
                    <a:pt x="20602" y="26222"/>
                    <a:pt x="20594" y="26216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8"/>
            <p:cNvSpPr/>
            <p:nvPr/>
          </p:nvSpPr>
          <p:spPr>
            <a:xfrm rot="-5400000">
              <a:off x="7218671" y="193969"/>
              <a:ext cx="1326700" cy="1667463"/>
            </a:xfrm>
            <a:custGeom>
              <a:rect b="b" l="l" r="r" t="t"/>
              <a:pathLst>
                <a:path extrusionOk="0" h="26145" w="20802">
                  <a:moveTo>
                    <a:pt x="3079" y="0"/>
                  </a:moveTo>
                  <a:cubicBezTo>
                    <a:pt x="3068" y="0"/>
                    <a:pt x="3289" y="673"/>
                    <a:pt x="3945" y="2551"/>
                  </a:cubicBezTo>
                  <a:lnTo>
                    <a:pt x="3945" y="2551"/>
                  </a:lnTo>
                  <a:cubicBezTo>
                    <a:pt x="3578" y="1365"/>
                    <a:pt x="3094" y="0"/>
                    <a:pt x="3079" y="0"/>
                  </a:cubicBezTo>
                  <a:close/>
                  <a:moveTo>
                    <a:pt x="5828" y="525"/>
                  </a:moveTo>
                  <a:cubicBezTo>
                    <a:pt x="7881" y="2013"/>
                    <a:pt x="5250" y="2689"/>
                    <a:pt x="4684" y="4115"/>
                  </a:cubicBezTo>
                  <a:cubicBezTo>
                    <a:pt x="4644" y="4229"/>
                    <a:pt x="4657" y="4413"/>
                    <a:pt x="4628" y="4413"/>
                  </a:cubicBezTo>
                  <a:cubicBezTo>
                    <a:pt x="4613" y="4413"/>
                    <a:pt x="4587" y="4366"/>
                    <a:pt x="4537" y="4238"/>
                  </a:cubicBezTo>
                  <a:cubicBezTo>
                    <a:pt x="4309" y="3590"/>
                    <a:pt x="4113" y="3031"/>
                    <a:pt x="3945" y="2551"/>
                  </a:cubicBezTo>
                  <a:lnTo>
                    <a:pt x="3945" y="2551"/>
                  </a:lnTo>
                  <a:cubicBezTo>
                    <a:pt x="4227" y="3463"/>
                    <a:pt x="4439" y="4269"/>
                    <a:pt x="4314" y="4269"/>
                  </a:cubicBezTo>
                  <a:cubicBezTo>
                    <a:pt x="4307" y="4269"/>
                    <a:pt x="4300" y="4267"/>
                    <a:pt x="4291" y="4262"/>
                  </a:cubicBezTo>
                  <a:cubicBezTo>
                    <a:pt x="3013" y="3561"/>
                    <a:pt x="345" y="4557"/>
                    <a:pt x="1169" y="1939"/>
                  </a:cubicBezTo>
                  <a:lnTo>
                    <a:pt x="1169" y="1939"/>
                  </a:lnTo>
                  <a:cubicBezTo>
                    <a:pt x="160" y="4545"/>
                    <a:pt x="3074" y="3684"/>
                    <a:pt x="4242" y="4348"/>
                  </a:cubicBezTo>
                  <a:cubicBezTo>
                    <a:pt x="4626" y="4552"/>
                    <a:pt x="4647" y="4804"/>
                    <a:pt x="4682" y="4804"/>
                  </a:cubicBezTo>
                  <a:cubicBezTo>
                    <a:pt x="4683" y="4804"/>
                    <a:pt x="4684" y="4803"/>
                    <a:pt x="4684" y="4803"/>
                  </a:cubicBezTo>
                  <a:cubicBezTo>
                    <a:pt x="6314" y="9015"/>
                    <a:pt x="7205" y="10144"/>
                    <a:pt x="7023" y="10144"/>
                  </a:cubicBezTo>
                  <a:cubicBezTo>
                    <a:pt x="6997" y="10144"/>
                    <a:pt x="6947" y="10120"/>
                    <a:pt x="6873" y="10077"/>
                  </a:cubicBezTo>
                  <a:cubicBezTo>
                    <a:pt x="6288" y="9751"/>
                    <a:pt x="5508" y="9680"/>
                    <a:pt x="4683" y="9680"/>
                  </a:cubicBezTo>
                  <a:cubicBezTo>
                    <a:pt x="4048" y="9680"/>
                    <a:pt x="3387" y="9722"/>
                    <a:pt x="2767" y="9722"/>
                  </a:cubicBezTo>
                  <a:cubicBezTo>
                    <a:pt x="1394" y="9722"/>
                    <a:pt x="224" y="9517"/>
                    <a:pt x="1" y="8196"/>
                  </a:cubicBezTo>
                  <a:lnTo>
                    <a:pt x="1" y="8196"/>
                  </a:lnTo>
                  <a:cubicBezTo>
                    <a:pt x="205" y="9709"/>
                    <a:pt x="1662" y="9863"/>
                    <a:pt x="3239" y="9863"/>
                  </a:cubicBezTo>
                  <a:cubicBezTo>
                    <a:pt x="3644" y="9863"/>
                    <a:pt x="4057" y="9853"/>
                    <a:pt x="4458" y="9853"/>
                  </a:cubicBezTo>
                  <a:cubicBezTo>
                    <a:pt x="4933" y="9853"/>
                    <a:pt x="5392" y="9867"/>
                    <a:pt x="5803" y="9930"/>
                  </a:cubicBezTo>
                  <a:cubicBezTo>
                    <a:pt x="7278" y="10163"/>
                    <a:pt x="7315" y="10679"/>
                    <a:pt x="8594" y="12806"/>
                  </a:cubicBezTo>
                  <a:cubicBezTo>
                    <a:pt x="10025" y="15319"/>
                    <a:pt x="10699" y="15904"/>
                    <a:pt x="10563" y="15904"/>
                  </a:cubicBezTo>
                  <a:cubicBezTo>
                    <a:pt x="10445" y="15904"/>
                    <a:pt x="9712" y="15460"/>
                    <a:pt x="8330" y="15460"/>
                  </a:cubicBezTo>
                  <a:cubicBezTo>
                    <a:pt x="8287" y="15460"/>
                    <a:pt x="8244" y="15461"/>
                    <a:pt x="8200" y="15462"/>
                  </a:cubicBezTo>
                  <a:cubicBezTo>
                    <a:pt x="6897" y="15481"/>
                    <a:pt x="5361" y="15786"/>
                    <a:pt x="4012" y="15786"/>
                  </a:cubicBezTo>
                  <a:cubicBezTo>
                    <a:pt x="2765" y="15786"/>
                    <a:pt x="1679" y="15525"/>
                    <a:pt x="1082" y="14540"/>
                  </a:cubicBezTo>
                  <a:lnTo>
                    <a:pt x="1082" y="14540"/>
                  </a:lnTo>
                  <a:cubicBezTo>
                    <a:pt x="1693" y="15686"/>
                    <a:pt x="2913" y="15958"/>
                    <a:pt x="4317" y="15958"/>
                  </a:cubicBezTo>
                  <a:cubicBezTo>
                    <a:pt x="5582" y="15958"/>
                    <a:pt x="6997" y="15736"/>
                    <a:pt x="8247" y="15736"/>
                  </a:cubicBezTo>
                  <a:cubicBezTo>
                    <a:pt x="9014" y="15736"/>
                    <a:pt x="9720" y="15820"/>
                    <a:pt x="10290" y="16089"/>
                  </a:cubicBezTo>
                  <a:cubicBezTo>
                    <a:pt x="11286" y="16543"/>
                    <a:pt x="11470" y="17416"/>
                    <a:pt x="14286" y="20613"/>
                  </a:cubicBezTo>
                  <a:cubicBezTo>
                    <a:pt x="13930" y="20493"/>
                    <a:pt x="13556" y="20445"/>
                    <a:pt x="13168" y="20445"/>
                  </a:cubicBezTo>
                  <a:cubicBezTo>
                    <a:pt x="11595" y="20445"/>
                    <a:pt x="9793" y="21229"/>
                    <a:pt x="8043" y="21229"/>
                  </a:cubicBezTo>
                  <a:cubicBezTo>
                    <a:pt x="7374" y="21229"/>
                    <a:pt x="6712" y="21115"/>
                    <a:pt x="6074" y="20797"/>
                  </a:cubicBezTo>
                  <a:lnTo>
                    <a:pt x="6074" y="20797"/>
                  </a:lnTo>
                  <a:cubicBezTo>
                    <a:pt x="6798" y="21264"/>
                    <a:pt x="7607" y="21414"/>
                    <a:pt x="8428" y="21414"/>
                  </a:cubicBezTo>
                  <a:cubicBezTo>
                    <a:pt x="8860" y="21414"/>
                    <a:pt x="9296" y="21373"/>
                    <a:pt x="9725" y="21313"/>
                  </a:cubicBezTo>
                  <a:cubicBezTo>
                    <a:pt x="11524" y="21045"/>
                    <a:pt x="12588" y="20862"/>
                    <a:pt x="13338" y="20862"/>
                  </a:cubicBezTo>
                  <a:cubicBezTo>
                    <a:pt x="15267" y="20862"/>
                    <a:pt x="15118" y="22072"/>
                    <a:pt x="20076" y="26145"/>
                  </a:cubicBezTo>
                  <a:cubicBezTo>
                    <a:pt x="20801" y="25235"/>
                    <a:pt x="14544" y="22198"/>
                    <a:pt x="14876" y="19371"/>
                  </a:cubicBezTo>
                  <a:cubicBezTo>
                    <a:pt x="15122" y="17293"/>
                    <a:pt x="17101" y="14921"/>
                    <a:pt x="16720" y="12843"/>
                  </a:cubicBezTo>
                  <a:lnTo>
                    <a:pt x="16720" y="12843"/>
                  </a:lnTo>
                  <a:cubicBezTo>
                    <a:pt x="16917" y="15302"/>
                    <a:pt x="14052" y="17994"/>
                    <a:pt x="14556" y="20379"/>
                  </a:cubicBezTo>
                  <a:cubicBezTo>
                    <a:pt x="13142" y="18818"/>
                    <a:pt x="11458" y="16728"/>
                    <a:pt x="11507" y="16715"/>
                  </a:cubicBezTo>
                  <a:cubicBezTo>
                    <a:pt x="9307" y="13802"/>
                    <a:pt x="15257" y="9561"/>
                    <a:pt x="14114" y="7348"/>
                  </a:cubicBezTo>
                  <a:lnTo>
                    <a:pt x="14114" y="7348"/>
                  </a:lnTo>
                  <a:cubicBezTo>
                    <a:pt x="14925" y="9327"/>
                    <a:pt x="10401" y="12646"/>
                    <a:pt x="10770" y="15597"/>
                  </a:cubicBezTo>
                  <a:cubicBezTo>
                    <a:pt x="10773" y="15631"/>
                    <a:pt x="10767" y="15647"/>
                    <a:pt x="10752" y="15647"/>
                  </a:cubicBezTo>
                  <a:cubicBezTo>
                    <a:pt x="10510" y="15647"/>
                    <a:pt x="7984" y="11407"/>
                    <a:pt x="7660" y="10852"/>
                  </a:cubicBezTo>
                  <a:cubicBezTo>
                    <a:pt x="8016" y="10667"/>
                    <a:pt x="6086" y="10421"/>
                    <a:pt x="9491" y="6364"/>
                  </a:cubicBezTo>
                  <a:cubicBezTo>
                    <a:pt x="10401" y="5270"/>
                    <a:pt x="11114" y="4385"/>
                    <a:pt x="10475" y="3820"/>
                  </a:cubicBezTo>
                  <a:lnTo>
                    <a:pt x="10475" y="3820"/>
                  </a:lnTo>
                  <a:cubicBezTo>
                    <a:pt x="11679" y="5024"/>
                    <a:pt x="7131" y="7508"/>
                    <a:pt x="7266" y="10151"/>
                  </a:cubicBezTo>
                  <a:cubicBezTo>
                    <a:pt x="3910" y="3611"/>
                    <a:pt x="4389" y="4361"/>
                    <a:pt x="6049" y="2639"/>
                  </a:cubicBezTo>
                  <a:cubicBezTo>
                    <a:pt x="6860" y="1804"/>
                    <a:pt x="6934" y="1213"/>
                    <a:pt x="5828" y="525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2" name="Google Shape;1102;p18"/>
            <p:cNvGrpSpPr/>
            <p:nvPr/>
          </p:nvGrpSpPr>
          <p:grpSpPr>
            <a:xfrm rot="-5020740">
              <a:off x="7227501" y="1415385"/>
              <a:ext cx="1223006" cy="1624352"/>
              <a:chOff x="6776872" y="4563689"/>
              <a:chExt cx="843151" cy="1119843"/>
            </a:xfrm>
          </p:grpSpPr>
          <p:sp>
            <p:nvSpPr>
              <p:cNvPr id="1103" name="Google Shape;1103;p18"/>
              <p:cNvSpPr/>
              <p:nvPr/>
            </p:nvSpPr>
            <p:spPr>
              <a:xfrm rot="-1049114">
                <a:off x="6904513" y="4630291"/>
                <a:ext cx="587869" cy="940185"/>
              </a:xfrm>
              <a:custGeom>
                <a:rect b="b" l="l" r="r" t="t"/>
                <a:pathLst>
                  <a:path extrusionOk="0" h="14451" w="9036">
                    <a:moveTo>
                      <a:pt x="3309" y="0"/>
                    </a:moveTo>
                    <a:cubicBezTo>
                      <a:pt x="3144" y="0"/>
                      <a:pt x="2964" y="51"/>
                      <a:pt x="2766" y="165"/>
                    </a:cubicBezTo>
                    <a:cubicBezTo>
                      <a:pt x="0" y="1813"/>
                      <a:pt x="4340" y="3878"/>
                      <a:pt x="3492" y="7234"/>
                    </a:cubicBezTo>
                    <a:cubicBezTo>
                      <a:pt x="2582" y="10590"/>
                      <a:pt x="4586" y="9533"/>
                      <a:pt x="4868" y="13049"/>
                    </a:cubicBezTo>
                    <a:cubicBezTo>
                      <a:pt x="4930" y="14192"/>
                      <a:pt x="5459" y="14450"/>
                      <a:pt x="6528" y="14450"/>
                    </a:cubicBezTo>
                    <a:cubicBezTo>
                      <a:pt x="7721" y="14450"/>
                      <a:pt x="8372" y="14045"/>
                      <a:pt x="8593" y="13356"/>
                    </a:cubicBezTo>
                    <a:cubicBezTo>
                      <a:pt x="9036" y="12078"/>
                      <a:pt x="7930" y="10578"/>
                      <a:pt x="7696" y="9656"/>
                    </a:cubicBezTo>
                    <a:cubicBezTo>
                      <a:pt x="7438" y="8721"/>
                      <a:pt x="7671" y="8070"/>
                      <a:pt x="7807" y="7000"/>
                    </a:cubicBezTo>
                    <a:cubicBezTo>
                      <a:pt x="8151" y="4259"/>
                      <a:pt x="5557" y="3325"/>
                      <a:pt x="4930" y="1972"/>
                    </a:cubicBezTo>
                    <a:cubicBezTo>
                      <a:pt x="4516" y="1074"/>
                      <a:pt x="4069" y="0"/>
                      <a:pt x="3309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18"/>
              <p:cNvSpPr/>
              <p:nvPr/>
            </p:nvSpPr>
            <p:spPr>
              <a:xfrm rot="-1049114">
                <a:off x="7101380" y="4677044"/>
                <a:ext cx="310459" cy="982539"/>
              </a:xfrm>
              <a:custGeom>
                <a:rect b="b" l="l" r="r" t="t"/>
                <a:pathLst>
                  <a:path extrusionOk="0" h="15102" w="4772">
                    <a:moveTo>
                      <a:pt x="329" y="1"/>
                    </a:moveTo>
                    <a:lnTo>
                      <a:pt x="329" y="1"/>
                    </a:lnTo>
                    <a:cubicBezTo>
                      <a:pt x="1455" y="2307"/>
                      <a:pt x="1884" y="3098"/>
                      <a:pt x="1726" y="3098"/>
                    </a:cubicBezTo>
                    <a:cubicBezTo>
                      <a:pt x="1633" y="3098"/>
                      <a:pt x="1341" y="2829"/>
                      <a:pt x="870" y="2435"/>
                    </a:cubicBezTo>
                    <a:cubicBezTo>
                      <a:pt x="271" y="1949"/>
                      <a:pt x="36" y="1765"/>
                      <a:pt x="26" y="1765"/>
                    </a:cubicBezTo>
                    <a:cubicBezTo>
                      <a:pt x="1" y="1765"/>
                      <a:pt x="1227" y="2794"/>
                      <a:pt x="1841" y="3295"/>
                    </a:cubicBezTo>
                    <a:cubicBezTo>
                      <a:pt x="1913" y="3488"/>
                      <a:pt x="2764" y="5757"/>
                      <a:pt x="2625" y="5757"/>
                    </a:cubicBezTo>
                    <a:cubicBezTo>
                      <a:pt x="2622" y="5757"/>
                      <a:pt x="2619" y="5756"/>
                      <a:pt x="2615" y="5754"/>
                    </a:cubicBezTo>
                    <a:cubicBezTo>
                      <a:pt x="2118" y="5542"/>
                      <a:pt x="1404" y="4984"/>
                      <a:pt x="1382" y="4984"/>
                    </a:cubicBezTo>
                    <a:cubicBezTo>
                      <a:pt x="1371" y="4984"/>
                      <a:pt x="1537" y="5127"/>
                      <a:pt x="2001" y="5533"/>
                    </a:cubicBezTo>
                    <a:cubicBezTo>
                      <a:pt x="2677" y="6074"/>
                      <a:pt x="2898" y="5459"/>
                      <a:pt x="3427" y="9245"/>
                    </a:cubicBezTo>
                    <a:cubicBezTo>
                      <a:pt x="2468" y="8618"/>
                      <a:pt x="1632" y="7832"/>
                      <a:pt x="931" y="6934"/>
                    </a:cubicBezTo>
                    <a:lnTo>
                      <a:pt x="931" y="6934"/>
                    </a:lnTo>
                    <a:cubicBezTo>
                      <a:pt x="3353" y="10327"/>
                      <a:pt x="3697" y="8287"/>
                      <a:pt x="3734" y="12466"/>
                    </a:cubicBezTo>
                    <a:cubicBezTo>
                      <a:pt x="3734" y="12534"/>
                      <a:pt x="3712" y="12563"/>
                      <a:pt x="3674" y="12563"/>
                    </a:cubicBezTo>
                    <a:cubicBezTo>
                      <a:pt x="3459" y="12563"/>
                      <a:pt x="2739" y="11633"/>
                      <a:pt x="2713" y="11633"/>
                    </a:cubicBezTo>
                    <a:cubicBezTo>
                      <a:pt x="2705" y="11633"/>
                      <a:pt x="2770" y="11730"/>
                      <a:pt x="2947" y="11987"/>
                    </a:cubicBezTo>
                    <a:cubicBezTo>
                      <a:pt x="3697" y="13179"/>
                      <a:pt x="3759" y="12589"/>
                      <a:pt x="3759" y="13511"/>
                    </a:cubicBezTo>
                    <a:cubicBezTo>
                      <a:pt x="3739" y="14982"/>
                      <a:pt x="3654" y="15101"/>
                      <a:pt x="3801" y="15101"/>
                    </a:cubicBezTo>
                    <a:cubicBezTo>
                      <a:pt x="3830" y="15101"/>
                      <a:pt x="3867" y="15097"/>
                      <a:pt x="3915" y="15097"/>
                    </a:cubicBezTo>
                    <a:cubicBezTo>
                      <a:pt x="3924" y="15097"/>
                      <a:pt x="3934" y="15097"/>
                      <a:pt x="3943" y="15097"/>
                    </a:cubicBezTo>
                    <a:cubicBezTo>
                      <a:pt x="4066" y="11225"/>
                      <a:pt x="3623" y="13056"/>
                      <a:pt x="4410" y="11581"/>
                    </a:cubicBezTo>
                    <a:cubicBezTo>
                      <a:pt x="4449" y="11513"/>
                      <a:pt x="4772" y="10786"/>
                      <a:pt x="4754" y="10786"/>
                    </a:cubicBezTo>
                    <a:cubicBezTo>
                      <a:pt x="4749" y="10786"/>
                      <a:pt x="4721" y="10837"/>
                      <a:pt x="4656" y="10966"/>
                    </a:cubicBezTo>
                    <a:cubicBezTo>
                      <a:pt x="4522" y="11190"/>
                      <a:pt x="4021" y="11974"/>
                      <a:pt x="3923" y="11974"/>
                    </a:cubicBezTo>
                    <a:cubicBezTo>
                      <a:pt x="3913" y="11974"/>
                      <a:pt x="3907" y="11967"/>
                      <a:pt x="3906" y="11950"/>
                    </a:cubicBezTo>
                    <a:cubicBezTo>
                      <a:pt x="3501" y="7414"/>
                      <a:pt x="3218" y="9651"/>
                      <a:pt x="4029" y="7869"/>
                    </a:cubicBezTo>
                    <a:cubicBezTo>
                      <a:pt x="4410" y="6996"/>
                      <a:pt x="4619" y="6049"/>
                      <a:pt x="4632" y="5103"/>
                    </a:cubicBezTo>
                    <a:lnTo>
                      <a:pt x="4632" y="5103"/>
                    </a:lnTo>
                    <a:cubicBezTo>
                      <a:pt x="4484" y="6578"/>
                      <a:pt x="4140" y="7487"/>
                      <a:pt x="3427" y="8483"/>
                    </a:cubicBezTo>
                    <a:cubicBezTo>
                      <a:pt x="3058" y="6553"/>
                      <a:pt x="2665" y="5668"/>
                      <a:pt x="2689" y="5373"/>
                    </a:cubicBezTo>
                    <a:cubicBezTo>
                      <a:pt x="2701" y="5103"/>
                      <a:pt x="2972" y="5090"/>
                      <a:pt x="3132" y="3689"/>
                    </a:cubicBezTo>
                    <a:lnTo>
                      <a:pt x="3132" y="3689"/>
                    </a:lnTo>
                    <a:cubicBezTo>
                      <a:pt x="3046" y="4205"/>
                      <a:pt x="2849" y="4709"/>
                      <a:pt x="2579" y="5164"/>
                    </a:cubicBezTo>
                    <a:cubicBezTo>
                      <a:pt x="2468" y="4795"/>
                      <a:pt x="2025" y="3566"/>
                      <a:pt x="1607" y="2582"/>
                    </a:cubicBezTo>
                    <a:cubicBezTo>
                      <a:pt x="1706" y="1882"/>
                      <a:pt x="1730" y="763"/>
                      <a:pt x="1534" y="50"/>
                    </a:cubicBezTo>
                    <a:lnTo>
                      <a:pt x="1534" y="50"/>
                    </a:lnTo>
                    <a:cubicBezTo>
                      <a:pt x="1693" y="726"/>
                      <a:pt x="1644" y="1759"/>
                      <a:pt x="1534" y="2423"/>
                    </a:cubicBezTo>
                    <a:cubicBezTo>
                      <a:pt x="1177" y="1599"/>
                      <a:pt x="771" y="788"/>
                      <a:pt x="329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5" name="Google Shape;1105;p18"/>
            <p:cNvGrpSpPr/>
            <p:nvPr/>
          </p:nvGrpSpPr>
          <p:grpSpPr>
            <a:xfrm rot="-5400000">
              <a:off x="7053088" y="2228147"/>
              <a:ext cx="1213996" cy="1307663"/>
              <a:chOff x="3893559" y="4165474"/>
              <a:chExt cx="1213996" cy="1307663"/>
            </a:xfrm>
          </p:grpSpPr>
          <p:sp>
            <p:nvSpPr>
              <p:cNvPr id="1106" name="Google Shape;1106;p18"/>
              <p:cNvSpPr/>
              <p:nvPr/>
            </p:nvSpPr>
            <p:spPr>
              <a:xfrm flipH="1" rot="3591607">
                <a:off x="3937184" y="4416516"/>
                <a:ext cx="955304" cy="650880"/>
              </a:xfrm>
              <a:custGeom>
                <a:rect b="b" l="l" r="r" t="t"/>
                <a:pathLst>
                  <a:path extrusionOk="0" h="10205" w="14978">
                    <a:moveTo>
                      <a:pt x="199" y="1248"/>
                    </a:moveTo>
                    <a:cubicBezTo>
                      <a:pt x="1" y="1248"/>
                      <a:pt x="90" y="1410"/>
                      <a:pt x="706" y="1421"/>
                    </a:cubicBezTo>
                    <a:lnTo>
                      <a:pt x="706" y="1421"/>
                    </a:lnTo>
                    <a:cubicBezTo>
                      <a:pt x="482" y="1292"/>
                      <a:pt x="302" y="1248"/>
                      <a:pt x="199" y="1248"/>
                    </a:cubicBezTo>
                    <a:close/>
                    <a:moveTo>
                      <a:pt x="7768" y="0"/>
                    </a:moveTo>
                    <a:cubicBezTo>
                      <a:pt x="6976" y="0"/>
                      <a:pt x="6111" y="132"/>
                      <a:pt x="5182" y="426"/>
                    </a:cubicBezTo>
                    <a:cubicBezTo>
                      <a:pt x="2858" y="1227"/>
                      <a:pt x="1494" y="1422"/>
                      <a:pt x="776" y="1422"/>
                    </a:cubicBezTo>
                    <a:cubicBezTo>
                      <a:pt x="752" y="1422"/>
                      <a:pt x="728" y="1422"/>
                      <a:pt x="706" y="1421"/>
                    </a:cubicBezTo>
                    <a:lnTo>
                      <a:pt x="706" y="1421"/>
                    </a:lnTo>
                    <a:cubicBezTo>
                      <a:pt x="1307" y="1770"/>
                      <a:pt x="2226" y="2741"/>
                      <a:pt x="2822" y="5171"/>
                    </a:cubicBezTo>
                    <a:cubicBezTo>
                      <a:pt x="3203" y="6855"/>
                      <a:pt x="3485" y="8527"/>
                      <a:pt x="4862" y="9535"/>
                    </a:cubicBezTo>
                    <a:cubicBezTo>
                      <a:pt x="5497" y="10010"/>
                      <a:pt x="6297" y="10204"/>
                      <a:pt x="7136" y="10204"/>
                    </a:cubicBezTo>
                    <a:cubicBezTo>
                      <a:pt x="8817" y="10204"/>
                      <a:pt x="10652" y="9425"/>
                      <a:pt x="11611" y="8564"/>
                    </a:cubicBezTo>
                    <a:cubicBezTo>
                      <a:pt x="14977" y="5560"/>
                      <a:pt x="12907" y="0"/>
                      <a:pt x="7768" y="0"/>
                    </a:cubicBezTo>
                    <a:close/>
                  </a:path>
                </a:pathLst>
              </a:custGeom>
              <a:solidFill>
                <a:srgbClr val="C335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18"/>
              <p:cNvSpPr/>
              <p:nvPr/>
            </p:nvSpPr>
            <p:spPr>
              <a:xfrm flipH="1" rot="3591607">
                <a:off x="4231816" y="4755537"/>
                <a:ext cx="921309" cy="425033"/>
              </a:xfrm>
              <a:custGeom>
                <a:rect b="b" l="l" r="r" t="t"/>
                <a:pathLst>
                  <a:path extrusionOk="0" h="6664" w="14445">
                    <a:moveTo>
                      <a:pt x="0" y="1"/>
                    </a:moveTo>
                    <a:lnTo>
                      <a:pt x="74" y="947"/>
                    </a:lnTo>
                    <a:cubicBezTo>
                      <a:pt x="5446" y="1599"/>
                      <a:pt x="10548" y="3050"/>
                      <a:pt x="14445" y="6664"/>
                    </a:cubicBezTo>
                    <a:cubicBezTo>
                      <a:pt x="11372" y="3332"/>
                      <a:pt x="5200" y="345"/>
                      <a:pt x="0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8" name="Google Shape;1108;p18"/>
            <p:cNvGrpSpPr/>
            <p:nvPr/>
          </p:nvGrpSpPr>
          <p:grpSpPr>
            <a:xfrm rot="8429139">
              <a:off x="7674703" y="74275"/>
              <a:ext cx="1638271" cy="1724143"/>
              <a:chOff x="-1944776" y="2185999"/>
              <a:chExt cx="1638198" cy="1724065"/>
            </a:xfrm>
          </p:grpSpPr>
          <p:sp>
            <p:nvSpPr>
              <p:cNvPr id="1109" name="Google Shape;1109;p18"/>
              <p:cNvSpPr/>
              <p:nvPr/>
            </p:nvSpPr>
            <p:spPr>
              <a:xfrm rot="-5538162">
                <a:off x="-669255" y="2349911"/>
                <a:ext cx="337757" cy="374328"/>
              </a:xfrm>
              <a:custGeom>
                <a:rect b="b" l="l" r="r" t="t"/>
                <a:pathLst>
                  <a:path extrusionOk="0" h="7257" w="6548">
                    <a:moveTo>
                      <a:pt x="2208" y="0"/>
                    </a:moveTo>
                    <a:cubicBezTo>
                      <a:pt x="2589" y="1414"/>
                      <a:pt x="1249" y="2324"/>
                      <a:pt x="757" y="3639"/>
                    </a:cubicBezTo>
                    <a:cubicBezTo>
                      <a:pt x="1" y="5640"/>
                      <a:pt x="1558" y="7257"/>
                      <a:pt x="3249" y="7257"/>
                    </a:cubicBezTo>
                    <a:cubicBezTo>
                      <a:pt x="3344" y="7257"/>
                      <a:pt x="3440" y="7251"/>
                      <a:pt x="3536" y="7241"/>
                    </a:cubicBezTo>
                    <a:cubicBezTo>
                      <a:pt x="5478" y="7032"/>
                      <a:pt x="6547" y="4549"/>
                      <a:pt x="5060" y="2840"/>
                    </a:cubicBezTo>
                    <a:cubicBezTo>
                      <a:pt x="4101" y="1746"/>
                      <a:pt x="2601" y="1438"/>
                      <a:pt x="2208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18"/>
              <p:cNvSpPr/>
              <p:nvPr/>
            </p:nvSpPr>
            <p:spPr>
              <a:xfrm rot="-5538162">
                <a:off x="-1481521" y="2825902"/>
                <a:ext cx="432254" cy="691607"/>
              </a:xfrm>
              <a:custGeom>
                <a:rect b="b" l="l" r="r" t="t"/>
                <a:pathLst>
                  <a:path extrusionOk="0" h="13408" w="8380">
                    <a:moveTo>
                      <a:pt x="5801" y="0"/>
                    </a:moveTo>
                    <a:cubicBezTo>
                      <a:pt x="5762" y="0"/>
                      <a:pt x="5785" y="343"/>
                      <a:pt x="6023" y="1127"/>
                    </a:cubicBezTo>
                    <a:lnTo>
                      <a:pt x="6023" y="1127"/>
                    </a:lnTo>
                    <a:cubicBezTo>
                      <a:pt x="6050" y="728"/>
                      <a:pt x="5994" y="353"/>
                      <a:pt x="5822" y="23"/>
                    </a:cubicBezTo>
                    <a:cubicBezTo>
                      <a:pt x="5814" y="8"/>
                      <a:pt x="5807" y="0"/>
                      <a:pt x="5801" y="0"/>
                    </a:cubicBezTo>
                    <a:close/>
                    <a:moveTo>
                      <a:pt x="6023" y="1127"/>
                    </a:moveTo>
                    <a:cubicBezTo>
                      <a:pt x="5896" y="2989"/>
                      <a:pt x="3960" y="5373"/>
                      <a:pt x="3474" y="6132"/>
                    </a:cubicBezTo>
                    <a:cubicBezTo>
                      <a:pt x="0" y="11460"/>
                      <a:pt x="578" y="13407"/>
                      <a:pt x="2215" y="13407"/>
                    </a:cubicBezTo>
                    <a:cubicBezTo>
                      <a:pt x="3758" y="13407"/>
                      <a:pt x="6243" y="11676"/>
                      <a:pt x="7162" y="9415"/>
                    </a:cubicBezTo>
                    <a:cubicBezTo>
                      <a:pt x="8379" y="6464"/>
                      <a:pt x="6744" y="3219"/>
                      <a:pt x="6486" y="2457"/>
                    </a:cubicBezTo>
                    <a:cubicBezTo>
                      <a:pt x="6279" y="1919"/>
                      <a:pt x="6129" y="1478"/>
                      <a:pt x="6023" y="1127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18"/>
              <p:cNvSpPr/>
              <p:nvPr/>
            </p:nvSpPr>
            <p:spPr>
              <a:xfrm rot="-5538162">
                <a:off x="-1633507" y="2648542"/>
                <a:ext cx="319651" cy="825255"/>
              </a:xfrm>
              <a:custGeom>
                <a:rect b="b" l="l" r="r" t="t"/>
                <a:pathLst>
                  <a:path extrusionOk="0" h="15999" w="6197">
                    <a:moveTo>
                      <a:pt x="98" y="1"/>
                    </a:moveTo>
                    <a:cubicBezTo>
                      <a:pt x="1" y="1"/>
                      <a:pt x="131" y="358"/>
                      <a:pt x="644" y="1148"/>
                    </a:cubicBezTo>
                    <a:cubicBezTo>
                      <a:pt x="3300" y="5144"/>
                      <a:pt x="3300" y="11635"/>
                      <a:pt x="79" y="15999"/>
                    </a:cubicBezTo>
                    <a:cubicBezTo>
                      <a:pt x="6196" y="8113"/>
                      <a:pt x="562" y="1"/>
                      <a:pt x="98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18"/>
              <p:cNvSpPr/>
              <p:nvPr/>
            </p:nvSpPr>
            <p:spPr>
              <a:xfrm rot="-5538162">
                <a:off x="-1942699" y="2441668"/>
                <a:ext cx="795080" cy="387636"/>
              </a:xfrm>
              <a:custGeom>
                <a:rect b="b" l="l" r="r" t="t"/>
                <a:pathLst>
                  <a:path extrusionOk="0" h="7515" w="15414">
                    <a:moveTo>
                      <a:pt x="0" y="0"/>
                    </a:moveTo>
                    <a:cubicBezTo>
                      <a:pt x="3492" y="2594"/>
                      <a:pt x="3725" y="5729"/>
                      <a:pt x="8458" y="7143"/>
                    </a:cubicBezTo>
                    <a:cubicBezTo>
                      <a:pt x="9274" y="7400"/>
                      <a:pt x="10063" y="7515"/>
                      <a:pt x="10785" y="7515"/>
                    </a:cubicBezTo>
                    <a:cubicBezTo>
                      <a:pt x="13614" y="7515"/>
                      <a:pt x="15414" y="5758"/>
                      <a:pt x="13720" y="3946"/>
                    </a:cubicBezTo>
                    <a:cubicBezTo>
                      <a:pt x="12134" y="2201"/>
                      <a:pt x="8790" y="1389"/>
                      <a:pt x="6442" y="1254"/>
                    </a:cubicBezTo>
                    <a:cubicBezTo>
                      <a:pt x="5985" y="1228"/>
                      <a:pt x="5556" y="1222"/>
                      <a:pt x="5148" y="1222"/>
                    </a:cubicBezTo>
                    <a:cubicBezTo>
                      <a:pt x="4879" y="1222"/>
                      <a:pt x="4618" y="1225"/>
                      <a:pt x="4364" y="1225"/>
                    </a:cubicBezTo>
                    <a:cubicBezTo>
                      <a:pt x="2843" y="1225"/>
                      <a:pt x="1559" y="1143"/>
                      <a:pt x="0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18"/>
              <p:cNvSpPr/>
              <p:nvPr/>
            </p:nvSpPr>
            <p:spPr>
              <a:xfrm rot="-5538162">
                <a:off x="-2096132" y="2639596"/>
                <a:ext cx="787600" cy="453609"/>
              </a:xfrm>
              <a:custGeom>
                <a:rect b="b" l="l" r="r" t="t"/>
                <a:pathLst>
                  <a:path extrusionOk="0" h="8794" w="15269">
                    <a:moveTo>
                      <a:pt x="334" y="1"/>
                    </a:moveTo>
                    <a:cubicBezTo>
                      <a:pt x="235" y="1"/>
                      <a:pt x="129" y="50"/>
                      <a:pt x="0" y="151"/>
                    </a:cubicBezTo>
                    <a:cubicBezTo>
                      <a:pt x="3270" y="4282"/>
                      <a:pt x="10241" y="8019"/>
                      <a:pt x="15269" y="8794"/>
                    </a:cubicBezTo>
                    <a:cubicBezTo>
                      <a:pt x="13117" y="8400"/>
                      <a:pt x="10708" y="7454"/>
                      <a:pt x="9024" y="6605"/>
                    </a:cubicBezTo>
                    <a:cubicBezTo>
                      <a:pt x="1486" y="2804"/>
                      <a:pt x="1087" y="1"/>
                      <a:pt x="334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18"/>
              <p:cNvSpPr/>
              <p:nvPr/>
            </p:nvSpPr>
            <p:spPr>
              <a:xfrm rot="-5538162">
                <a:off x="-1508589" y="2278612"/>
                <a:ext cx="661793" cy="495958"/>
              </a:xfrm>
              <a:custGeom>
                <a:rect b="b" l="l" r="r" t="t"/>
                <a:pathLst>
                  <a:path extrusionOk="0" h="9615" w="12830">
                    <a:moveTo>
                      <a:pt x="107" y="1"/>
                    </a:moveTo>
                    <a:cubicBezTo>
                      <a:pt x="0" y="1"/>
                      <a:pt x="181" y="365"/>
                      <a:pt x="808" y="804"/>
                    </a:cubicBezTo>
                    <a:lnTo>
                      <a:pt x="808" y="804"/>
                    </a:lnTo>
                    <a:cubicBezTo>
                      <a:pt x="449" y="223"/>
                      <a:pt x="191" y="1"/>
                      <a:pt x="107" y="1"/>
                    </a:cubicBezTo>
                    <a:close/>
                    <a:moveTo>
                      <a:pt x="808" y="804"/>
                    </a:moveTo>
                    <a:lnTo>
                      <a:pt x="808" y="804"/>
                    </a:lnTo>
                    <a:cubicBezTo>
                      <a:pt x="1109" y="1292"/>
                      <a:pt x="1480" y="2031"/>
                      <a:pt x="1876" y="3104"/>
                    </a:cubicBezTo>
                    <a:cubicBezTo>
                      <a:pt x="3541" y="7792"/>
                      <a:pt x="6824" y="9614"/>
                      <a:pt x="9056" y="9614"/>
                    </a:cubicBezTo>
                    <a:cubicBezTo>
                      <a:pt x="11654" y="9614"/>
                      <a:pt x="12829" y="7146"/>
                      <a:pt x="8380" y="3854"/>
                    </a:cubicBezTo>
                    <a:cubicBezTo>
                      <a:pt x="6376" y="2403"/>
                      <a:pt x="4298" y="2157"/>
                      <a:pt x="2848" y="1739"/>
                    </a:cubicBezTo>
                    <a:cubicBezTo>
                      <a:pt x="1911" y="1458"/>
                      <a:pt x="1249" y="1113"/>
                      <a:pt x="808" y="804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18"/>
              <p:cNvSpPr/>
              <p:nvPr/>
            </p:nvSpPr>
            <p:spPr>
              <a:xfrm rot="-5538162">
                <a:off x="-1663889" y="2460535"/>
                <a:ext cx="644358" cy="577096"/>
              </a:xfrm>
              <a:custGeom>
                <a:rect b="b" l="l" r="r" t="t"/>
                <a:pathLst>
                  <a:path extrusionOk="0" h="11188" w="12492">
                    <a:moveTo>
                      <a:pt x="1132" y="0"/>
                    </a:moveTo>
                    <a:lnTo>
                      <a:pt x="1132" y="0"/>
                    </a:lnTo>
                    <a:cubicBezTo>
                      <a:pt x="1" y="689"/>
                      <a:pt x="7869" y="8839"/>
                      <a:pt x="12491" y="11187"/>
                    </a:cubicBezTo>
                    <a:cubicBezTo>
                      <a:pt x="8963" y="9282"/>
                      <a:pt x="3455" y="3909"/>
                      <a:pt x="113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18"/>
              <p:cNvSpPr/>
              <p:nvPr/>
            </p:nvSpPr>
            <p:spPr>
              <a:xfrm rot="-5538162">
                <a:off x="-986058" y="2587982"/>
                <a:ext cx="397230" cy="603505"/>
              </a:xfrm>
              <a:custGeom>
                <a:rect b="b" l="l" r="r" t="t"/>
                <a:pathLst>
                  <a:path extrusionOk="0" h="11700" w="7701">
                    <a:moveTo>
                      <a:pt x="5815" y="0"/>
                    </a:moveTo>
                    <a:cubicBezTo>
                      <a:pt x="5803" y="0"/>
                      <a:pt x="5797" y="153"/>
                      <a:pt x="5834" y="500"/>
                    </a:cubicBezTo>
                    <a:lnTo>
                      <a:pt x="5834" y="500"/>
                    </a:lnTo>
                    <a:cubicBezTo>
                      <a:pt x="5847" y="348"/>
                      <a:pt x="5845" y="195"/>
                      <a:pt x="5827" y="42"/>
                    </a:cubicBezTo>
                    <a:cubicBezTo>
                      <a:pt x="5823" y="14"/>
                      <a:pt x="5819" y="0"/>
                      <a:pt x="5815" y="0"/>
                    </a:cubicBezTo>
                    <a:close/>
                    <a:moveTo>
                      <a:pt x="5834" y="500"/>
                    </a:moveTo>
                    <a:cubicBezTo>
                      <a:pt x="5641" y="2758"/>
                      <a:pt x="2146" y="4893"/>
                      <a:pt x="983" y="8106"/>
                    </a:cubicBezTo>
                    <a:cubicBezTo>
                      <a:pt x="0" y="10596"/>
                      <a:pt x="838" y="11699"/>
                      <a:pt x="2154" y="11699"/>
                    </a:cubicBezTo>
                    <a:cubicBezTo>
                      <a:pt x="4294" y="11699"/>
                      <a:pt x="7701" y="8777"/>
                      <a:pt x="6589" y="4148"/>
                    </a:cubicBezTo>
                    <a:cubicBezTo>
                      <a:pt x="6088" y="2240"/>
                      <a:pt x="5898" y="1090"/>
                      <a:pt x="5834" y="50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18"/>
              <p:cNvSpPr/>
              <p:nvPr/>
            </p:nvSpPr>
            <p:spPr>
              <a:xfrm rot="-5538162">
                <a:off x="-1071394" y="2485554"/>
                <a:ext cx="192193" cy="729261"/>
              </a:xfrm>
              <a:custGeom>
                <a:rect b="b" l="l" r="r" t="t"/>
                <a:pathLst>
                  <a:path extrusionOk="0" h="14138" w="3726">
                    <a:moveTo>
                      <a:pt x="2054" y="1"/>
                    </a:moveTo>
                    <a:lnTo>
                      <a:pt x="1661" y="185"/>
                    </a:lnTo>
                    <a:cubicBezTo>
                      <a:pt x="3369" y="3639"/>
                      <a:pt x="3259" y="9110"/>
                      <a:pt x="1" y="14138"/>
                    </a:cubicBezTo>
                    <a:cubicBezTo>
                      <a:pt x="3431" y="9171"/>
                      <a:pt x="3726" y="3664"/>
                      <a:pt x="2054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18"/>
              <p:cNvSpPr/>
              <p:nvPr/>
            </p:nvSpPr>
            <p:spPr>
              <a:xfrm rot="-5538162">
                <a:off x="-873659" y="2396074"/>
                <a:ext cx="244549" cy="203129"/>
              </a:xfrm>
              <a:custGeom>
                <a:rect b="b" l="l" r="r" t="t"/>
                <a:pathLst>
                  <a:path extrusionOk="0" h="3938" w="4741">
                    <a:moveTo>
                      <a:pt x="1" y="0"/>
                    </a:moveTo>
                    <a:cubicBezTo>
                      <a:pt x="3" y="3"/>
                      <a:pt x="5" y="5"/>
                      <a:pt x="7" y="7"/>
                    </a:cubicBezTo>
                    <a:lnTo>
                      <a:pt x="7" y="7"/>
                    </a:lnTo>
                    <a:cubicBezTo>
                      <a:pt x="5" y="5"/>
                      <a:pt x="3" y="3"/>
                      <a:pt x="1" y="0"/>
                    </a:cubicBezTo>
                    <a:close/>
                    <a:moveTo>
                      <a:pt x="7" y="7"/>
                    </a:moveTo>
                    <a:cubicBezTo>
                      <a:pt x="1018" y="1124"/>
                      <a:pt x="323" y="2228"/>
                      <a:pt x="1759" y="3381"/>
                    </a:cubicBezTo>
                    <a:cubicBezTo>
                      <a:pt x="2265" y="3775"/>
                      <a:pt x="2730" y="3938"/>
                      <a:pt x="3117" y="3938"/>
                    </a:cubicBezTo>
                    <a:cubicBezTo>
                      <a:pt x="4298" y="3938"/>
                      <a:pt x="4740" y="2412"/>
                      <a:pt x="3332" y="1291"/>
                    </a:cubicBezTo>
                    <a:cubicBezTo>
                      <a:pt x="2044" y="249"/>
                      <a:pt x="940" y="1029"/>
                      <a:pt x="7" y="7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18"/>
              <p:cNvSpPr/>
              <p:nvPr/>
            </p:nvSpPr>
            <p:spPr>
              <a:xfrm rot="-5538162">
                <a:off x="-950080" y="2475626"/>
                <a:ext cx="256825" cy="230260"/>
              </a:xfrm>
              <a:custGeom>
                <a:rect b="b" l="l" r="r" t="t"/>
                <a:pathLst>
                  <a:path extrusionOk="0" h="4464" w="4979">
                    <a:moveTo>
                      <a:pt x="910" y="1"/>
                    </a:moveTo>
                    <a:cubicBezTo>
                      <a:pt x="0" y="308"/>
                      <a:pt x="3577" y="3431"/>
                      <a:pt x="4979" y="4463"/>
                    </a:cubicBezTo>
                    <a:cubicBezTo>
                      <a:pt x="3799" y="3529"/>
                      <a:pt x="1352" y="1451"/>
                      <a:pt x="910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18"/>
              <p:cNvSpPr/>
              <p:nvPr/>
            </p:nvSpPr>
            <p:spPr>
              <a:xfrm rot="-5538162">
                <a:off x="-1880312" y="3264838"/>
                <a:ext cx="633216" cy="632339"/>
              </a:xfrm>
              <a:custGeom>
                <a:rect b="b" l="l" r="r" t="t"/>
                <a:pathLst>
                  <a:path extrusionOk="0" h="12259" w="12276">
                    <a:moveTo>
                      <a:pt x="6187" y="0"/>
                    </a:moveTo>
                    <a:cubicBezTo>
                      <a:pt x="4914" y="0"/>
                      <a:pt x="3590" y="549"/>
                      <a:pt x="2582" y="1735"/>
                    </a:cubicBezTo>
                    <a:cubicBezTo>
                      <a:pt x="1611" y="2878"/>
                      <a:pt x="1" y="6357"/>
                      <a:pt x="923" y="7795"/>
                    </a:cubicBezTo>
                    <a:cubicBezTo>
                      <a:pt x="1931" y="9541"/>
                      <a:pt x="6135" y="9025"/>
                      <a:pt x="7537" y="11213"/>
                    </a:cubicBezTo>
                    <a:cubicBezTo>
                      <a:pt x="7690" y="11441"/>
                      <a:pt x="7785" y="11638"/>
                      <a:pt x="7842" y="11797"/>
                    </a:cubicBezTo>
                    <a:lnTo>
                      <a:pt x="7842" y="11797"/>
                    </a:lnTo>
                    <a:cubicBezTo>
                      <a:pt x="7908" y="11311"/>
                      <a:pt x="8181" y="10419"/>
                      <a:pt x="9012" y="9012"/>
                    </a:cubicBezTo>
                    <a:cubicBezTo>
                      <a:pt x="12275" y="3471"/>
                      <a:pt x="9390" y="0"/>
                      <a:pt x="6187" y="0"/>
                    </a:cubicBezTo>
                    <a:close/>
                    <a:moveTo>
                      <a:pt x="7842" y="11797"/>
                    </a:moveTo>
                    <a:cubicBezTo>
                      <a:pt x="7799" y="12114"/>
                      <a:pt x="7845" y="12258"/>
                      <a:pt x="7881" y="12258"/>
                    </a:cubicBezTo>
                    <a:cubicBezTo>
                      <a:pt x="7920" y="12258"/>
                      <a:pt x="7948" y="12092"/>
                      <a:pt x="7842" y="11797"/>
                    </a:cubicBezTo>
                    <a:close/>
                  </a:path>
                </a:pathLst>
              </a:custGeom>
              <a:solidFill>
                <a:srgbClr val="C335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18"/>
              <p:cNvSpPr/>
              <p:nvPr/>
            </p:nvSpPr>
            <p:spPr>
              <a:xfrm rot="-5538162">
                <a:off x="-1467646" y="3203523"/>
                <a:ext cx="230260" cy="684282"/>
              </a:xfrm>
              <a:custGeom>
                <a:rect b="b" l="l" r="r" t="t"/>
                <a:pathLst>
                  <a:path extrusionOk="0" h="13266" w="4464">
                    <a:moveTo>
                      <a:pt x="0" y="1"/>
                    </a:moveTo>
                    <a:lnTo>
                      <a:pt x="0" y="1"/>
                    </a:lnTo>
                    <a:cubicBezTo>
                      <a:pt x="2853" y="3713"/>
                      <a:pt x="3861" y="8680"/>
                      <a:pt x="2730" y="13068"/>
                    </a:cubicBezTo>
                    <a:lnTo>
                      <a:pt x="3578" y="13265"/>
                    </a:lnTo>
                    <a:cubicBezTo>
                      <a:pt x="4463" y="8532"/>
                      <a:pt x="3148" y="3652"/>
                      <a:pt x="0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2" name="Google Shape;1122;p18"/>
            <p:cNvGrpSpPr/>
            <p:nvPr/>
          </p:nvGrpSpPr>
          <p:grpSpPr>
            <a:xfrm rot="-5254897">
              <a:off x="7006056" y="2120959"/>
              <a:ext cx="2154435" cy="1385580"/>
              <a:chOff x="3454784" y="3489292"/>
              <a:chExt cx="2154240" cy="1385454"/>
            </a:xfrm>
          </p:grpSpPr>
          <p:sp>
            <p:nvSpPr>
              <p:cNvPr id="1123" name="Google Shape;1123;p18"/>
              <p:cNvSpPr/>
              <p:nvPr/>
            </p:nvSpPr>
            <p:spPr>
              <a:xfrm rot="-5400000">
                <a:off x="3449755" y="3684402"/>
                <a:ext cx="302789" cy="292731"/>
              </a:xfrm>
              <a:custGeom>
                <a:rect b="b" l="l" r="r" t="t"/>
                <a:pathLst>
                  <a:path extrusionOk="0" h="5675" w="5870">
                    <a:moveTo>
                      <a:pt x="2960" y="0"/>
                    </a:moveTo>
                    <a:cubicBezTo>
                      <a:pt x="1709" y="0"/>
                      <a:pt x="416" y="970"/>
                      <a:pt x="498" y="3321"/>
                    </a:cubicBezTo>
                    <a:cubicBezTo>
                      <a:pt x="547" y="4451"/>
                      <a:pt x="403" y="5080"/>
                      <a:pt x="262" y="5398"/>
                    </a:cubicBezTo>
                    <a:lnTo>
                      <a:pt x="262" y="5398"/>
                    </a:lnTo>
                    <a:cubicBezTo>
                      <a:pt x="550" y="5204"/>
                      <a:pt x="1149" y="4970"/>
                      <a:pt x="2280" y="4907"/>
                    </a:cubicBezTo>
                    <a:cubicBezTo>
                      <a:pt x="5735" y="4747"/>
                      <a:pt x="5870" y="1957"/>
                      <a:pt x="4628" y="678"/>
                    </a:cubicBezTo>
                    <a:cubicBezTo>
                      <a:pt x="4202" y="243"/>
                      <a:pt x="3586" y="0"/>
                      <a:pt x="2960" y="0"/>
                    </a:cubicBezTo>
                    <a:close/>
                    <a:moveTo>
                      <a:pt x="262" y="5398"/>
                    </a:moveTo>
                    <a:cubicBezTo>
                      <a:pt x="37" y="5548"/>
                      <a:pt x="1" y="5674"/>
                      <a:pt x="48" y="5674"/>
                    </a:cubicBezTo>
                    <a:cubicBezTo>
                      <a:pt x="85" y="5674"/>
                      <a:pt x="173" y="5598"/>
                      <a:pt x="262" y="5398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18"/>
              <p:cNvSpPr/>
              <p:nvPr/>
            </p:nvSpPr>
            <p:spPr>
              <a:xfrm rot="-5400000">
                <a:off x="4042593" y="3308314"/>
                <a:ext cx="1090557" cy="2042306"/>
              </a:xfrm>
              <a:custGeom>
                <a:rect b="b" l="l" r="r" t="t"/>
                <a:pathLst>
                  <a:path extrusionOk="0" h="39593" w="21142">
                    <a:moveTo>
                      <a:pt x="20522" y="0"/>
                    </a:moveTo>
                    <a:cubicBezTo>
                      <a:pt x="20508" y="0"/>
                      <a:pt x="20487" y="7"/>
                      <a:pt x="20457" y="20"/>
                    </a:cubicBezTo>
                    <a:cubicBezTo>
                      <a:pt x="19842" y="291"/>
                      <a:pt x="4512" y="15608"/>
                      <a:pt x="1" y="39445"/>
                    </a:cubicBezTo>
                    <a:lnTo>
                      <a:pt x="775" y="39593"/>
                    </a:lnTo>
                    <a:cubicBezTo>
                      <a:pt x="5190" y="13705"/>
                      <a:pt x="21141" y="0"/>
                      <a:pt x="2052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18"/>
              <p:cNvSpPr/>
              <p:nvPr/>
            </p:nvSpPr>
            <p:spPr>
              <a:xfrm rot="-5400000">
                <a:off x="4108180" y="3985567"/>
                <a:ext cx="664331" cy="305317"/>
              </a:xfrm>
              <a:custGeom>
                <a:rect b="b" l="l" r="r" t="t"/>
                <a:pathLst>
                  <a:path extrusionOk="0" h="5919" w="12879">
                    <a:moveTo>
                      <a:pt x="8051" y="0"/>
                    </a:moveTo>
                    <a:cubicBezTo>
                      <a:pt x="6827" y="0"/>
                      <a:pt x="5487" y="359"/>
                      <a:pt x="4209" y="1299"/>
                    </a:cubicBezTo>
                    <a:cubicBezTo>
                      <a:pt x="2918" y="2246"/>
                      <a:pt x="2033" y="3684"/>
                      <a:pt x="1628" y="4176"/>
                    </a:cubicBezTo>
                    <a:cubicBezTo>
                      <a:pt x="1201" y="4742"/>
                      <a:pt x="864" y="5143"/>
                      <a:pt x="612" y="5417"/>
                    </a:cubicBezTo>
                    <a:lnTo>
                      <a:pt x="612" y="5417"/>
                    </a:lnTo>
                    <a:cubicBezTo>
                      <a:pt x="949" y="5199"/>
                      <a:pt x="1434" y="4957"/>
                      <a:pt x="2058" y="4791"/>
                    </a:cubicBezTo>
                    <a:cubicBezTo>
                      <a:pt x="3115" y="4520"/>
                      <a:pt x="11856" y="5086"/>
                      <a:pt x="12532" y="2861"/>
                    </a:cubicBezTo>
                    <a:cubicBezTo>
                      <a:pt x="12879" y="1744"/>
                      <a:pt x="10748" y="0"/>
                      <a:pt x="8051" y="0"/>
                    </a:cubicBezTo>
                    <a:close/>
                    <a:moveTo>
                      <a:pt x="612" y="5417"/>
                    </a:moveTo>
                    <a:cubicBezTo>
                      <a:pt x="192" y="5687"/>
                      <a:pt x="0" y="5919"/>
                      <a:pt x="52" y="5919"/>
                    </a:cubicBezTo>
                    <a:cubicBezTo>
                      <a:pt x="91" y="5919"/>
                      <a:pt x="276" y="5781"/>
                      <a:pt x="612" y="5417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18"/>
              <p:cNvSpPr/>
              <p:nvPr/>
            </p:nvSpPr>
            <p:spPr>
              <a:xfrm rot="-5400000">
                <a:off x="4257743" y="4119552"/>
                <a:ext cx="698272" cy="407605"/>
              </a:xfrm>
              <a:custGeom>
                <a:rect b="b" l="l" r="r" t="t"/>
                <a:pathLst>
                  <a:path extrusionOk="0" h="7902" w="13537">
                    <a:moveTo>
                      <a:pt x="12820" y="0"/>
                    </a:moveTo>
                    <a:cubicBezTo>
                      <a:pt x="5071" y="0"/>
                      <a:pt x="0" y="7412"/>
                      <a:pt x="1169" y="7901"/>
                    </a:cubicBezTo>
                    <a:cubicBezTo>
                      <a:pt x="2872" y="3572"/>
                      <a:pt x="7922" y="15"/>
                      <a:pt x="13144" y="15"/>
                    </a:cubicBezTo>
                    <a:cubicBezTo>
                      <a:pt x="13275" y="15"/>
                      <a:pt x="13406" y="17"/>
                      <a:pt x="13536" y="21"/>
                    </a:cubicBezTo>
                    <a:cubicBezTo>
                      <a:pt x="13295" y="7"/>
                      <a:pt x="13057" y="0"/>
                      <a:pt x="12820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18"/>
              <p:cNvSpPr/>
              <p:nvPr/>
            </p:nvSpPr>
            <p:spPr>
              <a:xfrm rot="-5400000">
                <a:off x="4046204" y="4277756"/>
                <a:ext cx="378100" cy="713334"/>
              </a:xfrm>
              <a:custGeom>
                <a:rect b="b" l="l" r="r" t="t"/>
                <a:pathLst>
                  <a:path extrusionOk="0" h="13829" w="7330">
                    <a:moveTo>
                      <a:pt x="2415" y="1"/>
                    </a:moveTo>
                    <a:cubicBezTo>
                      <a:pt x="975" y="1"/>
                      <a:pt x="0" y="1804"/>
                      <a:pt x="1355" y="5702"/>
                    </a:cubicBezTo>
                    <a:cubicBezTo>
                      <a:pt x="2719" y="9759"/>
                      <a:pt x="4932" y="10534"/>
                      <a:pt x="4662" y="13828"/>
                    </a:cubicBezTo>
                    <a:cubicBezTo>
                      <a:pt x="5006" y="9833"/>
                      <a:pt x="7329" y="8161"/>
                      <a:pt x="5977" y="3821"/>
                    </a:cubicBezTo>
                    <a:cubicBezTo>
                      <a:pt x="5238" y="1336"/>
                      <a:pt x="3654" y="1"/>
                      <a:pt x="2415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18"/>
              <p:cNvSpPr/>
              <p:nvPr/>
            </p:nvSpPr>
            <p:spPr>
              <a:xfrm rot="-5400000">
                <a:off x="4361785" y="4181503"/>
                <a:ext cx="158565" cy="817015"/>
              </a:xfrm>
              <a:custGeom>
                <a:rect b="b" l="l" r="r" t="t"/>
                <a:pathLst>
                  <a:path extrusionOk="0" h="15839" w="3074">
                    <a:moveTo>
                      <a:pt x="1" y="0"/>
                    </a:moveTo>
                    <a:cubicBezTo>
                      <a:pt x="1882" y="4242"/>
                      <a:pt x="2275" y="11286"/>
                      <a:pt x="382" y="15822"/>
                    </a:cubicBezTo>
                    <a:cubicBezTo>
                      <a:pt x="409" y="15833"/>
                      <a:pt x="436" y="15838"/>
                      <a:pt x="464" y="15838"/>
                    </a:cubicBezTo>
                    <a:cubicBezTo>
                      <a:pt x="1611" y="15838"/>
                      <a:pt x="3074" y="6519"/>
                      <a:pt x="1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18"/>
              <p:cNvSpPr/>
              <p:nvPr/>
            </p:nvSpPr>
            <p:spPr>
              <a:xfrm rot="-5400000">
                <a:off x="3793011" y="3987063"/>
                <a:ext cx="371136" cy="661030"/>
              </a:xfrm>
              <a:custGeom>
                <a:rect b="b" l="l" r="r" t="t"/>
                <a:pathLst>
                  <a:path extrusionOk="0" h="12815" w="7195">
                    <a:moveTo>
                      <a:pt x="2522" y="0"/>
                    </a:moveTo>
                    <a:cubicBezTo>
                      <a:pt x="2312" y="0"/>
                      <a:pt x="2112" y="53"/>
                      <a:pt x="1931" y="164"/>
                    </a:cubicBezTo>
                    <a:cubicBezTo>
                      <a:pt x="578" y="1025"/>
                      <a:pt x="1" y="4467"/>
                      <a:pt x="665" y="7061"/>
                    </a:cubicBezTo>
                    <a:cubicBezTo>
                      <a:pt x="1181" y="9102"/>
                      <a:pt x="2324" y="10479"/>
                      <a:pt x="1673" y="12814"/>
                    </a:cubicBezTo>
                    <a:cubicBezTo>
                      <a:pt x="1980" y="11745"/>
                      <a:pt x="2472" y="10749"/>
                      <a:pt x="3148" y="9876"/>
                    </a:cubicBezTo>
                    <a:cubicBezTo>
                      <a:pt x="7194" y="4488"/>
                      <a:pt x="4452" y="0"/>
                      <a:pt x="252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18"/>
              <p:cNvSpPr/>
              <p:nvPr/>
            </p:nvSpPr>
            <p:spPr>
              <a:xfrm rot="-5400000">
                <a:off x="4073826" y="4048085"/>
                <a:ext cx="182293" cy="737939"/>
              </a:xfrm>
              <a:custGeom>
                <a:rect b="b" l="l" r="r" t="t"/>
                <a:pathLst>
                  <a:path extrusionOk="0" h="14306" w="3534">
                    <a:moveTo>
                      <a:pt x="2791" y="1"/>
                    </a:moveTo>
                    <a:lnTo>
                      <a:pt x="2791" y="1"/>
                    </a:lnTo>
                    <a:cubicBezTo>
                      <a:pt x="3197" y="3418"/>
                      <a:pt x="2250" y="9725"/>
                      <a:pt x="0" y="14286"/>
                    </a:cubicBezTo>
                    <a:cubicBezTo>
                      <a:pt x="28" y="14299"/>
                      <a:pt x="56" y="14306"/>
                      <a:pt x="86" y="14306"/>
                    </a:cubicBezTo>
                    <a:cubicBezTo>
                      <a:pt x="1186" y="14306"/>
                      <a:pt x="3533" y="5101"/>
                      <a:pt x="2791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18"/>
              <p:cNvSpPr/>
              <p:nvPr/>
            </p:nvSpPr>
            <p:spPr>
              <a:xfrm rot="-5400000">
                <a:off x="3623305" y="3711457"/>
                <a:ext cx="706113" cy="261781"/>
              </a:xfrm>
              <a:custGeom>
                <a:rect b="b" l="l" r="r" t="t"/>
                <a:pathLst>
                  <a:path extrusionOk="0" h="5075" w="13689">
                    <a:moveTo>
                      <a:pt x="7391" y="0"/>
                    </a:moveTo>
                    <a:cubicBezTo>
                      <a:pt x="5914" y="0"/>
                      <a:pt x="4225" y="621"/>
                      <a:pt x="2751" y="2312"/>
                    </a:cubicBezTo>
                    <a:cubicBezTo>
                      <a:pt x="1560" y="3713"/>
                      <a:pt x="780" y="4460"/>
                      <a:pt x="366" y="4811"/>
                    </a:cubicBezTo>
                    <a:lnTo>
                      <a:pt x="366" y="4811"/>
                    </a:lnTo>
                    <a:cubicBezTo>
                      <a:pt x="884" y="4520"/>
                      <a:pt x="1541" y="4429"/>
                      <a:pt x="2272" y="4429"/>
                    </a:cubicBezTo>
                    <a:cubicBezTo>
                      <a:pt x="3512" y="4429"/>
                      <a:pt x="4967" y="4692"/>
                      <a:pt x="6322" y="4692"/>
                    </a:cubicBezTo>
                    <a:cubicBezTo>
                      <a:pt x="6528" y="4692"/>
                      <a:pt x="6731" y="4686"/>
                      <a:pt x="6931" y="4672"/>
                    </a:cubicBezTo>
                    <a:cubicBezTo>
                      <a:pt x="13689" y="4281"/>
                      <a:pt x="11270" y="0"/>
                      <a:pt x="7391" y="0"/>
                    </a:cubicBezTo>
                    <a:close/>
                    <a:moveTo>
                      <a:pt x="366" y="4811"/>
                    </a:moveTo>
                    <a:lnTo>
                      <a:pt x="366" y="4811"/>
                    </a:lnTo>
                    <a:cubicBezTo>
                      <a:pt x="248" y="4877"/>
                      <a:pt x="137" y="4953"/>
                      <a:pt x="34" y="5041"/>
                    </a:cubicBezTo>
                    <a:cubicBezTo>
                      <a:pt x="10" y="5062"/>
                      <a:pt x="1" y="5074"/>
                      <a:pt x="8" y="5074"/>
                    </a:cubicBezTo>
                    <a:cubicBezTo>
                      <a:pt x="26" y="5074"/>
                      <a:pt x="143" y="5000"/>
                      <a:pt x="366" y="481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18"/>
              <p:cNvSpPr/>
              <p:nvPr/>
            </p:nvSpPr>
            <p:spPr>
              <a:xfrm rot="-5400000">
                <a:off x="3795719" y="3914925"/>
                <a:ext cx="648753" cy="318367"/>
              </a:xfrm>
              <a:custGeom>
                <a:rect b="b" l="l" r="r" t="t"/>
                <a:pathLst>
                  <a:path extrusionOk="0" h="6172" w="12577">
                    <a:moveTo>
                      <a:pt x="12576" y="0"/>
                    </a:moveTo>
                    <a:lnTo>
                      <a:pt x="12576" y="0"/>
                    </a:lnTo>
                    <a:cubicBezTo>
                      <a:pt x="4979" y="234"/>
                      <a:pt x="0" y="5569"/>
                      <a:pt x="1008" y="6171"/>
                    </a:cubicBezTo>
                    <a:cubicBezTo>
                      <a:pt x="3246" y="2373"/>
                      <a:pt x="8249" y="258"/>
                      <a:pt x="12576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18"/>
              <p:cNvSpPr/>
              <p:nvPr/>
            </p:nvSpPr>
            <p:spPr>
              <a:xfrm rot="-5400000">
                <a:off x="3659000" y="3949408"/>
                <a:ext cx="129988" cy="250691"/>
              </a:xfrm>
              <a:custGeom>
                <a:rect b="b" l="l" r="r" t="t"/>
                <a:pathLst>
                  <a:path extrusionOk="0" h="4860" w="2520">
                    <a:moveTo>
                      <a:pt x="1346" y="1"/>
                    </a:moveTo>
                    <a:cubicBezTo>
                      <a:pt x="744" y="1"/>
                      <a:pt x="117" y="572"/>
                      <a:pt x="74" y="1688"/>
                    </a:cubicBezTo>
                    <a:cubicBezTo>
                      <a:pt x="0" y="3191"/>
                      <a:pt x="1165" y="3601"/>
                      <a:pt x="902" y="4836"/>
                    </a:cubicBezTo>
                    <a:lnTo>
                      <a:pt x="902" y="4836"/>
                    </a:lnTo>
                    <a:cubicBezTo>
                      <a:pt x="1206" y="3482"/>
                      <a:pt x="2397" y="3436"/>
                      <a:pt x="2471" y="1725"/>
                    </a:cubicBezTo>
                    <a:cubicBezTo>
                      <a:pt x="2520" y="566"/>
                      <a:pt x="1945" y="1"/>
                      <a:pt x="1346" y="1"/>
                    </a:cubicBezTo>
                    <a:close/>
                    <a:moveTo>
                      <a:pt x="902" y="4836"/>
                    </a:moveTo>
                    <a:cubicBezTo>
                      <a:pt x="901" y="4844"/>
                      <a:pt x="899" y="4852"/>
                      <a:pt x="897" y="4860"/>
                    </a:cubicBezTo>
                    <a:cubicBezTo>
                      <a:pt x="899" y="4852"/>
                      <a:pt x="901" y="4844"/>
                      <a:pt x="902" y="4836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18"/>
              <p:cNvSpPr/>
              <p:nvPr/>
            </p:nvSpPr>
            <p:spPr>
              <a:xfrm rot="-5400000">
                <a:off x="3763557" y="3961684"/>
                <a:ext cx="59629" cy="281331"/>
              </a:xfrm>
              <a:custGeom>
                <a:rect b="b" l="l" r="r" t="t"/>
                <a:pathLst>
                  <a:path extrusionOk="0" h="5454" w="1156">
                    <a:moveTo>
                      <a:pt x="1156" y="1"/>
                    </a:moveTo>
                    <a:cubicBezTo>
                      <a:pt x="1094" y="1439"/>
                      <a:pt x="873" y="4291"/>
                      <a:pt x="0" y="5422"/>
                    </a:cubicBezTo>
                    <a:cubicBezTo>
                      <a:pt x="31" y="5443"/>
                      <a:pt x="61" y="5453"/>
                      <a:pt x="93" y="5453"/>
                    </a:cubicBezTo>
                    <a:cubicBezTo>
                      <a:pt x="557" y="5453"/>
                      <a:pt x="1110" y="3191"/>
                      <a:pt x="1156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"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6" name="Google Shape;1136;p19"/>
          <p:cNvGrpSpPr/>
          <p:nvPr/>
        </p:nvGrpSpPr>
        <p:grpSpPr>
          <a:xfrm rot="136340">
            <a:off x="8439779" y="2651883"/>
            <a:ext cx="1207855" cy="1358211"/>
            <a:chOff x="7252252" y="3590922"/>
            <a:chExt cx="1460083" cy="1641837"/>
          </a:xfrm>
        </p:grpSpPr>
        <p:sp>
          <p:nvSpPr>
            <p:cNvPr id="1137" name="Google Shape;1137;p19"/>
            <p:cNvSpPr/>
            <p:nvPr/>
          </p:nvSpPr>
          <p:spPr>
            <a:xfrm rot="688039">
              <a:off x="7375542" y="3689307"/>
              <a:ext cx="1125626" cy="1353310"/>
            </a:xfrm>
            <a:custGeom>
              <a:rect b="b" l="l" r="r" t="t"/>
              <a:pathLst>
                <a:path extrusionOk="0" h="26236" w="21822">
                  <a:moveTo>
                    <a:pt x="5815" y="1"/>
                  </a:moveTo>
                  <a:lnTo>
                    <a:pt x="5815" y="1"/>
                  </a:lnTo>
                  <a:cubicBezTo>
                    <a:pt x="1" y="10352"/>
                    <a:pt x="3012" y="23063"/>
                    <a:pt x="17224" y="25215"/>
                  </a:cubicBezTo>
                  <a:cubicBezTo>
                    <a:pt x="19424" y="25534"/>
                    <a:pt x="21096" y="25596"/>
                    <a:pt x="21822" y="26235"/>
                  </a:cubicBezTo>
                  <a:cubicBezTo>
                    <a:pt x="21096" y="25584"/>
                    <a:pt x="20813" y="23924"/>
                    <a:pt x="20641" y="21846"/>
                  </a:cubicBezTo>
                  <a:cubicBezTo>
                    <a:pt x="19695" y="10032"/>
                    <a:pt x="19240" y="8828"/>
                    <a:pt x="5815" y="1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9"/>
            <p:cNvSpPr/>
            <p:nvPr/>
          </p:nvSpPr>
          <p:spPr>
            <a:xfrm rot="688039">
              <a:off x="7437079" y="3695486"/>
              <a:ext cx="1063470" cy="1353310"/>
            </a:xfrm>
            <a:custGeom>
              <a:rect b="b" l="l" r="r" t="t"/>
              <a:pathLst>
                <a:path extrusionOk="0" h="26236" w="20617">
                  <a:moveTo>
                    <a:pt x="4610" y="1"/>
                  </a:moveTo>
                  <a:cubicBezTo>
                    <a:pt x="0" y="8201"/>
                    <a:pt x="984" y="17986"/>
                    <a:pt x="8544" y="22695"/>
                  </a:cubicBezTo>
                  <a:cubicBezTo>
                    <a:pt x="13669" y="25924"/>
                    <a:pt x="19123" y="24966"/>
                    <a:pt x="20594" y="26216"/>
                  </a:cubicBezTo>
                  <a:lnTo>
                    <a:pt x="20594" y="26216"/>
                  </a:lnTo>
                  <a:cubicBezTo>
                    <a:pt x="12689" y="19346"/>
                    <a:pt x="7104" y="10183"/>
                    <a:pt x="4610" y="1"/>
                  </a:cubicBezTo>
                  <a:close/>
                  <a:moveTo>
                    <a:pt x="20594" y="26216"/>
                  </a:moveTo>
                  <a:lnTo>
                    <a:pt x="20594" y="26216"/>
                  </a:lnTo>
                  <a:cubicBezTo>
                    <a:pt x="20602" y="26222"/>
                    <a:pt x="20609" y="26229"/>
                    <a:pt x="20617" y="26235"/>
                  </a:cubicBezTo>
                  <a:cubicBezTo>
                    <a:pt x="20609" y="26229"/>
                    <a:pt x="20602" y="26222"/>
                    <a:pt x="20594" y="26216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9"/>
            <p:cNvSpPr/>
            <p:nvPr/>
          </p:nvSpPr>
          <p:spPr>
            <a:xfrm rot="688039">
              <a:off x="7515974" y="3790941"/>
              <a:ext cx="1073012" cy="1348616"/>
            </a:xfrm>
            <a:custGeom>
              <a:rect b="b" l="l" r="r" t="t"/>
              <a:pathLst>
                <a:path extrusionOk="0" h="26145" w="20802">
                  <a:moveTo>
                    <a:pt x="3079" y="0"/>
                  </a:moveTo>
                  <a:cubicBezTo>
                    <a:pt x="3068" y="0"/>
                    <a:pt x="3289" y="673"/>
                    <a:pt x="3945" y="2551"/>
                  </a:cubicBezTo>
                  <a:lnTo>
                    <a:pt x="3945" y="2551"/>
                  </a:lnTo>
                  <a:cubicBezTo>
                    <a:pt x="3578" y="1365"/>
                    <a:pt x="3094" y="0"/>
                    <a:pt x="3079" y="0"/>
                  </a:cubicBezTo>
                  <a:close/>
                  <a:moveTo>
                    <a:pt x="5828" y="525"/>
                  </a:moveTo>
                  <a:cubicBezTo>
                    <a:pt x="7881" y="2013"/>
                    <a:pt x="5250" y="2689"/>
                    <a:pt x="4684" y="4115"/>
                  </a:cubicBezTo>
                  <a:cubicBezTo>
                    <a:pt x="4644" y="4229"/>
                    <a:pt x="4657" y="4413"/>
                    <a:pt x="4628" y="4413"/>
                  </a:cubicBezTo>
                  <a:cubicBezTo>
                    <a:pt x="4613" y="4413"/>
                    <a:pt x="4587" y="4366"/>
                    <a:pt x="4537" y="4238"/>
                  </a:cubicBezTo>
                  <a:cubicBezTo>
                    <a:pt x="4309" y="3590"/>
                    <a:pt x="4113" y="3031"/>
                    <a:pt x="3945" y="2551"/>
                  </a:cubicBezTo>
                  <a:lnTo>
                    <a:pt x="3945" y="2551"/>
                  </a:lnTo>
                  <a:cubicBezTo>
                    <a:pt x="4227" y="3463"/>
                    <a:pt x="4439" y="4269"/>
                    <a:pt x="4314" y="4269"/>
                  </a:cubicBezTo>
                  <a:cubicBezTo>
                    <a:pt x="4307" y="4269"/>
                    <a:pt x="4300" y="4267"/>
                    <a:pt x="4291" y="4262"/>
                  </a:cubicBezTo>
                  <a:cubicBezTo>
                    <a:pt x="3013" y="3561"/>
                    <a:pt x="345" y="4557"/>
                    <a:pt x="1169" y="1939"/>
                  </a:cubicBezTo>
                  <a:lnTo>
                    <a:pt x="1169" y="1939"/>
                  </a:lnTo>
                  <a:cubicBezTo>
                    <a:pt x="160" y="4545"/>
                    <a:pt x="3074" y="3684"/>
                    <a:pt x="4242" y="4348"/>
                  </a:cubicBezTo>
                  <a:cubicBezTo>
                    <a:pt x="4626" y="4552"/>
                    <a:pt x="4647" y="4804"/>
                    <a:pt x="4682" y="4804"/>
                  </a:cubicBezTo>
                  <a:cubicBezTo>
                    <a:pt x="4683" y="4804"/>
                    <a:pt x="4684" y="4803"/>
                    <a:pt x="4684" y="4803"/>
                  </a:cubicBezTo>
                  <a:cubicBezTo>
                    <a:pt x="6314" y="9015"/>
                    <a:pt x="7205" y="10144"/>
                    <a:pt x="7023" y="10144"/>
                  </a:cubicBezTo>
                  <a:cubicBezTo>
                    <a:pt x="6997" y="10144"/>
                    <a:pt x="6947" y="10120"/>
                    <a:pt x="6873" y="10077"/>
                  </a:cubicBezTo>
                  <a:cubicBezTo>
                    <a:pt x="6288" y="9751"/>
                    <a:pt x="5508" y="9680"/>
                    <a:pt x="4683" y="9680"/>
                  </a:cubicBezTo>
                  <a:cubicBezTo>
                    <a:pt x="4048" y="9680"/>
                    <a:pt x="3387" y="9722"/>
                    <a:pt x="2767" y="9722"/>
                  </a:cubicBezTo>
                  <a:cubicBezTo>
                    <a:pt x="1394" y="9722"/>
                    <a:pt x="224" y="9517"/>
                    <a:pt x="1" y="8196"/>
                  </a:cubicBezTo>
                  <a:lnTo>
                    <a:pt x="1" y="8196"/>
                  </a:lnTo>
                  <a:cubicBezTo>
                    <a:pt x="205" y="9709"/>
                    <a:pt x="1662" y="9863"/>
                    <a:pt x="3239" y="9863"/>
                  </a:cubicBezTo>
                  <a:cubicBezTo>
                    <a:pt x="3644" y="9863"/>
                    <a:pt x="4057" y="9853"/>
                    <a:pt x="4458" y="9853"/>
                  </a:cubicBezTo>
                  <a:cubicBezTo>
                    <a:pt x="4933" y="9853"/>
                    <a:pt x="5392" y="9867"/>
                    <a:pt x="5803" y="9930"/>
                  </a:cubicBezTo>
                  <a:cubicBezTo>
                    <a:pt x="7278" y="10163"/>
                    <a:pt x="7315" y="10679"/>
                    <a:pt x="8594" y="12806"/>
                  </a:cubicBezTo>
                  <a:cubicBezTo>
                    <a:pt x="10025" y="15319"/>
                    <a:pt x="10699" y="15904"/>
                    <a:pt x="10563" y="15904"/>
                  </a:cubicBezTo>
                  <a:cubicBezTo>
                    <a:pt x="10445" y="15904"/>
                    <a:pt x="9712" y="15460"/>
                    <a:pt x="8330" y="15460"/>
                  </a:cubicBezTo>
                  <a:cubicBezTo>
                    <a:pt x="8287" y="15460"/>
                    <a:pt x="8244" y="15461"/>
                    <a:pt x="8200" y="15462"/>
                  </a:cubicBezTo>
                  <a:cubicBezTo>
                    <a:pt x="6897" y="15481"/>
                    <a:pt x="5361" y="15786"/>
                    <a:pt x="4012" y="15786"/>
                  </a:cubicBezTo>
                  <a:cubicBezTo>
                    <a:pt x="2765" y="15786"/>
                    <a:pt x="1679" y="15525"/>
                    <a:pt x="1082" y="14540"/>
                  </a:cubicBezTo>
                  <a:lnTo>
                    <a:pt x="1082" y="14540"/>
                  </a:lnTo>
                  <a:cubicBezTo>
                    <a:pt x="1693" y="15686"/>
                    <a:pt x="2913" y="15958"/>
                    <a:pt x="4317" y="15958"/>
                  </a:cubicBezTo>
                  <a:cubicBezTo>
                    <a:pt x="5582" y="15958"/>
                    <a:pt x="6997" y="15736"/>
                    <a:pt x="8247" y="15736"/>
                  </a:cubicBezTo>
                  <a:cubicBezTo>
                    <a:pt x="9014" y="15736"/>
                    <a:pt x="9720" y="15820"/>
                    <a:pt x="10290" y="16089"/>
                  </a:cubicBezTo>
                  <a:cubicBezTo>
                    <a:pt x="11286" y="16543"/>
                    <a:pt x="11470" y="17416"/>
                    <a:pt x="14286" y="20613"/>
                  </a:cubicBezTo>
                  <a:cubicBezTo>
                    <a:pt x="13930" y="20493"/>
                    <a:pt x="13556" y="20445"/>
                    <a:pt x="13168" y="20445"/>
                  </a:cubicBezTo>
                  <a:cubicBezTo>
                    <a:pt x="11595" y="20445"/>
                    <a:pt x="9793" y="21229"/>
                    <a:pt x="8043" y="21229"/>
                  </a:cubicBezTo>
                  <a:cubicBezTo>
                    <a:pt x="7374" y="21229"/>
                    <a:pt x="6712" y="21115"/>
                    <a:pt x="6074" y="20797"/>
                  </a:cubicBezTo>
                  <a:lnTo>
                    <a:pt x="6074" y="20797"/>
                  </a:lnTo>
                  <a:cubicBezTo>
                    <a:pt x="6798" y="21264"/>
                    <a:pt x="7607" y="21414"/>
                    <a:pt x="8428" y="21414"/>
                  </a:cubicBezTo>
                  <a:cubicBezTo>
                    <a:pt x="8860" y="21414"/>
                    <a:pt x="9296" y="21373"/>
                    <a:pt x="9725" y="21313"/>
                  </a:cubicBezTo>
                  <a:cubicBezTo>
                    <a:pt x="11524" y="21045"/>
                    <a:pt x="12588" y="20862"/>
                    <a:pt x="13338" y="20862"/>
                  </a:cubicBezTo>
                  <a:cubicBezTo>
                    <a:pt x="15267" y="20862"/>
                    <a:pt x="15118" y="22072"/>
                    <a:pt x="20076" y="26145"/>
                  </a:cubicBezTo>
                  <a:cubicBezTo>
                    <a:pt x="20801" y="25235"/>
                    <a:pt x="14544" y="22198"/>
                    <a:pt x="14876" y="19371"/>
                  </a:cubicBezTo>
                  <a:cubicBezTo>
                    <a:pt x="15122" y="17293"/>
                    <a:pt x="17101" y="14921"/>
                    <a:pt x="16720" y="12843"/>
                  </a:cubicBezTo>
                  <a:lnTo>
                    <a:pt x="16720" y="12843"/>
                  </a:lnTo>
                  <a:cubicBezTo>
                    <a:pt x="16917" y="15302"/>
                    <a:pt x="14052" y="17994"/>
                    <a:pt x="14556" y="20379"/>
                  </a:cubicBezTo>
                  <a:cubicBezTo>
                    <a:pt x="13142" y="18818"/>
                    <a:pt x="11458" y="16728"/>
                    <a:pt x="11507" y="16715"/>
                  </a:cubicBezTo>
                  <a:cubicBezTo>
                    <a:pt x="9307" y="13802"/>
                    <a:pt x="15257" y="9561"/>
                    <a:pt x="14114" y="7348"/>
                  </a:cubicBezTo>
                  <a:lnTo>
                    <a:pt x="14114" y="7348"/>
                  </a:lnTo>
                  <a:cubicBezTo>
                    <a:pt x="14925" y="9327"/>
                    <a:pt x="10401" y="12646"/>
                    <a:pt x="10770" y="15597"/>
                  </a:cubicBezTo>
                  <a:cubicBezTo>
                    <a:pt x="10773" y="15631"/>
                    <a:pt x="10767" y="15647"/>
                    <a:pt x="10752" y="15647"/>
                  </a:cubicBezTo>
                  <a:cubicBezTo>
                    <a:pt x="10510" y="15647"/>
                    <a:pt x="7984" y="11407"/>
                    <a:pt x="7660" y="10852"/>
                  </a:cubicBezTo>
                  <a:cubicBezTo>
                    <a:pt x="8016" y="10667"/>
                    <a:pt x="6086" y="10421"/>
                    <a:pt x="9491" y="6364"/>
                  </a:cubicBezTo>
                  <a:cubicBezTo>
                    <a:pt x="10401" y="5270"/>
                    <a:pt x="11114" y="4385"/>
                    <a:pt x="10475" y="3820"/>
                  </a:cubicBezTo>
                  <a:lnTo>
                    <a:pt x="10475" y="3820"/>
                  </a:lnTo>
                  <a:cubicBezTo>
                    <a:pt x="11679" y="5024"/>
                    <a:pt x="7131" y="7508"/>
                    <a:pt x="7266" y="10151"/>
                  </a:cubicBezTo>
                  <a:cubicBezTo>
                    <a:pt x="3910" y="3611"/>
                    <a:pt x="4389" y="4361"/>
                    <a:pt x="6049" y="2639"/>
                  </a:cubicBezTo>
                  <a:cubicBezTo>
                    <a:pt x="6860" y="1804"/>
                    <a:pt x="6934" y="1213"/>
                    <a:pt x="5828" y="525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0" name="Google Shape;1140;p19"/>
          <p:cNvSpPr txBox="1"/>
          <p:nvPr>
            <p:ph type="title"/>
          </p:nvPr>
        </p:nvSpPr>
        <p:spPr>
          <a:xfrm>
            <a:off x="713225" y="517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4000">
                <a:solidFill>
                  <a:srgbClr val="FDDFA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41" name="Google Shape;1141;p19"/>
          <p:cNvGrpSpPr/>
          <p:nvPr/>
        </p:nvGrpSpPr>
        <p:grpSpPr>
          <a:xfrm rot="-6498679">
            <a:off x="7779876" y="4704309"/>
            <a:ext cx="2022442" cy="1195449"/>
            <a:chOff x="8495911" y="3044437"/>
            <a:chExt cx="3209147" cy="1896901"/>
          </a:xfrm>
        </p:grpSpPr>
        <p:sp>
          <p:nvSpPr>
            <p:cNvPr id="1142" name="Google Shape;1142;p19"/>
            <p:cNvSpPr/>
            <p:nvPr/>
          </p:nvSpPr>
          <p:spPr>
            <a:xfrm rot="705227">
              <a:off x="8832469" y="3311547"/>
              <a:ext cx="2762760" cy="1362682"/>
            </a:xfrm>
            <a:custGeom>
              <a:rect b="b" l="l" r="r" t="t"/>
              <a:pathLst>
                <a:path extrusionOk="0" h="26418" w="53561">
                  <a:moveTo>
                    <a:pt x="46340" y="0"/>
                  </a:moveTo>
                  <a:cubicBezTo>
                    <a:pt x="43444" y="0"/>
                    <a:pt x="40543" y="2510"/>
                    <a:pt x="37493" y="4714"/>
                  </a:cubicBezTo>
                  <a:cubicBezTo>
                    <a:pt x="33704" y="7499"/>
                    <a:pt x="31647" y="8289"/>
                    <a:pt x="29780" y="8289"/>
                  </a:cubicBezTo>
                  <a:cubicBezTo>
                    <a:pt x="27855" y="8289"/>
                    <a:pt x="26133" y="7449"/>
                    <a:pt x="22926" y="7087"/>
                  </a:cubicBezTo>
                  <a:cubicBezTo>
                    <a:pt x="22437" y="7043"/>
                    <a:pt x="21984" y="7023"/>
                    <a:pt x="21563" y="7023"/>
                  </a:cubicBezTo>
                  <a:cubicBezTo>
                    <a:pt x="14894" y="7023"/>
                    <a:pt x="16060" y="12199"/>
                    <a:pt x="5850" y="12558"/>
                  </a:cubicBezTo>
                  <a:cubicBezTo>
                    <a:pt x="5752" y="12555"/>
                    <a:pt x="5655" y="12554"/>
                    <a:pt x="5561" y="12554"/>
                  </a:cubicBezTo>
                  <a:cubicBezTo>
                    <a:pt x="1846" y="12554"/>
                    <a:pt x="716" y="14435"/>
                    <a:pt x="428" y="18176"/>
                  </a:cubicBezTo>
                  <a:cubicBezTo>
                    <a:pt x="1" y="23778"/>
                    <a:pt x="2330" y="26418"/>
                    <a:pt x="6693" y="26418"/>
                  </a:cubicBezTo>
                  <a:cubicBezTo>
                    <a:pt x="7223" y="26418"/>
                    <a:pt x="7782" y="26379"/>
                    <a:pt x="8370" y="26302"/>
                  </a:cubicBezTo>
                  <a:cubicBezTo>
                    <a:pt x="13462" y="25740"/>
                    <a:pt x="15388" y="22725"/>
                    <a:pt x="21405" y="22725"/>
                  </a:cubicBezTo>
                  <a:cubicBezTo>
                    <a:pt x="22230" y="22725"/>
                    <a:pt x="23133" y="22781"/>
                    <a:pt x="24130" y="22909"/>
                  </a:cubicBezTo>
                  <a:cubicBezTo>
                    <a:pt x="25494" y="23070"/>
                    <a:pt x="26731" y="23145"/>
                    <a:pt x="27857" y="23145"/>
                  </a:cubicBezTo>
                  <a:cubicBezTo>
                    <a:pt x="39605" y="23145"/>
                    <a:pt x="39381" y="14943"/>
                    <a:pt x="46886" y="10455"/>
                  </a:cubicBezTo>
                  <a:cubicBezTo>
                    <a:pt x="50315" y="8390"/>
                    <a:pt x="53561" y="5563"/>
                    <a:pt x="50942" y="2514"/>
                  </a:cubicBezTo>
                  <a:cubicBezTo>
                    <a:pt x="49396" y="700"/>
                    <a:pt x="47869" y="0"/>
                    <a:pt x="46340" y="0"/>
                  </a:cubicBezTo>
                  <a:close/>
                </a:path>
              </a:pathLst>
            </a:custGeom>
            <a:solidFill>
              <a:srgbClr val="E198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9"/>
            <p:cNvSpPr/>
            <p:nvPr/>
          </p:nvSpPr>
          <p:spPr>
            <a:xfrm rot="705227">
              <a:off x="8564020" y="3439922"/>
              <a:ext cx="2795772" cy="956477"/>
            </a:xfrm>
            <a:custGeom>
              <a:rect b="b" l="l" r="r" t="t"/>
              <a:pathLst>
                <a:path extrusionOk="0" h="18543" w="54201">
                  <a:moveTo>
                    <a:pt x="47496" y="1"/>
                  </a:moveTo>
                  <a:lnTo>
                    <a:pt x="47496" y="1"/>
                  </a:lnTo>
                  <a:cubicBezTo>
                    <a:pt x="47488" y="1"/>
                    <a:pt x="47118" y="522"/>
                    <a:pt x="46320" y="1606"/>
                  </a:cubicBezTo>
                  <a:cubicBezTo>
                    <a:pt x="41686" y="7913"/>
                    <a:pt x="44427" y="7089"/>
                    <a:pt x="34359" y="10642"/>
                  </a:cubicBezTo>
                  <a:cubicBezTo>
                    <a:pt x="33978" y="10775"/>
                    <a:pt x="33810" y="10825"/>
                    <a:pt x="33749" y="10825"/>
                  </a:cubicBezTo>
                  <a:cubicBezTo>
                    <a:pt x="33659" y="10825"/>
                    <a:pt x="33806" y="10715"/>
                    <a:pt x="33842" y="10605"/>
                  </a:cubicBezTo>
                  <a:cubicBezTo>
                    <a:pt x="34313" y="9354"/>
                    <a:pt x="36354" y="5992"/>
                    <a:pt x="36235" y="5992"/>
                  </a:cubicBezTo>
                  <a:cubicBezTo>
                    <a:pt x="36183" y="5992"/>
                    <a:pt x="35721" y="6629"/>
                    <a:pt x="34543" y="8355"/>
                  </a:cubicBezTo>
                  <a:cubicBezTo>
                    <a:pt x="32539" y="11170"/>
                    <a:pt x="34150" y="11023"/>
                    <a:pt x="29257" y="12277"/>
                  </a:cubicBezTo>
                  <a:cubicBezTo>
                    <a:pt x="24560" y="13342"/>
                    <a:pt x="22502" y="13781"/>
                    <a:pt x="21753" y="13781"/>
                  </a:cubicBezTo>
                  <a:cubicBezTo>
                    <a:pt x="20964" y="13781"/>
                    <a:pt x="21632" y="13292"/>
                    <a:pt x="22200" y="12535"/>
                  </a:cubicBezTo>
                  <a:cubicBezTo>
                    <a:pt x="23737" y="10347"/>
                    <a:pt x="25274" y="8552"/>
                    <a:pt x="28175" y="5860"/>
                  </a:cubicBezTo>
                  <a:cubicBezTo>
                    <a:pt x="29060" y="5005"/>
                    <a:pt x="29407" y="4648"/>
                    <a:pt x="29373" y="4648"/>
                  </a:cubicBezTo>
                  <a:cubicBezTo>
                    <a:pt x="29206" y="4648"/>
                    <a:pt x="19590" y="13531"/>
                    <a:pt x="20184" y="13961"/>
                  </a:cubicBezTo>
                  <a:cubicBezTo>
                    <a:pt x="18341" y="14236"/>
                    <a:pt x="14253" y="14545"/>
                    <a:pt x="11305" y="14545"/>
                  </a:cubicBezTo>
                  <a:cubicBezTo>
                    <a:pt x="10694" y="14545"/>
                    <a:pt x="10132" y="14531"/>
                    <a:pt x="9649" y="14502"/>
                  </a:cubicBezTo>
                  <a:cubicBezTo>
                    <a:pt x="8665" y="14440"/>
                    <a:pt x="8272" y="14735"/>
                    <a:pt x="12378" y="11355"/>
                  </a:cubicBezTo>
                  <a:cubicBezTo>
                    <a:pt x="12694" y="11098"/>
                    <a:pt x="12806" y="10989"/>
                    <a:pt x="12771" y="10989"/>
                  </a:cubicBezTo>
                  <a:cubicBezTo>
                    <a:pt x="12576" y="10989"/>
                    <a:pt x="7895" y="14284"/>
                    <a:pt x="7854" y="14305"/>
                  </a:cubicBezTo>
                  <a:cubicBezTo>
                    <a:pt x="7726" y="14355"/>
                    <a:pt x="7461" y="14375"/>
                    <a:pt x="7124" y="14375"/>
                  </a:cubicBezTo>
                  <a:cubicBezTo>
                    <a:pt x="5974" y="14375"/>
                    <a:pt x="3976" y="14144"/>
                    <a:pt x="3662" y="14096"/>
                  </a:cubicBezTo>
                  <a:cubicBezTo>
                    <a:pt x="1681" y="13803"/>
                    <a:pt x="812" y="13611"/>
                    <a:pt x="425" y="13611"/>
                  </a:cubicBezTo>
                  <a:cubicBezTo>
                    <a:pt x="0" y="13611"/>
                    <a:pt x="156" y="13843"/>
                    <a:pt x="60" y="14428"/>
                  </a:cubicBezTo>
                  <a:cubicBezTo>
                    <a:pt x="17701" y="16579"/>
                    <a:pt x="5420" y="13703"/>
                    <a:pt x="14751" y="18165"/>
                  </a:cubicBezTo>
                  <a:cubicBezTo>
                    <a:pt x="15281" y="18427"/>
                    <a:pt x="15519" y="18543"/>
                    <a:pt x="15545" y="18543"/>
                  </a:cubicBezTo>
                  <a:cubicBezTo>
                    <a:pt x="15645" y="18543"/>
                    <a:pt x="12784" y="16913"/>
                    <a:pt x="11308" y="15215"/>
                  </a:cubicBezTo>
                  <a:cubicBezTo>
                    <a:pt x="15488" y="15055"/>
                    <a:pt x="17873" y="14957"/>
                    <a:pt x="23049" y="14059"/>
                  </a:cubicBezTo>
                  <a:lnTo>
                    <a:pt x="23049" y="14059"/>
                  </a:lnTo>
                  <a:cubicBezTo>
                    <a:pt x="22782" y="14454"/>
                    <a:pt x="28773" y="17835"/>
                    <a:pt x="35459" y="17835"/>
                  </a:cubicBezTo>
                  <a:cubicBezTo>
                    <a:pt x="35860" y="17835"/>
                    <a:pt x="36264" y="17822"/>
                    <a:pt x="36670" y="17797"/>
                  </a:cubicBezTo>
                  <a:lnTo>
                    <a:pt x="36670" y="17797"/>
                  </a:lnTo>
                  <a:cubicBezTo>
                    <a:pt x="36631" y="17797"/>
                    <a:pt x="36593" y="17797"/>
                    <a:pt x="36554" y="17797"/>
                  </a:cubicBezTo>
                  <a:cubicBezTo>
                    <a:pt x="31410" y="17797"/>
                    <a:pt x="27400" y="16169"/>
                    <a:pt x="24094" y="13850"/>
                  </a:cubicBezTo>
                  <a:cubicBezTo>
                    <a:pt x="29763" y="12812"/>
                    <a:pt x="34133" y="10814"/>
                    <a:pt x="35260" y="10814"/>
                  </a:cubicBezTo>
                  <a:cubicBezTo>
                    <a:pt x="35267" y="10814"/>
                    <a:pt x="35274" y="10814"/>
                    <a:pt x="35281" y="10814"/>
                  </a:cubicBezTo>
                  <a:cubicBezTo>
                    <a:pt x="36289" y="10826"/>
                    <a:pt x="36375" y="11822"/>
                    <a:pt x="41538" y="12006"/>
                  </a:cubicBezTo>
                  <a:cubicBezTo>
                    <a:pt x="40112" y="11810"/>
                    <a:pt x="38711" y="11551"/>
                    <a:pt x="37358" y="11023"/>
                  </a:cubicBezTo>
                  <a:cubicBezTo>
                    <a:pt x="35109" y="10138"/>
                    <a:pt x="35588" y="10802"/>
                    <a:pt x="40628" y="8392"/>
                  </a:cubicBezTo>
                  <a:cubicBezTo>
                    <a:pt x="44665" y="6364"/>
                    <a:pt x="44812" y="6087"/>
                    <a:pt x="45323" y="6087"/>
                  </a:cubicBezTo>
                  <a:cubicBezTo>
                    <a:pt x="45515" y="6087"/>
                    <a:pt x="45758" y="6126"/>
                    <a:pt x="46278" y="6126"/>
                  </a:cubicBezTo>
                  <a:cubicBezTo>
                    <a:pt x="46891" y="6126"/>
                    <a:pt x="47888" y="6072"/>
                    <a:pt x="49639" y="5835"/>
                  </a:cubicBezTo>
                  <a:cubicBezTo>
                    <a:pt x="51066" y="5614"/>
                    <a:pt x="52455" y="5392"/>
                    <a:pt x="54200" y="4630"/>
                  </a:cubicBezTo>
                  <a:lnTo>
                    <a:pt x="54200" y="4630"/>
                  </a:lnTo>
                  <a:cubicBezTo>
                    <a:pt x="52098" y="5442"/>
                    <a:pt x="49971" y="5700"/>
                    <a:pt x="47636" y="5810"/>
                  </a:cubicBezTo>
                  <a:cubicBezTo>
                    <a:pt x="46920" y="5841"/>
                    <a:pt x="46400" y="5882"/>
                    <a:pt x="46091" y="5882"/>
                  </a:cubicBezTo>
                  <a:cubicBezTo>
                    <a:pt x="45155" y="5882"/>
                    <a:pt x="46171" y="5504"/>
                    <a:pt x="49603" y="3303"/>
                  </a:cubicBezTo>
                  <a:cubicBezTo>
                    <a:pt x="51923" y="1752"/>
                    <a:pt x="53788" y="242"/>
                    <a:pt x="53773" y="242"/>
                  </a:cubicBezTo>
                  <a:lnTo>
                    <a:pt x="53773" y="242"/>
                  </a:lnTo>
                  <a:cubicBezTo>
                    <a:pt x="53772" y="242"/>
                    <a:pt x="53751" y="258"/>
                    <a:pt x="53709" y="291"/>
                  </a:cubicBezTo>
                  <a:cubicBezTo>
                    <a:pt x="52110" y="1397"/>
                    <a:pt x="49357" y="3721"/>
                    <a:pt x="43112" y="6941"/>
                  </a:cubicBezTo>
                  <a:cubicBezTo>
                    <a:pt x="45823" y="2462"/>
                    <a:pt x="47513" y="1"/>
                    <a:pt x="47496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4" name="Google Shape;1144;p19"/>
          <p:cNvSpPr/>
          <p:nvPr/>
        </p:nvSpPr>
        <p:spPr>
          <a:xfrm rot="687997">
            <a:off x="7870000" y="2952110"/>
            <a:ext cx="483143" cy="389655"/>
          </a:xfrm>
          <a:custGeom>
            <a:rect b="b" l="l" r="r" t="t"/>
            <a:pathLst>
              <a:path extrusionOk="0" h="9132" w="11323">
                <a:moveTo>
                  <a:pt x="5055" y="1"/>
                </a:moveTo>
                <a:cubicBezTo>
                  <a:pt x="3681" y="1"/>
                  <a:pt x="2337" y="632"/>
                  <a:pt x="1562" y="1854"/>
                </a:cubicBezTo>
                <a:cubicBezTo>
                  <a:pt x="1" y="4312"/>
                  <a:pt x="1107" y="8246"/>
                  <a:pt x="4869" y="8603"/>
                </a:cubicBezTo>
                <a:cubicBezTo>
                  <a:pt x="5066" y="8623"/>
                  <a:pt x="5265" y="8632"/>
                  <a:pt x="5464" y="8632"/>
                </a:cubicBezTo>
                <a:cubicBezTo>
                  <a:pt x="6650" y="8632"/>
                  <a:pt x="7846" y="8322"/>
                  <a:pt x="8962" y="8322"/>
                </a:cubicBezTo>
                <a:cubicBezTo>
                  <a:pt x="9810" y="8322"/>
                  <a:pt x="10610" y="8501"/>
                  <a:pt x="11323" y="9131"/>
                </a:cubicBezTo>
                <a:cubicBezTo>
                  <a:pt x="9479" y="7496"/>
                  <a:pt x="10130" y="5050"/>
                  <a:pt x="9208" y="2825"/>
                </a:cubicBezTo>
                <a:cubicBezTo>
                  <a:pt x="8409" y="917"/>
                  <a:pt x="6711" y="1"/>
                  <a:pt x="5055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19"/>
          <p:cNvSpPr/>
          <p:nvPr/>
        </p:nvSpPr>
        <p:spPr>
          <a:xfrm rot="687997">
            <a:off x="7776770" y="3262800"/>
            <a:ext cx="1816895" cy="2849659"/>
          </a:xfrm>
          <a:custGeom>
            <a:rect b="b" l="l" r="r" t="t"/>
            <a:pathLst>
              <a:path extrusionOk="0" h="66785" w="42581">
                <a:moveTo>
                  <a:pt x="124" y="1"/>
                </a:moveTo>
                <a:cubicBezTo>
                  <a:pt x="1" y="1"/>
                  <a:pt x="1139" y="1011"/>
                  <a:pt x="4090" y="3338"/>
                </a:cubicBezTo>
                <a:cubicBezTo>
                  <a:pt x="22395" y="17746"/>
                  <a:pt x="37037" y="40968"/>
                  <a:pt x="41180" y="66784"/>
                </a:cubicBezTo>
                <a:lnTo>
                  <a:pt x="42581" y="66551"/>
                </a:lnTo>
                <a:cubicBezTo>
                  <a:pt x="39385" y="48652"/>
                  <a:pt x="31836" y="33506"/>
                  <a:pt x="20588" y="19135"/>
                </a:cubicBezTo>
                <a:cubicBezTo>
                  <a:pt x="12378" y="9207"/>
                  <a:pt x="498" y="1"/>
                  <a:pt x="124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19"/>
          <p:cNvSpPr/>
          <p:nvPr/>
        </p:nvSpPr>
        <p:spPr>
          <a:xfrm rot="687997">
            <a:off x="8003038" y="4267575"/>
            <a:ext cx="1009339" cy="388247"/>
          </a:xfrm>
          <a:custGeom>
            <a:rect b="b" l="l" r="r" t="t"/>
            <a:pathLst>
              <a:path extrusionOk="0" h="9099" w="23655">
                <a:moveTo>
                  <a:pt x="9720" y="0"/>
                </a:moveTo>
                <a:cubicBezTo>
                  <a:pt x="9649" y="0"/>
                  <a:pt x="9577" y="1"/>
                  <a:pt x="9505" y="2"/>
                </a:cubicBezTo>
                <a:cubicBezTo>
                  <a:pt x="5399" y="174"/>
                  <a:pt x="2006" y="2534"/>
                  <a:pt x="1182" y="4526"/>
                </a:cubicBezTo>
                <a:cubicBezTo>
                  <a:pt x="0" y="7329"/>
                  <a:pt x="3857" y="7992"/>
                  <a:pt x="8446" y="7992"/>
                </a:cubicBezTo>
                <a:cubicBezTo>
                  <a:pt x="12563" y="7992"/>
                  <a:pt x="17271" y="7458"/>
                  <a:pt x="19459" y="7458"/>
                </a:cubicBezTo>
                <a:cubicBezTo>
                  <a:pt x="19881" y="7458"/>
                  <a:pt x="20209" y="7478"/>
                  <a:pt x="20421" y="7525"/>
                </a:cubicBezTo>
                <a:cubicBezTo>
                  <a:pt x="21513" y="7773"/>
                  <a:pt x="22533" y="8247"/>
                  <a:pt x="23415" y="8911"/>
                </a:cubicBezTo>
                <a:lnTo>
                  <a:pt x="23415" y="8911"/>
                </a:lnTo>
                <a:cubicBezTo>
                  <a:pt x="18450" y="4958"/>
                  <a:pt x="17107" y="0"/>
                  <a:pt x="9720" y="0"/>
                </a:cubicBezTo>
                <a:close/>
                <a:moveTo>
                  <a:pt x="23415" y="8911"/>
                </a:moveTo>
                <a:cubicBezTo>
                  <a:pt x="23494" y="8974"/>
                  <a:pt x="23574" y="9036"/>
                  <a:pt x="23655" y="9099"/>
                </a:cubicBezTo>
                <a:cubicBezTo>
                  <a:pt x="23576" y="9035"/>
                  <a:pt x="23496" y="8972"/>
                  <a:pt x="23415" y="891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19"/>
          <p:cNvSpPr/>
          <p:nvPr/>
        </p:nvSpPr>
        <p:spPr>
          <a:xfrm rot="687997">
            <a:off x="8216541" y="4487322"/>
            <a:ext cx="1009296" cy="527263"/>
          </a:xfrm>
          <a:custGeom>
            <a:rect b="b" l="l" r="r" t="t"/>
            <a:pathLst>
              <a:path extrusionOk="0" h="12357" w="23654">
                <a:moveTo>
                  <a:pt x="3718" y="0"/>
                </a:moveTo>
                <a:cubicBezTo>
                  <a:pt x="2481" y="0"/>
                  <a:pt x="1237" y="109"/>
                  <a:pt x="1" y="334"/>
                </a:cubicBezTo>
                <a:cubicBezTo>
                  <a:pt x="1054" y="168"/>
                  <a:pt x="2118" y="87"/>
                  <a:pt x="3182" y="87"/>
                </a:cubicBezTo>
                <a:cubicBezTo>
                  <a:pt x="11257" y="87"/>
                  <a:pt x="19343" y="4753"/>
                  <a:pt x="23014" y="12357"/>
                </a:cubicBezTo>
                <a:lnTo>
                  <a:pt x="23654" y="12062"/>
                </a:lnTo>
                <a:cubicBezTo>
                  <a:pt x="19923" y="4804"/>
                  <a:pt x="11956" y="0"/>
                  <a:pt x="3718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8" name="Google Shape;1148;p19"/>
          <p:cNvGrpSpPr/>
          <p:nvPr/>
        </p:nvGrpSpPr>
        <p:grpSpPr>
          <a:xfrm rot="687806">
            <a:off x="7946523" y="3465774"/>
            <a:ext cx="1415964" cy="1293341"/>
            <a:chOff x="7652314" y="3072428"/>
            <a:chExt cx="1711753" cy="1563515"/>
          </a:xfrm>
        </p:grpSpPr>
        <p:sp>
          <p:nvSpPr>
            <p:cNvPr id="1149" name="Google Shape;1149;p19"/>
            <p:cNvSpPr/>
            <p:nvPr/>
          </p:nvSpPr>
          <p:spPr>
            <a:xfrm>
              <a:off x="8910762" y="3110184"/>
              <a:ext cx="323474" cy="1525759"/>
            </a:xfrm>
            <a:custGeom>
              <a:rect b="b" l="l" r="r" t="t"/>
              <a:pathLst>
                <a:path extrusionOk="0" h="29579" w="6271">
                  <a:moveTo>
                    <a:pt x="2472" y="0"/>
                  </a:moveTo>
                  <a:cubicBezTo>
                    <a:pt x="1" y="8225"/>
                    <a:pt x="616" y="20887"/>
                    <a:pt x="4365" y="28976"/>
                  </a:cubicBezTo>
                  <a:cubicBezTo>
                    <a:pt x="6271" y="28042"/>
                    <a:pt x="3603" y="29578"/>
                    <a:pt x="1882" y="18391"/>
                  </a:cubicBezTo>
                  <a:cubicBezTo>
                    <a:pt x="960" y="12970"/>
                    <a:pt x="935" y="5631"/>
                    <a:pt x="247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9"/>
            <p:cNvSpPr/>
            <p:nvPr/>
          </p:nvSpPr>
          <p:spPr>
            <a:xfrm>
              <a:off x="8811670" y="3072428"/>
              <a:ext cx="552397" cy="1313652"/>
            </a:xfrm>
            <a:custGeom>
              <a:rect b="b" l="l" r="r" t="t"/>
              <a:pathLst>
                <a:path extrusionOk="0" h="25467" w="10709">
                  <a:moveTo>
                    <a:pt x="6283" y="0"/>
                  </a:moveTo>
                  <a:cubicBezTo>
                    <a:pt x="3789" y="0"/>
                    <a:pt x="303" y="3338"/>
                    <a:pt x="111" y="9209"/>
                  </a:cubicBezTo>
                  <a:cubicBezTo>
                    <a:pt x="0" y="14397"/>
                    <a:pt x="1783" y="16929"/>
                    <a:pt x="3725" y="21257"/>
                  </a:cubicBezTo>
                  <a:cubicBezTo>
                    <a:pt x="4229" y="22506"/>
                    <a:pt x="4548" y="23446"/>
                    <a:pt x="4741" y="24118"/>
                  </a:cubicBezTo>
                  <a:lnTo>
                    <a:pt x="4741" y="24118"/>
                  </a:lnTo>
                  <a:cubicBezTo>
                    <a:pt x="4712" y="23377"/>
                    <a:pt x="4773" y="22368"/>
                    <a:pt x="5065" y="21183"/>
                  </a:cubicBezTo>
                  <a:cubicBezTo>
                    <a:pt x="5692" y="18700"/>
                    <a:pt x="7008" y="16831"/>
                    <a:pt x="7930" y="14495"/>
                  </a:cubicBezTo>
                  <a:cubicBezTo>
                    <a:pt x="9380" y="10881"/>
                    <a:pt x="10708" y="2816"/>
                    <a:pt x="7708" y="468"/>
                  </a:cubicBezTo>
                  <a:cubicBezTo>
                    <a:pt x="7307" y="154"/>
                    <a:pt x="6818" y="0"/>
                    <a:pt x="6283" y="0"/>
                  </a:cubicBezTo>
                  <a:close/>
                  <a:moveTo>
                    <a:pt x="4741" y="24118"/>
                  </a:moveTo>
                  <a:cubicBezTo>
                    <a:pt x="4775" y="24970"/>
                    <a:pt x="4927" y="25467"/>
                    <a:pt x="4985" y="25467"/>
                  </a:cubicBezTo>
                  <a:cubicBezTo>
                    <a:pt x="5037" y="25467"/>
                    <a:pt x="5011" y="25053"/>
                    <a:pt x="4741" y="24118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9"/>
            <p:cNvSpPr/>
            <p:nvPr/>
          </p:nvSpPr>
          <p:spPr>
            <a:xfrm>
              <a:off x="7652314" y="3530980"/>
              <a:ext cx="1090867" cy="510357"/>
            </a:xfrm>
            <a:custGeom>
              <a:rect b="b" l="l" r="r" t="t"/>
              <a:pathLst>
                <a:path extrusionOk="0" h="9894" w="21148">
                  <a:moveTo>
                    <a:pt x="7968" y="1"/>
                  </a:moveTo>
                  <a:cubicBezTo>
                    <a:pt x="3482" y="1"/>
                    <a:pt x="0" y="3160"/>
                    <a:pt x="768" y="5224"/>
                  </a:cubicBezTo>
                  <a:cubicBezTo>
                    <a:pt x="1014" y="5900"/>
                    <a:pt x="2120" y="6724"/>
                    <a:pt x="3829" y="7437"/>
                  </a:cubicBezTo>
                  <a:cubicBezTo>
                    <a:pt x="5939" y="8273"/>
                    <a:pt x="8158" y="8503"/>
                    <a:pt x="10167" y="8503"/>
                  </a:cubicBezTo>
                  <a:cubicBezTo>
                    <a:pt x="12621" y="8503"/>
                    <a:pt x="14762" y="8160"/>
                    <a:pt x="16006" y="8160"/>
                  </a:cubicBezTo>
                  <a:cubicBezTo>
                    <a:pt x="16063" y="8160"/>
                    <a:pt x="16118" y="8161"/>
                    <a:pt x="16172" y="8162"/>
                  </a:cubicBezTo>
                  <a:cubicBezTo>
                    <a:pt x="17855" y="8203"/>
                    <a:pt x="19093" y="8598"/>
                    <a:pt x="19899" y="9000"/>
                  </a:cubicBezTo>
                  <a:lnTo>
                    <a:pt x="19899" y="9000"/>
                  </a:lnTo>
                  <a:cubicBezTo>
                    <a:pt x="19337" y="8419"/>
                    <a:pt x="18568" y="7509"/>
                    <a:pt x="17598" y="6146"/>
                  </a:cubicBezTo>
                  <a:cubicBezTo>
                    <a:pt x="16491" y="4695"/>
                    <a:pt x="15594" y="3368"/>
                    <a:pt x="14217" y="2212"/>
                  </a:cubicBezTo>
                  <a:cubicBezTo>
                    <a:pt x="12124" y="616"/>
                    <a:pt x="9948" y="1"/>
                    <a:pt x="7968" y="1"/>
                  </a:cubicBezTo>
                  <a:close/>
                  <a:moveTo>
                    <a:pt x="19899" y="9000"/>
                  </a:moveTo>
                  <a:lnTo>
                    <a:pt x="19899" y="9000"/>
                  </a:lnTo>
                  <a:cubicBezTo>
                    <a:pt x="20531" y="9654"/>
                    <a:pt x="20902" y="9893"/>
                    <a:pt x="21006" y="9893"/>
                  </a:cubicBezTo>
                  <a:cubicBezTo>
                    <a:pt x="21148" y="9893"/>
                    <a:pt x="20784" y="9442"/>
                    <a:pt x="19899" y="900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9"/>
            <p:cNvSpPr/>
            <p:nvPr/>
          </p:nvSpPr>
          <p:spPr>
            <a:xfrm>
              <a:off x="7930344" y="3741695"/>
              <a:ext cx="1114853" cy="627604"/>
            </a:xfrm>
            <a:custGeom>
              <a:rect b="b" l="l" r="r" t="t"/>
              <a:pathLst>
                <a:path extrusionOk="0" h="12167" w="21613">
                  <a:moveTo>
                    <a:pt x="815" y="0"/>
                  </a:moveTo>
                  <a:cubicBezTo>
                    <a:pt x="541" y="0"/>
                    <a:pt x="269" y="7"/>
                    <a:pt x="0" y="20"/>
                  </a:cubicBezTo>
                  <a:cubicBezTo>
                    <a:pt x="110" y="18"/>
                    <a:pt x="221" y="17"/>
                    <a:pt x="332" y="17"/>
                  </a:cubicBezTo>
                  <a:cubicBezTo>
                    <a:pt x="7400" y="17"/>
                    <a:pt x="16338" y="4626"/>
                    <a:pt x="21010" y="12166"/>
                  </a:cubicBezTo>
                  <a:lnTo>
                    <a:pt x="21612" y="11785"/>
                  </a:lnTo>
                  <a:cubicBezTo>
                    <a:pt x="16725" y="4378"/>
                    <a:pt x="7864" y="0"/>
                    <a:pt x="815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3" name="Google Shape;1153;p19"/>
          <p:cNvSpPr/>
          <p:nvPr/>
        </p:nvSpPr>
        <p:spPr>
          <a:xfrm rot="687997">
            <a:off x="8420551" y="2902308"/>
            <a:ext cx="482972" cy="941580"/>
          </a:xfrm>
          <a:custGeom>
            <a:rect b="b" l="l" r="r" t="t"/>
            <a:pathLst>
              <a:path extrusionOk="0" h="22067" w="11319">
                <a:moveTo>
                  <a:pt x="4393" y="1"/>
                </a:moveTo>
                <a:cubicBezTo>
                  <a:pt x="1309" y="1"/>
                  <a:pt x="0" y="5653"/>
                  <a:pt x="1767" y="10585"/>
                </a:cubicBezTo>
                <a:cubicBezTo>
                  <a:pt x="3144" y="14445"/>
                  <a:pt x="5295" y="16055"/>
                  <a:pt x="7483" y="19042"/>
                </a:cubicBezTo>
                <a:cubicBezTo>
                  <a:pt x="8329" y="20209"/>
                  <a:pt x="8795" y="20983"/>
                  <a:pt x="9040" y="21456"/>
                </a:cubicBezTo>
                <a:lnTo>
                  <a:pt x="9040" y="21456"/>
                </a:lnTo>
                <a:cubicBezTo>
                  <a:pt x="8179" y="18635"/>
                  <a:pt x="9494" y="14907"/>
                  <a:pt x="9782" y="13535"/>
                </a:cubicBezTo>
                <a:cubicBezTo>
                  <a:pt x="11319" y="5888"/>
                  <a:pt x="7680" y="418"/>
                  <a:pt x="4742" y="24"/>
                </a:cubicBezTo>
                <a:cubicBezTo>
                  <a:pt x="4623" y="9"/>
                  <a:pt x="4507" y="1"/>
                  <a:pt x="4393" y="1"/>
                </a:cubicBezTo>
                <a:close/>
                <a:moveTo>
                  <a:pt x="9040" y="21456"/>
                </a:moveTo>
                <a:cubicBezTo>
                  <a:pt x="9097" y="21643"/>
                  <a:pt x="9164" y="21827"/>
                  <a:pt x="9241" y="22005"/>
                </a:cubicBezTo>
                <a:cubicBezTo>
                  <a:pt x="9259" y="22045"/>
                  <a:pt x="9273" y="22066"/>
                  <a:pt x="9281" y="22066"/>
                </a:cubicBezTo>
                <a:cubicBezTo>
                  <a:pt x="9303" y="22066"/>
                  <a:pt x="9263" y="21886"/>
                  <a:pt x="9040" y="21456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19"/>
          <p:cNvSpPr/>
          <p:nvPr/>
        </p:nvSpPr>
        <p:spPr>
          <a:xfrm rot="687997">
            <a:off x="8583319" y="3147559"/>
            <a:ext cx="401858" cy="1042322"/>
          </a:xfrm>
          <a:custGeom>
            <a:rect b="b" l="l" r="r" t="t"/>
            <a:pathLst>
              <a:path extrusionOk="0" h="24428" w="9418">
                <a:moveTo>
                  <a:pt x="0" y="0"/>
                </a:moveTo>
                <a:cubicBezTo>
                  <a:pt x="799" y="7241"/>
                  <a:pt x="3381" y="18576"/>
                  <a:pt x="7696" y="24427"/>
                </a:cubicBezTo>
                <a:cubicBezTo>
                  <a:pt x="9417" y="23124"/>
                  <a:pt x="2975" y="21219"/>
                  <a:pt x="0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19"/>
          <p:cNvSpPr/>
          <p:nvPr/>
        </p:nvSpPr>
        <p:spPr>
          <a:xfrm rot="687997">
            <a:off x="8022956" y="3419481"/>
            <a:ext cx="402455" cy="180661"/>
          </a:xfrm>
          <a:custGeom>
            <a:rect b="b" l="l" r="r" t="t"/>
            <a:pathLst>
              <a:path extrusionOk="0" h="4234" w="9432">
                <a:moveTo>
                  <a:pt x="3876" y="0"/>
                </a:moveTo>
                <a:cubicBezTo>
                  <a:pt x="287" y="0"/>
                  <a:pt x="0" y="4184"/>
                  <a:pt x="3801" y="4232"/>
                </a:cubicBezTo>
                <a:cubicBezTo>
                  <a:pt x="3840" y="4233"/>
                  <a:pt x="3878" y="4234"/>
                  <a:pt x="3916" y="4234"/>
                </a:cubicBezTo>
                <a:cubicBezTo>
                  <a:pt x="6055" y="4234"/>
                  <a:pt x="7042" y="2800"/>
                  <a:pt x="8580" y="2800"/>
                </a:cubicBezTo>
                <a:cubicBezTo>
                  <a:pt x="8845" y="2800"/>
                  <a:pt x="9126" y="2842"/>
                  <a:pt x="9431" y="2942"/>
                </a:cubicBezTo>
                <a:cubicBezTo>
                  <a:pt x="7280" y="2241"/>
                  <a:pt x="6850" y="90"/>
                  <a:pt x="4047" y="3"/>
                </a:cubicBezTo>
                <a:cubicBezTo>
                  <a:pt x="3989" y="1"/>
                  <a:pt x="3932" y="0"/>
                  <a:pt x="3876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19"/>
          <p:cNvSpPr/>
          <p:nvPr/>
        </p:nvSpPr>
        <p:spPr>
          <a:xfrm rot="687997">
            <a:off x="8130494" y="3535505"/>
            <a:ext cx="429252" cy="105393"/>
          </a:xfrm>
          <a:custGeom>
            <a:rect b="b" l="l" r="r" t="t"/>
            <a:pathLst>
              <a:path extrusionOk="0" h="2470" w="10060">
                <a:moveTo>
                  <a:pt x="743" y="0"/>
                </a:moveTo>
                <a:cubicBezTo>
                  <a:pt x="498" y="0"/>
                  <a:pt x="251" y="4"/>
                  <a:pt x="1" y="11"/>
                </a:cubicBezTo>
                <a:cubicBezTo>
                  <a:pt x="2927" y="24"/>
                  <a:pt x="7229" y="454"/>
                  <a:pt x="9319" y="2470"/>
                </a:cubicBezTo>
                <a:cubicBezTo>
                  <a:pt x="10060" y="1729"/>
                  <a:pt x="6069" y="0"/>
                  <a:pt x="743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19"/>
          <p:cNvSpPr/>
          <p:nvPr/>
        </p:nvSpPr>
        <p:spPr>
          <a:xfrm rot="-1520033">
            <a:off x="8731268" y="2041999"/>
            <a:ext cx="556524" cy="451859"/>
          </a:xfrm>
          <a:custGeom>
            <a:rect b="b" l="l" r="r" t="t"/>
            <a:pathLst>
              <a:path extrusionOk="0" h="10590" w="13043">
                <a:moveTo>
                  <a:pt x="5601" y="0"/>
                </a:moveTo>
                <a:cubicBezTo>
                  <a:pt x="5570" y="0"/>
                  <a:pt x="5539" y="1"/>
                  <a:pt x="5507" y="2"/>
                </a:cubicBezTo>
                <a:cubicBezTo>
                  <a:pt x="1307" y="148"/>
                  <a:pt x="0" y="10590"/>
                  <a:pt x="5849" y="10590"/>
                </a:cubicBezTo>
                <a:cubicBezTo>
                  <a:pt x="5907" y="10590"/>
                  <a:pt x="5965" y="10589"/>
                  <a:pt x="6023" y="10587"/>
                </a:cubicBezTo>
                <a:cubicBezTo>
                  <a:pt x="10302" y="10427"/>
                  <a:pt x="10154" y="5018"/>
                  <a:pt x="13043" y="4477"/>
                </a:cubicBezTo>
                <a:lnTo>
                  <a:pt x="13043" y="4477"/>
                </a:lnTo>
                <a:cubicBezTo>
                  <a:pt x="12886" y="4506"/>
                  <a:pt x="12732" y="4520"/>
                  <a:pt x="12582" y="4520"/>
                </a:cubicBezTo>
                <a:cubicBezTo>
                  <a:pt x="9885" y="4520"/>
                  <a:pt x="8362" y="0"/>
                  <a:pt x="5601" y="0"/>
                </a:cubicBezTo>
                <a:close/>
              </a:path>
            </a:pathLst>
          </a:custGeom>
          <a:solidFill>
            <a:srgbClr val="C335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19"/>
          <p:cNvSpPr/>
          <p:nvPr/>
        </p:nvSpPr>
        <p:spPr>
          <a:xfrm rot="-1520033">
            <a:off x="8876067" y="2095489"/>
            <a:ext cx="553410" cy="101722"/>
          </a:xfrm>
          <a:custGeom>
            <a:rect b="b" l="l" r="r" t="t"/>
            <a:pathLst>
              <a:path extrusionOk="0" h="2384" w="12970">
                <a:moveTo>
                  <a:pt x="12785" y="1"/>
                </a:moveTo>
                <a:cubicBezTo>
                  <a:pt x="8347" y="1304"/>
                  <a:pt x="4340" y="2201"/>
                  <a:pt x="0" y="2361"/>
                </a:cubicBezTo>
                <a:cubicBezTo>
                  <a:pt x="482" y="2376"/>
                  <a:pt x="963" y="2384"/>
                  <a:pt x="1445" y="2384"/>
                </a:cubicBezTo>
                <a:cubicBezTo>
                  <a:pt x="5326" y="2384"/>
                  <a:pt x="9196" y="1900"/>
                  <a:pt x="12970" y="960"/>
                </a:cubicBezTo>
                <a:lnTo>
                  <a:pt x="12785" y="1"/>
                </a:ln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9" name="Google Shape;1159;p19"/>
          <p:cNvGrpSpPr/>
          <p:nvPr/>
        </p:nvGrpSpPr>
        <p:grpSpPr>
          <a:xfrm>
            <a:off x="-819186" y="1097852"/>
            <a:ext cx="2347135" cy="4505182"/>
            <a:chOff x="-819186" y="1097852"/>
            <a:chExt cx="2347135" cy="4505182"/>
          </a:xfrm>
        </p:grpSpPr>
        <p:grpSp>
          <p:nvGrpSpPr>
            <p:cNvPr id="1160" name="Google Shape;1160;p19"/>
            <p:cNvGrpSpPr/>
            <p:nvPr/>
          </p:nvGrpSpPr>
          <p:grpSpPr>
            <a:xfrm flipH="1" rot="-136340">
              <a:off x="-608035" y="1805074"/>
              <a:ext cx="1207855" cy="1358211"/>
              <a:chOff x="7252252" y="3590922"/>
              <a:chExt cx="1460083" cy="1641837"/>
            </a:xfrm>
          </p:grpSpPr>
          <p:sp>
            <p:nvSpPr>
              <p:cNvPr id="1161" name="Google Shape;1161;p19"/>
              <p:cNvSpPr/>
              <p:nvPr/>
            </p:nvSpPr>
            <p:spPr>
              <a:xfrm rot="688039">
                <a:off x="7375542" y="3689307"/>
                <a:ext cx="1125626" cy="1353310"/>
              </a:xfrm>
              <a:custGeom>
                <a:rect b="b" l="l" r="r" t="t"/>
                <a:pathLst>
                  <a:path extrusionOk="0" h="26236" w="21822">
                    <a:moveTo>
                      <a:pt x="5815" y="1"/>
                    </a:moveTo>
                    <a:lnTo>
                      <a:pt x="5815" y="1"/>
                    </a:lnTo>
                    <a:cubicBezTo>
                      <a:pt x="1" y="10352"/>
                      <a:pt x="3012" y="23063"/>
                      <a:pt x="17224" y="25215"/>
                    </a:cubicBezTo>
                    <a:cubicBezTo>
                      <a:pt x="19424" y="25534"/>
                      <a:pt x="21096" y="25596"/>
                      <a:pt x="21822" y="26235"/>
                    </a:cubicBezTo>
                    <a:cubicBezTo>
                      <a:pt x="21096" y="25584"/>
                      <a:pt x="20813" y="23924"/>
                      <a:pt x="20641" y="21846"/>
                    </a:cubicBezTo>
                    <a:cubicBezTo>
                      <a:pt x="19695" y="10032"/>
                      <a:pt x="19240" y="8828"/>
                      <a:pt x="5815" y="1"/>
                    </a:cubicBezTo>
                    <a:close/>
                  </a:path>
                </a:pathLst>
              </a:custGeom>
              <a:solidFill>
                <a:srgbClr val="D566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19"/>
              <p:cNvSpPr/>
              <p:nvPr/>
            </p:nvSpPr>
            <p:spPr>
              <a:xfrm rot="688039">
                <a:off x="7437079" y="3695486"/>
                <a:ext cx="1063470" cy="1353310"/>
              </a:xfrm>
              <a:custGeom>
                <a:rect b="b" l="l" r="r" t="t"/>
                <a:pathLst>
                  <a:path extrusionOk="0" h="26236" w="20617">
                    <a:moveTo>
                      <a:pt x="4610" y="1"/>
                    </a:moveTo>
                    <a:cubicBezTo>
                      <a:pt x="0" y="8201"/>
                      <a:pt x="984" y="17986"/>
                      <a:pt x="8544" y="22695"/>
                    </a:cubicBezTo>
                    <a:cubicBezTo>
                      <a:pt x="13669" y="25924"/>
                      <a:pt x="19123" y="24966"/>
                      <a:pt x="20594" y="26216"/>
                    </a:cubicBezTo>
                    <a:lnTo>
                      <a:pt x="20594" y="26216"/>
                    </a:lnTo>
                    <a:cubicBezTo>
                      <a:pt x="12689" y="19346"/>
                      <a:pt x="7104" y="10183"/>
                      <a:pt x="4610" y="1"/>
                    </a:cubicBezTo>
                    <a:close/>
                    <a:moveTo>
                      <a:pt x="20594" y="26216"/>
                    </a:moveTo>
                    <a:lnTo>
                      <a:pt x="20594" y="26216"/>
                    </a:lnTo>
                    <a:cubicBezTo>
                      <a:pt x="20602" y="26222"/>
                      <a:pt x="20609" y="26229"/>
                      <a:pt x="20617" y="26235"/>
                    </a:cubicBezTo>
                    <a:cubicBezTo>
                      <a:pt x="20609" y="26229"/>
                      <a:pt x="20602" y="26222"/>
                      <a:pt x="20594" y="26216"/>
                    </a:cubicBezTo>
                    <a:close/>
                  </a:path>
                </a:pathLst>
              </a:custGeom>
              <a:solidFill>
                <a:srgbClr val="D9CA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19"/>
              <p:cNvSpPr/>
              <p:nvPr/>
            </p:nvSpPr>
            <p:spPr>
              <a:xfrm rot="688039">
                <a:off x="7515974" y="3790941"/>
                <a:ext cx="1073012" cy="1348616"/>
              </a:xfrm>
              <a:custGeom>
                <a:rect b="b" l="l" r="r" t="t"/>
                <a:pathLst>
                  <a:path extrusionOk="0" h="26145" w="20802">
                    <a:moveTo>
                      <a:pt x="3079" y="0"/>
                    </a:moveTo>
                    <a:cubicBezTo>
                      <a:pt x="3068" y="0"/>
                      <a:pt x="3289" y="673"/>
                      <a:pt x="3945" y="2551"/>
                    </a:cubicBezTo>
                    <a:lnTo>
                      <a:pt x="3945" y="2551"/>
                    </a:lnTo>
                    <a:cubicBezTo>
                      <a:pt x="3578" y="1365"/>
                      <a:pt x="3094" y="0"/>
                      <a:pt x="3079" y="0"/>
                    </a:cubicBezTo>
                    <a:close/>
                    <a:moveTo>
                      <a:pt x="5828" y="525"/>
                    </a:moveTo>
                    <a:cubicBezTo>
                      <a:pt x="7881" y="2013"/>
                      <a:pt x="5250" y="2689"/>
                      <a:pt x="4684" y="4115"/>
                    </a:cubicBezTo>
                    <a:cubicBezTo>
                      <a:pt x="4644" y="4229"/>
                      <a:pt x="4657" y="4413"/>
                      <a:pt x="4628" y="4413"/>
                    </a:cubicBezTo>
                    <a:cubicBezTo>
                      <a:pt x="4613" y="4413"/>
                      <a:pt x="4587" y="4366"/>
                      <a:pt x="4537" y="4238"/>
                    </a:cubicBezTo>
                    <a:cubicBezTo>
                      <a:pt x="4309" y="3590"/>
                      <a:pt x="4113" y="3031"/>
                      <a:pt x="3945" y="2551"/>
                    </a:cubicBezTo>
                    <a:lnTo>
                      <a:pt x="3945" y="2551"/>
                    </a:lnTo>
                    <a:cubicBezTo>
                      <a:pt x="4227" y="3463"/>
                      <a:pt x="4439" y="4269"/>
                      <a:pt x="4314" y="4269"/>
                    </a:cubicBezTo>
                    <a:cubicBezTo>
                      <a:pt x="4307" y="4269"/>
                      <a:pt x="4300" y="4267"/>
                      <a:pt x="4291" y="4262"/>
                    </a:cubicBezTo>
                    <a:cubicBezTo>
                      <a:pt x="3013" y="3561"/>
                      <a:pt x="345" y="4557"/>
                      <a:pt x="1169" y="1939"/>
                    </a:cubicBezTo>
                    <a:lnTo>
                      <a:pt x="1169" y="1939"/>
                    </a:lnTo>
                    <a:cubicBezTo>
                      <a:pt x="160" y="4545"/>
                      <a:pt x="3074" y="3684"/>
                      <a:pt x="4242" y="4348"/>
                    </a:cubicBezTo>
                    <a:cubicBezTo>
                      <a:pt x="4626" y="4552"/>
                      <a:pt x="4647" y="4804"/>
                      <a:pt x="4682" y="4804"/>
                    </a:cubicBezTo>
                    <a:cubicBezTo>
                      <a:pt x="4683" y="4804"/>
                      <a:pt x="4684" y="4803"/>
                      <a:pt x="4684" y="4803"/>
                    </a:cubicBezTo>
                    <a:cubicBezTo>
                      <a:pt x="6314" y="9015"/>
                      <a:pt x="7205" y="10144"/>
                      <a:pt x="7023" y="10144"/>
                    </a:cubicBezTo>
                    <a:cubicBezTo>
                      <a:pt x="6997" y="10144"/>
                      <a:pt x="6947" y="10120"/>
                      <a:pt x="6873" y="10077"/>
                    </a:cubicBezTo>
                    <a:cubicBezTo>
                      <a:pt x="6288" y="9751"/>
                      <a:pt x="5508" y="9680"/>
                      <a:pt x="4683" y="9680"/>
                    </a:cubicBezTo>
                    <a:cubicBezTo>
                      <a:pt x="4048" y="9680"/>
                      <a:pt x="3387" y="9722"/>
                      <a:pt x="2767" y="9722"/>
                    </a:cubicBezTo>
                    <a:cubicBezTo>
                      <a:pt x="1394" y="9722"/>
                      <a:pt x="224" y="9517"/>
                      <a:pt x="1" y="8196"/>
                    </a:cubicBezTo>
                    <a:lnTo>
                      <a:pt x="1" y="8196"/>
                    </a:lnTo>
                    <a:cubicBezTo>
                      <a:pt x="205" y="9709"/>
                      <a:pt x="1662" y="9863"/>
                      <a:pt x="3239" y="9863"/>
                    </a:cubicBezTo>
                    <a:cubicBezTo>
                      <a:pt x="3644" y="9863"/>
                      <a:pt x="4057" y="9853"/>
                      <a:pt x="4458" y="9853"/>
                    </a:cubicBezTo>
                    <a:cubicBezTo>
                      <a:pt x="4933" y="9853"/>
                      <a:pt x="5392" y="9867"/>
                      <a:pt x="5803" y="9930"/>
                    </a:cubicBezTo>
                    <a:cubicBezTo>
                      <a:pt x="7278" y="10163"/>
                      <a:pt x="7315" y="10679"/>
                      <a:pt x="8594" y="12806"/>
                    </a:cubicBezTo>
                    <a:cubicBezTo>
                      <a:pt x="10025" y="15319"/>
                      <a:pt x="10699" y="15904"/>
                      <a:pt x="10563" y="15904"/>
                    </a:cubicBezTo>
                    <a:cubicBezTo>
                      <a:pt x="10445" y="15904"/>
                      <a:pt x="9712" y="15460"/>
                      <a:pt x="8330" y="15460"/>
                    </a:cubicBezTo>
                    <a:cubicBezTo>
                      <a:pt x="8287" y="15460"/>
                      <a:pt x="8244" y="15461"/>
                      <a:pt x="8200" y="15462"/>
                    </a:cubicBezTo>
                    <a:cubicBezTo>
                      <a:pt x="6897" y="15481"/>
                      <a:pt x="5361" y="15786"/>
                      <a:pt x="4012" y="15786"/>
                    </a:cubicBezTo>
                    <a:cubicBezTo>
                      <a:pt x="2765" y="15786"/>
                      <a:pt x="1679" y="15525"/>
                      <a:pt x="1082" y="14540"/>
                    </a:cubicBezTo>
                    <a:lnTo>
                      <a:pt x="1082" y="14540"/>
                    </a:lnTo>
                    <a:cubicBezTo>
                      <a:pt x="1693" y="15686"/>
                      <a:pt x="2913" y="15958"/>
                      <a:pt x="4317" y="15958"/>
                    </a:cubicBezTo>
                    <a:cubicBezTo>
                      <a:pt x="5582" y="15958"/>
                      <a:pt x="6997" y="15736"/>
                      <a:pt x="8247" y="15736"/>
                    </a:cubicBezTo>
                    <a:cubicBezTo>
                      <a:pt x="9014" y="15736"/>
                      <a:pt x="9720" y="15820"/>
                      <a:pt x="10290" y="16089"/>
                    </a:cubicBezTo>
                    <a:cubicBezTo>
                      <a:pt x="11286" y="16543"/>
                      <a:pt x="11470" y="17416"/>
                      <a:pt x="14286" y="20613"/>
                    </a:cubicBezTo>
                    <a:cubicBezTo>
                      <a:pt x="13930" y="20493"/>
                      <a:pt x="13556" y="20445"/>
                      <a:pt x="13168" y="20445"/>
                    </a:cubicBezTo>
                    <a:cubicBezTo>
                      <a:pt x="11595" y="20445"/>
                      <a:pt x="9793" y="21229"/>
                      <a:pt x="8043" y="21229"/>
                    </a:cubicBezTo>
                    <a:cubicBezTo>
                      <a:pt x="7374" y="21229"/>
                      <a:pt x="6712" y="21115"/>
                      <a:pt x="6074" y="20797"/>
                    </a:cubicBezTo>
                    <a:lnTo>
                      <a:pt x="6074" y="20797"/>
                    </a:lnTo>
                    <a:cubicBezTo>
                      <a:pt x="6798" y="21264"/>
                      <a:pt x="7607" y="21414"/>
                      <a:pt x="8428" y="21414"/>
                    </a:cubicBezTo>
                    <a:cubicBezTo>
                      <a:pt x="8860" y="21414"/>
                      <a:pt x="9296" y="21373"/>
                      <a:pt x="9725" y="21313"/>
                    </a:cubicBezTo>
                    <a:cubicBezTo>
                      <a:pt x="11524" y="21045"/>
                      <a:pt x="12588" y="20862"/>
                      <a:pt x="13338" y="20862"/>
                    </a:cubicBezTo>
                    <a:cubicBezTo>
                      <a:pt x="15267" y="20862"/>
                      <a:pt x="15118" y="22072"/>
                      <a:pt x="20076" y="26145"/>
                    </a:cubicBezTo>
                    <a:cubicBezTo>
                      <a:pt x="20801" y="25235"/>
                      <a:pt x="14544" y="22198"/>
                      <a:pt x="14876" y="19371"/>
                    </a:cubicBezTo>
                    <a:cubicBezTo>
                      <a:pt x="15122" y="17293"/>
                      <a:pt x="17101" y="14921"/>
                      <a:pt x="16720" y="12843"/>
                    </a:cubicBezTo>
                    <a:lnTo>
                      <a:pt x="16720" y="12843"/>
                    </a:lnTo>
                    <a:cubicBezTo>
                      <a:pt x="16917" y="15302"/>
                      <a:pt x="14052" y="17994"/>
                      <a:pt x="14556" y="20379"/>
                    </a:cubicBezTo>
                    <a:cubicBezTo>
                      <a:pt x="13142" y="18818"/>
                      <a:pt x="11458" y="16728"/>
                      <a:pt x="11507" y="16715"/>
                    </a:cubicBezTo>
                    <a:cubicBezTo>
                      <a:pt x="9307" y="13802"/>
                      <a:pt x="15257" y="9561"/>
                      <a:pt x="14114" y="7348"/>
                    </a:cubicBezTo>
                    <a:lnTo>
                      <a:pt x="14114" y="7348"/>
                    </a:lnTo>
                    <a:cubicBezTo>
                      <a:pt x="14925" y="9327"/>
                      <a:pt x="10401" y="12646"/>
                      <a:pt x="10770" y="15597"/>
                    </a:cubicBezTo>
                    <a:cubicBezTo>
                      <a:pt x="10773" y="15631"/>
                      <a:pt x="10767" y="15647"/>
                      <a:pt x="10752" y="15647"/>
                    </a:cubicBezTo>
                    <a:cubicBezTo>
                      <a:pt x="10510" y="15647"/>
                      <a:pt x="7984" y="11407"/>
                      <a:pt x="7660" y="10852"/>
                    </a:cubicBezTo>
                    <a:cubicBezTo>
                      <a:pt x="8016" y="10667"/>
                      <a:pt x="6086" y="10421"/>
                      <a:pt x="9491" y="6364"/>
                    </a:cubicBezTo>
                    <a:cubicBezTo>
                      <a:pt x="10401" y="5270"/>
                      <a:pt x="11114" y="4385"/>
                      <a:pt x="10475" y="3820"/>
                    </a:cubicBezTo>
                    <a:lnTo>
                      <a:pt x="10475" y="3820"/>
                    </a:lnTo>
                    <a:cubicBezTo>
                      <a:pt x="11679" y="5024"/>
                      <a:pt x="7131" y="7508"/>
                      <a:pt x="7266" y="10151"/>
                    </a:cubicBezTo>
                    <a:cubicBezTo>
                      <a:pt x="3910" y="3611"/>
                      <a:pt x="4389" y="4361"/>
                      <a:pt x="6049" y="2639"/>
                    </a:cubicBezTo>
                    <a:cubicBezTo>
                      <a:pt x="6860" y="1804"/>
                      <a:pt x="6934" y="1213"/>
                      <a:pt x="5828" y="525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4" name="Google Shape;1164;p19"/>
            <p:cNvGrpSpPr/>
            <p:nvPr/>
          </p:nvGrpSpPr>
          <p:grpSpPr>
            <a:xfrm flipH="1" rot="6498679">
              <a:off x="-762719" y="3857500"/>
              <a:ext cx="2022442" cy="1195449"/>
              <a:chOff x="8495911" y="3044437"/>
              <a:chExt cx="3209147" cy="1896901"/>
            </a:xfrm>
          </p:grpSpPr>
          <p:sp>
            <p:nvSpPr>
              <p:cNvPr id="1165" name="Google Shape;1165;p19"/>
              <p:cNvSpPr/>
              <p:nvPr/>
            </p:nvSpPr>
            <p:spPr>
              <a:xfrm rot="705227">
                <a:off x="8832469" y="3311547"/>
                <a:ext cx="2762760" cy="1362682"/>
              </a:xfrm>
              <a:custGeom>
                <a:rect b="b" l="l" r="r" t="t"/>
                <a:pathLst>
                  <a:path extrusionOk="0" h="26418" w="53561">
                    <a:moveTo>
                      <a:pt x="46340" y="0"/>
                    </a:moveTo>
                    <a:cubicBezTo>
                      <a:pt x="43444" y="0"/>
                      <a:pt x="40543" y="2510"/>
                      <a:pt x="37493" y="4714"/>
                    </a:cubicBezTo>
                    <a:cubicBezTo>
                      <a:pt x="33704" y="7499"/>
                      <a:pt x="31647" y="8289"/>
                      <a:pt x="29780" y="8289"/>
                    </a:cubicBezTo>
                    <a:cubicBezTo>
                      <a:pt x="27855" y="8289"/>
                      <a:pt x="26133" y="7449"/>
                      <a:pt x="22926" y="7087"/>
                    </a:cubicBezTo>
                    <a:cubicBezTo>
                      <a:pt x="22437" y="7043"/>
                      <a:pt x="21984" y="7023"/>
                      <a:pt x="21563" y="7023"/>
                    </a:cubicBezTo>
                    <a:cubicBezTo>
                      <a:pt x="14894" y="7023"/>
                      <a:pt x="16060" y="12199"/>
                      <a:pt x="5850" y="12558"/>
                    </a:cubicBezTo>
                    <a:cubicBezTo>
                      <a:pt x="5752" y="12555"/>
                      <a:pt x="5655" y="12554"/>
                      <a:pt x="5561" y="12554"/>
                    </a:cubicBezTo>
                    <a:cubicBezTo>
                      <a:pt x="1846" y="12554"/>
                      <a:pt x="716" y="14435"/>
                      <a:pt x="428" y="18176"/>
                    </a:cubicBezTo>
                    <a:cubicBezTo>
                      <a:pt x="1" y="23778"/>
                      <a:pt x="2330" y="26418"/>
                      <a:pt x="6693" y="26418"/>
                    </a:cubicBezTo>
                    <a:cubicBezTo>
                      <a:pt x="7223" y="26418"/>
                      <a:pt x="7782" y="26379"/>
                      <a:pt x="8370" y="26302"/>
                    </a:cubicBezTo>
                    <a:cubicBezTo>
                      <a:pt x="13462" y="25740"/>
                      <a:pt x="15388" y="22725"/>
                      <a:pt x="21405" y="22725"/>
                    </a:cubicBezTo>
                    <a:cubicBezTo>
                      <a:pt x="22230" y="22725"/>
                      <a:pt x="23133" y="22781"/>
                      <a:pt x="24130" y="22909"/>
                    </a:cubicBezTo>
                    <a:cubicBezTo>
                      <a:pt x="25494" y="23070"/>
                      <a:pt x="26731" y="23145"/>
                      <a:pt x="27857" y="23145"/>
                    </a:cubicBezTo>
                    <a:cubicBezTo>
                      <a:pt x="39605" y="23145"/>
                      <a:pt x="39381" y="14943"/>
                      <a:pt x="46886" y="10455"/>
                    </a:cubicBezTo>
                    <a:cubicBezTo>
                      <a:pt x="50315" y="8390"/>
                      <a:pt x="53561" y="5563"/>
                      <a:pt x="50942" y="2514"/>
                    </a:cubicBezTo>
                    <a:cubicBezTo>
                      <a:pt x="49396" y="700"/>
                      <a:pt x="47869" y="0"/>
                      <a:pt x="46340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19"/>
              <p:cNvSpPr/>
              <p:nvPr/>
            </p:nvSpPr>
            <p:spPr>
              <a:xfrm rot="705227">
                <a:off x="8564020" y="3439922"/>
                <a:ext cx="2795772" cy="956477"/>
              </a:xfrm>
              <a:custGeom>
                <a:rect b="b" l="l" r="r" t="t"/>
                <a:pathLst>
                  <a:path extrusionOk="0" h="18543" w="54201">
                    <a:moveTo>
                      <a:pt x="47496" y="1"/>
                    </a:moveTo>
                    <a:lnTo>
                      <a:pt x="47496" y="1"/>
                    </a:lnTo>
                    <a:cubicBezTo>
                      <a:pt x="47488" y="1"/>
                      <a:pt x="47118" y="522"/>
                      <a:pt x="46320" y="1606"/>
                    </a:cubicBezTo>
                    <a:cubicBezTo>
                      <a:pt x="41686" y="7913"/>
                      <a:pt x="44427" y="7089"/>
                      <a:pt x="34359" y="10642"/>
                    </a:cubicBezTo>
                    <a:cubicBezTo>
                      <a:pt x="33978" y="10775"/>
                      <a:pt x="33810" y="10825"/>
                      <a:pt x="33749" y="10825"/>
                    </a:cubicBezTo>
                    <a:cubicBezTo>
                      <a:pt x="33659" y="10825"/>
                      <a:pt x="33806" y="10715"/>
                      <a:pt x="33842" y="10605"/>
                    </a:cubicBezTo>
                    <a:cubicBezTo>
                      <a:pt x="34313" y="9354"/>
                      <a:pt x="36354" y="5992"/>
                      <a:pt x="36235" y="5992"/>
                    </a:cubicBezTo>
                    <a:cubicBezTo>
                      <a:pt x="36183" y="5992"/>
                      <a:pt x="35721" y="6629"/>
                      <a:pt x="34543" y="8355"/>
                    </a:cubicBezTo>
                    <a:cubicBezTo>
                      <a:pt x="32539" y="11170"/>
                      <a:pt x="34150" y="11023"/>
                      <a:pt x="29257" y="12277"/>
                    </a:cubicBezTo>
                    <a:cubicBezTo>
                      <a:pt x="24560" y="13342"/>
                      <a:pt x="22502" y="13781"/>
                      <a:pt x="21753" y="13781"/>
                    </a:cubicBezTo>
                    <a:cubicBezTo>
                      <a:pt x="20964" y="13781"/>
                      <a:pt x="21632" y="13292"/>
                      <a:pt x="22200" y="12535"/>
                    </a:cubicBezTo>
                    <a:cubicBezTo>
                      <a:pt x="23737" y="10347"/>
                      <a:pt x="25274" y="8552"/>
                      <a:pt x="28175" y="5860"/>
                    </a:cubicBezTo>
                    <a:cubicBezTo>
                      <a:pt x="29060" y="5005"/>
                      <a:pt x="29407" y="4648"/>
                      <a:pt x="29373" y="4648"/>
                    </a:cubicBezTo>
                    <a:cubicBezTo>
                      <a:pt x="29206" y="4648"/>
                      <a:pt x="19590" y="13531"/>
                      <a:pt x="20184" y="13961"/>
                    </a:cubicBezTo>
                    <a:cubicBezTo>
                      <a:pt x="18341" y="14236"/>
                      <a:pt x="14253" y="14545"/>
                      <a:pt x="11305" y="14545"/>
                    </a:cubicBezTo>
                    <a:cubicBezTo>
                      <a:pt x="10694" y="14545"/>
                      <a:pt x="10132" y="14531"/>
                      <a:pt x="9649" y="14502"/>
                    </a:cubicBezTo>
                    <a:cubicBezTo>
                      <a:pt x="8665" y="14440"/>
                      <a:pt x="8272" y="14735"/>
                      <a:pt x="12378" y="11355"/>
                    </a:cubicBezTo>
                    <a:cubicBezTo>
                      <a:pt x="12694" y="11098"/>
                      <a:pt x="12806" y="10989"/>
                      <a:pt x="12771" y="10989"/>
                    </a:cubicBezTo>
                    <a:cubicBezTo>
                      <a:pt x="12576" y="10989"/>
                      <a:pt x="7895" y="14284"/>
                      <a:pt x="7854" y="14305"/>
                    </a:cubicBezTo>
                    <a:cubicBezTo>
                      <a:pt x="7726" y="14355"/>
                      <a:pt x="7461" y="14375"/>
                      <a:pt x="7124" y="14375"/>
                    </a:cubicBezTo>
                    <a:cubicBezTo>
                      <a:pt x="5974" y="14375"/>
                      <a:pt x="3976" y="14144"/>
                      <a:pt x="3662" y="14096"/>
                    </a:cubicBezTo>
                    <a:cubicBezTo>
                      <a:pt x="1681" y="13803"/>
                      <a:pt x="812" y="13611"/>
                      <a:pt x="425" y="13611"/>
                    </a:cubicBezTo>
                    <a:cubicBezTo>
                      <a:pt x="0" y="13611"/>
                      <a:pt x="156" y="13843"/>
                      <a:pt x="60" y="14428"/>
                    </a:cubicBezTo>
                    <a:cubicBezTo>
                      <a:pt x="17701" y="16579"/>
                      <a:pt x="5420" y="13703"/>
                      <a:pt x="14751" y="18165"/>
                    </a:cubicBezTo>
                    <a:cubicBezTo>
                      <a:pt x="15281" y="18427"/>
                      <a:pt x="15519" y="18543"/>
                      <a:pt x="15545" y="18543"/>
                    </a:cubicBezTo>
                    <a:cubicBezTo>
                      <a:pt x="15645" y="18543"/>
                      <a:pt x="12784" y="16913"/>
                      <a:pt x="11308" y="15215"/>
                    </a:cubicBezTo>
                    <a:cubicBezTo>
                      <a:pt x="15488" y="15055"/>
                      <a:pt x="17873" y="14957"/>
                      <a:pt x="23049" y="14059"/>
                    </a:cubicBezTo>
                    <a:lnTo>
                      <a:pt x="23049" y="14059"/>
                    </a:lnTo>
                    <a:cubicBezTo>
                      <a:pt x="22782" y="14454"/>
                      <a:pt x="28773" y="17835"/>
                      <a:pt x="35459" y="17835"/>
                    </a:cubicBezTo>
                    <a:cubicBezTo>
                      <a:pt x="35860" y="17835"/>
                      <a:pt x="36264" y="17822"/>
                      <a:pt x="36670" y="17797"/>
                    </a:cubicBezTo>
                    <a:lnTo>
                      <a:pt x="36670" y="17797"/>
                    </a:lnTo>
                    <a:cubicBezTo>
                      <a:pt x="36631" y="17797"/>
                      <a:pt x="36593" y="17797"/>
                      <a:pt x="36554" y="17797"/>
                    </a:cubicBezTo>
                    <a:cubicBezTo>
                      <a:pt x="31410" y="17797"/>
                      <a:pt x="27400" y="16169"/>
                      <a:pt x="24094" y="13850"/>
                    </a:cubicBezTo>
                    <a:cubicBezTo>
                      <a:pt x="29763" y="12812"/>
                      <a:pt x="34133" y="10814"/>
                      <a:pt x="35260" y="10814"/>
                    </a:cubicBezTo>
                    <a:cubicBezTo>
                      <a:pt x="35267" y="10814"/>
                      <a:pt x="35274" y="10814"/>
                      <a:pt x="35281" y="10814"/>
                    </a:cubicBezTo>
                    <a:cubicBezTo>
                      <a:pt x="36289" y="10826"/>
                      <a:pt x="36375" y="11822"/>
                      <a:pt x="41538" y="12006"/>
                    </a:cubicBezTo>
                    <a:cubicBezTo>
                      <a:pt x="40112" y="11810"/>
                      <a:pt x="38711" y="11551"/>
                      <a:pt x="37358" y="11023"/>
                    </a:cubicBezTo>
                    <a:cubicBezTo>
                      <a:pt x="35109" y="10138"/>
                      <a:pt x="35588" y="10802"/>
                      <a:pt x="40628" y="8392"/>
                    </a:cubicBezTo>
                    <a:cubicBezTo>
                      <a:pt x="44665" y="6364"/>
                      <a:pt x="44812" y="6087"/>
                      <a:pt x="45323" y="6087"/>
                    </a:cubicBezTo>
                    <a:cubicBezTo>
                      <a:pt x="45515" y="6087"/>
                      <a:pt x="45758" y="6126"/>
                      <a:pt x="46278" y="6126"/>
                    </a:cubicBezTo>
                    <a:cubicBezTo>
                      <a:pt x="46891" y="6126"/>
                      <a:pt x="47888" y="6072"/>
                      <a:pt x="49639" y="5835"/>
                    </a:cubicBezTo>
                    <a:cubicBezTo>
                      <a:pt x="51066" y="5614"/>
                      <a:pt x="52455" y="5392"/>
                      <a:pt x="54200" y="4630"/>
                    </a:cubicBezTo>
                    <a:lnTo>
                      <a:pt x="54200" y="4630"/>
                    </a:lnTo>
                    <a:cubicBezTo>
                      <a:pt x="52098" y="5442"/>
                      <a:pt x="49971" y="5700"/>
                      <a:pt x="47636" y="5810"/>
                    </a:cubicBezTo>
                    <a:cubicBezTo>
                      <a:pt x="46920" y="5841"/>
                      <a:pt x="46400" y="5882"/>
                      <a:pt x="46091" y="5882"/>
                    </a:cubicBezTo>
                    <a:cubicBezTo>
                      <a:pt x="45155" y="5882"/>
                      <a:pt x="46171" y="5504"/>
                      <a:pt x="49603" y="3303"/>
                    </a:cubicBezTo>
                    <a:cubicBezTo>
                      <a:pt x="51923" y="1752"/>
                      <a:pt x="53788" y="242"/>
                      <a:pt x="53773" y="242"/>
                    </a:cubicBezTo>
                    <a:lnTo>
                      <a:pt x="53773" y="242"/>
                    </a:lnTo>
                    <a:cubicBezTo>
                      <a:pt x="53772" y="242"/>
                      <a:pt x="53751" y="258"/>
                      <a:pt x="53709" y="291"/>
                    </a:cubicBezTo>
                    <a:cubicBezTo>
                      <a:pt x="52110" y="1397"/>
                      <a:pt x="49357" y="3721"/>
                      <a:pt x="43112" y="6941"/>
                    </a:cubicBezTo>
                    <a:cubicBezTo>
                      <a:pt x="45823" y="2462"/>
                      <a:pt x="47513" y="1"/>
                      <a:pt x="47496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67" name="Google Shape;1167;p19"/>
            <p:cNvSpPr/>
            <p:nvPr/>
          </p:nvSpPr>
          <p:spPr>
            <a:xfrm flipH="1" rot="-687997">
              <a:off x="686456" y="2105301"/>
              <a:ext cx="483143" cy="389655"/>
            </a:xfrm>
            <a:custGeom>
              <a:rect b="b" l="l" r="r" t="t"/>
              <a:pathLst>
                <a:path extrusionOk="0" h="9132" w="11323">
                  <a:moveTo>
                    <a:pt x="5055" y="1"/>
                  </a:moveTo>
                  <a:cubicBezTo>
                    <a:pt x="3681" y="1"/>
                    <a:pt x="2337" y="632"/>
                    <a:pt x="1562" y="1854"/>
                  </a:cubicBezTo>
                  <a:cubicBezTo>
                    <a:pt x="1" y="4312"/>
                    <a:pt x="1107" y="8246"/>
                    <a:pt x="4869" y="8603"/>
                  </a:cubicBezTo>
                  <a:cubicBezTo>
                    <a:pt x="5066" y="8623"/>
                    <a:pt x="5265" y="8632"/>
                    <a:pt x="5464" y="8632"/>
                  </a:cubicBezTo>
                  <a:cubicBezTo>
                    <a:pt x="6650" y="8632"/>
                    <a:pt x="7846" y="8322"/>
                    <a:pt x="8962" y="8322"/>
                  </a:cubicBezTo>
                  <a:cubicBezTo>
                    <a:pt x="9810" y="8322"/>
                    <a:pt x="10610" y="8501"/>
                    <a:pt x="11323" y="9131"/>
                  </a:cubicBezTo>
                  <a:cubicBezTo>
                    <a:pt x="9479" y="7496"/>
                    <a:pt x="10130" y="5050"/>
                    <a:pt x="9208" y="2825"/>
                  </a:cubicBezTo>
                  <a:cubicBezTo>
                    <a:pt x="8409" y="917"/>
                    <a:pt x="6711" y="1"/>
                    <a:pt x="5055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9"/>
            <p:cNvSpPr/>
            <p:nvPr/>
          </p:nvSpPr>
          <p:spPr>
            <a:xfrm flipH="1" rot="-687997">
              <a:off x="-554066" y="2415991"/>
              <a:ext cx="1816895" cy="2849659"/>
            </a:xfrm>
            <a:custGeom>
              <a:rect b="b" l="l" r="r" t="t"/>
              <a:pathLst>
                <a:path extrusionOk="0" h="66785" w="42581">
                  <a:moveTo>
                    <a:pt x="124" y="1"/>
                  </a:moveTo>
                  <a:cubicBezTo>
                    <a:pt x="1" y="1"/>
                    <a:pt x="1139" y="1011"/>
                    <a:pt x="4090" y="3338"/>
                  </a:cubicBezTo>
                  <a:cubicBezTo>
                    <a:pt x="22395" y="17746"/>
                    <a:pt x="37037" y="40968"/>
                    <a:pt x="41180" y="66784"/>
                  </a:cubicBezTo>
                  <a:lnTo>
                    <a:pt x="42581" y="66551"/>
                  </a:lnTo>
                  <a:cubicBezTo>
                    <a:pt x="39385" y="48652"/>
                    <a:pt x="31836" y="33506"/>
                    <a:pt x="20588" y="19135"/>
                  </a:cubicBezTo>
                  <a:cubicBezTo>
                    <a:pt x="12378" y="9207"/>
                    <a:pt x="498" y="1"/>
                    <a:pt x="12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9"/>
            <p:cNvSpPr/>
            <p:nvPr/>
          </p:nvSpPr>
          <p:spPr>
            <a:xfrm flipH="1" rot="-687997">
              <a:off x="27222" y="3420766"/>
              <a:ext cx="1009339" cy="388247"/>
            </a:xfrm>
            <a:custGeom>
              <a:rect b="b" l="l" r="r" t="t"/>
              <a:pathLst>
                <a:path extrusionOk="0" h="9099" w="23655">
                  <a:moveTo>
                    <a:pt x="9720" y="0"/>
                  </a:moveTo>
                  <a:cubicBezTo>
                    <a:pt x="9649" y="0"/>
                    <a:pt x="9577" y="1"/>
                    <a:pt x="9505" y="2"/>
                  </a:cubicBezTo>
                  <a:cubicBezTo>
                    <a:pt x="5399" y="174"/>
                    <a:pt x="2006" y="2534"/>
                    <a:pt x="1182" y="4526"/>
                  </a:cubicBezTo>
                  <a:cubicBezTo>
                    <a:pt x="0" y="7329"/>
                    <a:pt x="3857" y="7992"/>
                    <a:pt x="8446" y="7992"/>
                  </a:cubicBezTo>
                  <a:cubicBezTo>
                    <a:pt x="12563" y="7992"/>
                    <a:pt x="17271" y="7458"/>
                    <a:pt x="19459" y="7458"/>
                  </a:cubicBezTo>
                  <a:cubicBezTo>
                    <a:pt x="19881" y="7458"/>
                    <a:pt x="20209" y="7478"/>
                    <a:pt x="20421" y="7525"/>
                  </a:cubicBezTo>
                  <a:cubicBezTo>
                    <a:pt x="21513" y="7773"/>
                    <a:pt x="22533" y="8247"/>
                    <a:pt x="23415" y="8911"/>
                  </a:cubicBezTo>
                  <a:lnTo>
                    <a:pt x="23415" y="8911"/>
                  </a:lnTo>
                  <a:cubicBezTo>
                    <a:pt x="18450" y="4958"/>
                    <a:pt x="17107" y="0"/>
                    <a:pt x="9720" y="0"/>
                  </a:cubicBezTo>
                  <a:close/>
                  <a:moveTo>
                    <a:pt x="23415" y="8911"/>
                  </a:moveTo>
                  <a:cubicBezTo>
                    <a:pt x="23494" y="8974"/>
                    <a:pt x="23574" y="9036"/>
                    <a:pt x="23655" y="9099"/>
                  </a:cubicBezTo>
                  <a:cubicBezTo>
                    <a:pt x="23576" y="9035"/>
                    <a:pt x="23496" y="8972"/>
                    <a:pt x="23415" y="891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9"/>
            <p:cNvSpPr/>
            <p:nvPr/>
          </p:nvSpPr>
          <p:spPr>
            <a:xfrm flipH="1" rot="-687997">
              <a:off x="-186238" y="3640513"/>
              <a:ext cx="1009296" cy="527263"/>
            </a:xfrm>
            <a:custGeom>
              <a:rect b="b" l="l" r="r" t="t"/>
              <a:pathLst>
                <a:path extrusionOk="0" h="12357" w="23654">
                  <a:moveTo>
                    <a:pt x="3718" y="0"/>
                  </a:moveTo>
                  <a:cubicBezTo>
                    <a:pt x="2481" y="0"/>
                    <a:pt x="1237" y="109"/>
                    <a:pt x="1" y="334"/>
                  </a:cubicBezTo>
                  <a:cubicBezTo>
                    <a:pt x="1054" y="168"/>
                    <a:pt x="2118" y="87"/>
                    <a:pt x="3182" y="87"/>
                  </a:cubicBezTo>
                  <a:cubicBezTo>
                    <a:pt x="11257" y="87"/>
                    <a:pt x="19343" y="4753"/>
                    <a:pt x="23014" y="12357"/>
                  </a:cubicBezTo>
                  <a:lnTo>
                    <a:pt x="23654" y="12062"/>
                  </a:lnTo>
                  <a:cubicBezTo>
                    <a:pt x="19923" y="4804"/>
                    <a:pt x="11956" y="0"/>
                    <a:pt x="3718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1" name="Google Shape;1171;p19"/>
            <p:cNvGrpSpPr/>
            <p:nvPr/>
          </p:nvGrpSpPr>
          <p:grpSpPr>
            <a:xfrm flipH="1" rot="-687806">
              <a:off x="-322887" y="2618966"/>
              <a:ext cx="1415964" cy="1293341"/>
              <a:chOff x="7652314" y="3072428"/>
              <a:chExt cx="1711753" cy="1563515"/>
            </a:xfrm>
          </p:grpSpPr>
          <p:sp>
            <p:nvSpPr>
              <p:cNvPr id="1172" name="Google Shape;1172;p19"/>
              <p:cNvSpPr/>
              <p:nvPr/>
            </p:nvSpPr>
            <p:spPr>
              <a:xfrm>
                <a:off x="8910762" y="3110184"/>
                <a:ext cx="323474" cy="1525759"/>
              </a:xfrm>
              <a:custGeom>
                <a:rect b="b" l="l" r="r" t="t"/>
                <a:pathLst>
                  <a:path extrusionOk="0" h="29579" w="6271">
                    <a:moveTo>
                      <a:pt x="2472" y="0"/>
                    </a:moveTo>
                    <a:cubicBezTo>
                      <a:pt x="1" y="8225"/>
                      <a:pt x="616" y="20887"/>
                      <a:pt x="4365" y="28976"/>
                    </a:cubicBezTo>
                    <a:cubicBezTo>
                      <a:pt x="6271" y="28042"/>
                      <a:pt x="3603" y="29578"/>
                      <a:pt x="1882" y="18391"/>
                    </a:cubicBezTo>
                    <a:cubicBezTo>
                      <a:pt x="960" y="12970"/>
                      <a:pt x="935" y="5631"/>
                      <a:pt x="247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19"/>
              <p:cNvSpPr/>
              <p:nvPr/>
            </p:nvSpPr>
            <p:spPr>
              <a:xfrm>
                <a:off x="8811670" y="3072428"/>
                <a:ext cx="552397" cy="1313652"/>
              </a:xfrm>
              <a:custGeom>
                <a:rect b="b" l="l" r="r" t="t"/>
                <a:pathLst>
                  <a:path extrusionOk="0" h="25467" w="10709">
                    <a:moveTo>
                      <a:pt x="6283" y="0"/>
                    </a:moveTo>
                    <a:cubicBezTo>
                      <a:pt x="3789" y="0"/>
                      <a:pt x="303" y="3338"/>
                      <a:pt x="111" y="9209"/>
                    </a:cubicBezTo>
                    <a:cubicBezTo>
                      <a:pt x="0" y="14397"/>
                      <a:pt x="1783" y="16929"/>
                      <a:pt x="3725" y="21257"/>
                    </a:cubicBezTo>
                    <a:cubicBezTo>
                      <a:pt x="4229" y="22506"/>
                      <a:pt x="4548" y="23446"/>
                      <a:pt x="4741" y="24118"/>
                    </a:cubicBezTo>
                    <a:lnTo>
                      <a:pt x="4741" y="24118"/>
                    </a:lnTo>
                    <a:cubicBezTo>
                      <a:pt x="4712" y="23377"/>
                      <a:pt x="4773" y="22368"/>
                      <a:pt x="5065" y="21183"/>
                    </a:cubicBezTo>
                    <a:cubicBezTo>
                      <a:pt x="5692" y="18700"/>
                      <a:pt x="7008" y="16831"/>
                      <a:pt x="7930" y="14495"/>
                    </a:cubicBezTo>
                    <a:cubicBezTo>
                      <a:pt x="9380" y="10881"/>
                      <a:pt x="10708" y="2816"/>
                      <a:pt x="7708" y="468"/>
                    </a:cubicBezTo>
                    <a:cubicBezTo>
                      <a:pt x="7307" y="154"/>
                      <a:pt x="6818" y="0"/>
                      <a:pt x="6283" y="0"/>
                    </a:cubicBezTo>
                    <a:close/>
                    <a:moveTo>
                      <a:pt x="4741" y="24118"/>
                    </a:moveTo>
                    <a:cubicBezTo>
                      <a:pt x="4775" y="24970"/>
                      <a:pt x="4927" y="25467"/>
                      <a:pt x="4985" y="25467"/>
                    </a:cubicBezTo>
                    <a:cubicBezTo>
                      <a:pt x="5037" y="25467"/>
                      <a:pt x="5011" y="25053"/>
                      <a:pt x="4741" y="24118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19"/>
              <p:cNvSpPr/>
              <p:nvPr/>
            </p:nvSpPr>
            <p:spPr>
              <a:xfrm>
                <a:off x="7652314" y="3530980"/>
                <a:ext cx="1090867" cy="510357"/>
              </a:xfrm>
              <a:custGeom>
                <a:rect b="b" l="l" r="r" t="t"/>
                <a:pathLst>
                  <a:path extrusionOk="0" h="9894" w="21148">
                    <a:moveTo>
                      <a:pt x="7968" y="1"/>
                    </a:moveTo>
                    <a:cubicBezTo>
                      <a:pt x="3482" y="1"/>
                      <a:pt x="0" y="3160"/>
                      <a:pt x="768" y="5224"/>
                    </a:cubicBezTo>
                    <a:cubicBezTo>
                      <a:pt x="1014" y="5900"/>
                      <a:pt x="2120" y="6724"/>
                      <a:pt x="3829" y="7437"/>
                    </a:cubicBezTo>
                    <a:cubicBezTo>
                      <a:pt x="5939" y="8273"/>
                      <a:pt x="8158" y="8503"/>
                      <a:pt x="10167" y="8503"/>
                    </a:cubicBezTo>
                    <a:cubicBezTo>
                      <a:pt x="12621" y="8503"/>
                      <a:pt x="14762" y="8160"/>
                      <a:pt x="16006" y="8160"/>
                    </a:cubicBezTo>
                    <a:cubicBezTo>
                      <a:pt x="16063" y="8160"/>
                      <a:pt x="16118" y="8161"/>
                      <a:pt x="16172" y="8162"/>
                    </a:cubicBezTo>
                    <a:cubicBezTo>
                      <a:pt x="17855" y="8203"/>
                      <a:pt x="19093" y="8598"/>
                      <a:pt x="19899" y="9000"/>
                    </a:cubicBezTo>
                    <a:lnTo>
                      <a:pt x="19899" y="9000"/>
                    </a:lnTo>
                    <a:cubicBezTo>
                      <a:pt x="19337" y="8419"/>
                      <a:pt x="18568" y="7509"/>
                      <a:pt x="17598" y="6146"/>
                    </a:cubicBezTo>
                    <a:cubicBezTo>
                      <a:pt x="16491" y="4695"/>
                      <a:pt x="15594" y="3368"/>
                      <a:pt x="14217" y="2212"/>
                    </a:cubicBezTo>
                    <a:cubicBezTo>
                      <a:pt x="12124" y="616"/>
                      <a:pt x="9948" y="1"/>
                      <a:pt x="7968" y="1"/>
                    </a:cubicBezTo>
                    <a:close/>
                    <a:moveTo>
                      <a:pt x="19899" y="9000"/>
                    </a:moveTo>
                    <a:lnTo>
                      <a:pt x="19899" y="9000"/>
                    </a:lnTo>
                    <a:cubicBezTo>
                      <a:pt x="20531" y="9654"/>
                      <a:pt x="20902" y="9893"/>
                      <a:pt x="21006" y="9893"/>
                    </a:cubicBezTo>
                    <a:cubicBezTo>
                      <a:pt x="21148" y="9893"/>
                      <a:pt x="20784" y="9442"/>
                      <a:pt x="19899" y="900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19"/>
              <p:cNvSpPr/>
              <p:nvPr/>
            </p:nvSpPr>
            <p:spPr>
              <a:xfrm>
                <a:off x="7930344" y="3741695"/>
                <a:ext cx="1114853" cy="627604"/>
              </a:xfrm>
              <a:custGeom>
                <a:rect b="b" l="l" r="r" t="t"/>
                <a:pathLst>
                  <a:path extrusionOk="0" h="12167" w="21613">
                    <a:moveTo>
                      <a:pt x="815" y="0"/>
                    </a:moveTo>
                    <a:cubicBezTo>
                      <a:pt x="541" y="0"/>
                      <a:pt x="269" y="7"/>
                      <a:pt x="0" y="20"/>
                    </a:cubicBezTo>
                    <a:cubicBezTo>
                      <a:pt x="110" y="18"/>
                      <a:pt x="221" y="17"/>
                      <a:pt x="332" y="17"/>
                    </a:cubicBezTo>
                    <a:cubicBezTo>
                      <a:pt x="7400" y="17"/>
                      <a:pt x="16338" y="4626"/>
                      <a:pt x="21010" y="12166"/>
                    </a:cubicBezTo>
                    <a:lnTo>
                      <a:pt x="21612" y="11785"/>
                    </a:lnTo>
                    <a:cubicBezTo>
                      <a:pt x="16725" y="4378"/>
                      <a:pt x="7864" y="0"/>
                      <a:pt x="815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76" name="Google Shape;1176;p19"/>
            <p:cNvSpPr/>
            <p:nvPr/>
          </p:nvSpPr>
          <p:spPr>
            <a:xfrm flipH="1" rot="-687997">
              <a:off x="136076" y="2055499"/>
              <a:ext cx="482972" cy="941580"/>
            </a:xfrm>
            <a:custGeom>
              <a:rect b="b" l="l" r="r" t="t"/>
              <a:pathLst>
                <a:path extrusionOk="0" h="22067" w="11319">
                  <a:moveTo>
                    <a:pt x="4393" y="1"/>
                  </a:moveTo>
                  <a:cubicBezTo>
                    <a:pt x="1309" y="1"/>
                    <a:pt x="0" y="5653"/>
                    <a:pt x="1767" y="10585"/>
                  </a:cubicBezTo>
                  <a:cubicBezTo>
                    <a:pt x="3144" y="14445"/>
                    <a:pt x="5295" y="16055"/>
                    <a:pt x="7483" y="19042"/>
                  </a:cubicBezTo>
                  <a:cubicBezTo>
                    <a:pt x="8329" y="20209"/>
                    <a:pt x="8795" y="20983"/>
                    <a:pt x="9040" y="21456"/>
                  </a:cubicBezTo>
                  <a:lnTo>
                    <a:pt x="9040" y="21456"/>
                  </a:lnTo>
                  <a:cubicBezTo>
                    <a:pt x="8179" y="18635"/>
                    <a:pt x="9494" y="14907"/>
                    <a:pt x="9782" y="13535"/>
                  </a:cubicBezTo>
                  <a:cubicBezTo>
                    <a:pt x="11319" y="5888"/>
                    <a:pt x="7680" y="418"/>
                    <a:pt x="4742" y="24"/>
                  </a:cubicBezTo>
                  <a:cubicBezTo>
                    <a:pt x="4623" y="9"/>
                    <a:pt x="4507" y="1"/>
                    <a:pt x="4393" y="1"/>
                  </a:cubicBezTo>
                  <a:close/>
                  <a:moveTo>
                    <a:pt x="9040" y="21456"/>
                  </a:moveTo>
                  <a:cubicBezTo>
                    <a:pt x="9097" y="21643"/>
                    <a:pt x="9164" y="21827"/>
                    <a:pt x="9241" y="22005"/>
                  </a:cubicBezTo>
                  <a:cubicBezTo>
                    <a:pt x="9259" y="22045"/>
                    <a:pt x="9273" y="22066"/>
                    <a:pt x="9281" y="22066"/>
                  </a:cubicBezTo>
                  <a:cubicBezTo>
                    <a:pt x="9303" y="22066"/>
                    <a:pt x="9263" y="21886"/>
                    <a:pt x="9040" y="21456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9"/>
            <p:cNvSpPr/>
            <p:nvPr/>
          </p:nvSpPr>
          <p:spPr>
            <a:xfrm flipH="1" rot="-687997">
              <a:off x="54421" y="2300750"/>
              <a:ext cx="401858" cy="1042322"/>
            </a:xfrm>
            <a:custGeom>
              <a:rect b="b" l="l" r="r" t="t"/>
              <a:pathLst>
                <a:path extrusionOk="0" h="24428" w="9418">
                  <a:moveTo>
                    <a:pt x="0" y="0"/>
                  </a:moveTo>
                  <a:cubicBezTo>
                    <a:pt x="799" y="7241"/>
                    <a:pt x="3381" y="18576"/>
                    <a:pt x="7696" y="24427"/>
                  </a:cubicBezTo>
                  <a:cubicBezTo>
                    <a:pt x="9417" y="23124"/>
                    <a:pt x="2975" y="21219"/>
                    <a:pt x="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9"/>
            <p:cNvSpPr/>
            <p:nvPr/>
          </p:nvSpPr>
          <p:spPr>
            <a:xfrm flipH="1" rot="-687997">
              <a:off x="614188" y="2572673"/>
              <a:ext cx="402455" cy="180661"/>
            </a:xfrm>
            <a:custGeom>
              <a:rect b="b" l="l" r="r" t="t"/>
              <a:pathLst>
                <a:path extrusionOk="0" h="4234" w="9432">
                  <a:moveTo>
                    <a:pt x="3876" y="0"/>
                  </a:moveTo>
                  <a:cubicBezTo>
                    <a:pt x="287" y="0"/>
                    <a:pt x="0" y="4184"/>
                    <a:pt x="3801" y="4232"/>
                  </a:cubicBezTo>
                  <a:cubicBezTo>
                    <a:pt x="3840" y="4233"/>
                    <a:pt x="3878" y="4234"/>
                    <a:pt x="3916" y="4234"/>
                  </a:cubicBezTo>
                  <a:cubicBezTo>
                    <a:pt x="6055" y="4234"/>
                    <a:pt x="7042" y="2800"/>
                    <a:pt x="8580" y="2800"/>
                  </a:cubicBezTo>
                  <a:cubicBezTo>
                    <a:pt x="8845" y="2800"/>
                    <a:pt x="9126" y="2842"/>
                    <a:pt x="9431" y="2942"/>
                  </a:cubicBezTo>
                  <a:cubicBezTo>
                    <a:pt x="7280" y="2241"/>
                    <a:pt x="6850" y="90"/>
                    <a:pt x="4047" y="3"/>
                  </a:cubicBezTo>
                  <a:cubicBezTo>
                    <a:pt x="3989" y="1"/>
                    <a:pt x="3932" y="0"/>
                    <a:pt x="387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9"/>
            <p:cNvSpPr/>
            <p:nvPr/>
          </p:nvSpPr>
          <p:spPr>
            <a:xfrm flipH="1" rot="-687997">
              <a:off x="479854" y="2688697"/>
              <a:ext cx="429252" cy="105393"/>
            </a:xfrm>
            <a:custGeom>
              <a:rect b="b" l="l" r="r" t="t"/>
              <a:pathLst>
                <a:path extrusionOk="0" h="2470" w="10060">
                  <a:moveTo>
                    <a:pt x="743" y="0"/>
                  </a:moveTo>
                  <a:cubicBezTo>
                    <a:pt x="498" y="0"/>
                    <a:pt x="251" y="4"/>
                    <a:pt x="1" y="11"/>
                  </a:cubicBezTo>
                  <a:cubicBezTo>
                    <a:pt x="2927" y="24"/>
                    <a:pt x="7229" y="454"/>
                    <a:pt x="9319" y="2470"/>
                  </a:cubicBezTo>
                  <a:cubicBezTo>
                    <a:pt x="10060" y="1729"/>
                    <a:pt x="6069" y="0"/>
                    <a:pt x="743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9"/>
            <p:cNvSpPr/>
            <p:nvPr/>
          </p:nvSpPr>
          <p:spPr>
            <a:xfrm flipH="1" rot="1520033">
              <a:off x="-248193" y="1195191"/>
              <a:ext cx="556524" cy="451859"/>
            </a:xfrm>
            <a:custGeom>
              <a:rect b="b" l="l" r="r" t="t"/>
              <a:pathLst>
                <a:path extrusionOk="0" h="10590" w="13043">
                  <a:moveTo>
                    <a:pt x="5601" y="0"/>
                  </a:moveTo>
                  <a:cubicBezTo>
                    <a:pt x="5570" y="0"/>
                    <a:pt x="5539" y="1"/>
                    <a:pt x="5507" y="2"/>
                  </a:cubicBezTo>
                  <a:cubicBezTo>
                    <a:pt x="1307" y="148"/>
                    <a:pt x="0" y="10590"/>
                    <a:pt x="5849" y="10590"/>
                  </a:cubicBezTo>
                  <a:cubicBezTo>
                    <a:pt x="5907" y="10590"/>
                    <a:pt x="5965" y="10589"/>
                    <a:pt x="6023" y="10587"/>
                  </a:cubicBezTo>
                  <a:cubicBezTo>
                    <a:pt x="10302" y="10427"/>
                    <a:pt x="10154" y="5018"/>
                    <a:pt x="13043" y="4477"/>
                  </a:cubicBezTo>
                  <a:lnTo>
                    <a:pt x="13043" y="4477"/>
                  </a:lnTo>
                  <a:cubicBezTo>
                    <a:pt x="12886" y="4506"/>
                    <a:pt x="12732" y="4520"/>
                    <a:pt x="12582" y="4520"/>
                  </a:cubicBezTo>
                  <a:cubicBezTo>
                    <a:pt x="9885" y="4520"/>
                    <a:pt x="8362" y="0"/>
                    <a:pt x="5601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9"/>
            <p:cNvSpPr/>
            <p:nvPr/>
          </p:nvSpPr>
          <p:spPr>
            <a:xfrm flipH="1" rot="1520033">
              <a:off x="-389877" y="1248680"/>
              <a:ext cx="553410" cy="101722"/>
            </a:xfrm>
            <a:custGeom>
              <a:rect b="b" l="l" r="r" t="t"/>
              <a:pathLst>
                <a:path extrusionOk="0" h="2384" w="12970">
                  <a:moveTo>
                    <a:pt x="12785" y="1"/>
                  </a:moveTo>
                  <a:cubicBezTo>
                    <a:pt x="8347" y="1304"/>
                    <a:pt x="4340" y="2201"/>
                    <a:pt x="0" y="2361"/>
                  </a:cubicBezTo>
                  <a:cubicBezTo>
                    <a:pt x="482" y="2376"/>
                    <a:pt x="963" y="2384"/>
                    <a:pt x="1445" y="2384"/>
                  </a:cubicBezTo>
                  <a:cubicBezTo>
                    <a:pt x="5326" y="2384"/>
                    <a:pt x="9196" y="1900"/>
                    <a:pt x="12970" y="960"/>
                  </a:cubicBezTo>
                  <a:lnTo>
                    <a:pt x="12785" y="1"/>
                  </a:ln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"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3" name="Google Shape;1183;p20"/>
          <p:cNvGrpSpPr/>
          <p:nvPr/>
        </p:nvGrpSpPr>
        <p:grpSpPr>
          <a:xfrm rot="136516">
            <a:off x="8656097" y="1706040"/>
            <a:ext cx="1460066" cy="1641818"/>
            <a:chOff x="7252252" y="3590922"/>
            <a:chExt cx="1460083" cy="1641837"/>
          </a:xfrm>
        </p:grpSpPr>
        <p:sp>
          <p:nvSpPr>
            <p:cNvPr id="1184" name="Google Shape;1184;p20"/>
            <p:cNvSpPr/>
            <p:nvPr/>
          </p:nvSpPr>
          <p:spPr>
            <a:xfrm rot="688039">
              <a:off x="7375542" y="3689307"/>
              <a:ext cx="1125626" cy="1353310"/>
            </a:xfrm>
            <a:custGeom>
              <a:rect b="b" l="l" r="r" t="t"/>
              <a:pathLst>
                <a:path extrusionOk="0" h="26236" w="21822">
                  <a:moveTo>
                    <a:pt x="5815" y="1"/>
                  </a:moveTo>
                  <a:lnTo>
                    <a:pt x="5815" y="1"/>
                  </a:lnTo>
                  <a:cubicBezTo>
                    <a:pt x="1" y="10352"/>
                    <a:pt x="3012" y="23063"/>
                    <a:pt x="17224" y="25215"/>
                  </a:cubicBezTo>
                  <a:cubicBezTo>
                    <a:pt x="19424" y="25534"/>
                    <a:pt x="21096" y="25596"/>
                    <a:pt x="21822" y="26235"/>
                  </a:cubicBezTo>
                  <a:cubicBezTo>
                    <a:pt x="21096" y="25584"/>
                    <a:pt x="20813" y="23924"/>
                    <a:pt x="20641" y="21846"/>
                  </a:cubicBezTo>
                  <a:cubicBezTo>
                    <a:pt x="19695" y="10032"/>
                    <a:pt x="19240" y="8828"/>
                    <a:pt x="5815" y="1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0"/>
            <p:cNvSpPr/>
            <p:nvPr/>
          </p:nvSpPr>
          <p:spPr>
            <a:xfrm rot="688039">
              <a:off x="7437079" y="3695486"/>
              <a:ext cx="1063470" cy="1353310"/>
            </a:xfrm>
            <a:custGeom>
              <a:rect b="b" l="l" r="r" t="t"/>
              <a:pathLst>
                <a:path extrusionOk="0" h="26236" w="20617">
                  <a:moveTo>
                    <a:pt x="4610" y="1"/>
                  </a:moveTo>
                  <a:cubicBezTo>
                    <a:pt x="0" y="8201"/>
                    <a:pt x="984" y="17986"/>
                    <a:pt x="8544" y="22695"/>
                  </a:cubicBezTo>
                  <a:cubicBezTo>
                    <a:pt x="13669" y="25924"/>
                    <a:pt x="19123" y="24966"/>
                    <a:pt x="20594" y="26216"/>
                  </a:cubicBezTo>
                  <a:lnTo>
                    <a:pt x="20594" y="26216"/>
                  </a:lnTo>
                  <a:cubicBezTo>
                    <a:pt x="12689" y="19346"/>
                    <a:pt x="7104" y="10183"/>
                    <a:pt x="4610" y="1"/>
                  </a:cubicBezTo>
                  <a:close/>
                  <a:moveTo>
                    <a:pt x="20594" y="26216"/>
                  </a:moveTo>
                  <a:lnTo>
                    <a:pt x="20594" y="26216"/>
                  </a:lnTo>
                  <a:cubicBezTo>
                    <a:pt x="20602" y="26222"/>
                    <a:pt x="20609" y="26229"/>
                    <a:pt x="20617" y="26235"/>
                  </a:cubicBezTo>
                  <a:cubicBezTo>
                    <a:pt x="20609" y="26229"/>
                    <a:pt x="20602" y="26222"/>
                    <a:pt x="20594" y="26216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0"/>
            <p:cNvSpPr/>
            <p:nvPr/>
          </p:nvSpPr>
          <p:spPr>
            <a:xfrm rot="688039">
              <a:off x="7515974" y="3790941"/>
              <a:ext cx="1073012" cy="1348616"/>
            </a:xfrm>
            <a:custGeom>
              <a:rect b="b" l="l" r="r" t="t"/>
              <a:pathLst>
                <a:path extrusionOk="0" h="26145" w="20802">
                  <a:moveTo>
                    <a:pt x="3079" y="0"/>
                  </a:moveTo>
                  <a:cubicBezTo>
                    <a:pt x="3068" y="0"/>
                    <a:pt x="3289" y="673"/>
                    <a:pt x="3945" y="2551"/>
                  </a:cubicBezTo>
                  <a:lnTo>
                    <a:pt x="3945" y="2551"/>
                  </a:lnTo>
                  <a:cubicBezTo>
                    <a:pt x="3578" y="1365"/>
                    <a:pt x="3094" y="0"/>
                    <a:pt x="3079" y="0"/>
                  </a:cubicBezTo>
                  <a:close/>
                  <a:moveTo>
                    <a:pt x="5828" y="525"/>
                  </a:moveTo>
                  <a:cubicBezTo>
                    <a:pt x="7881" y="2013"/>
                    <a:pt x="5250" y="2689"/>
                    <a:pt x="4684" y="4115"/>
                  </a:cubicBezTo>
                  <a:cubicBezTo>
                    <a:pt x="4644" y="4229"/>
                    <a:pt x="4657" y="4413"/>
                    <a:pt x="4628" y="4413"/>
                  </a:cubicBezTo>
                  <a:cubicBezTo>
                    <a:pt x="4613" y="4413"/>
                    <a:pt x="4587" y="4366"/>
                    <a:pt x="4537" y="4238"/>
                  </a:cubicBezTo>
                  <a:cubicBezTo>
                    <a:pt x="4309" y="3590"/>
                    <a:pt x="4113" y="3031"/>
                    <a:pt x="3945" y="2551"/>
                  </a:cubicBezTo>
                  <a:lnTo>
                    <a:pt x="3945" y="2551"/>
                  </a:lnTo>
                  <a:cubicBezTo>
                    <a:pt x="4227" y="3463"/>
                    <a:pt x="4439" y="4269"/>
                    <a:pt x="4314" y="4269"/>
                  </a:cubicBezTo>
                  <a:cubicBezTo>
                    <a:pt x="4307" y="4269"/>
                    <a:pt x="4300" y="4267"/>
                    <a:pt x="4291" y="4262"/>
                  </a:cubicBezTo>
                  <a:cubicBezTo>
                    <a:pt x="3013" y="3561"/>
                    <a:pt x="345" y="4557"/>
                    <a:pt x="1169" y="1939"/>
                  </a:cubicBezTo>
                  <a:lnTo>
                    <a:pt x="1169" y="1939"/>
                  </a:lnTo>
                  <a:cubicBezTo>
                    <a:pt x="160" y="4545"/>
                    <a:pt x="3074" y="3684"/>
                    <a:pt x="4242" y="4348"/>
                  </a:cubicBezTo>
                  <a:cubicBezTo>
                    <a:pt x="4626" y="4552"/>
                    <a:pt x="4647" y="4804"/>
                    <a:pt x="4682" y="4804"/>
                  </a:cubicBezTo>
                  <a:cubicBezTo>
                    <a:pt x="4683" y="4804"/>
                    <a:pt x="4684" y="4803"/>
                    <a:pt x="4684" y="4803"/>
                  </a:cubicBezTo>
                  <a:cubicBezTo>
                    <a:pt x="6314" y="9015"/>
                    <a:pt x="7205" y="10144"/>
                    <a:pt x="7023" y="10144"/>
                  </a:cubicBezTo>
                  <a:cubicBezTo>
                    <a:pt x="6997" y="10144"/>
                    <a:pt x="6947" y="10120"/>
                    <a:pt x="6873" y="10077"/>
                  </a:cubicBezTo>
                  <a:cubicBezTo>
                    <a:pt x="6288" y="9751"/>
                    <a:pt x="5508" y="9680"/>
                    <a:pt x="4683" y="9680"/>
                  </a:cubicBezTo>
                  <a:cubicBezTo>
                    <a:pt x="4048" y="9680"/>
                    <a:pt x="3387" y="9722"/>
                    <a:pt x="2767" y="9722"/>
                  </a:cubicBezTo>
                  <a:cubicBezTo>
                    <a:pt x="1394" y="9722"/>
                    <a:pt x="224" y="9517"/>
                    <a:pt x="1" y="8196"/>
                  </a:cubicBezTo>
                  <a:lnTo>
                    <a:pt x="1" y="8196"/>
                  </a:lnTo>
                  <a:cubicBezTo>
                    <a:pt x="205" y="9709"/>
                    <a:pt x="1662" y="9863"/>
                    <a:pt x="3239" y="9863"/>
                  </a:cubicBezTo>
                  <a:cubicBezTo>
                    <a:pt x="3644" y="9863"/>
                    <a:pt x="4057" y="9853"/>
                    <a:pt x="4458" y="9853"/>
                  </a:cubicBezTo>
                  <a:cubicBezTo>
                    <a:pt x="4933" y="9853"/>
                    <a:pt x="5392" y="9867"/>
                    <a:pt x="5803" y="9930"/>
                  </a:cubicBezTo>
                  <a:cubicBezTo>
                    <a:pt x="7278" y="10163"/>
                    <a:pt x="7315" y="10679"/>
                    <a:pt x="8594" y="12806"/>
                  </a:cubicBezTo>
                  <a:cubicBezTo>
                    <a:pt x="10025" y="15319"/>
                    <a:pt x="10699" y="15904"/>
                    <a:pt x="10563" y="15904"/>
                  </a:cubicBezTo>
                  <a:cubicBezTo>
                    <a:pt x="10445" y="15904"/>
                    <a:pt x="9712" y="15460"/>
                    <a:pt x="8330" y="15460"/>
                  </a:cubicBezTo>
                  <a:cubicBezTo>
                    <a:pt x="8287" y="15460"/>
                    <a:pt x="8244" y="15461"/>
                    <a:pt x="8200" y="15462"/>
                  </a:cubicBezTo>
                  <a:cubicBezTo>
                    <a:pt x="6897" y="15481"/>
                    <a:pt x="5361" y="15786"/>
                    <a:pt x="4012" y="15786"/>
                  </a:cubicBezTo>
                  <a:cubicBezTo>
                    <a:pt x="2765" y="15786"/>
                    <a:pt x="1679" y="15525"/>
                    <a:pt x="1082" y="14540"/>
                  </a:cubicBezTo>
                  <a:lnTo>
                    <a:pt x="1082" y="14540"/>
                  </a:lnTo>
                  <a:cubicBezTo>
                    <a:pt x="1693" y="15686"/>
                    <a:pt x="2913" y="15958"/>
                    <a:pt x="4317" y="15958"/>
                  </a:cubicBezTo>
                  <a:cubicBezTo>
                    <a:pt x="5582" y="15958"/>
                    <a:pt x="6997" y="15736"/>
                    <a:pt x="8247" y="15736"/>
                  </a:cubicBezTo>
                  <a:cubicBezTo>
                    <a:pt x="9014" y="15736"/>
                    <a:pt x="9720" y="15820"/>
                    <a:pt x="10290" y="16089"/>
                  </a:cubicBezTo>
                  <a:cubicBezTo>
                    <a:pt x="11286" y="16543"/>
                    <a:pt x="11470" y="17416"/>
                    <a:pt x="14286" y="20613"/>
                  </a:cubicBezTo>
                  <a:cubicBezTo>
                    <a:pt x="13930" y="20493"/>
                    <a:pt x="13556" y="20445"/>
                    <a:pt x="13168" y="20445"/>
                  </a:cubicBezTo>
                  <a:cubicBezTo>
                    <a:pt x="11595" y="20445"/>
                    <a:pt x="9793" y="21229"/>
                    <a:pt x="8043" y="21229"/>
                  </a:cubicBezTo>
                  <a:cubicBezTo>
                    <a:pt x="7374" y="21229"/>
                    <a:pt x="6712" y="21115"/>
                    <a:pt x="6074" y="20797"/>
                  </a:cubicBezTo>
                  <a:lnTo>
                    <a:pt x="6074" y="20797"/>
                  </a:lnTo>
                  <a:cubicBezTo>
                    <a:pt x="6798" y="21264"/>
                    <a:pt x="7607" y="21414"/>
                    <a:pt x="8428" y="21414"/>
                  </a:cubicBezTo>
                  <a:cubicBezTo>
                    <a:pt x="8860" y="21414"/>
                    <a:pt x="9296" y="21373"/>
                    <a:pt x="9725" y="21313"/>
                  </a:cubicBezTo>
                  <a:cubicBezTo>
                    <a:pt x="11524" y="21045"/>
                    <a:pt x="12588" y="20862"/>
                    <a:pt x="13338" y="20862"/>
                  </a:cubicBezTo>
                  <a:cubicBezTo>
                    <a:pt x="15267" y="20862"/>
                    <a:pt x="15118" y="22072"/>
                    <a:pt x="20076" y="26145"/>
                  </a:cubicBezTo>
                  <a:cubicBezTo>
                    <a:pt x="20801" y="25235"/>
                    <a:pt x="14544" y="22198"/>
                    <a:pt x="14876" y="19371"/>
                  </a:cubicBezTo>
                  <a:cubicBezTo>
                    <a:pt x="15122" y="17293"/>
                    <a:pt x="17101" y="14921"/>
                    <a:pt x="16720" y="12843"/>
                  </a:cubicBezTo>
                  <a:lnTo>
                    <a:pt x="16720" y="12843"/>
                  </a:lnTo>
                  <a:cubicBezTo>
                    <a:pt x="16917" y="15302"/>
                    <a:pt x="14052" y="17994"/>
                    <a:pt x="14556" y="20379"/>
                  </a:cubicBezTo>
                  <a:cubicBezTo>
                    <a:pt x="13142" y="18818"/>
                    <a:pt x="11458" y="16728"/>
                    <a:pt x="11507" y="16715"/>
                  </a:cubicBezTo>
                  <a:cubicBezTo>
                    <a:pt x="9307" y="13802"/>
                    <a:pt x="15257" y="9561"/>
                    <a:pt x="14114" y="7348"/>
                  </a:cubicBezTo>
                  <a:lnTo>
                    <a:pt x="14114" y="7348"/>
                  </a:lnTo>
                  <a:cubicBezTo>
                    <a:pt x="14925" y="9327"/>
                    <a:pt x="10401" y="12646"/>
                    <a:pt x="10770" y="15597"/>
                  </a:cubicBezTo>
                  <a:cubicBezTo>
                    <a:pt x="10773" y="15631"/>
                    <a:pt x="10767" y="15647"/>
                    <a:pt x="10752" y="15647"/>
                  </a:cubicBezTo>
                  <a:cubicBezTo>
                    <a:pt x="10510" y="15647"/>
                    <a:pt x="7984" y="11407"/>
                    <a:pt x="7660" y="10852"/>
                  </a:cubicBezTo>
                  <a:cubicBezTo>
                    <a:pt x="8016" y="10667"/>
                    <a:pt x="6086" y="10421"/>
                    <a:pt x="9491" y="6364"/>
                  </a:cubicBezTo>
                  <a:cubicBezTo>
                    <a:pt x="10401" y="5270"/>
                    <a:pt x="11114" y="4385"/>
                    <a:pt x="10475" y="3820"/>
                  </a:cubicBezTo>
                  <a:lnTo>
                    <a:pt x="10475" y="3820"/>
                  </a:lnTo>
                  <a:cubicBezTo>
                    <a:pt x="11679" y="5024"/>
                    <a:pt x="7131" y="7508"/>
                    <a:pt x="7266" y="10151"/>
                  </a:cubicBezTo>
                  <a:cubicBezTo>
                    <a:pt x="3910" y="3611"/>
                    <a:pt x="4389" y="4361"/>
                    <a:pt x="6049" y="2639"/>
                  </a:cubicBezTo>
                  <a:cubicBezTo>
                    <a:pt x="6860" y="1804"/>
                    <a:pt x="6934" y="1213"/>
                    <a:pt x="5828" y="525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7" name="Google Shape;1187;p20"/>
          <p:cNvSpPr txBox="1"/>
          <p:nvPr>
            <p:ph type="title"/>
          </p:nvPr>
        </p:nvSpPr>
        <p:spPr>
          <a:xfrm>
            <a:off x="713225" y="517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4000">
                <a:solidFill>
                  <a:srgbClr val="FDDFA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88" name="Google Shape;1188;p20"/>
          <p:cNvGrpSpPr/>
          <p:nvPr/>
        </p:nvGrpSpPr>
        <p:grpSpPr>
          <a:xfrm rot="-6498962">
            <a:off x="7858532" y="4188043"/>
            <a:ext cx="2444710" cy="1445049"/>
            <a:chOff x="8495911" y="3044437"/>
            <a:chExt cx="3209147" cy="1896901"/>
          </a:xfrm>
        </p:grpSpPr>
        <p:sp>
          <p:nvSpPr>
            <p:cNvPr id="1189" name="Google Shape;1189;p20"/>
            <p:cNvSpPr/>
            <p:nvPr/>
          </p:nvSpPr>
          <p:spPr>
            <a:xfrm rot="705227">
              <a:off x="8832469" y="3311547"/>
              <a:ext cx="2762760" cy="1362682"/>
            </a:xfrm>
            <a:custGeom>
              <a:rect b="b" l="l" r="r" t="t"/>
              <a:pathLst>
                <a:path extrusionOk="0" h="26418" w="53561">
                  <a:moveTo>
                    <a:pt x="46340" y="0"/>
                  </a:moveTo>
                  <a:cubicBezTo>
                    <a:pt x="43444" y="0"/>
                    <a:pt x="40543" y="2510"/>
                    <a:pt x="37493" y="4714"/>
                  </a:cubicBezTo>
                  <a:cubicBezTo>
                    <a:pt x="33704" y="7499"/>
                    <a:pt x="31647" y="8289"/>
                    <a:pt x="29780" y="8289"/>
                  </a:cubicBezTo>
                  <a:cubicBezTo>
                    <a:pt x="27855" y="8289"/>
                    <a:pt x="26133" y="7449"/>
                    <a:pt x="22926" y="7087"/>
                  </a:cubicBezTo>
                  <a:cubicBezTo>
                    <a:pt x="22437" y="7043"/>
                    <a:pt x="21984" y="7023"/>
                    <a:pt x="21563" y="7023"/>
                  </a:cubicBezTo>
                  <a:cubicBezTo>
                    <a:pt x="14894" y="7023"/>
                    <a:pt x="16060" y="12199"/>
                    <a:pt x="5850" y="12558"/>
                  </a:cubicBezTo>
                  <a:cubicBezTo>
                    <a:pt x="5752" y="12555"/>
                    <a:pt x="5655" y="12554"/>
                    <a:pt x="5561" y="12554"/>
                  </a:cubicBezTo>
                  <a:cubicBezTo>
                    <a:pt x="1846" y="12554"/>
                    <a:pt x="716" y="14435"/>
                    <a:pt x="428" y="18176"/>
                  </a:cubicBezTo>
                  <a:cubicBezTo>
                    <a:pt x="1" y="23778"/>
                    <a:pt x="2330" y="26418"/>
                    <a:pt x="6693" y="26418"/>
                  </a:cubicBezTo>
                  <a:cubicBezTo>
                    <a:pt x="7223" y="26418"/>
                    <a:pt x="7782" y="26379"/>
                    <a:pt x="8370" y="26302"/>
                  </a:cubicBezTo>
                  <a:cubicBezTo>
                    <a:pt x="13462" y="25740"/>
                    <a:pt x="15388" y="22725"/>
                    <a:pt x="21405" y="22725"/>
                  </a:cubicBezTo>
                  <a:cubicBezTo>
                    <a:pt x="22230" y="22725"/>
                    <a:pt x="23133" y="22781"/>
                    <a:pt x="24130" y="22909"/>
                  </a:cubicBezTo>
                  <a:cubicBezTo>
                    <a:pt x="25494" y="23070"/>
                    <a:pt x="26731" y="23145"/>
                    <a:pt x="27857" y="23145"/>
                  </a:cubicBezTo>
                  <a:cubicBezTo>
                    <a:pt x="39605" y="23145"/>
                    <a:pt x="39381" y="14943"/>
                    <a:pt x="46886" y="10455"/>
                  </a:cubicBezTo>
                  <a:cubicBezTo>
                    <a:pt x="50315" y="8390"/>
                    <a:pt x="53561" y="5563"/>
                    <a:pt x="50942" y="2514"/>
                  </a:cubicBezTo>
                  <a:cubicBezTo>
                    <a:pt x="49396" y="700"/>
                    <a:pt x="47869" y="0"/>
                    <a:pt x="46340" y="0"/>
                  </a:cubicBezTo>
                  <a:close/>
                </a:path>
              </a:pathLst>
            </a:custGeom>
            <a:solidFill>
              <a:srgbClr val="E198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0"/>
            <p:cNvSpPr/>
            <p:nvPr/>
          </p:nvSpPr>
          <p:spPr>
            <a:xfrm rot="705227">
              <a:off x="8564020" y="3439922"/>
              <a:ext cx="2795772" cy="956477"/>
            </a:xfrm>
            <a:custGeom>
              <a:rect b="b" l="l" r="r" t="t"/>
              <a:pathLst>
                <a:path extrusionOk="0" h="18543" w="54201">
                  <a:moveTo>
                    <a:pt x="47496" y="1"/>
                  </a:moveTo>
                  <a:lnTo>
                    <a:pt x="47496" y="1"/>
                  </a:lnTo>
                  <a:cubicBezTo>
                    <a:pt x="47488" y="1"/>
                    <a:pt x="47118" y="522"/>
                    <a:pt x="46320" y="1606"/>
                  </a:cubicBezTo>
                  <a:cubicBezTo>
                    <a:pt x="41686" y="7913"/>
                    <a:pt x="44427" y="7089"/>
                    <a:pt x="34359" y="10642"/>
                  </a:cubicBezTo>
                  <a:cubicBezTo>
                    <a:pt x="33978" y="10775"/>
                    <a:pt x="33810" y="10825"/>
                    <a:pt x="33749" y="10825"/>
                  </a:cubicBezTo>
                  <a:cubicBezTo>
                    <a:pt x="33659" y="10825"/>
                    <a:pt x="33806" y="10715"/>
                    <a:pt x="33842" y="10605"/>
                  </a:cubicBezTo>
                  <a:cubicBezTo>
                    <a:pt x="34313" y="9354"/>
                    <a:pt x="36354" y="5992"/>
                    <a:pt x="36235" y="5992"/>
                  </a:cubicBezTo>
                  <a:cubicBezTo>
                    <a:pt x="36183" y="5992"/>
                    <a:pt x="35721" y="6629"/>
                    <a:pt x="34543" y="8355"/>
                  </a:cubicBezTo>
                  <a:cubicBezTo>
                    <a:pt x="32539" y="11170"/>
                    <a:pt x="34150" y="11023"/>
                    <a:pt x="29257" y="12277"/>
                  </a:cubicBezTo>
                  <a:cubicBezTo>
                    <a:pt x="24560" y="13342"/>
                    <a:pt x="22502" y="13781"/>
                    <a:pt x="21753" y="13781"/>
                  </a:cubicBezTo>
                  <a:cubicBezTo>
                    <a:pt x="20964" y="13781"/>
                    <a:pt x="21632" y="13292"/>
                    <a:pt x="22200" y="12535"/>
                  </a:cubicBezTo>
                  <a:cubicBezTo>
                    <a:pt x="23737" y="10347"/>
                    <a:pt x="25274" y="8552"/>
                    <a:pt x="28175" y="5860"/>
                  </a:cubicBezTo>
                  <a:cubicBezTo>
                    <a:pt x="29060" y="5005"/>
                    <a:pt x="29407" y="4648"/>
                    <a:pt x="29373" y="4648"/>
                  </a:cubicBezTo>
                  <a:cubicBezTo>
                    <a:pt x="29206" y="4648"/>
                    <a:pt x="19590" y="13531"/>
                    <a:pt x="20184" y="13961"/>
                  </a:cubicBezTo>
                  <a:cubicBezTo>
                    <a:pt x="18341" y="14236"/>
                    <a:pt x="14253" y="14545"/>
                    <a:pt x="11305" y="14545"/>
                  </a:cubicBezTo>
                  <a:cubicBezTo>
                    <a:pt x="10694" y="14545"/>
                    <a:pt x="10132" y="14531"/>
                    <a:pt x="9649" y="14502"/>
                  </a:cubicBezTo>
                  <a:cubicBezTo>
                    <a:pt x="8665" y="14440"/>
                    <a:pt x="8272" y="14735"/>
                    <a:pt x="12378" y="11355"/>
                  </a:cubicBezTo>
                  <a:cubicBezTo>
                    <a:pt x="12694" y="11098"/>
                    <a:pt x="12806" y="10989"/>
                    <a:pt x="12771" y="10989"/>
                  </a:cubicBezTo>
                  <a:cubicBezTo>
                    <a:pt x="12576" y="10989"/>
                    <a:pt x="7895" y="14284"/>
                    <a:pt x="7854" y="14305"/>
                  </a:cubicBezTo>
                  <a:cubicBezTo>
                    <a:pt x="7726" y="14355"/>
                    <a:pt x="7461" y="14375"/>
                    <a:pt x="7124" y="14375"/>
                  </a:cubicBezTo>
                  <a:cubicBezTo>
                    <a:pt x="5974" y="14375"/>
                    <a:pt x="3976" y="14144"/>
                    <a:pt x="3662" y="14096"/>
                  </a:cubicBezTo>
                  <a:cubicBezTo>
                    <a:pt x="1681" y="13803"/>
                    <a:pt x="812" y="13611"/>
                    <a:pt x="425" y="13611"/>
                  </a:cubicBezTo>
                  <a:cubicBezTo>
                    <a:pt x="0" y="13611"/>
                    <a:pt x="156" y="13843"/>
                    <a:pt x="60" y="14428"/>
                  </a:cubicBezTo>
                  <a:cubicBezTo>
                    <a:pt x="17701" y="16579"/>
                    <a:pt x="5420" y="13703"/>
                    <a:pt x="14751" y="18165"/>
                  </a:cubicBezTo>
                  <a:cubicBezTo>
                    <a:pt x="15281" y="18427"/>
                    <a:pt x="15519" y="18543"/>
                    <a:pt x="15545" y="18543"/>
                  </a:cubicBezTo>
                  <a:cubicBezTo>
                    <a:pt x="15645" y="18543"/>
                    <a:pt x="12784" y="16913"/>
                    <a:pt x="11308" y="15215"/>
                  </a:cubicBezTo>
                  <a:cubicBezTo>
                    <a:pt x="15488" y="15055"/>
                    <a:pt x="17873" y="14957"/>
                    <a:pt x="23049" y="14059"/>
                  </a:cubicBezTo>
                  <a:lnTo>
                    <a:pt x="23049" y="14059"/>
                  </a:lnTo>
                  <a:cubicBezTo>
                    <a:pt x="22782" y="14454"/>
                    <a:pt x="28773" y="17835"/>
                    <a:pt x="35459" y="17835"/>
                  </a:cubicBezTo>
                  <a:cubicBezTo>
                    <a:pt x="35860" y="17835"/>
                    <a:pt x="36264" y="17822"/>
                    <a:pt x="36670" y="17797"/>
                  </a:cubicBezTo>
                  <a:lnTo>
                    <a:pt x="36670" y="17797"/>
                  </a:lnTo>
                  <a:cubicBezTo>
                    <a:pt x="36631" y="17797"/>
                    <a:pt x="36593" y="17797"/>
                    <a:pt x="36554" y="17797"/>
                  </a:cubicBezTo>
                  <a:cubicBezTo>
                    <a:pt x="31410" y="17797"/>
                    <a:pt x="27400" y="16169"/>
                    <a:pt x="24094" y="13850"/>
                  </a:cubicBezTo>
                  <a:cubicBezTo>
                    <a:pt x="29763" y="12812"/>
                    <a:pt x="34133" y="10814"/>
                    <a:pt x="35260" y="10814"/>
                  </a:cubicBezTo>
                  <a:cubicBezTo>
                    <a:pt x="35267" y="10814"/>
                    <a:pt x="35274" y="10814"/>
                    <a:pt x="35281" y="10814"/>
                  </a:cubicBezTo>
                  <a:cubicBezTo>
                    <a:pt x="36289" y="10826"/>
                    <a:pt x="36375" y="11822"/>
                    <a:pt x="41538" y="12006"/>
                  </a:cubicBezTo>
                  <a:cubicBezTo>
                    <a:pt x="40112" y="11810"/>
                    <a:pt x="38711" y="11551"/>
                    <a:pt x="37358" y="11023"/>
                  </a:cubicBezTo>
                  <a:cubicBezTo>
                    <a:pt x="35109" y="10138"/>
                    <a:pt x="35588" y="10802"/>
                    <a:pt x="40628" y="8392"/>
                  </a:cubicBezTo>
                  <a:cubicBezTo>
                    <a:pt x="44665" y="6364"/>
                    <a:pt x="44812" y="6087"/>
                    <a:pt x="45323" y="6087"/>
                  </a:cubicBezTo>
                  <a:cubicBezTo>
                    <a:pt x="45515" y="6087"/>
                    <a:pt x="45758" y="6126"/>
                    <a:pt x="46278" y="6126"/>
                  </a:cubicBezTo>
                  <a:cubicBezTo>
                    <a:pt x="46891" y="6126"/>
                    <a:pt x="47888" y="6072"/>
                    <a:pt x="49639" y="5835"/>
                  </a:cubicBezTo>
                  <a:cubicBezTo>
                    <a:pt x="51066" y="5614"/>
                    <a:pt x="52455" y="5392"/>
                    <a:pt x="54200" y="4630"/>
                  </a:cubicBezTo>
                  <a:lnTo>
                    <a:pt x="54200" y="4630"/>
                  </a:lnTo>
                  <a:cubicBezTo>
                    <a:pt x="52098" y="5442"/>
                    <a:pt x="49971" y="5700"/>
                    <a:pt x="47636" y="5810"/>
                  </a:cubicBezTo>
                  <a:cubicBezTo>
                    <a:pt x="46920" y="5841"/>
                    <a:pt x="46400" y="5882"/>
                    <a:pt x="46091" y="5882"/>
                  </a:cubicBezTo>
                  <a:cubicBezTo>
                    <a:pt x="45155" y="5882"/>
                    <a:pt x="46171" y="5504"/>
                    <a:pt x="49603" y="3303"/>
                  </a:cubicBezTo>
                  <a:cubicBezTo>
                    <a:pt x="51923" y="1752"/>
                    <a:pt x="53788" y="242"/>
                    <a:pt x="53773" y="242"/>
                  </a:cubicBezTo>
                  <a:lnTo>
                    <a:pt x="53773" y="242"/>
                  </a:lnTo>
                  <a:cubicBezTo>
                    <a:pt x="53772" y="242"/>
                    <a:pt x="53751" y="258"/>
                    <a:pt x="53709" y="291"/>
                  </a:cubicBezTo>
                  <a:cubicBezTo>
                    <a:pt x="52110" y="1397"/>
                    <a:pt x="49357" y="3721"/>
                    <a:pt x="43112" y="6941"/>
                  </a:cubicBezTo>
                  <a:cubicBezTo>
                    <a:pt x="45823" y="2462"/>
                    <a:pt x="47513" y="1"/>
                    <a:pt x="47496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1" name="Google Shape;1191;p20"/>
          <p:cNvSpPr/>
          <p:nvPr/>
        </p:nvSpPr>
        <p:spPr>
          <a:xfrm rot="688039">
            <a:off x="7968088" y="2068924"/>
            <a:ext cx="584065" cy="471048"/>
          </a:xfrm>
          <a:custGeom>
            <a:rect b="b" l="l" r="r" t="t"/>
            <a:pathLst>
              <a:path extrusionOk="0" h="9132" w="11323">
                <a:moveTo>
                  <a:pt x="5055" y="1"/>
                </a:moveTo>
                <a:cubicBezTo>
                  <a:pt x="3681" y="1"/>
                  <a:pt x="2337" y="632"/>
                  <a:pt x="1562" y="1854"/>
                </a:cubicBezTo>
                <a:cubicBezTo>
                  <a:pt x="1" y="4312"/>
                  <a:pt x="1107" y="8246"/>
                  <a:pt x="4869" y="8603"/>
                </a:cubicBezTo>
                <a:cubicBezTo>
                  <a:pt x="5066" y="8623"/>
                  <a:pt x="5265" y="8632"/>
                  <a:pt x="5464" y="8632"/>
                </a:cubicBezTo>
                <a:cubicBezTo>
                  <a:pt x="6650" y="8632"/>
                  <a:pt x="7846" y="8322"/>
                  <a:pt x="8962" y="8322"/>
                </a:cubicBezTo>
                <a:cubicBezTo>
                  <a:pt x="9810" y="8322"/>
                  <a:pt x="10610" y="8501"/>
                  <a:pt x="11323" y="9131"/>
                </a:cubicBezTo>
                <a:cubicBezTo>
                  <a:pt x="9479" y="7496"/>
                  <a:pt x="10130" y="5050"/>
                  <a:pt x="9208" y="2825"/>
                </a:cubicBezTo>
                <a:cubicBezTo>
                  <a:pt x="8409" y="917"/>
                  <a:pt x="6711" y="1"/>
                  <a:pt x="5055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20"/>
          <p:cNvSpPr/>
          <p:nvPr/>
        </p:nvSpPr>
        <p:spPr>
          <a:xfrm rot="688039">
            <a:off x="7855366" y="2444525"/>
            <a:ext cx="2196420" cy="3444915"/>
          </a:xfrm>
          <a:custGeom>
            <a:rect b="b" l="l" r="r" t="t"/>
            <a:pathLst>
              <a:path extrusionOk="0" h="66785" w="42581">
                <a:moveTo>
                  <a:pt x="124" y="1"/>
                </a:moveTo>
                <a:cubicBezTo>
                  <a:pt x="1" y="1"/>
                  <a:pt x="1139" y="1011"/>
                  <a:pt x="4090" y="3338"/>
                </a:cubicBezTo>
                <a:cubicBezTo>
                  <a:pt x="22395" y="17746"/>
                  <a:pt x="37037" y="40968"/>
                  <a:pt x="41180" y="66784"/>
                </a:cubicBezTo>
                <a:lnTo>
                  <a:pt x="42581" y="66551"/>
                </a:lnTo>
                <a:cubicBezTo>
                  <a:pt x="39385" y="48652"/>
                  <a:pt x="31836" y="33506"/>
                  <a:pt x="20588" y="19135"/>
                </a:cubicBezTo>
                <a:cubicBezTo>
                  <a:pt x="12378" y="9207"/>
                  <a:pt x="498" y="1"/>
                  <a:pt x="124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20"/>
          <p:cNvSpPr/>
          <p:nvPr/>
        </p:nvSpPr>
        <p:spPr>
          <a:xfrm rot="688039">
            <a:off x="8128918" y="3659209"/>
            <a:ext cx="1220176" cy="469346"/>
          </a:xfrm>
          <a:custGeom>
            <a:rect b="b" l="l" r="r" t="t"/>
            <a:pathLst>
              <a:path extrusionOk="0" h="9099" w="23655">
                <a:moveTo>
                  <a:pt x="9720" y="0"/>
                </a:moveTo>
                <a:cubicBezTo>
                  <a:pt x="9649" y="0"/>
                  <a:pt x="9577" y="1"/>
                  <a:pt x="9505" y="2"/>
                </a:cubicBezTo>
                <a:cubicBezTo>
                  <a:pt x="5399" y="174"/>
                  <a:pt x="2006" y="2534"/>
                  <a:pt x="1182" y="4526"/>
                </a:cubicBezTo>
                <a:cubicBezTo>
                  <a:pt x="0" y="7329"/>
                  <a:pt x="3857" y="7992"/>
                  <a:pt x="8446" y="7992"/>
                </a:cubicBezTo>
                <a:cubicBezTo>
                  <a:pt x="12563" y="7992"/>
                  <a:pt x="17271" y="7458"/>
                  <a:pt x="19459" y="7458"/>
                </a:cubicBezTo>
                <a:cubicBezTo>
                  <a:pt x="19881" y="7458"/>
                  <a:pt x="20209" y="7478"/>
                  <a:pt x="20421" y="7525"/>
                </a:cubicBezTo>
                <a:cubicBezTo>
                  <a:pt x="21513" y="7773"/>
                  <a:pt x="22533" y="8247"/>
                  <a:pt x="23415" y="8911"/>
                </a:cubicBezTo>
                <a:lnTo>
                  <a:pt x="23415" y="8911"/>
                </a:lnTo>
                <a:cubicBezTo>
                  <a:pt x="18450" y="4958"/>
                  <a:pt x="17107" y="0"/>
                  <a:pt x="9720" y="0"/>
                </a:cubicBezTo>
                <a:close/>
                <a:moveTo>
                  <a:pt x="23415" y="8911"/>
                </a:moveTo>
                <a:cubicBezTo>
                  <a:pt x="23494" y="8974"/>
                  <a:pt x="23574" y="9036"/>
                  <a:pt x="23655" y="9099"/>
                </a:cubicBezTo>
                <a:cubicBezTo>
                  <a:pt x="23576" y="9035"/>
                  <a:pt x="23496" y="8972"/>
                  <a:pt x="23415" y="891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20"/>
          <p:cNvSpPr/>
          <p:nvPr/>
        </p:nvSpPr>
        <p:spPr>
          <a:xfrm rot="688039">
            <a:off x="8387021" y="3924864"/>
            <a:ext cx="1220125" cy="637401"/>
          </a:xfrm>
          <a:custGeom>
            <a:rect b="b" l="l" r="r" t="t"/>
            <a:pathLst>
              <a:path extrusionOk="0" h="12357" w="23654">
                <a:moveTo>
                  <a:pt x="3718" y="0"/>
                </a:moveTo>
                <a:cubicBezTo>
                  <a:pt x="2481" y="0"/>
                  <a:pt x="1237" y="109"/>
                  <a:pt x="1" y="334"/>
                </a:cubicBezTo>
                <a:cubicBezTo>
                  <a:pt x="1054" y="168"/>
                  <a:pt x="2118" y="87"/>
                  <a:pt x="3182" y="87"/>
                </a:cubicBezTo>
                <a:cubicBezTo>
                  <a:pt x="11257" y="87"/>
                  <a:pt x="19343" y="4753"/>
                  <a:pt x="23014" y="12357"/>
                </a:cubicBezTo>
                <a:lnTo>
                  <a:pt x="23654" y="12062"/>
                </a:lnTo>
                <a:cubicBezTo>
                  <a:pt x="19923" y="4804"/>
                  <a:pt x="11956" y="0"/>
                  <a:pt x="3718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5" name="Google Shape;1195;p20"/>
          <p:cNvGrpSpPr/>
          <p:nvPr/>
        </p:nvGrpSpPr>
        <p:grpSpPr>
          <a:xfrm rot="688035">
            <a:off x="8059916" y="2690153"/>
            <a:ext cx="1711685" cy="1563453"/>
            <a:chOff x="7652314" y="3072428"/>
            <a:chExt cx="1711753" cy="1563515"/>
          </a:xfrm>
        </p:grpSpPr>
        <p:sp>
          <p:nvSpPr>
            <p:cNvPr id="1196" name="Google Shape;1196;p20"/>
            <p:cNvSpPr/>
            <p:nvPr/>
          </p:nvSpPr>
          <p:spPr>
            <a:xfrm>
              <a:off x="8910762" y="3110184"/>
              <a:ext cx="323474" cy="1525759"/>
            </a:xfrm>
            <a:custGeom>
              <a:rect b="b" l="l" r="r" t="t"/>
              <a:pathLst>
                <a:path extrusionOk="0" h="29579" w="6271">
                  <a:moveTo>
                    <a:pt x="2472" y="0"/>
                  </a:moveTo>
                  <a:cubicBezTo>
                    <a:pt x="1" y="8225"/>
                    <a:pt x="616" y="20887"/>
                    <a:pt x="4365" y="28976"/>
                  </a:cubicBezTo>
                  <a:cubicBezTo>
                    <a:pt x="6271" y="28042"/>
                    <a:pt x="3603" y="29578"/>
                    <a:pt x="1882" y="18391"/>
                  </a:cubicBezTo>
                  <a:cubicBezTo>
                    <a:pt x="960" y="12970"/>
                    <a:pt x="935" y="5631"/>
                    <a:pt x="247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0"/>
            <p:cNvSpPr/>
            <p:nvPr/>
          </p:nvSpPr>
          <p:spPr>
            <a:xfrm>
              <a:off x="8811670" y="3072428"/>
              <a:ext cx="552397" cy="1313652"/>
            </a:xfrm>
            <a:custGeom>
              <a:rect b="b" l="l" r="r" t="t"/>
              <a:pathLst>
                <a:path extrusionOk="0" h="25467" w="10709">
                  <a:moveTo>
                    <a:pt x="6283" y="0"/>
                  </a:moveTo>
                  <a:cubicBezTo>
                    <a:pt x="3789" y="0"/>
                    <a:pt x="303" y="3338"/>
                    <a:pt x="111" y="9209"/>
                  </a:cubicBezTo>
                  <a:cubicBezTo>
                    <a:pt x="0" y="14397"/>
                    <a:pt x="1783" y="16929"/>
                    <a:pt x="3725" y="21257"/>
                  </a:cubicBezTo>
                  <a:cubicBezTo>
                    <a:pt x="4229" y="22506"/>
                    <a:pt x="4548" y="23446"/>
                    <a:pt x="4741" y="24118"/>
                  </a:cubicBezTo>
                  <a:lnTo>
                    <a:pt x="4741" y="24118"/>
                  </a:lnTo>
                  <a:cubicBezTo>
                    <a:pt x="4712" y="23377"/>
                    <a:pt x="4773" y="22368"/>
                    <a:pt x="5065" y="21183"/>
                  </a:cubicBezTo>
                  <a:cubicBezTo>
                    <a:pt x="5692" y="18700"/>
                    <a:pt x="7008" y="16831"/>
                    <a:pt x="7930" y="14495"/>
                  </a:cubicBezTo>
                  <a:cubicBezTo>
                    <a:pt x="9380" y="10881"/>
                    <a:pt x="10708" y="2816"/>
                    <a:pt x="7708" y="468"/>
                  </a:cubicBezTo>
                  <a:cubicBezTo>
                    <a:pt x="7307" y="154"/>
                    <a:pt x="6818" y="0"/>
                    <a:pt x="6283" y="0"/>
                  </a:cubicBezTo>
                  <a:close/>
                  <a:moveTo>
                    <a:pt x="4741" y="24118"/>
                  </a:moveTo>
                  <a:cubicBezTo>
                    <a:pt x="4775" y="24970"/>
                    <a:pt x="4927" y="25467"/>
                    <a:pt x="4985" y="25467"/>
                  </a:cubicBezTo>
                  <a:cubicBezTo>
                    <a:pt x="5037" y="25467"/>
                    <a:pt x="5011" y="25053"/>
                    <a:pt x="4741" y="24118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0"/>
            <p:cNvSpPr/>
            <p:nvPr/>
          </p:nvSpPr>
          <p:spPr>
            <a:xfrm>
              <a:off x="7652314" y="3530980"/>
              <a:ext cx="1090867" cy="510357"/>
            </a:xfrm>
            <a:custGeom>
              <a:rect b="b" l="l" r="r" t="t"/>
              <a:pathLst>
                <a:path extrusionOk="0" h="9894" w="21148">
                  <a:moveTo>
                    <a:pt x="7968" y="1"/>
                  </a:moveTo>
                  <a:cubicBezTo>
                    <a:pt x="3482" y="1"/>
                    <a:pt x="0" y="3160"/>
                    <a:pt x="768" y="5224"/>
                  </a:cubicBezTo>
                  <a:cubicBezTo>
                    <a:pt x="1014" y="5900"/>
                    <a:pt x="2120" y="6724"/>
                    <a:pt x="3829" y="7437"/>
                  </a:cubicBezTo>
                  <a:cubicBezTo>
                    <a:pt x="5939" y="8273"/>
                    <a:pt x="8158" y="8503"/>
                    <a:pt x="10167" y="8503"/>
                  </a:cubicBezTo>
                  <a:cubicBezTo>
                    <a:pt x="12621" y="8503"/>
                    <a:pt x="14762" y="8160"/>
                    <a:pt x="16006" y="8160"/>
                  </a:cubicBezTo>
                  <a:cubicBezTo>
                    <a:pt x="16063" y="8160"/>
                    <a:pt x="16118" y="8161"/>
                    <a:pt x="16172" y="8162"/>
                  </a:cubicBezTo>
                  <a:cubicBezTo>
                    <a:pt x="17855" y="8203"/>
                    <a:pt x="19093" y="8598"/>
                    <a:pt x="19899" y="9000"/>
                  </a:cubicBezTo>
                  <a:lnTo>
                    <a:pt x="19899" y="9000"/>
                  </a:lnTo>
                  <a:cubicBezTo>
                    <a:pt x="19337" y="8419"/>
                    <a:pt x="18568" y="7509"/>
                    <a:pt x="17598" y="6146"/>
                  </a:cubicBezTo>
                  <a:cubicBezTo>
                    <a:pt x="16491" y="4695"/>
                    <a:pt x="15594" y="3368"/>
                    <a:pt x="14217" y="2212"/>
                  </a:cubicBezTo>
                  <a:cubicBezTo>
                    <a:pt x="12124" y="616"/>
                    <a:pt x="9948" y="1"/>
                    <a:pt x="7968" y="1"/>
                  </a:cubicBezTo>
                  <a:close/>
                  <a:moveTo>
                    <a:pt x="19899" y="9000"/>
                  </a:moveTo>
                  <a:lnTo>
                    <a:pt x="19899" y="9000"/>
                  </a:lnTo>
                  <a:cubicBezTo>
                    <a:pt x="20531" y="9654"/>
                    <a:pt x="20902" y="9893"/>
                    <a:pt x="21006" y="9893"/>
                  </a:cubicBezTo>
                  <a:cubicBezTo>
                    <a:pt x="21148" y="9893"/>
                    <a:pt x="20784" y="9442"/>
                    <a:pt x="19899" y="900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0"/>
            <p:cNvSpPr/>
            <p:nvPr/>
          </p:nvSpPr>
          <p:spPr>
            <a:xfrm>
              <a:off x="7930344" y="3741695"/>
              <a:ext cx="1114853" cy="627604"/>
            </a:xfrm>
            <a:custGeom>
              <a:rect b="b" l="l" r="r" t="t"/>
              <a:pathLst>
                <a:path extrusionOk="0" h="12167" w="21613">
                  <a:moveTo>
                    <a:pt x="815" y="0"/>
                  </a:moveTo>
                  <a:cubicBezTo>
                    <a:pt x="541" y="0"/>
                    <a:pt x="269" y="7"/>
                    <a:pt x="0" y="20"/>
                  </a:cubicBezTo>
                  <a:cubicBezTo>
                    <a:pt x="110" y="18"/>
                    <a:pt x="221" y="17"/>
                    <a:pt x="332" y="17"/>
                  </a:cubicBezTo>
                  <a:cubicBezTo>
                    <a:pt x="7400" y="17"/>
                    <a:pt x="16338" y="4626"/>
                    <a:pt x="21010" y="12166"/>
                  </a:cubicBezTo>
                  <a:lnTo>
                    <a:pt x="21612" y="11785"/>
                  </a:lnTo>
                  <a:cubicBezTo>
                    <a:pt x="16725" y="4378"/>
                    <a:pt x="7864" y="0"/>
                    <a:pt x="815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0" name="Google Shape;1200;p20"/>
          <p:cNvSpPr/>
          <p:nvPr/>
        </p:nvSpPr>
        <p:spPr>
          <a:xfrm rot="688039">
            <a:off x="8633649" y="2008717"/>
            <a:ext cx="583859" cy="1138264"/>
          </a:xfrm>
          <a:custGeom>
            <a:rect b="b" l="l" r="r" t="t"/>
            <a:pathLst>
              <a:path extrusionOk="0" h="22067" w="11319">
                <a:moveTo>
                  <a:pt x="4393" y="1"/>
                </a:moveTo>
                <a:cubicBezTo>
                  <a:pt x="1309" y="1"/>
                  <a:pt x="0" y="5653"/>
                  <a:pt x="1767" y="10585"/>
                </a:cubicBezTo>
                <a:cubicBezTo>
                  <a:pt x="3144" y="14445"/>
                  <a:pt x="5295" y="16055"/>
                  <a:pt x="7483" y="19042"/>
                </a:cubicBezTo>
                <a:cubicBezTo>
                  <a:pt x="8329" y="20209"/>
                  <a:pt x="8795" y="20983"/>
                  <a:pt x="9040" y="21456"/>
                </a:cubicBezTo>
                <a:lnTo>
                  <a:pt x="9040" y="21456"/>
                </a:lnTo>
                <a:cubicBezTo>
                  <a:pt x="8179" y="18635"/>
                  <a:pt x="9494" y="14907"/>
                  <a:pt x="9782" y="13535"/>
                </a:cubicBezTo>
                <a:cubicBezTo>
                  <a:pt x="11319" y="5888"/>
                  <a:pt x="7680" y="418"/>
                  <a:pt x="4742" y="24"/>
                </a:cubicBezTo>
                <a:cubicBezTo>
                  <a:pt x="4623" y="9"/>
                  <a:pt x="4507" y="1"/>
                  <a:pt x="4393" y="1"/>
                </a:cubicBezTo>
                <a:close/>
                <a:moveTo>
                  <a:pt x="9040" y="21456"/>
                </a:moveTo>
                <a:cubicBezTo>
                  <a:pt x="9097" y="21643"/>
                  <a:pt x="9164" y="21827"/>
                  <a:pt x="9241" y="22005"/>
                </a:cubicBezTo>
                <a:cubicBezTo>
                  <a:pt x="9259" y="22045"/>
                  <a:pt x="9273" y="22066"/>
                  <a:pt x="9281" y="22066"/>
                </a:cubicBezTo>
                <a:cubicBezTo>
                  <a:pt x="9303" y="22066"/>
                  <a:pt x="9263" y="21886"/>
                  <a:pt x="9040" y="21456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20"/>
          <p:cNvSpPr/>
          <p:nvPr/>
        </p:nvSpPr>
        <p:spPr>
          <a:xfrm rot="688039">
            <a:off x="8830420" y="2305203"/>
            <a:ext cx="485801" cy="1260049"/>
          </a:xfrm>
          <a:custGeom>
            <a:rect b="b" l="l" r="r" t="t"/>
            <a:pathLst>
              <a:path extrusionOk="0" h="24428" w="9418">
                <a:moveTo>
                  <a:pt x="0" y="0"/>
                </a:moveTo>
                <a:cubicBezTo>
                  <a:pt x="799" y="7241"/>
                  <a:pt x="3381" y="18576"/>
                  <a:pt x="7696" y="24427"/>
                </a:cubicBezTo>
                <a:cubicBezTo>
                  <a:pt x="9417" y="23124"/>
                  <a:pt x="2975" y="21219"/>
                  <a:pt x="0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20"/>
          <p:cNvSpPr/>
          <p:nvPr/>
        </p:nvSpPr>
        <p:spPr>
          <a:xfrm rot="688039">
            <a:off x="8152998" y="2633935"/>
            <a:ext cx="486523" cy="218399"/>
          </a:xfrm>
          <a:custGeom>
            <a:rect b="b" l="l" r="r" t="t"/>
            <a:pathLst>
              <a:path extrusionOk="0" h="4234" w="9432">
                <a:moveTo>
                  <a:pt x="3876" y="0"/>
                </a:moveTo>
                <a:cubicBezTo>
                  <a:pt x="287" y="0"/>
                  <a:pt x="0" y="4184"/>
                  <a:pt x="3801" y="4232"/>
                </a:cubicBezTo>
                <a:cubicBezTo>
                  <a:pt x="3840" y="4233"/>
                  <a:pt x="3878" y="4234"/>
                  <a:pt x="3916" y="4234"/>
                </a:cubicBezTo>
                <a:cubicBezTo>
                  <a:pt x="6055" y="4234"/>
                  <a:pt x="7042" y="2800"/>
                  <a:pt x="8580" y="2800"/>
                </a:cubicBezTo>
                <a:cubicBezTo>
                  <a:pt x="8845" y="2800"/>
                  <a:pt x="9126" y="2842"/>
                  <a:pt x="9431" y="2942"/>
                </a:cubicBezTo>
                <a:cubicBezTo>
                  <a:pt x="7280" y="2241"/>
                  <a:pt x="6850" y="90"/>
                  <a:pt x="4047" y="3"/>
                </a:cubicBezTo>
                <a:cubicBezTo>
                  <a:pt x="3989" y="1"/>
                  <a:pt x="3932" y="0"/>
                  <a:pt x="3876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20"/>
          <p:cNvSpPr/>
          <p:nvPr/>
        </p:nvSpPr>
        <p:spPr>
          <a:xfrm rot="688039">
            <a:off x="8283001" y="2774198"/>
            <a:ext cx="518917" cy="127408"/>
          </a:xfrm>
          <a:custGeom>
            <a:rect b="b" l="l" r="r" t="t"/>
            <a:pathLst>
              <a:path extrusionOk="0" h="2470" w="10060">
                <a:moveTo>
                  <a:pt x="743" y="0"/>
                </a:moveTo>
                <a:cubicBezTo>
                  <a:pt x="498" y="0"/>
                  <a:pt x="251" y="4"/>
                  <a:pt x="1" y="11"/>
                </a:cubicBezTo>
                <a:cubicBezTo>
                  <a:pt x="2927" y="24"/>
                  <a:pt x="7229" y="454"/>
                  <a:pt x="9319" y="2470"/>
                </a:cubicBezTo>
                <a:cubicBezTo>
                  <a:pt x="10060" y="1729"/>
                  <a:pt x="6069" y="0"/>
                  <a:pt x="743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20"/>
          <p:cNvSpPr/>
          <p:nvPr/>
        </p:nvSpPr>
        <p:spPr>
          <a:xfrm rot="-1519907">
            <a:off x="8780678" y="968694"/>
            <a:ext cx="672789" cy="546257"/>
          </a:xfrm>
          <a:custGeom>
            <a:rect b="b" l="l" r="r" t="t"/>
            <a:pathLst>
              <a:path extrusionOk="0" h="10590" w="13043">
                <a:moveTo>
                  <a:pt x="5601" y="0"/>
                </a:moveTo>
                <a:cubicBezTo>
                  <a:pt x="5570" y="0"/>
                  <a:pt x="5539" y="1"/>
                  <a:pt x="5507" y="2"/>
                </a:cubicBezTo>
                <a:cubicBezTo>
                  <a:pt x="1307" y="148"/>
                  <a:pt x="0" y="10590"/>
                  <a:pt x="5849" y="10590"/>
                </a:cubicBezTo>
                <a:cubicBezTo>
                  <a:pt x="5907" y="10590"/>
                  <a:pt x="5965" y="10589"/>
                  <a:pt x="6023" y="10587"/>
                </a:cubicBezTo>
                <a:cubicBezTo>
                  <a:pt x="10302" y="10427"/>
                  <a:pt x="10154" y="5018"/>
                  <a:pt x="13043" y="4477"/>
                </a:cubicBezTo>
                <a:lnTo>
                  <a:pt x="13043" y="4477"/>
                </a:lnTo>
                <a:cubicBezTo>
                  <a:pt x="12886" y="4506"/>
                  <a:pt x="12732" y="4520"/>
                  <a:pt x="12582" y="4520"/>
                </a:cubicBezTo>
                <a:cubicBezTo>
                  <a:pt x="9885" y="4520"/>
                  <a:pt x="8362" y="0"/>
                  <a:pt x="5601" y="0"/>
                </a:cubicBezTo>
                <a:close/>
              </a:path>
            </a:pathLst>
          </a:custGeom>
          <a:solidFill>
            <a:srgbClr val="C335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20"/>
          <p:cNvSpPr/>
          <p:nvPr/>
        </p:nvSpPr>
        <p:spPr>
          <a:xfrm rot="-1519907">
            <a:off x="8955733" y="1033355"/>
            <a:ext cx="669024" cy="122972"/>
          </a:xfrm>
          <a:custGeom>
            <a:rect b="b" l="l" r="r" t="t"/>
            <a:pathLst>
              <a:path extrusionOk="0" h="2384" w="12970">
                <a:moveTo>
                  <a:pt x="12785" y="1"/>
                </a:moveTo>
                <a:cubicBezTo>
                  <a:pt x="8347" y="1304"/>
                  <a:pt x="4340" y="2201"/>
                  <a:pt x="0" y="2361"/>
                </a:cubicBezTo>
                <a:cubicBezTo>
                  <a:pt x="482" y="2376"/>
                  <a:pt x="963" y="2384"/>
                  <a:pt x="1445" y="2384"/>
                </a:cubicBezTo>
                <a:cubicBezTo>
                  <a:pt x="5326" y="2384"/>
                  <a:pt x="9196" y="1900"/>
                  <a:pt x="12970" y="960"/>
                </a:cubicBezTo>
                <a:lnTo>
                  <a:pt x="12785" y="1"/>
                </a:ln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 txBox="1"/>
          <p:nvPr>
            <p:ph type="title"/>
          </p:nvPr>
        </p:nvSpPr>
        <p:spPr>
          <a:xfrm rot="237">
            <a:off x="1190175" y="2457000"/>
            <a:ext cx="43443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500">
                <a:solidFill>
                  <a:srgbClr val="FFDDB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2" name="Google Shape;142;p3"/>
          <p:cNvSpPr txBox="1"/>
          <p:nvPr>
            <p:ph hasCustomPrompt="1" idx="2" type="title"/>
          </p:nvPr>
        </p:nvSpPr>
        <p:spPr>
          <a:xfrm>
            <a:off x="2441775" y="1146075"/>
            <a:ext cx="1841100" cy="930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43" name="Google Shape;143;p3"/>
          <p:cNvSpPr txBox="1"/>
          <p:nvPr>
            <p:ph idx="1" type="subTitle"/>
          </p:nvPr>
        </p:nvSpPr>
        <p:spPr>
          <a:xfrm>
            <a:off x="2229725" y="3313675"/>
            <a:ext cx="22692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44" name="Google Shape;144;p3"/>
          <p:cNvSpPr/>
          <p:nvPr/>
        </p:nvSpPr>
        <p:spPr>
          <a:xfrm>
            <a:off x="-1328850" y="390450"/>
            <a:ext cx="8144100" cy="4362600"/>
          </a:xfrm>
          <a:prstGeom prst="rect">
            <a:avLst/>
          </a:prstGeom>
          <a:noFill/>
          <a:ln cap="flat" cmpd="sng" w="9525">
            <a:solidFill>
              <a:srgbClr val="FFDD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" name="Google Shape;145;p3"/>
          <p:cNvGrpSpPr/>
          <p:nvPr/>
        </p:nvGrpSpPr>
        <p:grpSpPr>
          <a:xfrm>
            <a:off x="4444018" y="-1141621"/>
            <a:ext cx="6114608" cy="7391721"/>
            <a:chOff x="4444018" y="-1141621"/>
            <a:chExt cx="6114608" cy="7391721"/>
          </a:xfrm>
        </p:grpSpPr>
        <p:sp>
          <p:nvSpPr>
            <p:cNvPr id="146" name="Google Shape;146;p3"/>
            <p:cNvSpPr/>
            <p:nvPr/>
          </p:nvSpPr>
          <p:spPr>
            <a:xfrm>
              <a:off x="6451628" y="1044497"/>
              <a:ext cx="462643" cy="675112"/>
            </a:xfrm>
            <a:custGeom>
              <a:rect b="b" l="l" r="r" t="t"/>
              <a:pathLst>
                <a:path extrusionOk="0" h="13088" w="8969">
                  <a:moveTo>
                    <a:pt x="5023" y="1"/>
                  </a:moveTo>
                  <a:cubicBezTo>
                    <a:pt x="5256" y="3455"/>
                    <a:pt x="1605" y="4094"/>
                    <a:pt x="794" y="7709"/>
                  </a:cubicBezTo>
                  <a:cubicBezTo>
                    <a:pt x="0" y="11071"/>
                    <a:pt x="1986" y="13087"/>
                    <a:pt x="4095" y="13087"/>
                  </a:cubicBezTo>
                  <a:cubicBezTo>
                    <a:pt x="5680" y="13087"/>
                    <a:pt x="7335" y="11950"/>
                    <a:pt x="7936" y="9393"/>
                  </a:cubicBezTo>
                  <a:cubicBezTo>
                    <a:pt x="8969" y="4807"/>
                    <a:pt x="5269" y="3516"/>
                    <a:pt x="5023" y="1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6652955" y="788958"/>
              <a:ext cx="92642" cy="782558"/>
            </a:xfrm>
            <a:custGeom>
              <a:rect b="b" l="l" r="r" t="t"/>
              <a:pathLst>
                <a:path extrusionOk="0" h="15171" w="1796">
                  <a:moveTo>
                    <a:pt x="591" y="0"/>
                  </a:moveTo>
                  <a:lnTo>
                    <a:pt x="1" y="160"/>
                  </a:lnTo>
                  <a:cubicBezTo>
                    <a:pt x="1390" y="5065"/>
                    <a:pt x="1390" y="10265"/>
                    <a:pt x="1" y="15170"/>
                  </a:cubicBezTo>
                  <a:cubicBezTo>
                    <a:pt x="1587" y="10265"/>
                    <a:pt x="1796" y="5016"/>
                    <a:pt x="591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" name="Google Shape;148;p3"/>
            <p:cNvGrpSpPr/>
            <p:nvPr/>
          </p:nvGrpSpPr>
          <p:grpSpPr>
            <a:xfrm rot="-7186932">
              <a:off x="5800403" y="3954203"/>
              <a:ext cx="2316852" cy="1038139"/>
              <a:chOff x="9701643" y="3353072"/>
              <a:chExt cx="3041201" cy="1362706"/>
            </a:xfrm>
          </p:grpSpPr>
          <p:sp>
            <p:nvSpPr>
              <p:cNvPr id="149" name="Google Shape;149;p3"/>
              <p:cNvSpPr/>
              <p:nvPr/>
            </p:nvSpPr>
            <p:spPr>
              <a:xfrm>
                <a:off x="9980033" y="3353072"/>
                <a:ext cx="2762810" cy="1362706"/>
              </a:xfrm>
              <a:custGeom>
                <a:rect b="b" l="l" r="r" t="t"/>
                <a:pathLst>
                  <a:path extrusionOk="0" h="26418" w="53561">
                    <a:moveTo>
                      <a:pt x="46340" y="0"/>
                    </a:moveTo>
                    <a:cubicBezTo>
                      <a:pt x="43444" y="0"/>
                      <a:pt x="40543" y="2510"/>
                      <a:pt x="37493" y="4714"/>
                    </a:cubicBezTo>
                    <a:cubicBezTo>
                      <a:pt x="33704" y="7499"/>
                      <a:pt x="31647" y="8289"/>
                      <a:pt x="29780" y="8289"/>
                    </a:cubicBezTo>
                    <a:cubicBezTo>
                      <a:pt x="27855" y="8289"/>
                      <a:pt x="26133" y="7449"/>
                      <a:pt x="22926" y="7087"/>
                    </a:cubicBezTo>
                    <a:cubicBezTo>
                      <a:pt x="22437" y="7043"/>
                      <a:pt x="21984" y="7023"/>
                      <a:pt x="21563" y="7023"/>
                    </a:cubicBezTo>
                    <a:cubicBezTo>
                      <a:pt x="14894" y="7023"/>
                      <a:pt x="16060" y="12199"/>
                      <a:pt x="5850" y="12558"/>
                    </a:cubicBezTo>
                    <a:cubicBezTo>
                      <a:pt x="5752" y="12555"/>
                      <a:pt x="5655" y="12554"/>
                      <a:pt x="5561" y="12554"/>
                    </a:cubicBezTo>
                    <a:cubicBezTo>
                      <a:pt x="1846" y="12554"/>
                      <a:pt x="716" y="14435"/>
                      <a:pt x="428" y="18176"/>
                    </a:cubicBezTo>
                    <a:cubicBezTo>
                      <a:pt x="1" y="23778"/>
                      <a:pt x="2330" y="26418"/>
                      <a:pt x="6693" y="26418"/>
                    </a:cubicBezTo>
                    <a:cubicBezTo>
                      <a:pt x="7223" y="26418"/>
                      <a:pt x="7782" y="26379"/>
                      <a:pt x="8370" y="26302"/>
                    </a:cubicBezTo>
                    <a:cubicBezTo>
                      <a:pt x="13462" y="25740"/>
                      <a:pt x="15388" y="22725"/>
                      <a:pt x="21405" y="22725"/>
                    </a:cubicBezTo>
                    <a:cubicBezTo>
                      <a:pt x="22230" y="22725"/>
                      <a:pt x="23133" y="22781"/>
                      <a:pt x="24130" y="22909"/>
                    </a:cubicBezTo>
                    <a:cubicBezTo>
                      <a:pt x="25494" y="23070"/>
                      <a:pt x="26731" y="23145"/>
                      <a:pt x="27857" y="23145"/>
                    </a:cubicBezTo>
                    <a:cubicBezTo>
                      <a:pt x="39605" y="23145"/>
                      <a:pt x="39381" y="14943"/>
                      <a:pt x="46886" y="10455"/>
                    </a:cubicBezTo>
                    <a:cubicBezTo>
                      <a:pt x="50315" y="8390"/>
                      <a:pt x="53561" y="5563"/>
                      <a:pt x="50942" y="2514"/>
                    </a:cubicBezTo>
                    <a:cubicBezTo>
                      <a:pt x="49396" y="700"/>
                      <a:pt x="47869" y="0"/>
                      <a:pt x="46340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9701643" y="3534333"/>
                <a:ext cx="2795823" cy="956494"/>
              </a:xfrm>
              <a:custGeom>
                <a:rect b="b" l="l" r="r" t="t"/>
                <a:pathLst>
                  <a:path extrusionOk="0" h="18543" w="54201">
                    <a:moveTo>
                      <a:pt x="47496" y="1"/>
                    </a:moveTo>
                    <a:lnTo>
                      <a:pt x="47496" y="1"/>
                    </a:lnTo>
                    <a:cubicBezTo>
                      <a:pt x="47488" y="1"/>
                      <a:pt x="47118" y="522"/>
                      <a:pt x="46320" y="1606"/>
                    </a:cubicBezTo>
                    <a:cubicBezTo>
                      <a:pt x="41686" y="7913"/>
                      <a:pt x="44427" y="7089"/>
                      <a:pt x="34359" y="10642"/>
                    </a:cubicBezTo>
                    <a:cubicBezTo>
                      <a:pt x="33978" y="10775"/>
                      <a:pt x="33810" y="10825"/>
                      <a:pt x="33749" y="10825"/>
                    </a:cubicBezTo>
                    <a:cubicBezTo>
                      <a:pt x="33659" y="10825"/>
                      <a:pt x="33806" y="10715"/>
                      <a:pt x="33842" y="10605"/>
                    </a:cubicBezTo>
                    <a:cubicBezTo>
                      <a:pt x="34313" y="9354"/>
                      <a:pt x="36354" y="5992"/>
                      <a:pt x="36235" y="5992"/>
                    </a:cubicBezTo>
                    <a:cubicBezTo>
                      <a:pt x="36183" y="5992"/>
                      <a:pt x="35721" y="6629"/>
                      <a:pt x="34543" y="8355"/>
                    </a:cubicBezTo>
                    <a:cubicBezTo>
                      <a:pt x="32539" y="11170"/>
                      <a:pt x="34150" y="11023"/>
                      <a:pt x="29257" y="12277"/>
                    </a:cubicBezTo>
                    <a:cubicBezTo>
                      <a:pt x="24560" y="13342"/>
                      <a:pt x="22502" y="13781"/>
                      <a:pt x="21753" y="13781"/>
                    </a:cubicBezTo>
                    <a:cubicBezTo>
                      <a:pt x="20964" y="13781"/>
                      <a:pt x="21632" y="13292"/>
                      <a:pt x="22200" y="12535"/>
                    </a:cubicBezTo>
                    <a:cubicBezTo>
                      <a:pt x="23737" y="10347"/>
                      <a:pt x="25274" y="8552"/>
                      <a:pt x="28175" y="5860"/>
                    </a:cubicBezTo>
                    <a:cubicBezTo>
                      <a:pt x="29060" y="5005"/>
                      <a:pt x="29407" y="4648"/>
                      <a:pt x="29373" y="4648"/>
                    </a:cubicBezTo>
                    <a:cubicBezTo>
                      <a:pt x="29206" y="4648"/>
                      <a:pt x="19590" y="13531"/>
                      <a:pt x="20184" y="13961"/>
                    </a:cubicBezTo>
                    <a:cubicBezTo>
                      <a:pt x="18341" y="14236"/>
                      <a:pt x="14253" y="14545"/>
                      <a:pt x="11305" y="14545"/>
                    </a:cubicBezTo>
                    <a:cubicBezTo>
                      <a:pt x="10694" y="14545"/>
                      <a:pt x="10132" y="14531"/>
                      <a:pt x="9649" y="14502"/>
                    </a:cubicBezTo>
                    <a:cubicBezTo>
                      <a:pt x="8665" y="14440"/>
                      <a:pt x="8272" y="14735"/>
                      <a:pt x="12378" y="11355"/>
                    </a:cubicBezTo>
                    <a:cubicBezTo>
                      <a:pt x="12694" y="11098"/>
                      <a:pt x="12806" y="10989"/>
                      <a:pt x="12771" y="10989"/>
                    </a:cubicBezTo>
                    <a:cubicBezTo>
                      <a:pt x="12576" y="10989"/>
                      <a:pt x="7895" y="14284"/>
                      <a:pt x="7854" y="14305"/>
                    </a:cubicBezTo>
                    <a:cubicBezTo>
                      <a:pt x="7726" y="14355"/>
                      <a:pt x="7461" y="14375"/>
                      <a:pt x="7124" y="14375"/>
                    </a:cubicBezTo>
                    <a:cubicBezTo>
                      <a:pt x="5974" y="14375"/>
                      <a:pt x="3976" y="14144"/>
                      <a:pt x="3662" y="14096"/>
                    </a:cubicBezTo>
                    <a:cubicBezTo>
                      <a:pt x="1681" y="13803"/>
                      <a:pt x="812" y="13611"/>
                      <a:pt x="425" y="13611"/>
                    </a:cubicBezTo>
                    <a:cubicBezTo>
                      <a:pt x="0" y="13611"/>
                      <a:pt x="156" y="13843"/>
                      <a:pt x="60" y="14428"/>
                    </a:cubicBezTo>
                    <a:cubicBezTo>
                      <a:pt x="17701" y="16579"/>
                      <a:pt x="5420" y="13703"/>
                      <a:pt x="14751" y="18165"/>
                    </a:cubicBezTo>
                    <a:cubicBezTo>
                      <a:pt x="15281" y="18427"/>
                      <a:pt x="15519" y="18543"/>
                      <a:pt x="15545" y="18543"/>
                    </a:cubicBezTo>
                    <a:cubicBezTo>
                      <a:pt x="15645" y="18543"/>
                      <a:pt x="12784" y="16913"/>
                      <a:pt x="11308" y="15215"/>
                    </a:cubicBezTo>
                    <a:cubicBezTo>
                      <a:pt x="15488" y="15055"/>
                      <a:pt x="17873" y="14957"/>
                      <a:pt x="23049" y="14059"/>
                    </a:cubicBezTo>
                    <a:lnTo>
                      <a:pt x="23049" y="14059"/>
                    </a:lnTo>
                    <a:cubicBezTo>
                      <a:pt x="22782" y="14454"/>
                      <a:pt x="28773" y="17835"/>
                      <a:pt x="35459" y="17835"/>
                    </a:cubicBezTo>
                    <a:cubicBezTo>
                      <a:pt x="35860" y="17835"/>
                      <a:pt x="36264" y="17822"/>
                      <a:pt x="36670" y="17797"/>
                    </a:cubicBezTo>
                    <a:lnTo>
                      <a:pt x="36670" y="17797"/>
                    </a:lnTo>
                    <a:cubicBezTo>
                      <a:pt x="36631" y="17797"/>
                      <a:pt x="36593" y="17797"/>
                      <a:pt x="36554" y="17797"/>
                    </a:cubicBezTo>
                    <a:cubicBezTo>
                      <a:pt x="31410" y="17797"/>
                      <a:pt x="27400" y="16169"/>
                      <a:pt x="24094" y="13850"/>
                    </a:cubicBezTo>
                    <a:cubicBezTo>
                      <a:pt x="29763" y="12812"/>
                      <a:pt x="34133" y="10814"/>
                      <a:pt x="35260" y="10814"/>
                    </a:cubicBezTo>
                    <a:cubicBezTo>
                      <a:pt x="35267" y="10814"/>
                      <a:pt x="35274" y="10814"/>
                      <a:pt x="35281" y="10814"/>
                    </a:cubicBezTo>
                    <a:cubicBezTo>
                      <a:pt x="36289" y="10826"/>
                      <a:pt x="36375" y="11822"/>
                      <a:pt x="41538" y="12006"/>
                    </a:cubicBezTo>
                    <a:cubicBezTo>
                      <a:pt x="40112" y="11810"/>
                      <a:pt x="38711" y="11551"/>
                      <a:pt x="37358" y="11023"/>
                    </a:cubicBezTo>
                    <a:cubicBezTo>
                      <a:pt x="35109" y="10138"/>
                      <a:pt x="35588" y="10802"/>
                      <a:pt x="40628" y="8392"/>
                    </a:cubicBezTo>
                    <a:cubicBezTo>
                      <a:pt x="44665" y="6364"/>
                      <a:pt x="44812" y="6087"/>
                      <a:pt x="45323" y="6087"/>
                    </a:cubicBezTo>
                    <a:cubicBezTo>
                      <a:pt x="45515" y="6087"/>
                      <a:pt x="45758" y="6126"/>
                      <a:pt x="46278" y="6126"/>
                    </a:cubicBezTo>
                    <a:cubicBezTo>
                      <a:pt x="46891" y="6126"/>
                      <a:pt x="47888" y="6072"/>
                      <a:pt x="49639" y="5835"/>
                    </a:cubicBezTo>
                    <a:cubicBezTo>
                      <a:pt x="51066" y="5614"/>
                      <a:pt x="52455" y="5392"/>
                      <a:pt x="54200" y="4630"/>
                    </a:cubicBezTo>
                    <a:lnTo>
                      <a:pt x="54200" y="4630"/>
                    </a:lnTo>
                    <a:cubicBezTo>
                      <a:pt x="52098" y="5442"/>
                      <a:pt x="49971" y="5700"/>
                      <a:pt x="47636" y="5810"/>
                    </a:cubicBezTo>
                    <a:cubicBezTo>
                      <a:pt x="46920" y="5841"/>
                      <a:pt x="46400" y="5882"/>
                      <a:pt x="46091" y="5882"/>
                    </a:cubicBezTo>
                    <a:cubicBezTo>
                      <a:pt x="45155" y="5882"/>
                      <a:pt x="46171" y="5504"/>
                      <a:pt x="49603" y="3303"/>
                    </a:cubicBezTo>
                    <a:cubicBezTo>
                      <a:pt x="51923" y="1752"/>
                      <a:pt x="53788" y="242"/>
                      <a:pt x="53773" y="242"/>
                    </a:cubicBezTo>
                    <a:lnTo>
                      <a:pt x="53773" y="242"/>
                    </a:lnTo>
                    <a:cubicBezTo>
                      <a:pt x="53772" y="242"/>
                      <a:pt x="53751" y="258"/>
                      <a:pt x="53709" y="291"/>
                    </a:cubicBezTo>
                    <a:cubicBezTo>
                      <a:pt x="52110" y="1397"/>
                      <a:pt x="49357" y="3721"/>
                      <a:pt x="43112" y="6941"/>
                    </a:cubicBezTo>
                    <a:cubicBezTo>
                      <a:pt x="45823" y="2462"/>
                      <a:pt x="47513" y="1"/>
                      <a:pt x="47496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1" name="Google Shape;151;p3"/>
            <p:cNvSpPr/>
            <p:nvPr/>
          </p:nvSpPr>
          <p:spPr>
            <a:xfrm>
              <a:off x="5619963" y="-884533"/>
              <a:ext cx="1847272" cy="2411430"/>
            </a:xfrm>
            <a:custGeom>
              <a:rect b="b" l="l" r="r" t="t"/>
              <a:pathLst>
                <a:path extrusionOk="0" h="46749" w="35812">
                  <a:moveTo>
                    <a:pt x="25790" y="0"/>
                  </a:moveTo>
                  <a:cubicBezTo>
                    <a:pt x="21119" y="0"/>
                    <a:pt x="19432" y="3456"/>
                    <a:pt x="19412" y="9725"/>
                  </a:cubicBezTo>
                  <a:cubicBezTo>
                    <a:pt x="19080" y="20101"/>
                    <a:pt x="9725" y="16400"/>
                    <a:pt x="7881" y="28386"/>
                  </a:cubicBezTo>
                  <a:cubicBezTo>
                    <a:pt x="6873" y="34632"/>
                    <a:pt x="7328" y="33820"/>
                    <a:pt x="3615" y="37705"/>
                  </a:cubicBezTo>
                  <a:cubicBezTo>
                    <a:pt x="1316" y="40028"/>
                    <a:pt x="1" y="42192"/>
                    <a:pt x="2189" y="44577"/>
                  </a:cubicBezTo>
                  <a:cubicBezTo>
                    <a:pt x="3600" y="46110"/>
                    <a:pt x="4973" y="46748"/>
                    <a:pt x="6305" y="46748"/>
                  </a:cubicBezTo>
                  <a:cubicBezTo>
                    <a:pt x="12168" y="46748"/>
                    <a:pt x="17226" y="34381"/>
                    <a:pt x="21133" y="31656"/>
                  </a:cubicBezTo>
                  <a:cubicBezTo>
                    <a:pt x="24821" y="28952"/>
                    <a:pt x="31030" y="27440"/>
                    <a:pt x="31362" y="19129"/>
                  </a:cubicBezTo>
                  <a:cubicBezTo>
                    <a:pt x="31435" y="16093"/>
                    <a:pt x="31079" y="13474"/>
                    <a:pt x="32210" y="10499"/>
                  </a:cubicBezTo>
                  <a:cubicBezTo>
                    <a:pt x="33992" y="5496"/>
                    <a:pt x="35812" y="2238"/>
                    <a:pt x="29493" y="554"/>
                  </a:cubicBezTo>
                  <a:cubicBezTo>
                    <a:pt x="28091" y="182"/>
                    <a:pt x="26862" y="0"/>
                    <a:pt x="25790" y="0"/>
                  </a:cubicBezTo>
                  <a:close/>
                </a:path>
              </a:pathLst>
            </a:custGeom>
            <a:solidFill>
              <a:srgbClr val="E298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792146" y="-1141621"/>
              <a:ext cx="1437965" cy="2484007"/>
            </a:xfrm>
            <a:custGeom>
              <a:rect b="b" l="l" r="r" t="t"/>
              <a:pathLst>
                <a:path extrusionOk="0" h="48156" w="27877">
                  <a:moveTo>
                    <a:pt x="4664" y="42060"/>
                  </a:moveTo>
                  <a:cubicBezTo>
                    <a:pt x="1155" y="43298"/>
                    <a:pt x="0" y="43786"/>
                    <a:pt x="151" y="43786"/>
                  </a:cubicBezTo>
                  <a:cubicBezTo>
                    <a:pt x="336" y="43786"/>
                    <a:pt x="2489" y="43050"/>
                    <a:pt x="4664" y="42060"/>
                  </a:cubicBezTo>
                  <a:close/>
                  <a:moveTo>
                    <a:pt x="27214" y="1"/>
                  </a:moveTo>
                  <a:cubicBezTo>
                    <a:pt x="26911" y="1"/>
                    <a:pt x="26980" y="622"/>
                    <a:pt x="26216" y="3891"/>
                  </a:cubicBezTo>
                  <a:cubicBezTo>
                    <a:pt x="24336" y="11463"/>
                    <a:pt x="25368" y="8341"/>
                    <a:pt x="20438" y="12508"/>
                  </a:cubicBezTo>
                  <a:cubicBezTo>
                    <a:pt x="19986" y="12890"/>
                    <a:pt x="19806" y="13044"/>
                    <a:pt x="19829" y="13044"/>
                  </a:cubicBezTo>
                  <a:cubicBezTo>
                    <a:pt x="19907" y="13044"/>
                    <a:pt x="22232" y="11338"/>
                    <a:pt x="24311" y="10554"/>
                  </a:cubicBezTo>
                  <a:lnTo>
                    <a:pt x="24311" y="10554"/>
                  </a:lnTo>
                  <a:cubicBezTo>
                    <a:pt x="18803" y="26437"/>
                    <a:pt x="22627" y="17352"/>
                    <a:pt x="8760" y="27359"/>
                  </a:cubicBezTo>
                  <a:cubicBezTo>
                    <a:pt x="12534" y="24999"/>
                    <a:pt x="14624" y="23671"/>
                    <a:pt x="19652" y="22122"/>
                  </a:cubicBezTo>
                  <a:lnTo>
                    <a:pt x="19652" y="22122"/>
                  </a:lnTo>
                  <a:cubicBezTo>
                    <a:pt x="19025" y="23474"/>
                    <a:pt x="15288" y="30998"/>
                    <a:pt x="14070" y="31883"/>
                  </a:cubicBezTo>
                  <a:cubicBezTo>
                    <a:pt x="13394" y="32375"/>
                    <a:pt x="12509" y="31944"/>
                    <a:pt x="8477" y="34059"/>
                  </a:cubicBezTo>
                  <a:cubicBezTo>
                    <a:pt x="10296" y="33358"/>
                    <a:pt x="11796" y="32891"/>
                    <a:pt x="13751" y="32657"/>
                  </a:cubicBezTo>
                  <a:lnTo>
                    <a:pt x="13751" y="32657"/>
                  </a:lnTo>
                  <a:cubicBezTo>
                    <a:pt x="12067" y="35337"/>
                    <a:pt x="9805" y="38300"/>
                    <a:pt x="9018" y="39345"/>
                  </a:cubicBezTo>
                  <a:cubicBezTo>
                    <a:pt x="8296" y="40240"/>
                    <a:pt x="6472" y="41237"/>
                    <a:pt x="4664" y="42060"/>
                  </a:cubicBezTo>
                  <a:lnTo>
                    <a:pt x="4664" y="42060"/>
                  </a:lnTo>
                  <a:cubicBezTo>
                    <a:pt x="5520" y="41758"/>
                    <a:pt x="6515" y="41412"/>
                    <a:pt x="7666" y="41017"/>
                  </a:cubicBezTo>
                  <a:lnTo>
                    <a:pt x="7666" y="41017"/>
                  </a:lnTo>
                  <a:cubicBezTo>
                    <a:pt x="5312" y="43929"/>
                    <a:pt x="1778" y="47619"/>
                    <a:pt x="1313" y="48102"/>
                  </a:cubicBezTo>
                  <a:lnTo>
                    <a:pt x="1313" y="48102"/>
                  </a:lnTo>
                  <a:cubicBezTo>
                    <a:pt x="1412" y="48000"/>
                    <a:pt x="1657" y="47747"/>
                    <a:pt x="2084" y="47311"/>
                  </a:cubicBezTo>
                  <a:cubicBezTo>
                    <a:pt x="4297" y="45049"/>
                    <a:pt x="6129" y="43217"/>
                    <a:pt x="9485" y="39038"/>
                  </a:cubicBezTo>
                  <a:lnTo>
                    <a:pt x="9485" y="39038"/>
                  </a:lnTo>
                  <a:cubicBezTo>
                    <a:pt x="9239" y="41632"/>
                    <a:pt x="8514" y="44816"/>
                    <a:pt x="7346" y="47151"/>
                  </a:cubicBezTo>
                  <a:cubicBezTo>
                    <a:pt x="8059" y="45811"/>
                    <a:pt x="8612" y="44398"/>
                    <a:pt x="8993" y="42935"/>
                  </a:cubicBezTo>
                  <a:cubicBezTo>
                    <a:pt x="10653" y="36554"/>
                    <a:pt x="8071" y="41201"/>
                    <a:pt x="14894" y="31465"/>
                  </a:cubicBezTo>
                  <a:cubicBezTo>
                    <a:pt x="15155" y="31068"/>
                    <a:pt x="15250" y="30945"/>
                    <a:pt x="15284" y="30945"/>
                  </a:cubicBezTo>
                  <a:cubicBezTo>
                    <a:pt x="15321" y="30945"/>
                    <a:pt x="15287" y="31087"/>
                    <a:pt x="15312" y="31182"/>
                  </a:cubicBezTo>
                  <a:cubicBezTo>
                    <a:pt x="15767" y="32645"/>
                    <a:pt x="15878" y="34120"/>
                    <a:pt x="15865" y="35706"/>
                  </a:cubicBezTo>
                  <a:cubicBezTo>
                    <a:pt x="15840" y="36210"/>
                    <a:pt x="15842" y="36417"/>
                    <a:pt x="15860" y="36417"/>
                  </a:cubicBezTo>
                  <a:cubicBezTo>
                    <a:pt x="15911" y="36417"/>
                    <a:pt x="16090" y="34669"/>
                    <a:pt x="16099" y="33370"/>
                  </a:cubicBezTo>
                  <a:cubicBezTo>
                    <a:pt x="16025" y="29461"/>
                    <a:pt x="14833" y="31526"/>
                    <a:pt x="17562" y="26953"/>
                  </a:cubicBezTo>
                  <a:cubicBezTo>
                    <a:pt x="20466" y="21831"/>
                    <a:pt x="21056" y="20018"/>
                    <a:pt x="21333" y="20018"/>
                  </a:cubicBezTo>
                  <a:cubicBezTo>
                    <a:pt x="21484" y="20018"/>
                    <a:pt x="21543" y="20548"/>
                    <a:pt x="21828" y="21372"/>
                  </a:cubicBezTo>
                  <a:cubicBezTo>
                    <a:pt x="22946" y="24826"/>
                    <a:pt x="23241" y="28097"/>
                    <a:pt x="22492" y="32559"/>
                  </a:cubicBezTo>
                  <a:cubicBezTo>
                    <a:pt x="23500" y="28195"/>
                    <a:pt x="23315" y="23597"/>
                    <a:pt x="22110" y="19872"/>
                  </a:cubicBezTo>
                  <a:cubicBezTo>
                    <a:pt x="21631" y="18409"/>
                    <a:pt x="21361" y="19848"/>
                    <a:pt x="23327" y="15078"/>
                  </a:cubicBezTo>
                  <a:cubicBezTo>
                    <a:pt x="25066" y="10971"/>
                    <a:pt x="25364" y="8644"/>
                    <a:pt x="25781" y="8644"/>
                  </a:cubicBezTo>
                  <a:cubicBezTo>
                    <a:pt x="26024" y="8644"/>
                    <a:pt x="26307" y="9437"/>
                    <a:pt x="26942" y="11132"/>
                  </a:cubicBezTo>
                  <a:cubicBezTo>
                    <a:pt x="27337" y="12184"/>
                    <a:pt x="27614" y="13403"/>
                    <a:pt x="27643" y="13403"/>
                  </a:cubicBezTo>
                  <a:cubicBezTo>
                    <a:pt x="27660" y="13403"/>
                    <a:pt x="27591" y="12981"/>
                    <a:pt x="27409" y="11857"/>
                  </a:cubicBezTo>
                  <a:cubicBezTo>
                    <a:pt x="26106" y="4505"/>
                    <a:pt x="25036" y="12029"/>
                    <a:pt x="27876" y="178"/>
                  </a:cubicBezTo>
                  <a:cubicBezTo>
                    <a:pt x="27532" y="109"/>
                    <a:pt x="27340" y="1"/>
                    <a:pt x="27214" y="1"/>
                  </a:cubicBezTo>
                  <a:close/>
                  <a:moveTo>
                    <a:pt x="1313" y="48102"/>
                  </a:moveTo>
                  <a:cubicBezTo>
                    <a:pt x="1278" y="48138"/>
                    <a:pt x="1261" y="48155"/>
                    <a:pt x="1262" y="48155"/>
                  </a:cubicBezTo>
                  <a:cubicBezTo>
                    <a:pt x="1262" y="48155"/>
                    <a:pt x="1279" y="48137"/>
                    <a:pt x="1313" y="48102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6569907" y="974758"/>
              <a:ext cx="2019764" cy="1497595"/>
            </a:xfrm>
            <a:custGeom>
              <a:rect b="b" l="l" r="r" t="t"/>
              <a:pathLst>
                <a:path extrusionOk="0" h="29033" w="39156">
                  <a:moveTo>
                    <a:pt x="39155" y="0"/>
                  </a:moveTo>
                  <a:lnTo>
                    <a:pt x="39155" y="0"/>
                  </a:lnTo>
                  <a:cubicBezTo>
                    <a:pt x="39153" y="3"/>
                    <a:pt x="39150" y="6"/>
                    <a:pt x="39148" y="9"/>
                  </a:cubicBezTo>
                  <a:lnTo>
                    <a:pt x="39148" y="9"/>
                  </a:lnTo>
                  <a:cubicBezTo>
                    <a:pt x="39150" y="6"/>
                    <a:pt x="39153" y="3"/>
                    <a:pt x="39155" y="0"/>
                  </a:cubicBezTo>
                  <a:close/>
                  <a:moveTo>
                    <a:pt x="39148" y="9"/>
                  </a:moveTo>
                  <a:cubicBezTo>
                    <a:pt x="38147" y="1109"/>
                    <a:pt x="35619" y="1488"/>
                    <a:pt x="32455" y="1758"/>
                  </a:cubicBezTo>
                  <a:cubicBezTo>
                    <a:pt x="15847" y="3135"/>
                    <a:pt x="11876" y="4033"/>
                    <a:pt x="1" y="25718"/>
                  </a:cubicBezTo>
                  <a:cubicBezTo>
                    <a:pt x="4745" y="27904"/>
                    <a:pt x="9598" y="29033"/>
                    <a:pt x="14181" y="29033"/>
                  </a:cubicBezTo>
                  <a:cubicBezTo>
                    <a:pt x="25581" y="29033"/>
                    <a:pt x="35312" y="22045"/>
                    <a:pt x="37557" y="6946"/>
                  </a:cubicBezTo>
                  <a:cubicBezTo>
                    <a:pt x="38035" y="3648"/>
                    <a:pt x="38159" y="1107"/>
                    <a:pt x="39148" y="9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6569907" y="974758"/>
              <a:ext cx="2035033" cy="1494912"/>
            </a:xfrm>
            <a:custGeom>
              <a:rect b="b" l="l" r="r" t="t"/>
              <a:pathLst>
                <a:path extrusionOk="0" h="28981" w="39452">
                  <a:moveTo>
                    <a:pt x="39155" y="0"/>
                  </a:moveTo>
                  <a:cubicBezTo>
                    <a:pt x="39147" y="10"/>
                    <a:pt x="39138" y="19"/>
                    <a:pt x="39130" y="29"/>
                  </a:cubicBezTo>
                  <a:lnTo>
                    <a:pt x="39130" y="29"/>
                  </a:lnTo>
                  <a:cubicBezTo>
                    <a:pt x="39138" y="20"/>
                    <a:pt x="39147" y="10"/>
                    <a:pt x="39155" y="0"/>
                  </a:cubicBezTo>
                  <a:close/>
                  <a:moveTo>
                    <a:pt x="39130" y="29"/>
                  </a:moveTo>
                  <a:lnTo>
                    <a:pt x="39130" y="29"/>
                  </a:lnTo>
                  <a:cubicBezTo>
                    <a:pt x="28561" y="11866"/>
                    <a:pt x="15060" y="20731"/>
                    <a:pt x="1" y="25718"/>
                  </a:cubicBezTo>
                  <a:cubicBezTo>
                    <a:pt x="4920" y="27982"/>
                    <a:pt x="9677" y="28981"/>
                    <a:pt x="14023" y="28981"/>
                  </a:cubicBezTo>
                  <a:cubicBezTo>
                    <a:pt x="20179" y="28981"/>
                    <a:pt x="25510" y="26977"/>
                    <a:pt x="29308" y="23727"/>
                  </a:cubicBezTo>
                  <a:cubicBezTo>
                    <a:pt x="39452" y="14857"/>
                    <a:pt x="36692" y="2814"/>
                    <a:pt x="39130" y="29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680912" y="849825"/>
              <a:ext cx="2020332" cy="1617060"/>
            </a:xfrm>
            <a:custGeom>
              <a:rect b="b" l="l" r="r" t="t"/>
              <a:pathLst>
                <a:path extrusionOk="0" h="31349" w="39167">
                  <a:moveTo>
                    <a:pt x="4169" y="25739"/>
                  </a:moveTo>
                  <a:cubicBezTo>
                    <a:pt x="2318" y="26443"/>
                    <a:pt x="0" y="27461"/>
                    <a:pt x="71" y="27461"/>
                  </a:cubicBezTo>
                  <a:cubicBezTo>
                    <a:pt x="117" y="27461"/>
                    <a:pt x="1208" y="27016"/>
                    <a:pt x="4169" y="25739"/>
                  </a:cubicBezTo>
                  <a:close/>
                  <a:moveTo>
                    <a:pt x="38614" y="0"/>
                  </a:moveTo>
                  <a:cubicBezTo>
                    <a:pt x="32791" y="6782"/>
                    <a:pt x="31474" y="8333"/>
                    <a:pt x="29396" y="8333"/>
                  </a:cubicBezTo>
                  <a:cubicBezTo>
                    <a:pt x="29210" y="8333"/>
                    <a:pt x="29018" y="8321"/>
                    <a:pt x="28816" y="8299"/>
                  </a:cubicBezTo>
                  <a:cubicBezTo>
                    <a:pt x="26000" y="7990"/>
                    <a:pt x="22780" y="5585"/>
                    <a:pt x="19843" y="5585"/>
                  </a:cubicBezTo>
                  <a:cubicBezTo>
                    <a:pt x="19498" y="5585"/>
                    <a:pt x="19157" y="5619"/>
                    <a:pt x="18821" y="5692"/>
                  </a:cubicBezTo>
                  <a:cubicBezTo>
                    <a:pt x="18996" y="5673"/>
                    <a:pt x="19172" y="5664"/>
                    <a:pt x="19349" y="5664"/>
                  </a:cubicBezTo>
                  <a:cubicBezTo>
                    <a:pt x="22644" y="5664"/>
                    <a:pt x="26220" y="8884"/>
                    <a:pt x="29431" y="8884"/>
                  </a:cubicBezTo>
                  <a:cubicBezTo>
                    <a:pt x="29738" y="8884"/>
                    <a:pt x="30041" y="8855"/>
                    <a:pt x="30340" y="8790"/>
                  </a:cubicBezTo>
                  <a:lnTo>
                    <a:pt x="30340" y="8790"/>
                  </a:lnTo>
                  <a:cubicBezTo>
                    <a:pt x="25901" y="12873"/>
                    <a:pt x="24054" y="14363"/>
                    <a:pt x="22346" y="14363"/>
                  </a:cubicBezTo>
                  <a:cubicBezTo>
                    <a:pt x="20403" y="14363"/>
                    <a:pt x="18638" y="12435"/>
                    <a:pt x="13437" y="10204"/>
                  </a:cubicBezTo>
                  <a:cubicBezTo>
                    <a:pt x="12836" y="9942"/>
                    <a:pt x="12159" y="9724"/>
                    <a:pt x="11513" y="9724"/>
                  </a:cubicBezTo>
                  <a:cubicBezTo>
                    <a:pt x="11127" y="9724"/>
                    <a:pt x="10753" y="9802"/>
                    <a:pt x="10412" y="9995"/>
                  </a:cubicBezTo>
                  <a:cubicBezTo>
                    <a:pt x="10712" y="9856"/>
                    <a:pt x="11029" y="9793"/>
                    <a:pt x="11361" y="9793"/>
                  </a:cubicBezTo>
                  <a:cubicBezTo>
                    <a:pt x="13583" y="9793"/>
                    <a:pt x="16510" y="12585"/>
                    <a:pt x="19633" y="13954"/>
                  </a:cubicBezTo>
                  <a:cubicBezTo>
                    <a:pt x="20998" y="14555"/>
                    <a:pt x="21997" y="14679"/>
                    <a:pt x="22619" y="14679"/>
                  </a:cubicBezTo>
                  <a:cubicBezTo>
                    <a:pt x="23051" y="14679"/>
                    <a:pt x="23301" y="14619"/>
                    <a:pt x="23366" y="14619"/>
                  </a:cubicBezTo>
                  <a:cubicBezTo>
                    <a:pt x="23434" y="14619"/>
                    <a:pt x="23293" y="14686"/>
                    <a:pt x="22940" y="14962"/>
                  </a:cubicBezTo>
                  <a:cubicBezTo>
                    <a:pt x="16699" y="19377"/>
                    <a:pt x="15863" y="19965"/>
                    <a:pt x="14703" y="19965"/>
                  </a:cubicBezTo>
                  <a:cubicBezTo>
                    <a:pt x="14691" y="19965"/>
                    <a:pt x="14678" y="19965"/>
                    <a:pt x="14666" y="19965"/>
                  </a:cubicBezTo>
                  <a:cubicBezTo>
                    <a:pt x="11459" y="19881"/>
                    <a:pt x="8009" y="15435"/>
                    <a:pt x="6039" y="15435"/>
                  </a:cubicBezTo>
                  <a:cubicBezTo>
                    <a:pt x="5706" y="15435"/>
                    <a:pt x="5416" y="15562"/>
                    <a:pt x="5175" y="15859"/>
                  </a:cubicBezTo>
                  <a:cubicBezTo>
                    <a:pt x="5404" y="15609"/>
                    <a:pt x="5670" y="15500"/>
                    <a:pt x="5970" y="15500"/>
                  </a:cubicBezTo>
                  <a:cubicBezTo>
                    <a:pt x="7952" y="15500"/>
                    <a:pt x="11388" y="20238"/>
                    <a:pt x="14750" y="20238"/>
                  </a:cubicBezTo>
                  <a:cubicBezTo>
                    <a:pt x="14858" y="20238"/>
                    <a:pt x="14965" y="20233"/>
                    <a:pt x="15072" y="20223"/>
                  </a:cubicBezTo>
                  <a:lnTo>
                    <a:pt x="15072" y="20223"/>
                  </a:lnTo>
                  <a:cubicBezTo>
                    <a:pt x="10560" y="22793"/>
                    <a:pt x="9724" y="23174"/>
                    <a:pt x="7179" y="24391"/>
                  </a:cubicBezTo>
                  <a:cubicBezTo>
                    <a:pt x="6979" y="24484"/>
                    <a:pt x="6781" y="24525"/>
                    <a:pt x="6585" y="24525"/>
                  </a:cubicBezTo>
                  <a:cubicBezTo>
                    <a:pt x="5014" y="24525"/>
                    <a:pt x="3590" y="21861"/>
                    <a:pt x="2166" y="21861"/>
                  </a:cubicBezTo>
                  <a:cubicBezTo>
                    <a:pt x="1635" y="21861"/>
                    <a:pt x="1104" y="22231"/>
                    <a:pt x="565" y="23247"/>
                  </a:cubicBezTo>
                  <a:cubicBezTo>
                    <a:pt x="1152" y="22303"/>
                    <a:pt x="1679" y="21955"/>
                    <a:pt x="2184" y="21955"/>
                  </a:cubicBezTo>
                  <a:cubicBezTo>
                    <a:pt x="3436" y="21955"/>
                    <a:pt x="4554" y="24092"/>
                    <a:pt x="6122" y="24600"/>
                  </a:cubicBezTo>
                  <a:cubicBezTo>
                    <a:pt x="6393" y="24686"/>
                    <a:pt x="6897" y="24538"/>
                    <a:pt x="6319" y="24809"/>
                  </a:cubicBezTo>
                  <a:cubicBezTo>
                    <a:pt x="5512" y="25159"/>
                    <a:pt x="4798" y="25468"/>
                    <a:pt x="4169" y="25739"/>
                  </a:cubicBezTo>
                  <a:lnTo>
                    <a:pt x="4169" y="25739"/>
                  </a:lnTo>
                  <a:cubicBezTo>
                    <a:pt x="5145" y="25368"/>
                    <a:pt x="5991" y="25085"/>
                    <a:pt x="6288" y="25085"/>
                  </a:cubicBezTo>
                  <a:cubicBezTo>
                    <a:pt x="6383" y="25085"/>
                    <a:pt x="6422" y="25114"/>
                    <a:pt x="6393" y="25177"/>
                  </a:cubicBezTo>
                  <a:cubicBezTo>
                    <a:pt x="5537" y="26987"/>
                    <a:pt x="6864" y="30284"/>
                    <a:pt x="4305" y="30284"/>
                  </a:cubicBezTo>
                  <a:cubicBezTo>
                    <a:pt x="3995" y="30284"/>
                    <a:pt x="3630" y="30236"/>
                    <a:pt x="3196" y="30132"/>
                  </a:cubicBezTo>
                  <a:lnTo>
                    <a:pt x="3196" y="30132"/>
                  </a:lnTo>
                  <a:cubicBezTo>
                    <a:pt x="3698" y="30287"/>
                    <a:pt x="4113" y="30358"/>
                    <a:pt x="4456" y="30358"/>
                  </a:cubicBezTo>
                  <a:cubicBezTo>
                    <a:pt x="6877" y="30358"/>
                    <a:pt x="5729" y="26865"/>
                    <a:pt x="6515" y="25239"/>
                  </a:cubicBezTo>
                  <a:cubicBezTo>
                    <a:pt x="6798" y="24637"/>
                    <a:pt x="7204" y="24587"/>
                    <a:pt x="7167" y="24538"/>
                  </a:cubicBezTo>
                  <a:cubicBezTo>
                    <a:pt x="13269" y="21758"/>
                    <a:pt x="14895" y="20486"/>
                    <a:pt x="15104" y="20486"/>
                  </a:cubicBezTo>
                  <a:cubicBezTo>
                    <a:pt x="15166" y="20486"/>
                    <a:pt x="15105" y="20597"/>
                    <a:pt x="14998" y="20813"/>
                  </a:cubicBezTo>
                  <a:cubicBezTo>
                    <a:pt x="13400" y="23960"/>
                    <a:pt x="16682" y="30451"/>
                    <a:pt x="12699" y="31349"/>
                  </a:cubicBezTo>
                  <a:cubicBezTo>
                    <a:pt x="16817" y="30623"/>
                    <a:pt x="13769" y="23542"/>
                    <a:pt x="15219" y="20936"/>
                  </a:cubicBezTo>
                  <a:cubicBezTo>
                    <a:pt x="15748" y="19953"/>
                    <a:pt x="16977" y="19350"/>
                    <a:pt x="19030" y="18035"/>
                  </a:cubicBezTo>
                  <a:cubicBezTo>
                    <a:pt x="22461" y="15926"/>
                    <a:pt x="23483" y="14898"/>
                    <a:pt x="23641" y="14898"/>
                  </a:cubicBezTo>
                  <a:cubicBezTo>
                    <a:pt x="23813" y="14898"/>
                    <a:pt x="22953" y="16126"/>
                    <a:pt x="23075" y="18514"/>
                  </a:cubicBezTo>
                  <a:cubicBezTo>
                    <a:pt x="23235" y="22350"/>
                    <a:pt x="25079" y="27341"/>
                    <a:pt x="22091" y="29320"/>
                  </a:cubicBezTo>
                  <a:cubicBezTo>
                    <a:pt x="25202" y="27489"/>
                    <a:pt x="23677" y="22473"/>
                    <a:pt x="23493" y="18797"/>
                  </a:cubicBezTo>
                  <a:cubicBezTo>
                    <a:pt x="23222" y="14076"/>
                    <a:pt x="24562" y="14654"/>
                    <a:pt x="30709" y="9184"/>
                  </a:cubicBezTo>
                  <a:lnTo>
                    <a:pt x="30709" y="9184"/>
                  </a:lnTo>
                  <a:cubicBezTo>
                    <a:pt x="29553" y="12835"/>
                    <a:pt x="33143" y="17506"/>
                    <a:pt x="31188" y="21600"/>
                  </a:cubicBezTo>
                  <a:cubicBezTo>
                    <a:pt x="34028" y="16904"/>
                    <a:pt x="28754" y="11458"/>
                    <a:pt x="32344" y="7684"/>
                  </a:cubicBezTo>
                  <a:cubicBezTo>
                    <a:pt x="33450" y="6430"/>
                    <a:pt x="35626" y="4610"/>
                    <a:pt x="39167" y="468"/>
                  </a:cubicBezTo>
                  <a:lnTo>
                    <a:pt x="38614" y="0"/>
                  </a:ln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741020" y="2604610"/>
              <a:ext cx="584069" cy="471051"/>
            </a:xfrm>
            <a:custGeom>
              <a:rect b="b" l="l" r="r" t="t"/>
              <a:pathLst>
                <a:path extrusionOk="0" h="9132" w="11323">
                  <a:moveTo>
                    <a:pt x="5055" y="1"/>
                  </a:moveTo>
                  <a:cubicBezTo>
                    <a:pt x="3681" y="1"/>
                    <a:pt x="2337" y="632"/>
                    <a:pt x="1562" y="1854"/>
                  </a:cubicBezTo>
                  <a:cubicBezTo>
                    <a:pt x="1" y="4312"/>
                    <a:pt x="1107" y="8246"/>
                    <a:pt x="4869" y="8603"/>
                  </a:cubicBezTo>
                  <a:cubicBezTo>
                    <a:pt x="5066" y="8623"/>
                    <a:pt x="5265" y="8632"/>
                    <a:pt x="5464" y="8632"/>
                  </a:cubicBezTo>
                  <a:cubicBezTo>
                    <a:pt x="6650" y="8632"/>
                    <a:pt x="7846" y="8322"/>
                    <a:pt x="8962" y="8322"/>
                  </a:cubicBezTo>
                  <a:cubicBezTo>
                    <a:pt x="9810" y="8322"/>
                    <a:pt x="10610" y="8501"/>
                    <a:pt x="11323" y="9131"/>
                  </a:cubicBezTo>
                  <a:cubicBezTo>
                    <a:pt x="9479" y="7496"/>
                    <a:pt x="10130" y="5050"/>
                    <a:pt x="9208" y="2825"/>
                  </a:cubicBezTo>
                  <a:cubicBezTo>
                    <a:pt x="8409" y="917"/>
                    <a:pt x="6711" y="1"/>
                    <a:pt x="5055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84748" y="2805163"/>
              <a:ext cx="2196434" cy="3444937"/>
            </a:xfrm>
            <a:custGeom>
              <a:rect b="b" l="l" r="r" t="t"/>
              <a:pathLst>
                <a:path extrusionOk="0" h="66785" w="42581">
                  <a:moveTo>
                    <a:pt x="124" y="1"/>
                  </a:moveTo>
                  <a:cubicBezTo>
                    <a:pt x="1" y="1"/>
                    <a:pt x="1139" y="1011"/>
                    <a:pt x="4090" y="3338"/>
                  </a:cubicBezTo>
                  <a:cubicBezTo>
                    <a:pt x="22395" y="17746"/>
                    <a:pt x="37037" y="40968"/>
                    <a:pt x="41180" y="66784"/>
                  </a:cubicBezTo>
                  <a:lnTo>
                    <a:pt x="42581" y="66551"/>
                  </a:lnTo>
                  <a:cubicBezTo>
                    <a:pt x="39385" y="48652"/>
                    <a:pt x="31836" y="33506"/>
                    <a:pt x="20588" y="19135"/>
                  </a:cubicBezTo>
                  <a:cubicBezTo>
                    <a:pt x="12378" y="9207"/>
                    <a:pt x="498" y="1"/>
                    <a:pt x="12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6208306" y="4067954"/>
              <a:ext cx="1220184" cy="469349"/>
            </a:xfrm>
            <a:custGeom>
              <a:rect b="b" l="l" r="r" t="t"/>
              <a:pathLst>
                <a:path extrusionOk="0" h="9099" w="23655">
                  <a:moveTo>
                    <a:pt x="9720" y="0"/>
                  </a:moveTo>
                  <a:cubicBezTo>
                    <a:pt x="9649" y="0"/>
                    <a:pt x="9577" y="1"/>
                    <a:pt x="9505" y="2"/>
                  </a:cubicBezTo>
                  <a:cubicBezTo>
                    <a:pt x="5399" y="174"/>
                    <a:pt x="2006" y="2534"/>
                    <a:pt x="1182" y="4526"/>
                  </a:cubicBezTo>
                  <a:cubicBezTo>
                    <a:pt x="0" y="7329"/>
                    <a:pt x="3857" y="7992"/>
                    <a:pt x="8446" y="7992"/>
                  </a:cubicBezTo>
                  <a:cubicBezTo>
                    <a:pt x="12563" y="7992"/>
                    <a:pt x="17271" y="7458"/>
                    <a:pt x="19459" y="7458"/>
                  </a:cubicBezTo>
                  <a:cubicBezTo>
                    <a:pt x="19881" y="7458"/>
                    <a:pt x="20209" y="7478"/>
                    <a:pt x="20421" y="7525"/>
                  </a:cubicBezTo>
                  <a:cubicBezTo>
                    <a:pt x="21513" y="7773"/>
                    <a:pt x="22533" y="8247"/>
                    <a:pt x="23415" y="8911"/>
                  </a:cubicBezTo>
                  <a:lnTo>
                    <a:pt x="23415" y="8911"/>
                  </a:lnTo>
                  <a:cubicBezTo>
                    <a:pt x="18450" y="4958"/>
                    <a:pt x="17107" y="0"/>
                    <a:pt x="9720" y="0"/>
                  </a:cubicBezTo>
                  <a:close/>
                  <a:moveTo>
                    <a:pt x="23415" y="8911"/>
                  </a:moveTo>
                  <a:cubicBezTo>
                    <a:pt x="23494" y="8974"/>
                    <a:pt x="23574" y="9036"/>
                    <a:pt x="23655" y="9099"/>
                  </a:cubicBezTo>
                  <a:cubicBezTo>
                    <a:pt x="23576" y="9035"/>
                    <a:pt x="23496" y="8972"/>
                    <a:pt x="23415" y="891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6530781" y="4275316"/>
              <a:ext cx="1220132" cy="637405"/>
            </a:xfrm>
            <a:custGeom>
              <a:rect b="b" l="l" r="r" t="t"/>
              <a:pathLst>
                <a:path extrusionOk="0" h="12357" w="23654">
                  <a:moveTo>
                    <a:pt x="3718" y="0"/>
                  </a:moveTo>
                  <a:cubicBezTo>
                    <a:pt x="2481" y="0"/>
                    <a:pt x="1237" y="109"/>
                    <a:pt x="1" y="334"/>
                  </a:cubicBezTo>
                  <a:cubicBezTo>
                    <a:pt x="1054" y="168"/>
                    <a:pt x="2118" y="87"/>
                    <a:pt x="3182" y="87"/>
                  </a:cubicBezTo>
                  <a:cubicBezTo>
                    <a:pt x="11257" y="87"/>
                    <a:pt x="19343" y="4753"/>
                    <a:pt x="23014" y="12357"/>
                  </a:cubicBezTo>
                  <a:lnTo>
                    <a:pt x="23654" y="12062"/>
                  </a:lnTo>
                  <a:cubicBezTo>
                    <a:pt x="19923" y="4804"/>
                    <a:pt x="11956" y="0"/>
                    <a:pt x="3718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0" name="Google Shape;160;p3"/>
            <p:cNvGrpSpPr/>
            <p:nvPr/>
          </p:nvGrpSpPr>
          <p:grpSpPr>
            <a:xfrm>
              <a:off x="6052114" y="3072428"/>
              <a:ext cx="1711753" cy="1563515"/>
              <a:chOff x="7652314" y="3072428"/>
              <a:chExt cx="1711753" cy="1563515"/>
            </a:xfrm>
          </p:grpSpPr>
          <p:sp>
            <p:nvSpPr>
              <p:cNvPr id="161" name="Google Shape;161;p3"/>
              <p:cNvSpPr/>
              <p:nvPr/>
            </p:nvSpPr>
            <p:spPr>
              <a:xfrm>
                <a:off x="8910762" y="3110184"/>
                <a:ext cx="323474" cy="1525759"/>
              </a:xfrm>
              <a:custGeom>
                <a:rect b="b" l="l" r="r" t="t"/>
                <a:pathLst>
                  <a:path extrusionOk="0" h="29579" w="6271">
                    <a:moveTo>
                      <a:pt x="2472" y="0"/>
                    </a:moveTo>
                    <a:cubicBezTo>
                      <a:pt x="1" y="8225"/>
                      <a:pt x="616" y="20887"/>
                      <a:pt x="4365" y="28976"/>
                    </a:cubicBezTo>
                    <a:cubicBezTo>
                      <a:pt x="6271" y="28042"/>
                      <a:pt x="3603" y="29578"/>
                      <a:pt x="1882" y="18391"/>
                    </a:cubicBezTo>
                    <a:cubicBezTo>
                      <a:pt x="960" y="12970"/>
                      <a:pt x="935" y="5631"/>
                      <a:pt x="247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3"/>
              <p:cNvSpPr/>
              <p:nvPr/>
            </p:nvSpPr>
            <p:spPr>
              <a:xfrm>
                <a:off x="8811670" y="3072428"/>
                <a:ext cx="552397" cy="1313652"/>
              </a:xfrm>
              <a:custGeom>
                <a:rect b="b" l="l" r="r" t="t"/>
                <a:pathLst>
                  <a:path extrusionOk="0" h="25467" w="10709">
                    <a:moveTo>
                      <a:pt x="6283" y="0"/>
                    </a:moveTo>
                    <a:cubicBezTo>
                      <a:pt x="3789" y="0"/>
                      <a:pt x="303" y="3338"/>
                      <a:pt x="111" y="9209"/>
                    </a:cubicBezTo>
                    <a:cubicBezTo>
                      <a:pt x="0" y="14397"/>
                      <a:pt x="1783" y="16929"/>
                      <a:pt x="3725" y="21257"/>
                    </a:cubicBezTo>
                    <a:cubicBezTo>
                      <a:pt x="4229" y="22506"/>
                      <a:pt x="4548" y="23446"/>
                      <a:pt x="4741" y="24118"/>
                    </a:cubicBezTo>
                    <a:lnTo>
                      <a:pt x="4741" y="24118"/>
                    </a:lnTo>
                    <a:cubicBezTo>
                      <a:pt x="4712" y="23377"/>
                      <a:pt x="4773" y="22368"/>
                      <a:pt x="5065" y="21183"/>
                    </a:cubicBezTo>
                    <a:cubicBezTo>
                      <a:pt x="5692" y="18700"/>
                      <a:pt x="7008" y="16831"/>
                      <a:pt x="7930" y="14495"/>
                    </a:cubicBezTo>
                    <a:cubicBezTo>
                      <a:pt x="9380" y="10881"/>
                      <a:pt x="10708" y="2816"/>
                      <a:pt x="7708" y="468"/>
                    </a:cubicBezTo>
                    <a:cubicBezTo>
                      <a:pt x="7307" y="154"/>
                      <a:pt x="6818" y="0"/>
                      <a:pt x="6283" y="0"/>
                    </a:cubicBezTo>
                    <a:close/>
                    <a:moveTo>
                      <a:pt x="4741" y="24118"/>
                    </a:moveTo>
                    <a:cubicBezTo>
                      <a:pt x="4775" y="24970"/>
                      <a:pt x="4927" y="25467"/>
                      <a:pt x="4985" y="25467"/>
                    </a:cubicBezTo>
                    <a:cubicBezTo>
                      <a:pt x="5037" y="25467"/>
                      <a:pt x="5011" y="25053"/>
                      <a:pt x="4741" y="24118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3"/>
              <p:cNvSpPr/>
              <p:nvPr/>
            </p:nvSpPr>
            <p:spPr>
              <a:xfrm>
                <a:off x="7652314" y="3530980"/>
                <a:ext cx="1090867" cy="510357"/>
              </a:xfrm>
              <a:custGeom>
                <a:rect b="b" l="l" r="r" t="t"/>
                <a:pathLst>
                  <a:path extrusionOk="0" h="9894" w="21148">
                    <a:moveTo>
                      <a:pt x="7968" y="1"/>
                    </a:moveTo>
                    <a:cubicBezTo>
                      <a:pt x="3482" y="1"/>
                      <a:pt x="0" y="3160"/>
                      <a:pt x="768" y="5224"/>
                    </a:cubicBezTo>
                    <a:cubicBezTo>
                      <a:pt x="1014" y="5900"/>
                      <a:pt x="2120" y="6724"/>
                      <a:pt x="3829" y="7437"/>
                    </a:cubicBezTo>
                    <a:cubicBezTo>
                      <a:pt x="5939" y="8273"/>
                      <a:pt x="8158" y="8503"/>
                      <a:pt x="10167" y="8503"/>
                    </a:cubicBezTo>
                    <a:cubicBezTo>
                      <a:pt x="12621" y="8503"/>
                      <a:pt x="14762" y="8160"/>
                      <a:pt x="16006" y="8160"/>
                    </a:cubicBezTo>
                    <a:cubicBezTo>
                      <a:pt x="16063" y="8160"/>
                      <a:pt x="16118" y="8161"/>
                      <a:pt x="16172" y="8162"/>
                    </a:cubicBezTo>
                    <a:cubicBezTo>
                      <a:pt x="17855" y="8203"/>
                      <a:pt x="19093" y="8598"/>
                      <a:pt x="19899" y="9000"/>
                    </a:cubicBezTo>
                    <a:lnTo>
                      <a:pt x="19899" y="9000"/>
                    </a:lnTo>
                    <a:cubicBezTo>
                      <a:pt x="19337" y="8419"/>
                      <a:pt x="18568" y="7509"/>
                      <a:pt x="17598" y="6146"/>
                    </a:cubicBezTo>
                    <a:cubicBezTo>
                      <a:pt x="16491" y="4695"/>
                      <a:pt x="15594" y="3368"/>
                      <a:pt x="14217" y="2212"/>
                    </a:cubicBezTo>
                    <a:cubicBezTo>
                      <a:pt x="12124" y="616"/>
                      <a:pt x="9948" y="1"/>
                      <a:pt x="7968" y="1"/>
                    </a:cubicBezTo>
                    <a:close/>
                    <a:moveTo>
                      <a:pt x="19899" y="9000"/>
                    </a:moveTo>
                    <a:lnTo>
                      <a:pt x="19899" y="9000"/>
                    </a:lnTo>
                    <a:cubicBezTo>
                      <a:pt x="20531" y="9654"/>
                      <a:pt x="20902" y="9893"/>
                      <a:pt x="21006" y="9893"/>
                    </a:cubicBezTo>
                    <a:cubicBezTo>
                      <a:pt x="21148" y="9893"/>
                      <a:pt x="20784" y="9442"/>
                      <a:pt x="19899" y="900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7930344" y="3741695"/>
                <a:ext cx="1114853" cy="627604"/>
              </a:xfrm>
              <a:custGeom>
                <a:rect b="b" l="l" r="r" t="t"/>
                <a:pathLst>
                  <a:path extrusionOk="0" h="12167" w="21613">
                    <a:moveTo>
                      <a:pt x="815" y="0"/>
                    </a:moveTo>
                    <a:cubicBezTo>
                      <a:pt x="541" y="0"/>
                      <a:pt x="269" y="7"/>
                      <a:pt x="0" y="20"/>
                    </a:cubicBezTo>
                    <a:cubicBezTo>
                      <a:pt x="110" y="18"/>
                      <a:pt x="221" y="17"/>
                      <a:pt x="332" y="17"/>
                    </a:cubicBezTo>
                    <a:cubicBezTo>
                      <a:pt x="7400" y="17"/>
                      <a:pt x="16338" y="4626"/>
                      <a:pt x="21010" y="12166"/>
                    </a:cubicBezTo>
                    <a:lnTo>
                      <a:pt x="21612" y="11785"/>
                    </a:lnTo>
                    <a:cubicBezTo>
                      <a:pt x="16725" y="4378"/>
                      <a:pt x="7864" y="0"/>
                      <a:pt x="815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5" name="Google Shape;165;p3"/>
            <p:cNvSpPr/>
            <p:nvPr/>
          </p:nvSpPr>
          <p:spPr>
            <a:xfrm>
              <a:off x="6447649" y="2406636"/>
              <a:ext cx="583862" cy="1138271"/>
            </a:xfrm>
            <a:custGeom>
              <a:rect b="b" l="l" r="r" t="t"/>
              <a:pathLst>
                <a:path extrusionOk="0" h="22067" w="11319">
                  <a:moveTo>
                    <a:pt x="4393" y="1"/>
                  </a:moveTo>
                  <a:cubicBezTo>
                    <a:pt x="1309" y="1"/>
                    <a:pt x="0" y="5653"/>
                    <a:pt x="1767" y="10585"/>
                  </a:cubicBezTo>
                  <a:cubicBezTo>
                    <a:pt x="3144" y="14445"/>
                    <a:pt x="5295" y="16055"/>
                    <a:pt x="7483" y="19042"/>
                  </a:cubicBezTo>
                  <a:cubicBezTo>
                    <a:pt x="8329" y="20209"/>
                    <a:pt x="8795" y="20983"/>
                    <a:pt x="9040" y="21456"/>
                  </a:cubicBezTo>
                  <a:lnTo>
                    <a:pt x="9040" y="21456"/>
                  </a:lnTo>
                  <a:cubicBezTo>
                    <a:pt x="8179" y="18635"/>
                    <a:pt x="9494" y="14907"/>
                    <a:pt x="9782" y="13535"/>
                  </a:cubicBezTo>
                  <a:cubicBezTo>
                    <a:pt x="11319" y="5888"/>
                    <a:pt x="7680" y="418"/>
                    <a:pt x="4742" y="24"/>
                  </a:cubicBezTo>
                  <a:cubicBezTo>
                    <a:pt x="4623" y="9"/>
                    <a:pt x="4507" y="1"/>
                    <a:pt x="4393" y="1"/>
                  </a:cubicBezTo>
                  <a:close/>
                  <a:moveTo>
                    <a:pt x="9040" y="21456"/>
                  </a:moveTo>
                  <a:cubicBezTo>
                    <a:pt x="9097" y="21643"/>
                    <a:pt x="9164" y="21827"/>
                    <a:pt x="9241" y="22005"/>
                  </a:cubicBezTo>
                  <a:cubicBezTo>
                    <a:pt x="9259" y="22045"/>
                    <a:pt x="9273" y="22066"/>
                    <a:pt x="9281" y="22066"/>
                  </a:cubicBezTo>
                  <a:cubicBezTo>
                    <a:pt x="9303" y="22066"/>
                    <a:pt x="9263" y="21886"/>
                    <a:pt x="9040" y="21456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6712525" y="2666612"/>
              <a:ext cx="485804" cy="1260057"/>
            </a:xfrm>
            <a:custGeom>
              <a:rect b="b" l="l" r="r" t="t"/>
              <a:pathLst>
                <a:path extrusionOk="0" h="24428" w="9418">
                  <a:moveTo>
                    <a:pt x="0" y="0"/>
                  </a:moveTo>
                  <a:cubicBezTo>
                    <a:pt x="799" y="7241"/>
                    <a:pt x="3381" y="18576"/>
                    <a:pt x="7696" y="24427"/>
                  </a:cubicBezTo>
                  <a:cubicBezTo>
                    <a:pt x="9417" y="23124"/>
                    <a:pt x="2975" y="21219"/>
                    <a:pt x="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6010436" y="3133795"/>
              <a:ext cx="486526" cy="218400"/>
            </a:xfrm>
            <a:custGeom>
              <a:rect b="b" l="l" r="r" t="t"/>
              <a:pathLst>
                <a:path extrusionOk="0" h="4234" w="9432">
                  <a:moveTo>
                    <a:pt x="3876" y="0"/>
                  </a:moveTo>
                  <a:cubicBezTo>
                    <a:pt x="287" y="0"/>
                    <a:pt x="0" y="4184"/>
                    <a:pt x="3801" y="4232"/>
                  </a:cubicBezTo>
                  <a:cubicBezTo>
                    <a:pt x="3840" y="4233"/>
                    <a:pt x="3878" y="4234"/>
                    <a:pt x="3916" y="4234"/>
                  </a:cubicBezTo>
                  <a:cubicBezTo>
                    <a:pt x="6055" y="4234"/>
                    <a:pt x="7042" y="2800"/>
                    <a:pt x="8580" y="2800"/>
                  </a:cubicBezTo>
                  <a:cubicBezTo>
                    <a:pt x="8845" y="2800"/>
                    <a:pt x="9126" y="2842"/>
                    <a:pt x="9431" y="2942"/>
                  </a:cubicBezTo>
                  <a:cubicBezTo>
                    <a:pt x="7280" y="2241"/>
                    <a:pt x="6850" y="90"/>
                    <a:pt x="4047" y="3"/>
                  </a:cubicBezTo>
                  <a:cubicBezTo>
                    <a:pt x="3989" y="1"/>
                    <a:pt x="3932" y="0"/>
                    <a:pt x="387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6156363" y="3243098"/>
              <a:ext cx="518920" cy="127409"/>
            </a:xfrm>
            <a:custGeom>
              <a:rect b="b" l="l" r="r" t="t"/>
              <a:pathLst>
                <a:path extrusionOk="0" h="2470" w="10060">
                  <a:moveTo>
                    <a:pt x="743" y="0"/>
                  </a:moveTo>
                  <a:cubicBezTo>
                    <a:pt x="498" y="0"/>
                    <a:pt x="251" y="4"/>
                    <a:pt x="1" y="11"/>
                  </a:cubicBezTo>
                  <a:cubicBezTo>
                    <a:pt x="2927" y="24"/>
                    <a:pt x="7229" y="454"/>
                    <a:pt x="9319" y="2470"/>
                  </a:cubicBezTo>
                  <a:cubicBezTo>
                    <a:pt x="10060" y="1729"/>
                    <a:pt x="6069" y="0"/>
                    <a:pt x="743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7755169" y="3304430"/>
              <a:ext cx="463159" cy="319605"/>
            </a:xfrm>
            <a:custGeom>
              <a:rect b="b" l="l" r="r" t="t"/>
              <a:pathLst>
                <a:path extrusionOk="0" h="6196" w="8979">
                  <a:moveTo>
                    <a:pt x="8841" y="1592"/>
                  </a:moveTo>
                  <a:cubicBezTo>
                    <a:pt x="8771" y="1592"/>
                    <a:pt x="8640" y="1631"/>
                    <a:pt x="8455" y="1750"/>
                  </a:cubicBezTo>
                  <a:lnTo>
                    <a:pt x="8455" y="1750"/>
                  </a:lnTo>
                  <a:cubicBezTo>
                    <a:pt x="8873" y="1747"/>
                    <a:pt x="8979" y="1592"/>
                    <a:pt x="8841" y="1592"/>
                  </a:cubicBezTo>
                  <a:close/>
                  <a:moveTo>
                    <a:pt x="3292" y="1"/>
                  </a:moveTo>
                  <a:cubicBezTo>
                    <a:pt x="1078" y="1"/>
                    <a:pt x="0" y="2150"/>
                    <a:pt x="331" y="3776"/>
                  </a:cubicBezTo>
                  <a:cubicBezTo>
                    <a:pt x="596" y="5075"/>
                    <a:pt x="1845" y="6196"/>
                    <a:pt x="3314" y="6196"/>
                  </a:cubicBezTo>
                  <a:cubicBezTo>
                    <a:pt x="4432" y="6196"/>
                    <a:pt x="5676" y="5548"/>
                    <a:pt x="6711" y="3838"/>
                  </a:cubicBezTo>
                  <a:cubicBezTo>
                    <a:pt x="7466" y="2575"/>
                    <a:pt x="8074" y="1994"/>
                    <a:pt x="8455" y="1750"/>
                  </a:cubicBezTo>
                  <a:lnTo>
                    <a:pt x="8455" y="1750"/>
                  </a:lnTo>
                  <a:cubicBezTo>
                    <a:pt x="8451" y="1750"/>
                    <a:pt x="8446" y="1750"/>
                    <a:pt x="8442" y="1750"/>
                  </a:cubicBezTo>
                  <a:cubicBezTo>
                    <a:pt x="7987" y="1750"/>
                    <a:pt x="7172" y="1572"/>
                    <a:pt x="5912" y="838"/>
                  </a:cubicBezTo>
                  <a:cubicBezTo>
                    <a:pt x="4916" y="246"/>
                    <a:pt x="4039" y="1"/>
                    <a:pt x="3292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7918583" y="2067327"/>
              <a:ext cx="2640044" cy="1405726"/>
            </a:xfrm>
            <a:custGeom>
              <a:rect b="b" l="l" r="r" t="t"/>
              <a:pathLst>
                <a:path extrusionOk="0" h="27252" w="51181">
                  <a:moveTo>
                    <a:pt x="50839" y="0"/>
                  </a:moveTo>
                  <a:cubicBezTo>
                    <a:pt x="48012" y="0"/>
                    <a:pt x="34184" y="17757"/>
                    <a:pt x="3236" y="26235"/>
                  </a:cubicBezTo>
                  <a:cubicBezTo>
                    <a:pt x="811" y="26891"/>
                    <a:pt x="1" y="27252"/>
                    <a:pt x="456" y="27252"/>
                  </a:cubicBezTo>
                  <a:cubicBezTo>
                    <a:pt x="2484" y="27252"/>
                    <a:pt x="29599" y="20112"/>
                    <a:pt x="51181" y="136"/>
                  </a:cubicBezTo>
                  <a:cubicBezTo>
                    <a:pt x="51094" y="44"/>
                    <a:pt x="50980" y="0"/>
                    <a:pt x="50839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8458651" y="2511039"/>
              <a:ext cx="911411" cy="419056"/>
            </a:xfrm>
            <a:custGeom>
              <a:rect b="b" l="l" r="r" t="t"/>
              <a:pathLst>
                <a:path extrusionOk="0" h="8124" w="17669">
                  <a:moveTo>
                    <a:pt x="2876" y="0"/>
                  </a:moveTo>
                  <a:cubicBezTo>
                    <a:pt x="2419" y="0"/>
                    <a:pt x="2032" y="103"/>
                    <a:pt x="1740" y="336"/>
                  </a:cubicBezTo>
                  <a:cubicBezTo>
                    <a:pt x="1" y="1713"/>
                    <a:pt x="2867" y="8124"/>
                    <a:pt x="9255" y="8124"/>
                  </a:cubicBezTo>
                  <a:cubicBezTo>
                    <a:pt x="9367" y="8124"/>
                    <a:pt x="9481" y="8122"/>
                    <a:pt x="9596" y="8118"/>
                  </a:cubicBezTo>
                  <a:cubicBezTo>
                    <a:pt x="11698" y="8056"/>
                    <a:pt x="13726" y="7159"/>
                    <a:pt x="14501" y="6926"/>
                  </a:cubicBezTo>
                  <a:cubicBezTo>
                    <a:pt x="15366" y="6643"/>
                    <a:pt x="16020" y="6468"/>
                    <a:pt x="16491" y="6364"/>
                  </a:cubicBezTo>
                  <a:lnTo>
                    <a:pt x="16491" y="6364"/>
                  </a:lnTo>
                  <a:cubicBezTo>
                    <a:pt x="16563" y="6367"/>
                    <a:pt x="16632" y="6368"/>
                    <a:pt x="16697" y="6368"/>
                  </a:cubicBezTo>
                  <a:cubicBezTo>
                    <a:pt x="17365" y="6368"/>
                    <a:pt x="17669" y="6229"/>
                    <a:pt x="17380" y="6229"/>
                  </a:cubicBezTo>
                  <a:cubicBezTo>
                    <a:pt x="17237" y="6229"/>
                    <a:pt x="16950" y="6263"/>
                    <a:pt x="16491" y="6364"/>
                  </a:cubicBezTo>
                  <a:lnTo>
                    <a:pt x="16491" y="6364"/>
                  </a:lnTo>
                  <a:cubicBezTo>
                    <a:pt x="15971" y="6343"/>
                    <a:pt x="15281" y="6239"/>
                    <a:pt x="14501" y="5954"/>
                  </a:cubicBezTo>
                  <a:cubicBezTo>
                    <a:pt x="13365" y="5543"/>
                    <a:pt x="6231" y="0"/>
                    <a:pt x="287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8688555" y="2671048"/>
              <a:ext cx="1016949" cy="177702"/>
            </a:xfrm>
            <a:custGeom>
              <a:rect b="b" l="l" r="r" t="t"/>
              <a:pathLst>
                <a:path extrusionOk="0" h="3445" w="19715">
                  <a:moveTo>
                    <a:pt x="0" y="0"/>
                  </a:moveTo>
                  <a:lnTo>
                    <a:pt x="0" y="0"/>
                  </a:lnTo>
                  <a:cubicBezTo>
                    <a:pt x="3379" y="2593"/>
                    <a:pt x="7313" y="3445"/>
                    <a:pt x="10739" y="3445"/>
                  </a:cubicBezTo>
                  <a:cubicBezTo>
                    <a:pt x="15777" y="3445"/>
                    <a:pt x="19715" y="1601"/>
                    <a:pt x="19166" y="738"/>
                  </a:cubicBezTo>
                  <a:lnTo>
                    <a:pt x="19166" y="738"/>
                  </a:lnTo>
                  <a:cubicBezTo>
                    <a:pt x="16685" y="2359"/>
                    <a:pt x="13518" y="3194"/>
                    <a:pt x="10278" y="3194"/>
                  </a:cubicBezTo>
                  <a:cubicBezTo>
                    <a:pt x="6660" y="3194"/>
                    <a:pt x="2950" y="2153"/>
                    <a:pt x="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965914" y="2920862"/>
              <a:ext cx="517218" cy="867153"/>
            </a:xfrm>
            <a:custGeom>
              <a:rect b="b" l="l" r="r" t="t"/>
              <a:pathLst>
                <a:path extrusionOk="0" h="16811" w="10027">
                  <a:moveTo>
                    <a:pt x="10027" y="1"/>
                  </a:moveTo>
                  <a:lnTo>
                    <a:pt x="10027" y="1"/>
                  </a:lnTo>
                  <a:cubicBezTo>
                    <a:pt x="6708" y="3959"/>
                    <a:pt x="2946" y="4107"/>
                    <a:pt x="1237" y="9725"/>
                  </a:cubicBezTo>
                  <a:cubicBezTo>
                    <a:pt x="0" y="13630"/>
                    <a:pt x="1455" y="16811"/>
                    <a:pt x="3415" y="16811"/>
                  </a:cubicBezTo>
                  <a:cubicBezTo>
                    <a:pt x="4806" y="16811"/>
                    <a:pt x="6451" y="15209"/>
                    <a:pt x="7568" y="11126"/>
                  </a:cubicBezTo>
                  <a:cubicBezTo>
                    <a:pt x="9056" y="5791"/>
                    <a:pt x="7285" y="3296"/>
                    <a:pt x="10027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9162237" y="2674195"/>
              <a:ext cx="612594" cy="908110"/>
            </a:xfrm>
            <a:custGeom>
              <a:rect b="b" l="l" r="r" t="t"/>
              <a:pathLst>
                <a:path extrusionOk="0" h="17605" w="11876">
                  <a:moveTo>
                    <a:pt x="11040" y="1"/>
                  </a:moveTo>
                  <a:cubicBezTo>
                    <a:pt x="5582" y="3615"/>
                    <a:pt x="959" y="11507"/>
                    <a:pt x="0" y="17605"/>
                  </a:cubicBezTo>
                  <a:cubicBezTo>
                    <a:pt x="455" y="15171"/>
                    <a:pt x="1537" y="12405"/>
                    <a:pt x="2705" y="10253"/>
                  </a:cubicBezTo>
                  <a:cubicBezTo>
                    <a:pt x="7794" y="935"/>
                    <a:pt x="11876" y="1292"/>
                    <a:pt x="1104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8427289" y="3099699"/>
              <a:ext cx="667116" cy="691928"/>
            </a:xfrm>
            <a:custGeom>
              <a:rect b="b" l="l" r="r" t="t"/>
              <a:pathLst>
                <a:path extrusionOk="0" h="13414" w="12933">
                  <a:moveTo>
                    <a:pt x="12933" y="1"/>
                  </a:moveTo>
                  <a:lnTo>
                    <a:pt x="12933" y="1"/>
                  </a:lnTo>
                  <a:cubicBezTo>
                    <a:pt x="11618" y="1107"/>
                    <a:pt x="10400" y="1636"/>
                    <a:pt x="9208" y="2066"/>
                  </a:cubicBezTo>
                  <a:cubicBezTo>
                    <a:pt x="0" y="5213"/>
                    <a:pt x="664" y="13314"/>
                    <a:pt x="3479" y="13413"/>
                  </a:cubicBezTo>
                  <a:cubicBezTo>
                    <a:pt x="3499" y="13413"/>
                    <a:pt x="3518" y="13414"/>
                    <a:pt x="3538" y="13414"/>
                  </a:cubicBezTo>
                  <a:cubicBezTo>
                    <a:pt x="5436" y="13414"/>
                    <a:pt x="8533" y="10475"/>
                    <a:pt x="9810" y="6922"/>
                  </a:cubicBezTo>
                  <a:cubicBezTo>
                    <a:pt x="10745" y="4353"/>
                    <a:pt x="10523" y="2029"/>
                    <a:pt x="12933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664414" y="2919676"/>
              <a:ext cx="693836" cy="693733"/>
            </a:xfrm>
            <a:custGeom>
              <a:rect b="b" l="l" r="r" t="t"/>
              <a:pathLst>
                <a:path extrusionOk="0" h="13449" w="13451">
                  <a:moveTo>
                    <a:pt x="13150" y="0"/>
                  </a:moveTo>
                  <a:cubicBezTo>
                    <a:pt x="11328" y="0"/>
                    <a:pt x="2804" y="7558"/>
                    <a:pt x="1" y="13448"/>
                  </a:cubicBezTo>
                  <a:cubicBezTo>
                    <a:pt x="2079" y="9367"/>
                    <a:pt x="7697" y="3319"/>
                    <a:pt x="13450" y="147"/>
                  </a:cubicBezTo>
                  <a:cubicBezTo>
                    <a:pt x="13396" y="48"/>
                    <a:pt x="13294" y="0"/>
                    <a:pt x="1315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7905481" y="2847512"/>
              <a:ext cx="804326" cy="375211"/>
            </a:xfrm>
            <a:custGeom>
              <a:rect b="b" l="l" r="r" t="t"/>
              <a:pathLst>
                <a:path extrusionOk="0" h="7274" w="15593">
                  <a:moveTo>
                    <a:pt x="3482" y="1"/>
                  </a:moveTo>
                  <a:cubicBezTo>
                    <a:pt x="2651" y="1"/>
                    <a:pt x="1912" y="229"/>
                    <a:pt x="1425" y="820"/>
                  </a:cubicBezTo>
                  <a:cubicBezTo>
                    <a:pt x="1" y="2630"/>
                    <a:pt x="3033" y="7273"/>
                    <a:pt x="8168" y="7273"/>
                  </a:cubicBezTo>
                  <a:cubicBezTo>
                    <a:pt x="8930" y="7273"/>
                    <a:pt x="9737" y="7171"/>
                    <a:pt x="10583" y="6943"/>
                  </a:cubicBezTo>
                  <a:cubicBezTo>
                    <a:pt x="12921" y="6275"/>
                    <a:pt x="14314" y="6034"/>
                    <a:pt x="15009" y="5957"/>
                  </a:cubicBezTo>
                  <a:lnTo>
                    <a:pt x="15009" y="5957"/>
                  </a:lnTo>
                  <a:cubicBezTo>
                    <a:pt x="15076" y="5962"/>
                    <a:pt x="15143" y="5964"/>
                    <a:pt x="15210" y="5964"/>
                  </a:cubicBezTo>
                  <a:cubicBezTo>
                    <a:pt x="15311" y="5964"/>
                    <a:pt x="15412" y="5958"/>
                    <a:pt x="15513" y="5947"/>
                  </a:cubicBezTo>
                  <a:cubicBezTo>
                    <a:pt x="15592" y="5938"/>
                    <a:pt x="15583" y="5924"/>
                    <a:pt x="15468" y="5924"/>
                  </a:cubicBezTo>
                  <a:cubicBezTo>
                    <a:pt x="15380" y="5924"/>
                    <a:pt x="15230" y="5932"/>
                    <a:pt x="15009" y="5957"/>
                  </a:cubicBezTo>
                  <a:lnTo>
                    <a:pt x="15009" y="5957"/>
                  </a:lnTo>
                  <a:cubicBezTo>
                    <a:pt x="12706" y="5791"/>
                    <a:pt x="10392" y="2839"/>
                    <a:pt x="7768" y="1349"/>
                  </a:cubicBezTo>
                  <a:cubicBezTo>
                    <a:pt x="6617" y="680"/>
                    <a:pt x="4913" y="1"/>
                    <a:pt x="3482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8117794" y="2989983"/>
              <a:ext cx="895730" cy="172853"/>
            </a:xfrm>
            <a:custGeom>
              <a:rect b="b" l="l" r="r" t="t"/>
              <a:pathLst>
                <a:path extrusionOk="0" h="3351" w="17365">
                  <a:moveTo>
                    <a:pt x="1" y="1"/>
                  </a:moveTo>
                  <a:lnTo>
                    <a:pt x="1" y="1"/>
                  </a:lnTo>
                  <a:cubicBezTo>
                    <a:pt x="4238" y="2547"/>
                    <a:pt x="8501" y="3351"/>
                    <a:pt x="11707" y="3351"/>
                  </a:cubicBezTo>
                  <a:cubicBezTo>
                    <a:pt x="15142" y="3351"/>
                    <a:pt x="17364" y="2427"/>
                    <a:pt x="17040" y="1734"/>
                  </a:cubicBezTo>
                  <a:lnTo>
                    <a:pt x="17040" y="1734"/>
                  </a:lnTo>
                  <a:cubicBezTo>
                    <a:pt x="15159" y="2617"/>
                    <a:pt x="13068" y="3002"/>
                    <a:pt x="10928" y="3002"/>
                  </a:cubicBezTo>
                  <a:cubicBezTo>
                    <a:pt x="7136" y="3002"/>
                    <a:pt x="3192" y="1793"/>
                    <a:pt x="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45494" y="3359056"/>
              <a:ext cx="264721" cy="265959"/>
            </a:xfrm>
            <a:custGeom>
              <a:rect b="b" l="l" r="r" t="t"/>
              <a:pathLst>
                <a:path extrusionOk="0" h="5156" w="5132">
                  <a:moveTo>
                    <a:pt x="5131" y="1"/>
                  </a:moveTo>
                  <a:lnTo>
                    <a:pt x="5131" y="1"/>
                  </a:lnTo>
                  <a:cubicBezTo>
                    <a:pt x="5130" y="2"/>
                    <a:pt x="5129" y="3"/>
                    <a:pt x="5128" y="4"/>
                  </a:cubicBezTo>
                  <a:lnTo>
                    <a:pt x="5128" y="4"/>
                  </a:lnTo>
                  <a:cubicBezTo>
                    <a:pt x="5129" y="3"/>
                    <a:pt x="5130" y="2"/>
                    <a:pt x="5131" y="1"/>
                  </a:cubicBezTo>
                  <a:close/>
                  <a:moveTo>
                    <a:pt x="5128" y="4"/>
                  </a:moveTo>
                  <a:lnTo>
                    <a:pt x="5128" y="4"/>
                  </a:lnTo>
                  <a:cubicBezTo>
                    <a:pt x="3838" y="1241"/>
                    <a:pt x="2450" y="482"/>
                    <a:pt x="1173" y="2250"/>
                  </a:cubicBezTo>
                  <a:cubicBezTo>
                    <a:pt x="1" y="3878"/>
                    <a:pt x="768" y="5155"/>
                    <a:pt x="1910" y="5155"/>
                  </a:cubicBezTo>
                  <a:cubicBezTo>
                    <a:pt x="2493" y="5155"/>
                    <a:pt x="3173" y="4822"/>
                    <a:pt x="3742" y="4033"/>
                  </a:cubicBezTo>
                  <a:cubicBezTo>
                    <a:pt x="4909" y="2449"/>
                    <a:pt x="3941" y="1146"/>
                    <a:pt x="5128" y="4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247163" y="3289729"/>
              <a:ext cx="265753" cy="267249"/>
            </a:xfrm>
            <a:custGeom>
              <a:rect b="b" l="l" r="r" t="t"/>
              <a:pathLst>
                <a:path extrusionOk="0" h="5181" w="5152">
                  <a:moveTo>
                    <a:pt x="4940" y="1"/>
                  </a:moveTo>
                  <a:cubicBezTo>
                    <a:pt x="4250" y="1"/>
                    <a:pt x="2158" y="1988"/>
                    <a:pt x="1" y="5180"/>
                  </a:cubicBezTo>
                  <a:cubicBezTo>
                    <a:pt x="1095" y="3656"/>
                    <a:pt x="3369" y="730"/>
                    <a:pt x="5152" y="140"/>
                  </a:cubicBezTo>
                  <a:cubicBezTo>
                    <a:pt x="5116" y="46"/>
                    <a:pt x="5044" y="1"/>
                    <a:pt x="494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6791196" y="1219052"/>
              <a:ext cx="269983" cy="272459"/>
            </a:xfrm>
            <a:custGeom>
              <a:rect b="b" l="l" r="r" t="t"/>
              <a:pathLst>
                <a:path extrusionOk="0" h="5282" w="5234">
                  <a:moveTo>
                    <a:pt x="5190" y="1"/>
                  </a:moveTo>
                  <a:cubicBezTo>
                    <a:pt x="5154" y="1"/>
                    <a:pt x="5069" y="70"/>
                    <a:pt x="4989" y="246"/>
                  </a:cubicBezTo>
                  <a:lnTo>
                    <a:pt x="4989" y="246"/>
                  </a:lnTo>
                  <a:cubicBezTo>
                    <a:pt x="5201" y="106"/>
                    <a:pt x="5233" y="1"/>
                    <a:pt x="5190" y="1"/>
                  </a:cubicBezTo>
                  <a:close/>
                  <a:moveTo>
                    <a:pt x="4989" y="246"/>
                  </a:moveTo>
                  <a:cubicBezTo>
                    <a:pt x="4726" y="419"/>
                    <a:pt x="4186" y="644"/>
                    <a:pt x="3173" y="784"/>
                  </a:cubicBezTo>
                  <a:cubicBezTo>
                    <a:pt x="1" y="1263"/>
                    <a:pt x="112" y="4017"/>
                    <a:pt x="1513" y="4915"/>
                  </a:cubicBezTo>
                  <a:cubicBezTo>
                    <a:pt x="1881" y="5152"/>
                    <a:pt x="2330" y="5282"/>
                    <a:pt x="2779" y="5282"/>
                  </a:cubicBezTo>
                  <a:cubicBezTo>
                    <a:pt x="3979" y="5282"/>
                    <a:pt x="5182" y="4360"/>
                    <a:pt x="4869" y="2124"/>
                  </a:cubicBezTo>
                  <a:cubicBezTo>
                    <a:pt x="4739" y="1104"/>
                    <a:pt x="4858" y="533"/>
                    <a:pt x="4989" y="246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923040" y="286699"/>
              <a:ext cx="1739568" cy="1101699"/>
            </a:xfrm>
            <a:custGeom>
              <a:rect b="b" l="l" r="r" t="t"/>
              <a:pathLst>
                <a:path extrusionOk="0" h="21358" w="33724">
                  <a:moveTo>
                    <a:pt x="33612" y="1"/>
                  </a:moveTo>
                  <a:cubicBezTo>
                    <a:pt x="20680" y="2287"/>
                    <a:pt x="8804" y="9786"/>
                    <a:pt x="1490" y="19449"/>
                  </a:cubicBezTo>
                  <a:cubicBezTo>
                    <a:pt x="1195" y="19840"/>
                    <a:pt x="947" y="20165"/>
                    <a:pt x="744" y="20429"/>
                  </a:cubicBezTo>
                  <a:lnTo>
                    <a:pt x="744" y="20429"/>
                  </a:lnTo>
                  <a:cubicBezTo>
                    <a:pt x="2143" y="18728"/>
                    <a:pt x="5373" y="15008"/>
                    <a:pt x="8989" y="11987"/>
                  </a:cubicBezTo>
                  <a:cubicBezTo>
                    <a:pt x="14607" y="7057"/>
                    <a:pt x="23913" y="2263"/>
                    <a:pt x="33723" y="702"/>
                  </a:cubicBezTo>
                  <a:lnTo>
                    <a:pt x="33612" y="1"/>
                  </a:lnTo>
                  <a:close/>
                  <a:moveTo>
                    <a:pt x="744" y="20429"/>
                  </a:moveTo>
                  <a:cubicBezTo>
                    <a:pt x="265" y="21012"/>
                    <a:pt x="1" y="21358"/>
                    <a:pt x="9" y="21358"/>
                  </a:cubicBezTo>
                  <a:cubicBezTo>
                    <a:pt x="17" y="21358"/>
                    <a:pt x="248" y="21075"/>
                    <a:pt x="744" y="20429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7005315" y="485446"/>
              <a:ext cx="712509" cy="246771"/>
            </a:xfrm>
            <a:custGeom>
              <a:rect b="b" l="l" r="r" t="t"/>
              <a:pathLst>
                <a:path extrusionOk="0" h="4784" w="13813">
                  <a:moveTo>
                    <a:pt x="13661" y="2329"/>
                  </a:moveTo>
                  <a:cubicBezTo>
                    <a:pt x="13578" y="2329"/>
                    <a:pt x="13374" y="2362"/>
                    <a:pt x="13026" y="2462"/>
                  </a:cubicBezTo>
                  <a:lnTo>
                    <a:pt x="13026" y="2462"/>
                  </a:lnTo>
                  <a:cubicBezTo>
                    <a:pt x="13556" y="2441"/>
                    <a:pt x="13813" y="2329"/>
                    <a:pt x="13661" y="2329"/>
                  </a:cubicBezTo>
                  <a:close/>
                  <a:moveTo>
                    <a:pt x="3623" y="1"/>
                  </a:moveTo>
                  <a:cubicBezTo>
                    <a:pt x="2549" y="1"/>
                    <a:pt x="1634" y="254"/>
                    <a:pt x="1099" y="930"/>
                  </a:cubicBezTo>
                  <a:cubicBezTo>
                    <a:pt x="0" y="2334"/>
                    <a:pt x="2397" y="4783"/>
                    <a:pt x="5884" y="4783"/>
                  </a:cubicBezTo>
                  <a:cubicBezTo>
                    <a:pt x="6609" y="4783"/>
                    <a:pt x="7382" y="4677"/>
                    <a:pt x="8180" y="4434"/>
                  </a:cubicBezTo>
                  <a:cubicBezTo>
                    <a:pt x="10160" y="3807"/>
                    <a:pt x="11082" y="3192"/>
                    <a:pt x="11586" y="2971"/>
                  </a:cubicBezTo>
                  <a:cubicBezTo>
                    <a:pt x="12215" y="2718"/>
                    <a:pt x="12688" y="2559"/>
                    <a:pt x="13026" y="2462"/>
                  </a:cubicBezTo>
                  <a:lnTo>
                    <a:pt x="13026" y="2462"/>
                  </a:lnTo>
                  <a:cubicBezTo>
                    <a:pt x="12972" y="2464"/>
                    <a:pt x="12916" y="2465"/>
                    <a:pt x="12857" y="2465"/>
                  </a:cubicBezTo>
                  <a:cubicBezTo>
                    <a:pt x="12502" y="2465"/>
                    <a:pt x="12052" y="2423"/>
                    <a:pt x="11536" y="2295"/>
                  </a:cubicBezTo>
                  <a:cubicBezTo>
                    <a:pt x="11490" y="2285"/>
                    <a:pt x="6845" y="1"/>
                    <a:pt x="3623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7193900" y="527073"/>
              <a:ext cx="761255" cy="103784"/>
            </a:xfrm>
            <a:custGeom>
              <a:rect b="b" l="l" r="r" t="t"/>
              <a:pathLst>
                <a:path extrusionOk="0" h="2012" w="14758">
                  <a:moveTo>
                    <a:pt x="14457" y="0"/>
                  </a:moveTo>
                  <a:lnTo>
                    <a:pt x="14457" y="0"/>
                  </a:lnTo>
                  <a:cubicBezTo>
                    <a:pt x="11735" y="1293"/>
                    <a:pt x="8353" y="1875"/>
                    <a:pt x="5238" y="1875"/>
                  </a:cubicBezTo>
                  <a:cubicBezTo>
                    <a:pt x="3319" y="1875"/>
                    <a:pt x="1500" y="1654"/>
                    <a:pt x="0" y="1242"/>
                  </a:cubicBezTo>
                  <a:lnTo>
                    <a:pt x="0" y="1242"/>
                  </a:lnTo>
                  <a:cubicBezTo>
                    <a:pt x="1836" y="1798"/>
                    <a:pt x="3817" y="2012"/>
                    <a:pt x="5705" y="2012"/>
                  </a:cubicBezTo>
                  <a:cubicBezTo>
                    <a:pt x="10530" y="2012"/>
                    <a:pt x="14758" y="619"/>
                    <a:pt x="14457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7558537" y="664644"/>
              <a:ext cx="239755" cy="589640"/>
            </a:xfrm>
            <a:custGeom>
              <a:rect b="b" l="l" r="r" t="t"/>
              <a:pathLst>
                <a:path extrusionOk="0" h="11431" w="4648">
                  <a:moveTo>
                    <a:pt x="4647" y="1"/>
                  </a:moveTo>
                  <a:lnTo>
                    <a:pt x="4647" y="1"/>
                  </a:lnTo>
                  <a:cubicBezTo>
                    <a:pt x="4637" y="14"/>
                    <a:pt x="4626" y="27"/>
                    <a:pt x="4616" y="41"/>
                  </a:cubicBezTo>
                  <a:lnTo>
                    <a:pt x="4616" y="41"/>
                  </a:lnTo>
                  <a:cubicBezTo>
                    <a:pt x="4626" y="28"/>
                    <a:pt x="4637" y="14"/>
                    <a:pt x="4647" y="1"/>
                  </a:cubicBezTo>
                  <a:close/>
                  <a:moveTo>
                    <a:pt x="4616" y="41"/>
                  </a:moveTo>
                  <a:cubicBezTo>
                    <a:pt x="2592" y="2638"/>
                    <a:pt x="0" y="3266"/>
                    <a:pt x="37" y="7131"/>
                  </a:cubicBezTo>
                  <a:cubicBezTo>
                    <a:pt x="111" y="9083"/>
                    <a:pt x="1514" y="11430"/>
                    <a:pt x="2648" y="11430"/>
                  </a:cubicBezTo>
                  <a:cubicBezTo>
                    <a:pt x="3399" y="11430"/>
                    <a:pt x="4033" y="10399"/>
                    <a:pt x="4082" y="7537"/>
                  </a:cubicBezTo>
                  <a:cubicBezTo>
                    <a:pt x="4155" y="4055"/>
                    <a:pt x="2978" y="2176"/>
                    <a:pt x="4616" y="4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7613214" y="516189"/>
              <a:ext cx="374644" cy="605733"/>
            </a:xfrm>
            <a:custGeom>
              <a:rect b="b" l="l" r="r" t="t"/>
              <a:pathLst>
                <a:path extrusionOk="0" h="11743" w="7263">
                  <a:moveTo>
                    <a:pt x="6983" y="1"/>
                  </a:moveTo>
                  <a:cubicBezTo>
                    <a:pt x="5584" y="1"/>
                    <a:pt x="0" y="5121"/>
                    <a:pt x="1165" y="11742"/>
                  </a:cubicBezTo>
                  <a:cubicBezTo>
                    <a:pt x="489" y="7231"/>
                    <a:pt x="2837" y="2289"/>
                    <a:pt x="7263" y="150"/>
                  </a:cubicBezTo>
                  <a:cubicBezTo>
                    <a:pt x="7216" y="49"/>
                    <a:pt x="7119" y="1"/>
                    <a:pt x="6983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7194777" y="809849"/>
              <a:ext cx="352360" cy="527018"/>
            </a:xfrm>
            <a:custGeom>
              <a:rect b="b" l="l" r="r" t="t"/>
              <a:pathLst>
                <a:path extrusionOk="0" h="10217" w="6831">
                  <a:moveTo>
                    <a:pt x="6831" y="1"/>
                  </a:moveTo>
                  <a:cubicBezTo>
                    <a:pt x="6826" y="7"/>
                    <a:pt x="6822" y="13"/>
                    <a:pt x="6818" y="19"/>
                  </a:cubicBezTo>
                  <a:lnTo>
                    <a:pt x="6818" y="19"/>
                  </a:lnTo>
                  <a:cubicBezTo>
                    <a:pt x="6822" y="13"/>
                    <a:pt x="6826" y="7"/>
                    <a:pt x="6831" y="1"/>
                  </a:cubicBezTo>
                  <a:close/>
                  <a:moveTo>
                    <a:pt x="6818" y="19"/>
                  </a:moveTo>
                  <a:cubicBezTo>
                    <a:pt x="6109" y="954"/>
                    <a:pt x="5376" y="1455"/>
                    <a:pt x="4692" y="1956"/>
                  </a:cubicBezTo>
                  <a:cubicBezTo>
                    <a:pt x="1" y="5535"/>
                    <a:pt x="2120" y="10216"/>
                    <a:pt x="4112" y="10216"/>
                  </a:cubicBezTo>
                  <a:cubicBezTo>
                    <a:pt x="5206" y="10216"/>
                    <a:pt x="6261" y="8806"/>
                    <a:pt x="6130" y="5029"/>
                  </a:cubicBezTo>
                  <a:cubicBezTo>
                    <a:pt x="6069" y="3216"/>
                    <a:pt x="5519" y="1744"/>
                    <a:pt x="6818" y="19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7382692" y="666501"/>
              <a:ext cx="330592" cy="551159"/>
            </a:xfrm>
            <a:custGeom>
              <a:rect b="b" l="l" r="r" t="t"/>
              <a:pathLst>
                <a:path extrusionOk="0" h="10685" w="6409">
                  <a:moveTo>
                    <a:pt x="6183" y="1"/>
                  </a:moveTo>
                  <a:cubicBezTo>
                    <a:pt x="4949" y="1"/>
                    <a:pt x="1" y="5259"/>
                    <a:pt x="262" y="10685"/>
                  </a:cubicBezTo>
                  <a:cubicBezTo>
                    <a:pt x="176" y="6640"/>
                    <a:pt x="3089" y="2030"/>
                    <a:pt x="6409" y="112"/>
                  </a:cubicBezTo>
                  <a:cubicBezTo>
                    <a:pt x="6363" y="37"/>
                    <a:pt x="6286" y="1"/>
                    <a:pt x="6183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6715266" y="893876"/>
              <a:ext cx="582212" cy="238002"/>
            </a:xfrm>
            <a:custGeom>
              <a:rect b="b" l="l" r="r" t="t"/>
              <a:pathLst>
                <a:path extrusionOk="0" h="4614" w="11287">
                  <a:moveTo>
                    <a:pt x="11275" y="440"/>
                  </a:moveTo>
                  <a:cubicBezTo>
                    <a:pt x="11255" y="440"/>
                    <a:pt x="11159" y="471"/>
                    <a:pt x="10983" y="560"/>
                  </a:cubicBezTo>
                  <a:lnTo>
                    <a:pt x="10983" y="560"/>
                  </a:lnTo>
                  <a:cubicBezTo>
                    <a:pt x="11071" y="532"/>
                    <a:pt x="11159" y="499"/>
                    <a:pt x="11246" y="462"/>
                  </a:cubicBezTo>
                  <a:cubicBezTo>
                    <a:pt x="11276" y="449"/>
                    <a:pt x="11286" y="440"/>
                    <a:pt x="11275" y="440"/>
                  </a:cubicBezTo>
                  <a:close/>
                  <a:moveTo>
                    <a:pt x="5046" y="0"/>
                  </a:moveTo>
                  <a:cubicBezTo>
                    <a:pt x="4946" y="0"/>
                    <a:pt x="4845" y="3"/>
                    <a:pt x="4743" y="7"/>
                  </a:cubicBezTo>
                  <a:cubicBezTo>
                    <a:pt x="1866" y="155"/>
                    <a:pt x="268" y="1703"/>
                    <a:pt x="158" y="2699"/>
                  </a:cubicBezTo>
                  <a:cubicBezTo>
                    <a:pt x="0" y="3833"/>
                    <a:pt x="1331" y="4614"/>
                    <a:pt x="3134" y="4614"/>
                  </a:cubicBezTo>
                  <a:cubicBezTo>
                    <a:pt x="4715" y="4614"/>
                    <a:pt x="6659" y="4014"/>
                    <a:pt x="8284" y="2527"/>
                  </a:cubicBezTo>
                  <a:cubicBezTo>
                    <a:pt x="9690" y="1308"/>
                    <a:pt x="10564" y="771"/>
                    <a:pt x="10983" y="560"/>
                  </a:cubicBezTo>
                  <a:lnTo>
                    <a:pt x="10983" y="560"/>
                  </a:lnTo>
                  <a:cubicBezTo>
                    <a:pt x="10648" y="666"/>
                    <a:pt x="10305" y="709"/>
                    <a:pt x="9951" y="709"/>
                  </a:cubicBezTo>
                  <a:cubicBezTo>
                    <a:pt x="8508" y="709"/>
                    <a:pt x="6894" y="0"/>
                    <a:pt x="504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6854745" y="810725"/>
              <a:ext cx="635342" cy="217008"/>
            </a:xfrm>
            <a:custGeom>
              <a:rect b="b" l="l" r="r" t="t"/>
              <a:pathLst>
                <a:path extrusionOk="0" h="4207" w="12317">
                  <a:moveTo>
                    <a:pt x="12086" y="1"/>
                  </a:moveTo>
                  <a:cubicBezTo>
                    <a:pt x="11951" y="1"/>
                    <a:pt x="11686" y="536"/>
                    <a:pt x="9477" y="1545"/>
                  </a:cubicBezTo>
                  <a:cubicBezTo>
                    <a:pt x="6925" y="2660"/>
                    <a:pt x="3390" y="3518"/>
                    <a:pt x="1451" y="3932"/>
                  </a:cubicBezTo>
                  <a:lnTo>
                    <a:pt x="1451" y="3932"/>
                  </a:lnTo>
                  <a:cubicBezTo>
                    <a:pt x="1912" y="3849"/>
                    <a:pt x="2496" y="3746"/>
                    <a:pt x="3219" y="3623"/>
                  </a:cubicBezTo>
                  <a:cubicBezTo>
                    <a:pt x="6059" y="3119"/>
                    <a:pt x="9993" y="1975"/>
                    <a:pt x="12316" y="279"/>
                  </a:cubicBezTo>
                  <a:cubicBezTo>
                    <a:pt x="12176" y="92"/>
                    <a:pt x="12142" y="1"/>
                    <a:pt x="12086" y="1"/>
                  </a:cubicBezTo>
                  <a:close/>
                  <a:moveTo>
                    <a:pt x="1451" y="3932"/>
                  </a:moveTo>
                  <a:cubicBezTo>
                    <a:pt x="413" y="4120"/>
                    <a:pt x="1" y="4207"/>
                    <a:pt x="40" y="4207"/>
                  </a:cubicBezTo>
                  <a:cubicBezTo>
                    <a:pt x="80" y="4207"/>
                    <a:pt x="619" y="4110"/>
                    <a:pt x="1451" y="3932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7087331" y="1133271"/>
              <a:ext cx="113585" cy="217317"/>
            </a:xfrm>
            <a:custGeom>
              <a:rect b="b" l="l" r="r" t="t"/>
              <a:pathLst>
                <a:path extrusionOk="0" h="4213" w="2202">
                  <a:moveTo>
                    <a:pt x="1513" y="1"/>
                  </a:moveTo>
                  <a:cubicBezTo>
                    <a:pt x="1157" y="1082"/>
                    <a:pt x="75" y="1291"/>
                    <a:pt x="26" y="2705"/>
                  </a:cubicBezTo>
                  <a:cubicBezTo>
                    <a:pt x="0" y="3698"/>
                    <a:pt x="564" y="4213"/>
                    <a:pt x="1118" y="4213"/>
                  </a:cubicBezTo>
                  <a:cubicBezTo>
                    <a:pt x="1634" y="4213"/>
                    <a:pt x="2141" y="3766"/>
                    <a:pt x="2152" y="2840"/>
                  </a:cubicBezTo>
                  <a:cubicBezTo>
                    <a:pt x="2202" y="1537"/>
                    <a:pt x="1169" y="1070"/>
                    <a:pt x="1513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7138552" y="1060694"/>
              <a:ext cx="69997" cy="243830"/>
            </a:xfrm>
            <a:custGeom>
              <a:rect b="b" l="l" r="r" t="t"/>
              <a:pathLst>
                <a:path extrusionOk="0" h="4727" w="1357">
                  <a:moveTo>
                    <a:pt x="1267" y="1"/>
                  </a:moveTo>
                  <a:cubicBezTo>
                    <a:pt x="871" y="1"/>
                    <a:pt x="0" y="1982"/>
                    <a:pt x="102" y="4727"/>
                  </a:cubicBezTo>
                  <a:cubicBezTo>
                    <a:pt x="114" y="3264"/>
                    <a:pt x="336" y="1088"/>
                    <a:pt x="1356" y="43"/>
                  </a:cubicBezTo>
                  <a:cubicBezTo>
                    <a:pt x="1330" y="15"/>
                    <a:pt x="1301" y="1"/>
                    <a:pt x="1267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863484" y="4187213"/>
              <a:ext cx="1125633" cy="1353318"/>
            </a:xfrm>
            <a:custGeom>
              <a:rect b="b" l="l" r="r" t="t"/>
              <a:pathLst>
                <a:path extrusionOk="0" h="26236" w="21822">
                  <a:moveTo>
                    <a:pt x="5815" y="1"/>
                  </a:moveTo>
                  <a:lnTo>
                    <a:pt x="5815" y="1"/>
                  </a:lnTo>
                  <a:cubicBezTo>
                    <a:pt x="1" y="10352"/>
                    <a:pt x="3012" y="23063"/>
                    <a:pt x="17224" y="25215"/>
                  </a:cubicBezTo>
                  <a:cubicBezTo>
                    <a:pt x="19424" y="25534"/>
                    <a:pt x="21096" y="25596"/>
                    <a:pt x="21822" y="26235"/>
                  </a:cubicBezTo>
                  <a:cubicBezTo>
                    <a:pt x="21096" y="25584"/>
                    <a:pt x="20813" y="23924"/>
                    <a:pt x="20641" y="21846"/>
                  </a:cubicBezTo>
                  <a:cubicBezTo>
                    <a:pt x="19695" y="10032"/>
                    <a:pt x="19240" y="8828"/>
                    <a:pt x="5815" y="1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25641" y="4187213"/>
              <a:ext cx="1063476" cy="1353318"/>
            </a:xfrm>
            <a:custGeom>
              <a:rect b="b" l="l" r="r" t="t"/>
              <a:pathLst>
                <a:path extrusionOk="0" h="26236" w="20617">
                  <a:moveTo>
                    <a:pt x="4610" y="1"/>
                  </a:moveTo>
                  <a:cubicBezTo>
                    <a:pt x="0" y="8201"/>
                    <a:pt x="984" y="17986"/>
                    <a:pt x="8544" y="22695"/>
                  </a:cubicBezTo>
                  <a:cubicBezTo>
                    <a:pt x="13669" y="25924"/>
                    <a:pt x="19123" y="24966"/>
                    <a:pt x="20594" y="26216"/>
                  </a:cubicBezTo>
                  <a:lnTo>
                    <a:pt x="20594" y="26216"/>
                  </a:lnTo>
                  <a:cubicBezTo>
                    <a:pt x="12689" y="19346"/>
                    <a:pt x="7104" y="10183"/>
                    <a:pt x="4610" y="1"/>
                  </a:cubicBezTo>
                  <a:close/>
                  <a:moveTo>
                    <a:pt x="20594" y="26216"/>
                  </a:moveTo>
                  <a:lnTo>
                    <a:pt x="20594" y="26216"/>
                  </a:lnTo>
                  <a:cubicBezTo>
                    <a:pt x="20602" y="26222"/>
                    <a:pt x="20609" y="26229"/>
                    <a:pt x="20617" y="26235"/>
                  </a:cubicBezTo>
                  <a:cubicBezTo>
                    <a:pt x="20609" y="26229"/>
                    <a:pt x="20602" y="26222"/>
                    <a:pt x="20594" y="26216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6021378" y="4264174"/>
              <a:ext cx="1073019" cy="1348624"/>
            </a:xfrm>
            <a:custGeom>
              <a:rect b="b" l="l" r="r" t="t"/>
              <a:pathLst>
                <a:path extrusionOk="0" h="26145" w="20802">
                  <a:moveTo>
                    <a:pt x="3079" y="0"/>
                  </a:moveTo>
                  <a:cubicBezTo>
                    <a:pt x="3068" y="0"/>
                    <a:pt x="3289" y="673"/>
                    <a:pt x="3945" y="2551"/>
                  </a:cubicBezTo>
                  <a:lnTo>
                    <a:pt x="3945" y="2551"/>
                  </a:lnTo>
                  <a:cubicBezTo>
                    <a:pt x="3578" y="1365"/>
                    <a:pt x="3094" y="0"/>
                    <a:pt x="3079" y="0"/>
                  </a:cubicBezTo>
                  <a:close/>
                  <a:moveTo>
                    <a:pt x="5828" y="525"/>
                  </a:moveTo>
                  <a:cubicBezTo>
                    <a:pt x="7881" y="2013"/>
                    <a:pt x="5250" y="2689"/>
                    <a:pt x="4684" y="4115"/>
                  </a:cubicBezTo>
                  <a:cubicBezTo>
                    <a:pt x="4644" y="4229"/>
                    <a:pt x="4657" y="4413"/>
                    <a:pt x="4628" y="4413"/>
                  </a:cubicBezTo>
                  <a:cubicBezTo>
                    <a:pt x="4613" y="4413"/>
                    <a:pt x="4587" y="4366"/>
                    <a:pt x="4537" y="4238"/>
                  </a:cubicBezTo>
                  <a:cubicBezTo>
                    <a:pt x="4309" y="3590"/>
                    <a:pt x="4113" y="3031"/>
                    <a:pt x="3945" y="2551"/>
                  </a:cubicBezTo>
                  <a:lnTo>
                    <a:pt x="3945" y="2551"/>
                  </a:lnTo>
                  <a:cubicBezTo>
                    <a:pt x="4227" y="3463"/>
                    <a:pt x="4439" y="4269"/>
                    <a:pt x="4314" y="4269"/>
                  </a:cubicBezTo>
                  <a:cubicBezTo>
                    <a:pt x="4307" y="4269"/>
                    <a:pt x="4300" y="4267"/>
                    <a:pt x="4291" y="4262"/>
                  </a:cubicBezTo>
                  <a:cubicBezTo>
                    <a:pt x="3013" y="3561"/>
                    <a:pt x="345" y="4557"/>
                    <a:pt x="1169" y="1939"/>
                  </a:cubicBezTo>
                  <a:lnTo>
                    <a:pt x="1169" y="1939"/>
                  </a:lnTo>
                  <a:cubicBezTo>
                    <a:pt x="160" y="4545"/>
                    <a:pt x="3074" y="3684"/>
                    <a:pt x="4242" y="4348"/>
                  </a:cubicBezTo>
                  <a:cubicBezTo>
                    <a:pt x="4626" y="4552"/>
                    <a:pt x="4647" y="4804"/>
                    <a:pt x="4682" y="4804"/>
                  </a:cubicBezTo>
                  <a:cubicBezTo>
                    <a:pt x="4683" y="4804"/>
                    <a:pt x="4684" y="4803"/>
                    <a:pt x="4684" y="4803"/>
                  </a:cubicBezTo>
                  <a:cubicBezTo>
                    <a:pt x="6314" y="9015"/>
                    <a:pt x="7205" y="10144"/>
                    <a:pt x="7023" y="10144"/>
                  </a:cubicBezTo>
                  <a:cubicBezTo>
                    <a:pt x="6997" y="10144"/>
                    <a:pt x="6947" y="10120"/>
                    <a:pt x="6873" y="10077"/>
                  </a:cubicBezTo>
                  <a:cubicBezTo>
                    <a:pt x="6288" y="9751"/>
                    <a:pt x="5508" y="9680"/>
                    <a:pt x="4683" y="9680"/>
                  </a:cubicBezTo>
                  <a:cubicBezTo>
                    <a:pt x="4048" y="9680"/>
                    <a:pt x="3387" y="9722"/>
                    <a:pt x="2767" y="9722"/>
                  </a:cubicBezTo>
                  <a:cubicBezTo>
                    <a:pt x="1394" y="9722"/>
                    <a:pt x="224" y="9517"/>
                    <a:pt x="1" y="8196"/>
                  </a:cubicBezTo>
                  <a:lnTo>
                    <a:pt x="1" y="8196"/>
                  </a:lnTo>
                  <a:cubicBezTo>
                    <a:pt x="205" y="9709"/>
                    <a:pt x="1662" y="9863"/>
                    <a:pt x="3239" y="9863"/>
                  </a:cubicBezTo>
                  <a:cubicBezTo>
                    <a:pt x="3644" y="9863"/>
                    <a:pt x="4057" y="9853"/>
                    <a:pt x="4458" y="9853"/>
                  </a:cubicBezTo>
                  <a:cubicBezTo>
                    <a:pt x="4933" y="9853"/>
                    <a:pt x="5392" y="9867"/>
                    <a:pt x="5803" y="9930"/>
                  </a:cubicBezTo>
                  <a:cubicBezTo>
                    <a:pt x="7278" y="10163"/>
                    <a:pt x="7315" y="10679"/>
                    <a:pt x="8594" y="12806"/>
                  </a:cubicBezTo>
                  <a:cubicBezTo>
                    <a:pt x="10025" y="15319"/>
                    <a:pt x="10699" y="15904"/>
                    <a:pt x="10563" y="15904"/>
                  </a:cubicBezTo>
                  <a:cubicBezTo>
                    <a:pt x="10445" y="15904"/>
                    <a:pt x="9712" y="15460"/>
                    <a:pt x="8330" y="15460"/>
                  </a:cubicBezTo>
                  <a:cubicBezTo>
                    <a:pt x="8287" y="15460"/>
                    <a:pt x="8244" y="15461"/>
                    <a:pt x="8200" y="15462"/>
                  </a:cubicBezTo>
                  <a:cubicBezTo>
                    <a:pt x="6897" y="15481"/>
                    <a:pt x="5361" y="15786"/>
                    <a:pt x="4012" y="15786"/>
                  </a:cubicBezTo>
                  <a:cubicBezTo>
                    <a:pt x="2765" y="15786"/>
                    <a:pt x="1679" y="15525"/>
                    <a:pt x="1082" y="14540"/>
                  </a:cubicBezTo>
                  <a:lnTo>
                    <a:pt x="1082" y="14540"/>
                  </a:lnTo>
                  <a:cubicBezTo>
                    <a:pt x="1693" y="15686"/>
                    <a:pt x="2913" y="15958"/>
                    <a:pt x="4317" y="15958"/>
                  </a:cubicBezTo>
                  <a:cubicBezTo>
                    <a:pt x="5582" y="15958"/>
                    <a:pt x="6997" y="15736"/>
                    <a:pt x="8247" y="15736"/>
                  </a:cubicBezTo>
                  <a:cubicBezTo>
                    <a:pt x="9014" y="15736"/>
                    <a:pt x="9720" y="15820"/>
                    <a:pt x="10290" y="16089"/>
                  </a:cubicBezTo>
                  <a:cubicBezTo>
                    <a:pt x="11286" y="16543"/>
                    <a:pt x="11470" y="17416"/>
                    <a:pt x="14286" y="20613"/>
                  </a:cubicBezTo>
                  <a:cubicBezTo>
                    <a:pt x="13930" y="20493"/>
                    <a:pt x="13556" y="20445"/>
                    <a:pt x="13168" y="20445"/>
                  </a:cubicBezTo>
                  <a:cubicBezTo>
                    <a:pt x="11595" y="20445"/>
                    <a:pt x="9793" y="21229"/>
                    <a:pt x="8043" y="21229"/>
                  </a:cubicBezTo>
                  <a:cubicBezTo>
                    <a:pt x="7374" y="21229"/>
                    <a:pt x="6712" y="21115"/>
                    <a:pt x="6074" y="20797"/>
                  </a:cubicBezTo>
                  <a:lnTo>
                    <a:pt x="6074" y="20797"/>
                  </a:lnTo>
                  <a:cubicBezTo>
                    <a:pt x="6798" y="21264"/>
                    <a:pt x="7607" y="21414"/>
                    <a:pt x="8428" y="21414"/>
                  </a:cubicBezTo>
                  <a:cubicBezTo>
                    <a:pt x="8860" y="21414"/>
                    <a:pt x="9296" y="21373"/>
                    <a:pt x="9725" y="21313"/>
                  </a:cubicBezTo>
                  <a:cubicBezTo>
                    <a:pt x="11524" y="21045"/>
                    <a:pt x="12588" y="20862"/>
                    <a:pt x="13338" y="20862"/>
                  </a:cubicBezTo>
                  <a:cubicBezTo>
                    <a:pt x="15267" y="20862"/>
                    <a:pt x="15118" y="22072"/>
                    <a:pt x="20076" y="26145"/>
                  </a:cubicBezTo>
                  <a:cubicBezTo>
                    <a:pt x="20801" y="25235"/>
                    <a:pt x="14544" y="22198"/>
                    <a:pt x="14876" y="19371"/>
                  </a:cubicBezTo>
                  <a:cubicBezTo>
                    <a:pt x="15122" y="17293"/>
                    <a:pt x="17101" y="14921"/>
                    <a:pt x="16720" y="12843"/>
                  </a:cubicBezTo>
                  <a:lnTo>
                    <a:pt x="16720" y="12843"/>
                  </a:lnTo>
                  <a:cubicBezTo>
                    <a:pt x="16917" y="15302"/>
                    <a:pt x="14052" y="17994"/>
                    <a:pt x="14556" y="20379"/>
                  </a:cubicBezTo>
                  <a:cubicBezTo>
                    <a:pt x="13142" y="18818"/>
                    <a:pt x="11458" y="16728"/>
                    <a:pt x="11507" y="16715"/>
                  </a:cubicBezTo>
                  <a:cubicBezTo>
                    <a:pt x="9307" y="13802"/>
                    <a:pt x="15257" y="9561"/>
                    <a:pt x="14114" y="7348"/>
                  </a:cubicBezTo>
                  <a:lnTo>
                    <a:pt x="14114" y="7348"/>
                  </a:lnTo>
                  <a:cubicBezTo>
                    <a:pt x="14925" y="9327"/>
                    <a:pt x="10401" y="12646"/>
                    <a:pt x="10770" y="15597"/>
                  </a:cubicBezTo>
                  <a:cubicBezTo>
                    <a:pt x="10773" y="15631"/>
                    <a:pt x="10767" y="15647"/>
                    <a:pt x="10752" y="15647"/>
                  </a:cubicBezTo>
                  <a:cubicBezTo>
                    <a:pt x="10510" y="15647"/>
                    <a:pt x="7984" y="11407"/>
                    <a:pt x="7660" y="10852"/>
                  </a:cubicBezTo>
                  <a:cubicBezTo>
                    <a:pt x="8016" y="10667"/>
                    <a:pt x="6086" y="10421"/>
                    <a:pt x="9491" y="6364"/>
                  </a:cubicBezTo>
                  <a:cubicBezTo>
                    <a:pt x="10401" y="5270"/>
                    <a:pt x="11114" y="4385"/>
                    <a:pt x="10475" y="3820"/>
                  </a:cubicBezTo>
                  <a:lnTo>
                    <a:pt x="10475" y="3820"/>
                  </a:lnTo>
                  <a:cubicBezTo>
                    <a:pt x="11679" y="5024"/>
                    <a:pt x="7131" y="7508"/>
                    <a:pt x="7266" y="10151"/>
                  </a:cubicBezTo>
                  <a:cubicBezTo>
                    <a:pt x="3910" y="3611"/>
                    <a:pt x="4389" y="4361"/>
                    <a:pt x="6049" y="2639"/>
                  </a:cubicBezTo>
                  <a:cubicBezTo>
                    <a:pt x="6860" y="1804"/>
                    <a:pt x="6934" y="1213"/>
                    <a:pt x="5828" y="525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627524" y="2468793"/>
              <a:ext cx="1107941" cy="757386"/>
            </a:xfrm>
            <a:custGeom>
              <a:rect b="b" l="l" r="r" t="t"/>
              <a:pathLst>
                <a:path extrusionOk="0" h="14683" w="21479">
                  <a:moveTo>
                    <a:pt x="11026" y="1"/>
                  </a:moveTo>
                  <a:cubicBezTo>
                    <a:pt x="5121" y="1"/>
                    <a:pt x="0" y="11919"/>
                    <a:pt x="8485" y="14383"/>
                  </a:cubicBezTo>
                  <a:cubicBezTo>
                    <a:pt x="9212" y="14591"/>
                    <a:pt x="9884" y="14683"/>
                    <a:pt x="10510" y="14683"/>
                  </a:cubicBezTo>
                  <a:cubicBezTo>
                    <a:pt x="15153" y="14683"/>
                    <a:pt x="17284" y="9643"/>
                    <a:pt x="20895" y="9643"/>
                  </a:cubicBezTo>
                  <a:cubicBezTo>
                    <a:pt x="21086" y="9643"/>
                    <a:pt x="21280" y="9657"/>
                    <a:pt x="21479" y="9687"/>
                  </a:cubicBezTo>
                  <a:cubicBezTo>
                    <a:pt x="16783" y="8986"/>
                    <a:pt x="16697" y="1450"/>
                    <a:pt x="12234" y="172"/>
                  </a:cubicBezTo>
                  <a:cubicBezTo>
                    <a:pt x="11831" y="55"/>
                    <a:pt x="11426" y="1"/>
                    <a:pt x="11026" y="1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7048025" y="2809289"/>
              <a:ext cx="1030515" cy="225777"/>
            </a:xfrm>
            <a:custGeom>
              <a:rect b="b" l="l" r="r" t="t"/>
              <a:pathLst>
                <a:path extrusionOk="0" h="4377" w="19978">
                  <a:moveTo>
                    <a:pt x="1" y="0"/>
                  </a:moveTo>
                  <a:lnTo>
                    <a:pt x="1" y="0"/>
                  </a:lnTo>
                  <a:cubicBezTo>
                    <a:pt x="6406" y="2274"/>
                    <a:pt x="13081" y="3737"/>
                    <a:pt x="19843" y="4377"/>
                  </a:cubicBezTo>
                  <a:lnTo>
                    <a:pt x="19978" y="3037"/>
                  </a:lnTo>
                  <a:cubicBezTo>
                    <a:pt x="12835" y="2619"/>
                    <a:pt x="6516" y="1881"/>
                    <a:pt x="1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7469763" y="-138135"/>
              <a:ext cx="854825" cy="762493"/>
            </a:xfrm>
            <a:custGeom>
              <a:rect b="b" l="l" r="r" t="t"/>
              <a:pathLst>
                <a:path extrusionOk="0" h="14782" w="16572">
                  <a:moveTo>
                    <a:pt x="15146" y="0"/>
                  </a:moveTo>
                  <a:lnTo>
                    <a:pt x="15146" y="0"/>
                  </a:lnTo>
                  <a:cubicBezTo>
                    <a:pt x="14187" y="1138"/>
                    <a:pt x="12944" y="1461"/>
                    <a:pt x="11577" y="1461"/>
                  </a:cubicBezTo>
                  <a:cubicBezTo>
                    <a:pt x="9784" y="1461"/>
                    <a:pt x="7777" y="906"/>
                    <a:pt x="5912" y="906"/>
                  </a:cubicBezTo>
                  <a:cubicBezTo>
                    <a:pt x="4711" y="906"/>
                    <a:pt x="3569" y="1137"/>
                    <a:pt x="2582" y="1893"/>
                  </a:cubicBezTo>
                  <a:cubicBezTo>
                    <a:pt x="0" y="3848"/>
                    <a:pt x="566" y="8679"/>
                    <a:pt x="1942" y="11101"/>
                  </a:cubicBezTo>
                  <a:cubicBezTo>
                    <a:pt x="3140" y="13187"/>
                    <a:pt x="5536" y="14781"/>
                    <a:pt x="8011" y="14781"/>
                  </a:cubicBezTo>
                  <a:cubicBezTo>
                    <a:pt x="9168" y="14781"/>
                    <a:pt x="10343" y="14432"/>
                    <a:pt x="11421" y="13621"/>
                  </a:cubicBezTo>
                  <a:cubicBezTo>
                    <a:pt x="16572" y="9688"/>
                    <a:pt x="12195" y="3504"/>
                    <a:pt x="15146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7735413" y="-425398"/>
              <a:ext cx="738816" cy="755271"/>
            </a:xfrm>
            <a:custGeom>
              <a:rect b="b" l="l" r="r" t="t"/>
              <a:pathLst>
                <a:path extrusionOk="0" h="14642" w="14323">
                  <a:moveTo>
                    <a:pt x="13290" y="0"/>
                  </a:moveTo>
                  <a:cubicBezTo>
                    <a:pt x="9910" y="5741"/>
                    <a:pt x="5386" y="10720"/>
                    <a:pt x="1" y="14642"/>
                  </a:cubicBezTo>
                  <a:cubicBezTo>
                    <a:pt x="5681" y="11003"/>
                    <a:pt x="10549" y="6245"/>
                    <a:pt x="14323" y="652"/>
                  </a:cubicBezTo>
                  <a:lnTo>
                    <a:pt x="13290" y="0"/>
                  </a:ln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7689917" y="3778834"/>
              <a:ext cx="2337925" cy="1578528"/>
            </a:xfrm>
            <a:custGeom>
              <a:rect b="b" l="l" r="r" t="t"/>
              <a:pathLst>
                <a:path extrusionOk="0" h="30602" w="45324">
                  <a:moveTo>
                    <a:pt x="45313" y="25324"/>
                  </a:moveTo>
                  <a:lnTo>
                    <a:pt x="45313" y="25324"/>
                  </a:lnTo>
                  <a:cubicBezTo>
                    <a:pt x="45317" y="25324"/>
                    <a:pt x="45320" y="25325"/>
                    <a:pt x="45324" y="25325"/>
                  </a:cubicBezTo>
                  <a:cubicBezTo>
                    <a:pt x="45320" y="25325"/>
                    <a:pt x="45317" y="25324"/>
                    <a:pt x="45313" y="25324"/>
                  </a:cubicBezTo>
                  <a:close/>
                  <a:moveTo>
                    <a:pt x="1276" y="1"/>
                  </a:moveTo>
                  <a:lnTo>
                    <a:pt x="1276" y="1"/>
                  </a:lnTo>
                  <a:cubicBezTo>
                    <a:pt x="1" y="16442"/>
                    <a:pt x="10377" y="30602"/>
                    <a:pt x="25879" y="30602"/>
                  </a:cubicBezTo>
                  <a:cubicBezTo>
                    <a:pt x="27856" y="30602"/>
                    <a:pt x="29917" y="30372"/>
                    <a:pt x="32047" y="29886"/>
                  </a:cubicBezTo>
                  <a:cubicBezTo>
                    <a:pt x="37584" y="28718"/>
                    <a:pt x="42422" y="25296"/>
                    <a:pt x="44947" y="25296"/>
                  </a:cubicBezTo>
                  <a:cubicBezTo>
                    <a:pt x="45075" y="25296"/>
                    <a:pt x="45197" y="25305"/>
                    <a:pt x="45313" y="25324"/>
                  </a:cubicBezTo>
                  <a:lnTo>
                    <a:pt x="45313" y="25324"/>
                  </a:lnTo>
                  <a:cubicBezTo>
                    <a:pt x="41442" y="24691"/>
                    <a:pt x="36296" y="13544"/>
                    <a:pt x="30977" y="8791"/>
                  </a:cubicBezTo>
                  <a:cubicBezTo>
                    <a:pt x="23491" y="2238"/>
                    <a:pt x="18192" y="2509"/>
                    <a:pt x="1276" y="1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7699306" y="3779505"/>
              <a:ext cx="2328537" cy="1580281"/>
            </a:xfrm>
            <a:custGeom>
              <a:rect b="b" l="l" r="r" t="t"/>
              <a:pathLst>
                <a:path extrusionOk="0" h="30636" w="45142">
                  <a:moveTo>
                    <a:pt x="45088" y="25304"/>
                  </a:moveTo>
                  <a:cubicBezTo>
                    <a:pt x="45106" y="25307"/>
                    <a:pt x="45124" y="25310"/>
                    <a:pt x="45142" y="25312"/>
                  </a:cubicBezTo>
                  <a:cubicBezTo>
                    <a:pt x="45124" y="25310"/>
                    <a:pt x="45106" y="25307"/>
                    <a:pt x="45088" y="25304"/>
                  </a:cubicBezTo>
                  <a:close/>
                  <a:moveTo>
                    <a:pt x="1094" y="0"/>
                  </a:moveTo>
                  <a:lnTo>
                    <a:pt x="1094" y="0"/>
                  </a:lnTo>
                  <a:cubicBezTo>
                    <a:pt x="0" y="14113"/>
                    <a:pt x="7327" y="25017"/>
                    <a:pt x="16683" y="28841"/>
                  </a:cubicBezTo>
                  <a:cubicBezTo>
                    <a:pt x="19913" y="30138"/>
                    <a:pt x="22944" y="30635"/>
                    <a:pt x="25745" y="30635"/>
                  </a:cubicBezTo>
                  <a:cubicBezTo>
                    <a:pt x="34935" y="30635"/>
                    <a:pt x="41648" y="25285"/>
                    <a:pt x="44775" y="25285"/>
                  </a:cubicBezTo>
                  <a:cubicBezTo>
                    <a:pt x="44884" y="25285"/>
                    <a:pt x="44988" y="25291"/>
                    <a:pt x="45088" y="25304"/>
                  </a:cubicBezTo>
                  <a:lnTo>
                    <a:pt x="45088" y="25304"/>
                  </a:lnTo>
                  <a:cubicBezTo>
                    <a:pt x="27947" y="22773"/>
                    <a:pt x="11877" y="13570"/>
                    <a:pt x="1094" y="0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760173" y="3823247"/>
              <a:ext cx="2483285" cy="1531330"/>
            </a:xfrm>
            <a:custGeom>
              <a:rect b="b" l="l" r="r" t="t"/>
              <a:pathLst>
                <a:path extrusionOk="0" h="29687" w="48142">
                  <a:moveTo>
                    <a:pt x="1485" y="1176"/>
                  </a:moveTo>
                  <a:cubicBezTo>
                    <a:pt x="1470" y="1176"/>
                    <a:pt x="2143" y="1870"/>
                    <a:pt x="4021" y="3753"/>
                  </a:cubicBezTo>
                  <a:lnTo>
                    <a:pt x="4021" y="3753"/>
                  </a:lnTo>
                  <a:cubicBezTo>
                    <a:pt x="2773" y="2438"/>
                    <a:pt x="1504" y="1176"/>
                    <a:pt x="1485" y="1176"/>
                  </a:cubicBezTo>
                  <a:close/>
                  <a:moveTo>
                    <a:pt x="5963" y="0"/>
                  </a:moveTo>
                  <a:cubicBezTo>
                    <a:pt x="10081" y="689"/>
                    <a:pt x="6651" y="3615"/>
                    <a:pt x="6860" y="6159"/>
                  </a:cubicBezTo>
                  <a:cubicBezTo>
                    <a:pt x="6877" y="6372"/>
                    <a:pt x="7053" y="6650"/>
                    <a:pt x="6989" y="6650"/>
                  </a:cubicBezTo>
                  <a:cubicBezTo>
                    <a:pt x="6960" y="6650"/>
                    <a:pt x="6884" y="6595"/>
                    <a:pt x="6725" y="6455"/>
                  </a:cubicBezTo>
                  <a:cubicBezTo>
                    <a:pt x="5629" y="5363"/>
                    <a:pt x="4737" y="4472"/>
                    <a:pt x="4021" y="3753"/>
                  </a:cubicBezTo>
                  <a:lnTo>
                    <a:pt x="4021" y="3753"/>
                  </a:lnTo>
                  <a:cubicBezTo>
                    <a:pt x="5377" y="5183"/>
                    <a:pt x="6710" y="6676"/>
                    <a:pt x="6385" y="6676"/>
                  </a:cubicBezTo>
                  <a:cubicBezTo>
                    <a:pt x="6384" y="6676"/>
                    <a:pt x="6382" y="6676"/>
                    <a:pt x="6381" y="6676"/>
                  </a:cubicBezTo>
                  <a:cubicBezTo>
                    <a:pt x="6342" y="6674"/>
                    <a:pt x="6303" y="6673"/>
                    <a:pt x="6263" y="6673"/>
                  </a:cubicBezTo>
                  <a:cubicBezTo>
                    <a:pt x="4829" y="6673"/>
                    <a:pt x="3130" y="7818"/>
                    <a:pt x="1845" y="7818"/>
                  </a:cubicBezTo>
                  <a:cubicBezTo>
                    <a:pt x="960" y="7818"/>
                    <a:pt x="272" y="7276"/>
                    <a:pt x="0" y="5446"/>
                  </a:cubicBezTo>
                  <a:lnTo>
                    <a:pt x="0" y="5446"/>
                  </a:lnTo>
                  <a:cubicBezTo>
                    <a:pt x="156" y="7368"/>
                    <a:pt x="878" y="7929"/>
                    <a:pt x="1829" y="7929"/>
                  </a:cubicBezTo>
                  <a:cubicBezTo>
                    <a:pt x="3165" y="7929"/>
                    <a:pt x="4953" y="6821"/>
                    <a:pt x="6260" y="6821"/>
                  </a:cubicBezTo>
                  <a:cubicBezTo>
                    <a:pt x="6297" y="6821"/>
                    <a:pt x="6333" y="6822"/>
                    <a:pt x="6368" y="6823"/>
                  </a:cubicBezTo>
                  <a:cubicBezTo>
                    <a:pt x="7413" y="6885"/>
                    <a:pt x="6946" y="7081"/>
                    <a:pt x="12331" y="11335"/>
                  </a:cubicBezTo>
                  <a:cubicBezTo>
                    <a:pt x="14782" y="13118"/>
                    <a:pt x="15190" y="13395"/>
                    <a:pt x="15037" y="13395"/>
                  </a:cubicBezTo>
                  <a:cubicBezTo>
                    <a:pt x="14970" y="13395"/>
                    <a:pt x="14798" y="13343"/>
                    <a:pt x="14642" y="13339"/>
                  </a:cubicBezTo>
                  <a:cubicBezTo>
                    <a:pt x="14613" y="13338"/>
                    <a:pt x="14583" y="13338"/>
                    <a:pt x="14553" y="13338"/>
                  </a:cubicBezTo>
                  <a:cubicBezTo>
                    <a:pt x="11661" y="13338"/>
                    <a:pt x="7918" y="16957"/>
                    <a:pt x="5154" y="16957"/>
                  </a:cubicBezTo>
                  <a:cubicBezTo>
                    <a:pt x="4317" y="16957"/>
                    <a:pt x="3570" y="16625"/>
                    <a:pt x="2963" y="15761"/>
                  </a:cubicBezTo>
                  <a:lnTo>
                    <a:pt x="2963" y="15761"/>
                  </a:lnTo>
                  <a:cubicBezTo>
                    <a:pt x="3590" y="16745"/>
                    <a:pt x="4365" y="17115"/>
                    <a:pt x="5241" y="17115"/>
                  </a:cubicBezTo>
                  <a:cubicBezTo>
                    <a:pt x="7879" y="17115"/>
                    <a:pt x="11428" y="13757"/>
                    <a:pt x="14573" y="13757"/>
                  </a:cubicBezTo>
                  <a:cubicBezTo>
                    <a:pt x="15193" y="13757"/>
                    <a:pt x="15797" y="13887"/>
                    <a:pt x="16375" y="14199"/>
                  </a:cubicBezTo>
                  <a:cubicBezTo>
                    <a:pt x="16523" y="14273"/>
                    <a:pt x="19264" y="15933"/>
                    <a:pt x="19314" y="15970"/>
                  </a:cubicBezTo>
                  <a:cubicBezTo>
                    <a:pt x="27046" y="20764"/>
                    <a:pt x="25473" y="17506"/>
                    <a:pt x="20899" y="20162"/>
                  </a:cubicBezTo>
                  <a:cubicBezTo>
                    <a:pt x="17925" y="21858"/>
                    <a:pt x="14716" y="24989"/>
                    <a:pt x="11706" y="24989"/>
                  </a:cubicBezTo>
                  <a:cubicBezTo>
                    <a:pt x="11009" y="24989"/>
                    <a:pt x="10322" y="24821"/>
                    <a:pt x="9651" y="24428"/>
                  </a:cubicBezTo>
                  <a:lnTo>
                    <a:pt x="9651" y="24428"/>
                  </a:lnTo>
                  <a:cubicBezTo>
                    <a:pt x="10401" y="24916"/>
                    <a:pt x="11176" y="25119"/>
                    <a:pt x="11964" y="25119"/>
                  </a:cubicBezTo>
                  <a:cubicBezTo>
                    <a:pt x="13653" y="25119"/>
                    <a:pt x="15399" y="24185"/>
                    <a:pt x="17076" y="23137"/>
                  </a:cubicBezTo>
                  <a:cubicBezTo>
                    <a:pt x="21422" y="20416"/>
                    <a:pt x="23002" y="19348"/>
                    <a:pt x="24606" y="19348"/>
                  </a:cubicBezTo>
                  <a:cubicBezTo>
                    <a:pt x="26402" y="19348"/>
                    <a:pt x="28228" y="20684"/>
                    <a:pt x="33992" y="22534"/>
                  </a:cubicBezTo>
                  <a:cubicBezTo>
                    <a:pt x="29960" y="23456"/>
                    <a:pt x="27169" y="29566"/>
                    <a:pt x="22239" y="29677"/>
                  </a:cubicBezTo>
                  <a:cubicBezTo>
                    <a:pt x="22365" y="29684"/>
                    <a:pt x="22489" y="29687"/>
                    <a:pt x="22611" y="29687"/>
                  </a:cubicBezTo>
                  <a:cubicBezTo>
                    <a:pt x="28081" y="29687"/>
                    <a:pt x="30572" y="23094"/>
                    <a:pt x="35206" y="23094"/>
                  </a:cubicBezTo>
                  <a:cubicBezTo>
                    <a:pt x="35570" y="23094"/>
                    <a:pt x="35947" y="23135"/>
                    <a:pt x="36340" y="23223"/>
                  </a:cubicBezTo>
                  <a:cubicBezTo>
                    <a:pt x="44306" y="25005"/>
                    <a:pt x="42942" y="24673"/>
                    <a:pt x="47060" y="25239"/>
                  </a:cubicBezTo>
                  <a:cubicBezTo>
                    <a:pt x="47171" y="24022"/>
                    <a:pt x="48142" y="24772"/>
                    <a:pt x="40335" y="23542"/>
                  </a:cubicBezTo>
                  <a:cubicBezTo>
                    <a:pt x="36549" y="22719"/>
                    <a:pt x="34779" y="22497"/>
                    <a:pt x="33771" y="20260"/>
                  </a:cubicBezTo>
                  <a:cubicBezTo>
                    <a:pt x="32381" y="17113"/>
                    <a:pt x="33217" y="11987"/>
                    <a:pt x="31029" y="9368"/>
                  </a:cubicBezTo>
                  <a:lnTo>
                    <a:pt x="31029" y="9368"/>
                  </a:lnTo>
                  <a:cubicBezTo>
                    <a:pt x="33254" y="12872"/>
                    <a:pt x="31435" y="19018"/>
                    <a:pt x="34176" y="21969"/>
                  </a:cubicBezTo>
                  <a:cubicBezTo>
                    <a:pt x="33008" y="21649"/>
                    <a:pt x="30833" y="20924"/>
                    <a:pt x="27599" y="19682"/>
                  </a:cubicBezTo>
                  <a:cubicBezTo>
                    <a:pt x="20322" y="16818"/>
                    <a:pt x="26665" y="6061"/>
                    <a:pt x="23100" y="3627"/>
                  </a:cubicBezTo>
                  <a:lnTo>
                    <a:pt x="23100" y="3627"/>
                  </a:lnTo>
                  <a:cubicBezTo>
                    <a:pt x="25743" y="5840"/>
                    <a:pt x="21760" y="14384"/>
                    <a:pt x="24710" y="18269"/>
                  </a:cubicBezTo>
                  <a:cubicBezTo>
                    <a:pt x="24736" y="18304"/>
                    <a:pt x="24727" y="18320"/>
                    <a:pt x="24687" y="18320"/>
                  </a:cubicBezTo>
                  <a:cubicBezTo>
                    <a:pt x="24071" y="18320"/>
                    <a:pt x="16115" y="14323"/>
                    <a:pt x="15318" y="12626"/>
                  </a:cubicBezTo>
                  <a:cubicBezTo>
                    <a:pt x="13634" y="8778"/>
                    <a:pt x="17900" y="2152"/>
                    <a:pt x="15195" y="1377"/>
                  </a:cubicBezTo>
                  <a:lnTo>
                    <a:pt x="15195" y="1377"/>
                  </a:lnTo>
                  <a:cubicBezTo>
                    <a:pt x="17199" y="2090"/>
                    <a:pt x="14949" y="5987"/>
                    <a:pt x="14667" y="9835"/>
                  </a:cubicBezTo>
                  <a:cubicBezTo>
                    <a:pt x="14510" y="11967"/>
                    <a:pt x="15341" y="13160"/>
                    <a:pt x="15170" y="13160"/>
                  </a:cubicBezTo>
                  <a:cubicBezTo>
                    <a:pt x="15046" y="13160"/>
                    <a:pt x="14397" y="12535"/>
                    <a:pt x="12466" y="11187"/>
                  </a:cubicBezTo>
                  <a:cubicBezTo>
                    <a:pt x="10327" y="9589"/>
                    <a:pt x="7413" y="7131"/>
                    <a:pt x="7463" y="7094"/>
                  </a:cubicBezTo>
                  <a:cubicBezTo>
                    <a:pt x="5348" y="5324"/>
                    <a:pt x="10892" y="492"/>
                    <a:pt x="5963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3" name="Google Shape;203;p3"/>
            <p:cNvGrpSpPr/>
            <p:nvPr/>
          </p:nvGrpSpPr>
          <p:grpSpPr>
            <a:xfrm>
              <a:off x="5030851" y="4370026"/>
              <a:ext cx="989101" cy="1313687"/>
              <a:chOff x="6776872" y="4563689"/>
              <a:chExt cx="843151" cy="1119843"/>
            </a:xfrm>
          </p:grpSpPr>
          <p:sp>
            <p:nvSpPr>
              <p:cNvPr id="204" name="Google Shape;204;p3"/>
              <p:cNvSpPr/>
              <p:nvPr/>
            </p:nvSpPr>
            <p:spPr>
              <a:xfrm rot="-1049114">
                <a:off x="6904513" y="4630291"/>
                <a:ext cx="587869" cy="940185"/>
              </a:xfrm>
              <a:custGeom>
                <a:rect b="b" l="l" r="r" t="t"/>
                <a:pathLst>
                  <a:path extrusionOk="0" h="14451" w="9036">
                    <a:moveTo>
                      <a:pt x="3309" y="0"/>
                    </a:moveTo>
                    <a:cubicBezTo>
                      <a:pt x="3144" y="0"/>
                      <a:pt x="2964" y="51"/>
                      <a:pt x="2766" y="165"/>
                    </a:cubicBezTo>
                    <a:cubicBezTo>
                      <a:pt x="0" y="1813"/>
                      <a:pt x="4340" y="3878"/>
                      <a:pt x="3492" y="7234"/>
                    </a:cubicBezTo>
                    <a:cubicBezTo>
                      <a:pt x="2582" y="10590"/>
                      <a:pt x="4586" y="9533"/>
                      <a:pt x="4868" y="13049"/>
                    </a:cubicBezTo>
                    <a:cubicBezTo>
                      <a:pt x="4930" y="14192"/>
                      <a:pt x="5459" y="14450"/>
                      <a:pt x="6528" y="14450"/>
                    </a:cubicBezTo>
                    <a:cubicBezTo>
                      <a:pt x="7721" y="14450"/>
                      <a:pt x="8372" y="14045"/>
                      <a:pt x="8593" y="13356"/>
                    </a:cubicBezTo>
                    <a:cubicBezTo>
                      <a:pt x="9036" y="12078"/>
                      <a:pt x="7930" y="10578"/>
                      <a:pt x="7696" y="9656"/>
                    </a:cubicBezTo>
                    <a:cubicBezTo>
                      <a:pt x="7438" y="8721"/>
                      <a:pt x="7671" y="8070"/>
                      <a:pt x="7807" y="7000"/>
                    </a:cubicBezTo>
                    <a:cubicBezTo>
                      <a:pt x="8151" y="4259"/>
                      <a:pt x="5557" y="3325"/>
                      <a:pt x="4930" y="1972"/>
                    </a:cubicBezTo>
                    <a:cubicBezTo>
                      <a:pt x="4516" y="1074"/>
                      <a:pt x="4069" y="0"/>
                      <a:pt x="3309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 rot="-1049114">
                <a:off x="7101380" y="4677044"/>
                <a:ext cx="310459" cy="982539"/>
              </a:xfrm>
              <a:custGeom>
                <a:rect b="b" l="l" r="r" t="t"/>
                <a:pathLst>
                  <a:path extrusionOk="0" h="15102" w="4772">
                    <a:moveTo>
                      <a:pt x="329" y="1"/>
                    </a:moveTo>
                    <a:lnTo>
                      <a:pt x="329" y="1"/>
                    </a:lnTo>
                    <a:cubicBezTo>
                      <a:pt x="1455" y="2307"/>
                      <a:pt x="1884" y="3098"/>
                      <a:pt x="1726" y="3098"/>
                    </a:cubicBezTo>
                    <a:cubicBezTo>
                      <a:pt x="1633" y="3098"/>
                      <a:pt x="1341" y="2829"/>
                      <a:pt x="870" y="2435"/>
                    </a:cubicBezTo>
                    <a:cubicBezTo>
                      <a:pt x="271" y="1949"/>
                      <a:pt x="36" y="1765"/>
                      <a:pt x="26" y="1765"/>
                    </a:cubicBezTo>
                    <a:cubicBezTo>
                      <a:pt x="1" y="1765"/>
                      <a:pt x="1227" y="2794"/>
                      <a:pt x="1841" y="3295"/>
                    </a:cubicBezTo>
                    <a:cubicBezTo>
                      <a:pt x="1913" y="3488"/>
                      <a:pt x="2764" y="5757"/>
                      <a:pt x="2625" y="5757"/>
                    </a:cubicBezTo>
                    <a:cubicBezTo>
                      <a:pt x="2622" y="5757"/>
                      <a:pt x="2619" y="5756"/>
                      <a:pt x="2615" y="5754"/>
                    </a:cubicBezTo>
                    <a:cubicBezTo>
                      <a:pt x="2118" y="5542"/>
                      <a:pt x="1404" y="4984"/>
                      <a:pt x="1382" y="4984"/>
                    </a:cubicBezTo>
                    <a:cubicBezTo>
                      <a:pt x="1371" y="4984"/>
                      <a:pt x="1537" y="5127"/>
                      <a:pt x="2001" y="5533"/>
                    </a:cubicBezTo>
                    <a:cubicBezTo>
                      <a:pt x="2677" y="6074"/>
                      <a:pt x="2898" y="5459"/>
                      <a:pt x="3427" y="9245"/>
                    </a:cubicBezTo>
                    <a:cubicBezTo>
                      <a:pt x="2468" y="8618"/>
                      <a:pt x="1632" y="7832"/>
                      <a:pt x="931" y="6934"/>
                    </a:cubicBezTo>
                    <a:lnTo>
                      <a:pt x="931" y="6934"/>
                    </a:lnTo>
                    <a:cubicBezTo>
                      <a:pt x="3353" y="10327"/>
                      <a:pt x="3697" y="8287"/>
                      <a:pt x="3734" y="12466"/>
                    </a:cubicBezTo>
                    <a:cubicBezTo>
                      <a:pt x="3734" y="12534"/>
                      <a:pt x="3712" y="12563"/>
                      <a:pt x="3674" y="12563"/>
                    </a:cubicBezTo>
                    <a:cubicBezTo>
                      <a:pt x="3459" y="12563"/>
                      <a:pt x="2739" y="11633"/>
                      <a:pt x="2713" y="11633"/>
                    </a:cubicBezTo>
                    <a:cubicBezTo>
                      <a:pt x="2705" y="11633"/>
                      <a:pt x="2770" y="11730"/>
                      <a:pt x="2947" y="11987"/>
                    </a:cubicBezTo>
                    <a:cubicBezTo>
                      <a:pt x="3697" y="13179"/>
                      <a:pt x="3759" y="12589"/>
                      <a:pt x="3759" y="13511"/>
                    </a:cubicBezTo>
                    <a:cubicBezTo>
                      <a:pt x="3739" y="14982"/>
                      <a:pt x="3654" y="15101"/>
                      <a:pt x="3801" y="15101"/>
                    </a:cubicBezTo>
                    <a:cubicBezTo>
                      <a:pt x="3830" y="15101"/>
                      <a:pt x="3867" y="15097"/>
                      <a:pt x="3915" y="15097"/>
                    </a:cubicBezTo>
                    <a:cubicBezTo>
                      <a:pt x="3924" y="15097"/>
                      <a:pt x="3934" y="15097"/>
                      <a:pt x="3943" y="15097"/>
                    </a:cubicBezTo>
                    <a:cubicBezTo>
                      <a:pt x="4066" y="11225"/>
                      <a:pt x="3623" y="13056"/>
                      <a:pt x="4410" y="11581"/>
                    </a:cubicBezTo>
                    <a:cubicBezTo>
                      <a:pt x="4449" y="11513"/>
                      <a:pt x="4772" y="10786"/>
                      <a:pt x="4754" y="10786"/>
                    </a:cubicBezTo>
                    <a:cubicBezTo>
                      <a:pt x="4749" y="10786"/>
                      <a:pt x="4721" y="10837"/>
                      <a:pt x="4656" y="10966"/>
                    </a:cubicBezTo>
                    <a:cubicBezTo>
                      <a:pt x="4522" y="11190"/>
                      <a:pt x="4021" y="11974"/>
                      <a:pt x="3923" y="11974"/>
                    </a:cubicBezTo>
                    <a:cubicBezTo>
                      <a:pt x="3913" y="11974"/>
                      <a:pt x="3907" y="11967"/>
                      <a:pt x="3906" y="11950"/>
                    </a:cubicBezTo>
                    <a:cubicBezTo>
                      <a:pt x="3501" y="7414"/>
                      <a:pt x="3218" y="9651"/>
                      <a:pt x="4029" y="7869"/>
                    </a:cubicBezTo>
                    <a:cubicBezTo>
                      <a:pt x="4410" y="6996"/>
                      <a:pt x="4619" y="6049"/>
                      <a:pt x="4632" y="5103"/>
                    </a:cubicBezTo>
                    <a:lnTo>
                      <a:pt x="4632" y="5103"/>
                    </a:lnTo>
                    <a:cubicBezTo>
                      <a:pt x="4484" y="6578"/>
                      <a:pt x="4140" y="7487"/>
                      <a:pt x="3427" y="8483"/>
                    </a:cubicBezTo>
                    <a:cubicBezTo>
                      <a:pt x="3058" y="6553"/>
                      <a:pt x="2665" y="5668"/>
                      <a:pt x="2689" y="5373"/>
                    </a:cubicBezTo>
                    <a:cubicBezTo>
                      <a:pt x="2701" y="5103"/>
                      <a:pt x="2972" y="5090"/>
                      <a:pt x="3132" y="3689"/>
                    </a:cubicBezTo>
                    <a:lnTo>
                      <a:pt x="3132" y="3689"/>
                    </a:lnTo>
                    <a:cubicBezTo>
                      <a:pt x="3046" y="4205"/>
                      <a:pt x="2849" y="4709"/>
                      <a:pt x="2579" y="5164"/>
                    </a:cubicBezTo>
                    <a:cubicBezTo>
                      <a:pt x="2468" y="4795"/>
                      <a:pt x="2025" y="3566"/>
                      <a:pt x="1607" y="2582"/>
                    </a:cubicBezTo>
                    <a:cubicBezTo>
                      <a:pt x="1706" y="1882"/>
                      <a:pt x="1730" y="763"/>
                      <a:pt x="1534" y="50"/>
                    </a:cubicBezTo>
                    <a:lnTo>
                      <a:pt x="1534" y="50"/>
                    </a:lnTo>
                    <a:cubicBezTo>
                      <a:pt x="1693" y="726"/>
                      <a:pt x="1644" y="1759"/>
                      <a:pt x="1534" y="2423"/>
                    </a:cubicBezTo>
                    <a:cubicBezTo>
                      <a:pt x="1177" y="1599"/>
                      <a:pt x="771" y="788"/>
                      <a:pt x="329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6" name="Google Shape;206;p3"/>
            <p:cNvSpPr/>
            <p:nvPr/>
          </p:nvSpPr>
          <p:spPr>
            <a:xfrm flipH="1" rot="3591666">
              <a:off x="4479297" y="4802981"/>
              <a:ext cx="772618" cy="526410"/>
            </a:xfrm>
            <a:custGeom>
              <a:rect b="b" l="l" r="r" t="t"/>
              <a:pathLst>
                <a:path extrusionOk="0" h="10205" w="14978">
                  <a:moveTo>
                    <a:pt x="199" y="1248"/>
                  </a:moveTo>
                  <a:cubicBezTo>
                    <a:pt x="1" y="1248"/>
                    <a:pt x="90" y="1410"/>
                    <a:pt x="706" y="1421"/>
                  </a:cubicBezTo>
                  <a:lnTo>
                    <a:pt x="706" y="1421"/>
                  </a:lnTo>
                  <a:cubicBezTo>
                    <a:pt x="482" y="1292"/>
                    <a:pt x="302" y="1248"/>
                    <a:pt x="199" y="1248"/>
                  </a:cubicBezTo>
                  <a:close/>
                  <a:moveTo>
                    <a:pt x="7768" y="0"/>
                  </a:moveTo>
                  <a:cubicBezTo>
                    <a:pt x="6976" y="0"/>
                    <a:pt x="6111" y="132"/>
                    <a:pt x="5182" y="426"/>
                  </a:cubicBezTo>
                  <a:cubicBezTo>
                    <a:pt x="2858" y="1227"/>
                    <a:pt x="1494" y="1422"/>
                    <a:pt x="776" y="1422"/>
                  </a:cubicBezTo>
                  <a:cubicBezTo>
                    <a:pt x="752" y="1422"/>
                    <a:pt x="728" y="1422"/>
                    <a:pt x="706" y="1421"/>
                  </a:cubicBezTo>
                  <a:lnTo>
                    <a:pt x="706" y="1421"/>
                  </a:lnTo>
                  <a:cubicBezTo>
                    <a:pt x="1307" y="1770"/>
                    <a:pt x="2226" y="2741"/>
                    <a:pt x="2822" y="5171"/>
                  </a:cubicBezTo>
                  <a:cubicBezTo>
                    <a:pt x="3203" y="6855"/>
                    <a:pt x="3485" y="8527"/>
                    <a:pt x="4862" y="9535"/>
                  </a:cubicBezTo>
                  <a:cubicBezTo>
                    <a:pt x="5497" y="10010"/>
                    <a:pt x="6297" y="10204"/>
                    <a:pt x="7136" y="10204"/>
                  </a:cubicBezTo>
                  <a:cubicBezTo>
                    <a:pt x="8817" y="10204"/>
                    <a:pt x="10652" y="9425"/>
                    <a:pt x="11611" y="8564"/>
                  </a:cubicBezTo>
                  <a:cubicBezTo>
                    <a:pt x="14977" y="5560"/>
                    <a:pt x="12907" y="0"/>
                    <a:pt x="7768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 flipH="1" rot="3591666">
              <a:off x="4717587" y="5077174"/>
              <a:ext cx="745124" cy="343753"/>
            </a:xfrm>
            <a:custGeom>
              <a:rect b="b" l="l" r="r" t="t"/>
              <a:pathLst>
                <a:path extrusionOk="0" h="6664" w="14445">
                  <a:moveTo>
                    <a:pt x="0" y="1"/>
                  </a:moveTo>
                  <a:lnTo>
                    <a:pt x="74" y="947"/>
                  </a:lnTo>
                  <a:cubicBezTo>
                    <a:pt x="5446" y="1599"/>
                    <a:pt x="10548" y="3050"/>
                    <a:pt x="14445" y="6664"/>
                  </a:cubicBezTo>
                  <a:cubicBezTo>
                    <a:pt x="11372" y="3332"/>
                    <a:pt x="5200" y="345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1"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21"/>
          <p:cNvSpPr txBox="1"/>
          <p:nvPr>
            <p:ph type="title"/>
          </p:nvPr>
        </p:nvSpPr>
        <p:spPr>
          <a:xfrm>
            <a:off x="713225" y="517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4000">
                <a:solidFill>
                  <a:srgbClr val="FDDFA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08" name="Google Shape;1208;p21"/>
          <p:cNvGrpSpPr/>
          <p:nvPr/>
        </p:nvGrpSpPr>
        <p:grpSpPr>
          <a:xfrm flipH="1">
            <a:off x="-1304352" y="851027"/>
            <a:ext cx="2837456" cy="5447027"/>
            <a:chOff x="7382448" y="851027"/>
            <a:chExt cx="2837456" cy="5447027"/>
          </a:xfrm>
        </p:grpSpPr>
        <p:grpSp>
          <p:nvGrpSpPr>
            <p:cNvPr id="1209" name="Google Shape;1209;p21"/>
            <p:cNvGrpSpPr/>
            <p:nvPr/>
          </p:nvGrpSpPr>
          <p:grpSpPr>
            <a:xfrm rot="136516">
              <a:off x="8503697" y="1706040"/>
              <a:ext cx="1460066" cy="1641818"/>
              <a:chOff x="7252252" y="3590922"/>
              <a:chExt cx="1460083" cy="1641837"/>
            </a:xfrm>
          </p:grpSpPr>
          <p:sp>
            <p:nvSpPr>
              <p:cNvPr id="1210" name="Google Shape;1210;p21"/>
              <p:cNvSpPr/>
              <p:nvPr/>
            </p:nvSpPr>
            <p:spPr>
              <a:xfrm rot="688039">
                <a:off x="7375542" y="3689307"/>
                <a:ext cx="1125626" cy="1353310"/>
              </a:xfrm>
              <a:custGeom>
                <a:rect b="b" l="l" r="r" t="t"/>
                <a:pathLst>
                  <a:path extrusionOk="0" h="26236" w="21822">
                    <a:moveTo>
                      <a:pt x="5815" y="1"/>
                    </a:moveTo>
                    <a:lnTo>
                      <a:pt x="5815" y="1"/>
                    </a:lnTo>
                    <a:cubicBezTo>
                      <a:pt x="1" y="10352"/>
                      <a:pt x="3012" y="23063"/>
                      <a:pt x="17224" y="25215"/>
                    </a:cubicBezTo>
                    <a:cubicBezTo>
                      <a:pt x="19424" y="25534"/>
                      <a:pt x="21096" y="25596"/>
                      <a:pt x="21822" y="26235"/>
                    </a:cubicBezTo>
                    <a:cubicBezTo>
                      <a:pt x="21096" y="25584"/>
                      <a:pt x="20813" y="23924"/>
                      <a:pt x="20641" y="21846"/>
                    </a:cubicBezTo>
                    <a:cubicBezTo>
                      <a:pt x="19695" y="10032"/>
                      <a:pt x="19240" y="8828"/>
                      <a:pt x="5815" y="1"/>
                    </a:cubicBezTo>
                    <a:close/>
                  </a:path>
                </a:pathLst>
              </a:custGeom>
              <a:solidFill>
                <a:srgbClr val="D566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21"/>
              <p:cNvSpPr/>
              <p:nvPr/>
            </p:nvSpPr>
            <p:spPr>
              <a:xfrm rot="688039">
                <a:off x="7437079" y="3695486"/>
                <a:ext cx="1063470" cy="1353310"/>
              </a:xfrm>
              <a:custGeom>
                <a:rect b="b" l="l" r="r" t="t"/>
                <a:pathLst>
                  <a:path extrusionOk="0" h="26236" w="20617">
                    <a:moveTo>
                      <a:pt x="4610" y="1"/>
                    </a:moveTo>
                    <a:cubicBezTo>
                      <a:pt x="0" y="8201"/>
                      <a:pt x="984" y="17986"/>
                      <a:pt x="8544" y="22695"/>
                    </a:cubicBezTo>
                    <a:cubicBezTo>
                      <a:pt x="13669" y="25924"/>
                      <a:pt x="19123" y="24966"/>
                      <a:pt x="20594" y="26216"/>
                    </a:cubicBezTo>
                    <a:lnTo>
                      <a:pt x="20594" y="26216"/>
                    </a:lnTo>
                    <a:cubicBezTo>
                      <a:pt x="12689" y="19346"/>
                      <a:pt x="7104" y="10183"/>
                      <a:pt x="4610" y="1"/>
                    </a:cubicBezTo>
                    <a:close/>
                    <a:moveTo>
                      <a:pt x="20594" y="26216"/>
                    </a:moveTo>
                    <a:lnTo>
                      <a:pt x="20594" y="26216"/>
                    </a:lnTo>
                    <a:cubicBezTo>
                      <a:pt x="20602" y="26222"/>
                      <a:pt x="20609" y="26229"/>
                      <a:pt x="20617" y="26235"/>
                    </a:cubicBezTo>
                    <a:cubicBezTo>
                      <a:pt x="20609" y="26229"/>
                      <a:pt x="20602" y="26222"/>
                      <a:pt x="20594" y="26216"/>
                    </a:cubicBezTo>
                    <a:close/>
                  </a:path>
                </a:pathLst>
              </a:custGeom>
              <a:solidFill>
                <a:srgbClr val="D9CA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21"/>
              <p:cNvSpPr/>
              <p:nvPr/>
            </p:nvSpPr>
            <p:spPr>
              <a:xfrm rot="688039">
                <a:off x="7515974" y="3790941"/>
                <a:ext cx="1073012" cy="1348616"/>
              </a:xfrm>
              <a:custGeom>
                <a:rect b="b" l="l" r="r" t="t"/>
                <a:pathLst>
                  <a:path extrusionOk="0" h="26145" w="20802">
                    <a:moveTo>
                      <a:pt x="3079" y="0"/>
                    </a:moveTo>
                    <a:cubicBezTo>
                      <a:pt x="3068" y="0"/>
                      <a:pt x="3289" y="673"/>
                      <a:pt x="3945" y="2551"/>
                    </a:cubicBezTo>
                    <a:lnTo>
                      <a:pt x="3945" y="2551"/>
                    </a:lnTo>
                    <a:cubicBezTo>
                      <a:pt x="3578" y="1365"/>
                      <a:pt x="3094" y="0"/>
                      <a:pt x="3079" y="0"/>
                    </a:cubicBezTo>
                    <a:close/>
                    <a:moveTo>
                      <a:pt x="5828" y="525"/>
                    </a:moveTo>
                    <a:cubicBezTo>
                      <a:pt x="7881" y="2013"/>
                      <a:pt x="5250" y="2689"/>
                      <a:pt x="4684" y="4115"/>
                    </a:cubicBezTo>
                    <a:cubicBezTo>
                      <a:pt x="4644" y="4229"/>
                      <a:pt x="4657" y="4413"/>
                      <a:pt x="4628" y="4413"/>
                    </a:cubicBezTo>
                    <a:cubicBezTo>
                      <a:pt x="4613" y="4413"/>
                      <a:pt x="4587" y="4366"/>
                      <a:pt x="4537" y="4238"/>
                    </a:cubicBezTo>
                    <a:cubicBezTo>
                      <a:pt x="4309" y="3590"/>
                      <a:pt x="4113" y="3031"/>
                      <a:pt x="3945" y="2551"/>
                    </a:cubicBezTo>
                    <a:lnTo>
                      <a:pt x="3945" y="2551"/>
                    </a:lnTo>
                    <a:cubicBezTo>
                      <a:pt x="4227" y="3463"/>
                      <a:pt x="4439" y="4269"/>
                      <a:pt x="4314" y="4269"/>
                    </a:cubicBezTo>
                    <a:cubicBezTo>
                      <a:pt x="4307" y="4269"/>
                      <a:pt x="4300" y="4267"/>
                      <a:pt x="4291" y="4262"/>
                    </a:cubicBezTo>
                    <a:cubicBezTo>
                      <a:pt x="3013" y="3561"/>
                      <a:pt x="345" y="4557"/>
                      <a:pt x="1169" y="1939"/>
                    </a:cubicBezTo>
                    <a:lnTo>
                      <a:pt x="1169" y="1939"/>
                    </a:lnTo>
                    <a:cubicBezTo>
                      <a:pt x="160" y="4545"/>
                      <a:pt x="3074" y="3684"/>
                      <a:pt x="4242" y="4348"/>
                    </a:cubicBezTo>
                    <a:cubicBezTo>
                      <a:pt x="4626" y="4552"/>
                      <a:pt x="4647" y="4804"/>
                      <a:pt x="4682" y="4804"/>
                    </a:cubicBezTo>
                    <a:cubicBezTo>
                      <a:pt x="4683" y="4804"/>
                      <a:pt x="4684" y="4803"/>
                      <a:pt x="4684" y="4803"/>
                    </a:cubicBezTo>
                    <a:cubicBezTo>
                      <a:pt x="6314" y="9015"/>
                      <a:pt x="7205" y="10144"/>
                      <a:pt x="7023" y="10144"/>
                    </a:cubicBezTo>
                    <a:cubicBezTo>
                      <a:pt x="6997" y="10144"/>
                      <a:pt x="6947" y="10120"/>
                      <a:pt x="6873" y="10077"/>
                    </a:cubicBezTo>
                    <a:cubicBezTo>
                      <a:pt x="6288" y="9751"/>
                      <a:pt x="5508" y="9680"/>
                      <a:pt x="4683" y="9680"/>
                    </a:cubicBezTo>
                    <a:cubicBezTo>
                      <a:pt x="4048" y="9680"/>
                      <a:pt x="3387" y="9722"/>
                      <a:pt x="2767" y="9722"/>
                    </a:cubicBezTo>
                    <a:cubicBezTo>
                      <a:pt x="1394" y="9722"/>
                      <a:pt x="224" y="9517"/>
                      <a:pt x="1" y="8196"/>
                    </a:cubicBezTo>
                    <a:lnTo>
                      <a:pt x="1" y="8196"/>
                    </a:lnTo>
                    <a:cubicBezTo>
                      <a:pt x="205" y="9709"/>
                      <a:pt x="1662" y="9863"/>
                      <a:pt x="3239" y="9863"/>
                    </a:cubicBezTo>
                    <a:cubicBezTo>
                      <a:pt x="3644" y="9863"/>
                      <a:pt x="4057" y="9853"/>
                      <a:pt x="4458" y="9853"/>
                    </a:cubicBezTo>
                    <a:cubicBezTo>
                      <a:pt x="4933" y="9853"/>
                      <a:pt x="5392" y="9867"/>
                      <a:pt x="5803" y="9930"/>
                    </a:cubicBezTo>
                    <a:cubicBezTo>
                      <a:pt x="7278" y="10163"/>
                      <a:pt x="7315" y="10679"/>
                      <a:pt x="8594" y="12806"/>
                    </a:cubicBezTo>
                    <a:cubicBezTo>
                      <a:pt x="10025" y="15319"/>
                      <a:pt x="10699" y="15904"/>
                      <a:pt x="10563" y="15904"/>
                    </a:cubicBezTo>
                    <a:cubicBezTo>
                      <a:pt x="10445" y="15904"/>
                      <a:pt x="9712" y="15460"/>
                      <a:pt x="8330" y="15460"/>
                    </a:cubicBezTo>
                    <a:cubicBezTo>
                      <a:pt x="8287" y="15460"/>
                      <a:pt x="8244" y="15461"/>
                      <a:pt x="8200" y="15462"/>
                    </a:cubicBezTo>
                    <a:cubicBezTo>
                      <a:pt x="6897" y="15481"/>
                      <a:pt x="5361" y="15786"/>
                      <a:pt x="4012" y="15786"/>
                    </a:cubicBezTo>
                    <a:cubicBezTo>
                      <a:pt x="2765" y="15786"/>
                      <a:pt x="1679" y="15525"/>
                      <a:pt x="1082" y="14540"/>
                    </a:cubicBezTo>
                    <a:lnTo>
                      <a:pt x="1082" y="14540"/>
                    </a:lnTo>
                    <a:cubicBezTo>
                      <a:pt x="1693" y="15686"/>
                      <a:pt x="2913" y="15958"/>
                      <a:pt x="4317" y="15958"/>
                    </a:cubicBezTo>
                    <a:cubicBezTo>
                      <a:pt x="5582" y="15958"/>
                      <a:pt x="6997" y="15736"/>
                      <a:pt x="8247" y="15736"/>
                    </a:cubicBezTo>
                    <a:cubicBezTo>
                      <a:pt x="9014" y="15736"/>
                      <a:pt x="9720" y="15820"/>
                      <a:pt x="10290" y="16089"/>
                    </a:cubicBezTo>
                    <a:cubicBezTo>
                      <a:pt x="11286" y="16543"/>
                      <a:pt x="11470" y="17416"/>
                      <a:pt x="14286" y="20613"/>
                    </a:cubicBezTo>
                    <a:cubicBezTo>
                      <a:pt x="13930" y="20493"/>
                      <a:pt x="13556" y="20445"/>
                      <a:pt x="13168" y="20445"/>
                    </a:cubicBezTo>
                    <a:cubicBezTo>
                      <a:pt x="11595" y="20445"/>
                      <a:pt x="9793" y="21229"/>
                      <a:pt x="8043" y="21229"/>
                    </a:cubicBezTo>
                    <a:cubicBezTo>
                      <a:pt x="7374" y="21229"/>
                      <a:pt x="6712" y="21115"/>
                      <a:pt x="6074" y="20797"/>
                    </a:cubicBezTo>
                    <a:lnTo>
                      <a:pt x="6074" y="20797"/>
                    </a:lnTo>
                    <a:cubicBezTo>
                      <a:pt x="6798" y="21264"/>
                      <a:pt x="7607" y="21414"/>
                      <a:pt x="8428" y="21414"/>
                    </a:cubicBezTo>
                    <a:cubicBezTo>
                      <a:pt x="8860" y="21414"/>
                      <a:pt x="9296" y="21373"/>
                      <a:pt x="9725" y="21313"/>
                    </a:cubicBezTo>
                    <a:cubicBezTo>
                      <a:pt x="11524" y="21045"/>
                      <a:pt x="12588" y="20862"/>
                      <a:pt x="13338" y="20862"/>
                    </a:cubicBezTo>
                    <a:cubicBezTo>
                      <a:pt x="15267" y="20862"/>
                      <a:pt x="15118" y="22072"/>
                      <a:pt x="20076" y="26145"/>
                    </a:cubicBezTo>
                    <a:cubicBezTo>
                      <a:pt x="20801" y="25235"/>
                      <a:pt x="14544" y="22198"/>
                      <a:pt x="14876" y="19371"/>
                    </a:cubicBezTo>
                    <a:cubicBezTo>
                      <a:pt x="15122" y="17293"/>
                      <a:pt x="17101" y="14921"/>
                      <a:pt x="16720" y="12843"/>
                    </a:cubicBezTo>
                    <a:lnTo>
                      <a:pt x="16720" y="12843"/>
                    </a:lnTo>
                    <a:cubicBezTo>
                      <a:pt x="16917" y="15302"/>
                      <a:pt x="14052" y="17994"/>
                      <a:pt x="14556" y="20379"/>
                    </a:cubicBezTo>
                    <a:cubicBezTo>
                      <a:pt x="13142" y="18818"/>
                      <a:pt x="11458" y="16728"/>
                      <a:pt x="11507" y="16715"/>
                    </a:cubicBezTo>
                    <a:cubicBezTo>
                      <a:pt x="9307" y="13802"/>
                      <a:pt x="15257" y="9561"/>
                      <a:pt x="14114" y="7348"/>
                    </a:cubicBezTo>
                    <a:lnTo>
                      <a:pt x="14114" y="7348"/>
                    </a:lnTo>
                    <a:cubicBezTo>
                      <a:pt x="14925" y="9327"/>
                      <a:pt x="10401" y="12646"/>
                      <a:pt x="10770" y="15597"/>
                    </a:cubicBezTo>
                    <a:cubicBezTo>
                      <a:pt x="10773" y="15631"/>
                      <a:pt x="10767" y="15647"/>
                      <a:pt x="10752" y="15647"/>
                    </a:cubicBezTo>
                    <a:cubicBezTo>
                      <a:pt x="10510" y="15647"/>
                      <a:pt x="7984" y="11407"/>
                      <a:pt x="7660" y="10852"/>
                    </a:cubicBezTo>
                    <a:cubicBezTo>
                      <a:pt x="8016" y="10667"/>
                      <a:pt x="6086" y="10421"/>
                      <a:pt x="9491" y="6364"/>
                    </a:cubicBezTo>
                    <a:cubicBezTo>
                      <a:pt x="10401" y="5270"/>
                      <a:pt x="11114" y="4385"/>
                      <a:pt x="10475" y="3820"/>
                    </a:cubicBezTo>
                    <a:lnTo>
                      <a:pt x="10475" y="3820"/>
                    </a:lnTo>
                    <a:cubicBezTo>
                      <a:pt x="11679" y="5024"/>
                      <a:pt x="7131" y="7508"/>
                      <a:pt x="7266" y="10151"/>
                    </a:cubicBezTo>
                    <a:cubicBezTo>
                      <a:pt x="3910" y="3611"/>
                      <a:pt x="4389" y="4361"/>
                      <a:pt x="6049" y="2639"/>
                    </a:cubicBezTo>
                    <a:cubicBezTo>
                      <a:pt x="6860" y="1804"/>
                      <a:pt x="6934" y="1213"/>
                      <a:pt x="5828" y="525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3" name="Google Shape;1213;p21"/>
            <p:cNvGrpSpPr/>
            <p:nvPr/>
          </p:nvGrpSpPr>
          <p:grpSpPr>
            <a:xfrm rot="-6498962">
              <a:off x="7706132" y="4188043"/>
              <a:ext cx="2444710" cy="1445049"/>
              <a:chOff x="8495911" y="3044437"/>
              <a:chExt cx="3209147" cy="1896901"/>
            </a:xfrm>
          </p:grpSpPr>
          <p:sp>
            <p:nvSpPr>
              <p:cNvPr id="1214" name="Google Shape;1214;p21"/>
              <p:cNvSpPr/>
              <p:nvPr/>
            </p:nvSpPr>
            <p:spPr>
              <a:xfrm rot="705227">
                <a:off x="8832469" y="3311547"/>
                <a:ext cx="2762760" cy="1362682"/>
              </a:xfrm>
              <a:custGeom>
                <a:rect b="b" l="l" r="r" t="t"/>
                <a:pathLst>
                  <a:path extrusionOk="0" h="26418" w="53561">
                    <a:moveTo>
                      <a:pt x="46340" y="0"/>
                    </a:moveTo>
                    <a:cubicBezTo>
                      <a:pt x="43444" y="0"/>
                      <a:pt x="40543" y="2510"/>
                      <a:pt x="37493" y="4714"/>
                    </a:cubicBezTo>
                    <a:cubicBezTo>
                      <a:pt x="33704" y="7499"/>
                      <a:pt x="31647" y="8289"/>
                      <a:pt x="29780" y="8289"/>
                    </a:cubicBezTo>
                    <a:cubicBezTo>
                      <a:pt x="27855" y="8289"/>
                      <a:pt x="26133" y="7449"/>
                      <a:pt x="22926" y="7087"/>
                    </a:cubicBezTo>
                    <a:cubicBezTo>
                      <a:pt x="22437" y="7043"/>
                      <a:pt x="21984" y="7023"/>
                      <a:pt x="21563" y="7023"/>
                    </a:cubicBezTo>
                    <a:cubicBezTo>
                      <a:pt x="14894" y="7023"/>
                      <a:pt x="16060" y="12199"/>
                      <a:pt x="5850" y="12558"/>
                    </a:cubicBezTo>
                    <a:cubicBezTo>
                      <a:pt x="5752" y="12555"/>
                      <a:pt x="5655" y="12554"/>
                      <a:pt x="5561" y="12554"/>
                    </a:cubicBezTo>
                    <a:cubicBezTo>
                      <a:pt x="1846" y="12554"/>
                      <a:pt x="716" y="14435"/>
                      <a:pt x="428" y="18176"/>
                    </a:cubicBezTo>
                    <a:cubicBezTo>
                      <a:pt x="1" y="23778"/>
                      <a:pt x="2330" y="26418"/>
                      <a:pt x="6693" y="26418"/>
                    </a:cubicBezTo>
                    <a:cubicBezTo>
                      <a:pt x="7223" y="26418"/>
                      <a:pt x="7782" y="26379"/>
                      <a:pt x="8370" y="26302"/>
                    </a:cubicBezTo>
                    <a:cubicBezTo>
                      <a:pt x="13462" y="25740"/>
                      <a:pt x="15388" y="22725"/>
                      <a:pt x="21405" y="22725"/>
                    </a:cubicBezTo>
                    <a:cubicBezTo>
                      <a:pt x="22230" y="22725"/>
                      <a:pt x="23133" y="22781"/>
                      <a:pt x="24130" y="22909"/>
                    </a:cubicBezTo>
                    <a:cubicBezTo>
                      <a:pt x="25494" y="23070"/>
                      <a:pt x="26731" y="23145"/>
                      <a:pt x="27857" y="23145"/>
                    </a:cubicBezTo>
                    <a:cubicBezTo>
                      <a:pt x="39605" y="23145"/>
                      <a:pt x="39381" y="14943"/>
                      <a:pt x="46886" y="10455"/>
                    </a:cubicBezTo>
                    <a:cubicBezTo>
                      <a:pt x="50315" y="8390"/>
                      <a:pt x="53561" y="5563"/>
                      <a:pt x="50942" y="2514"/>
                    </a:cubicBezTo>
                    <a:cubicBezTo>
                      <a:pt x="49396" y="700"/>
                      <a:pt x="47869" y="0"/>
                      <a:pt x="46340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21"/>
              <p:cNvSpPr/>
              <p:nvPr/>
            </p:nvSpPr>
            <p:spPr>
              <a:xfrm rot="705227">
                <a:off x="8564020" y="3439922"/>
                <a:ext cx="2795772" cy="956477"/>
              </a:xfrm>
              <a:custGeom>
                <a:rect b="b" l="l" r="r" t="t"/>
                <a:pathLst>
                  <a:path extrusionOk="0" h="18543" w="54201">
                    <a:moveTo>
                      <a:pt x="47496" y="1"/>
                    </a:moveTo>
                    <a:lnTo>
                      <a:pt x="47496" y="1"/>
                    </a:lnTo>
                    <a:cubicBezTo>
                      <a:pt x="47488" y="1"/>
                      <a:pt x="47118" y="522"/>
                      <a:pt x="46320" y="1606"/>
                    </a:cubicBezTo>
                    <a:cubicBezTo>
                      <a:pt x="41686" y="7913"/>
                      <a:pt x="44427" y="7089"/>
                      <a:pt x="34359" y="10642"/>
                    </a:cubicBezTo>
                    <a:cubicBezTo>
                      <a:pt x="33978" y="10775"/>
                      <a:pt x="33810" y="10825"/>
                      <a:pt x="33749" y="10825"/>
                    </a:cubicBezTo>
                    <a:cubicBezTo>
                      <a:pt x="33659" y="10825"/>
                      <a:pt x="33806" y="10715"/>
                      <a:pt x="33842" y="10605"/>
                    </a:cubicBezTo>
                    <a:cubicBezTo>
                      <a:pt x="34313" y="9354"/>
                      <a:pt x="36354" y="5992"/>
                      <a:pt x="36235" y="5992"/>
                    </a:cubicBezTo>
                    <a:cubicBezTo>
                      <a:pt x="36183" y="5992"/>
                      <a:pt x="35721" y="6629"/>
                      <a:pt x="34543" y="8355"/>
                    </a:cubicBezTo>
                    <a:cubicBezTo>
                      <a:pt x="32539" y="11170"/>
                      <a:pt x="34150" y="11023"/>
                      <a:pt x="29257" y="12277"/>
                    </a:cubicBezTo>
                    <a:cubicBezTo>
                      <a:pt x="24560" y="13342"/>
                      <a:pt x="22502" y="13781"/>
                      <a:pt x="21753" y="13781"/>
                    </a:cubicBezTo>
                    <a:cubicBezTo>
                      <a:pt x="20964" y="13781"/>
                      <a:pt x="21632" y="13292"/>
                      <a:pt x="22200" y="12535"/>
                    </a:cubicBezTo>
                    <a:cubicBezTo>
                      <a:pt x="23737" y="10347"/>
                      <a:pt x="25274" y="8552"/>
                      <a:pt x="28175" y="5860"/>
                    </a:cubicBezTo>
                    <a:cubicBezTo>
                      <a:pt x="29060" y="5005"/>
                      <a:pt x="29407" y="4648"/>
                      <a:pt x="29373" y="4648"/>
                    </a:cubicBezTo>
                    <a:cubicBezTo>
                      <a:pt x="29206" y="4648"/>
                      <a:pt x="19590" y="13531"/>
                      <a:pt x="20184" y="13961"/>
                    </a:cubicBezTo>
                    <a:cubicBezTo>
                      <a:pt x="18341" y="14236"/>
                      <a:pt x="14253" y="14545"/>
                      <a:pt x="11305" y="14545"/>
                    </a:cubicBezTo>
                    <a:cubicBezTo>
                      <a:pt x="10694" y="14545"/>
                      <a:pt x="10132" y="14531"/>
                      <a:pt x="9649" y="14502"/>
                    </a:cubicBezTo>
                    <a:cubicBezTo>
                      <a:pt x="8665" y="14440"/>
                      <a:pt x="8272" y="14735"/>
                      <a:pt x="12378" y="11355"/>
                    </a:cubicBezTo>
                    <a:cubicBezTo>
                      <a:pt x="12694" y="11098"/>
                      <a:pt x="12806" y="10989"/>
                      <a:pt x="12771" y="10989"/>
                    </a:cubicBezTo>
                    <a:cubicBezTo>
                      <a:pt x="12576" y="10989"/>
                      <a:pt x="7895" y="14284"/>
                      <a:pt x="7854" y="14305"/>
                    </a:cubicBezTo>
                    <a:cubicBezTo>
                      <a:pt x="7726" y="14355"/>
                      <a:pt x="7461" y="14375"/>
                      <a:pt x="7124" y="14375"/>
                    </a:cubicBezTo>
                    <a:cubicBezTo>
                      <a:pt x="5974" y="14375"/>
                      <a:pt x="3976" y="14144"/>
                      <a:pt x="3662" y="14096"/>
                    </a:cubicBezTo>
                    <a:cubicBezTo>
                      <a:pt x="1681" y="13803"/>
                      <a:pt x="812" y="13611"/>
                      <a:pt x="425" y="13611"/>
                    </a:cubicBezTo>
                    <a:cubicBezTo>
                      <a:pt x="0" y="13611"/>
                      <a:pt x="156" y="13843"/>
                      <a:pt x="60" y="14428"/>
                    </a:cubicBezTo>
                    <a:cubicBezTo>
                      <a:pt x="17701" y="16579"/>
                      <a:pt x="5420" y="13703"/>
                      <a:pt x="14751" y="18165"/>
                    </a:cubicBezTo>
                    <a:cubicBezTo>
                      <a:pt x="15281" y="18427"/>
                      <a:pt x="15519" y="18543"/>
                      <a:pt x="15545" y="18543"/>
                    </a:cubicBezTo>
                    <a:cubicBezTo>
                      <a:pt x="15645" y="18543"/>
                      <a:pt x="12784" y="16913"/>
                      <a:pt x="11308" y="15215"/>
                    </a:cubicBezTo>
                    <a:cubicBezTo>
                      <a:pt x="15488" y="15055"/>
                      <a:pt x="17873" y="14957"/>
                      <a:pt x="23049" y="14059"/>
                    </a:cubicBezTo>
                    <a:lnTo>
                      <a:pt x="23049" y="14059"/>
                    </a:lnTo>
                    <a:cubicBezTo>
                      <a:pt x="22782" y="14454"/>
                      <a:pt x="28773" y="17835"/>
                      <a:pt x="35459" y="17835"/>
                    </a:cubicBezTo>
                    <a:cubicBezTo>
                      <a:pt x="35860" y="17835"/>
                      <a:pt x="36264" y="17822"/>
                      <a:pt x="36670" y="17797"/>
                    </a:cubicBezTo>
                    <a:lnTo>
                      <a:pt x="36670" y="17797"/>
                    </a:lnTo>
                    <a:cubicBezTo>
                      <a:pt x="36631" y="17797"/>
                      <a:pt x="36593" y="17797"/>
                      <a:pt x="36554" y="17797"/>
                    </a:cubicBezTo>
                    <a:cubicBezTo>
                      <a:pt x="31410" y="17797"/>
                      <a:pt x="27400" y="16169"/>
                      <a:pt x="24094" y="13850"/>
                    </a:cubicBezTo>
                    <a:cubicBezTo>
                      <a:pt x="29763" y="12812"/>
                      <a:pt x="34133" y="10814"/>
                      <a:pt x="35260" y="10814"/>
                    </a:cubicBezTo>
                    <a:cubicBezTo>
                      <a:pt x="35267" y="10814"/>
                      <a:pt x="35274" y="10814"/>
                      <a:pt x="35281" y="10814"/>
                    </a:cubicBezTo>
                    <a:cubicBezTo>
                      <a:pt x="36289" y="10826"/>
                      <a:pt x="36375" y="11822"/>
                      <a:pt x="41538" y="12006"/>
                    </a:cubicBezTo>
                    <a:cubicBezTo>
                      <a:pt x="40112" y="11810"/>
                      <a:pt x="38711" y="11551"/>
                      <a:pt x="37358" y="11023"/>
                    </a:cubicBezTo>
                    <a:cubicBezTo>
                      <a:pt x="35109" y="10138"/>
                      <a:pt x="35588" y="10802"/>
                      <a:pt x="40628" y="8392"/>
                    </a:cubicBezTo>
                    <a:cubicBezTo>
                      <a:pt x="44665" y="6364"/>
                      <a:pt x="44812" y="6087"/>
                      <a:pt x="45323" y="6087"/>
                    </a:cubicBezTo>
                    <a:cubicBezTo>
                      <a:pt x="45515" y="6087"/>
                      <a:pt x="45758" y="6126"/>
                      <a:pt x="46278" y="6126"/>
                    </a:cubicBezTo>
                    <a:cubicBezTo>
                      <a:pt x="46891" y="6126"/>
                      <a:pt x="47888" y="6072"/>
                      <a:pt x="49639" y="5835"/>
                    </a:cubicBezTo>
                    <a:cubicBezTo>
                      <a:pt x="51066" y="5614"/>
                      <a:pt x="52455" y="5392"/>
                      <a:pt x="54200" y="4630"/>
                    </a:cubicBezTo>
                    <a:lnTo>
                      <a:pt x="54200" y="4630"/>
                    </a:lnTo>
                    <a:cubicBezTo>
                      <a:pt x="52098" y="5442"/>
                      <a:pt x="49971" y="5700"/>
                      <a:pt x="47636" y="5810"/>
                    </a:cubicBezTo>
                    <a:cubicBezTo>
                      <a:pt x="46920" y="5841"/>
                      <a:pt x="46400" y="5882"/>
                      <a:pt x="46091" y="5882"/>
                    </a:cubicBezTo>
                    <a:cubicBezTo>
                      <a:pt x="45155" y="5882"/>
                      <a:pt x="46171" y="5504"/>
                      <a:pt x="49603" y="3303"/>
                    </a:cubicBezTo>
                    <a:cubicBezTo>
                      <a:pt x="51923" y="1752"/>
                      <a:pt x="53788" y="242"/>
                      <a:pt x="53773" y="242"/>
                    </a:cubicBezTo>
                    <a:lnTo>
                      <a:pt x="53773" y="242"/>
                    </a:lnTo>
                    <a:cubicBezTo>
                      <a:pt x="53772" y="242"/>
                      <a:pt x="53751" y="258"/>
                      <a:pt x="53709" y="291"/>
                    </a:cubicBezTo>
                    <a:cubicBezTo>
                      <a:pt x="52110" y="1397"/>
                      <a:pt x="49357" y="3721"/>
                      <a:pt x="43112" y="6941"/>
                    </a:cubicBezTo>
                    <a:cubicBezTo>
                      <a:pt x="45823" y="2462"/>
                      <a:pt x="47513" y="1"/>
                      <a:pt x="47496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16" name="Google Shape;1216;p21"/>
            <p:cNvSpPr/>
            <p:nvPr/>
          </p:nvSpPr>
          <p:spPr>
            <a:xfrm rot="688039">
              <a:off x="7815688" y="2068924"/>
              <a:ext cx="584065" cy="471048"/>
            </a:xfrm>
            <a:custGeom>
              <a:rect b="b" l="l" r="r" t="t"/>
              <a:pathLst>
                <a:path extrusionOk="0" h="9132" w="11323">
                  <a:moveTo>
                    <a:pt x="5055" y="1"/>
                  </a:moveTo>
                  <a:cubicBezTo>
                    <a:pt x="3681" y="1"/>
                    <a:pt x="2337" y="632"/>
                    <a:pt x="1562" y="1854"/>
                  </a:cubicBezTo>
                  <a:cubicBezTo>
                    <a:pt x="1" y="4312"/>
                    <a:pt x="1107" y="8246"/>
                    <a:pt x="4869" y="8603"/>
                  </a:cubicBezTo>
                  <a:cubicBezTo>
                    <a:pt x="5066" y="8623"/>
                    <a:pt x="5265" y="8632"/>
                    <a:pt x="5464" y="8632"/>
                  </a:cubicBezTo>
                  <a:cubicBezTo>
                    <a:pt x="6650" y="8632"/>
                    <a:pt x="7846" y="8322"/>
                    <a:pt x="8962" y="8322"/>
                  </a:cubicBezTo>
                  <a:cubicBezTo>
                    <a:pt x="9810" y="8322"/>
                    <a:pt x="10610" y="8501"/>
                    <a:pt x="11323" y="9131"/>
                  </a:cubicBezTo>
                  <a:cubicBezTo>
                    <a:pt x="9479" y="7496"/>
                    <a:pt x="10130" y="5050"/>
                    <a:pt x="9208" y="2825"/>
                  </a:cubicBezTo>
                  <a:cubicBezTo>
                    <a:pt x="8409" y="917"/>
                    <a:pt x="6711" y="1"/>
                    <a:pt x="5055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1"/>
            <p:cNvSpPr/>
            <p:nvPr/>
          </p:nvSpPr>
          <p:spPr>
            <a:xfrm rot="688039">
              <a:off x="7702966" y="2444525"/>
              <a:ext cx="2196420" cy="3444915"/>
            </a:xfrm>
            <a:custGeom>
              <a:rect b="b" l="l" r="r" t="t"/>
              <a:pathLst>
                <a:path extrusionOk="0" h="66785" w="42581">
                  <a:moveTo>
                    <a:pt x="124" y="1"/>
                  </a:moveTo>
                  <a:cubicBezTo>
                    <a:pt x="1" y="1"/>
                    <a:pt x="1139" y="1011"/>
                    <a:pt x="4090" y="3338"/>
                  </a:cubicBezTo>
                  <a:cubicBezTo>
                    <a:pt x="22395" y="17746"/>
                    <a:pt x="37037" y="40968"/>
                    <a:pt x="41180" y="66784"/>
                  </a:cubicBezTo>
                  <a:lnTo>
                    <a:pt x="42581" y="66551"/>
                  </a:lnTo>
                  <a:cubicBezTo>
                    <a:pt x="39385" y="48652"/>
                    <a:pt x="31836" y="33506"/>
                    <a:pt x="20588" y="19135"/>
                  </a:cubicBezTo>
                  <a:cubicBezTo>
                    <a:pt x="12378" y="9207"/>
                    <a:pt x="498" y="1"/>
                    <a:pt x="12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1"/>
            <p:cNvSpPr/>
            <p:nvPr/>
          </p:nvSpPr>
          <p:spPr>
            <a:xfrm rot="688039">
              <a:off x="7976518" y="3659209"/>
              <a:ext cx="1220176" cy="469346"/>
            </a:xfrm>
            <a:custGeom>
              <a:rect b="b" l="l" r="r" t="t"/>
              <a:pathLst>
                <a:path extrusionOk="0" h="9099" w="23655">
                  <a:moveTo>
                    <a:pt x="9720" y="0"/>
                  </a:moveTo>
                  <a:cubicBezTo>
                    <a:pt x="9649" y="0"/>
                    <a:pt x="9577" y="1"/>
                    <a:pt x="9505" y="2"/>
                  </a:cubicBezTo>
                  <a:cubicBezTo>
                    <a:pt x="5399" y="174"/>
                    <a:pt x="2006" y="2534"/>
                    <a:pt x="1182" y="4526"/>
                  </a:cubicBezTo>
                  <a:cubicBezTo>
                    <a:pt x="0" y="7329"/>
                    <a:pt x="3857" y="7992"/>
                    <a:pt x="8446" y="7992"/>
                  </a:cubicBezTo>
                  <a:cubicBezTo>
                    <a:pt x="12563" y="7992"/>
                    <a:pt x="17271" y="7458"/>
                    <a:pt x="19459" y="7458"/>
                  </a:cubicBezTo>
                  <a:cubicBezTo>
                    <a:pt x="19881" y="7458"/>
                    <a:pt x="20209" y="7478"/>
                    <a:pt x="20421" y="7525"/>
                  </a:cubicBezTo>
                  <a:cubicBezTo>
                    <a:pt x="21513" y="7773"/>
                    <a:pt x="22533" y="8247"/>
                    <a:pt x="23415" y="8911"/>
                  </a:cubicBezTo>
                  <a:lnTo>
                    <a:pt x="23415" y="8911"/>
                  </a:lnTo>
                  <a:cubicBezTo>
                    <a:pt x="18450" y="4958"/>
                    <a:pt x="17107" y="0"/>
                    <a:pt x="9720" y="0"/>
                  </a:cubicBezTo>
                  <a:close/>
                  <a:moveTo>
                    <a:pt x="23415" y="8911"/>
                  </a:moveTo>
                  <a:cubicBezTo>
                    <a:pt x="23494" y="8974"/>
                    <a:pt x="23574" y="9036"/>
                    <a:pt x="23655" y="9099"/>
                  </a:cubicBezTo>
                  <a:cubicBezTo>
                    <a:pt x="23576" y="9035"/>
                    <a:pt x="23496" y="8972"/>
                    <a:pt x="23415" y="891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1"/>
            <p:cNvSpPr/>
            <p:nvPr/>
          </p:nvSpPr>
          <p:spPr>
            <a:xfrm rot="688039">
              <a:off x="8234621" y="3924864"/>
              <a:ext cx="1220125" cy="637401"/>
            </a:xfrm>
            <a:custGeom>
              <a:rect b="b" l="l" r="r" t="t"/>
              <a:pathLst>
                <a:path extrusionOk="0" h="12357" w="23654">
                  <a:moveTo>
                    <a:pt x="3718" y="0"/>
                  </a:moveTo>
                  <a:cubicBezTo>
                    <a:pt x="2481" y="0"/>
                    <a:pt x="1237" y="109"/>
                    <a:pt x="1" y="334"/>
                  </a:cubicBezTo>
                  <a:cubicBezTo>
                    <a:pt x="1054" y="168"/>
                    <a:pt x="2118" y="87"/>
                    <a:pt x="3182" y="87"/>
                  </a:cubicBezTo>
                  <a:cubicBezTo>
                    <a:pt x="11257" y="87"/>
                    <a:pt x="19343" y="4753"/>
                    <a:pt x="23014" y="12357"/>
                  </a:cubicBezTo>
                  <a:lnTo>
                    <a:pt x="23654" y="12062"/>
                  </a:lnTo>
                  <a:cubicBezTo>
                    <a:pt x="19923" y="4804"/>
                    <a:pt x="11956" y="0"/>
                    <a:pt x="3718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20" name="Google Shape;1220;p21"/>
            <p:cNvGrpSpPr/>
            <p:nvPr/>
          </p:nvGrpSpPr>
          <p:grpSpPr>
            <a:xfrm rot="688035">
              <a:off x="7907516" y="2690153"/>
              <a:ext cx="1711685" cy="1563453"/>
              <a:chOff x="7652314" y="3072428"/>
              <a:chExt cx="1711753" cy="1563515"/>
            </a:xfrm>
          </p:grpSpPr>
          <p:sp>
            <p:nvSpPr>
              <p:cNvPr id="1221" name="Google Shape;1221;p21"/>
              <p:cNvSpPr/>
              <p:nvPr/>
            </p:nvSpPr>
            <p:spPr>
              <a:xfrm>
                <a:off x="8910762" y="3110184"/>
                <a:ext cx="323474" cy="1525759"/>
              </a:xfrm>
              <a:custGeom>
                <a:rect b="b" l="l" r="r" t="t"/>
                <a:pathLst>
                  <a:path extrusionOk="0" h="29579" w="6271">
                    <a:moveTo>
                      <a:pt x="2472" y="0"/>
                    </a:moveTo>
                    <a:cubicBezTo>
                      <a:pt x="1" y="8225"/>
                      <a:pt x="616" y="20887"/>
                      <a:pt x="4365" y="28976"/>
                    </a:cubicBezTo>
                    <a:cubicBezTo>
                      <a:pt x="6271" y="28042"/>
                      <a:pt x="3603" y="29578"/>
                      <a:pt x="1882" y="18391"/>
                    </a:cubicBezTo>
                    <a:cubicBezTo>
                      <a:pt x="960" y="12970"/>
                      <a:pt x="935" y="5631"/>
                      <a:pt x="247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21"/>
              <p:cNvSpPr/>
              <p:nvPr/>
            </p:nvSpPr>
            <p:spPr>
              <a:xfrm>
                <a:off x="8811670" y="3072428"/>
                <a:ext cx="552397" cy="1313652"/>
              </a:xfrm>
              <a:custGeom>
                <a:rect b="b" l="l" r="r" t="t"/>
                <a:pathLst>
                  <a:path extrusionOk="0" h="25467" w="10709">
                    <a:moveTo>
                      <a:pt x="6283" y="0"/>
                    </a:moveTo>
                    <a:cubicBezTo>
                      <a:pt x="3789" y="0"/>
                      <a:pt x="303" y="3338"/>
                      <a:pt x="111" y="9209"/>
                    </a:cubicBezTo>
                    <a:cubicBezTo>
                      <a:pt x="0" y="14397"/>
                      <a:pt x="1783" y="16929"/>
                      <a:pt x="3725" y="21257"/>
                    </a:cubicBezTo>
                    <a:cubicBezTo>
                      <a:pt x="4229" y="22506"/>
                      <a:pt x="4548" y="23446"/>
                      <a:pt x="4741" y="24118"/>
                    </a:cubicBezTo>
                    <a:lnTo>
                      <a:pt x="4741" y="24118"/>
                    </a:lnTo>
                    <a:cubicBezTo>
                      <a:pt x="4712" y="23377"/>
                      <a:pt x="4773" y="22368"/>
                      <a:pt x="5065" y="21183"/>
                    </a:cubicBezTo>
                    <a:cubicBezTo>
                      <a:pt x="5692" y="18700"/>
                      <a:pt x="7008" y="16831"/>
                      <a:pt x="7930" y="14495"/>
                    </a:cubicBezTo>
                    <a:cubicBezTo>
                      <a:pt x="9380" y="10881"/>
                      <a:pt x="10708" y="2816"/>
                      <a:pt x="7708" y="468"/>
                    </a:cubicBezTo>
                    <a:cubicBezTo>
                      <a:pt x="7307" y="154"/>
                      <a:pt x="6818" y="0"/>
                      <a:pt x="6283" y="0"/>
                    </a:cubicBezTo>
                    <a:close/>
                    <a:moveTo>
                      <a:pt x="4741" y="24118"/>
                    </a:moveTo>
                    <a:cubicBezTo>
                      <a:pt x="4775" y="24970"/>
                      <a:pt x="4927" y="25467"/>
                      <a:pt x="4985" y="25467"/>
                    </a:cubicBezTo>
                    <a:cubicBezTo>
                      <a:pt x="5037" y="25467"/>
                      <a:pt x="5011" y="25053"/>
                      <a:pt x="4741" y="24118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21"/>
              <p:cNvSpPr/>
              <p:nvPr/>
            </p:nvSpPr>
            <p:spPr>
              <a:xfrm>
                <a:off x="7652314" y="3530980"/>
                <a:ext cx="1090867" cy="510357"/>
              </a:xfrm>
              <a:custGeom>
                <a:rect b="b" l="l" r="r" t="t"/>
                <a:pathLst>
                  <a:path extrusionOk="0" h="9894" w="21148">
                    <a:moveTo>
                      <a:pt x="7968" y="1"/>
                    </a:moveTo>
                    <a:cubicBezTo>
                      <a:pt x="3482" y="1"/>
                      <a:pt x="0" y="3160"/>
                      <a:pt x="768" y="5224"/>
                    </a:cubicBezTo>
                    <a:cubicBezTo>
                      <a:pt x="1014" y="5900"/>
                      <a:pt x="2120" y="6724"/>
                      <a:pt x="3829" y="7437"/>
                    </a:cubicBezTo>
                    <a:cubicBezTo>
                      <a:pt x="5939" y="8273"/>
                      <a:pt x="8158" y="8503"/>
                      <a:pt x="10167" y="8503"/>
                    </a:cubicBezTo>
                    <a:cubicBezTo>
                      <a:pt x="12621" y="8503"/>
                      <a:pt x="14762" y="8160"/>
                      <a:pt x="16006" y="8160"/>
                    </a:cubicBezTo>
                    <a:cubicBezTo>
                      <a:pt x="16063" y="8160"/>
                      <a:pt x="16118" y="8161"/>
                      <a:pt x="16172" y="8162"/>
                    </a:cubicBezTo>
                    <a:cubicBezTo>
                      <a:pt x="17855" y="8203"/>
                      <a:pt x="19093" y="8598"/>
                      <a:pt x="19899" y="9000"/>
                    </a:cubicBezTo>
                    <a:lnTo>
                      <a:pt x="19899" y="9000"/>
                    </a:lnTo>
                    <a:cubicBezTo>
                      <a:pt x="19337" y="8419"/>
                      <a:pt x="18568" y="7509"/>
                      <a:pt x="17598" y="6146"/>
                    </a:cubicBezTo>
                    <a:cubicBezTo>
                      <a:pt x="16491" y="4695"/>
                      <a:pt x="15594" y="3368"/>
                      <a:pt x="14217" y="2212"/>
                    </a:cubicBezTo>
                    <a:cubicBezTo>
                      <a:pt x="12124" y="616"/>
                      <a:pt x="9948" y="1"/>
                      <a:pt x="7968" y="1"/>
                    </a:cubicBezTo>
                    <a:close/>
                    <a:moveTo>
                      <a:pt x="19899" y="9000"/>
                    </a:moveTo>
                    <a:lnTo>
                      <a:pt x="19899" y="9000"/>
                    </a:lnTo>
                    <a:cubicBezTo>
                      <a:pt x="20531" y="9654"/>
                      <a:pt x="20902" y="9893"/>
                      <a:pt x="21006" y="9893"/>
                    </a:cubicBezTo>
                    <a:cubicBezTo>
                      <a:pt x="21148" y="9893"/>
                      <a:pt x="20784" y="9442"/>
                      <a:pt x="19899" y="900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21"/>
              <p:cNvSpPr/>
              <p:nvPr/>
            </p:nvSpPr>
            <p:spPr>
              <a:xfrm>
                <a:off x="7930344" y="3741695"/>
                <a:ext cx="1114853" cy="627604"/>
              </a:xfrm>
              <a:custGeom>
                <a:rect b="b" l="l" r="r" t="t"/>
                <a:pathLst>
                  <a:path extrusionOk="0" h="12167" w="21613">
                    <a:moveTo>
                      <a:pt x="815" y="0"/>
                    </a:moveTo>
                    <a:cubicBezTo>
                      <a:pt x="541" y="0"/>
                      <a:pt x="269" y="7"/>
                      <a:pt x="0" y="20"/>
                    </a:cubicBezTo>
                    <a:cubicBezTo>
                      <a:pt x="110" y="18"/>
                      <a:pt x="221" y="17"/>
                      <a:pt x="332" y="17"/>
                    </a:cubicBezTo>
                    <a:cubicBezTo>
                      <a:pt x="7400" y="17"/>
                      <a:pt x="16338" y="4626"/>
                      <a:pt x="21010" y="12166"/>
                    </a:cubicBezTo>
                    <a:lnTo>
                      <a:pt x="21612" y="11785"/>
                    </a:lnTo>
                    <a:cubicBezTo>
                      <a:pt x="16725" y="4378"/>
                      <a:pt x="7864" y="0"/>
                      <a:pt x="815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25" name="Google Shape;1225;p21"/>
            <p:cNvSpPr/>
            <p:nvPr/>
          </p:nvSpPr>
          <p:spPr>
            <a:xfrm rot="688039">
              <a:off x="8481249" y="2008717"/>
              <a:ext cx="583859" cy="1138264"/>
            </a:xfrm>
            <a:custGeom>
              <a:rect b="b" l="l" r="r" t="t"/>
              <a:pathLst>
                <a:path extrusionOk="0" h="22067" w="11319">
                  <a:moveTo>
                    <a:pt x="4393" y="1"/>
                  </a:moveTo>
                  <a:cubicBezTo>
                    <a:pt x="1309" y="1"/>
                    <a:pt x="0" y="5653"/>
                    <a:pt x="1767" y="10585"/>
                  </a:cubicBezTo>
                  <a:cubicBezTo>
                    <a:pt x="3144" y="14445"/>
                    <a:pt x="5295" y="16055"/>
                    <a:pt x="7483" y="19042"/>
                  </a:cubicBezTo>
                  <a:cubicBezTo>
                    <a:pt x="8329" y="20209"/>
                    <a:pt x="8795" y="20983"/>
                    <a:pt x="9040" y="21456"/>
                  </a:cubicBezTo>
                  <a:lnTo>
                    <a:pt x="9040" y="21456"/>
                  </a:lnTo>
                  <a:cubicBezTo>
                    <a:pt x="8179" y="18635"/>
                    <a:pt x="9494" y="14907"/>
                    <a:pt x="9782" y="13535"/>
                  </a:cubicBezTo>
                  <a:cubicBezTo>
                    <a:pt x="11319" y="5888"/>
                    <a:pt x="7680" y="418"/>
                    <a:pt x="4742" y="24"/>
                  </a:cubicBezTo>
                  <a:cubicBezTo>
                    <a:pt x="4623" y="9"/>
                    <a:pt x="4507" y="1"/>
                    <a:pt x="4393" y="1"/>
                  </a:cubicBezTo>
                  <a:close/>
                  <a:moveTo>
                    <a:pt x="9040" y="21456"/>
                  </a:moveTo>
                  <a:cubicBezTo>
                    <a:pt x="9097" y="21643"/>
                    <a:pt x="9164" y="21827"/>
                    <a:pt x="9241" y="22005"/>
                  </a:cubicBezTo>
                  <a:cubicBezTo>
                    <a:pt x="9259" y="22045"/>
                    <a:pt x="9273" y="22066"/>
                    <a:pt x="9281" y="22066"/>
                  </a:cubicBezTo>
                  <a:cubicBezTo>
                    <a:pt x="9303" y="22066"/>
                    <a:pt x="9263" y="21886"/>
                    <a:pt x="9040" y="21456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1"/>
            <p:cNvSpPr/>
            <p:nvPr/>
          </p:nvSpPr>
          <p:spPr>
            <a:xfrm rot="688039">
              <a:off x="8678020" y="2305203"/>
              <a:ext cx="485801" cy="1260049"/>
            </a:xfrm>
            <a:custGeom>
              <a:rect b="b" l="l" r="r" t="t"/>
              <a:pathLst>
                <a:path extrusionOk="0" h="24428" w="9418">
                  <a:moveTo>
                    <a:pt x="0" y="0"/>
                  </a:moveTo>
                  <a:cubicBezTo>
                    <a:pt x="799" y="7241"/>
                    <a:pt x="3381" y="18576"/>
                    <a:pt x="7696" y="24427"/>
                  </a:cubicBezTo>
                  <a:cubicBezTo>
                    <a:pt x="9417" y="23124"/>
                    <a:pt x="2975" y="21219"/>
                    <a:pt x="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1"/>
            <p:cNvSpPr/>
            <p:nvPr/>
          </p:nvSpPr>
          <p:spPr>
            <a:xfrm rot="688039">
              <a:off x="8000598" y="2633935"/>
              <a:ext cx="486523" cy="218399"/>
            </a:xfrm>
            <a:custGeom>
              <a:rect b="b" l="l" r="r" t="t"/>
              <a:pathLst>
                <a:path extrusionOk="0" h="4234" w="9432">
                  <a:moveTo>
                    <a:pt x="3876" y="0"/>
                  </a:moveTo>
                  <a:cubicBezTo>
                    <a:pt x="287" y="0"/>
                    <a:pt x="0" y="4184"/>
                    <a:pt x="3801" y="4232"/>
                  </a:cubicBezTo>
                  <a:cubicBezTo>
                    <a:pt x="3840" y="4233"/>
                    <a:pt x="3878" y="4234"/>
                    <a:pt x="3916" y="4234"/>
                  </a:cubicBezTo>
                  <a:cubicBezTo>
                    <a:pt x="6055" y="4234"/>
                    <a:pt x="7042" y="2800"/>
                    <a:pt x="8580" y="2800"/>
                  </a:cubicBezTo>
                  <a:cubicBezTo>
                    <a:pt x="8845" y="2800"/>
                    <a:pt x="9126" y="2842"/>
                    <a:pt x="9431" y="2942"/>
                  </a:cubicBezTo>
                  <a:cubicBezTo>
                    <a:pt x="7280" y="2241"/>
                    <a:pt x="6850" y="90"/>
                    <a:pt x="4047" y="3"/>
                  </a:cubicBezTo>
                  <a:cubicBezTo>
                    <a:pt x="3989" y="1"/>
                    <a:pt x="3932" y="0"/>
                    <a:pt x="387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1"/>
            <p:cNvSpPr/>
            <p:nvPr/>
          </p:nvSpPr>
          <p:spPr>
            <a:xfrm rot="688039">
              <a:off x="8130601" y="2774198"/>
              <a:ext cx="518917" cy="127408"/>
            </a:xfrm>
            <a:custGeom>
              <a:rect b="b" l="l" r="r" t="t"/>
              <a:pathLst>
                <a:path extrusionOk="0" h="2470" w="10060">
                  <a:moveTo>
                    <a:pt x="743" y="0"/>
                  </a:moveTo>
                  <a:cubicBezTo>
                    <a:pt x="498" y="0"/>
                    <a:pt x="251" y="4"/>
                    <a:pt x="1" y="11"/>
                  </a:cubicBezTo>
                  <a:cubicBezTo>
                    <a:pt x="2927" y="24"/>
                    <a:pt x="7229" y="454"/>
                    <a:pt x="9319" y="2470"/>
                  </a:cubicBezTo>
                  <a:cubicBezTo>
                    <a:pt x="10060" y="1729"/>
                    <a:pt x="6069" y="0"/>
                    <a:pt x="743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1"/>
            <p:cNvSpPr/>
            <p:nvPr/>
          </p:nvSpPr>
          <p:spPr>
            <a:xfrm rot="-1519907">
              <a:off x="8628278" y="968694"/>
              <a:ext cx="672789" cy="546257"/>
            </a:xfrm>
            <a:custGeom>
              <a:rect b="b" l="l" r="r" t="t"/>
              <a:pathLst>
                <a:path extrusionOk="0" h="10590" w="13043">
                  <a:moveTo>
                    <a:pt x="5601" y="0"/>
                  </a:moveTo>
                  <a:cubicBezTo>
                    <a:pt x="5570" y="0"/>
                    <a:pt x="5539" y="1"/>
                    <a:pt x="5507" y="2"/>
                  </a:cubicBezTo>
                  <a:cubicBezTo>
                    <a:pt x="1307" y="148"/>
                    <a:pt x="0" y="10590"/>
                    <a:pt x="5849" y="10590"/>
                  </a:cubicBezTo>
                  <a:cubicBezTo>
                    <a:pt x="5907" y="10590"/>
                    <a:pt x="5965" y="10589"/>
                    <a:pt x="6023" y="10587"/>
                  </a:cubicBezTo>
                  <a:cubicBezTo>
                    <a:pt x="10302" y="10427"/>
                    <a:pt x="10154" y="5018"/>
                    <a:pt x="13043" y="4477"/>
                  </a:cubicBezTo>
                  <a:lnTo>
                    <a:pt x="13043" y="4477"/>
                  </a:lnTo>
                  <a:cubicBezTo>
                    <a:pt x="12886" y="4506"/>
                    <a:pt x="12732" y="4520"/>
                    <a:pt x="12582" y="4520"/>
                  </a:cubicBezTo>
                  <a:cubicBezTo>
                    <a:pt x="9885" y="4520"/>
                    <a:pt x="8362" y="0"/>
                    <a:pt x="5601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1"/>
            <p:cNvSpPr/>
            <p:nvPr/>
          </p:nvSpPr>
          <p:spPr>
            <a:xfrm rot="-1519907">
              <a:off x="8803333" y="1033355"/>
              <a:ext cx="669024" cy="122972"/>
            </a:xfrm>
            <a:custGeom>
              <a:rect b="b" l="l" r="r" t="t"/>
              <a:pathLst>
                <a:path extrusionOk="0" h="2384" w="12970">
                  <a:moveTo>
                    <a:pt x="12785" y="1"/>
                  </a:moveTo>
                  <a:cubicBezTo>
                    <a:pt x="8347" y="1304"/>
                    <a:pt x="4340" y="2201"/>
                    <a:pt x="0" y="2361"/>
                  </a:cubicBezTo>
                  <a:cubicBezTo>
                    <a:pt x="482" y="2376"/>
                    <a:pt x="963" y="2384"/>
                    <a:pt x="1445" y="2384"/>
                  </a:cubicBezTo>
                  <a:cubicBezTo>
                    <a:pt x="5326" y="2384"/>
                    <a:pt x="9196" y="1900"/>
                    <a:pt x="12970" y="960"/>
                  </a:cubicBezTo>
                  <a:lnTo>
                    <a:pt x="12785" y="1"/>
                  </a:ln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22"/>
          <p:cNvSpPr txBox="1"/>
          <p:nvPr>
            <p:ph hasCustomPrompt="1" type="title"/>
          </p:nvPr>
        </p:nvSpPr>
        <p:spPr>
          <a:xfrm>
            <a:off x="1344125" y="2886596"/>
            <a:ext cx="17316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3" name="Google Shape;1233;p22"/>
          <p:cNvSpPr txBox="1"/>
          <p:nvPr>
            <p:ph idx="1" type="subTitle"/>
          </p:nvPr>
        </p:nvSpPr>
        <p:spPr>
          <a:xfrm>
            <a:off x="1328150" y="3586177"/>
            <a:ext cx="17634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4" name="Google Shape;1234;p22"/>
          <p:cNvSpPr txBox="1"/>
          <p:nvPr>
            <p:ph hasCustomPrompt="1" idx="2" type="title"/>
          </p:nvPr>
        </p:nvSpPr>
        <p:spPr>
          <a:xfrm>
            <a:off x="3706200" y="2886596"/>
            <a:ext cx="17316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5" name="Google Shape;1235;p22"/>
          <p:cNvSpPr txBox="1"/>
          <p:nvPr>
            <p:ph idx="3" type="subTitle"/>
          </p:nvPr>
        </p:nvSpPr>
        <p:spPr>
          <a:xfrm>
            <a:off x="3690300" y="3586177"/>
            <a:ext cx="17634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6" name="Google Shape;1236;p22"/>
          <p:cNvSpPr txBox="1"/>
          <p:nvPr>
            <p:ph hasCustomPrompt="1" idx="4" type="title"/>
          </p:nvPr>
        </p:nvSpPr>
        <p:spPr>
          <a:xfrm>
            <a:off x="6068350" y="2886596"/>
            <a:ext cx="17316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7" name="Google Shape;1237;p22"/>
          <p:cNvSpPr txBox="1"/>
          <p:nvPr>
            <p:ph idx="5" type="subTitle"/>
          </p:nvPr>
        </p:nvSpPr>
        <p:spPr>
          <a:xfrm>
            <a:off x="6052450" y="3586177"/>
            <a:ext cx="17634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8" name="Google Shape;1238;p22"/>
          <p:cNvSpPr txBox="1"/>
          <p:nvPr>
            <p:ph idx="6" type="title"/>
          </p:nvPr>
        </p:nvSpPr>
        <p:spPr>
          <a:xfrm>
            <a:off x="713225" y="517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4000">
                <a:solidFill>
                  <a:srgbClr val="FDDFA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39" name="Google Shape;1239;p22"/>
          <p:cNvGrpSpPr/>
          <p:nvPr/>
        </p:nvGrpSpPr>
        <p:grpSpPr>
          <a:xfrm flipH="1" rot="10800000">
            <a:off x="-914436" y="-419098"/>
            <a:ext cx="2347135" cy="4505182"/>
            <a:chOff x="-819186" y="1097852"/>
            <a:chExt cx="2347135" cy="4505182"/>
          </a:xfrm>
        </p:grpSpPr>
        <p:grpSp>
          <p:nvGrpSpPr>
            <p:cNvPr id="1240" name="Google Shape;1240;p22"/>
            <p:cNvGrpSpPr/>
            <p:nvPr/>
          </p:nvGrpSpPr>
          <p:grpSpPr>
            <a:xfrm flipH="1" rot="-136340">
              <a:off x="-608035" y="1805074"/>
              <a:ext cx="1207855" cy="1358211"/>
              <a:chOff x="7252252" y="3590922"/>
              <a:chExt cx="1460083" cy="1641837"/>
            </a:xfrm>
          </p:grpSpPr>
          <p:sp>
            <p:nvSpPr>
              <p:cNvPr id="1241" name="Google Shape;1241;p22"/>
              <p:cNvSpPr/>
              <p:nvPr/>
            </p:nvSpPr>
            <p:spPr>
              <a:xfrm rot="688039">
                <a:off x="7375542" y="3689307"/>
                <a:ext cx="1125626" cy="1353310"/>
              </a:xfrm>
              <a:custGeom>
                <a:rect b="b" l="l" r="r" t="t"/>
                <a:pathLst>
                  <a:path extrusionOk="0" h="26236" w="21822">
                    <a:moveTo>
                      <a:pt x="5815" y="1"/>
                    </a:moveTo>
                    <a:lnTo>
                      <a:pt x="5815" y="1"/>
                    </a:lnTo>
                    <a:cubicBezTo>
                      <a:pt x="1" y="10352"/>
                      <a:pt x="3012" y="23063"/>
                      <a:pt x="17224" y="25215"/>
                    </a:cubicBezTo>
                    <a:cubicBezTo>
                      <a:pt x="19424" y="25534"/>
                      <a:pt x="21096" y="25596"/>
                      <a:pt x="21822" y="26235"/>
                    </a:cubicBezTo>
                    <a:cubicBezTo>
                      <a:pt x="21096" y="25584"/>
                      <a:pt x="20813" y="23924"/>
                      <a:pt x="20641" y="21846"/>
                    </a:cubicBezTo>
                    <a:cubicBezTo>
                      <a:pt x="19695" y="10032"/>
                      <a:pt x="19240" y="8828"/>
                      <a:pt x="5815" y="1"/>
                    </a:cubicBezTo>
                    <a:close/>
                  </a:path>
                </a:pathLst>
              </a:custGeom>
              <a:solidFill>
                <a:srgbClr val="D566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22"/>
              <p:cNvSpPr/>
              <p:nvPr/>
            </p:nvSpPr>
            <p:spPr>
              <a:xfrm rot="688039">
                <a:off x="7437079" y="3695486"/>
                <a:ext cx="1063470" cy="1353310"/>
              </a:xfrm>
              <a:custGeom>
                <a:rect b="b" l="l" r="r" t="t"/>
                <a:pathLst>
                  <a:path extrusionOk="0" h="26236" w="20617">
                    <a:moveTo>
                      <a:pt x="4610" y="1"/>
                    </a:moveTo>
                    <a:cubicBezTo>
                      <a:pt x="0" y="8201"/>
                      <a:pt x="984" y="17986"/>
                      <a:pt x="8544" y="22695"/>
                    </a:cubicBezTo>
                    <a:cubicBezTo>
                      <a:pt x="13669" y="25924"/>
                      <a:pt x="19123" y="24966"/>
                      <a:pt x="20594" y="26216"/>
                    </a:cubicBezTo>
                    <a:lnTo>
                      <a:pt x="20594" y="26216"/>
                    </a:lnTo>
                    <a:cubicBezTo>
                      <a:pt x="12689" y="19346"/>
                      <a:pt x="7104" y="10183"/>
                      <a:pt x="4610" y="1"/>
                    </a:cubicBezTo>
                    <a:close/>
                    <a:moveTo>
                      <a:pt x="20594" y="26216"/>
                    </a:moveTo>
                    <a:lnTo>
                      <a:pt x="20594" y="26216"/>
                    </a:lnTo>
                    <a:cubicBezTo>
                      <a:pt x="20602" y="26222"/>
                      <a:pt x="20609" y="26229"/>
                      <a:pt x="20617" y="26235"/>
                    </a:cubicBezTo>
                    <a:cubicBezTo>
                      <a:pt x="20609" y="26229"/>
                      <a:pt x="20602" y="26222"/>
                      <a:pt x="20594" y="26216"/>
                    </a:cubicBezTo>
                    <a:close/>
                  </a:path>
                </a:pathLst>
              </a:custGeom>
              <a:solidFill>
                <a:srgbClr val="D9CA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22"/>
              <p:cNvSpPr/>
              <p:nvPr/>
            </p:nvSpPr>
            <p:spPr>
              <a:xfrm rot="688039">
                <a:off x="7515974" y="3790941"/>
                <a:ext cx="1073012" cy="1348616"/>
              </a:xfrm>
              <a:custGeom>
                <a:rect b="b" l="l" r="r" t="t"/>
                <a:pathLst>
                  <a:path extrusionOk="0" h="26145" w="20802">
                    <a:moveTo>
                      <a:pt x="3079" y="0"/>
                    </a:moveTo>
                    <a:cubicBezTo>
                      <a:pt x="3068" y="0"/>
                      <a:pt x="3289" y="673"/>
                      <a:pt x="3945" y="2551"/>
                    </a:cubicBezTo>
                    <a:lnTo>
                      <a:pt x="3945" y="2551"/>
                    </a:lnTo>
                    <a:cubicBezTo>
                      <a:pt x="3578" y="1365"/>
                      <a:pt x="3094" y="0"/>
                      <a:pt x="3079" y="0"/>
                    </a:cubicBezTo>
                    <a:close/>
                    <a:moveTo>
                      <a:pt x="5828" y="525"/>
                    </a:moveTo>
                    <a:cubicBezTo>
                      <a:pt x="7881" y="2013"/>
                      <a:pt x="5250" y="2689"/>
                      <a:pt x="4684" y="4115"/>
                    </a:cubicBezTo>
                    <a:cubicBezTo>
                      <a:pt x="4644" y="4229"/>
                      <a:pt x="4657" y="4413"/>
                      <a:pt x="4628" y="4413"/>
                    </a:cubicBezTo>
                    <a:cubicBezTo>
                      <a:pt x="4613" y="4413"/>
                      <a:pt x="4587" y="4366"/>
                      <a:pt x="4537" y="4238"/>
                    </a:cubicBezTo>
                    <a:cubicBezTo>
                      <a:pt x="4309" y="3590"/>
                      <a:pt x="4113" y="3031"/>
                      <a:pt x="3945" y="2551"/>
                    </a:cubicBezTo>
                    <a:lnTo>
                      <a:pt x="3945" y="2551"/>
                    </a:lnTo>
                    <a:cubicBezTo>
                      <a:pt x="4227" y="3463"/>
                      <a:pt x="4439" y="4269"/>
                      <a:pt x="4314" y="4269"/>
                    </a:cubicBezTo>
                    <a:cubicBezTo>
                      <a:pt x="4307" y="4269"/>
                      <a:pt x="4300" y="4267"/>
                      <a:pt x="4291" y="4262"/>
                    </a:cubicBezTo>
                    <a:cubicBezTo>
                      <a:pt x="3013" y="3561"/>
                      <a:pt x="345" y="4557"/>
                      <a:pt x="1169" y="1939"/>
                    </a:cubicBezTo>
                    <a:lnTo>
                      <a:pt x="1169" y="1939"/>
                    </a:lnTo>
                    <a:cubicBezTo>
                      <a:pt x="160" y="4545"/>
                      <a:pt x="3074" y="3684"/>
                      <a:pt x="4242" y="4348"/>
                    </a:cubicBezTo>
                    <a:cubicBezTo>
                      <a:pt x="4626" y="4552"/>
                      <a:pt x="4647" y="4804"/>
                      <a:pt x="4682" y="4804"/>
                    </a:cubicBezTo>
                    <a:cubicBezTo>
                      <a:pt x="4683" y="4804"/>
                      <a:pt x="4684" y="4803"/>
                      <a:pt x="4684" y="4803"/>
                    </a:cubicBezTo>
                    <a:cubicBezTo>
                      <a:pt x="6314" y="9015"/>
                      <a:pt x="7205" y="10144"/>
                      <a:pt x="7023" y="10144"/>
                    </a:cubicBezTo>
                    <a:cubicBezTo>
                      <a:pt x="6997" y="10144"/>
                      <a:pt x="6947" y="10120"/>
                      <a:pt x="6873" y="10077"/>
                    </a:cubicBezTo>
                    <a:cubicBezTo>
                      <a:pt x="6288" y="9751"/>
                      <a:pt x="5508" y="9680"/>
                      <a:pt x="4683" y="9680"/>
                    </a:cubicBezTo>
                    <a:cubicBezTo>
                      <a:pt x="4048" y="9680"/>
                      <a:pt x="3387" y="9722"/>
                      <a:pt x="2767" y="9722"/>
                    </a:cubicBezTo>
                    <a:cubicBezTo>
                      <a:pt x="1394" y="9722"/>
                      <a:pt x="224" y="9517"/>
                      <a:pt x="1" y="8196"/>
                    </a:cubicBezTo>
                    <a:lnTo>
                      <a:pt x="1" y="8196"/>
                    </a:lnTo>
                    <a:cubicBezTo>
                      <a:pt x="205" y="9709"/>
                      <a:pt x="1662" y="9863"/>
                      <a:pt x="3239" y="9863"/>
                    </a:cubicBezTo>
                    <a:cubicBezTo>
                      <a:pt x="3644" y="9863"/>
                      <a:pt x="4057" y="9853"/>
                      <a:pt x="4458" y="9853"/>
                    </a:cubicBezTo>
                    <a:cubicBezTo>
                      <a:pt x="4933" y="9853"/>
                      <a:pt x="5392" y="9867"/>
                      <a:pt x="5803" y="9930"/>
                    </a:cubicBezTo>
                    <a:cubicBezTo>
                      <a:pt x="7278" y="10163"/>
                      <a:pt x="7315" y="10679"/>
                      <a:pt x="8594" y="12806"/>
                    </a:cubicBezTo>
                    <a:cubicBezTo>
                      <a:pt x="10025" y="15319"/>
                      <a:pt x="10699" y="15904"/>
                      <a:pt x="10563" y="15904"/>
                    </a:cubicBezTo>
                    <a:cubicBezTo>
                      <a:pt x="10445" y="15904"/>
                      <a:pt x="9712" y="15460"/>
                      <a:pt x="8330" y="15460"/>
                    </a:cubicBezTo>
                    <a:cubicBezTo>
                      <a:pt x="8287" y="15460"/>
                      <a:pt x="8244" y="15461"/>
                      <a:pt x="8200" y="15462"/>
                    </a:cubicBezTo>
                    <a:cubicBezTo>
                      <a:pt x="6897" y="15481"/>
                      <a:pt x="5361" y="15786"/>
                      <a:pt x="4012" y="15786"/>
                    </a:cubicBezTo>
                    <a:cubicBezTo>
                      <a:pt x="2765" y="15786"/>
                      <a:pt x="1679" y="15525"/>
                      <a:pt x="1082" y="14540"/>
                    </a:cubicBezTo>
                    <a:lnTo>
                      <a:pt x="1082" y="14540"/>
                    </a:lnTo>
                    <a:cubicBezTo>
                      <a:pt x="1693" y="15686"/>
                      <a:pt x="2913" y="15958"/>
                      <a:pt x="4317" y="15958"/>
                    </a:cubicBezTo>
                    <a:cubicBezTo>
                      <a:pt x="5582" y="15958"/>
                      <a:pt x="6997" y="15736"/>
                      <a:pt x="8247" y="15736"/>
                    </a:cubicBezTo>
                    <a:cubicBezTo>
                      <a:pt x="9014" y="15736"/>
                      <a:pt x="9720" y="15820"/>
                      <a:pt x="10290" y="16089"/>
                    </a:cubicBezTo>
                    <a:cubicBezTo>
                      <a:pt x="11286" y="16543"/>
                      <a:pt x="11470" y="17416"/>
                      <a:pt x="14286" y="20613"/>
                    </a:cubicBezTo>
                    <a:cubicBezTo>
                      <a:pt x="13930" y="20493"/>
                      <a:pt x="13556" y="20445"/>
                      <a:pt x="13168" y="20445"/>
                    </a:cubicBezTo>
                    <a:cubicBezTo>
                      <a:pt x="11595" y="20445"/>
                      <a:pt x="9793" y="21229"/>
                      <a:pt x="8043" y="21229"/>
                    </a:cubicBezTo>
                    <a:cubicBezTo>
                      <a:pt x="7374" y="21229"/>
                      <a:pt x="6712" y="21115"/>
                      <a:pt x="6074" y="20797"/>
                    </a:cubicBezTo>
                    <a:lnTo>
                      <a:pt x="6074" y="20797"/>
                    </a:lnTo>
                    <a:cubicBezTo>
                      <a:pt x="6798" y="21264"/>
                      <a:pt x="7607" y="21414"/>
                      <a:pt x="8428" y="21414"/>
                    </a:cubicBezTo>
                    <a:cubicBezTo>
                      <a:pt x="8860" y="21414"/>
                      <a:pt x="9296" y="21373"/>
                      <a:pt x="9725" y="21313"/>
                    </a:cubicBezTo>
                    <a:cubicBezTo>
                      <a:pt x="11524" y="21045"/>
                      <a:pt x="12588" y="20862"/>
                      <a:pt x="13338" y="20862"/>
                    </a:cubicBezTo>
                    <a:cubicBezTo>
                      <a:pt x="15267" y="20862"/>
                      <a:pt x="15118" y="22072"/>
                      <a:pt x="20076" y="26145"/>
                    </a:cubicBezTo>
                    <a:cubicBezTo>
                      <a:pt x="20801" y="25235"/>
                      <a:pt x="14544" y="22198"/>
                      <a:pt x="14876" y="19371"/>
                    </a:cubicBezTo>
                    <a:cubicBezTo>
                      <a:pt x="15122" y="17293"/>
                      <a:pt x="17101" y="14921"/>
                      <a:pt x="16720" y="12843"/>
                    </a:cubicBezTo>
                    <a:lnTo>
                      <a:pt x="16720" y="12843"/>
                    </a:lnTo>
                    <a:cubicBezTo>
                      <a:pt x="16917" y="15302"/>
                      <a:pt x="14052" y="17994"/>
                      <a:pt x="14556" y="20379"/>
                    </a:cubicBezTo>
                    <a:cubicBezTo>
                      <a:pt x="13142" y="18818"/>
                      <a:pt x="11458" y="16728"/>
                      <a:pt x="11507" y="16715"/>
                    </a:cubicBezTo>
                    <a:cubicBezTo>
                      <a:pt x="9307" y="13802"/>
                      <a:pt x="15257" y="9561"/>
                      <a:pt x="14114" y="7348"/>
                    </a:cubicBezTo>
                    <a:lnTo>
                      <a:pt x="14114" y="7348"/>
                    </a:lnTo>
                    <a:cubicBezTo>
                      <a:pt x="14925" y="9327"/>
                      <a:pt x="10401" y="12646"/>
                      <a:pt x="10770" y="15597"/>
                    </a:cubicBezTo>
                    <a:cubicBezTo>
                      <a:pt x="10773" y="15631"/>
                      <a:pt x="10767" y="15647"/>
                      <a:pt x="10752" y="15647"/>
                    </a:cubicBezTo>
                    <a:cubicBezTo>
                      <a:pt x="10510" y="15647"/>
                      <a:pt x="7984" y="11407"/>
                      <a:pt x="7660" y="10852"/>
                    </a:cubicBezTo>
                    <a:cubicBezTo>
                      <a:pt x="8016" y="10667"/>
                      <a:pt x="6086" y="10421"/>
                      <a:pt x="9491" y="6364"/>
                    </a:cubicBezTo>
                    <a:cubicBezTo>
                      <a:pt x="10401" y="5270"/>
                      <a:pt x="11114" y="4385"/>
                      <a:pt x="10475" y="3820"/>
                    </a:cubicBezTo>
                    <a:lnTo>
                      <a:pt x="10475" y="3820"/>
                    </a:lnTo>
                    <a:cubicBezTo>
                      <a:pt x="11679" y="5024"/>
                      <a:pt x="7131" y="7508"/>
                      <a:pt x="7266" y="10151"/>
                    </a:cubicBezTo>
                    <a:cubicBezTo>
                      <a:pt x="3910" y="3611"/>
                      <a:pt x="4389" y="4361"/>
                      <a:pt x="6049" y="2639"/>
                    </a:cubicBezTo>
                    <a:cubicBezTo>
                      <a:pt x="6860" y="1804"/>
                      <a:pt x="6934" y="1213"/>
                      <a:pt x="5828" y="525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4" name="Google Shape;1244;p22"/>
            <p:cNvGrpSpPr/>
            <p:nvPr/>
          </p:nvGrpSpPr>
          <p:grpSpPr>
            <a:xfrm flipH="1" rot="6498679">
              <a:off x="-762719" y="3857500"/>
              <a:ext cx="2022442" cy="1195449"/>
              <a:chOff x="8495911" y="3044437"/>
              <a:chExt cx="3209147" cy="1896901"/>
            </a:xfrm>
          </p:grpSpPr>
          <p:sp>
            <p:nvSpPr>
              <p:cNvPr id="1245" name="Google Shape;1245;p22"/>
              <p:cNvSpPr/>
              <p:nvPr/>
            </p:nvSpPr>
            <p:spPr>
              <a:xfrm rot="705227">
                <a:off x="8832469" y="3311547"/>
                <a:ext cx="2762760" cy="1362682"/>
              </a:xfrm>
              <a:custGeom>
                <a:rect b="b" l="l" r="r" t="t"/>
                <a:pathLst>
                  <a:path extrusionOk="0" h="26418" w="53561">
                    <a:moveTo>
                      <a:pt x="46340" y="0"/>
                    </a:moveTo>
                    <a:cubicBezTo>
                      <a:pt x="43444" y="0"/>
                      <a:pt x="40543" y="2510"/>
                      <a:pt x="37493" y="4714"/>
                    </a:cubicBezTo>
                    <a:cubicBezTo>
                      <a:pt x="33704" y="7499"/>
                      <a:pt x="31647" y="8289"/>
                      <a:pt x="29780" y="8289"/>
                    </a:cubicBezTo>
                    <a:cubicBezTo>
                      <a:pt x="27855" y="8289"/>
                      <a:pt x="26133" y="7449"/>
                      <a:pt x="22926" y="7087"/>
                    </a:cubicBezTo>
                    <a:cubicBezTo>
                      <a:pt x="22437" y="7043"/>
                      <a:pt x="21984" y="7023"/>
                      <a:pt x="21563" y="7023"/>
                    </a:cubicBezTo>
                    <a:cubicBezTo>
                      <a:pt x="14894" y="7023"/>
                      <a:pt x="16060" y="12199"/>
                      <a:pt x="5850" y="12558"/>
                    </a:cubicBezTo>
                    <a:cubicBezTo>
                      <a:pt x="5752" y="12555"/>
                      <a:pt x="5655" y="12554"/>
                      <a:pt x="5561" y="12554"/>
                    </a:cubicBezTo>
                    <a:cubicBezTo>
                      <a:pt x="1846" y="12554"/>
                      <a:pt x="716" y="14435"/>
                      <a:pt x="428" y="18176"/>
                    </a:cubicBezTo>
                    <a:cubicBezTo>
                      <a:pt x="1" y="23778"/>
                      <a:pt x="2330" y="26418"/>
                      <a:pt x="6693" y="26418"/>
                    </a:cubicBezTo>
                    <a:cubicBezTo>
                      <a:pt x="7223" y="26418"/>
                      <a:pt x="7782" y="26379"/>
                      <a:pt x="8370" y="26302"/>
                    </a:cubicBezTo>
                    <a:cubicBezTo>
                      <a:pt x="13462" y="25740"/>
                      <a:pt x="15388" y="22725"/>
                      <a:pt x="21405" y="22725"/>
                    </a:cubicBezTo>
                    <a:cubicBezTo>
                      <a:pt x="22230" y="22725"/>
                      <a:pt x="23133" y="22781"/>
                      <a:pt x="24130" y="22909"/>
                    </a:cubicBezTo>
                    <a:cubicBezTo>
                      <a:pt x="25494" y="23070"/>
                      <a:pt x="26731" y="23145"/>
                      <a:pt x="27857" y="23145"/>
                    </a:cubicBezTo>
                    <a:cubicBezTo>
                      <a:pt x="39605" y="23145"/>
                      <a:pt x="39381" y="14943"/>
                      <a:pt x="46886" y="10455"/>
                    </a:cubicBezTo>
                    <a:cubicBezTo>
                      <a:pt x="50315" y="8390"/>
                      <a:pt x="53561" y="5563"/>
                      <a:pt x="50942" y="2514"/>
                    </a:cubicBezTo>
                    <a:cubicBezTo>
                      <a:pt x="49396" y="700"/>
                      <a:pt x="47869" y="0"/>
                      <a:pt x="46340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22"/>
              <p:cNvSpPr/>
              <p:nvPr/>
            </p:nvSpPr>
            <p:spPr>
              <a:xfrm rot="705227">
                <a:off x="8564020" y="3439922"/>
                <a:ext cx="2795772" cy="956477"/>
              </a:xfrm>
              <a:custGeom>
                <a:rect b="b" l="l" r="r" t="t"/>
                <a:pathLst>
                  <a:path extrusionOk="0" h="18543" w="54201">
                    <a:moveTo>
                      <a:pt x="47496" y="1"/>
                    </a:moveTo>
                    <a:lnTo>
                      <a:pt x="47496" y="1"/>
                    </a:lnTo>
                    <a:cubicBezTo>
                      <a:pt x="47488" y="1"/>
                      <a:pt x="47118" y="522"/>
                      <a:pt x="46320" y="1606"/>
                    </a:cubicBezTo>
                    <a:cubicBezTo>
                      <a:pt x="41686" y="7913"/>
                      <a:pt x="44427" y="7089"/>
                      <a:pt x="34359" y="10642"/>
                    </a:cubicBezTo>
                    <a:cubicBezTo>
                      <a:pt x="33978" y="10775"/>
                      <a:pt x="33810" y="10825"/>
                      <a:pt x="33749" y="10825"/>
                    </a:cubicBezTo>
                    <a:cubicBezTo>
                      <a:pt x="33659" y="10825"/>
                      <a:pt x="33806" y="10715"/>
                      <a:pt x="33842" y="10605"/>
                    </a:cubicBezTo>
                    <a:cubicBezTo>
                      <a:pt x="34313" y="9354"/>
                      <a:pt x="36354" y="5992"/>
                      <a:pt x="36235" y="5992"/>
                    </a:cubicBezTo>
                    <a:cubicBezTo>
                      <a:pt x="36183" y="5992"/>
                      <a:pt x="35721" y="6629"/>
                      <a:pt x="34543" y="8355"/>
                    </a:cubicBezTo>
                    <a:cubicBezTo>
                      <a:pt x="32539" y="11170"/>
                      <a:pt x="34150" y="11023"/>
                      <a:pt x="29257" y="12277"/>
                    </a:cubicBezTo>
                    <a:cubicBezTo>
                      <a:pt x="24560" y="13342"/>
                      <a:pt x="22502" y="13781"/>
                      <a:pt x="21753" y="13781"/>
                    </a:cubicBezTo>
                    <a:cubicBezTo>
                      <a:pt x="20964" y="13781"/>
                      <a:pt x="21632" y="13292"/>
                      <a:pt x="22200" y="12535"/>
                    </a:cubicBezTo>
                    <a:cubicBezTo>
                      <a:pt x="23737" y="10347"/>
                      <a:pt x="25274" y="8552"/>
                      <a:pt x="28175" y="5860"/>
                    </a:cubicBezTo>
                    <a:cubicBezTo>
                      <a:pt x="29060" y="5005"/>
                      <a:pt x="29407" y="4648"/>
                      <a:pt x="29373" y="4648"/>
                    </a:cubicBezTo>
                    <a:cubicBezTo>
                      <a:pt x="29206" y="4648"/>
                      <a:pt x="19590" y="13531"/>
                      <a:pt x="20184" y="13961"/>
                    </a:cubicBezTo>
                    <a:cubicBezTo>
                      <a:pt x="18341" y="14236"/>
                      <a:pt x="14253" y="14545"/>
                      <a:pt x="11305" y="14545"/>
                    </a:cubicBezTo>
                    <a:cubicBezTo>
                      <a:pt x="10694" y="14545"/>
                      <a:pt x="10132" y="14531"/>
                      <a:pt x="9649" y="14502"/>
                    </a:cubicBezTo>
                    <a:cubicBezTo>
                      <a:pt x="8665" y="14440"/>
                      <a:pt x="8272" y="14735"/>
                      <a:pt x="12378" y="11355"/>
                    </a:cubicBezTo>
                    <a:cubicBezTo>
                      <a:pt x="12694" y="11098"/>
                      <a:pt x="12806" y="10989"/>
                      <a:pt x="12771" y="10989"/>
                    </a:cubicBezTo>
                    <a:cubicBezTo>
                      <a:pt x="12576" y="10989"/>
                      <a:pt x="7895" y="14284"/>
                      <a:pt x="7854" y="14305"/>
                    </a:cubicBezTo>
                    <a:cubicBezTo>
                      <a:pt x="7726" y="14355"/>
                      <a:pt x="7461" y="14375"/>
                      <a:pt x="7124" y="14375"/>
                    </a:cubicBezTo>
                    <a:cubicBezTo>
                      <a:pt x="5974" y="14375"/>
                      <a:pt x="3976" y="14144"/>
                      <a:pt x="3662" y="14096"/>
                    </a:cubicBezTo>
                    <a:cubicBezTo>
                      <a:pt x="1681" y="13803"/>
                      <a:pt x="812" y="13611"/>
                      <a:pt x="425" y="13611"/>
                    </a:cubicBezTo>
                    <a:cubicBezTo>
                      <a:pt x="0" y="13611"/>
                      <a:pt x="156" y="13843"/>
                      <a:pt x="60" y="14428"/>
                    </a:cubicBezTo>
                    <a:cubicBezTo>
                      <a:pt x="17701" y="16579"/>
                      <a:pt x="5420" y="13703"/>
                      <a:pt x="14751" y="18165"/>
                    </a:cubicBezTo>
                    <a:cubicBezTo>
                      <a:pt x="15281" y="18427"/>
                      <a:pt x="15519" y="18543"/>
                      <a:pt x="15545" y="18543"/>
                    </a:cubicBezTo>
                    <a:cubicBezTo>
                      <a:pt x="15645" y="18543"/>
                      <a:pt x="12784" y="16913"/>
                      <a:pt x="11308" y="15215"/>
                    </a:cubicBezTo>
                    <a:cubicBezTo>
                      <a:pt x="15488" y="15055"/>
                      <a:pt x="17873" y="14957"/>
                      <a:pt x="23049" y="14059"/>
                    </a:cubicBezTo>
                    <a:lnTo>
                      <a:pt x="23049" y="14059"/>
                    </a:lnTo>
                    <a:cubicBezTo>
                      <a:pt x="22782" y="14454"/>
                      <a:pt x="28773" y="17835"/>
                      <a:pt x="35459" y="17835"/>
                    </a:cubicBezTo>
                    <a:cubicBezTo>
                      <a:pt x="35860" y="17835"/>
                      <a:pt x="36264" y="17822"/>
                      <a:pt x="36670" y="17797"/>
                    </a:cubicBezTo>
                    <a:lnTo>
                      <a:pt x="36670" y="17797"/>
                    </a:lnTo>
                    <a:cubicBezTo>
                      <a:pt x="36631" y="17797"/>
                      <a:pt x="36593" y="17797"/>
                      <a:pt x="36554" y="17797"/>
                    </a:cubicBezTo>
                    <a:cubicBezTo>
                      <a:pt x="31410" y="17797"/>
                      <a:pt x="27400" y="16169"/>
                      <a:pt x="24094" y="13850"/>
                    </a:cubicBezTo>
                    <a:cubicBezTo>
                      <a:pt x="29763" y="12812"/>
                      <a:pt x="34133" y="10814"/>
                      <a:pt x="35260" y="10814"/>
                    </a:cubicBezTo>
                    <a:cubicBezTo>
                      <a:pt x="35267" y="10814"/>
                      <a:pt x="35274" y="10814"/>
                      <a:pt x="35281" y="10814"/>
                    </a:cubicBezTo>
                    <a:cubicBezTo>
                      <a:pt x="36289" y="10826"/>
                      <a:pt x="36375" y="11822"/>
                      <a:pt x="41538" y="12006"/>
                    </a:cubicBezTo>
                    <a:cubicBezTo>
                      <a:pt x="40112" y="11810"/>
                      <a:pt x="38711" y="11551"/>
                      <a:pt x="37358" y="11023"/>
                    </a:cubicBezTo>
                    <a:cubicBezTo>
                      <a:pt x="35109" y="10138"/>
                      <a:pt x="35588" y="10802"/>
                      <a:pt x="40628" y="8392"/>
                    </a:cubicBezTo>
                    <a:cubicBezTo>
                      <a:pt x="44665" y="6364"/>
                      <a:pt x="44812" y="6087"/>
                      <a:pt x="45323" y="6087"/>
                    </a:cubicBezTo>
                    <a:cubicBezTo>
                      <a:pt x="45515" y="6087"/>
                      <a:pt x="45758" y="6126"/>
                      <a:pt x="46278" y="6126"/>
                    </a:cubicBezTo>
                    <a:cubicBezTo>
                      <a:pt x="46891" y="6126"/>
                      <a:pt x="47888" y="6072"/>
                      <a:pt x="49639" y="5835"/>
                    </a:cubicBezTo>
                    <a:cubicBezTo>
                      <a:pt x="51066" y="5614"/>
                      <a:pt x="52455" y="5392"/>
                      <a:pt x="54200" y="4630"/>
                    </a:cubicBezTo>
                    <a:lnTo>
                      <a:pt x="54200" y="4630"/>
                    </a:lnTo>
                    <a:cubicBezTo>
                      <a:pt x="52098" y="5442"/>
                      <a:pt x="49971" y="5700"/>
                      <a:pt x="47636" y="5810"/>
                    </a:cubicBezTo>
                    <a:cubicBezTo>
                      <a:pt x="46920" y="5841"/>
                      <a:pt x="46400" y="5882"/>
                      <a:pt x="46091" y="5882"/>
                    </a:cubicBezTo>
                    <a:cubicBezTo>
                      <a:pt x="45155" y="5882"/>
                      <a:pt x="46171" y="5504"/>
                      <a:pt x="49603" y="3303"/>
                    </a:cubicBezTo>
                    <a:cubicBezTo>
                      <a:pt x="51923" y="1752"/>
                      <a:pt x="53788" y="242"/>
                      <a:pt x="53773" y="242"/>
                    </a:cubicBezTo>
                    <a:lnTo>
                      <a:pt x="53773" y="242"/>
                    </a:lnTo>
                    <a:cubicBezTo>
                      <a:pt x="53772" y="242"/>
                      <a:pt x="53751" y="258"/>
                      <a:pt x="53709" y="291"/>
                    </a:cubicBezTo>
                    <a:cubicBezTo>
                      <a:pt x="52110" y="1397"/>
                      <a:pt x="49357" y="3721"/>
                      <a:pt x="43112" y="6941"/>
                    </a:cubicBezTo>
                    <a:cubicBezTo>
                      <a:pt x="45823" y="2462"/>
                      <a:pt x="47513" y="1"/>
                      <a:pt x="47496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47" name="Google Shape;1247;p22"/>
            <p:cNvSpPr/>
            <p:nvPr/>
          </p:nvSpPr>
          <p:spPr>
            <a:xfrm flipH="1" rot="-687997">
              <a:off x="686456" y="2105301"/>
              <a:ext cx="483143" cy="389655"/>
            </a:xfrm>
            <a:custGeom>
              <a:rect b="b" l="l" r="r" t="t"/>
              <a:pathLst>
                <a:path extrusionOk="0" h="9132" w="11323">
                  <a:moveTo>
                    <a:pt x="5055" y="1"/>
                  </a:moveTo>
                  <a:cubicBezTo>
                    <a:pt x="3681" y="1"/>
                    <a:pt x="2337" y="632"/>
                    <a:pt x="1562" y="1854"/>
                  </a:cubicBezTo>
                  <a:cubicBezTo>
                    <a:pt x="1" y="4312"/>
                    <a:pt x="1107" y="8246"/>
                    <a:pt x="4869" y="8603"/>
                  </a:cubicBezTo>
                  <a:cubicBezTo>
                    <a:pt x="5066" y="8623"/>
                    <a:pt x="5265" y="8632"/>
                    <a:pt x="5464" y="8632"/>
                  </a:cubicBezTo>
                  <a:cubicBezTo>
                    <a:pt x="6650" y="8632"/>
                    <a:pt x="7846" y="8322"/>
                    <a:pt x="8962" y="8322"/>
                  </a:cubicBezTo>
                  <a:cubicBezTo>
                    <a:pt x="9810" y="8322"/>
                    <a:pt x="10610" y="8501"/>
                    <a:pt x="11323" y="9131"/>
                  </a:cubicBezTo>
                  <a:cubicBezTo>
                    <a:pt x="9479" y="7496"/>
                    <a:pt x="10130" y="5050"/>
                    <a:pt x="9208" y="2825"/>
                  </a:cubicBezTo>
                  <a:cubicBezTo>
                    <a:pt x="8409" y="917"/>
                    <a:pt x="6711" y="1"/>
                    <a:pt x="5055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2"/>
            <p:cNvSpPr/>
            <p:nvPr/>
          </p:nvSpPr>
          <p:spPr>
            <a:xfrm flipH="1" rot="-687997">
              <a:off x="-554066" y="2415991"/>
              <a:ext cx="1816895" cy="2849659"/>
            </a:xfrm>
            <a:custGeom>
              <a:rect b="b" l="l" r="r" t="t"/>
              <a:pathLst>
                <a:path extrusionOk="0" h="66785" w="42581">
                  <a:moveTo>
                    <a:pt x="124" y="1"/>
                  </a:moveTo>
                  <a:cubicBezTo>
                    <a:pt x="1" y="1"/>
                    <a:pt x="1139" y="1011"/>
                    <a:pt x="4090" y="3338"/>
                  </a:cubicBezTo>
                  <a:cubicBezTo>
                    <a:pt x="22395" y="17746"/>
                    <a:pt x="37037" y="40968"/>
                    <a:pt x="41180" y="66784"/>
                  </a:cubicBezTo>
                  <a:lnTo>
                    <a:pt x="42581" y="66551"/>
                  </a:lnTo>
                  <a:cubicBezTo>
                    <a:pt x="39385" y="48652"/>
                    <a:pt x="31836" y="33506"/>
                    <a:pt x="20588" y="19135"/>
                  </a:cubicBezTo>
                  <a:cubicBezTo>
                    <a:pt x="12378" y="9207"/>
                    <a:pt x="498" y="1"/>
                    <a:pt x="12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2"/>
            <p:cNvSpPr/>
            <p:nvPr/>
          </p:nvSpPr>
          <p:spPr>
            <a:xfrm flipH="1" rot="-687997">
              <a:off x="27222" y="3420766"/>
              <a:ext cx="1009339" cy="388247"/>
            </a:xfrm>
            <a:custGeom>
              <a:rect b="b" l="l" r="r" t="t"/>
              <a:pathLst>
                <a:path extrusionOk="0" h="9099" w="23655">
                  <a:moveTo>
                    <a:pt x="9720" y="0"/>
                  </a:moveTo>
                  <a:cubicBezTo>
                    <a:pt x="9649" y="0"/>
                    <a:pt x="9577" y="1"/>
                    <a:pt x="9505" y="2"/>
                  </a:cubicBezTo>
                  <a:cubicBezTo>
                    <a:pt x="5399" y="174"/>
                    <a:pt x="2006" y="2534"/>
                    <a:pt x="1182" y="4526"/>
                  </a:cubicBezTo>
                  <a:cubicBezTo>
                    <a:pt x="0" y="7329"/>
                    <a:pt x="3857" y="7992"/>
                    <a:pt x="8446" y="7992"/>
                  </a:cubicBezTo>
                  <a:cubicBezTo>
                    <a:pt x="12563" y="7992"/>
                    <a:pt x="17271" y="7458"/>
                    <a:pt x="19459" y="7458"/>
                  </a:cubicBezTo>
                  <a:cubicBezTo>
                    <a:pt x="19881" y="7458"/>
                    <a:pt x="20209" y="7478"/>
                    <a:pt x="20421" y="7525"/>
                  </a:cubicBezTo>
                  <a:cubicBezTo>
                    <a:pt x="21513" y="7773"/>
                    <a:pt x="22533" y="8247"/>
                    <a:pt x="23415" y="8911"/>
                  </a:cubicBezTo>
                  <a:lnTo>
                    <a:pt x="23415" y="8911"/>
                  </a:lnTo>
                  <a:cubicBezTo>
                    <a:pt x="18450" y="4958"/>
                    <a:pt x="17107" y="0"/>
                    <a:pt x="9720" y="0"/>
                  </a:cubicBezTo>
                  <a:close/>
                  <a:moveTo>
                    <a:pt x="23415" y="8911"/>
                  </a:moveTo>
                  <a:cubicBezTo>
                    <a:pt x="23494" y="8974"/>
                    <a:pt x="23574" y="9036"/>
                    <a:pt x="23655" y="9099"/>
                  </a:cubicBezTo>
                  <a:cubicBezTo>
                    <a:pt x="23576" y="9035"/>
                    <a:pt x="23496" y="8972"/>
                    <a:pt x="23415" y="891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2"/>
            <p:cNvSpPr/>
            <p:nvPr/>
          </p:nvSpPr>
          <p:spPr>
            <a:xfrm flipH="1" rot="-687997">
              <a:off x="-186238" y="3640513"/>
              <a:ext cx="1009296" cy="527263"/>
            </a:xfrm>
            <a:custGeom>
              <a:rect b="b" l="l" r="r" t="t"/>
              <a:pathLst>
                <a:path extrusionOk="0" h="12357" w="23654">
                  <a:moveTo>
                    <a:pt x="3718" y="0"/>
                  </a:moveTo>
                  <a:cubicBezTo>
                    <a:pt x="2481" y="0"/>
                    <a:pt x="1237" y="109"/>
                    <a:pt x="1" y="334"/>
                  </a:cubicBezTo>
                  <a:cubicBezTo>
                    <a:pt x="1054" y="168"/>
                    <a:pt x="2118" y="87"/>
                    <a:pt x="3182" y="87"/>
                  </a:cubicBezTo>
                  <a:cubicBezTo>
                    <a:pt x="11257" y="87"/>
                    <a:pt x="19343" y="4753"/>
                    <a:pt x="23014" y="12357"/>
                  </a:cubicBezTo>
                  <a:lnTo>
                    <a:pt x="23654" y="12062"/>
                  </a:lnTo>
                  <a:cubicBezTo>
                    <a:pt x="19923" y="4804"/>
                    <a:pt x="11956" y="0"/>
                    <a:pt x="3718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51" name="Google Shape;1251;p22"/>
            <p:cNvGrpSpPr/>
            <p:nvPr/>
          </p:nvGrpSpPr>
          <p:grpSpPr>
            <a:xfrm flipH="1" rot="-687806">
              <a:off x="-322887" y="2618966"/>
              <a:ext cx="1415964" cy="1293341"/>
              <a:chOff x="7652314" y="3072428"/>
              <a:chExt cx="1711753" cy="1563515"/>
            </a:xfrm>
          </p:grpSpPr>
          <p:sp>
            <p:nvSpPr>
              <p:cNvPr id="1252" name="Google Shape;1252;p22"/>
              <p:cNvSpPr/>
              <p:nvPr/>
            </p:nvSpPr>
            <p:spPr>
              <a:xfrm>
                <a:off x="8910762" y="3110184"/>
                <a:ext cx="323474" cy="1525759"/>
              </a:xfrm>
              <a:custGeom>
                <a:rect b="b" l="l" r="r" t="t"/>
                <a:pathLst>
                  <a:path extrusionOk="0" h="29579" w="6271">
                    <a:moveTo>
                      <a:pt x="2472" y="0"/>
                    </a:moveTo>
                    <a:cubicBezTo>
                      <a:pt x="1" y="8225"/>
                      <a:pt x="616" y="20887"/>
                      <a:pt x="4365" y="28976"/>
                    </a:cubicBezTo>
                    <a:cubicBezTo>
                      <a:pt x="6271" y="28042"/>
                      <a:pt x="3603" y="29578"/>
                      <a:pt x="1882" y="18391"/>
                    </a:cubicBezTo>
                    <a:cubicBezTo>
                      <a:pt x="960" y="12970"/>
                      <a:pt x="935" y="5631"/>
                      <a:pt x="247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22"/>
              <p:cNvSpPr/>
              <p:nvPr/>
            </p:nvSpPr>
            <p:spPr>
              <a:xfrm>
                <a:off x="8811670" y="3072428"/>
                <a:ext cx="552397" cy="1313652"/>
              </a:xfrm>
              <a:custGeom>
                <a:rect b="b" l="l" r="r" t="t"/>
                <a:pathLst>
                  <a:path extrusionOk="0" h="25467" w="10709">
                    <a:moveTo>
                      <a:pt x="6283" y="0"/>
                    </a:moveTo>
                    <a:cubicBezTo>
                      <a:pt x="3789" y="0"/>
                      <a:pt x="303" y="3338"/>
                      <a:pt x="111" y="9209"/>
                    </a:cubicBezTo>
                    <a:cubicBezTo>
                      <a:pt x="0" y="14397"/>
                      <a:pt x="1783" y="16929"/>
                      <a:pt x="3725" y="21257"/>
                    </a:cubicBezTo>
                    <a:cubicBezTo>
                      <a:pt x="4229" y="22506"/>
                      <a:pt x="4548" y="23446"/>
                      <a:pt x="4741" y="24118"/>
                    </a:cubicBezTo>
                    <a:lnTo>
                      <a:pt x="4741" y="24118"/>
                    </a:lnTo>
                    <a:cubicBezTo>
                      <a:pt x="4712" y="23377"/>
                      <a:pt x="4773" y="22368"/>
                      <a:pt x="5065" y="21183"/>
                    </a:cubicBezTo>
                    <a:cubicBezTo>
                      <a:pt x="5692" y="18700"/>
                      <a:pt x="7008" y="16831"/>
                      <a:pt x="7930" y="14495"/>
                    </a:cubicBezTo>
                    <a:cubicBezTo>
                      <a:pt x="9380" y="10881"/>
                      <a:pt x="10708" y="2816"/>
                      <a:pt x="7708" y="468"/>
                    </a:cubicBezTo>
                    <a:cubicBezTo>
                      <a:pt x="7307" y="154"/>
                      <a:pt x="6818" y="0"/>
                      <a:pt x="6283" y="0"/>
                    </a:cubicBezTo>
                    <a:close/>
                    <a:moveTo>
                      <a:pt x="4741" y="24118"/>
                    </a:moveTo>
                    <a:cubicBezTo>
                      <a:pt x="4775" y="24970"/>
                      <a:pt x="4927" y="25467"/>
                      <a:pt x="4985" y="25467"/>
                    </a:cubicBezTo>
                    <a:cubicBezTo>
                      <a:pt x="5037" y="25467"/>
                      <a:pt x="5011" y="25053"/>
                      <a:pt x="4741" y="24118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22"/>
              <p:cNvSpPr/>
              <p:nvPr/>
            </p:nvSpPr>
            <p:spPr>
              <a:xfrm>
                <a:off x="7652314" y="3530980"/>
                <a:ext cx="1090867" cy="510357"/>
              </a:xfrm>
              <a:custGeom>
                <a:rect b="b" l="l" r="r" t="t"/>
                <a:pathLst>
                  <a:path extrusionOk="0" h="9894" w="21148">
                    <a:moveTo>
                      <a:pt x="7968" y="1"/>
                    </a:moveTo>
                    <a:cubicBezTo>
                      <a:pt x="3482" y="1"/>
                      <a:pt x="0" y="3160"/>
                      <a:pt x="768" y="5224"/>
                    </a:cubicBezTo>
                    <a:cubicBezTo>
                      <a:pt x="1014" y="5900"/>
                      <a:pt x="2120" y="6724"/>
                      <a:pt x="3829" y="7437"/>
                    </a:cubicBezTo>
                    <a:cubicBezTo>
                      <a:pt x="5939" y="8273"/>
                      <a:pt x="8158" y="8503"/>
                      <a:pt x="10167" y="8503"/>
                    </a:cubicBezTo>
                    <a:cubicBezTo>
                      <a:pt x="12621" y="8503"/>
                      <a:pt x="14762" y="8160"/>
                      <a:pt x="16006" y="8160"/>
                    </a:cubicBezTo>
                    <a:cubicBezTo>
                      <a:pt x="16063" y="8160"/>
                      <a:pt x="16118" y="8161"/>
                      <a:pt x="16172" y="8162"/>
                    </a:cubicBezTo>
                    <a:cubicBezTo>
                      <a:pt x="17855" y="8203"/>
                      <a:pt x="19093" y="8598"/>
                      <a:pt x="19899" y="9000"/>
                    </a:cubicBezTo>
                    <a:lnTo>
                      <a:pt x="19899" y="9000"/>
                    </a:lnTo>
                    <a:cubicBezTo>
                      <a:pt x="19337" y="8419"/>
                      <a:pt x="18568" y="7509"/>
                      <a:pt x="17598" y="6146"/>
                    </a:cubicBezTo>
                    <a:cubicBezTo>
                      <a:pt x="16491" y="4695"/>
                      <a:pt x="15594" y="3368"/>
                      <a:pt x="14217" y="2212"/>
                    </a:cubicBezTo>
                    <a:cubicBezTo>
                      <a:pt x="12124" y="616"/>
                      <a:pt x="9948" y="1"/>
                      <a:pt x="7968" y="1"/>
                    </a:cubicBezTo>
                    <a:close/>
                    <a:moveTo>
                      <a:pt x="19899" y="9000"/>
                    </a:moveTo>
                    <a:lnTo>
                      <a:pt x="19899" y="9000"/>
                    </a:lnTo>
                    <a:cubicBezTo>
                      <a:pt x="20531" y="9654"/>
                      <a:pt x="20902" y="9893"/>
                      <a:pt x="21006" y="9893"/>
                    </a:cubicBezTo>
                    <a:cubicBezTo>
                      <a:pt x="21148" y="9893"/>
                      <a:pt x="20784" y="9442"/>
                      <a:pt x="19899" y="900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22"/>
              <p:cNvSpPr/>
              <p:nvPr/>
            </p:nvSpPr>
            <p:spPr>
              <a:xfrm>
                <a:off x="7930344" y="3741695"/>
                <a:ext cx="1114853" cy="627604"/>
              </a:xfrm>
              <a:custGeom>
                <a:rect b="b" l="l" r="r" t="t"/>
                <a:pathLst>
                  <a:path extrusionOk="0" h="12167" w="21613">
                    <a:moveTo>
                      <a:pt x="815" y="0"/>
                    </a:moveTo>
                    <a:cubicBezTo>
                      <a:pt x="541" y="0"/>
                      <a:pt x="269" y="7"/>
                      <a:pt x="0" y="20"/>
                    </a:cubicBezTo>
                    <a:cubicBezTo>
                      <a:pt x="110" y="18"/>
                      <a:pt x="221" y="17"/>
                      <a:pt x="332" y="17"/>
                    </a:cubicBezTo>
                    <a:cubicBezTo>
                      <a:pt x="7400" y="17"/>
                      <a:pt x="16338" y="4626"/>
                      <a:pt x="21010" y="12166"/>
                    </a:cubicBezTo>
                    <a:lnTo>
                      <a:pt x="21612" y="11785"/>
                    </a:lnTo>
                    <a:cubicBezTo>
                      <a:pt x="16725" y="4378"/>
                      <a:pt x="7864" y="0"/>
                      <a:pt x="815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56" name="Google Shape;1256;p22"/>
            <p:cNvSpPr/>
            <p:nvPr/>
          </p:nvSpPr>
          <p:spPr>
            <a:xfrm flipH="1" rot="-687997">
              <a:off x="136076" y="2055499"/>
              <a:ext cx="482972" cy="941580"/>
            </a:xfrm>
            <a:custGeom>
              <a:rect b="b" l="l" r="r" t="t"/>
              <a:pathLst>
                <a:path extrusionOk="0" h="22067" w="11319">
                  <a:moveTo>
                    <a:pt x="4393" y="1"/>
                  </a:moveTo>
                  <a:cubicBezTo>
                    <a:pt x="1309" y="1"/>
                    <a:pt x="0" y="5653"/>
                    <a:pt x="1767" y="10585"/>
                  </a:cubicBezTo>
                  <a:cubicBezTo>
                    <a:pt x="3144" y="14445"/>
                    <a:pt x="5295" y="16055"/>
                    <a:pt x="7483" y="19042"/>
                  </a:cubicBezTo>
                  <a:cubicBezTo>
                    <a:pt x="8329" y="20209"/>
                    <a:pt x="8795" y="20983"/>
                    <a:pt x="9040" y="21456"/>
                  </a:cubicBezTo>
                  <a:lnTo>
                    <a:pt x="9040" y="21456"/>
                  </a:lnTo>
                  <a:cubicBezTo>
                    <a:pt x="8179" y="18635"/>
                    <a:pt x="9494" y="14907"/>
                    <a:pt x="9782" y="13535"/>
                  </a:cubicBezTo>
                  <a:cubicBezTo>
                    <a:pt x="11319" y="5888"/>
                    <a:pt x="7680" y="418"/>
                    <a:pt x="4742" y="24"/>
                  </a:cubicBezTo>
                  <a:cubicBezTo>
                    <a:pt x="4623" y="9"/>
                    <a:pt x="4507" y="1"/>
                    <a:pt x="4393" y="1"/>
                  </a:cubicBezTo>
                  <a:close/>
                  <a:moveTo>
                    <a:pt x="9040" y="21456"/>
                  </a:moveTo>
                  <a:cubicBezTo>
                    <a:pt x="9097" y="21643"/>
                    <a:pt x="9164" y="21827"/>
                    <a:pt x="9241" y="22005"/>
                  </a:cubicBezTo>
                  <a:cubicBezTo>
                    <a:pt x="9259" y="22045"/>
                    <a:pt x="9273" y="22066"/>
                    <a:pt x="9281" y="22066"/>
                  </a:cubicBezTo>
                  <a:cubicBezTo>
                    <a:pt x="9303" y="22066"/>
                    <a:pt x="9263" y="21886"/>
                    <a:pt x="9040" y="21456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2"/>
            <p:cNvSpPr/>
            <p:nvPr/>
          </p:nvSpPr>
          <p:spPr>
            <a:xfrm flipH="1" rot="-687997">
              <a:off x="54421" y="2300750"/>
              <a:ext cx="401858" cy="1042322"/>
            </a:xfrm>
            <a:custGeom>
              <a:rect b="b" l="l" r="r" t="t"/>
              <a:pathLst>
                <a:path extrusionOk="0" h="24428" w="9418">
                  <a:moveTo>
                    <a:pt x="0" y="0"/>
                  </a:moveTo>
                  <a:cubicBezTo>
                    <a:pt x="799" y="7241"/>
                    <a:pt x="3381" y="18576"/>
                    <a:pt x="7696" y="24427"/>
                  </a:cubicBezTo>
                  <a:cubicBezTo>
                    <a:pt x="9417" y="23124"/>
                    <a:pt x="2975" y="21219"/>
                    <a:pt x="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2"/>
            <p:cNvSpPr/>
            <p:nvPr/>
          </p:nvSpPr>
          <p:spPr>
            <a:xfrm flipH="1" rot="-687997">
              <a:off x="614188" y="2572673"/>
              <a:ext cx="402455" cy="180661"/>
            </a:xfrm>
            <a:custGeom>
              <a:rect b="b" l="l" r="r" t="t"/>
              <a:pathLst>
                <a:path extrusionOk="0" h="4234" w="9432">
                  <a:moveTo>
                    <a:pt x="3876" y="0"/>
                  </a:moveTo>
                  <a:cubicBezTo>
                    <a:pt x="287" y="0"/>
                    <a:pt x="0" y="4184"/>
                    <a:pt x="3801" y="4232"/>
                  </a:cubicBezTo>
                  <a:cubicBezTo>
                    <a:pt x="3840" y="4233"/>
                    <a:pt x="3878" y="4234"/>
                    <a:pt x="3916" y="4234"/>
                  </a:cubicBezTo>
                  <a:cubicBezTo>
                    <a:pt x="6055" y="4234"/>
                    <a:pt x="7042" y="2800"/>
                    <a:pt x="8580" y="2800"/>
                  </a:cubicBezTo>
                  <a:cubicBezTo>
                    <a:pt x="8845" y="2800"/>
                    <a:pt x="9126" y="2842"/>
                    <a:pt x="9431" y="2942"/>
                  </a:cubicBezTo>
                  <a:cubicBezTo>
                    <a:pt x="7280" y="2241"/>
                    <a:pt x="6850" y="90"/>
                    <a:pt x="4047" y="3"/>
                  </a:cubicBezTo>
                  <a:cubicBezTo>
                    <a:pt x="3989" y="1"/>
                    <a:pt x="3932" y="0"/>
                    <a:pt x="387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2"/>
            <p:cNvSpPr/>
            <p:nvPr/>
          </p:nvSpPr>
          <p:spPr>
            <a:xfrm flipH="1" rot="-687997">
              <a:off x="479854" y="2688697"/>
              <a:ext cx="429252" cy="105393"/>
            </a:xfrm>
            <a:custGeom>
              <a:rect b="b" l="l" r="r" t="t"/>
              <a:pathLst>
                <a:path extrusionOk="0" h="2470" w="10060">
                  <a:moveTo>
                    <a:pt x="743" y="0"/>
                  </a:moveTo>
                  <a:cubicBezTo>
                    <a:pt x="498" y="0"/>
                    <a:pt x="251" y="4"/>
                    <a:pt x="1" y="11"/>
                  </a:cubicBezTo>
                  <a:cubicBezTo>
                    <a:pt x="2927" y="24"/>
                    <a:pt x="7229" y="454"/>
                    <a:pt x="9319" y="2470"/>
                  </a:cubicBezTo>
                  <a:cubicBezTo>
                    <a:pt x="10060" y="1729"/>
                    <a:pt x="6069" y="0"/>
                    <a:pt x="743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2"/>
            <p:cNvSpPr/>
            <p:nvPr/>
          </p:nvSpPr>
          <p:spPr>
            <a:xfrm flipH="1" rot="1520033">
              <a:off x="-248193" y="1195191"/>
              <a:ext cx="556524" cy="451859"/>
            </a:xfrm>
            <a:custGeom>
              <a:rect b="b" l="l" r="r" t="t"/>
              <a:pathLst>
                <a:path extrusionOk="0" h="10590" w="13043">
                  <a:moveTo>
                    <a:pt x="5601" y="0"/>
                  </a:moveTo>
                  <a:cubicBezTo>
                    <a:pt x="5570" y="0"/>
                    <a:pt x="5539" y="1"/>
                    <a:pt x="5507" y="2"/>
                  </a:cubicBezTo>
                  <a:cubicBezTo>
                    <a:pt x="1307" y="148"/>
                    <a:pt x="0" y="10590"/>
                    <a:pt x="5849" y="10590"/>
                  </a:cubicBezTo>
                  <a:cubicBezTo>
                    <a:pt x="5907" y="10590"/>
                    <a:pt x="5965" y="10589"/>
                    <a:pt x="6023" y="10587"/>
                  </a:cubicBezTo>
                  <a:cubicBezTo>
                    <a:pt x="10302" y="10427"/>
                    <a:pt x="10154" y="5018"/>
                    <a:pt x="13043" y="4477"/>
                  </a:cubicBezTo>
                  <a:lnTo>
                    <a:pt x="13043" y="4477"/>
                  </a:lnTo>
                  <a:cubicBezTo>
                    <a:pt x="12886" y="4506"/>
                    <a:pt x="12732" y="4520"/>
                    <a:pt x="12582" y="4520"/>
                  </a:cubicBezTo>
                  <a:cubicBezTo>
                    <a:pt x="9885" y="4520"/>
                    <a:pt x="8362" y="0"/>
                    <a:pt x="5601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2"/>
            <p:cNvSpPr/>
            <p:nvPr/>
          </p:nvSpPr>
          <p:spPr>
            <a:xfrm flipH="1" rot="1520033">
              <a:off x="-389877" y="1248680"/>
              <a:ext cx="553410" cy="101722"/>
            </a:xfrm>
            <a:custGeom>
              <a:rect b="b" l="l" r="r" t="t"/>
              <a:pathLst>
                <a:path extrusionOk="0" h="2384" w="12970">
                  <a:moveTo>
                    <a:pt x="12785" y="1"/>
                  </a:moveTo>
                  <a:cubicBezTo>
                    <a:pt x="8347" y="1304"/>
                    <a:pt x="4340" y="2201"/>
                    <a:pt x="0" y="2361"/>
                  </a:cubicBezTo>
                  <a:cubicBezTo>
                    <a:pt x="482" y="2376"/>
                    <a:pt x="963" y="2384"/>
                    <a:pt x="1445" y="2384"/>
                  </a:cubicBezTo>
                  <a:cubicBezTo>
                    <a:pt x="5326" y="2384"/>
                    <a:pt x="9196" y="1900"/>
                    <a:pt x="12970" y="960"/>
                  </a:cubicBezTo>
                  <a:lnTo>
                    <a:pt x="12785" y="1"/>
                  </a:ln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2" name="Google Shape;1262;p22"/>
          <p:cNvGrpSpPr/>
          <p:nvPr/>
        </p:nvGrpSpPr>
        <p:grpSpPr>
          <a:xfrm rot="10800000">
            <a:off x="7772364" y="-419098"/>
            <a:ext cx="2347135" cy="4505182"/>
            <a:chOff x="-819186" y="1097852"/>
            <a:chExt cx="2347135" cy="4505182"/>
          </a:xfrm>
        </p:grpSpPr>
        <p:grpSp>
          <p:nvGrpSpPr>
            <p:cNvPr id="1263" name="Google Shape;1263;p22"/>
            <p:cNvGrpSpPr/>
            <p:nvPr/>
          </p:nvGrpSpPr>
          <p:grpSpPr>
            <a:xfrm flipH="1" rot="-136340">
              <a:off x="-608035" y="1805074"/>
              <a:ext cx="1207855" cy="1358211"/>
              <a:chOff x="7252252" y="3590922"/>
              <a:chExt cx="1460083" cy="1641837"/>
            </a:xfrm>
          </p:grpSpPr>
          <p:sp>
            <p:nvSpPr>
              <p:cNvPr id="1264" name="Google Shape;1264;p22"/>
              <p:cNvSpPr/>
              <p:nvPr/>
            </p:nvSpPr>
            <p:spPr>
              <a:xfrm rot="688039">
                <a:off x="7375542" y="3689307"/>
                <a:ext cx="1125626" cy="1353310"/>
              </a:xfrm>
              <a:custGeom>
                <a:rect b="b" l="l" r="r" t="t"/>
                <a:pathLst>
                  <a:path extrusionOk="0" h="26236" w="21822">
                    <a:moveTo>
                      <a:pt x="5815" y="1"/>
                    </a:moveTo>
                    <a:lnTo>
                      <a:pt x="5815" y="1"/>
                    </a:lnTo>
                    <a:cubicBezTo>
                      <a:pt x="1" y="10352"/>
                      <a:pt x="3012" y="23063"/>
                      <a:pt x="17224" y="25215"/>
                    </a:cubicBezTo>
                    <a:cubicBezTo>
                      <a:pt x="19424" y="25534"/>
                      <a:pt x="21096" y="25596"/>
                      <a:pt x="21822" y="26235"/>
                    </a:cubicBezTo>
                    <a:cubicBezTo>
                      <a:pt x="21096" y="25584"/>
                      <a:pt x="20813" y="23924"/>
                      <a:pt x="20641" y="21846"/>
                    </a:cubicBezTo>
                    <a:cubicBezTo>
                      <a:pt x="19695" y="10032"/>
                      <a:pt x="19240" y="8828"/>
                      <a:pt x="5815" y="1"/>
                    </a:cubicBezTo>
                    <a:close/>
                  </a:path>
                </a:pathLst>
              </a:custGeom>
              <a:solidFill>
                <a:srgbClr val="D566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22"/>
              <p:cNvSpPr/>
              <p:nvPr/>
            </p:nvSpPr>
            <p:spPr>
              <a:xfrm rot="688039">
                <a:off x="7437079" y="3695486"/>
                <a:ext cx="1063470" cy="1353310"/>
              </a:xfrm>
              <a:custGeom>
                <a:rect b="b" l="l" r="r" t="t"/>
                <a:pathLst>
                  <a:path extrusionOk="0" h="26236" w="20617">
                    <a:moveTo>
                      <a:pt x="4610" y="1"/>
                    </a:moveTo>
                    <a:cubicBezTo>
                      <a:pt x="0" y="8201"/>
                      <a:pt x="984" y="17986"/>
                      <a:pt x="8544" y="22695"/>
                    </a:cubicBezTo>
                    <a:cubicBezTo>
                      <a:pt x="13669" y="25924"/>
                      <a:pt x="19123" y="24966"/>
                      <a:pt x="20594" y="26216"/>
                    </a:cubicBezTo>
                    <a:lnTo>
                      <a:pt x="20594" y="26216"/>
                    </a:lnTo>
                    <a:cubicBezTo>
                      <a:pt x="12689" y="19346"/>
                      <a:pt x="7104" y="10183"/>
                      <a:pt x="4610" y="1"/>
                    </a:cubicBezTo>
                    <a:close/>
                    <a:moveTo>
                      <a:pt x="20594" y="26216"/>
                    </a:moveTo>
                    <a:lnTo>
                      <a:pt x="20594" y="26216"/>
                    </a:lnTo>
                    <a:cubicBezTo>
                      <a:pt x="20602" y="26222"/>
                      <a:pt x="20609" y="26229"/>
                      <a:pt x="20617" y="26235"/>
                    </a:cubicBezTo>
                    <a:cubicBezTo>
                      <a:pt x="20609" y="26229"/>
                      <a:pt x="20602" y="26222"/>
                      <a:pt x="20594" y="26216"/>
                    </a:cubicBezTo>
                    <a:close/>
                  </a:path>
                </a:pathLst>
              </a:custGeom>
              <a:solidFill>
                <a:srgbClr val="D9CA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22"/>
              <p:cNvSpPr/>
              <p:nvPr/>
            </p:nvSpPr>
            <p:spPr>
              <a:xfrm rot="688039">
                <a:off x="7515974" y="3790941"/>
                <a:ext cx="1073012" cy="1348616"/>
              </a:xfrm>
              <a:custGeom>
                <a:rect b="b" l="l" r="r" t="t"/>
                <a:pathLst>
                  <a:path extrusionOk="0" h="26145" w="20802">
                    <a:moveTo>
                      <a:pt x="3079" y="0"/>
                    </a:moveTo>
                    <a:cubicBezTo>
                      <a:pt x="3068" y="0"/>
                      <a:pt x="3289" y="673"/>
                      <a:pt x="3945" y="2551"/>
                    </a:cubicBezTo>
                    <a:lnTo>
                      <a:pt x="3945" y="2551"/>
                    </a:lnTo>
                    <a:cubicBezTo>
                      <a:pt x="3578" y="1365"/>
                      <a:pt x="3094" y="0"/>
                      <a:pt x="3079" y="0"/>
                    </a:cubicBezTo>
                    <a:close/>
                    <a:moveTo>
                      <a:pt x="5828" y="525"/>
                    </a:moveTo>
                    <a:cubicBezTo>
                      <a:pt x="7881" y="2013"/>
                      <a:pt x="5250" y="2689"/>
                      <a:pt x="4684" y="4115"/>
                    </a:cubicBezTo>
                    <a:cubicBezTo>
                      <a:pt x="4644" y="4229"/>
                      <a:pt x="4657" y="4413"/>
                      <a:pt x="4628" y="4413"/>
                    </a:cubicBezTo>
                    <a:cubicBezTo>
                      <a:pt x="4613" y="4413"/>
                      <a:pt x="4587" y="4366"/>
                      <a:pt x="4537" y="4238"/>
                    </a:cubicBezTo>
                    <a:cubicBezTo>
                      <a:pt x="4309" y="3590"/>
                      <a:pt x="4113" y="3031"/>
                      <a:pt x="3945" y="2551"/>
                    </a:cubicBezTo>
                    <a:lnTo>
                      <a:pt x="3945" y="2551"/>
                    </a:lnTo>
                    <a:cubicBezTo>
                      <a:pt x="4227" y="3463"/>
                      <a:pt x="4439" y="4269"/>
                      <a:pt x="4314" y="4269"/>
                    </a:cubicBezTo>
                    <a:cubicBezTo>
                      <a:pt x="4307" y="4269"/>
                      <a:pt x="4300" y="4267"/>
                      <a:pt x="4291" y="4262"/>
                    </a:cubicBezTo>
                    <a:cubicBezTo>
                      <a:pt x="3013" y="3561"/>
                      <a:pt x="345" y="4557"/>
                      <a:pt x="1169" y="1939"/>
                    </a:cubicBezTo>
                    <a:lnTo>
                      <a:pt x="1169" y="1939"/>
                    </a:lnTo>
                    <a:cubicBezTo>
                      <a:pt x="160" y="4545"/>
                      <a:pt x="3074" y="3684"/>
                      <a:pt x="4242" y="4348"/>
                    </a:cubicBezTo>
                    <a:cubicBezTo>
                      <a:pt x="4626" y="4552"/>
                      <a:pt x="4647" y="4804"/>
                      <a:pt x="4682" y="4804"/>
                    </a:cubicBezTo>
                    <a:cubicBezTo>
                      <a:pt x="4683" y="4804"/>
                      <a:pt x="4684" y="4803"/>
                      <a:pt x="4684" y="4803"/>
                    </a:cubicBezTo>
                    <a:cubicBezTo>
                      <a:pt x="6314" y="9015"/>
                      <a:pt x="7205" y="10144"/>
                      <a:pt x="7023" y="10144"/>
                    </a:cubicBezTo>
                    <a:cubicBezTo>
                      <a:pt x="6997" y="10144"/>
                      <a:pt x="6947" y="10120"/>
                      <a:pt x="6873" y="10077"/>
                    </a:cubicBezTo>
                    <a:cubicBezTo>
                      <a:pt x="6288" y="9751"/>
                      <a:pt x="5508" y="9680"/>
                      <a:pt x="4683" y="9680"/>
                    </a:cubicBezTo>
                    <a:cubicBezTo>
                      <a:pt x="4048" y="9680"/>
                      <a:pt x="3387" y="9722"/>
                      <a:pt x="2767" y="9722"/>
                    </a:cubicBezTo>
                    <a:cubicBezTo>
                      <a:pt x="1394" y="9722"/>
                      <a:pt x="224" y="9517"/>
                      <a:pt x="1" y="8196"/>
                    </a:cubicBezTo>
                    <a:lnTo>
                      <a:pt x="1" y="8196"/>
                    </a:lnTo>
                    <a:cubicBezTo>
                      <a:pt x="205" y="9709"/>
                      <a:pt x="1662" y="9863"/>
                      <a:pt x="3239" y="9863"/>
                    </a:cubicBezTo>
                    <a:cubicBezTo>
                      <a:pt x="3644" y="9863"/>
                      <a:pt x="4057" y="9853"/>
                      <a:pt x="4458" y="9853"/>
                    </a:cubicBezTo>
                    <a:cubicBezTo>
                      <a:pt x="4933" y="9853"/>
                      <a:pt x="5392" y="9867"/>
                      <a:pt x="5803" y="9930"/>
                    </a:cubicBezTo>
                    <a:cubicBezTo>
                      <a:pt x="7278" y="10163"/>
                      <a:pt x="7315" y="10679"/>
                      <a:pt x="8594" y="12806"/>
                    </a:cubicBezTo>
                    <a:cubicBezTo>
                      <a:pt x="10025" y="15319"/>
                      <a:pt x="10699" y="15904"/>
                      <a:pt x="10563" y="15904"/>
                    </a:cubicBezTo>
                    <a:cubicBezTo>
                      <a:pt x="10445" y="15904"/>
                      <a:pt x="9712" y="15460"/>
                      <a:pt x="8330" y="15460"/>
                    </a:cubicBezTo>
                    <a:cubicBezTo>
                      <a:pt x="8287" y="15460"/>
                      <a:pt x="8244" y="15461"/>
                      <a:pt x="8200" y="15462"/>
                    </a:cubicBezTo>
                    <a:cubicBezTo>
                      <a:pt x="6897" y="15481"/>
                      <a:pt x="5361" y="15786"/>
                      <a:pt x="4012" y="15786"/>
                    </a:cubicBezTo>
                    <a:cubicBezTo>
                      <a:pt x="2765" y="15786"/>
                      <a:pt x="1679" y="15525"/>
                      <a:pt x="1082" y="14540"/>
                    </a:cubicBezTo>
                    <a:lnTo>
                      <a:pt x="1082" y="14540"/>
                    </a:lnTo>
                    <a:cubicBezTo>
                      <a:pt x="1693" y="15686"/>
                      <a:pt x="2913" y="15958"/>
                      <a:pt x="4317" y="15958"/>
                    </a:cubicBezTo>
                    <a:cubicBezTo>
                      <a:pt x="5582" y="15958"/>
                      <a:pt x="6997" y="15736"/>
                      <a:pt x="8247" y="15736"/>
                    </a:cubicBezTo>
                    <a:cubicBezTo>
                      <a:pt x="9014" y="15736"/>
                      <a:pt x="9720" y="15820"/>
                      <a:pt x="10290" y="16089"/>
                    </a:cubicBezTo>
                    <a:cubicBezTo>
                      <a:pt x="11286" y="16543"/>
                      <a:pt x="11470" y="17416"/>
                      <a:pt x="14286" y="20613"/>
                    </a:cubicBezTo>
                    <a:cubicBezTo>
                      <a:pt x="13930" y="20493"/>
                      <a:pt x="13556" y="20445"/>
                      <a:pt x="13168" y="20445"/>
                    </a:cubicBezTo>
                    <a:cubicBezTo>
                      <a:pt x="11595" y="20445"/>
                      <a:pt x="9793" y="21229"/>
                      <a:pt x="8043" y="21229"/>
                    </a:cubicBezTo>
                    <a:cubicBezTo>
                      <a:pt x="7374" y="21229"/>
                      <a:pt x="6712" y="21115"/>
                      <a:pt x="6074" y="20797"/>
                    </a:cubicBezTo>
                    <a:lnTo>
                      <a:pt x="6074" y="20797"/>
                    </a:lnTo>
                    <a:cubicBezTo>
                      <a:pt x="6798" y="21264"/>
                      <a:pt x="7607" y="21414"/>
                      <a:pt x="8428" y="21414"/>
                    </a:cubicBezTo>
                    <a:cubicBezTo>
                      <a:pt x="8860" y="21414"/>
                      <a:pt x="9296" y="21373"/>
                      <a:pt x="9725" y="21313"/>
                    </a:cubicBezTo>
                    <a:cubicBezTo>
                      <a:pt x="11524" y="21045"/>
                      <a:pt x="12588" y="20862"/>
                      <a:pt x="13338" y="20862"/>
                    </a:cubicBezTo>
                    <a:cubicBezTo>
                      <a:pt x="15267" y="20862"/>
                      <a:pt x="15118" y="22072"/>
                      <a:pt x="20076" y="26145"/>
                    </a:cubicBezTo>
                    <a:cubicBezTo>
                      <a:pt x="20801" y="25235"/>
                      <a:pt x="14544" y="22198"/>
                      <a:pt x="14876" y="19371"/>
                    </a:cubicBezTo>
                    <a:cubicBezTo>
                      <a:pt x="15122" y="17293"/>
                      <a:pt x="17101" y="14921"/>
                      <a:pt x="16720" y="12843"/>
                    </a:cubicBezTo>
                    <a:lnTo>
                      <a:pt x="16720" y="12843"/>
                    </a:lnTo>
                    <a:cubicBezTo>
                      <a:pt x="16917" y="15302"/>
                      <a:pt x="14052" y="17994"/>
                      <a:pt x="14556" y="20379"/>
                    </a:cubicBezTo>
                    <a:cubicBezTo>
                      <a:pt x="13142" y="18818"/>
                      <a:pt x="11458" y="16728"/>
                      <a:pt x="11507" y="16715"/>
                    </a:cubicBezTo>
                    <a:cubicBezTo>
                      <a:pt x="9307" y="13802"/>
                      <a:pt x="15257" y="9561"/>
                      <a:pt x="14114" y="7348"/>
                    </a:cubicBezTo>
                    <a:lnTo>
                      <a:pt x="14114" y="7348"/>
                    </a:lnTo>
                    <a:cubicBezTo>
                      <a:pt x="14925" y="9327"/>
                      <a:pt x="10401" y="12646"/>
                      <a:pt x="10770" y="15597"/>
                    </a:cubicBezTo>
                    <a:cubicBezTo>
                      <a:pt x="10773" y="15631"/>
                      <a:pt x="10767" y="15647"/>
                      <a:pt x="10752" y="15647"/>
                    </a:cubicBezTo>
                    <a:cubicBezTo>
                      <a:pt x="10510" y="15647"/>
                      <a:pt x="7984" y="11407"/>
                      <a:pt x="7660" y="10852"/>
                    </a:cubicBezTo>
                    <a:cubicBezTo>
                      <a:pt x="8016" y="10667"/>
                      <a:pt x="6086" y="10421"/>
                      <a:pt x="9491" y="6364"/>
                    </a:cubicBezTo>
                    <a:cubicBezTo>
                      <a:pt x="10401" y="5270"/>
                      <a:pt x="11114" y="4385"/>
                      <a:pt x="10475" y="3820"/>
                    </a:cubicBezTo>
                    <a:lnTo>
                      <a:pt x="10475" y="3820"/>
                    </a:lnTo>
                    <a:cubicBezTo>
                      <a:pt x="11679" y="5024"/>
                      <a:pt x="7131" y="7508"/>
                      <a:pt x="7266" y="10151"/>
                    </a:cubicBezTo>
                    <a:cubicBezTo>
                      <a:pt x="3910" y="3611"/>
                      <a:pt x="4389" y="4361"/>
                      <a:pt x="6049" y="2639"/>
                    </a:cubicBezTo>
                    <a:cubicBezTo>
                      <a:pt x="6860" y="1804"/>
                      <a:pt x="6934" y="1213"/>
                      <a:pt x="5828" y="525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7" name="Google Shape;1267;p22"/>
            <p:cNvGrpSpPr/>
            <p:nvPr/>
          </p:nvGrpSpPr>
          <p:grpSpPr>
            <a:xfrm flipH="1" rot="6498679">
              <a:off x="-762719" y="3857500"/>
              <a:ext cx="2022442" cy="1195449"/>
              <a:chOff x="8495911" y="3044437"/>
              <a:chExt cx="3209147" cy="1896901"/>
            </a:xfrm>
          </p:grpSpPr>
          <p:sp>
            <p:nvSpPr>
              <p:cNvPr id="1268" name="Google Shape;1268;p22"/>
              <p:cNvSpPr/>
              <p:nvPr/>
            </p:nvSpPr>
            <p:spPr>
              <a:xfrm rot="705227">
                <a:off x="8832469" y="3311547"/>
                <a:ext cx="2762760" cy="1362682"/>
              </a:xfrm>
              <a:custGeom>
                <a:rect b="b" l="l" r="r" t="t"/>
                <a:pathLst>
                  <a:path extrusionOk="0" h="26418" w="53561">
                    <a:moveTo>
                      <a:pt x="46340" y="0"/>
                    </a:moveTo>
                    <a:cubicBezTo>
                      <a:pt x="43444" y="0"/>
                      <a:pt x="40543" y="2510"/>
                      <a:pt x="37493" y="4714"/>
                    </a:cubicBezTo>
                    <a:cubicBezTo>
                      <a:pt x="33704" y="7499"/>
                      <a:pt x="31647" y="8289"/>
                      <a:pt x="29780" y="8289"/>
                    </a:cubicBezTo>
                    <a:cubicBezTo>
                      <a:pt x="27855" y="8289"/>
                      <a:pt x="26133" y="7449"/>
                      <a:pt x="22926" y="7087"/>
                    </a:cubicBezTo>
                    <a:cubicBezTo>
                      <a:pt x="22437" y="7043"/>
                      <a:pt x="21984" y="7023"/>
                      <a:pt x="21563" y="7023"/>
                    </a:cubicBezTo>
                    <a:cubicBezTo>
                      <a:pt x="14894" y="7023"/>
                      <a:pt x="16060" y="12199"/>
                      <a:pt x="5850" y="12558"/>
                    </a:cubicBezTo>
                    <a:cubicBezTo>
                      <a:pt x="5752" y="12555"/>
                      <a:pt x="5655" y="12554"/>
                      <a:pt x="5561" y="12554"/>
                    </a:cubicBezTo>
                    <a:cubicBezTo>
                      <a:pt x="1846" y="12554"/>
                      <a:pt x="716" y="14435"/>
                      <a:pt x="428" y="18176"/>
                    </a:cubicBezTo>
                    <a:cubicBezTo>
                      <a:pt x="1" y="23778"/>
                      <a:pt x="2330" y="26418"/>
                      <a:pt x="6693" y="26418"/>
                    </a:cubicBezTo>
                    <a:cubicBezTo>
                      <a:pt x="7223" y="26418"/>
                      <a:pt x="7782" y="26379"/>
                      <a:pt x="8370" y="26302"/>
                    </a:cubicBezTo>
                    <a:cubicBezTo>
                      <a:pt x="13462" y="25740"/>
                      <a:pt x="15388" y="22725"/>
                      <a:pt x="21405" y="22725"/>
                    </a:cubicBezTo>
                    <a:cubicBezTo>
                      <a:pt x="22230" y="22725"/>
                      <a:pt x="23133" y="22781"/>
                      <a:pt x="24130" y="22909"/>
                    </a:cubicBezTo>
                    <a:cubicBezTo>
                      <a:pt x="25494" y="23070"/>
                      <a:pt x="26731" y="23145"/>
                      <a:pt x="27857" y="23145"/>
                    </a:cubicBezTo>
                    <a:cubicBezTo>
                      <a:pt x="39605" y="23145"/>
                      <a:pt x="39381" y="14943"/>
                      <a:pt x="46886" y="10455"/>
                    </a:cubicBezTo>
                    <a:cubicBezTo>
                      <a:pt x="50315" y="8390"/>
                      <a:pt x="53561" y="5563"/>
                      <a:pt x="50942" y="2514"/>
                    </a:cubicBezTo>
                    <a:cubicBezTo>
                      <a:pt x="49396" y="700"/>
                      <a:pt x="47869" y="0"/>
                      <a:pt x="46340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22"/>
              <p:cNvSpPr/>
              <p:nvPr/>
            </p:nvSpPr>
            <p:spPr>
              <a:xfrm rot="705227">
                <a:off x="8564020" y="3439922"/>
                <a:ext cx="2795772" cy="956477"/>
              </a:xfrm>
              <a:custGeom>
                <a:rect b="b" l="l" r="r" t="t"/>
                <a:pathLst>
                  <a:path extrusionOk="0" h="18543" w="54201">
                    <a:moveTo>
                      <a:pt x="47496" y="1"/>
                    </a:moveTo>
                    <a:lnTo>
                      <a:pt x="47496" y="1"/>
                    </a:lnTo>
                    <a:cubicBezTo>
                      <a:pt x="47488" y="1"/>
                      <a:pt x="47118" y="522"/>
                      <a:pt x="46320" y="1606"/>
                    </a:cubicBezTo>
                    <a:cubicBezTo>
                      <a:pt x="41686" y="7913"/>
                      <a:pt x="44427" y="7089"/>
                      <a:pt x="34359" y="10642"/>
                    </a:cubicBezTo>
                    <a:cubicBezTo>
                      <a:pt x="33978" y="10775"/>
                      <a:pt x="33810" y="10825"/>
                      <a:pt x="33749" y="10825"/>
                    </a:cubicBezTo>
                    <a:cubicBezTo>
                      <a:pt x="33659" y="10825"/>
                      <a:pt x="33806" y="10715"/>
                      <a:pt x="33842" y="10605"/>
                    </a:cubicBezTo>
                    <a:cubicBezTo>
                      <a:pt x="34313" y="9354"/>
                      <a:pt x="36354" y="5992"/>
                      <a:pt x="36235" y="5992"/>
                    </a:cubicBezTo>
                    <a:cubicBezTo>
                      <a:pt x="36183" y="5992"/>
                      <a:pt x="35721" y="6629"/>
                      <a:pt x="34543" y="8355"/>
                    </a:cubicBezTo>
                    <a:cubicBezTo>
                      <a:pt x="32539" y="11170"/>
                      <a:pt x="34150" y="11023"/>
                      <a:pt x="29257" y="12277"/>
                    </a:cubicBezTo>
                    <a:cubicBezTo>
                      <a:pt x="24560" y="13342"/>
                      <a:pt x="22502" y="13781"/>
                      <a:pt x="21753" y="13781"/>
                    </a:cubicBezTo>
                    <a:cubicBezTo>
                      <a:pt x="20964" y="13781"/>
                      <a:pt x="21632" y="13292"/>
                      <a:pt x="22200" y="12535"/>
                    </a:cubicBezTo>
                    <a:cubicBezTo>
                      <a:pt x="23737" y="10347"/>
                      <a:pt x="25274" y="8552"/>
                      <a:pt x="28175" y="5860"/>
                    </a:cubicBezTo>
                    <a:cubicBezTo>
                      <a:pt x="29060" y="5005"/>
                      <a:pt x="29407" y="4648"/>
                      <a:pt x="29373" y="4648"/>
                    </a:cubicBezTo>
                    <a:cubicBezTo>
                      <a:pt x="29206" y="4648"/>
                      <a:pt x="19590" y="13531"/>
                      <a:pt x="20184" y="13961"/>
                    </a:cubicBezTo>
                    <a:cubicBezTo>
                      <a:pt x="18341" y="14236"/>
                      <a:pt x="14253" y="14545"/>
                      <a:pt x="11305" y="14545"/>
                    </a:cubicBezTo>
                    <a:cubicBezTo>
                      <a:pt x="10694" y="14545"/>
                      <a:pt x="10132" y="14531"/>
                      <a:pt x="9649" y="14502"/>
                    </a:cubicBezTo>
                    <a:cubicBezTo>
                      <a:pt x="8665" y="14440"/>
                      <a:pt x="8272" y="14735"/>
                      <a:pt x="12378" y="11355"/>
                    </a:cubicBezTo>
                    <a:cubicBezTo>
                      <a:pt x="12694" y="11098"/>
                      <a:pt x="12806" y="10989"/>
                      <a:pt x="12771" y="10989"/>
                    </a:cubicBezTo>
                    <a:cubicBezTo>
                      <a:pt x="12576" y="10989"/>
                      <a:pt x="7895" y="14284"/>
                      <a:pt x="7854" y="14305"/>
                    </a:cubicBezTo>
                    <a:cubicBezTo>
                      <a:pt x="7726" y="14355"/>
                      <a:pt x="7461" y="14375"/>
                      <a:pt x="7124" y="14375"/>
                    </a:cubicBezTo>
                    <a:cubicBezTo>
                      <a:pt x="5974" y="14375"/>
                      <a:pt x="3976" y="14144"/>
                      <a:pt x="3662" y="14096"/>
                    </a:cubicBezTo>
                    <a:cubicBezTo>
                      <a:pt x="1681" y="13803"/>
                      <a:pt x="812" y="13611"/>
                      <a:pt x="425" y="13611"/>
                    </a:cubicBezTo>
                    <a:cubicBezTo>
                      <a:pt x="0" y="13611"/>
                      <a:pt x="156" y="13843"/>
                      <a:pt x="60" y="14428"/>
                    </a:cubicBezTo>
                    <a:cubicBezTo>
                      <a:pt x="17701" y="16579"/>
                      <a:pt x="5420" y="13703"/>
                      <a:pt x="14751" y="18165"/>
                    </a:cubicBezTo>
                    <a:cubicBezTo>
                      <a:pt x="15281" y="18427"/>
                      <a:pt x="15519" y="18543"/>
                      <a:pt x="15545" y="18543"/>
                    </a:cubicBezTo>
                    <a:cubicBezTo>
                      <a:pt x="15645" y="18543"/>
                      <a:pt x="12784" y="16913"/>
                      <a:pt x="11308" y="15215"/>
                    </a:cubicBezTo>
                    <a:cubicBezTo>
                      <a:pt x="15488" y="15055"/>
                      <a:pt x="17873" y="14957"/>
                      <a:pt x="23049" y="14059"/>
                    </a:cubicBezTo>
                    <a:lnTo>
                      <a:pt x="23049" y="14059"/>
                    </a:lnTo>
                    <a:cubicBezTo>
                      <a:pt x="22782" y="14454"/>
                      <a:pt x="28773" y="17835"/>
                      <a:pt x="35459" y="17835"/>
                    </a:cubicBezTo>
                    <a:cubicBezTo>
                      <a:pt x="35860" y="17835"/>
                      <a:pt x="36264" y="17822"/>
                      <a:pt x="36670" y="17797"/>
                    </a:cubicBezTo>
                    <a:lnTo>
                      <a:pt x="36670" y="17797"/>
                    </a:lnTo>
                    <a:cubicBezTo>
                      <a:pt x="36631" y="17797"/>
                      <a:pt x="36593" y="17797"/>
                      <a:pt x="36554" y="17797"/>
                    </a:cubicBezTo>
                    <a:cubicBezTo>
                      <a:pt x="31410" y="17797"/>
                      <a:pt x="27400" y="16169"/>
                      <a:pt x="24094" y="13850"/>
                    </a:cubicBezTo>
                    <a:cubicBezTo>
                      <a:pt x="29763" y="12812"/>
                      <a:pt x="34133" y="10814"/>
                      <a:pt x="35260" y="10814"/>
                    </a:cubicBezTo>
                    <a:cubicBezTo>
                      <a:pt x="35267" y="10814"/>
                      <a:pt x="35274" y="10814"/>
                      <a:pt x="35281" y="10814"/>
                    </a:cubicBezTo>
                    <a:cubicBezTo>
                      <a:pt x="36289" y="10826"/>
                      <a:pt x="36375" y="11822"/>
                      <a:pt x="41538" y="12006"/>
                    </a:cubicBezTo>
                    <a:cubicBezTo>
                      <a:pt x="40112" y="11810"/>
                      <a:pt x="38711" y="11551"/>
                      <a:pt x="37358" y="11023"/>
                    </a:cubicBezTo>
                    <a:cubicBezTo>
                      <a:pt x="35109" y="10138"/>
                      <a:pt x="35588" y="10802"/>
                      <a:pt x="40628" y="8392"/>
                    </a:cubicBezTo>
                    <a:cubicBezTo>
                      <a:pt x="44665" y="6364"/>
                      <a:pt x="44812" y="6087"/>
                      <a:pt x="45323" y="6087"/>
                    </a:cubicBezTo>
                    <a:cubicBezTo>
                      <a:pt x="45515" y="6087"/>
                      <a:pt x="45758" y="6126"/>
                      <a:pt x="46278" y="6126"/>
                    </a:cubicBezTo>
                    <a:cubicBezTo>
                      <a:pt x="46891" y="6126"/>
                      <a:pt x="47888" y="6072"/>
                      <a:pt x="49639" y="5835"/>
                    </a:cubicBezTo>
                    <a:cubicBezTo>
                      <a:pt x="51066" y="5614"/>
                      <a:pt x="52455" y="5392"/>
                      <a:pt x="54200" y="4630"/>
                    </a:cubicBezTo>
                    <a:lnTo>
                      <a:pt x="54200" y="4630"/>
                    </a:lnTo>
                    <a:cubicBezTo>
                      <a:pt x="52098" y="5442"/>
                      <a:pt x="49971" y="5700"/>
                      <a:pt x="47636" y="5810"/>
                    </a:cubicBezTo>
                    <a:cubicBezTo>
                      <a:pt x="46920" y="5841"/>
                      <a:pt x="46400" y="5882"/>
                      <a:pt x="46091" y="5882"/>
                    </a:cubicBezTo>
                    <a:cubicBezTo>
                      <a:pt x="45155" y="5882"/>
                      <a:pt x="46171" y="5504"/>
                      <a:pt x="49603" y="3303"/>
                    </a:cubicBezTo>
                    <a:cubicBezTo>
                      <a:pt x="51923" y="1752"/>
                      <a:pt x="53788" y="242"/>
                      <a:pt x="53773" y="242"/>
                    </a:cubicBezTo>
                    <a:lnTo>
                      <a:pt x="53773" y="242"/>
                    </a:lnTo>
                    <a:cubicBezTo>
                      <a:pt x="53772" y="242"/>
                      <a:pt x="53751" y="258"/>
                      <a:pt x="53709" y="291"/>
                    </a:cubicBezTo>
                    <a:cubicBezTo>
                      <a:pt x="52110" y="1397"/>
                      <a:pt x="49357" y="3721"/>
                      <a:pt x="43112" y="6941"/>
                    </a:cubicBezTo>
                    <a:cubicBezTo>
                      <a:pt x="45823" y="2462"/>
                      <a:pt x="47513" y="1"/>
                      <a:pt x="47496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70" name="Google Shape;1270;p22"/>
            <p:cNvSpPr/>
            <p:nvPr/>
          </p:nvSpPr>
          <p:spPr>
            <a:xfrm flipH="1" rot="-687997">
              <a:off x="686456" y="2105301"/>
              <a:ext cx="483143" cy="389655"/>
            </a:xfrm>
            <a:custGeom>
              <a:rect b="b" l="l" r="r" t="t"/>
              <a:pathLst>
                <a:path extrusionOk="0" h="9132" w="11323">
                  <a:moveTo>
                    <a:pt x="5055" y="1"/>
                  </a:moveTo>
                  <a:cubicBezTo>
                    <a:pt x="3681" y="1"/>
                    <a:pt x="2337" y="632"/>
                    <a:pt x="1562" y="1854"/>
                  </a:cubicBezTo>
                  <a:cubicBezTo>
                    <a:pt x="1" y="4312"/>
                    <a:pt x="1107" y="8246"/>
                    <a:pt x="4869" y="8603"/>
                  </a:cubicBezTo>
                  <a:cubicBezTo>
                    <a:pt x="5066" y="8623"/>
                    <a:pt x="5265" y="8632"/>
                    <a:pt x="5464" y="8632"/>
                  </a:cubicBezTo>
                  <a:cubicBezTo>
                    <a:pt x="6650" y="8632"/>
                    <a:pt x="7846" y="8322"/>
                    <a:pt x="8962" y="8322"/>
                  </a:cubicBezTo>
                  <a:cubicBezTo>
                    <a:pt x="9810" y="8322"/>
                    <a:pt x="10610" y="8501"/>
                    <a:pt x="11323" y="9131"/>
                  </a:cubicBezTo>
                  <a:cubicBezTo>
                    <a:pt x="9479" y="7496"/>
                    <a:pt x="10130" y="5050"/>
                    <a:pt x="9208" y="2825"/>
                  </a:cubicBezTo>
                  <a:cubicBezTo>
                    <a:pt x="8409" y="917"/>
                    <a:pt x="6711" y="1"/>
                    <a:pt x="5055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2"/>
            <p:cNvSpPr/>
            <p:nvPr/>
          </p:nvSpPr>
          <p:spPr>
            <a:xfrm flipH="1" rot="-687997">
              <a:off x="-554066" y="2415991"/>
              <a:ext cx="1816895" cy="2849659"/>
            </a:xfrm>
            <a:custGeom>
              <a:rect b="b" l="l" r="r" t="t"/>
              <a:pathLst>
                <a:path extrusionOk="0" h="66785" w="42581">
                  <a:moveTo>
                    <a:pt x="124" y="1"/>
                  </a:moveTo>
                  <a:cubicBezTo>
                    <a:pt x="1" y="1"/>
                    <a:pt x="1139" y="1011"/>
                    <a:pt x="4090" y="3338"/>
                  </a:cubicBezTo>
                  <a:cubicBezTo>
                    <a:pt x="22395" y="17746"/>
                    <a:pt x="37037" y="40968"/>
                    <a:pt x="41180" y="66784"/>
                  </a:cubicBezTo>
                  <a:lnTo>
                    <a:pt x="42581" y="66551"/>
                  </a:lnTo>
                  <a:cubicBezTo>
                    <a:pt x="39385" y="48652"/>
                    <a:pt x="31836" y="33506"/>
                    <a:pt x="20588" y="19135"/>
                  </a:cubicBezTo>
                  <a:cubicBezTo>
                    <a:pt x="12378" y="9207"/>
                    <a:pt x="498" y="1"/>
                    <a:pt x="12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2"/>
            <p:cNvSpPr/>
            <p:nvPr/>
          </p:nvSpPr>
          <p:spPr>
            <a:xfrm flipH="1" rot="-687997">
              <a:off x="27222" y="3420766"/>
              <a:ext cx="1009339" cy="388247"/>
            </a:xfrm>
            <a:custGeom>
              <a:rect b="b" l="l" r="r" t="t"/>
              <a:pathLst>
                <a:path extrusionOk="0" h="9099" w="23655">
                  <a:moveTo>
                    <a:pt x="9720" y="0"/>
                  </a:moveTo>
                  <a:cubicBezTo>
                    <a:pt x="9649" y="0"/>
                    <a:pt x="9577" y="1"/>
                    <a:pt x="9505" y="2"/>
                  </a:cubicBezTo>
                  <a:cubicBezTo>
                    <a:pt x="5399" y="174"/>
                    <a:pt x="2006" y="2534"/>
                    <a:pt x="1182" y="4526"/>
                  </a:cubicBezTo>
                  <a:cubicBezTo>
                    <a:pt x="0" y="7329"/>
                    <a:pt x="3857" y="7992"/>
                    <a:pt x="8446" y="7992"/>
                  </a:cubicBezTo>
                  <a:cubicBezTo>
                    <a:pt x="12563" y="7992"/>
                    <a:pt x="17271" y="7458"/>
                    <a:pt x="19459" y="7458"/>
                  </a:cubicBezTo>
                  <a:cubicBezTo>
                    <a:pt x="19881" y="7458"/>
                    <a:pt x="20209" y="7478"/>
                    <a:pt x="20421" y="7525"/>
                  </a:cubicBezTo>
                  <a:cubicBezTo>
                    <a:pt x="21513" y="7773"/>
                    <a:pt x="22533" y="8247"/>
                    <a:pt x="23415" y="8911"/>
                  </a:cubicBezTo>
                  <a:lnTo>
                    <a:pt x="23415" y="8911"/>
                  </a:lnTo>
                  <a:cubicBezTo>
                    <a:pt x="18450" y="4958"/>
                    <a:pt x="17107" y="0"/>
                    <a:pt x="9720" y="0"/>
                  </a:cubicBezTo>
                  <a:close/>
                  <a:moveTo>
                    <a:pt x="23415" y="8911"/>
                  </a:moveTo>
                  <a:cubicBezTo>
                    <a:pt x="23494" y="8974"/>
                    <a:pt x="23574" y="9036"/>
                    <a:pt x="23655" y="9099"/>
                  </a:cubicBezTo>
                  <a:cubicBezTo>
                    <a:pt x="23576" y="9035"/>
                    <a:pt x="23496" y="8972"/>
                    <a:pt x="23415" y="891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2"/>
            <p:cNvSpPr/>
            <p:nvPr/>
          </p:nvSpPr>
          <p:spPr>
            <a:xfrm flipH="1" rot="-687997">
              <a:off x="-186238" y="3640513"/>
              <a:ext cx="1009296" cy="527263"/>
            </a:xfrm>
            <a:custGeom>
              <a:rect b="b" l="l" r="r" t="t"/>
              <a:pathLst>
                <a:path extrusionOk="0" h="12357" w="23654">
                  <a:moveTo>
                    <a:pt x="3718" y="0"/>
                  </a:moveTo>
                  <a:cubicBezTo>
                    <a:pt x="2481" y="0"/>
                    <a:pt x="1237" y="109"/>
                    <a:pt x="1" y="334"/>
                  </a:cubicBezTo>
                  <a:cubicBezTo>
                    <a:pt x="1054" y="168"/>
                    <a:pt x="2118" y="87"/>
                    <a:pt x="3182" y="87"/>
                  </a:cubicBezTo>
                  <a:cubicBezTo>
                    <a:pt x="11257" y="87"/>
                    <a:pt x="19343" y="4753"/>
                    <a:pt x="23014" y="12357"/>
                  </a:cubicBezTo>
                  <a:lnTo>
                    <a:pt x="23654" y="12062"/>
                  </a:lnTo>
                  <a:cubicBezTo>
                    <a:pt x="19923" y="4804"/>
                    <a:pt x="11956" y="0"/>
                    <a:pt x="3718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74" name="Google Shape;1274;p22"/>
            <p:cNvGrpSpPr/>
            <p:nvPr/>
          </p:nvGrpSpPr>
          <p:grpSpPr>
            <a:xfrm flipH="1" rot="-687806">
              <a:off x="-322887" y="2618966"/>
              <a:ext cx="1415964" cy="1293341"/>
              <a:chOff x="7652314" y="3072428"/>
              <a:chExt cx="1711753" cy="1563515"/>
            </a:xfrm>
          </p:grpSpPr>
          <p:sp>
            <p:nvSpPr>
              <p:cNvPr id="1275" name="Google Shape;1275;p22"/>
              <p:cNvSpPr/>
              <p:nvPr/>
            </p:nvSpPr>
            <p:spPr>
              <a:xfrm>
                <a:off x="8910762" y="3110184"/>
                <a:ext cx="323474" cy="1525759"/>
              </a:xfrm>
              <a:custGeom>
                <a:rect b="b" l="l" r="r" t="t"/>
                <a:pathLst>
                  <a:path extrusionOk="0" h="29579" w="6271">
                    <a:moveTo>
                      <a:pt x="2472" y="0"/>
                    </a:moveTo>
                    <a:cubicBezTo>
                      <a:pt x="1" y="8225"/>
                      <a:pt x="616" y="20887"/>
                      <a:pt x="4365" y="28976"/>
                    </a:cubicBezTo>
                    <a:cubicBezTo>
                      <a:pt x="6271" y="28042"/>
                      <a:pt x="3603" y="29578"/>
                      <a:pt x="1882" y="18391"/>
                    </a:cubicBezTo>
                    <a:cubicBezTo>
                      <a:pt x="960" y="12970"/>
                      <a:pt x="935" y="5631"/>
                      <a:pt x="247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22"/>
              <p:cNvSpPr/>
              <p:nvPr/>
            </p:nvSpPr>
            <p:spPr>
              <a:xfrm>
                <a:off x="8811670" y="3072428"/>
                <a:ext cx="552397" cy="1313652"/>
              </a:xfrm>
              <a:custGeom>
                <a:rect b="b" l="l" r="r" t="t"/>
                <a:pathLst>
                  <a:path extrusionOk="0" h="25467" w="10709">
                    <a:moveTo>
                      <a:pt x="6283" y="0"/>
                    </a:moveTo>
                    <a:cubicBezTo>
                      <a:pt x="3789" y="0"/>
                      <a:pt x="303" y="3338"/>
                      <a:pt x="111" y="9209"/>
                    </a:cubicBezTo>
                    <a:cubicBezTo>
                      <a:pt x="0" y="14397"/>
                      <a:pt x="1783" y="16929"/>
                      <a:pt x="3725" y="21257"/>
                    </a:cubicBezTo>
                    <a:cubicBezTo>
                      <a:pt x="4229" y="22506"/>
                      <a:pt x="4548" y="23446"/>
                      <a:pt x="4741" y="24118"/>
                    </a:cubicBezTo>
                    <a:lnTo>
                      <a:pt x="4741" y="24118"/>
                    </a:lnTo>
                    <a:cubicBezTo>
                      <a:pt x="4712" y="23377"/>
                      <a:pt x="4773" y="22368"/>
                      <a:pt x="5065" y="21183"/>
                    </a:cubicBezTo>
                    <a:cubicBezTo>
                      <a:pt x="5692" y="18700"/>
                      <a:pt x="7008" y="16831"/>
                      <a:pt x="7930" y="14495"/>
                    </a:cubicBezTo>
                    <a:cubicBezTo>
                      <a:pt x="9380" y="10881"/>
                      <a:pt x="10708" y="2816"/>
                      <a:pt x="7708" y="468"/>
                    </a:cubicBezTo>
                    <a:cubicBezTo>
                      <a:pt x="7307" y="154"/>
                      <a:pt x="6818" y="0"/>
                      <a:pt x="6283" y="0"/>
                    </a:cubicBezTo>
                    <a:close/>
                    <a:moveTo>
                      <a:pt x="4741" y="24118"/>
                    </a:moveTo>
                    <a:cubicBezTo>
                      <a:pt x="4775" y="24970"/>
                      <a:pt x="4927" y="25467"/>
                      <a:pt x="4985" y="25467"/>
                    </a:cubicBezTo>
                    <a:cubicBezTo>
                      <a:pt x="5037" y="25467"/>
                      <a:pt x="5011" y="25053"/>
                      <a:pt x="4741" y="24118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22"/>
              <p:cNvSpPr/>
              <p:nvPr/>
            </p:nvSpPr>
            <p:spPr>
              <a:xfrm>
                <a:off x="7652314" y="3530980"/>
                <a:ext cx="1090867" cy="510357"/>
              </a:xfrm>
              <a:custGeom>
                <a:rect b="b" l="l" r="r" t="t"/>
                <a:pathLst>
                  <a:path extrusionOk="0" h="9894" w="21148">
                    <a:moveTo>
                      <a:pt x="7968" y="1"/>
                    </a:moveTo>
                    <a:cubicBezTo>
                      <a:pt x="3482" y="1"/>
                      <a:pt x="0" y="3160"/>
                      <a:pt x="768" y="5224"/>
                    </a:cubicBezTo>
                    <a:cubicBezTo>
                      <a:pt x="1014" y="5900"/>
                      <a:pt x="2120" y="6724"/>
                      <a:pt x="3829" y="7437"/>
                    </a:cubicBezTo>
                    <a:cubicBezTo>
                      <a:pt x="5939" y="8273"/>
                      <a:pt x="8158" y="8503"/>
                      <a:pt x="10167" y="8503"/>
                    </a:cubicBezTo>
                    <a:cubicBezTo>
                      <a:pt x="12621" y="8503"/>
                      <a:pt x="14762" y="8160"/>
                      <a:pt x="16006" y="8160"/>
                    </a:cubicBezTo>
                    <a:cubicBezTo>
                      <a:pt x="16063" y="8160"/>
                      <a:pt x="16118" y="8161"/>
                      <a:pt x="16172" y="8162"/>
                    </a:cubicBezTo>
                    <a:cubicBezTo>
                      <a:pt x="17855" y="8203"/>
                      <a:pt x="19093" y="8598"/>
                      <a:pt x="19899" y="9000"/>
                    </a:cubicBezTo>
                    <a:lnTo>
                      <a:pt x="19899" y="9000"/>
                    </a:lnTo>
                    <a:cubicBezTo>
                      <a:pt x="19337" y="8419"/>
                      <a:pt x="18568" y="7509"/>
                      <a:pt x="17598" y="6146"/>
                    </a:cubicBezTo>
                    <a:cubicBezTo>
                      <a:pt x="16491" y="4695"/>
                      <a:pt x="15594" y="3368"/>
                      <a:pt x="14217" y="2212"/>
                    </a:cubicBezTo>
                    <a:cubicBezTo>
                      <a:pt x="12124" y="616"/>
                      <a:pt x="9948" y="1"/>
                      <a:pt x="7968" y="1"/>
                    </a:cubicBezTo>
                    <a:close/>
                    <a:moveTo>
                      <a:pt x="19899" y="9000"/>
                    </a:moveTo>
                    <a:lnTo>
                      <a:pt x="19899" y="9000"/>
                    </a:lnTo>
                    <a:cubicBezTo>
                      <a:pt x="20531" y="9654"/>
                      <a:pt x="20902" y="9893"/>
                      <a:pt x="21006" y="9893"/>
                    </a:cubicBezTo>
                    <a:cubicBezTo>
                      <a:pt x="21148" y="9893"/>
                      <a:pt x="20784" y="9442"/>
                      <a:pt x="19899" y="900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22"/>
              <p:cNvSpPr/>
              <p:nvPr/>
            </p:nvSpPr>
            <p:spPr>
              <a:xfrm>
                <a:off x="7930344" y="3741695"/>
                <a:ext cx="1114853" cy="627604"/>
              </a:xfrm>
              <a:custGeom>
                <a:rect b="b" l="l" r="r" t="t"/>
                <a:pathLst>
                  <a:path extrusionOk="0" h="12167" w="21613">
                    <a:moveTo>
                      <a:pt x="815" y="0"/>
                    </a:moveTo>
                    <a:cubicBezTo>
                      <a:pt x="541" y="0"/>
                      <a:pt x="269" y="7"/>
                      <a:pt x="0" y="20"/>
                    </a:cubicBezTo>
                    <a:cubicBezTo>
                      <a:pt x="110" y="18"/>
                      <a:pt x="221" y="17"/>
                      <a:pt x="332" y="17"/>
                    </a:cubicBezTo>
                    <a:cubicBezTo>
                      <a:pt x="7400" y="17"/>
                      <a:pt x="16338" y="4626"/>
                      <a:pt x="21010" y="12166"/>
                    </a:cubicBezTo>
                    <a:lnTo>
                      <a:pt x="21612" y="11785"/>
                    </a:lnTo>
                    <a:cubicBezTo>
                      <a:pt x="16725" y="4378"/>
                      <a:pt x="7864" y="0"/>
                      <a:pt x="815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79" name="Google Shape;1279;p22"/>
            <p:cNvSpPr/>
            <p:nvPr/>
          </p:nvSpPr>
          <p:spPr>
            <a:xfrm flipH="1" rot="-687997">
              <a:off x="136076" y="2055499"/>
              <a:ext cx="482972" cy="941580"/>
            </a:xfrm>
            <a:custGeom>
              <a:rect b="b" l="l" r="r" t="t"/>
              <a:pathLst>
                <a:path extrusionOk="0" h="22067" w="11319">
                  <a:moveTo>
                    <a:pt x="4393" y="1"/>
                  </a:moveTo>
                  <a:cubicBezTo>
                    <a:pt x="1309" y="1"/>
                    <a:pt x="0" y="5653"/>
                    <a:pt x="1767" y="10585"/>
                  </a:cubicBezTo>
                  <a:cubicBezTo>
                    <a:pt x="3144" y="14445"/>
                    <a:pt x="5295" y="16055"/>
                    <a:pt x="7483" y="19042"/>
                  </a:cubicBezTo>
                  <a:cubicBezTo>
                    <a:pt x="8329" y="20209"/>
                    <a:pt x="8795" y="20983"/>
                    <a:pt x="9040" y="21456"/>
                  </a:cubicBezTo>
                  <a:lnTo>
                    <a:pt x="9040" y="21456"/>
                  </a:lnTo>
                  <a:cubicBezTo>
                    <a:pt x="8179" y="18635"/>
                    <a:pt x="9494" y="14907"/>
                    <a:pt x="9782" y="13535"/>
                  </a:cubicBezTo>
                  <a:cubicBezTo>
                    <a:pt x="11319" y="5888"/>
                    <a:pt x="7680" y="418"/>
                    <a:pt x="4742" y="24"/>
                  </a:cubicBezTo>
                  <a:cubicBezTo>
                    <a:pt x="4623" y="9"/>
                    <a:pt x="4507" y="1"/>
                    <a:pt x="4393" y="1"/>
                  </a:cubicBezTo>
                  <a:close/>
                  <a:moveTo>
                    <a:pt x="9040" y="21456"/>
                  </a:moveTo>
                  <a:cubicBezTo>
                    <a:pt x="9097" y="21643"/>
                    <a:pt x="9164" y="21827"/>
                    <a:pt x="9241" y="22005"/>
                  </a:cubicBezTo>
                  <a:cubicBezTo>
                    <a:pt x="9259" y="22045"/>
                    <a:pt x="9273" y="22066"/>
                    <a:pt x="9281" y="22066"/>
                  </a:cubicBezTo>
                  <a:cubicBezTo>
                    <a:pt x="9303" y="22066"/>
                    <a:pt x="9263" y="21886"/>
                    <a:pt x="9040" y="21456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2"/>
            <p:cNvSpPr/>
            <p:nvPr/>
          </p:nvSpPr>
          <p:spPr>
            <a:xfrm flipH="1" rot="-687997">
              <a:off x="54421" y="2300750"/>
              <a:ext cx="401858" cy="1042322"/>
            </a:xfrm>
            <a:custGeom>
              <a:rect b="b" l="l" r="r" t="t"/>
              <a:pathLst>
                <a:path extrusionOk="0" h="24428" w="9418">
                  <a:moveTo>
                    <a:pt x="0" y="0"/>
                  </a:moveTo>
                  <a:cubicBezTo>
                    <a:pt x="799" y="7241"/>
                    <a:pt x="3381" y="18576"/>
                    <a:pt x="7696" y="24427"/>
                  </a:cubicBezTo>
                  <a:cubicBezTo>
                    <a:pt x="9417" y="23124"/>
                    <a:pt x="2975" y="21219"/>
                    <a:pt x="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2"/>
            <p:cNvSpPr/>
            <p:nvPr/>
          </p:nvSpPr>
          <p:spPr>
            <a:xfrm flipH="1" rot="-687997">
              <a:off x="614188" y="2572673"/>
              <a:ext cx="402455" cy="180661"/>
            </a:xfrm>
            <a:custGeom>
              <a:rect b="b" l="l" r="r" t="t"/>
              <a:pathLst>
                <a:path extrusionOk="0" h="4234" w="9432">
                  <a:moveTo>
                    <a:pt x="3876" y="0"/>
                  </a:moveTo>
                  <a:cubicBezTo>
                    <a:pt x="287" y="0"/>
                    <a:pt x="0" y="4184"/>
                    <a:pt x="3801" y="4232"/>
                  </a:cubicBezTo>
                  <a:cubicBezTo>
                    <a:pt x="3840" y="4233"/>
                    <a:pt x="3878" y="4234"/>
                    <a:pt x="3916" y="4234"/>
                  </a:cubicBezTo>
                  <a:cubicBezTo>
                    <a:pt x="6055" y="4234"/>
                    <a:pt x="7042" y="2800"/>
                    <a:pt x="8580" y="2800"/>
                  </a:cubicBezTo>
                  <a:cubicBezTo>
                    <a:pt x="8845" y="2800"/>
                    <a:pt x="9126" y="2842"/>
                    <a:pt x="9431" y="2942"/>
                  </a:cubicBezTo>
                  <a:cubicBezTo>
                    <a:pt x="7280" y="2241"/>
                    <a:pt x="6850" y="90"/>
                    <a:pt x="4047" y="3"/>
                  </a:cubicBezTo>
                  <a:cubicBezTo>
                    <a:pt x="3989" y="1"/>
                    <a:pt x="3932" y="0"/>
                    <a:pt x="387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2"/>
            <p:cNvSpPr/>
            <p:nvPr/>
          </p:nvSpPr>
          <p:spPr>
            <a:xfrm flipH="1" rot="-687997">
              <a:off x="479854" y="2688697"/>
              <a:ext cx="429252" cy="105393"/>
            </a:xfrm>
            <a:custGeom>
              <a:rect b="b" l="l" r="r" t="t"/>
              <a:pathLst>
                <a:path extrusionOk="0" h="2470" w="10060">
                  <a:moveTo>
                    <a:pt x="743" y="0"/>
                  </a:moveTo>
                  <a:cubicBezTo>
                    <a:pt x="498" y="0"/>
                    <a:pt x="251" y="4"/>
                    <a:pt x="1" y="11"/>
                  </a:cubicBezTo>
                  <a:cubicBezTo>
                    <a:pt x="2927" y="24"/>
                    <a:pt x="7229" y="454"/>
                    <a:pt x="9319" y="2470"/>
                  </a:cubicBezTo>
                  <a:cubicBezTo>
                    <a:pt x="10060" y="1729"/>
                    <a:pt x="6069" y="0"/>
                    <a:pt x="743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2"/>
            <p:cNvSpPr/>
            <p:nvPr/>
          </p:nvSpPr>
          <p:spPr>
            <a:xfrm flipH="1" rot="1520033">
              <a:off x="-248193" y="1195191"/>
              <a:ext cx="556524" cy="451859"/>
            </a:xfrm>
            <a:custGeom>
              <a:rect b="b" l="l" r="r" t="t"/>
              <a:pathLst>
                <a:path extrusionOk="0" h="10590" w="13043">
                  <a:moveTo>
                    <a:pt x="5601" y="0"/>
                  </a:moveTo>
                  <a:cubicBezTo>
                    <a:pt x="5570" y="0"/>
                    <a:pt x="5539" y="1"/>
                    <a:pt x="5507" y="2"/>
                  </a:cubicBezTo>
                  <a:cubicBezTo>
                    <a:pt x="1307" y="148"/>
                    <a:pt x="0" y="10590"/>
                    <a:pt x="5849" y="10590"/>
                  </a:cubicBezTo>
                  <a:cubicBezTo>
                    <a:pt x="5907" y="10590"/>
                    <a:pt x="5965" y="10589"/>
                    <a:pt x="6023" y="10587"/>
                  </a:cubicBezTo>
                  <a:cubicBezTo>
                    <a:pt x="10302" y="10427"/>
                    <a:pt x="10154" y="5018"/>
                    <a:pt x="13043" y="4477"/>
                  </a:cubicBezTo>
                  <a:lnTo>
                    <a:pt x="13043" y="4477"/>
                  </a:lnTo>
                  <a:cubicBezTo>
                    <a:pt x="12886" y="4506"/>
                    <a:pt x="12732" y="4520"/>
                    <a:pt x="12582" y="4520"/>
                  </a:cubicBezTo>
                  <a:cubicBezTo>
                    <a:pt x="9885" y="4520"/>
                    <a:pt x="8362" y="0"/>
                    <a:pt x="5601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2"/>
            <p:cNvSpPr/>
            <p:nvPr/>
          </p:nvSpPr>
          <p:spPr>
            <a:xfrm flipH="1" rot="1520033">
              <a:off x="-389877" y="1248680"/>
              <a:ext cx="553410" cy="101722"/>
            </a:xfrm>
            <a:custGeom>
              <a:rect b="b" l="l" r="r" t="t"/>
              <a:pathLst>
                <a:path extrusionOk="0" h="2384" w="12970">
                  <a:moveTo>
                    <a:pt x="12785" y="1"/>
                  </a:moveTo>
                  <a:cubicBezTo>
                    <a:pt x="8347" y="1304"/>
                    <a:pt x="4340" y="2201"/>
                    <a:pt x="0" y="2361"/>
                  </a:cubicBezTo>
                  <a:cubicBezTo>
                    <a:pt x="482" y="2376"/>
                    <a:pt x="963" y="2384"/>
                    <a:pt x="1445" y="2384"/>
                  </a:cubicBezTo>
                  <a:cubicBezTo>
                    <a:pt x="5326" y="2384"/>
                    <a:pt x="9196" y="1900"/>
                    <a:pt x="12970" y="960"/>
                  </a:cubicBezTo>
                  <a:lnTo>
                    <a:pt x="12785" y="1"/>
                  </a:ln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23"/>
          <p:cNvSpPr txBox="1"/>
          <p:nvPr>
            <p:ph idx="1" type="subTitle"/>
          </p:nvPr>
        </p:nvSpPr>
        <p:spPr>
          <a:xfrm>
            <a:off x="2285500" y="1980100"/>
            <a:ext cx="1952400" cy="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87" name="Google Shape;1287;p23"/>
          <p:cNvSpPr txBox="1"/>
          <p:nvPr>
            <p:ph idx="2" type="subTitle"/>
          </p:nvPr>
        </p:nvSpPr>
        <p:spPr>
          <a:xfrm>
            <a:off x="2285500" y="1660300"/>
            <a:ext cx="1577100" cy="4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/>
        </p:txBody>
      </p:sp>
      <p:sp>
        <p:nvSpPr>
          <p:cNvPr id="1288" name="Google Shape;1288;p23"/>
          <p:cNvSpPr txBox="1"/>
          <p:nvPr>
            <p:ph idx="3" type="subTitle"/>
          </p:nvPr>
        </p:nvSpPr>
        <p:spPr>
          <a:xfrm>
            <a:off x="5752600" y="1980100"/>
            <a:ext cx="19440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9" name="Google Shape;1289;p23"/>
          <p:cNvSpPr txBox="1"/>
          <p:nvPr>
            <p:ph idx="4" type="subTitle"/>
          </p:nvPr>
        </p:nvSpPr>
        <p:spPr>
          <a:xfrm>
            <a:off x="5752600" y="1660300"/>
            <a:ext cx="1577100" cy="4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/>
        </p:txBody>
      </p:sp>
      <p:sp>
        <p:nvSpPr>
          <p:cNvPr id="1290" name="Google Shape;1290;p23"/>
          <p:cNvSpPr txBox="1"/>
          <p:nvPr>
            <p:ph idx="5" type="subTitle"/>
          </p:nvPr>
        </p:nvSpPr>
        <p:spPr>
          <a:xfrm>
            <a:off x="2285500" y="3637850"/>
            <a:ext cx="19524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1" name="Google Shape;1291;p23"/>
          <p:cNvSpPr txBox="1"/>
          <p:nvPr>
            <p:ph idx="6" type="subTitle"/>
          </p:nvPr>
        </p:nvSpPr>
        <p:spPr>
          <a:xfrm>
            <a:off x="2285500" y="3318050"/>
            <a:ext cx="1577100" cy="4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/>
        </p:txBody>
      </p:sp>
      <p:sp>
        <p:nvSpPr>
          <p:cNvPr id="1292" name="Google Shape;1292;p23"/>
          <p:cNvSpPr txBox="1"/>
          <p:nvPr>
            <p:ph idx="7" type="subTitle"/>
          </p:nvPr>
        </p:nvSpPr>
        <p:spPr>
          <a:xfrm>
            <a:off x="5752600" y="3637850"/>
            <a:ext cx="1944000" cy="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3" name="Google Shape;1293;p23"/>
          <p:cNvSpPr txBox="1"/>
          <p:nvPr>
            <p:ph idx="8" type="subTitle"/>
          </p:nvPr>
        </p:nvSpPr>
        <p:spPr>
          <a:xfrm>
            <a:off x="5752600" y="3318050"/>
            <a:ext cx="1577100" cy="4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/>
        </p:txBody>
      </p:sp>
      <p:sp>
        <p:nvSpPr>
          <p:cNvPr id="1294" name="Google Shape;1294;p23"/>
          <p:cNvSpPr txBox="1"/>
          <p:nvPr>
            <p:ph type="title"/>
          </p:nvPr>
        </p:nvSpPr>
        <p:spPr>
          <a:xfrm>
            <a:off x="713225" y="517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4000">
                <a:solidFill>
                  <a:srgbClr val="FDDFA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95" name="Google Shape;1295;p23"/>
          <p:cNvGrpSpPr/>
          <p:nvPr/>
        </p:nvGrpSpPr>
        <p:grpSpPr>
          <a:xfrm>
            <a:off x="6501418" y="2711436"/>
            <a:ext cx="4270564" cy="3843464"/>
            <a:chOff x="6044218" y="2406636"/>
            <a:chExt cx="4270564" cy="3843464"/>
          </a:xfrm>
        </p:grpSpPr>
        <p:grpSp>
          <p:nvGrpSpPr>
            <p:cNvPr id="1296" name="Google Shape;1296;p23"/>
            <p:cNvGrpSpPr/>
            <p:nvPr/>
          </p:nvGrpSpPr>
          <p:grpSpPr>
            <a:xfrm rot="-7186932">
              <a:off x="7400603" y="3954203"/>
              <a:ext cx="2316852" cy="1038139"/>
              <a:chOff x="9701643" y="3353072"/>
              <a:chExt cx="3041201" cy="1362706"/>
            </a:xfrm>
          </p:grpSpPr>
          <p:sp>
            <p:nvSpPr>
              <p:cNvPr id="1297" name="Google Shape;1297;p23"/>
              <p:cNvSpPr/>
              <p:nvPr/>
            </p:nvSpPr>
            <p:spPr>
              <a:xfrm>
                <a:off x="9980033" y="3353072"/>
                <a:ext cx="2762810" cy="1362706"/>
              </a:xfrm>
              <a:custGeom>
                <a:rect b="b" l="l" r="r" t="t"/>
                <a:pathLst>
                  <a:path extrusionOk="0" h="26418" w="53561">
                    <a:moveTo>
                      <a:pt x="46340" y="0"/>
                    </a:moveTo>
                    <a:cubicBezTo>
                      <a:pt x="43444" y="0"/>
                      <a:pt x="40543" y="2510"/>
                      <a:pt x="37493" y="4714"/>
                    </a:cubicBezTo>
                    <a:cubicBezTo>
                      <a:pt x="33704" y="7499"/>
                      <a:pt x="31647" y="8289"/>
                      <a:pt x="29780" y="8289"/>
                    </a:cubicBezTo>
                    <a:cubicBezTo>
                      <a:pt x="27855" y="8289"/>
                      <a:pt x="26133" y="7449"/>
                      <a:pt x="22926" y="7087"/>
                    </a:cubicBezTo>
                    <a:cubicBezTo>
                      <a:pt x="22437" y="7043"/>
                      <a:pt x="21984" y="7023"/>
                      <a:pt x="21563" y="7023"/>
                    </a:cubicBezTo>
                    <a:cubicBezTo>
                      <a:pt x="14894" y="7023"/>
                      <a:pt x="16060" y="12199"/>
                      <a:pt x="5850" y="12558"/>
                    </a:cubicBezTo>
                    <a:cubicBezTo>
                      <a:pt x="5752" y="12555"/>
                      <a:pt x="5655" y="12554"/>
                      <a:pt x="5561" y="12554"/>
                    </a:cubicBezTo>
                    <a:cubicBezTo>
                      <a:pt x="1846" y="12554"/>
                      <a:pt x="716" y="14435"/>
                      <a:pt x="428" y="18176"/>
                    </a:cubicBezTo>
                    <a:cubicBezTo>
                      <a:pt x="1" y="23778"/>
                      <a:pt x="2330" y="26418"/>
                      <a:pt x="6693" y="26418"/>
                    </a:cubicBezTo>
                    <a:cubicBezTo>
                      <a:pt x="7223" y="26418"/>
                      <a:pt x="7782" y="26379"/>
                      <a:pt x="8370" y="26302"/>
                    </a:cubicBezTo>
                    <a:cubicBezTo>
                      <a:pt x="13462" y="25740"/>
                      <a:pt x="15388" y="22725"/>
                      <a:pt x="21405" y="22725"/>
                    </a:cubicBezTo>
                    <a:cubicBezTo>
                      <a:pt x="22230" y="22725"/>
                      <a:pt x="23133" y="22781"/>
                      <a:pt x="24130" y="22909"/>
                    </a:cubicBezTo>
                    <a:cubicBezTo>
                      <a:pt x="25494" y="23070"/>
                      <a:pt x="26731" y="23145"/>
                      <a:pt x="27857" y="23145"/>
                    </a:cubicBezTo>
                    <a:cubicBezTo>
                      <a:pt x="39605" y="23145"/>
                      <a:pt x="39381" y="14943"/>
                      <a:pt x="46886" y="10455"/>
                    </a:cubicBezTo>
                    <a:cubicBezTo>
                      <a:pt x="50315" y="8390"/>
                      <a:pt x="53561" y="5563"/>
                      <a:pt x="50942" y="2514"/>
                    </a:cubicBezTo>
                    <a:cubicBezTo>
                      <a:pt x="49396" y="700"/>
                      <a:pt x="47869" y="0"/>
                      <a:pt x="46340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23"/>
              <p:cNvSpPr/>
              <p:nvPr/>
            </p:nvSpPr>
            <p:spPr>
              <a:xfrm>
                <a:off x="9701643" y="3534333"/>
                <a:ext cx="2795823" cy="956494"/>
              </a:xfrm>
              <a:custGeom>
                <a:rect b="b" l="l" r="r" t="t"/>
                <a:pathLst>
                  <a:path extrusionOk="0" h="18543" w="54201">
                    <a:moveTo>
                      <a:pt x="47496" y="1"/>
                    </a:moveTo>
                    <a:lnTo>
                      <a:pt x="47496" y="1"/>
                    </a:lnTo>
                    <a:cubicBezTo>
                      <a:pt x="47488" y="1"/>
                      <a:pt x="47118" y="522"/>
                      <a:pt x="46320" y="1606"/>
                    </a:cubicBezTo>
                    <a:cubicBezTo>
                      <a:pt x="41686" y="7913"/>
                      <a:pt x="44427" y="7089"/>
                      <a:pt x="34359" y="10642"/>
                    </a:cubicBezTo>
                    <a:cubicBezTo>
                      <a:pt x="33978" y="10775"/>
                      <a:pt x="33810" y="10825"/>
                      <a:pt x="33749" y="10825"/>
                    </a:cubicBezTo>
                    <a:cubicBezTo>
                      <a:pt x="33659" y="10825"/>
                      <a:pt x="33806" y="10715"/>
                      <a:pt x="33842" y="10605"/>
                    </a:cubicBezTo>
                    <a:cubicBezTo>
                      <a:pt x="34313" y="9354"/>
                      <a:pt x="36354" y="5992"/>
                      <a:pt x="36235" y="5992"/>
                    </a:cubicBezTo>
                    <a:cubicBezTo>
                      <a:pt x="36183" y="5992"/>
                      <a:pt x="35721" y="6629"/>
                      <a:pt x="34543" y="8355"/>
                    </a:cubicBezTo>
                    <a:cubicBezTo>
                      <a:pt x="32539" y="11170"/>
                      <a:pt x="34150" y="11023"/>
                      <a:pt x="29257" y="12277"/>
                    </a:cubicBezTo>
                    <a:cubicBezTo>
                      <a:pt x="24560" y="13342"/>
                      <a:pt x="22502" y="13781"/>
                      <a:pt x="21753" y="13781"/>
                    </a:cubicBezTo>
                    <a:cubicBezTo>
                      <a:pt x="20964" y="13781"/>
                      <a:pt x="21632" y="13292"/>
                      <a:pt x="22200" y="12535"/>
                    </a:cubicBezTo>
                    <a:cubicBezTo>
                      <a:pt x="23737" y="10347"/>
                      <a:pt x="25274" y="8552"/>
                      <a:pt x="28175" y="5860"/>
                    </a:cubicBezTo>
                    <a:cubicBezTo>
                      <a:pt x="29060" y="5005"/>
                      <a:pt x="29407" y="4648"/>
                      <a:pt x="29373" y="4648"/>
                    </a:cubicBezTo>
                    <a:cubicBezTo>
                      <a:pt x="29206" y="4648"/>
                      <a:pt x="19590" y="13531"/>
                      <a:pt x="20184" y="13961"/>
                    </a:cubicBezTo>
                    <a:cubicBezTo>
                      <a:pt x="18341" y="14236"/>
                      <a:pt x="14253" y="14545"/>
                      <a:pt x="11305" y="14545"/>
                    </a:cubicBezTo>
                    <a:cubicBezTo>
                      <a:pt x="10694" y="14545"/>
                      <a:pt x="10132" y="14531"/>
                      <a:pt x="9649" y="14502"/>
                    </a:cubicBezTo>
                    <a:cubicBezTo>
                      <a:pt x="8665" y="14440"/>
                      <a:pt x="8272" y="14735"/>
                      <a:pt x="12378" y="11355"/>
                    </a:cubicBezTo>
                    <a:cubicBezTo>
                      <a:pt x="12694" y="11098"/>
                      <a:pt x="12806" y="10989"/>
                      <a:pt x="12771" y="10989"/>
                    </a:cubicBezTo>
                    <a:cubicBezTo>
                      <a:pt x="12576" y="10989"/>
                      <a:pt x="7895" y="14284"/>
                      <a:pt x="7854" y="14305"/>
                    </a:cubicBezTo>
                    <a:cubicBezTo>
                      <a:pt x="7726" y="14355"/>
                      <a:pt x="7461" y="14375"/>
                      <a:pt x="7124" y="14375"/>
                    </a:cubicBezTo>
                    <a:cubicBezTo>
                      <a:pt x="5974" y="14375"/>
                      <a:pt x="3976" y="14144"/>
                      <a:pt x="3662" y="14096"/>
                    </a:cubicBezTo>
                    <a:cubicBezTo>
                      <a:pt x="1681" y="13803"/>
                      <a:pt x="812" y="13611"/>
                      <a:pt x="425" y="13611"/>
                    </a:cubicBezTo>
                    <a:cubicBezTo>
                      <a:pt x="0" y="13611"/>
                      <a:pt x="156" y="13843"/>
                      <a:pt x="60" y="14428"/>
                    </a:cubicBezTo>
                    <a:cubicBezTo>
                      <a:pt x="17701" y="16579"/>
                      <a:pt x="5420" y="13703"/>
                      <a:pt x="14751" y="18165"/>
                    </a:cubicBezTo>
                    <a:cubicBezTo>
                      <a:pt x="15281" y="18427"/>
                      <a:pt x="15519" y="18543"/>
                      <a:pt x="15545" y="18543"/>
                    </a:cubicBezTo>
                    <a:cubicBezTo>
                      <a:pt x="15645" y="18543"/>
                      <a:pt x="12784" y="16913"/>
                      <a:pt x="11308" y="15215"/>
                    </a:cubicBezTo>
                    <a:cubicBezTo>
                      <a:pt x="15488" y="15055"/>
                      <a:pt x="17873" y="14957"/>
                      <a:pt x="23049" y="14059"/>
                    </a:cubicBezTo>
                    <a:lnTo>
                      <a:pt x="23049" y="14059"/>
                    </a:lnTo>
                    <a:cubicBezTo>
                      <a:pt x="22782" y="14454"/>
                      <a:pt x="28773" y="17835"/>
                      <a:pt x="35459" y="17835"/>
                    </a:cubicBezTo>
                    <a:cubicBezTo>
                      <a:pt x="35860" y="17835"/>
                      <a:pt x="36264" y="17822"/>
                      <a:pt x="36670" y="17797"/>
                    </a:cubicBezTo>
                    <a:lnTo>
                      <a:pt x="36670" y="17797"/>
                    </a:lnTo>
                    <a:cubicBezTo>
                      <a:pt x="36631" y="17797"/>
                      <a:pt x="36593" y="17797"/>
                      <a:pt x="36554" y="17797"/>
                    </a:cubicBezTo>
                    <a:cubicBezTo>
                      <a:pt x="31410" y="17797"/>
                      <a:pt x="27400" y="16169"/>
                      <a:pt x="24094" y="13850"/>
                    </a:cubicBezTo>
                    <a:cubicBezTo>
                      <a:pt x="29763" y="12812"/>
                      <a:pt x="34133" y="10814"/>
                      <a:pt x="35260" y="10814"/>
                    </a:cubicBezTo>
                    <a:cubicBezTo>
                      <a:pt x="35267" y="10814"/>
                      <a:pt x="35274" y="10814"/>
                      <a:pt x="35281" y="10814"/>
                    </a:cubicBezTo>
                    <a:cubicBezTo>
                      <a:pt x="36289" y="10826"/>
                      <a:pt x="36375" y="11822"/>
                      <a:pt x="41538" y="12006"/>
                    </a:cubicBezTo>
                    <a:cubicBezTo>
                      <a:pt x="40112" y="11810"/>
                      <a:pt x="38711" y="11551"/>
                      <a:pt x="37358" y="11023"/>
                    </a:cubicBezTo>
                    <a:cubicBezTo>
                      <a:pt x="35109" y="10138"/>
                      <a:pt x="35588" y="10802"/>
                      <a:pt x="40628" y="8392"/>
                    </a:cubicBezTo>
                    <a:cubicBezTo>
                      <a:pt x="44665" y="6364"/>
                      <a:pt x="44812" y="6087"/>
                      <a:pt x="45323" y="6087"/>
                    </a:cubicBezTo>
                    <a:cubicBezTo>
                      <a:pt x="45515" y="6087"/>
                      <a:pt x="45758" y="6126"/>
                      <a:pt x="46278" y="6126"/>
                    </a:cubicBezTo>
                    <a:cubicBezTo>
                      <a:pt x="46891" y="6126"/>
                      <a:pt x="47888" y="6072"/>
                      <a:pt x="49639" y="5835"/>
                    </a:cubicBezTo>
                    <a:cubicBezTo>
                      <a:pt x="51066" y="5614"/>
                      <a:pt x="52455" y="5392"/>
                      <a:pt x="54200" y="4630"/>
                    </a:cubicBezTo>
                    <a:lnTo>
                      <a:pt x="54200" y="4630"/>
                    </a:lnTo>
                    <a:cubicBezTo>
                      <a:pt x="52098" y="5442"/>
                      <a:pt x="49971" y="5700"/>
                      <a:pt x="47636" y="5810"/>
                    </a:cubicBezTo>
                    <a:cubicBezTo>
                      <a:pt x="46920" y="5841"/>
                      <a:pt x="46400" y="5882"/>
                      <a:pt x="46091" y="5882"/>
                    </a:cubicBezTo>
                    <a:cubicBezTo>
                      <a:pt x="45155" y="5882"/>
                      <a:pt x="46171" y="5504"/>
                      <a:pt x="49603" y="3303"/>
                    </a:cubicBezTo>
                    <a:cubicBezTo>
                      <a:pt x="51923" y="1752"/>
                      <a:pt x="53788" y="242"/>
                      <a:pt x="53773" y="242"/>
                    </a:cubicBezTo>
                    <a:lnTo>
                      <a:pt x="53773" y="242"/>
                    </a:lnTo>
                    <a:cubicBezTo>
                      <a:pt x="53772" y="242"/>
                      <a:pt x="53751" y="258"/>
                      <a:pt x="53709" y="291"/>
                    </a:cubicBezTo>
                    <a:cubicBezTo>
                      <a:pt x="52110" y="1397"/>
                      <a:pt x="49357" y="3721"/>
                      <a:pt x="43112" y="6941"/>
                    </a:cubicBezTo>
                    <a:cubicBezTo>
                      <a:pt x="45823" y="2462"/>
                      <a:pt x="47513" y="1"/>
                      <a:pt x="47496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9" name="Google Shape;1299;p23"/>
            <p:cNvGrpSpPr/>
            <p:nvPr/>
          </p:nvGrpSpPr>
          <p:grpSpPr>
            <a:xfrm>
              <a:off x="7874620" y="2406636"/>
              <a:ext cx="2440162" cy="3843464"/>
              <a:chOff x="7417420" y="2406636"/>
              <a:chExt cx="2440162" cy="3843464"/>
            </a:xfrm>
          </p:grpSpPr>
          <p:sp>
            <p:nvSpPr>
              <p:cNvPr id="1300" name="Google Shape;1300;p23"/>
              <p:cNvSpPr/>
              <p:nvPr/>
            </p:nvSpPr>
            <p:spPr>
              <a:xfrm>
                <a:off x="7610636" y="3133795"/>
                <a:ext cx="486526" cy="218400"/>
              </a:xfrm>
              <a:custGeom>
                <a:rect b="b" l="l" r="r" t="t"/>
                <a:pathLst>
                  <a:path extrusionOk="0" h="4234" w="9432">
                    <a:moveTo>
                      <a:pt x="3876" y="0"/>
                    </a:moveTo>
                    <a:cubicBezTo>
                      <a:pt x="287" y="0"/>
                      <a:pt x="0" y="4184"/>
                      <a:pt x="3801" y="4232"/>
                    </a:cubicBezTo>
                    <a:cubicBezTo>
                      <a:pt x="3840" y="4233"/>
                      <a:pt x="3878" y="4234"/>
                      <a:pt x="3916" y="4234"/>
                    </a:cubicBezTo>
                    <a:cubicBezTo>
                      <a:pt x="6055" y="4234"/>
                      <a:pt x="7042" y="2800"/>
                      <a:pt x="8580" y="2800"/>
                    </a:cubicBezTo>
                    <a:cubicBezTo>
                      <a:pt x="8845" y="2800"/>
                      <a:pt x="9126" y="2842"/>
                      <a:pt x="9431" y="2942"/>
                    </a:cubicBezTo>
                    <a:cubicBezTo>
                      <a:pt x="7280" y="2241"/>
                      <a:pt x="6850" y="90"/>
                      <a:pt x="4047" y="3"/>
                    </a:cubicBezTo>
                    <a:cubicBezTo>
                      <a:pt x="3989" y="1"/>
                      <a:pt x="3932" y="0"/>
                      <a:pt x="3876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01" name="Google Shape;1301;p23"/>
              <p:cNvGrpSpPr/>
              <p:nvPr/>
            </p:nvGrpSpPr>
            <p:grpSpPr>
              <a:xfrm>
                <a:off x="7417420" y="2406636"/>
                <a:ext cx="2440162" cy="3843464"/>
                <a:chOff x="7341220" y="2406636"/>
                <a:chExt cx="2440162" cy="3843464"/>
              </a:xfrm>
            </p:grpSpPr>
            <p:sp>
              <p:nvSpPr>
                <p:cNvPr id="1302" name="Google Shape;1302;p23"/>
                <p:cNvSpPr/>
                <p:nvPr/>
              </p:nvSpPr>
              <p:spPr>
                <a:xfrm>
                  <a:off x="7341220" y="2604610"/>
                  <a:ext cx="584069" cy="471051"/>
                </a:xfrm>
                <a:custGeom>
                  <a:rect b="b" l="l" r="r" t="t"/>
                  <a:pathLst>
                    <a:path extrusionOk="0" h="9132" w="11323">
                      <a:moveTo>
                        <a:pt x="5055" y="1"/>
                      </a:moveTo>
                      <a:cubicBezTo>
                        <a:pt x="3681" y="1"/>
                        <a:pt x="2337" y="632"/>
                        <a:pt x="1562" y="1854"/>
                      </a:cubicBezTo>
                      <a:cubicBezTo>
                        <a:pt x="1" y="4312"/>
                        <a:pt x="1107" y="8246"/>
                        <a:pt x="4869" y="8603"/>
                      </a:cubicBezTo>
                      <a:cubicBezTo>
                        <a:pt x="5066" y="8623"/>
                        <a:pt x="5265" y="8632"/>
                        <a:pt x="5464" y="8632"/>
                      </a:cubicBezTo>
                      <a:cubicBezTo>
                        <a:pt x="6650" y="8632"/>
                        <a:pt x="7846" y="8322"/>
                        <a:pt x="8962" y="8322"/>
                      </a:cubicBezTo>
                      <a:cubicBezTo>
                        <a:pt x="9810" y="8322"/>
                        <a:pt x="10610" y="8501"/>
                        <a:pt x="11323" y="9131"/>
                      </a:cubicBezTo>
                      <a:cubicBezTo>
                        <a:pt x="9479" y="7496"/>
                        <a:pt x="10130" y="5050"/>
                        <a:pt x="9208" y="2825"/>
                      </a:cubicBezTo>
                      <a:cubicBezTo>
                        <a:pt x="8409" y="917"/>
                        <a:pt x="6711" y="1"/>
                        <a:pt x="5055" y="1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3" name="Google Shape;1303;p23"/>
                <p:cNvSpPr/>
                <p:nvPr/>
              </p:nvSpPr>
              <p:spPr>
                <a:xfrm>
                  <a:off x="7584948" y="2805163"/>
                  <a:ext cx="2196434" cy="3444937"/>
                </a:xfrm>
                <a:custGeom>
                  <a:rect b="b" l="l" r="r" t="t"/>
                  <a:pathLst>
                    <a:path extrusionOk="0" h="66785" w="42581">
                      <a:moveTo>
                        <a:pt x="124" y="1"/>
                      </a:moveTo>
                      <a:cubicBezTo>
                        <a:pt x="1" y="1"/>
                        <a:pt x="1139" y="1011"/>
                        <a:pt x="4090" y="3338"/>
                      </a:cubicBezTo>
                      <a:cubicBezTo>
                        <a:pt x="22395" y="17746"/>
                        <a:pt x="37037" y="40968"/>
                        <a:pt x="41180" y="66784"/>
                      </a:cubicBezTo>
                      <a:lnTo>
                        <a:pt x="42581" y="66551"/>
                      </a:lnTo>
                      <a:cubicBezTo>
                        <a:pt x="39385" y="48652"/>
                        <a:pt x="31836" y="33506"/>
                        <a:pt x="20588" y="19135"/>
                      </a:cubicBezTo>
                      <a:cubicBezTo>
                        <a:pt x="12378" y="9207"/>
                        <a:pt x="498" y="1"/>
                        <a:pt x="124" y="1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4" name="Google Shape;1304;p23"/>
                <p:cNvSpPr/>
                <p:nvPr/>
              </p:nvSpPr>
              <p:spPr>
                <a:xfrm>
                  <a:off x="7808506" y="4067954"/>
                  <a:ext cx="1220184" cy="469349"/>
                </a:xfrm>
                <a:custGeom>
                  <a:rect b="b" l="l" r="r" t="t"/>
                  <a:pathLst>
                    <a:path extrusionOk="0" h="9099" w="23655">
                      <a:moveTo>
                        <a:pt x="9720" y="0"/>
                      </a:moveTo>
                      <a:cubicBezTo>
                        <a:pt x="9649" y="0"/>
                        <a:pt x="9577" y="1"/>
                        <a:pt x="9505" y="2"/>
                      </a:cubicBezTo>
                      <a:cubicBezTo>
                        <a:pt x="5399" y="174"/>
                        <a:pt x="2006" y="2534"/>
                        <a:pt x="1182" y="4526"/>
                      </a:cubicBezTo>
                      <a:cubicBezTo>
                        <a:pt x="0" y="7329"/>
                        <a:pt x="3857" y="7992"/>
                        <a:pt x="8446" y="7992"/>
                      </a:cubicBezTo>
                      <a:cubicBezTo>
                        <a:pt x="12563" y="7992"/>
                        <a:pt x="17271" y="7458"/>
                        <a:pt x="19459" y="7458"/>
                      </a:cubicBezTo>
                      <a:cubicBezTo>
                        <a:pt x="19881" y="7458"/>
                        <a:pt x="20209" y="7478"/>
                        <a:pt x="20421" y="7525"/>
                      </a:cubicBezTo>
                      <a:cubicBezTo>
                        <a:pt x="21513" y="7773"/>
                        <a:pt x="22533" y="8247"/>
                        <a:pt x="23415" y="8911"/>
                      </a:cubicBezTo>
                      <a:lnTo>
                        <a:pt x="23415" y="8911"/>
                      </a:lnTo>
                      <a:cubicBezTo>
                        <a:pt x="18450" y="4958"/>
                        <a:pt x="17107" y="0"/>
                        <a:pt x="9720" y="0"/>
                      </a:cubicBezTo>
                      <a:close/>
                      <a:moveTo>
                        <a:pt x="23415" y="8911"/>
                      </a:moveTo>
                      <a:cubicBezTo>
                        <a:pt x="23494" y="8974"/>
                        <a:pt x="23574" y="9036"/>
                        <a:pt x="23655" y="9099"/>
                      </a:cubicBezTo>
                      <a:cubicBezTo>
                        <a:pt x="23576" y="9035"/>
                        <a:pt x="23496" y="8972"/>
                        <a:pt x="23415" y="8911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5" name="Google Shape;1305;p23"/>
                <p:cNvSpPr/>
                <p:nvPr/>
              </p:nvSpPr>
              <p:spPr>
                <a:xfrm>
                  <a:off x="8130981" y="4275316"/>
                  <a:ext cx="1220132" cy="637405"/>
                </a:xfrm>
                <a:custGeom>
                  <a:rect b="b" l="l" r="r" t="t"/>
                  <a:pathLst>
                    <a:path extrusionOk="0" h="12357" w="23654">
                      <a:moveTo>
                        <a:pt x="3718" y="0"/>
                      </a:moveTo>
                      <a:cubicBezTo>
                        <a:pt x="2481" y="0"/>
                        <a:pt x="1237" y="109"/>
                        <a:pt x="1" y="334"/>
                      </a:cubicBezTo>
                      <a:cubicBezTo>
                        <a:pt x="1054" y="168"/>
                        <a:pt x="2118" y="87"/>
                        <a:pt x="3182" y="87"/>
                      </a:cubicBezTo>
                      <a:cubicBezTo>
                        <a:pt x="11257" y="87"/>
                        <a:pt x="19343" y="4753"/>
                        <a:pt x="23014" y="12357"/>
                      </a:cubicBezTo>
                      <a:lnTo>
                        <a:pt x="23654" y="12062"/>
                      </a:lnTo>
                      <a:cubicBezTo>
                        <a:pt x="19923" y="4804"/>
                        <a:pt x="11956" y="0"/>
                        <a:pt x="3718" y="0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06" name="Google Shape;1306;p23"/>
                <p:cNvGrpSpPr/>
                <p:nvPr/>
              </p:nvGrpSpPr>
              <p:grpSpPr>
                <a:xfrm>
                  <a:off x="7652314" y="3072428"/>
                  <a:ext cx="1711753" cy="1563515"/>
                  <a:chOff x="7652314" y="3072428"/>
                  <a:chExt cx="1711753" cy="1563515"/>
                </a:xfrm>
              </p:grpSpPr>
              <p:sp>
                <p:nvSpPr>
                  <p:cNvPr id="1307" name="Google Shape;1307;p23"/>
                  <p:cNvSpPr/>
                  <p:nvPr/>
                </p:nvSpPr>
                <p:spPr>
                  <a:xfrm>
                    <a:off x="8910762" y="3110184"/>
                    <a:ext cx="323474" cy="1525759"/>
                  </a:xfrm>
                  <a:custGeom>
                    <a:rect b="b" l="l" r="r" t="t"/>
                    <a:pathLst>
                      <a:path extrusionOk="0" h="29579" w="6271">
                        <a:moveTo>
                          <a:pt x="2472" y="0"/>
                        </a:moveTo>
                        <a:cubicBezTo>
                          <a:pt x="1" y="8225"/>
                          <a:pt x="616" y="20887"/>
                          <a:pt x="4365" y="28976"/>
                        </a:cubicBezTo>
                        <a:cubicBezTo>
                          <a:pt x="6271" y="28042"/>
                          <a:pt x="3603" y="29578"/>
                          <a:pt x="1882" y="18391"/>
                        </a:cubicBezTo>
                        <a:cubicBezTo>
                          <a:pt x="960" y="12970"/>
                          <a:pt x="935" y="5631"/>
                          <a:pt x="2472" y="0"/>
                        </a:cubicBezTo>
                        <a:close/>
                      </a:path>
                    </a:pathLst>
                  </a:custGeom>
                  <a:solidFill>
                    <a:srgbClr val="8F292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8" name="Google Shape;1308;p23"/>
                  <p:cNvSpPr/>
                  <p:nvPr/>
                </p:nvSpPr>
                <p:spPr>
                  <a:xfrm>
                    <a:off x="8811670" y="3072428"/>
                    <a:ext cx="552397" cy="1313652"/>
                  </a:xfrm>
                  <a:custGeom>
                    <a:rect b="b" l="l" r="r" t="t"/>
                    <a:pathLst>
                      <a:path extrusionOk="0" h="25467" w="10709">
                        <a:moveTo>
                          <a:pt x="6283" y="0"/>
                        </a:moveTo>
                        <a:cubicBezTo>
                          <a:pt x="3789" y="0"/>
                          <a:pt x="303" y="3338"/>
                          <a:pt x="111" y="9209"/>
                        </a:cubicBezTo>
                        <a:cubicBezTo>
                          <a:pt x="0" y="14397"/>
                          <a:pt x="1783" y="16929"/>
                          <a:pt x="3725" y="21257"/>
                        </a:cubicBezTo>
                        <a:cubicBezTo>
                          <a:pt x="4229" y="22506"/>
                          <a:pt x="4548" y="23446"/>
                          <a:pt x="4741" y="24118"/>
                        </a:cubicBezTo>
                        <a:lnTo>
                          <a:pt x="4741" y="24118"/>
                        </a:lnTo>
                        <a:cubicBezTo>
                          <a:pt x="4712" y="23377"/>
                          <a:pt x="4773" y="22368"/>
                          <a:pt x="5065" y="21183"/>
                        </a:cubicBezTo>
                        <a:cubicBezTo>
                          <a:pt x="5692" y="18700"/>
                          <a:pt x="7008" y="16831"/>
                          <a:pt x="7930" y="14495"/>
                        </a:cubicBezTo>
                        <a:cubicBezTo>
                          <a:pt x="9380" y="10881"/>
                          <a:pt x="10708" y="2816"/>
                          <a:pt x="7708" y="468"/>
                        </a:cubicBezTo>
                        <a:cubicBezTo>
                          <a:pt x="7307" y="154"/>
                          <a:pt x="6818" y="0"/>
                          <a:pt x="6283" y="0"/>
                        </a:cubicBezTo>
                        <a:close/>
                        <a:moveTo>
                          <a:pt x="4741" y="24118"/>
                        </a:moveTo>
                        <a:cubicBezTo>
                          <a:pt x="4775" y="24970"/>
                          <a:pt x="4927" y="25467"/>
                          <a:pt x="4985" y="25467"/>
                        </a:cubicBezTo>
                        <a:cubicBezTo>
                          <a:pt x="5037" y="25467"/>
                          <a:pt x="5011" y="25053"/>
                          <a:pt x="4741" y="24118"/>
                        </a:cubicBezTo>
                        <a:close/>
                      </a:path>
                    </a:pathLst>
                  </a:custGeom>
                  <a:solidFill>
                    <a:srgbClr val="8F292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9" name="Google Shape;1309;p23"/>
                  <p:cNvSpPr/>
                  <p:nvPr/>
                </p:nvSpPr>
                <p:spPr>
                  <a:xfrm>
                    <a:off x="7652314" y="3530980"/>
                    <a:ext cx="1090867" cy="510357"/>
                  </a:xfrm>
                  <a:custGeom>
                    <a:rect b="b" l="l" r="r" t="t"/>
                    <a:pathLst>
                      <a:path extrusionOk="0" h="9894" w="21148">
                        <a:moveTo>
                          <a:pt x="7968" y="1"/>
                        </a:moveTo>
                        <a:cubicBezTo>
                          <a:pt x="3482" y="1"/>
                          <a:pt x="0" y="3160"/>
                          <a:pt x="768" y="5224"/>
                        </a:cubicBezTo>
                        <a:cubicBezTo>
                          <a:pt x="1014" y="5900"/>
                          <a:pt x="2120" y="6724"/>
                          <a:pt x="3829" y="7437"/>
                        </a:cubicBezTo>
                        <a:cubicBezTo>
                          <a:pt x="5939" y="8273"/>
                          <a:pt x="8158" y="8503"/>
                          <a:pt x="10167" y="8503"/>
                        </a:cubicBezTo>
                        <a:cubicBezTo>
                          <a:pt x="12621" y="8503"/>
                          <a:pt x="14762" y="8160"/>
                          <a:pt x="16006" y="8160"/>
                        </a:cubicBezTo>
                        <a:cubicBezTo>
                          <a:pt x="16063" y="8160"/>
                          <a:pt x="16118" y="8161"/>
                          <a:pt x="16172" y="8162"/>
                        </a:cubicBezTo>
                        <a:cubicBezTo>
                          <a:pt x="17855" y="8203"/>
                          <a:pt x="19093" y="8598"/>
                          <a:pt x="19899" y="9000"/>
                        </a:cubicBezTo>
                        <a:lnTo>
                          <a:pt x="19899" y="9000"/>
                        </a:lnTo>
                        <a:cubicBezTo>
                          <a:pt x="19337" y="8419"/>
                          <a:pt x="18568" y="7509"/>
                          <a:pt x="17598" y="6146"/>
                        </a:cubicBezTo>
                        <a:cubicBezTo>
                          <a:pt x="16491" y="4695"/>
                          <a:pt x="15594" y="3368"/>
                          <a:pt x="14217" y="2212"/>
                        </a:cubicBezTo>
                        <a:cubicBezTo>
                          <a:pt x="12124" y="616"/>
                          <a:pt x="9948" y="1"/>
                          <a:pt x="7968" y="1"/>
                        </a:cubicBezTo>
                        <a:close/>
                        <a:moveTo>
                          <a:pt x="19899" y="9000"/>
                        </a:moveTo>
                        <a:lnTo>
                          <a:pt x="19899" y="9000"/>
                        </a:lnTo>
                        <a:cubicBezTo>
                          <a:pt x="20531" y="9654"/>
                          <a:pt x="20902" y="9893"/>
                          <a:pt x="21006" y="9893"/>
                        </a:cubicBezTo>
                        <a:cubicBezTo>
                          <a:pt x="21148" y="9893"/>
                          <a:pt x="20784" y="9442"/>
                          <a:pt x="19899" y="9000"/>
                        </a:cubicBezTo>
                        <a:close/>
                      </a:path>
                    </a:pathLst>
                  </a:custGeom>
                  <a:solidFill>
                    <a:srgbClr val="8F292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0" name="Google Shape;1310;p23"/>
                  <p:cNvSpPr/>
                  <p:nvPr/>
                </p:nvSpPr>
                <p:spPr>
                  <a:xfrm>
                    <a:off x="7930344" y="3741695"/>
                    <a:ext cx="1114853" cy="627604"/>
                  </a:xfrm>
                  <a:custGeom>
                    <a:rect b="b" l="l" r="r" t="t"/>
                    <a:pathLst>
                      <a:path extrusionOk="0" h="12167" w="21613">
                        <a:moveTo>
                          <a:pt x="815" y="0"/>
                        </a:moveTo>
                        <a:cubicBezTo>
                          <a:pt x="541" y="0"/>
                          <a:pt x="269" y="7"/>
                          <a:pt x="0" y="20"/>
                        </a:cubicBezTo>
                        <a:cubicBezTo>
                          <a:pt x="110" y="18"/>
                          <a:pt x="221" y="17"/>
                          <a:pt x="332" y="17"/>
                        </a:cubicBezTo>
                        <a:cubicBezTo>
                          <a:pt x="7400" y="17"/>
                          <a:pt x="16338" y="4626"/>
                          <a:pt x="21010" y="12166"/>
                        </a:cubicBezTo>
                        <a:lnTo>
                          <a:pt x="21612" y="11785"/>
                        </a:lnTo>
                        <a:cubicBezTo>
                          <a:pt x="16725" y="4378"/>
                          <a:pt x="7864" y="0"/>
                          <a:pt x="815" y="0"/>
                        </a:cubicBezTo>
                        <a:close/>
                      </a:path>
                    </a:pathLst>
                  </a:custGeom>
                  <a:solidFill>
                    <a:srgbClr val="8F292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311" name="Google Shape;1311;p23"/>
                <p:cNvSpPr/>
                <p:nvPr/>
              </p:nvSpPr>
              <p:spPr>
                <a:xfrm>
                  <a:off x="8047849" y="2406636"/>
                  <a:ext cx="583862" cy="1138271"/>
                </a:xfrm>
                <a:custGeom>
                  <a:rect b="b" l="l" r="r" t="t"/>
                  <a:pathLst>
                    <a:path extrusionOk="0" h="22067" w="11319">
                      <a:moveTo>
                        <a:pt x="4393" y="1"/>
                      </a:moveTo>
                      <a:cubicBezTo>
                        <a:pt x="1309" y="1"/>
                        <a:pt x="0" y="5653"/>
                        <a:pt x="1767" y="10585"/>
                      </a:cubicBezTo>
                      <a:cubicBezTo>
                        <a:pt x="3144" y="14445"/>
                        <a:pt x="5295" y="16055"/>
                        <a:pt x="7483" y="19042"/>
                      </a:cubicBezTo>
                      <a:cubicBezTo>
                        <a:pt x="8329" y="20209"/>
                        <a:pt x="8795" y="20983"/>
                        <a:pt x="9040" y="21456"/>
                      </a:cubicBezTo>
                      <a:lnTo>
                        <a:pt x="9040" y="21456"/>
                      </a:lnTo>
                      <a:cubicBezTo>
                        <a:pt x="8179" y="18635"/>
                        <a:pt x="9494" y="14907"/>
                        <a:pt x="9782" y="13535"/>
                      </a:cubicBezTo>
                      <a:cubicBezTo>
                        <a:pt x="11319" y="5888"/>
                        <a:pt x="7680" y="418"/>
                        <a:pt x="4742" y="24"/>
                      </a:cubicBezTo>
                      <a:cubicBezTo>
                        <a:pt x="4623" y="9"/>
                        <a:pt x="4507" y="1"/>
                        <a:pt x="4393" y="1"/>
                      </a:cubicBezTo>
                      <a:close/>
                      <a:moveTo>
                        <a:pt x="9040" y="21456"/>
                      </a:moveTo>
                      <a:cubicBezTo>
                        <a:pt x="9097" y="21643"/>
                        <a:pt x="9164" y="21827"/>
                        <a:pt x="9241" y="22005"/>
                      </a:cubicBezTo>
                      <a:cubicBezTo>
                        <a:pt x="9259" y="22045"/>
                        <a:pt x="9273" y="22066"/>
                        <a:pt x="9281" y="22066"/>
                      </a:cubicBezTo>
                      <a:cubicBezTo>
                        <a:pt x="9303" y="22066"/>
                        <a:pt x="9263" y="21886"/>
                        <a:pt x="9040" y="21456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2" name="Google Shape;1312;p23"/>
                <p:cNvSpPr/>
                <p:nvPr/>
              </p:nvSpPr>
              <p:spPr>
                <a:xfrm>
                  <a:off x="8312725" y="2666612"/>
                  <a:ext cx="485804" cy="1260057"/>
                </a:xfrm>
                <a:custGeom>
                  <a:rect b="b" l="l" r="r" t="t"/>
                  <a:pathLst>
                    <a:path extrusionOk="0" h="24428" w="9418">
                      <a:moveTo>
                        <a:pt x="0" y="0"/>
                      </a:moveTo>
                      <a:cubicBezTo>
                        <a:pt x="799" y="7241"/>
                        <a:pt x="3381" y="18576"/>
                        <a:pt x="7696" y="24427"/>
                      </a:cubicBezTo>
                      <a:cubicBezTo>
                        <a:pt x="9417" y="23124"/>
                        <a:pt x="2975" y="21219"/>
                        <a:pt x="0" y="0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3" name="Google Shape;1313;p23"/>
                <p:cNvSpPr/>
                <p:nvPr/>
              </p:nvSpPr>
              <p:spPr>
                <a:xfrm>
                  <a:off x="7756563" y="3243098"/>
                  <a:ext cx="518920" cy="127409"/>
                </a:xfrm>
                <a:custGeom>
                  <a:rect b="b" l="l" r="r" t="t"/>
                  <a:pathLst>
                    <a:path extrusionOk="0" h="2470" w="10060">
                      <a:moveTo>
                        <a:pt x="743" y="0"/>
                      </a:moveTo>
                      <a:cubicBezTo>
                        <a:pt x="498" y="0"/>
                        <a:pt x="251" y="4"/>
                        <a:pt x="1" y="11"/>
                      </a:cubicBezTo>
                      <a:cubicBezTo>
                        <a:pt x="2927" y="24"/>
                        <a:pt x="7229" y="454"/>
                        <a:pt x="9319" y="2470"/>
                      </a:cubicBezTo>
                      <a:cubicBezTo>
                        <a:pt x="10060" y="1729"/>
                        <a:pt x="6069" y="0"/>
                        <a:pt x="743" y="0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14" name="Google Shape;1314;p23"/>
            <p:cNvSpPr/>
            <p:nvPr/>
          </p:nvSpPr>
          <p:spPr>
            <a:xfrm>
              <a:off x="7463684" y="4187213"/>
              <a:ext cx="1125633" cy="1353318"/>
            </a:xfrm>
            <a:custGeom>
              <a:rect b="b" l="l" r="r" t="t"/>
              <a:pathLst>
                <a:path extrusionOk="0" h="26236" w="21822">
                  <a:moveTo>
                    <a:pt x="5815" y="1"/>
                  </a:moveTo>
                  <a:lnTo>
                    <a:pt x="5815" y="1"/>
                  </a:lnTo>
                  <a:cubicBezTo>
                    <a:pt x="1" y="10352"/>
                    <a:pt x="3012" y="23063"/>
                    <a:pt x="17224" y="25215"/>
                  </a:cubicBezTo>
                  <a:cubicBezTo>
                    <a:pt x="19424" y="25534"/>
                    <a:pt x="21096" y="25596"/>
                    <a:pt x="21822" y="26235"/>
                  </a:cubicBezTo>
                  <a:cubicBezTo>
                    <a:pt x="21096" y="25584"/>
                    <a:pt x="20813" y="23924"/>
                    <a:pt x="20641" y="21846"/>
                  </a:cubicBezTo>
                  <a:cubicBezTo>
                    <a:pt x="19695" y="10032"/>
                    <a:pt x="19240" y="8828"/>
                    <a:pt x="5815" y="1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3"/>
            <p:cNvSpPr/>
            <p:nvPr/>
          </p:nvSpPr>
          <p:spPr>
            <a:xfrm>
              <a:off x="7525841" y="4187213"/>
              <a:ext cx="1063476" cy="1353318"/>
            </a:xfrm>
            <a:custGeom>
              <a:rect b="b" l="l" r="r" t="t"/>
              <a:pathLst>
                <a:path extrusionOk="0" h="26236" w="20617">
                  <a:moveTo>
                    <a:pt x="4610" y="1"/>
                  </a:moveTo>
                  <a:cubicBezTo>
                    <a:pt x="0" y="8201"/>
                    <a:pt x="984" y="17986"/>
                    <a:pt x="8544" y="22695"/>
                  </a:cubicBezTo>
                  <a:cubicBezTo>
                    <a:pt x="13669" y="25924"/>
                    <a:pt x="19123" y="24966"/>
                    <a:pt x="20594" y="26216"/>
                  </a:cubicBezTo>
                  <a:lnTo>
                    <a:pt x="20594" y="26216"/>
                  </a:lnTo>
                  <a:cubicBezTo>
                    <a:pt x="12689" y="19346"/>
                    <a:pt x="7104" y="10183"/>
                    <a:pt x="4610" y="1"/>
                  </a:cubicBezTo>
                  <a:close/>
                  <a:moveTo>
                    <a:pt x="20594" y="26216"/>
                  </a:moveTo>
                  <a:lnTo>
                    <a:pt x="20594" y="26216"/>
                  </a:lnTo>
                  <a:cubicBezTo>
                    <a:pt x="20602" y="26222"/>
                    <a:pt x="20609" y="26229"/>
                    <a:pt x="20617" y="26235"/>
                  </a:cubicBezTo>
                  <a:cubicBezTo>
                    <a:pt x="20609" y="26229"/>
                    <a:pt x="20602" y="26222"/>
                    <a:pt x="20594" y="26216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3"/>
            <p:cNvSpPr/>
            <p:nvPr/>
          </p:nvSpPr>
          <p:spPr>
            <a:xfrm>
              <a:off x="7621578" y="4264174"/>
              <a:ext cx="1073019" cy="1348624"/>
            </a:xfrm>
            <a:custGeom>
              <a:rect b="b" l="l" r="r" t="t"/>
              <a:pathLst>
                <a:path extrusionOk="0" h="26145" w="20802">
                  <a:moveTo>
                    <a:pt x="3079" y="0"/>
                  </a:moveTo>
                  <a:cubicBezTo>
                    <a:pt x="3068" y="0"/>
                    <a:pt x="3289" y="673"/>
                    <a:pt x="3945" y="2551"/>
                  </a:cubicBezTo>
                  <a:lnTo>
                    <a:pt x="3945" y="2551"/>
                  </a:lnTo>
                  <a:cubicBezTo>
                    <a:pt x="3578" y="1365"/>
                    <a:pt x="3094" y="0"/>
                    <a:pt x="3079" y="0"/>
                  </a:cubicBezTo>
                  <a:close/>
                  <a:moveTo>
                    <a:pt x="5828" y="525"/>
                  </a:moveTo>
                  <a:cubicBezTo>
                    <a:pt x="7881" y="2013"/>
                    <a:pt x="5250" y="2689"/>
                    <a:pt x="4684" y="4115"/>
                  </a:cubicBezTo>
                  <a:cubicBezTo>
                    <a:pt x="4644" y="4229"/>
                    <a:pt x="4657" y="4413"/>
                    <a:pt x="4628" y="4413"/>
                  </a:cubicBezTo>
                  <a:cubicBezTo>
                    <a:pt x="4613" y="4413"/>
                    <a:pt x="4587" y="4366"/>
                    <a:pt x="4537" y="4238"/>
                  </a:cubicBezTo>
                  <a:cubicBezTo>
                    <a:pt x="4309" y="3590"/>
                    <a:pt x="4113" y="3031"/>
                    <a:pt x="3945" y="2551"/>
                  </a:cubicBezTo>
                  <a:lnTo>
                    <a:pt x="3945" y="2551"/>
                  </a:lnTo>
                  <a:cubicBezTo>
                    <a:pt x="4227" y="3463"/>
                    <a:pt x="4439" y="4269"/>
                    <a:pt x="4314" y="4269"/>
                  </a:cubicBezTo>
                  <a:cubicBezTo>
                    <a:pt x="4307" y="4269"/>
                    <a:pt x="4300" y="4267"/>
                    <a:pt x="4291" y="4262"/>
                  </a:cubicBezTo>
                  <a:cubicBezTo>
                    <a:pt x="3013" y="3561"/>
                    <a:pt x="345" y="4557"/>
                    <a:pt x="1169" y="1939"/>
                  </a:cubicBezTo>
                  <a:lnTo>
                    <a:pt x="1169" y="1939"/>
                  </a:lnTo>
                  <a:cubicBezTo>
                    <a:pt x="160" y="4545"/>
                    <a:pt x="3074" y="3684"/>
                    <a:pt x="4242" y="4348"/>
                  </a:cubicBezTo>
                  <a:cubicBezTo>
                    <a:pt x="4626" y="4552"/>
                    <a:pt x="4647" y="4804"/>
                    <a:pt x="4682" y="4804"/>
                  </a:cubicBezTo>
                  <a:cubicBezTo>
                    <a:pt x="4683" y="4804"/>
                    <a:pt x="4684" y="4803"/>
                    <a:pt x="4684" y="4803"/>
                  </a:cubicBezTo>
                  <a:cubicBezTo>
                    <a:pt x="6314" y="9015"/>
                    <a:pt x="7205" y="10144"/>
                    <a:pt x="7023" y="10144"/>
                  </a:cubicBezTo>
                  <a:cubicBezTo>
                    <a:pt x="6997" y="10144"/>
                    <a:pt x="6947" y="10120"/>
                    <a:pt x="6873" y="10077"/>
                  </a:cubicBezTo>
                  <a:cubicBezTo>
                    <a:pt x="6288" y="9751"/>
                    <a:pt x="5508" y="9680"/>
                    <a:pt x="4683" y="9680"/>
                  </a:cubicBezTo>
                  <a:cubicBezTo>
                    <a:pt x="4048" y="9680"/>
                    <a:pt x="3387" y="9722"/>
                    <a:pt x="2767" y="9722"/>
                  </a:cubicBezTo>
                  <a:cubicBezTo>
                    <a:pt x="1394" y="9722"/>
                    <a:pt x="224" y="9517"/>
                    <a:pt x="1" y="8196"/>
                  </a:cubicBezTo>
                  <a:lnTo>
                    <a:pt x="1" y="8196"/>
                  </a:lnTo>
                  <a:cubicBezTo>
                    <a:pt x="205" y="9709"/>
                    <a:pt x="1662" y="9863"/>
                    <a:pt x="3239" y="9863"/>
                  </a:cubicBezTo>
                  <a:cubicBezTo>
                    <a:pt x="3644" y="9863"/>
                    <a:pt x="4057" y="9853"/>
                    <a:pt x="4458" y="9853"/>
                  </a:cubicBezTo>
                  <a:cubicBezTo>
                    <a:pt x="4933" y="9853"/>
                    <a:pt x="5392" y="9867"/>
                    <a:pt x="5803" y="9930"/>
                  </a:cubicBezTo>
                  <a:cubicBezTo>
                    <a:pt x="7278" y="10163"/>
                    <a:pt x="7315" y="10679"/>
                    <a:pt x="8594" y="12806"/>
                  </a:cubicBezTo>
                  <a:cubicBezTo>
                    <a:pt x="10025" y="15319"/>
                    <a:pt x="10699" y="15904"/>
                    <a:pt x="10563" y="15904"/>
                  </a:cubicBezTo>
                  <a:cubicBezTo>
                    <a:pt x="10445" y="15904"/>
                    <a:pt x="9712" y="15460"/>
                    <a:pt x="8330" y="15460"/>
                  </a:cubicBezTo>
                  <a:cubicBezTo>
                    <a:pt x="8287" y="15460"/>
                    <a:pt x="8244" y="15461"/>
                    <a:pt x="8200" y="15462"/>
                  </a:cubicBezTo>
                  <a:cubicBezTo>
                    <a:pt x="6897" y="15481"/>
                    <a:pt x="5361" y="15786"/>
                    <a:pt x="4012" y="15786"/>
                  </a:cubicBezTo>
                  <a:cubicBezTo>
                    <a:pt x="2765" y="15786"/>
                    <a:pt x="1679" y="15525"/>
                    <a:pt x="1082" y="14540"/>
                  </a:cubicBezTo>
                  <a:lnTo>
                    <a:pt x="1082" y="14540"/>
                  </a:lnTo>
                  <a:cubicBezTo>
                    <a:pt x="1693" y="15686"/>
                    <a:pt x="2913" y="15958"/>
                    <a:pt x="4317" y="15958"/>
                  </a:cubicBezTo>
                  <a:cubicBezTo>
                    <a:pt x="5582" y="15958"/>
                    <a:pt x="6997" y="15736"/>
                    <a:pt x="8247" y="15736"/>
                  </a:cubicBezTo>
                  <a:cubicBezTo>
                    <a:pt x="9014" y="15736"/>
                    <a:pt x="9720" y="15820"/>
                    <a:pt x="10290" y="16089"/>
                  </a:cubicBezTo>
                  <a:cubicBezTo>
                    <a:pt x="11286" y="16543"/>
                    <a:pt x="11470" y="17416"/>
                    <a:pt x="14286" y="20613"/>
                  </a:cubicBezTo>
                  <a:cubicBezTo>
                    <a:pt x="13930" y="20493"/>
                    <a:pt x="13556" y="20445"/>
                    <a:pt x="13168" y="20445"/>
                  </a:cubicBezTo>
                  <a:cubicBezTo>
                    <a:pt x="11595" y="20445"/>
                    <a:pt x="9793" y="21229"/>
                    <a:pt x="8043" y="21229"/>
                  </a:cubicBezTo>
                  <a:cubicBezTo>
                    <a:pt x="7374" y="21229"/>
                    <a:pt x="6712" y="21115"/>
                    <a:pt x="6074" y="20797"/>
                  </a:cubicBezTo>
                  <a:lnTo>
                    <a:pt x="6074" y="20797"/>
                  </a:lnTo>
                  <a:cubicBezTo>
                    <a:pt x="6798" y="21264"/>
                    <a:pt x="7607" y="21414"/>
                    <a:pt x="8428" y="21414"/>
                  </a:cubicBezTo>
                  <a:cubicBezTo>
                    <a:pt x="8860" y="21414"/>
                    <a:pt x="9296" y="21373"/>
                    <a:pt x="9725" y="21313"/>
                  </a:cubicBezTo>
                  <a:cubicBezTo>
                    <a:pt x="11524" y="21045"/>
                    <a:pt x="12588" y="20862"/>
                    <a:pt x="13338" y="20862"/>
                  </a:cubicBezTo>
                  <a:cubicBezTo>
                    <a:pt x="15267" y="20862"/>
                    <a:pt x="15118" y="22072"/>
                    <a:pt x="20076" y="26145"/>
                  </a:cubicBezTo>
                  <a:cubicBezTo>
                    <a:pt x="20801" y="25235"/>
                    <a:pt x="14544" y="22198"/>
                    <a:pt x="14876" y="19371"/>
                  </a:cubicBezTo>
                  <a:cubicBezTo>
                    <a:pt x="15122" y="17293"/>
                    <a:pt x="17101" y="14921"/>
                    <a:pt x="16720" y="12843"/>
                  </a:cubicBezTo>
                  <a:lnTo>
                    <a:pt x="16720" y="12843"/>
                  </a:lnTo>
                  <a:cubicBezTo>
                    <a:pt x="16917" y="15302"/>
                    <a:pt x="14052" y="17994"/>
                    <a:pt x="14556" y="20379"/>
                  </a:cubicBezTo>
                  <a:cubicBezTo>
                    <a:pt x="13142" y="18818"/>
                    <a:pt x="11458" y="16728"/>
                    <a:pt x="11507" y="16715"/>
                  </a:cubicBezTo>
                  <a:cubicBezTo>
                    <a:pt x="9307" y="13802"/>
                    <a:pt x="15257" y="9561"/>
                    <a:pt x="14114" y="7348"/>
                  </a:cubicBezTo>
                  <a:lnTo>
                    <a:pt x="14114" y="7348"/>
                  </a:lnTo>
                  <a:cubicBezTo>
                    <a:pt x="14925" y="9327"/>
                    <a:pt x="10401" y="12646"/>
                    <a:pt x="10770" y="15597"/>
                  </a:cubicBezTo>
                  <a:cubicBezTo>
                    <a:pt x="10773" y="15631"/>
                    <a:pt x="10767" y="15647"/>
                    <a:pt x="10752" y="15647"/>
                  </a:cubicBezTo>
                  <a:cubicBezTo>
                    <a:pt x="10510" y="15647"/>
                    <a:pt x="7984" y="11407"/>
                    <a:pt x="7660" y="10852"/>
                  </a:cubicBezTo>
                  <a:cubicBezTo>
                    <a:pt x="8016" y="10667"/>
                    <a:pt x="6086" y="10421"/>
                    <a:pt x="9491" y="6364"/>
                  </a:cubicBezTo>
                  <a:cubicBezTo>
                    <a:pt x="10401" y="5270"/>
                    <a:pt x="11114" y="4385"/>
                    <a:pt x="10475" y="3820"/>
                  </a:cubicBezTo>
                  <a:lnTo>
                    <a:pt x="10475" y="3820"/>
                  </a:lnTo>
                  <a:cubicBezTo>
                    <a:pt x="11679" y="5024"/>
                    <a:pt x="7131" y="7508"/>
                    <a:pt x="7266" y="10151"/>
                  </a:cubicBezTo>
                  <a:cubicBezTo>
                    <a:pt x="3910" y="3611"/>
                    <a:pt x="4389" y="4361"/>
                    <a:pt x="6049" y="2639"/>
                  </a:cubicBezTo>
                  <a:cubicBezTo>
                    <a:pt x="6860" y="1804"/>
                    <a:pt x="6934" y="1213"/>
                    <a:pt x="5828" y="525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17" name="Google Shape;1317;p23"/>
            <p:cNvGrpSpPr/>
            <p:nvPr/>
          </p:nvGrpSpPr>
          <p:grpSpPr>
            <a:xfrm>
              <a:off x="6631051" y="4370026"/>
              <a:ext cx="989101" cy="1313687"/>
              <a:chOff x="6776872" y="4563689"/>
              <a:chExt cx="843151" cy="1119843"/>
            </a:xfrm>
          </p:grpSpPr>
          <p:sp>
            <p:nvSpPr>
              <p:cNvPr id="1318" name="Google Shape;1318;p23"/>
              <p:cNvSpPr/>
              <p:nvPr/>
            </p:nvSpPr>
            <p:spPr>
              <a:xfrm rot="-1049114">
                <a:off x="6904513" y="4630291"/>
                <a:ext cx="587869" cy="940185"/>
              </a:xfrm>
              <a:custGeom>
                <a:rect b="b" l="l" r="r" t="t"/>
                <a:pathLst>
                  <a:path extrusionOk="0" h="14451" w="9036">
                    <a:moveTo>
                      <a:pt x="3309" y="0"/>
                    </a:moveTo>
                    <a:cubicBezTo>
                      <a:pt x="3144" y="0"/>
                      <a:pt x="2964" y="51"/>
                      <a:pt x="2766" y="165"/>
                    </a:cubicBezTo>
                    <a:cubicBezTo>
                      <a:pt x="0" y="1813"/>
                      <a:pt x="4340" y="3878"/>
                      <a:pt x="3492" y="7234"/>
                    </a:cubicBezTo>
                    <a:cubicBezTo>
                      <a:pt x="2582" y="10590"/>
                      <a:pt x="4586" y="9533"/>
                      <a:pt x="4868" y="13049"/>
                    </a:cubicBezTo>
                    <a:cubicBezTo>
                      <a:pt x="4930" y="14192"/>
                      <a:pt x="5459" y="14450"/>
                      <a:pt x="6528" y="14450"/>
                    </a:cubicBezTo>
                    <a:cubicBezTo>
                      <a:pt x="7721" y="14450"/>
                      <a:pt x="8372" y="14045"/>
                      <a:pt x="8593" y="13356"/>
                    </a:cubicBezTo>
                    <a:cubicBezTo>
                      <a:pt x="9036" y="12078"/>
                      <a:pt x="7930" y="10578"/>
                      <a:pt x="7696" y="9656"/>
                    </a:cubicBezTo>
                    <a:cubicBezTo>
                      <a:pt x="7438" y="8721"/>
                      <a:pt x="7671" y="8070"/>
                      <a:pt x="7807" y="7000"/>
                    </a:cubicBezTo>
                    <a:cubicBezTo>
                      <a:pt x="8151" y="4259"/>
                      <a:pt x="5557" y="3325"/>
                      <a:pt x="4930" y="1972"/>
                    </a:cubicBezTo>
                    <a:cubicBezTo>
                      <a:pt x="4516" y="1074"/>
                      <a:pt x="4069" y="0"/>
                      <a:pt x="3309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23"/>
              <p:cNvSpPr/>
              <p:nvPr/>
            </p:nvSpPr>
            <p:spPr>
              <a:xfrm rot="-1049114">
                <a:off x="7101380" y="4677044"/>
                <a:ext cx="310459" cy="982539"/>
              </a:xfrm>
              <a:custGeom>
                <a:rect b="b" l="l" r="r" t="t"/>
                <a:pathLst>
                  <a:path extrusionOk="0" h="15102" w="4772">
                    <a:moveTo>
                      <a:pt x="329" y="1"/>
                    </a:moveTo>
                    <a:lnTo>
                      <a:pt x="329" y="1"/>
                    </a:lnTo>
                    <a:cubicBezTo>
                      <a:pt x="1455" y="2307"/>
                      <a:pt x="1884" y="3098"/>
                      <a:pt x="1726" y="3098"/>
                    </a:cubicBezTo>
                    <a:cubicBezTo>
                      <a:pt x="1633" y="3098"/>
                      <a:pt x="1341" y="2829"/>
                      <a:pt x="870" y="2435"/>
                    </a:cubicBezTo>
                    <a:cubicBezTo>
                      <a:pt x="271" y="1949"/>
                      <a:pt x="36" y="1765"/>
                      <a:pt x="26" y="1765"/>
                    </a:cubicBezTo>
                    <a:cubicBezTo>
                      <a:pt x="1" y="1765"/>
                      <a:pt x="1227" y="2794"/>
                      <a:pt x="1841" y="3295"/>
                    </a:cubicBezTo>
                    <a:cubicBezTo>
                      <a:pt x="1913" y="3488"/>
                      <a:pt x="2764" y="5757"/>
                      <a:pt x="2625" y="5757"/>
                    </a:cubicBezTo>
                    <a:cubicBezTo>
                      <a:pt x="2622" y="5757"/>
                      <a:pt x="2619" y="5756"/>
                      <a:pt x="2615" y="5754"/>
                    </a:cubicBezTo>
                    <a:cubicBezTo>
                      <a:pt x="2118" y="5542"/>
                      <a:pt x="1404" y="4984"/>
                      <a:pt x="1382" y="4984"/>
                    </a:cubicBezTo>
                    <a:cubicBezTo>
                      <a:pt x="1371" y="4984"/>
                      <a:pt x="1537" y="5127"/>
                      <a:pt x="2001" y="5533"/>
                    </a:cubicBezTo>
                    <a:cubicBezTo>
                      <a:pt x="2677" y="6074"/>
                      <a:pt x="2898" y="5459"/>
                      <a:pt x="3427" y="9245"/>
                    </a:cubicBezTo>
                    <a:cubicBezTo>
                      <a:pt x="2468" y="8618"/>
                      <a:pt x="1632" y="7832"/>
                      <a:pt x="931" y="6934"/>
                    </a:cubicBezTo>
                    <a:lnTo>
                      <a:pt x="931" y="6934"/>
                    </a:lnTo>
                    <a:cubicBezTo>
                      <a:pt x="3353" y="10327"/>
                      <a:pt x="3697" y="8287"/>
                      <a:pt x="3734" y="12466"/>
                    </a:cubicBezTo>
                    <a:cubicBezTo>
                      <a:pt x="3734" y="12534"/>
                      <a:pt x="3712" y="12563"/>
                      <a:pt x="3674" y="12563"/>
                    </a:cubicBezTo>
                    <a:cubicBezTo>
                      <a:pt x="3459" y="12563"/>
                      <a:pt x="2739" y="11633"/>
                      <a:pt x="2713" y="11633"/>
                    </a:cubicBezTo>
                    <a:cubicBezTo>
                      <a:pt x="2705" y="11633"/>
                      <a:pt x="2770" y="11730"/>
                      <a:pt x="2947" y="11987"/>
                    </a:cubicBezTo>
                    <a:cubicBezTo>
                      <a:pt x="3697" y="13179"/>
                      <a:pt x="3759" y="12589"/>
                      <a:pt x="3759" y="13511"/>
                    </a:cubicBezTo>
                    <a:cubicBezTo>
                      <a:pt x="3739" y="14982"/>
                      <a:pt x="3654" y="15101"/>
                      <a:pt x="3801" y="15101"/>
                    </a:cubicBezTo>
                    <a:cubicBezTo>
                      <a:pt x="3830" y="15101"/>
                      <a:pt x="3867" y="15097"/>
                      <a:pt x="3915" y="15097"/>
                    </a:cubicBezTo>
                    <a:cubicBezTo>
                      <a:pt x="3924" y="15097"/>
                      <a:pt x="3934" y="15097"/>
                      <a:pt x="3943" y="15097"/>
                    </a:cubicBezTo>
                    <a:cubicBezTo>
                      <a:pt x="4066" y="11225"/>
                      <a:pt x="3623" y="13056"/>
                      <a:pt x="4410" y="11581"/>
                    </a:cubicBezTo>
                    <a:cubicBezTo>
                      <a:pt x="4449" y="11513"/>
                      <a:pt x="4772" y="10786"/>
                      <a:pt x="4754" y="10786"/>
                    </a:cubicBezTo>
                    <a:cubicBezTo>
                      <a:pt x="4749" y="10786"/>
                      <a:pt x="4721" y="10837"/>
                      <a:pt x="4656" y="10966"/>
                    </a:cubicBezTo>
                    <a:cubicBezTo>
                      <a:pt x="4522" y="11190"/>
                      <a:pt x="4021" y="11974"/>
                      <a:pt x="3923" y="11974"/>
                    </a:cubicBezTo>
                    <a:cubicBezTo>
                      <a:pt x="3913" y="11974"/>
                      <a:pt x="3907" y="11967"/>
                      <a:pt x="3906" y="11950"/>
                    </a:cubicBezTo>
                    <a:cubicBezTo>
                      <a:pt x="3501" y="7414"/>
                      <a:pt x="3218" y="9651"/>
                      <a:pt x="4029" y="7869"/>
                    </a:cubicBezTo>
                    <a:cubicBezTo>
                      <a:pt x="4410" y="6996"/>
                      <a:pt x="4619" y="6049"/>
                      <a:pt x="4632" y="5103"/>
                    </a:cubicBezTo>
                    <a:lnTo>
                      <a:pt x="4632" y="5103"/>
                    </a:lnTo>
                    <a:cubicBezTo>
                      <a:pt x="4484" y="6578"/>
                      <a:pt x="4140" y="7487"/>
                      <a:pt x="3427" y="8483"/>
                    </a:cubicBezTo>
                    <a:cubicBezTo>
                      <a:pt x="3058" y="6553"/>
                      <a:pt x="2665" y="5668"/>
                      <a:pt x="2689" y="5373"/>
                    </a:cubicBezTo>
                    <a:cubicBezTo>
                      <a:pt x="2701" y="5103"/>
                      <a:pt x="2972" y="5090"/>
                      <a:pt x="3132" y="3689"/>
                    </a:cubicBezTo>
                    <a:lnTo>
                      <a:pt x="3132" y="3689"/>
                    </a:lnTo>
                    <a:cubicBezTo>
                      <a:pt x="3046" y="4205"/>
                      <a:pt x="2849" y="4709"/>
                      <a:pt x="2579" y="5164"/>
                    </a:cubicBezTo>
                    <a:cubicBezTo>
                      <a:pt x="2468" y="4795"/>
                      <a:pt x="2025" y="3566"/>
                      <a:pt x="1607" y="2582"/>
                    </a:cubicBezTo>
                    <a:cubicBezTo>
                      <a:pt x="1706" y="1882"/>
                      <a:pt x="1730" y="763"/>
                      <a:pt x="1534" y="50"/>
                    </a:cubicBezTo>
                    <a:lnTo>
                      <a:pt x="1534" y="50"/>
                    </a:lnTo>
                    <a:cubicBezTo>
                      <a:pt x="1693" y="726"/>
                      <a:pt x="1644" y="1759"/>
                      <a:pt x="1534" y="2423"/>
                    </a:cubicBezTo>
                    <a:cubicBezTo>
                      <a:pt x="1177" y="1599"/>
                      <a:pt x="771" y="788"/>
                      <a:pt x="329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20" name="Google Shape;1320;p23"/>
            <p:cNvSpPr/>
            <p:nvPr/>
          </p:nvSpPr>
          <p:spPr>
            <a:xfrm flipH="1" rot="3591666">
              <a:off x="6079497" y="4802981"/>
              <a:ext cx="772618" cy="526410"/>
            </a:xfrm>
            <a:custGeom>
              <a:rect b="b" l="l" r="r" t="t"/>
              <a:pathLst>
                <a:path extrusionOk="0" h="10205" w="14978">
                  <a:moveTo>
                    <a:pt x="199" y="1248"/>
                  </a:moveTo>
                  <a:cubicBezTo>
                    <a:pt x="1" y="1248"/>
                    <a:pt x="90" y="1410"/>
                    <a:pt x="706" y="1421"/>
                  </a:cubicBezTo>
                  <a:lnTo>
                    <a:pt x="706" y="1421"/>
                  </a:lnTo>
                  <a:cubicBezTo>
                    <a:pt x="482" y="1292"/>
                    <a:pt x="302" y="1248"/>
                    <a:pt x="199" y="1248"/>
                  </a:cubicBezTo>
                  <a:close/>
                  <a:moveTo>
                    <a:pt x="7768" y="0"/>
                  </a:moveTo>
                  <a:cubicBezTo>
                    <a:pt x="6976" y="0"/>
                    <a:pt x="6111" y="132"/>
                    <a:pt x="5182" y="426"/>
                  </a:cubicBezTo>
                  <a:cubicBezTo>
                    <a:pt x="2858" y="1227"/>
                    <a:pt x="1494" y="1422"/>
                    <a:pt x="776" y="1422"/>
                  </a:cubicBezTo>
                  <a:cubicBezTo>
                    <a:pt x="752" y="1422"/>
                    <a:pt x="728" y="1422"/>
                    <a:pt x="706" y="1421"/>
                  </a:cubicBezTo>
                  <a:lnTo>
                    <a:pt x="706" y="1421"/>
                  </a:lnTo>
                  <a:cubicBezTo>
                    <a:pt x="1307" y="1770"/>
                    <a:pt x="2226" y="2741"/>
                    <a:pt x="2822" y="5171"/>
                  </a:cubicBezTo>
                  <a:cubicBezTo>
                    <a:pt x="3203" y="6855"/>
                    <a:pt x="3485" y="8527"/>
                    <a:pt x="4862" y="9535"/>
                  </a:cubicBezTo>
                  <a:cubicBezTo>
                    <a:pt x="5497" y="10010"/>
                    <a:pt x="6297" y="10204"/>
                    <a:pt x="7136" y="10204"/>
                  </a:cubicBezTo>
                  <a:cubicBezTo>
                    <a:pt x="8817" y="10204"/>
                    <a:pt x="10652" y="9425"/>
                    <a:pt x="11611" y="8564"/>
                  </a:cubicBezTo>
                  <a:cubicBezTo>
                    <a:pt x="14977" y="5560"/>
                    <a:pt x="12907" y="0"/>
                    <a:pt x="7768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3"/>
            <p:cNvSpPr/>
            <p:nvPr/>
          </p:nvSpPr>
          <p:spPr>
            <a:xfrm flipH="1" rot="3591666">
              <a:off x="6317787" y="5077174"/>
              <a:ext cx="745124" cy="343753"/>
            </a:xfrm>
            <a:custGeom>
              <a:rect b="b" l="l" r="r" t="t"/>
              <a:pathLst>
                <a:path extrusionOk="0" h="6664" w="14445">
                  <a:moveTo>
                    <a:pt x="0" y="1"/>
                  </a:moveTo>
                  <a:lnTo>
                    <a:pt x="74" y="947"/>
                  </a:lnTo>
                  <a:cubicBezTo>
                    <a:pt x="5446" y="1599"/>
                    <a:pt x="10548" y="3050"/>
                    <a:pt x="14445" y="6664"/>
                  </a:cubicBezTo>
                  <a:cubicBezTo>
                    <a:pt x="11372" y="3332"/>
                    <a:pt x="5200" y="345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3"/>
          <p:cNvGrpSpPr/>
          <p:nvPr/>
        </p:nvGrpSpPr>
        <p:grpSpPr>
          <a:xfrm rot="10800000">
            <a:off x="-1755957" y="-1516014"/>
            <a:ext cx="4270564" cy="3843464"/>
            <a:chOff x="6044218" y="2406636"/>
            <a:chExt cx="4270564" cy="3843464"/>
          </a:xfrm>
        </p:grpSpPr>
        <p:grpSp>
          <p:nvGrpSpPr>
            <p:cNvPr id="1323" name="Google Shape;1323;p23"/>
            <p:cNvGrpSpPr/>
            <p:nvPr/>
          </p:nvGrpSpPr>
          <p:grpSpPr>
            <a:xfrm rot="-7186932">
              <a:off x="7400603" y="3954203"/>
              <a:ext cx="2316852" cy="1038139"/>
              <a:chOff x="9701643" y="3353072"/>
              <a:chExt cx="3041201" cy="1362706"/>
            </a:xfrm>
          </p:grpSpPr>
          <p:sp>
            <p:nvSpPr>
              <p:cNvPr id="1324" name="Google Shape;1324;p23"/>
              <p:cNvSpPr/>
              <p:nvPr/>
            </p:nvSpPr>
            <p:spPr>
              <a:xfrm>
                <a:off x="9980033" y="3353072"/>
                <a:ext cx="2762810" cy="1362706"/>
              </a:xfrm>
              <a:custGeom>
                <a:rect b="b" l="l" r="r" t="t"/>
                <a:pathLst>
                  <a:path extrusionOk="0" h="26418" w="53561">
                    <a:moveTo>
                      <a:pt x="46340" y="0"/>
                    </a:moveTo>
                    <a:cubicBezTo>
                      <a:pt x="43444" y="0"/>
                      <a:pt x="40543" y="2510"/>
                      <a:pt x="37493" y="4714"/>
                    </a:cubicBezTo>
                    <a:cubicBezTo>
                      <a:pt x="33704" y="7499"/>
                      <a:pt x="31647" y="8289"/>
                      <a:pt x="29780" y="8289"/>
                    </a:cubicBezTo>
                    <a:cubicBezTo>
                      <a:pt x="27855" y="8289"/>
                      <a:pt x="26133" y="7449"/>
                      <a:pt x="22926" y="7087"/>
                    </a:cubicBezTo>
                    <a:cubicBezTo>
                      <a:pt x="22437" y="7043"/>
                      <a:pt x="21984" y="7023"/>
                      <a:pt x="21563" y="7023"/>
                    </a:cubicBezTo>
                    <a:cubicBezTo>
                      <a:pt x="14894" y="7023"/>
                      <a:pt x="16060" y="12199"/>
                      <a:pt x="5850" y="12558"/>
                    </a:cubicBezTo>
                    <a:cubicBezTo>
                      <a:pt x="5752" y="12555"/>
                      <a:pt x="5655" y="12554"/>
                      <a:pt x="5561" y="12554"/>
                    </a:cubicBezTo>
                    <a:cubicBezTo>
                      <a:pt x="1846" y="12554"/>
                      <a:pt x="716" y="14435"/>
                      <a:pt x="428" y="18176"/>
                    </a:cubicBezTo>
                    <a:cubicBezTo>
                      <a:pt x="1" y="23778"/>
                      <a:pt x="2330" y="26418"/>
                      <a:pt x="6693" y="26418"/>
                    </a:cubicBezTo>
                    <a:cubicBezTo>
                      <a:pt x="7223" y="26418"/>
                      <a:pt x="7782" y="26379"/>
                      <a:pt x="8370" y="26302"/>
                    </a:cubicBezTo>
                    <a:cubicBezTo>
                      <a:pt x="13462" y="25740"/>
                      <a:pt x="15388" y="22725"/>
                      <a:pt x="21405" y="22725"/>
                    </a:cubicBezTo>
                    <a:cubicBezTo>
                      <a:pt x="22230" y="22725"/>
                      <a:pt x="23133" y="22781"/>
                      <a:pt x="24130" y="22909"/>
                    </a:cubicBezTo>
                    <a:cubicBezTo>
                      <a:pt x="25494" y="23070"/>
                      <a:pt x="26731" y="23145"/>
                      <a:pt x="27857" y="23145"/>
                    </a:cubicBezTo>
                    <a:cubicBezTo>
                      <a:pt x="39605" y="23145"/>
                      <a:pt x="39381" y="14943"/>
                      <a:pt x="46886" y="10455"/>
                    </a:cubicBezTo>
                    <a:cubicBezTo>
                      <a:pt x="50315" y="8390"/>
                      <a:pt x="53561" y="5563"/>
                      <a:pt x="50942" y="2514"/>
                    </a:cubicBezTo>
                    <a:cubicBezTo>
                      <a:pt x="49396" y="700"/>
                      <a:pt x="47869" y="0"/>
                      <a:pt x="46340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23"/>
              <p:cNvSpPr/>
              <p:nvPr/>
            </p:nvSpPr>
            <p:spPr>
              <a:xfrm>
                <a:off x="9701643" y="3534333"/>
                <a:ext cx="2795823" cy="956494"/>
              </a:xfrm>
              <a:custGeom>
                <a:rect b="b" l="l" r="r" t="t"/>
                <a:pathLst>
                  <a:path extrusionOk="0" h="18543" w="54201">
                    <a:moveTo>
                      <a:pt x="47496" y="1"/>
                    </a:moveTo>
                    <a:lnTo>
                      <a:pt x="47496" y="1"/>
                    </a:lnTo>
                    <a:cubicBezTo>
                      <a:pt x="47488" y="1"/>
                      <a:pt x="47118" y="522"/>
                      <a:pt x="46320" y="1606"/>
                    </a:cubicBezTo>
                    <a:cubicBezTo>
                      <a:pt x="41686" y="7913"/>
                      <a:pt x="44427" y="7089"/>
                      <a:pt x="34359" y="10642"/>
                    </a:cubicBezTo>
                    <a:cubicBezTo>
                      <a:pt x="33978" y="10775"/>
                      <a:pt x="33810" y="10825"/>
                      <a:pt x="33749" y="10825"/>
                    </a:cubicBezTo>
                    <a:cubicBezTo>
                      <a:pt x="33659" y="10825"/>
                      <a:pt x="33806" y="10715"/>
                      <a:pt x="33842" y="10605"/>
                    </a:cubicBezTo>
                    <a:cubicBezTo>
                      <a:pt x="34313" y="9354"/>
                      <a:pt x="36354" y="5992"/>
                      <a:pt x="36235" y="5992"/>
                    </a:cubicBezTo>
                    <a:cubicBezTo>
                      <a:pt x="36183" y="5992"/>
                      <a:pt x="35721" y="6629"/>
                      <a:pt x="34543" y="8355"/>
                    </a:cubicBezTo>
                    <a:cubicBezTo>
                      <a:pt x="32539" y="11170"/>
                      <a:pt x="34150" y="11023"/>
                      <a:pt x="29257" y="12277"/>
                    </a:cubicBezTo>
                    <a:cubicBezTo>
                      <a:pt x="24560" y="13342"/>
                      <a:pt x="22502" y="13781"/>
                      <a:pt x="21753" y="13781"/>
                    </a:cubicBezTo>
                    <a:cubicBezTo>
                      <a:pt x="20964" y="13781"/>
                      <a:pt x="21632" y="13292"/>
                      <a:pt x="22200" y="12535"/>
                    </a:cubicBezTo>
                    <a:cubicBezTo>
                      <a:pt x="23737" y="10347"/>
                      <a:pt x="25274" y="8552"/>
                      <a:pt x="28175" y="5860"/>
                    </a:cubicBezTo>
                    <a:cubicBezTo>
                      <a:pt x="29060" y="5005"/>
                      <a:pt x="29407" y="4648"/>
                      <a:pt x="29373" y="4648"/>
                    </a:cubicBezTo>
                    <a:cubicBezTo>
                      <a:pt x="29206" y="4648"/>
                      <a:pt x="19590" y="13531"/>
                      <a:pt x="20184" y="13961"/>
                    </a:cubicBezTo>
                    <a:cubicBezTo>
                      <a:pt x="18341" y="14236"/>
                      <a:pt x="14253" y="14545"/>
                      <a:pt x="11305" y="14545"/>
                    </a:cubicBezTo>
                    <a:cubicBezTo>
                      <a:pt x="10694" y="14545"/>
                      <a:pt x="10132" y="14531"/>
                      <a:pt x="9649" y="14502"/>
                    </a:cubicBezTo>
                    <a:cubicBezTo>
                      <a:pt x="8665" y="14440"/>
                      <a:pt x="8272" y="14735"/>
                      <a:pt x="12378" y="11355"/>
                    </a:cubicBezTo>
                    <a:cubicBezTo>
                      <a:pt x="12694" y="11098"/>
                      <a:pt x="12806" y="10989"/>
                      <a:pt x="12771" y="10989"/>
                    </a:cubicBezTo>
                    <a:cubicBezTo>
                      <a:pt x="12576" y="10989"/>
                      <a:pt x="7895" y="14284"/>
                      <a:pt x="7854" y="14305"/>
                    </a:cubicBezTo>
                    <a:cubicBezTo>
                      <a:pt x="7726" y="14355"/>
                      <a:pt x="7461" y="14375"/>
                      <a:pt x="7124" y="14375"/>
                    </a:cubicBezTo>
                    <a:cubicBezTo>
                      <a:pt x="5974" y="14375"/>
                      <a:pt x="3976" y="14144"/>
                      <a:pt x="3662" y="14096"/>
                    </a:cubicBezTo>
                    <a:cubicBezTo>
                      <a:pt x="1681" y="13803"/>
                      <a:pt x="812" y="13611"/>
                      <a:pt x="425" y="13611"/>
                    </a:cubicBezTo>
                    <a:cubicBezTo>
                      <a:pt x="0" y="13611"/>
                      <a:pt x="156" y="13843"/>
                      <a:pt x="60" y="14428"/>
                    </a:cubicBezTo>
                    <a:cubicBezTo>
                      <a:pt x="17701" y="16579"/>
                      <a:pt x="5420" y="13703"/>
                      <a:pt x="14751" y="18165"/>
                    </a:cubicBezTo>
                    <a:cubicBezTo>
                      <a:pt x="15281" y="18427"/>
                      <a:pt x="15519" y="18543"/>
                      <a:pt x="15545" y="18543"/>
                    </a:cubicBezTo>
                    <a:cubicBezTo>
                      <a:pt x="15645" y="18543"/>
                      <a:pt x="12784" y="16913"/>
                      <a:pt x="11308" y="15215"/>
                    </a:cubicBezTo>
                    <a:cubicBezTo>
                      <a:pt x="15488" y="15055"/>
                      <a:pt x="17873" y="14957"/>
                      <a:pt x="23049" y="14059"/>
                    </a:cubicBezTo>
                    <a:lnTo>
                      <a:pt x="23049" y="14059"/>
                    </a:lnTo>
                    <a:cubicBezTo>
                      <a:pt x="22782" y="14454"/>
                      <a:pt x="28773" y="17835"/>
                      <a:pt x="35459" y="17835"/>
                    </a:cubicBezTo>
                    <a:cubicBezTo>
                      <a:pt x="35860" y="17835"/>
                      <a:pt x="36264" y="17822"/>
                      <a:pt x="36670" y="17797"/>
                    </a:cubicBezTo>
                    <a:lnTo>
                      <a:pt x="36670" y="17797"/>
                    </a:lnTo>
                    <a:cubicBezTo>
                      <a:pt x="36631" y="17797"/>
                      <a:pt x="36593" y="17797"/>
                      <a:pt x="36554" y="17797"/>
                    </a:cubicBezTo>
                    <a:cubicBezTo>
                      <a:pt x="31410" y="17797"/>
                      <a:pt x="27400" y="16169"/>
                      <a:pt x="24094" y="13850"/>
                    </a:cubicBezTo>
                    <a:cubicBezTo>
                      <a:pt x="29763" y="12812"/>
                      <a:pt x="34133" y="10814"/>
                      <a:pt x="35260" y="10814"/>
                    </a:cubicBezTo>
                    <a:cubicBezTo>
                      <a:pt x="35267" y="10814"/>
                      <a:pt x="35274" y="10814"/>
                      <a:pt x="35281" y="10814"/>
                    </a:cubicBezTo>
                    <a:cubicBezTo>
                      <a:pt x="36289" y="10826"/>
                      <a:pt x="36375" y="11822"/>
                      <a:pt x="41538" y="12006"/>
                    </a:cubicBezTo>
                    <a:cubicBezTo>
                      <a:pt x="40112" y="11810"/>
                      <a:pt x="38711" y="11551"/>
                      <a:pt x="37358" y="11023"/>
                    </a:cubicBezTo>
                    <a:cubicBezTo>
                      <a:pt x="35109" y="10138"/>
                      <a:pt x="35588" y="10802"/>
                      <a:pt x="40628" y="8392"/>
                    </a:cubicBezTo>
                    <a:cubicBezTo>
                      <a:pt x="44665" y="6364"/>
                      <a:pt x="44812" y="6087"/>
                      <a:pt x="45323" y="6087"/>
                    </a:cubicBezTo>
                    <a:cubicBezTo>
                      <a:pt x="45515" y="6087"/>
                      <a:pt x="45758" y="6126"/>
                      <a:pt x="46278" y="6126"/>
                    </a:cubicBezTo>
                    <a:cubicBezTo>
                      <a:pt x="46891" y="6126"/>
                      <a:pt x="47888" y="6072"/>
                      <a:pt x="49639" y="5835"/>
                    </a:cubicBezTo>
                    <a:cubicBezTo>
                      <a:pt x="51066" y="5614"/>
                      <a:pt x="52455" y="5392"/>
                      <a:pt x="54200" y="4630"/>
                    </a:cubicBezTo>
                    <a:lnTo>
                      <a:pt x="54200" y="4630"/>
                    </a:lnTo>
                    <a:cubicBezTo>
                      <a:pt x="52098" y="5442"/>
                      <a:pt x="49971" y="5700"/>
                      <a:pt x="47636" y="5810"/>
                    </a:cubicBezTo>
                    <a:cubicBezTo>
                      <a:pt x="46920" y="5841"/>
                      <a:pt x="46400" y="5882"/>
                      <a:pt x="46091" y="5882"/>
                    </a:cubicBezTo>
                    <a:cubicBezTo>
                      <a:pt x="45155" y="5882"/>
                      <a:pt x="46171" y="5504"/>
                      <a:pt x="49603" y="3303"/>
                    </a:cubicBezTo>
                    <a:cubicBezTo>
                      <a:pt x="51923" y="1752"/>
                      <a:pt x="53788" y="242"/>
                      <a:pt x="53773" y="242"/>
                    </a:cubicBezTo>
                    <a:lnTo>
                      <a:pt x="53773" y="242"/>
                    </a:lnTo>
                    <a:cubicBezTo>
                      <a:pt x="53772" y="242"/>
                      <a:pt x="53751" y="258"/>
                      <a:pt x="53709" y="291"/>
                    </a:cubicBezTo>
                    <a:cubicBezTo>
                      <a:pt x="52110" y="1397"/>
                      <a:pt x="49357" y="3721"/>
                      <a:pt x="43112" y="6941"/>
                    </a:cubicBezTo>
                    <a:cubicBezTo>
                      <a:pt x="45823" y="2462"/>
                      <a:pt x="47513" y="1"/>
                      <a:pt x="47496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6" name="Google Shape;1326;p23"/>
            <p:cNvGrpSpPr/>
            <p:nvPr/>
          </p:nvGrpSpPr>
          <p:grpSpPr>
            <a:xfrm>
              <a:off x="7874620" y="2406636"/>
              <a:ext cx="2440162" cy="3843464"/>
              <a:chOff x="7417420" y="2406636"/>
              <a:chExt cx="2440162" cy="3843464"/>
            </a:xfrm>
          </p:grpSpPr>
          <p:sp>
            <p:nvSpPr>
              <p:cNvPr id="1327" name="Google Shape;1327;p23"/>
              <p:cNvSpPr/>
              <p:nvPr/>
            </p:nvSpPr>
            <p:spPr>
              <a:xfrm>
                <a:off x="7610636" y="3133795"/>
                <a:ext cx="486526" cy="218400"/>
              </a:xfrm>
              <a:custGeom>
                <a:rect b="b" l="l" r="r" t="t"/>
                <a:pathLst>
                  <a:path extrusionOk="0" h="4234" w="9432">
                    <a:moveTo>
                      <a:pt x="3876" y="0"/>
                    </a:moveTo>
                    <a:cubicBezTo>
                      <a:pt x="287" y="0"/>
                      <a:pt x="0" y="4184"/>
                      <a:pt x="3801" y="4232"/>
                    </a:cubicBezTo>
                    <a:cubicBezTo>
                      <a:pt x="3840" y="4233"/>
                      <a:pt x="3878" y="4234"/>
                      <a:pt x="3916" y="4234"/>
                    </a:cubicBezTo>
                    <a:cubicBezTo>
                      <a:pt x="6055" y="4234"/>
                      <a:pt x="7042" y="2800"/>
                      <a:pt x="8580" y="2800"/>
                    </a:cubicBezTo>
                    <a:cubicBezTo>
                      <a:pt x="8845" y="2800"/>
                      <a:pt x="9126" y="2842"/>
                      <a:pt x="9431" y="2942"/>
                    </a:cubicBezTo>
                    <a:cubicBezTo>
                      <a:pt x="7280" y="2241"/>
                      <a:pt x="6850" y="90"/>
                      <a:pt x="4047" y="3"/>
                    </a:cubicBezTo>
                    <a:cubicBezTo>
                      <a:pt x="3989" y="1"/>
                      <a:pt x="3932" y="0"/>
                      <a:pt x="3876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28" name="Google Shape;1328;p23"/>
              <p:cNvGrpSpPr/>
              <p:nvPr/>
            </p:nvGrpSpPr>
            <p:grpSpPr>
              <a:xfrm>
                <a:off x="7417420" y="2406636"/>
                <a:ext cx="2440162" cy="3843464"/>
                <a:chOff x="7341220" y="2406636"/>
                <a:chExt cx="2440162" cy="3843464"/>
              </a:xfrm>
            </p:grpSpPr>
            <p:sp>
              <p:nvSpPr>
                <p:cNvPr id="1329" name="Google Shape;1329;p23"/>
                <p:cNvSpPr/>
                <p:nvPr/>
              </p:nvSpPr>
              <p:spPr>
                <a:xfrm>
                  <a:off x="7341220" y="2604610"/>
                  <a:ext cx="584069" cy="471051"/>
                </a:xfrm>
                <a:custGeom>
                  <a:rect b="b" l="l" r="r" t="t"/>
                  <a:pathLst>
                    <a:path extrusionOk="0" h="9132" w="11323">
                      <a:moveTo>
                        <a:pt x="5055" y="1"/>
                      </a:moveTo>
                      <a:cubicBezTo>
                        <a:pt x="3681" y="1"/>
                        <a:pt x="2337" y="632"/>
                        <a:pt x="1562" y="1854"/>
                      </a:cubicBezTo>
                      <a:cubicBezTo>
                        <a:pt x="1" y="4312"/>
                        <a:pt x="1107" y="8246"/>
                        <a:pt x="4869" y="8603"/>
                      </a:cubicBezTo>
                      <a:cubicBezTo>
                        <a:pt x="5066" y="8623"/>
                        <a:pt x="5265" y="8632"/>
                        <a:pt x="5464" y="8632"/>
                      </a:cubicBezTo>
                      <a:cubicBezTo>
                        <a:pt x="6650" y="8632"/>
                        <a:pt x="7846" y="8322"/>
                        <a:pt x="8962" y="8322"/>
                      </a:cubicBezTo>
                      <a:cubicBezTo>
                        <a:pt x="9810" y="8322"/>
                        <a:pt x="10610" y="8501"/>
                        <a:pt x="11323" y="9131"/>
                      </a:cubicBezTo>
                      <a:cubicBezTo>
                        <a:pt x="9479" y="7496"/>
                        <a:pt x="10130" y="5050"/>
                        <a:pt x="9208" y="2825"/>
                      </a:cubicBezTo>
                      <a:cubicBezTo>
                        <a:pt x="8409" y="917"/>
                        <a:pt x="6711" y="1"/>
                        <a:pt x="5055" y="1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0" name="Google Shape;1330;p23"/>
                <p:cNvSpPr/>
                <p:nvPr/>
              </p:nvSpPr>
              <p:spPr>
                <a:xfrm>
                  <a:off x="7584948" y="2805163"/>
                  <a:ext cx="2196434" cy="3444937"/>
                </a:xfrm>
                <a:custGeom>
                  <a:rect b="b" l="l" r="r" t="t"/>
                  <a:pathLst>
                    <a:path extrusionOk="0" h="66785" w="42581">
                      <a:moveTo>
                        <a:pt x="124" y="1"/>
                      </a:moveTo>
                      <a:cubicBezTo>
                        <a:pt x="1" y="1"/>
                        <a:pt x="1139" y="1011"/>
                        <a:pt x="4090" y="3338"/>
                      </a:cubicBezTo>
                      <a:cubicBezTo>
                        <a:pt x="22395" y="17746"/>
                        <a:pt x="37037" y="40968"/>
                        <a:pt x="41180" y="66784"/>
                      </a:cubicBezTo>
                      <a:lnTo>
                        <a:pt x="42581" y="66551"/>
                      </a:lnTo>
                      <a:cubicBezTo>
                        <a:pt x="39385" y="48652"/>
                        <a:pt x="31836" y="33506"/>
                        <a:pt x="20588" y="19135"/>
                      </a:cubicBezTo>
                      <a:cubicBezTo>
                        <a:pt x="12378" y="9207"/>
                        <a:pt x="498" y="1"/>
                        <a:pt x="124" y="1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1" name="Google Shape;1331;p23"/>
                <p:cNvSpPr/>
                <p:nvPr/>
              </p:nvSpPr>
              <p:spPr>
                <a:xfrm>
                  <a:off x="7808506" y="4067954"/>
                  <a:ext cx="1220184" cy="469349"/>
                </a:xfrm>
                <a:custGeom>
                  <a:rect b="b" l="l" r="r" t="t"/>
                  <a:pathLst>
                    <a:path extrusionOk="0" h="9099" w="23655">
                      <a:moveTo>
                        <a:pt x="9720" y="0"/>
                      </a:moveTo>
                      <a:cubicBezTo>
                        <a:pt x="9649" y="0"/>
                        <a:pt x="9577" y="1"/>
                        <a:pt x="9505" y="2"/>
                      </a:cubicBezTo>
                      <a:cubicBezTo>
                        <a:pt x="5399" y="174"/>
                        <a:pt x="2006" y="2534"/>
                        <a:pt x="1182" y="4526"/>
                      </a:cubicBezTo>
                      <a:cubicBezTo>
                        <a:pt x="0" y="7329"/>
                        <a:pt x="3857" y="7992"/>
                        <a:pt x="8446" y="7992"/>
                      </a:cubicBezTo>
                      <a:cubicBezTo>
                        <a:pt x="12563" y="7992"/>
                        <a:pt x="17271" y="7458"/>
                        <a:pt x="19459" y="7458"/>
                      </a:cubicBezTo>
                      <a:cubicBezTo>
                        <a:pt x="19881" y="7458"/>
                        <a:pt x="20209" y="7478"/>
                        <a:pt x="20421" y="7525"/>
                      </a:cubicBezTo>
                      <a:cubicBezTo>
                        <a:pt x="21513" y="7773"/>
                        <a:pt x="22533" y="8247"/>
                        <a:pt x="23415" y="8911"/>
                      </a:cubicBezTo>
                      <a:lnTo>
                        <a:pt x="23415" y="8911"/>
                      </a:lnTo>
                      <a:cubicBezTo>
                        <a:pt x="18450" y="4958"/>
                        <a:pt x="17107" y="0"/>
                        <a:pt x="9720" y="0"/>
                      </a:cubicBezTo>
                      <a:close/>
                      <a:moveTo>
                        <a:pt x="23415" y="8911"/>
                      </a:moveTo>
                      <a:cubicBezTo>
                        <a:pt x="23494" y="8974"/>
                        <a:pt x="23574" y="9036"/>
                        <a:pt x="23655" y="9099"/>
                      </a:cubicBezTo>
                      <a:cubicBezTo>
                        <a:pt x="23576" y="9035"/>
                        <a:pt x="23496" y="8972"/>
                        <a:pt x="23415" y="8911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2" name="Google Shape;1332;p23"/>
                <p:cNvSpPr/>
                <p:nvPr/>
              </p:nvSpPr>
              <p:spPr>
                <a:xfrm>
                  <a:off x="8130981" y="4275316"/>
                  <a:ext cx="1220132" cy="637405"/>
                </a:xfrm>
                <a:custGeom>
                  <a:rect b="b" l="l" r="r" t="t"/>
                  <a:pathLst>
                    <a:path extrusionOk="0" h="12357" w="23654">
                      <a:moveTo>
                        <a:pt x="3718" y="0"/>
                      </a:moveTo>
                      <a:cubicBezTo>
                        <a:pt x="2481" y="0"/>
                        <a:pt x="1237" y="109"/>
                        <a:pt x="1" y="334"/>
                      </a:cubicBezTo>
                      <a:cubicBezTo>
                        <a:pt x="1054" y="168"/>
                        <a:pt x="2118" y="87"/>
                        <a:pt x="3182" y="87"/>
                      </a:cubicBezTo>
                      <a:cubicBezTo>
                        <a:pt x="11257" y="87"/>
                        <a:pt x="19343" y="4753"/>
                        <a:pt x="23014" y="12357"/>
                      </a:cubicBezTo>
                      <a:lnTo>
                        <a:pt x="23654" y="12062"/>
                      </a:lnTo>
                      <a:cubicBezTo>
                        <a:pt x="19923" y="4804"/>
                        <a:pt x="11956" y="0"/>
                        <a:pt x="3718" y="0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33" name="Google Shape;1333;p23"/>
                <p:cNvGrpSpPr/>
                <p:nvPr/>
              </p:nvGrpSpPr>
              <p:grpSpPr>
                <a:xfrm>
                  <a:off x="7652314" y="3072428"/>
                  <a:ext cx="1711753" cy="1563515"/>
                  <a:chOff x="7652314" y="3072428"/>
                  <a:chExt cx="1711753" cy="1563515"/>
                </a:xfrm>
              </p:grpSpPr>
              <p:sp>
                <p:nvSpPr>
                  <p:cNvPr id="1334" name="Google Shape;1334;p23"/>
                  <p:cNvSpPr/>
                  <p:nvPr/>
                </p:nvSpPr>
                <p:spPr>
                  <a:xfrm>
                    <a:off x="8910762" y="3110184"/>
                    <a:ext cx="323474" cy="1525759"/>
                  </a:xfrm>
                  <a:custGeom>
                    <a:rect b="b" l="l" r="r" t="t"/>
                    <a:pathLst>
                      <a:path extrusionOk="0" h="29579" w="6271">
                        <a:moveTo>
                          <a:pt x="2472" y="0"/>
                        </a:moveTo>
                        <a:cubicBezTo>
                          <a:pt x="1" y="8225"/>
                          <a:pt x="616" y="20887"/>
                          <a:pt x="4365" y="28976"/>
                        </a:cubicBezTo>
                        <a:cubicBezTo>
                          <a:pt x="6271" y="28042"/>
                          <a:pt x="3603" y="29578"/>
                          <a:pt x="1882" y="18391"/>
                        </a:cubicBezTo>
                        <a:cubicBezTo>
                          <a:pt x="960" y="12970"/>
                          <a:pt x="935" y="5631"/>
                          <a:pt x="2472" y="0"/>
                        </a:cubicBezTo>
                        <a:close/>
                      </a:path>
                    </a:pathLst>
                  </a:custGeom>
                  <a:solidFill>
                    <a:srgbClr val="8F292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5" name="Google Shape;1335;p23"/>
                  <p:cNvSpPr/>
                  <p:nvPr/>
                </p:nvSpPr>
                <p:spPr>
                  <a:xfrm>
                    <a:off x="8811670" y="3072428"/>
                    <a:ext cx="552397" cy="1313652"/>
                  </a:xfrm>
                  <a:custGeom>
                    <a:rect b="b" l="l" r="r" t="t"/>
                    <a:pathLst>
                      <a:path extrusionOk="0" h="25467" w="10709">
                        <a:moveTo>
                          <a:pt x="6283" y="0"/>
                        </a:moveTo>
                        <a:cubicBezTo>
                          <a:pt x="3789" y="0"/>
                          <a:pt x="303" y="3338"/>
                          <a:pt x="111" y="9209"/>
                        </a:cubicBezTo>
                        <a:cubicBezTo>
                          <a:pt x="0" y="14397"/>
                          <a:pt x="1783" y="16929"/>
                          <a:pt x="3725" y="21257"/>
                        </a:cubicBezTo>
                        <a:cubicBezTo>
                          <a:pt x="4229" y="22506"/>
                          <a:pt x="4548" y="23446"/>
                          <a:pt x="4741" y="24118"/>
                        </a:cubicBezTo>
                        <a:lnTo>
                          <a:pt x="4741" y="24118"/>
                        </a:lnTo>
                        <a:cubicBezTo>
                          <a:pt x="4712" y="23377"/>
                          <a:pt x="4773" y="22368"/>
                          <a:pt x="5065" y="21183"/>
                        </a:cubicBezTo>
                        <a:cubicBezTo>
                          <a:pt x="5692" y="18700"/>
                          <a:pt x="7008" y="16831"/>
                          <a:pt x="7930" y="14495"/>
                        </a:cubicBezTo>
                        <a:cubicBezTo>
                          <a:pt x="9380" y="10881"/>
                          <a:pt x="10708" y="2816"/>
                          <a:pt x="7708" y="468"/>
                        </a:cubicBezTo>
                        <a:cubicBezTo>
                          <a:pt x="7307" y="154"/>
                          <a:pt x="6818" y="0"/>
                          <a:pt x="6283" y="0"/>
                        </a:cubicBezTo>
                        <a:close/>
                        <a:moveTo>
                          <a:pt x="4741" y="24118"/>
                        </a:moveTo>
                        <a:cubicBezTo>
                          <a:pt x="4775" y="24970"/>
                          <a:pt x="4927" y="25467"/>
                          <a:pt x="4985" y="25467"/>
                        </a:cubicBezTo>
                        <a:cubicBezTo>
                          <a:pt x="5037" y="25467"/>
                          <a:pt x="5011" y="25053"/>
                          <a:pt x="4741" y="24118"/>
                        </a:cubicBezTo>
                        <a:close/>
                      </a:path>
                    </a:pathLst>
                  </a:custGeom>
                  <a:solidFill>
                    <a:srgbClr val="8F292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6" name="Google Shape;1336;p23"/>
                  <p:cNvSpPr/>
                  <p:nvPr/>
                </p:nvSpPr>
                <p:spPr>
                  <a:xfrm>
                    <a:off x="7652314" y="3530980"/>
                    <a:ext cx="1090867" cy="510357"/>
                  </a:xfrm>
                  <a:custGeom>
                    <a:rect b="b" l="l" r="r" t="t"/>
                    <a:pathLst>
                      <a:path extrusionOk="0" h="9894" w="21148">
                        <a:moveTo>
                          <a:pt x="7968" y="1"/>
                        </a:moveTo>
                        <a:cubicBezTo>
                          <a:pt x="3482" y="1"/>
                          <a:pt x="0" y="3160"/>
                          <a:pt x="768" y="5224"/>
                        </a:cubicBezTo>
                        <a:cubicBezTo>
                          <a:pt x="1014" y="5900"/>
                          <a:pt x="2120" y="6724"/>
                          <a:pt x="3829" y="7437"/>
                        </a:cubicBezTo>
                        <a:cubicBezTo>
                          <a:pt x="5939" y="8273"/>
                          <a:pt x="8158" y="8503"/>
                          <a:pt x="10167" y="8503"/>
                        </a:cubicBezTo>
                        <a:cubicBezTo>
                          <a:pt x="12621" y="8503"/>
                          <a:pt x="14762" y="8160"/>
                          <a:pt x="16006" y="8160"/>
                        </a:cubicBezTo>
                        <a:cubicBezTo>
                          <a:pt x="16063" y="8160"/>
                          <a:pt x="16118" y="8161"/>
                          <a:pt x="16172" y="8162"/>
                        </a:cubicBezTo>
                        <a:cubicBezTo>
                          <a:pt x="17855" y="8203"/>
                          <a:pt x="19093" y="8598"/>
                          <a:pt x="19899" y="9000"/>
                        </a:cubicBezTo>
                        <a:lnTo>
                          <a:pt x="19899" y="9000"/>
                        </a:lnTo>
                        <a:cubicBezTo>
                          <a:pt x="19337" y="8419"/>
                          <a:pt x="18568" y="7509"/>
                          <a:pt x="17598" y="6146"/>
                        </a:cubicBezTo>
                        <a:cubicBezTo>
                          <a:pt x="16491" y="4695"/>
                          <a:pt x="15594" y="3368"/>
                          <a:pt x="14217" y="2212"/>
                        </a:cubicBezTo>
                        <a:cubicBezTo>
                          <a:pt x="12124" y="616"/>
                          <a:pt x="9948" y="1"/>
                          <a:pt x="7968" y="1"/>
                        </a:cubicBezTo>
                        <a:close/>
                        <a:moveTo>
                          <a:pt x="19899" y="9000"/>
                        </a:moveTo>
                        <a:lnTo>
                          <a:pt x="19899" y="9000"/>
                        </a:lnTo>
                        <a:cubicBezTo>
                          <a:pt x="20531" y="9654"/>
                          <a:pt x="20902" y="9893"/>
                          <a:pt x="21006" y="9893"/>
                        </a:cubicBezTo>
                        <a:cubicBezTo>
                          <a:pt x="21148" y="9893"/>
                          <a:pt x="20784" y="9442"/>
                          <a:pt x="19899" y="9000"/>
                        </a:cubicBezTo>
                        <a:close/>
                      </a:path>
                    </a:pathLst>
                  </a:custGeom>
                  <a:solidFill>
                    <a:srgbClr val="8F292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7" name="Google Shape;1337;p23"/>
                  <p:cNvSpPr/>
                  <p:nvPr/>
                </p:nvSpPr>
                <p:spPr>
                  <a:xfrm>
                    <a:off x="7930344" y="3741695"/>
                    <a:ext cx="1114853" cy="627604"/>
                  </a:xfrm>
                  <a:custGeom>
                    <a:rect b="b" l="l" r="r" t="t"/>
                    <a:pathLst>
                      <a:path extrusionOk="0" h="12167" w="21613">
                        <a:moveTo>
                          <a:pt x="815" y="0"/>
                        </a:moveTo>
                        <a:cubicBezTo>
                          <a:pt x="541" y="0"/>
                          <a:pt x="269" y="7"/>
                          <a:pt x="0" y="20"/>
                        </a:cubicBezTo>
                        <a:cubicBezTo>
                          <a:pt x="110" y="18"/>
                          <a:pt x="221" y="17"/>
                          <a:pt x="332" y="17"/>
                        </a:cubicBezTo>
                        <a:cubicBezTo>
                          <a:pt x="7400" y="17"/>
                          <a:pt x="16338" y="4626"/>
                          <a:pt x="21010" y="12166"/>
                        </a:cubicBezTo>
                        <a:lnTo>
                          <a:pt x="21612" y="11785"/>
                        </a:lnTo>
                        <a:cubicBezTo>
                          <a:pt x="16725" y="4378"/>
                          <a:pt x="7864" y="0"/>
                          <a:pt x="815" y="0"/>
                        </a:cubicBezTo>
                        <a:close/>
                      </a:path>
                    </a:pathLst>
                  </a:custGeom>
                  <a:solidFill>
                    <a:srgbClr val="8F292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338" name="Google Shape;1338;p23"/>
                <p:cNvSpPr/>
                <p:nvPr/>
              </p:nvSpPr>
              <p:spPr>
                <a:xfrm>
                  <a:off x="8047849" y="2406636"/>
                  <a:ext cx="583862" cy="1138271"/>
                </a:xfrm>
                <a:custGeom>
                  <a:rect b="b" l="l" r="r" t="t"/>
                  <a:pathLst>
                    <a:path extrusionOk="0" h="22067" w="11319">
                      <a:moveTo>
                        <a:pt x="4393" y="1"/>
                      </a:moveTo>
                      <a:cubicBezTo>
                        <a:pt x="1309" y="1"/>
                        <a:pt x="0" y="5653"/>
                        <a:pt x="1767" y="10585"/>
                      </a:cubicBezTo>
                      <a:cubicBezTo>
                        <a:pt x="3144" y="14445"/>
                        <a:pt x="5295" y="16055"/>
                        <a:pt x="7483" y="19042"/>
                      </a:cubicBezTo>
                      <a:cubicBezTo>
                        <a:pt x="8329" y="20209"/>
                        <a:pt x="8795" y="20983"/>
                        <a:pt x="9040" y="21456"/>
                      </a:cubicBezTo>
                      <a:lnTo>
                        <a:pt x="9040" y="21456"/>
                      </a:lnTo>
                      <a:cubicBezTo>
                        <a:pt x="8179" y="18635"/>
                        <a:pt x="9494" y="14907"/>
                        <a:pt x="9782" y="13535"/>
                      </a:cubicBezTo>
                      <a:cubicBezTo>
                        <a:pt x="11319" y="5888"/>
                        <a:pt x="7680" y="418"/>
                        <a:pt x="4742" y="24"/>
                      </a:cubicBezTo>
                      <a:cubicBezTo>
                        <a:pt x="4623" y="9"/>
                        <a:pt x="4507" y="1"/>
                        <a:pt x="4393" y="1"/>
                      </a:cubicBezTo>
                      <a:close/>
                      <a:moveTo>
                        <a:pt x="9040" y="21456"/>
                      </a:moveTo>
                      <a:cubicBezTo>
                        <a:pt x="9097" y="21643"/>
                        <a:pt x="9164" y="21827"/>
                        <a:pt x="9241" y="22005"/>
                      </a:cubicBezTo>
                      <a:cubicBezTo>
                        <a:pt x="9259" y="22045"/>
                        <a:pt x="9273" y="22066"/>
                        <a:pt x="9281" y="22066"/>
                      </a:cubicBezTo>
                      <a:cubicBezTo>
                        <a:pt x="9303" y="22066"/>
                        <a:pt x="9263" y="21886"/>
                        <a:pt x="9040" y="21456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9" name="Google Shape;1339;p23"/>
                <p:cNvSpPr/>
                <p:nvPr/>
              </p:nvSpPr>
              <p:spPr>
                <a:xfrm>
                  <a:off x="8312725" y="2666612"/>
                  <a:ext cx="485804" cy="1260057"/>
                </a:xfrm>
                <a:custGeom>
                  <a:rect b="b" l="l" r="r" t="t"/>
                  <a:pathLst>
                    <a:path extrusionOk="0" h="24428" w="9418">
                      <a:moveTo>
                        <a:pt x="0" y="0"/>
                      </a:moveTo>
                      <a:cubicBezTo>
                        <a:pt x="799" y="7241"/>
                        <a:pt x="3381" y="18576"/>
                        <a:pt x="7696" y="24427"/>
                      </a:cubicBezTo>
                      <a:cubicBezTo>
                        <a:pt x="9417" y="23124"/>
                        <a:pt x="2975" y="21219"/>
                        <a:pt x="0" y="0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0" name="Google Shape;1340;p23"/>
                <p:cNvSpPr/>
                <p:nvPr/>
              </p:nvSpPr>
              <p:spPr>
                <a:xfrm>
                  <a:off x="7756563" y="3243098"/>
                  <a:ext cx="518920" cy="127409"/>
                </a:xfrm>
                <a:custGeom>
                  <a:rect b="b" l="l" r="r" t="t"/>
                  <a:pathLst>
                    <a:path extrusionOk="0" h="2470" w="10060">
                      <a:moveTo>
                        <a:pt x="743" y="0"/>
                      </a:moveTo>
                      <a:cubicBezTo>
                        <a:pt x="498" y="0"/>
                        <a:pt x="251" y="4"/>
                        <a:pt x="1" y="11"/>
                      </a:cubicBezTo>
                      <a:cubicBezTo>
                        <a:pt x="2927" y="24"/>
                        <a:pt x="7229" y="454"/>
                        <a:pt x="9319" y="2470"/>
                      </a:cubicBezTo>
                      <a:cubicBezTo>
                        <a:pt x="10060" y="1729"/>
                        <a:pt x="6069" y="0"/>
                        <a:pt x="743" y="0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41" name="Google Shape;1341;p23"/>
            <p:cNvSpPr/>
            <p:nvPr/>
          </p:nvSpPr>
          <p:spPr>
            <a:xfrm>
              <a:off x="7463684" y="4187213"/>
              <a:ext cx="1125633" cy="1353318"/>
            </a:xfrm>
            <a:custGeom>
              <a:rect b="b" l="l" r="r" t="t"/>
              <a:pathLst>
                <a:path extrusionOk="0" h="26236" w="21822">
                  <a:moveTo>
                    <a:pt x="5815" y="1"/>
                  </a:moveTo>
                  <a:lnTo>
                    <a:pt x="5815" y="1"/>
                  </a:lnTo>
                  <a:cubicBezTo>
                    <a:pt x="1" y="10352"/>
                    <a:pt x="3012" y="23063"/>
                    <a:pt x="17224" y="25215"/>
                  </a:cubicBezTo>
                  <a:cubicBezTo>
                    <a:pt x="19424" y="25534"/>
                    <a:pt x="21096" y="25596"/>
                    <a:pt x="21822" y="26235"/>
                  </a:cubicBezTo>
                  <a:cubicBezTo>
                    <a:pt x="21096" y="25584"/>
                    <a:pt x="20813" y="23924"/>
                    <a:pt x="20641" y="21846"/>
                  </a:cubicBezTo>
                  <a:cubicBezTo>
                    <a:pt x="19695" y="10032"/>
                    <a:pt x="19240" y="8828"/>
                    <a:pt x="5815" y="1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3"/>
            <p:cNvSpPr/>
            <p:nvPr/>
          </p:nvSpPr>
          <p:spPr>
            <a:xfrm>
              <a:off x="7525841" y="4187213"/>
              <a:ext cx="1063476" cy="1353318"/>
            </a:xfrm>
            <a:custGeom>
              <a:rect b="b" l="l" r="r" t="t"/>
              <a:pathLst>
                <a:path extrusionOk="0" h="26236" w="20617">
                  <a:moveTo>
                    <a:pt x="4610" y="1"/>
                  </a:moveTo>
                  <a:cubicBezTo>
                    <a:pt x="0" y="8201"/>
                    <a:pt x="984" y="17986"/>
                    <a:pt x="8544" y="22695"/>
                  </a:cubicBezTo>
                  <a:cubicBezTo>
                    <a:pt x="13669" y="25924"/>
                    <a:pt x="19123" y="24966"/>
                    <a:pt x="20594" y="26216"/>
                  </a:cubicBezTo>
                  <a:lnTo>
                    <a:pt x="20594" y="26216"/>
                  </a:lnTo>
                  <a:cubicBezTo>
                    <a:pt x="12689" y="19346"/>
                    <a:pt x="7104" y="10183"/>
                    <a:pt x="4610" y="1"/>
                  </a:cubicBezTo>
                  <a:close/>
                  <a:moveTo>
                    <a:pt x="20594" y="26216"/>
                  </a:moveTo>
                  <a:lnTo>
                    <a:pt x="20594" y="26216"/>
                  </a:lnTo>
                  <a:cubicBezTo>
                    <a:pt x="20602" y="26222"/>
                    <a:pt x="20609" y="26229"/>
                    <a:pt x="20617" y="26235"/>
                  </a:cubicBezTo>
                  <a:cubicBezTo>
                    <a:pt x="20609" y="26229"/>
                    <a:pt x="20602" y="26222"/>
                    <a:pt x="20594" y="26216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3"/>
            <p:cNvSpPr/>
            <p:nvPr/>
          </p:nvSpPr>
          <p:spPr>
            <a:xfrm>
              <a:off x="7621578" y="4264174"/>
              <a:ext cx="1073019" cy="1348624"/>
            </a:xfrm>
            <a:custGeom>
              <a:rect b="b" l="l" r="r" t="t"/>
              <a:pathLst>
                <a:path extrusionOk="0" h="26145" w="20802">
                  <a:moveTo>
                    <a:pt x="3079" y="0"/>
                  </a:moveTo>
                  <a:cubicBezTo>
                    <a:pt x="3068" y="0"/>
                    <a:pt x="3289" y="673"/>
                    <a:pt x="3945" y="2551"/>
                  </a:cubicBezTo>
                  <a:lnTo>
                    <a:pt x="3945" y="2551"/>
                  </a:lnTo>
                  <a:cubicBezTo>
                    <a:pt x="3578" y="1365"/>
                    <a:pt x="3094" y="0"/>
                    <a:pt x="3079" y="0"/>
                  </a:cubicBezTo>
                  <a:close/>
                  <a:moveTo>
                    <a:pt x="5828" y="525"/>
                  </a:moveTo>
                  <a:cubicBezTo>
                    <a:pt x="7881" y="2013"/>
                    <a:pt x="5250" y="2689"/>
                    <a:pt x="4684" y="4115"/>
                  </a:cubicBezTo>
                  <a:cubicBezTo>
                    <a:pt x="4644" y="4229"/>
                    <a:pt x="4657" y="4413"/>
                    <a:pt x="4628" y="4413"/>
                  </a:cubicBezTo>
                  <a:cubicBezTo>
                    <a:pt x="4613" y="4413"/>
                    <a:pt x="4587" y="4366"/>
                    <a:pt x="4537" y="4238"/>
                  </a:cubicBezTo>
                  <a:cubicBezTo>
                    <a:pt x="4309" y="3590"/>
                    <a:pt x="4113" y="3031"/>
                    <a:pt x="3945" y="2551"/>
                  </a:cubicBezTo>
                  <a:lnTo>
                    <a:pt x="3945" y="2551"/>
                  </a:lnTo>
                  <a:cubicBezTo>
                    <a:pt x="4227" y="3463"/>
                    <a:pt x="4439" y="4269"/>
                    <a:pt x="4314" y="4269"/>
                  </a:cubicBezTo>
                  <a:cubicBezTo>
                    <a:pt x="4307" y="4269"/>
                    <a:pt x="4300" y="4267"/>
                    <a:pt x="4291" y="4262"/>
                  </a:cubicBezTo>
                  <a:cubicBezTo>
                    <a:pt x="3013" y="3561"/>
                    <a:pt x="345" y="4557"/>
                    <a:pt x="1169" y="1939"/>
                  </a:cubicBezTo>
                  <a:lnTo>
                    <a:pt x="1169" y="1939"/>
                  </a:lnTo>
                  <a:cubicBezTo>
                    <a:pt x="160" y="4545"/>
                    <a:pt x="3074" y="3684"/>
                    <a:pt x="4242" y="4348"/>
                  </a:cubicBezTo>
                  <a:cubicBezTo>
                    <a:pt x="4626" y="4552"/>
                    <a:pt x="4647" y="4804"/>
                    <a:pt x="4682" y="4804"/>
                  </a:cubicBezTo>
                  <a:cubicBezTo>
                    <a:pt x="4683" y="4804"/>
                    <a:pt x="4684" y="4803"/>
                    <a:pt x="4684" y="4803"/>
                  </a:cubicBezTo>
                  <a:cubicBezTo>
                    <a:pt x="6314" y="9015"/>
                    <a:pt x="7205" y="10144"/>
                    <a:pt x="7023" y="10144"/>
                  </a:cubicBezTo>
                  <a:cubicBezTo>
                    <a:pt x="6997" y="10144"/>
                    <a:pt x="6947" y="10120"/>
                    <a:pt x="6873" y="10077"/>
                  </a:cubicBezTo>
                  <a:cubicBezTo>
                    <a:pt x="6288" y="9751"/>
                    <a:pt x="5508" y="9680"/>
                    <a:pt x="4683" y="9680"/>
                  </a:cubicBezTo>
                  <a:cubicBezTo>
                    <a:pt x="4048" y="9680"/>
                    <a:pt x="3387" y="9722"/>
                    <a:pt x="2767" y="9722"/>
                  </a:cubicBezTo>
                  <a:cubicBezTo>
                    <a:pt x="1394" y="9722"/>
                    <a:pt x="224" y="9517"/>
                    <a:pt x="1" y="8196"/>
                  </a:cubicBezTo>
                  <a:lnTo>
                    <a:pt x="1" y="8196"/>
                  </a:lnTo>
                  <a:cubicBezTo>
                    <a:pt x="205" y="9709"/>
                    <a:pt x="1662" y="9863"/>
                    <a:pt x="3239" y="9863"/>
                  </a:cubicBezTo>
                  <a:cubicBezTo>
                    <a:pt x="3644" y="9863"/>
                    <a:pt x="4057" y="9853"/>
                    <a:pt x="4458" y="9853"/>
                  </a:cubicBezTo>
                  <a:cubicBezTo>
                    <a:pt x="4933" y="9853"/>
                    <a:pt x="5392" y="9867"/>
                    <a:pt x="5803" y="9930"/>
                  </a:cubicBezTo>
                  <a:cubicBezTo>
                    <a:pt x="7278" y="10163"/>
                    <a:pt x="7315" y="10679"/>
                    <a:pt x="8594" y="12806"/>
                  </a:cubicBezTo>
                  <a:cubicBezTo>
                    <a:pt x="10025" y="15319"/>
                    <a:pt x="10699" y="15904"/>
                    <a:pt x="10563" y="15904"/>
                  </a:cubicBezTo>
                  <a:cubicBezTo>
                    <a:pt x="10445" y="15904"/>
                    <a:pt x="9712" y="15460"/>
                    <a:pt x="8330" y="15460"/>
                  </a:cubicBezTo>
                  <a:cubicBezTo>
                    <a:pt x="8287" y="15460"/>
                    <a:pt x="8244" y="15461"/>
                    <a:pt x="8200" y="15462"/>
                  </a:cubicBezTo>
                  <a:cubicBezTo>
                    <a:pt x="6897" y="15481"/>
                    <a:pt x="5361" y="15786"/>
                    <a:pt x="4012" y="15786"/>
                  </a:cubicBezTo>
                  <a:cubicBezTo>
                    <a:pt x="2765" y="15786"/>
                    <a:pt x="1679" y="15525"/>
                    <a:pt x="1082" y="14540"/>
                  </a:cubicBezTo>
                  <a:lnTo>
                    <a:pt x="1082" y="14540"/>
                  </a:lnTo>
                  <a:cubicBezTo>
                    <a:pt x="1693" y="15686"/>
                    <a:pt x="2913" y="15958"/>
                    <a:pt x="4317" y="15958"/>
                  </a:cubicBezTo>
                  <a:cubicBezTo>
                    <a:pt x="5582" y="15958"/>
                    <a:pt x="6997" y="15736"/>
                    <a:pt x="8247" y="15736"/>
                  </a:cubicBezTo>
                  <a:cubicBezTo>
                    <a:pt x="9014" y="15736"/>
                    <a:pt x="9720" y="15820"/>
                    <a:pt x="10290" y="16089"/>
                  </a:cubicBezTo>
                  <a:cubicBezTo>
                    <a:pt x="11286" y="16543"/>
                    <a:pt x="11470" y="17416"/>
                    <a:pt x="14286" y="20613"/>
                  </a:cubicBezTo>
                  <a:cubicBezTo>
                    <a:pt x="13930" y="20493"/>
                    <a:pt x="13556" y="20445"/>
                    <a:pt x="13168" y="20445"/>
                  </a:cubicBezTo>
                  <a:cubicBezTo>
                    <a:pt x="11595" y="20445"/>
                    <a:pt x="9793" y="21229"/>
                    <a:pt x="8043" y="21229"/>
                  </a:cubicBezTo>
                  <a:cubicBezTo>
                    <a:pt x="7374" y="21229"/>
                    <a:pt x="6712" y="21115"/>
                    <a:pt x="6074" y="20797"/>
                  </a:cubicBezTo>
                  <a:lnTo>
                    <a:pt x="6074" y="20797"/>
                  </a:lnTo>
                  <a:cubicBezTo>
                    <a:pt x="6798" y="21264"/>
                    <a:pt x="7607" y="21414"/>
                    <a:pt x="8428" y="21414"/>
                  </a:cubicBezTo>
                  <a:cubicBezTo>
                    <a:pt x="8860" y="21414"/>
                    <a:pt x="9296" y="21373"/>
                    <a:pt x="9725" y="21313"/>
                  </a:cubicBezTo>
                  <a:cubicBezTo>
                    <a:pt x="11524" y="21045"/>
                    <a:pt x="12588" y="20862"/>
                    <a:pt x="13338" y="20862"/>
                  </a:cubicBezTo>
                  <a:cubicBezTo>
                    <a:pt x="15267" y="20862"/>
                    <a:pt x="15118" y="22072"/>
                    <a:pt x="20076" y="26145"/>
                  </a:cubicBezTo>
                  <a:cubicBezTo>
                    <a:pt x="20801" y="25235"/>
                    <a:pt x="14544" y="22198"/>
                    <a:pt x="14876" y="19371"/>
                  </a:cubicBezTo>
                  <a:cubicBezTo>
                    <a:pt x="15122" y="17293"/>
                    <a:pt x="17101" y="14921"/>
                    <a:pt x="16720" y="12843"/>
                  </a:cubicBezTo>
                  <a:lnTo>
                    <a:pt x="16720" y="12843"/>
                  </a:lnTo>
                  <a:cubicBezTo>
                    <a:pt x="16917" y="15302"/>
                    <a:pt x="14052" y="17994"/>
                    <a:pt x="14556" y="20379"/>
                  </a:cubicBezTo>
                  <a:cubicBezTo>
                    <a:pt x="13142" y="18818"/>
                    <a:pt x="11458" y="16728"/>
                    <a:pt x="11507" y="16715"/>
                  </a:cubicBezTo>
                  <a:cubicBezTo>
                    <a:pt x="9307" y="13802"/>
                    <a:pt x="15257" y="9561"/>
                    <a:pt x="14114" y="7348"/>
                  </a:cubicBezTo>
                  <a:lnTo>
                    <a:pt x="14114" y="7348"/>
                  </a:lnTo>
                  <a:cubicBezTo>
                    <a:pt x="14925" y="9327"/>
                    <a:pt x="10401" y="12646"/>
                    <a:pt x="10770" y="15597"/>
                  </a:cubicBezTo>
                  <a:cubicBezTo>
                    <a:pt x="10773" y="15631"/>
                    <a:pt x="10767" y="15647"/>
                    <a:pt x="10752" y="15647"/>
                  </a:cubicBezTo>
                  <a:cubicBezTo>
                    <a:pt x="10510" y="15647"/>
                    <a:pt x="7984" y="11407"/>
                    <a:pt x="7660" y="10852"/>
                  </a:cubicBezTo>
                  <a:cubicBezTo>
                    <a:pt x="8016" y="10667"/>
                    <a:pt x="6086" y="10421"/>
                    <a:pt x="9491" y="6364"/>
                  </a:cubicBezTo>
                  <a:cubicBezTo>
                    <a:pt x="10401" y="5270"/>
                    <a:pt x="11114" y="4385"/>
                    <a:pt x="10475" y="3820"/>
                  </a:cubicBezTo>
                  <a:lnTo>
                    <a:pt x="10475" y="3820"/>
                  </a:lnTo>
                  <a:cubicBezTo>
                    <a:pt x="11679" y="5024"/>
                    <a:pt x="7131" y="7508"/>
                    <a:pt x="7266" y="10151"/>
                  </a:cubicBezTo>
                  <a:cubicBezTo>
                    <a:pt x="3910" y="3611"/>
                    <a:pt x="4389" y="4361"/>
                    <a:pt x="6049" y="2639"/>
                  </a:cubicBezTo>
                  <a:cubicBezTo>
                    <a:pt x="6860" y="1804"/>
                    <a:pt x="6934" y="1213"/>
                    <a:pt x="5828" y="525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4" name="Google Shape;1344;p23"/>
            <p:cNvGrpSpPr/>
            <p:nvPr/>
          </p:nvGrpSpPr>
          <p:grpSpPr>
            <a:xfrm>
              <a:off x="6631051" y="4370026"/>
              <a:ext cx="989101" cy="1313687"/>
              <a:chOff x="6776872" y="4563689"/>
              <a:chExt cx="843151" cy="1119843"/>
            </a:xfrm>
          </p:grpSpPr>
          <p:sp>
            <p:nvSpPr>
              <p:cNvPr id="1345" name="Google Shape;1345;p23"/>
              <p:cNvSpPr/>
              <p:nvPr/>
            </p:nvSpPr>
            <p:spPr>
              <a:xfrm rot="-1049114">
                <a:off x="6904513" y="4630291"/>
                <a:ext cx="587869" cy="940185"/>
              </a:xfrm>
              <a:custGeom>
                <a:rect b="b" l="l" r="r" t="t"/>
                <a:pathLst>
                  <a:path extrusionOk="0" h="14451" w="9036">
                    <a:moveTo>
                      <a:pt x="3309" y="0"/>
                    </a:moveTo>
                    <a:cubicBezTo>
                      <a:pt x="3144" y="0"/>
                      <a:pt x="2964" y="51"/>
                      <a:pt x="2766" y="165"/>
                    </a:cubicBezTo>
                    <a:cubicBezTo>
                      <a:pt x="0" y="1813"/>
                      <a:pt x="4340" y="3878"/>
                      <a:pt x="3492" y="7234"/>
                    </a:cubicBezTo>
                    <a:cubicBezTo>
                      <a:pt x="2582" y="10590"/>
                      <a:pt x="4586" y="9533"/>
                      <a:pt x="4868" y="13049"/>
                    </a:cubicBezTo>
                    <a:cubicBezTo>
                      <a:pt x="4930" y="14192"/>
                      <a:pt x="5459" y="14450"/>
                      <a:pt x="6528" y="14450"/>
                    </a:cubicBezTo>
                    <a:cubicBezTo>
                      <a:pt x="7721" y="14450"/>
                      <a:pt x="8372" y="14045"/>
                      <a:pt x="8593" y="13356"/>
                    </a:cubicBezTo>
                    <a:cubicBezTo>
                      <a:pt x="9036" y="12078"/>
                      <a:pt x="7930" y="10578"/>
                      <a:pt x="7696" y="9656"/>
                    </a:cubicBezTo>
                    <a:cubicBezTo>
                      <a:pt x="7438" y="8721"/>
                      <a:pt x="7671" y="8070"/>
                      <a:pt x="7807" y="7000"/>
                    </a:cubicBezTo>
                    <a:cubicBezTo>
                      <a:pt x="8151" y="4259"/>
                      <a:pt x="5557" y="3325"/>
                      <a:pt x="4930" y="1972"/>
                    </a:cubicBezTo>
                    <a:cubicBezTo>
                      <a:pt x="4516" y="1074"/>
                      <a:pt x="4069" y="0"/>
                      <a:pt x="3309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23"/>
              <p:cNvSpPr/>
              <p:nvPr/>
            </p:nvSpPr>
            <p:spPr>
              <a:xfrm rot="-1049114">
                <a:off x="7101380" y="4677044"/>
                <a:ext cx="310459" cy="982539"/>
              </a:xfrm>
              <a:custGeom>
                <a:rect b="b" l="l" r="r" t="t"/>
                <a:pathLst>
                  <a:path extrusionOk="0" h="15102" w="4772">
                    <a:moveTo>
                      <a:pt x="329" y="1"/>
                    </a:moveTo>
                    <a:lnTo>
                      <a:pt x="329" y="1"/>
                    </a:lnTo>
                    <a:cubicBezTo>
                      <a:pt x="1455" y="2307"/>
                      <a:pt x="1884" y="3098"/>
                      <a:pt x="1726" y="3098"/>
                    </a:cubicBezTo>
                    <a:cubicBezTo>
                      <a:pt x="1633" y="3098"/>
                      <a:pt x="1341" y="2829"/>
                      <a:pt x="870" y="2435"/>
                    </a:cubicBezTo>
                    <a:cubicBezTo>
                      <a:pt x="271" y="1949"/>
                      <a:pt x="36" y="1765"/>
                      <a:pt x="26" y="1765"/>
                    </a:cubicBezTo>
                    <a:cubicBezTo>
                      <a:pt x="1" y="1765"/>
                      <a:pt x="1227" y="2794"/>
                      <a:pt x="1841" y="3295"/>
                    </a:cubicBezTo>
                    <a:cubicBezTo>
                      <a:pt x="1913" y="3488"/>
                      <a:pt x="2764" y="5757"/>
                      <a:pt x="2625" y="5757"/>
                    </a:cubicBezTo>
                    <a:cubicBezTo>
                      <a:pt x="2622" y="5757"/>
                      <a:pt x="2619" y="5756"/>
                      <a:pt x="2615" y="5754"/>
                    </a:cubicBezTo>
                    <a:cubicBezTo>
                      <a:pt x="2118" y="5542"/>
                      <a:pt x="1404" y="4984"/>
                      <a:pt x="1382" y="4984"/>
                    </a:cubicBezTo>
                    <a:cubicBezTo>
                      <a:pt x="1371" y="4984"/>
                      <a:pt x="1537" y="5127"/>
                      <a:pt x="2001" y="5533"/>
                    </a:cubicBezTo>
                    <a:cubicBezTo>
                      <a:pt x="2677" y="6074"/>
                      <a:pt x="2898" y="5459"/>
                      <a:pt x="3427" y="9245"/>
                    </a:cubicBezTo>
                    <a:cubicBezTo>
                      <a:pt x="2468" y="8618"/>
                      <a:pt x="1632" y="7832"/>
                      <a:pt x="931" y="6934"/>
                    </a:cubicBezTo>
                    <a:lnTo>
                      <a:pt x="931" y="6934"/>
                    </a:lnTo>
                    <a:cubicBezTo>
                      <a:pt x="3353" y="10327"/>
                      <a:pt x="3697" y="8287"/>
                      <a:pt x="3734" y="12466"/>
                    </a:cubicBezTo>
                    <a:cubicBezTo>
                      <a:pt x="3734" y="12534"/>
                      <a:pt x="3712" y="12563"/>
                      <a:pt x="3674" y="12563"/>
                    </a:cubicBezTo>
                    <a:cubicBezTo>
                      <a:pt x="3459" y="12563"/>
                      <a:pt x="2739" y="11633"/>
                      <a:pt x="2713" y="11633"/>
                    </a:cubicBezTo>
                    <a:cubicBezTo>
                      <a:pt x="2705" y="11633"/>
                      <a:pt x="2770" y="11730"/>
                      <a:pt x="2947" y="11987"/>
                    </a:cubicBezTo>
                    <a:cubicBezTo>
                      <a:pt x="3697" y="13179"/>
                      <a:pt x="3759" y="12589"/>
                      <a:pt x="3759" y="13511"/>
                    </a:cubicBezTo>
                    <a:cubicBezTo>
                      <a:pt x="3739" y="14982"/>
                      <a:pt x="3654" y="15101"/>
                      <a:pt x="3801" y="15101"/>
                    </a:cubicBezTo>
                    <a:cubicBezTo>
                      <a:pt x="3830" y="15101"/>
                      <a:pt x="3867" y="15097"/>
                      <a:pt x="3915" y="15097"/>
                    </a:cubicBezTo>
                    <a:cubicBezTo>
                      <a:pt x="3924" y="15097"/>
                      <a:pt x="3934" y="15097"/>
                      <a:pt x="3943" y="15097"/>
                    </a:cubicBezTo>
                    <a:cubicBezTo>
                      <a:pt x="4066" y="11225"/>
                      <a:pt x="3623" y="13056"/>
                      <a:pt x="4410" y="11581"/>
                    </a:cubicBezTo>
                    <a:cubicBezTo>
                      <a:pt x="4449" y="11513"/>
                      <a:pt x="4772" y="10786"/>
                      <a:pt x="4754" y="10786"/>
                    </a:cubicBezTo>
                    <a:cubicBezTo>
                      <a:pt x="4749" y="10786"/>
                      <a:pt x="4721" y="10837"/>
                      <a:pt x="4656" y="10966"/>
                    </a:cubicBezTo>
                    <a:cubicBezTo>
                      <a:pt x="4522" y="11190"/>
                      <a:pt x="4021" y="11974"/>
                      <a:pt x="3923" y="11974"/>
                    </a:cubicBezTo>
                    <a:cubicBezTo>
                      <a:pt x="3913" y="11974"/>
                      <a:pt x="3907" y="11967"/>
                      <a:pt x="3906" y="11950"/>
                    </a:cubicBezTo>
                    <a:cubicBezTo>
                      <a:pt x="3501" y="7414"/>
                      <a:pt x="3218" y="9651"/>
                      <a:pt x="4029" y="7869"/>
                    </a:cubicBezTo>
                    <a:cubicBezTo>
                      <a:pt x="4410" y="6996"/>
                      <a:pt x="4619" y="6049"/>
                      <a:pt x="4632" y="5103"/>
                    </a:cubicBezTo>
                    <a:lnTo>
                      <a:pt x="4632" y="5103"/>
                    </a:lnTo>
                    <a:cubicBezTo>
                      <a:pt x="4484" y="6578"/>
                      <a:pt x="4140" y="7487"/>
                      <a:pt x="3427" y="8483"/>
                    </a:cubicBezTo>
                    <a:cubicBezTo>
                      <a:pt x="3058" y="6553"/>
                      <a:pt x="2665" y="5668"/>
                      <a:pt x="2689" y="5373"/>
                    </a:cubicBezTo>
                    <a:cubicBezTo>
                      <a:pt x="2701" y="5103"/>
                      <a:pt x="2972" y="5090"/>
                      <a:pt x="3132" y="3689"/>
                    </a:cubicBezTo>
                    <a:lnTo>
                      <a:pt x="3132" y="3689"/>
                    </a:lnTo>
                    <a:cubicBezTo>
                      <a:pt x="3046" y="4205"/>
                      <a:pt x="2849" y="4709"/>
                      <a:pt x="2579" y="5164"/>
                    </a:cubicBezTo>
                    <a:cubicBezTo>
                      <a:pt x="2468" y="4795"/>
                      <a:pt x="2025" y="3566"/>
                      <a:pt x="1607" y="2582"/>
                    </a:cubicBezTo>
                    <a:cubicBezTo>
                      <a:pt x="1706" y="1882"/>
                      <a:pt x="1730" y="763"/>
                      <a:pt x="1534" y="50"/>
                    </a:cubicBezTo>
                    <a:lnTo>
                      <a:pt x="1534" y="50"/>
                    </a:lnTo>
                    <a:cubicBezTo>
                      <a:pt x="1693" y="726"/>
                      <a:pt x="1644" y="1759"/>
                      <a:pt x="1534" y="2423"/>
                    </a:cubicBezTo>
                    <a:cubicBezTo>
                      <a:pt x="1177" y="1599"/>
                      <a:pt x="771" y="788"/>
                      <a:pt x="329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47" name="Google Shape;1347;p23"/>
            <p:cNvSpPr/>
            <p:nvPr/>
          </p:nvSpPr>
          <p:spPr>
            <a:xfrm flipH="1" rot="3591666">
              <a:off x="6079497" y="4802981"/>
              <a:ext cx="772618" cy="526410"/>
            </a:xfrm>
            <a:custGeom>
              <a:rect b="b" l="l" r="r" t="t"/>
              <a:pathLst>
                <a:path extrusionOk="0" h="10205" w="14978">
                  <a:moveTo>
                    <a:pt x="199" y="1248"/>
                  </a:moveTo>
                  <a:cubicBezTo>
                    <a:pt x="1" y="1248"/>
                    <a:pt x="90" y="1410"/>
                    <a:pt x="706" y="1421"/>
                  </a:cubicBezTo>
                  <a:lnTo>
                    <a:pt x="706" y="1421"/>
                  </a:lnTo>
                  <a:cubicBezTo>
                    <a:pt x="482" y="1292"/>
                    <a:pt x="302" y="1248"/>
                    <a:pt x="199" y="1248"/>
                  </a:cubicBezTo>
                  <a:close/>
                  <a:moveTo>
                    <a:pt x="7768" y="0"/>
                  </a:moveTo>
                  <a:cubicBezTo>
                    <a:pt x="6976" y="0"/>
                    <a:pt x="6111" y="132"/>
                    <a:pt x="5182" y="426"/>
                  </a:cubicBezTo>
                  <a:cubicBezTo>
                    <a:pt x="2858" y="1227"/>
                    <a:pt x="1494" y="1422"/>
                    <a:pt x="776" y="1422"/>
                  </a:cubicBezTo>
                  <a:cubicBezTo>
                    <a:pt x="752" y="1422"/>
                    <a:pt x="728" y="1422"/>
                    <a:pt x="706" y="1421"/>
                  </a:cubicBezTo>
                  <a:lnTo>
                    <a:pt x="706" y="1421"/>
                  </a:lnTo>
                  <a:cubicBezTo>
                    <a:pt x="1307" y="1770"/>
                    <a:pt x="2226" y="2741"/>
                    <a:pt x="2822" y="5171"/>
                  </a:cubicBezTo>
                  <a:cubicBezTo>
                    <a:pt x="3203" y="6855"/>
                    <a:pt x="3485" y="8527"/>
                    <a:pt x="4862" y="9535"/>
                  </a:cubicBezTo>
                  <a:cubicBezTo>
                    <a:pt x="5497" y="10010"/>
                    <a:pt x="6297" y="10204"/>
                    <a:pt x="7136" y="10204"/>
                  </a:cubicBezTo>
                  <a:cubicBezTo>
                    <a:pt x="8817" y="10204"/>
                    <a:pt x="10652" y="9425"/>
                    <a:pt x="11611" y="8564"/>
                  </a:cubicBezTo>
                  <a:cubicBezTo>
                    <a:pt x="14977" y="5560"/>
                    <a:pt x="12907" y="0"/>
                    <a:pt x="7768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3"/>
            <p:cNvSpPr/>
            <p:nvPr/>
          </p:nvSpPr>
          <p:spPr>
            <a:xfrm flipH="1" rot="3591666">
              <a:off x="6317787" y="5077174"/>
              <a:ext cx="745124" cy="343753"/>
            </a:xfrm>
            <a:custGeom>
              <a:rect b="b" l="l" r="r" t="t"/>
              <a:pathLst>
                <a:path extrusionOk="0" h="6664" w="14445">
                  <a:moveTo>
                    <a:pt x="0" y="1"/>
                  </a:moveTo>
                  <a:lnTo>
                    <a:pt x="74" y="947"/>
                  </a:lnTo>
                  <a:cubicBezTo>
                    <a:pt x="5446" y="1599"/>
                    <a:pt x="10548" y="3050"/>
                    <a:pt x="14445" y="6664"/>
                  </a:cubicBezTo>
                  <a:cubicBezTo>
                    <a:pt x="11372" y="3332"/>
                    <a:pt x="5200" y="345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9" name="Google Shape;1349;p23"/>
          <p:cNvSpPr/>
          <p:nvPr/>
        </p:nvSpPr>
        <p:spPr>
          <a:xfrm>
            <a:off x="6590850" y="399575"/>
            <a:ext cx="2070017" cy="1970050"/>
          </a:xfrm>
          <a:custGeom>
            <a:rect b="b" l="l" r="r" t="t"/>
            <a:pathLst>
              <a:path extrusionOk="0" h="78802" w="325987">
                <a:moveTo>
                  <a:pt x="0" y="0"/>
                </a:moveTo>
                <a:lnTo>
                  <a:pt x="325987" y="0"/>
                </a:lnTo>
                <a:lnTo>
                  <a:pt x="325987" y="78802"/>
                </a:lnTo>
              </a:path>
            </a:pathLst>
          </a:custGeom>
          <a:noFill/>
          <a:ln cap="flat" cmpd="sng" w="9525">
            <a:solidFill>
              <a:srgbClr val="FFDDB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0" name="Google Shape;1350;p23"/>
          <p:cNvSpPr/>
          <p:nvPr/>
        </p:nvSpPr>
        <p:spPr>
          <a:xfrm rot="10800000">
            <a:off x="513900" y="2780825"/>
            <a:ext cx="2070017" cy="1970050"/>
          </a:xfrm>
          <a:custGeom>
            <a:rect b="b" l="l" r="r" t="t"/>
            <a:pathLst>
              <a:path extrusionOk="0" h="78802" w="325987">
                <a:moveTo>
                  <a:pt x="0" y="0"/>
                </a:moveTo>
                <a:lnTo>
                  <a:pt x="325987" y="0"/>
                </a:lnTo>
                <a:lnTo>
                  <a:pt x="325987" y="78802"/>
                </a:lnTo>
              </a:path>
            </a:pathLst>
          </a:custGeom>
          <a:noFill/>
          <a:ln cap="flat" cmpd="sng" w="9525">
            <a:solidFill>
              <a:srgbClr val="FFDDB6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24"/>
          <p:cNvSpPr txBox="1"/>
          <p:nvPr>
            <p:ph type="title"/>
          </p:nvPr>
        </p:nvSpPr>
        <p:spPr>
          <a:xfrm>
            <a:off x="921100" y="3365175"/>
            <a:ext cx="225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53" name="Google Shape;1353;p24"/>
          <p:cNvSpPr txBox="1"/>
          <p:nvPr>
            <p:ph idx="1" type="subTitle"/>
          </p:nvPr>
        </p:nvSpPr>
        <p:spPr>
          <a:xfrm>
            <a:off x="921100" y="3820075"/>
            <a:ext cx="22578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54" name="Google Shape;1354;p24"/>
          <p:cNvSpPr txBox="1"/>
          <p:nvPr>
            <p:ph idx="2" type="title"/>
          </p:nvPr>
        </p:nvSpPr>
        <p:spPr>
          <a:xfrm>
            <a:off x="3443100" y="3365175"/>
            <a:ext cx="225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55" name="Google Shape;1355;p24"/>
          <p:cNvSpPr txBox="1"/>
          <p:nvPr>
            <p:ph idx="3" type="subTitle"/>
          </p:nvPr>
        </p:nvSpPr>
        <p:spPr>
          <a:xfrm>
            <a:off x="3443100" y="3820075"/>
            <a:ext cx="22578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56" name="Google Shape;1356;p24"/>
          <p:cNvSpPr txBox="1"/>
          <p:nvPr>
            <p:ph idx="4" type="title"/>
          </p:nvPr>
        </p:nvSpPr>
        <p:spPr>
          <a:xfrm>
            <a:off x="5965100" y="3365175"/>
            <a:ext cx="225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57" name="Google Shape;1357;p24"/>
          <p:cNvSpPr txBox="1"/>
          <p:nvPr>
            <p:ph idx="5" type="subTitle"/>
          </p:nvPr>
        </p:nvSpPr>
        <p:spPr>
          <a:xfrm>
            <a:off x="5965100" y="3820075"/>
            <a:ext cx="22578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58" name="Google Shape;1358;p24"/>
          <p:cNvSpPr txBox="1"/>
          <p:nvPr>
            <p:ph idx="6" type="title"/>
          </p:nvPr>
        </p:nvSpPr>
        <p:spPr>
          <a:xfrm>
            <a:off x="921100" y="1718675"/>
            <a:ext cx="225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59" name="Google Shape;1359;p24"/>
          <p:cNvSpPr txBox="1"/>
          <p:nvPr>
            <p:ph idx="7" type="subTitle"/>
          </p:nvPr>
        </p:nvSpPr>
        <p:spPr>
          <a:xfrm>
            <a:off x="921100" y="2173575"/>
            <a:ext cx="22578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60" name="Google Shape;1360;p24"/>
          <p:cNvSpPr txBox="1"/>
          <p:nvPr>
            <p:ph idx="8" type="title"/>
          </p:nvPr>
        </p:nvSpPr>
        <p:spPr>
          <a:xfrm>
            <a:off x="3443100" y="1718675"/>
            <a:ext cx="225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61" name="Google Shape;1361;p24"/>
          <p:cNvSpPr txBox="1"/>
          <p:nvPr>
            <p:ph idx="9" type="subTitle"/>
          </p:nvPr>
        </p:nvSpPr>
        <p:spPr>
          <a:xfrm>
            <a:off x="3443100" y="2173575"/>
            <a:ext cx="22578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62" name="Google Shape;1362;p24"/>
          <p:cNvSpPr txBox="1"/>
          <p:nvPr>
            <p:ph idx="13" type="title"/>
          </p:nvPr>
        </p:nvSpPr>
        <p:spPr>
          <a:xfrm>
            <a:off x="5965100" y="1718675"/>
            <a:ext cx="225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63" name="Google Shape;1363;p24"/>
          <p:cNvSpPr txBox="1"/>
          <p:nvPr>
            <p:ph idx="14" type="subTitle"/>
          </p:nvPr>
        </p:nvSpPr>
        <p:spPr>
          <a:xfrm>
            <a:off x="5965100" y="2173575"/>
            <a:ext cx="22578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64" name="Google Shape;1364;p24"/>
          <p:cNvSpPr txBox="1"/>
          <p:nvPr>
            <p:ph idx="15" type="title"/>
          </p:nvPr>
        </p:nvSpPr>
        <p:spPr>
          <a:xfrm>
            <a:off x="717900" y="517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4000">
                <a:solidFill>
                  <a:srgbClr val="FDDFA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365" name="Google Shape;1365;p24"/>
          <p:cNvGrpSpPr/>
          <p:nvPr/>
        </p:nvGrpSpPr>
        <p:grpSpPr>
          <a:xfrm flipH="1" rot="10800000">
            <a:off x="511100" y="2358549"/>
            <a:ext cx="8149675" cy="2401338"/>
            <a:chOff x="511100" y="399575"/>
            <a:chExt cx="8149675" cy="2401338"/>
          </a:xfrm>
        </p:grpSpPr>
        <p:sp>
          <p:nvSpPr>
            <p:cNvPr id="1366" name="Google Shape;1366;p24"/>
            <p:cNvSpPr/>
            <p:nvPr/>
          </p:nvSpPr>
          <p:spPr>
            <a:xfrm>
              <a:off x="511100" y="399575"/>
              <a:ext cx="8149675" cy="1970050"/>
            </a:xfrm>
            <a:custGeom>
              <a:rect b="b" l="l" r="r" t="t"/>
              <a:pathLst>
                <a:path extrusionOk="0" h="78802" w="325987">
                  <a:moveTo>
                    <a:pt x="0" y="0"/>
                  </a:moveTo>
                  <a:lnTo>
                    <a:pt x="325987" y="0"/>
                  </a:lnTo>
                  <a:lnTo>
                    <a:pt x="325987" y="78802"/>
                  </a:lnTo>
                </a:path>
              </a:pathLst>
            </a:custGeom>
            <a:noFill/>
            <a:ln cap="flat" cmpd="sng" w="9525">
              <a:solidFill>
                <a:srgbClr val="FFDDB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1367" name="Google Shape;1367;p24"/>
            <p:cNvCxnSpPr/>
            <p:nvPr/>
          </p:nvCxnSpPr>
          <p:spPr>
            <a:xfrm>
              <a:off x="515933" y="403313"/>
              <a:ext cx="0" cy="2397600"/>
            </a:xfrm>
            <a:prstGeom prst="straightConnector1">
              <a:avLst/>
            </a:prstGeom>
            <a:noFill/>
            <a:ln cap="flat" cmpd="sng" w="9525">
              <a:solidFill>
                <a:srgbClr val="FFDDB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68" name="Google Shape;1368;p24"/>
          <p:cNvGrpSpPr/>
          <p:nvPr/>
        </p:nvGrpSpPr>
        <p:grpSpPr>
          <a:xfrm flipH="1" rot="10298387">
            <a:off x="6425246" y="-1556118"/>
            <a:ext cx="4270678" cy="3843567"/>
            <a:chOff x="6044218" y="2406636"/>
            <a:chExt cx="4270564" cy="3843464"/>
          </a:xfrm>
        </p:grpSpPr>
        <p:grpSp>
          <p:nvGrpSpPr>
            <p:cNvPr id="1369" name="Google Shape;1369;p24"/>
            <p:cNvGrpSpPr/>
            <p:nvPr/>
          </p:nvGrpSpPr>
          <p:grpSpPr>
            <a:xfrm rot="-7186932">
              <a:off x="7400603" y="3954203"/>
              <a:ext cx="2316852" cy="1038139"/>
              <a:chOff x="9701643" y="3353072"/>
              <a:chExt cx="3041201" cy="1362706"/>
            </a:xfrm>
          </p:grpSpPr>
          <p:sp>
            <p:nvSpPr>
              <p:cNvPr id="1370" name="Google Shape;1370;p24"/>
              <p:cNvSpPr/>
              <p:nvPr/>
            </p:nvSpPr>
            <p:spPr>
              <a:xfrm>
                <a:off x="9980033" y="3353072"/>
                <a:ext cx="2762810" cy="1362706"/>
              </a:xfrm>
              <a:custGeom>
                <a:rect b="b" l="l" r="r" t="t"/>
                <a:pathLst>
                  <a:path extrusionOk="0" h="26418" w="53561">
                    <a:moveTo>
                      <a:pt x="46340" y="0"/>
                    </a:moveTo>
                    <a:cubicBezTo>
                      <a:pt x="43444" y="0"/>
                      <a:pt x="40543" y="2510"/>
                      <a:pt x="37493" y="4714"/>
                    </a:cubicBezTo>
                    <a:cubicBezTo>
                      <a:pt x="33704" y="7499"/>
                      <a:pt x="31647" y="8289"/>
                      <a:pt x="29780" y="8289"/>
                    </a:cubicBezTo>
                    <a:cubicBezTo>
                      <a:pt x="27855" y="8289"/>
                      <a:pt x="26133" y="7449"/>
                      <a:pt x="22926" y="7087"/>
                    </a:cubicBezTo>
                    <a:cubicBezTo>
                      <a:pt x="22437" y="7043"/>
                      <a:pt x="21984" y="7023"/>
                      <a:pt x="21563" y="7023"/>
                    </a:cubicBezTo>
                    <a:cubicBezTo>
                      <a:pt x="14894" y="7023"/>
                      <a:pt x="16060" y="12199"/>
                      <a:pt x="5850" y="12558"/>
                    </a:cubicBezTo>
                    <a:cubicBezTo>
                      <a:pt x="5752" y="12555"/>
                      <a:pt x="5655" y="12554"/>
                      <a:pt x="5561" y="12554"/>
                    </a:cubicBezTo>
                    <a:cubicBezTo>
                      <a:pt x="1846" y="12554"/>
                      <a:pt x="716" y="14435"/>
                      <a:pt x="428" y="18176"/>
                    </a:cubicBezTo>
                    <a:cubicBezTo>
                      <a:pt x="1" y="23778"/>
                      <a:pt x="2330" y="26418"/>
                      <a:pt x="6693" y="26418"/>
                    </a:cubicBezTo>
                    <a:cubicBezTo>
                      <a:pt x="7223" y="26418"/>
                      <a:pt x="7782" y="26379"/>
                      <a:pt x="8370" y="26302"/>
                    </a:cubicBezTo>
                    <a:cubicBezTo>
                      <a:pt x="13462" y="25740"/>
                      <a:pt x="15388" y="22725"/>
                      <a:pt x="21405" y="22725"/>
                    </a:cubicBezTo>
                    <a:cubicBezTo>
                      <a:pt x="22230" y="22725"/>
                      <a:pt x="23133" y="22781"/>
                      <a:pt x="24130" y="22909"/>
                    </a:cubicBezTo>
                    <a:cubicBezTo>
                      <a:pt x="25494" y="23070"/>
                      <a:pt x="26731" y="23145"/>
                      <a:pt x="27857" y="23145"/>
                    </a:cubicBezTo>
                    <a:cubicBezTo>
                      <a:pt x="39605" y="23145"/>
                      <a:pt x="39381" y="14943"/>
                      <a:pt x="46886" y="10455"/>
                    </a:cubicBezTo>
                    <a:cubicBezTo>
                      <a:pt x="50315" y="8390"/>
                      <a:pt x="53561" y="5563"/>
                      <a:pt x="50942" y="2514"/>
                    </a:cubicBezTo>
                    <a:cubicBezTo>
                      <a:pt x="49396" y="700"/>
                      <a:pt x="47869" y="0"/>
                      <a:pt x="46340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24"/>
              <p:cNvSpPr/>
              <p:nvPr/>
            </p:nvSpPr>
            <p:spPr>
              <a:xfrm>
                <a:off x="9701643" y="3534333"/>
                <a:ext cx="2795823" cy="956494"/>
              </a:xfrm>
              <a:custGeom>
                <a:rect b="b" l="l" r="r" t="t"/>
                <a:pathLst>
                  <a:path extrusionOk="0" h="18543" w="54201">
                    <a:moveTo>
                      <a:pt x="47496" y="1"/>
                    </a:moveTo>
                    <a:lnTo>
                      <a:pt x="47496" y="1"/>
                    </a:lnTo>
                    <a:cubicBezTo>
                      <a:pt x="47488" y="1"/>
                      <a:pt x="47118" y="522"/>
                      <a:pt x="46320" y="1606"/>
                    </a:cubicBezTo>
                    <a:cubicBezTo>
                      <a:pt x="41686" y="7913"/>
                      <a:pt x="44427" y="7089"/>
                      <a:pt x="34359" y="10642"/>
                    </a:cubicBezTo>
                    <a:cubicBezTo>
                      <a:pt x="33978" y="10775"/>
                      <a:pt x="33810" y="10825"/>
                      <a:pt x="33749" y="10825"/>
                    </a:cubicBezTo>
                    <a:cubicBezTo>
                      <a:pt x="33659" y="10825"/>
                      <a:pt x="33806" y="10715"/>
                      <a:pt x="33842" y="10605"/>
                    </a:cubicBezTo>
                    <a:cubicBezTo>
                      <a:pt x="34313" y="9354"/>
                      <a:pt x="36354" y="5992"/>
                      <a:pt x="36235" y="5992"/>
                    </a:cubicBezTo>
                    <a:cubicBezTo>
                      <a:pt x="36183" y="5992"/>
                      <a:pt x="35721" y="6629"/>
                      <a:pt x="34543" y="8355"/>
                    </a:cubicBezTo>
                    <a:cubicBezTo>
                      <a:pt x="32539" y="11170"/>
                      <a:pt x="34150" y="11023"/>
                      <a:pt x="29257" y="12277"/>
                    </a:cubicBezTo>
                    <a:cubicBezTo>
                      <a:pt x="24560" y="13342"/>
                      <a:pt x="22502" y="13781"/>
                      <a:pt x="21753" y="13781"/>
                    </a:cubicBezTo>
                    <a:cubicBezTo>
                      <a:pt x="20964" y="13781"/>
                      <a:pt x="21632" y="13292"/>
                      <a:pt x="22200" y="12535"/>
                    </a:cubicBezTo>
                    <a:cubicBezTo>
                      <a:pt x="23737" y="10347"/>
                      <a:pt x="25274" y="8552"/>
                      <a:pt x="28175" y="5860"/>
                    </a:cubicBezTo>
                    <a:cubicBezTo>
                      <a:pt x="29060" y="5005"/>
                      <a:pt x="29407" y="4648"/>
                      <a:pt x="29373" y="4648"/>
                    </a:cubicBezTo>
                    <a:cubicBezTo>
                      <a:pt x="29206" y="4648"/>
                      <a:pt x="19590" y="13531"/>
                      <a:pt x="20184" y="13961"/>
                    </a:cubicBezTo>
                    <a:cubicBezTo>
                      <a:pt x="18341" y="14236"/>
                      <a:pt x="14253" y="14545"/>
                      <a:pt x="11305" y="14545"/>
                    </a:cubicBezTo>
                    <a:cubicBezTo>
                      <a:pt x="10694" y="14545"/>
                      <a:pt x="10132" y="14531"/>
                      <a:pt x="9649" y="14502"/>
                    </a:cubicBezTo>
                    <a:cubicBezTo>
                      <a:pt x="8665" y="14440"/>
                      <a:pt x="8272" y="14735"/>
                      <a:pt x="12378" y="11355"/>
                    </a:cubicBezTo>
                    <a:cubicBezTo>
                      <a:pt x="12694" y="11098"/>
                      <a:pt x="12806" y="10989"/>
                      <a:pt x="12771" y="10989"/>
                    </a:cubicBezTo>
                    <a:cubicBezTo>
                      <a:pt x="12576" y="10989"/>
                      <a:pt x="7895" y="14284"/>
                      <a:pt x="7854" y="14305"/>
                    </a:cubicBezTo>
                    <a:cubicBezTo>
                      <a:pt x="7726" y="14355"/>
                      <a:pt x="7461" y="14375"/>
                      <a:pt x="7124" y="14375"/>
                    </a:cubicBezTo>
                    <a:cubicBezTo>
                      <a:pt x="5974" y="14375"/>
                      <a:pt x="3976" y="14144"/>
                      <a:pt x="3662" y="14096"/>
                    </a:cubicBezTo>
                    <a:cubicBezTo>
                      <a:pt x="1681" y="13803"/>
                      <a:pt x="812" y="13611"/>
                      <a:pt x="425" y="13611"/>
                    </a:cubicBezTo>
                    <a:cubicBezTo>
                      <a:pt x="0" y="13611"/>
                      <a:pt x="156" y="13843"/>
                      <a:pt x="60" y="14428"/>
                    </a:cubicBezTo>
                    <a:cubicBezTo>
                      <a:pt x="17701" y="16579"/>
                      <a:pt x="5420" y="13703"/>
                      <a:pt x="14751" y="18165"/>
                    </a:cubicBezTo>
                    <a:cubicBezTo>
                      <a:pt x="15281" y="18427"/>
                      <a:pt x="15519" y="18543"/>
                      <a:pt x="15545" y="18543"/>
                    </a:cubicBezTo>
                    <a:cubicBezTo>
                      <a:pt x="15645" y="18543"/>
                      <a:pt x="12784" y="16913"/>
                      <a:pt x="11308" y="15215"/>
                    </a:cubicBezTo>
                    <a:cubicBezTo>
                      <a:pt x="15488" y="15055"/>
                      <a:pt x="17873" y="14957"/>
                      <a:pt x="23049" y="14059"/>
                    </a:cubicBezTo>
                    <a:lnTo>
                      <a:pt x="23049" y="14059"/>
                    </a:lnTo>
                    <a:cubicBezTo>
                      <a:pt x="22782" y="14454"/>
                      <a:pt x="28773" y="17835"/>
                      <a:pt x="35459" y="17835"/>
                    </a:cubicBezTo>
                    <a:cubicBezTo>
                      <a:pt x="35860" y="17835"/>
                      <a:pt x="36264" y="17822"/>
                      <a:pt x="36670" y="17797"/>
                    </a:cubicBezTo>
                    <a:lnTo>
                      <a:pt x="36670" y="17797"/>
                    </a:lnTo>
                    <a:cubicBezTo>
                      <a:pt x="36631" y="17797"/>
                      <a:pt x="36593" y="17797"/>
                      <a:pt x="36554" y="17797"/>
                    </a:cubicBezTo>
                    <a:cubicBezTo>
                      <a:pt x="31410" y="17797"/>
                      <a:pt x="27400" y="16169"/>
                      <a:pt x="24094" y="13850"/>
                    </a:cubicBezTo>
                    <a:cubicBezTo>
                      <a:pt x="29763" y="12812"/>
                      <a:pt x="34133" y="10814"/>
                      <a:pt x="35260" y="10814"/>
                    </a:cubicBezTo>
                    <a:cubicBezTo>
                      <a:pt x="35267" y="10814"/>
                      <a:pt x="35274" y="10814"/>
                      <a:pt x="35281" y="10814"/>
                    </a:cubicBezTo>
                    <a:cubicBezTo>
                      <a:pt x="36289" y="10826"/>
                      <a:pt x="36375" y="11822"/>
                      <a:pt x="41538" y="12006"/>
                    </a:cubicBezTo>
                    <a:cubicBezTo>
                      <a:pt x="40112" y="11810"/>
                      <a:pt x="38711" y="11551"/>
                      <a:pt x="37358" y="11023"/>
                    </a:cubicBezTo>
                    <a:cubicBezTo>
                      <a:pt x="35109" y="10138"/>
                      <a:pt x="35588" y="10802"/>
                      <a:pt x="40628" y="8392"/>
                    </a:cubicBezTo>
                    <a:cubicBezTo>
                      <a:pt x="44665" y="6364"/>
                      <a:pt x="44812" y="6087"/>
                      <a:pt x="45323" y="6087"/>
                    </a:cubicBezTo>
                    <a:cubicBezTo>
                      <a:pt x="45515" y="6087"/>
                      <a:pt x="45758" y="6126"/>
                      <a:pt x="46278" y="6126"/>
                    </a:cubicBezTo>
                    <a:cubicBezTo>
                      <a:pt x="46891" y="6126"/>
                      <a:pt x="47888" y="6072"/>
                      <a:pt x="49639" y="5835"/>
                    </a:cubicBezTo>
                    <a:cubicBezTo>
                      <a:pt x="51066" y="5614"/>
                      <a:pt x="52455" y="5392"/>
                      <a:pt x="54200" y="4630"/>
                    </a:cubicBezTo>
                    <a:lnTo>
                      <a:pt x="54200" y="4630"/>
                    </a:lnTo>
                    <a:cubicBezTo>
                      <a:pt x="52098" y="5442"/>
                      <a:pt x="49971" y="5700"/>
                      <a:pt x="47636" y="5810"/>
                    </a:cubicBezTo>
                    <a:cubicBezTo>
                      <a:pt x="46920" y="5841"/>
                      <a:pt x="46400" y="5882"/>
                      <a:pt x="46091" y="5882"/>
                    </a:cubicBezTo>
                    <a:cubicBezTo>
                      <a:pt x="45155" y="5882"/>
                      <a:pt x="46171" y="5504"/>
                      <a:pt x="49603" y="3303"/>
                    </a:cubicBezTo>
                    <a:cubicBezTo>
                      <a:pt x="51923" y="1752"/>
                      <a:pt x="53788" y="242"/>
                      <a:pt x="53773" y="242"/>
                    </a:cubicBezTo>
                    <a:lnTo>
                      <a:pt x="53773" y="242"/>
                    </a:lnTo>
                    <a:cubicBezTo>
                      <a:pt x="53772" y="242"/>
                      <a:pt x="53751" y="258"/>
                      <a:pt x="53709" y="291"/>
                    </a:cubicBezTo>
                    <a:cubicBezTo>
                      <a:pt x="52110" y="1397"/>
                      <a:pt x="49357" y="3721"/>
                      <a:pt x="43112" y="6941"/>
                    </a:cubicBezTo>
                    <a:cubicBezTo>
                      <a:pt x="45823" y="2462"/>
                      <a:pt x="47513" y="1"/>
                      <a:pt x="47496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72" name="Google Shape;1372;p24"/>
            <p:cNvGrpSpPr/>
            <p:nvPr/>
          </p:nvGrpSpPr>
          <p:grpSpPr>
            <a:xfrm>
              <a:off x="7874620" y="2406636"/>
              <a:ext cx="2440162" cy="3843464"/>
              <a:chOff x="7417420" y="2406636"/>
              <a:chExt cx="2440162" cy="3843464"/>
            </a:xfrm>
          </p:grpSpPr>
          <p:sp>
            <p:nvSpPr>
              <p:cNvPr id="1373" name="Google Shape;1373;p24"/>
              <p:cNvSpPr/>
              <p:nvPr/>
            </p:nvSpPr>
            <p:spPr>
              <a:xfrm>
                <a:off x="7610636" y="3133795"/>
                <a:ext cx="486526" cy="218400"/>
              </a:xfrm>
              <a:custGeom>
                <a:rect b="b" l="l" r="r" t="t"/>
                <a:pathLst>
                  <a:path extrusionOk="0" h="4234" w="9432">
                    <a:moveTo>
                      <a:pt x="3876" y="0"/>
                    </a:moveTo>
                    <a:cubicBezTo>
                      <a:pt x="287" y="0"/>
                      <a:pt x="0" y="4184"/>
                      <a:pt x="3801" y="4232"/>
                    </a:cubicBezTo>
                    <a:cubicBezTo>
                      <a:pt x="3840" y="4233"/>
                      <a:pt x="3878" y="4234"/>
                      <a:pt x="3916" y="4234"/>
                    </a:cubicBezTo>
                    <a:cubicBezTo>
                      <a:pt x="6055" y="4234"/>
                      <a:pt x="7042" y="2800"/>
                      <a:pt x="8580" y="2800"/>
                    </a:cubicBezTo>
                    <a:cubicBezTo>
                      <a:pt x="8845" y="2800"/>
                      <a:pt x="9126" y="2842"/>
                      <a:pt x="9431" y="2942"/>
                    </a:cubicBezTo>
                    <a:cubicBezTo>
                      <a:pt x="7280" y="2241"/>
                      <a:pt x="6850" y="90"/>
                      <a:pt x="4047" y="3"/>
                    </a:cubicBezTo>
                    <a:cubicBezTo>
                      <a:pt x="3989" y="1"/>
                      <a:pt x="3932" y="0"/>
                      <a:pt x="3876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74" name="Google Shape;1374;p24"/>
              <p:cNvGrpSpPr/>
              <p:nvPr/>
            </p:nvGrpSpPr>
            <p:grpSpPr>
              <a:xfrm>
                <a:off x="7417420" y="2406636"/>
                <a:ext cx="2440162" cy="3843464"/>
                <a:chOff x="7341220" y="2406636"/>
                <a:chExt cx="2440162" cy="3843464"/>
              </a:xfrm>
            </p:grpSpPr>
            <p:sp>
              <p:nvSpPr>
                <p:cNvPr id="1375" name="Google Shape;1375;p24"/>
                <p:cNvSpPr/>
                <p:nvPr/>
              </p:nvSpPr>
              <p:spPr>
                <a:xfrm>
                  <a:off x="7341220" y="2604610"/>
                  <a:ext cx="584069" cy="471051"/>
                </a:xfrm>
                <a:custGeom>
                  <a:rect b="b" l="l" r="r" t="t"/>
                  <a:pathLst>
                    <a:path extrusionOk="0" h="9132" w="11323">
                      <a:moveTo>
                        <a:pt x="5055" y="1"/>
                      </a:moveTo>
                      <a:cubicBezTo>
                        <a:pt x="3681" y="1"/>
                        <a:pt x="2337" y="632"/>
                        <a:pt x="1562" y="1854"/>
                      </a:cubicBezTo>
                      <a:cubicBezTo>
                        <a:pt x="1" y="4312"/>
                        <a:pt x="1107" y="8246"/>
                        <a:pt x="4869" y="8603"/>
                      </a:cubicBezTo>
                      <a:cubicBezTo>
                        <a:pt x="5066" y="8623"/>
                        <a:pt x="5265" y="8632"/>
                        <a:pt x="5464" y="8632"/>
                      </a:cubicBezTo>
                      <a:cubicBezTo>
                        <a:pt x="6650" y="8632"/>
                        <a:pt x="7846" y="8322"/>
                        <a:pt x="8962" y="8322"/>
                      </a:cubicBezTo>
                      <a:cubicBezTo>
                        <a:pt x="9810" y="8322"/>
                        <a:pt x="10610" y="8501"/>
                        <a:pt x="11323" y="9131"/>
                      </a:cubicBezTo>
                      <a:cubicBezTo>
                        <a:pt x="9479" y="7496"/>
                        <a:pt x="10130" y="5050"/>
                        <a:pt x="9208" y="2825"/>
                      </a:cubicBezTo>
                      <a:cubicBezTo>
                        <a:pt x="8409" y="917"/>
                        <a:pt x="6711" y="1"/>
                        <a:pt x="5055" y="1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6" name="Google Shape;1376;p24"/>
                <p:cNvSpPr/>
                <p:nvPr/>
              </p:nvSpPr>
              <p:spPr>
                <a:xfrm>
                  <a:off x="7584948" y="2805163"/>
                  <a:ext cx="2196434" cy="3444937"/>
                </a:xfrm>
                <a:custGeom>
                  <a:rect b="b" l="l" r="r" t="t"/>
                  <a:pathLst>
                    <a:path extrusionOk="0" h="66785" w="42581">
                      <a:moveTo>
                        <a:pt x="124" y="1"/>
                      </a:moveTo>
                      <a:cubicBezTo>
                        <a:pt x="1" y="1"/>
                        <a:pt x="1139" y="1011"/>
                        <a:pt x="4090" y="3338"/>
                      </a:cubicBezTo>
                      <a:cubicBezTo>
                        <a:pt x="22395" y="17746"/>
                        <a:pt x="37037" y="40968"/>
                        <a:pt x="41180" y="66784"/>
                      </a:cubicBezTo>
                      <a:lnTo>
                        <a:pt x="42581" y="66551"/>
                      </a:lnTo>
                      <a:cubicBezTo>
                        <a:pt x="39385" y="48652"/>
                        <a:pt x="31836" y="33506"/>
                        <a:pt x="20588" y="19135"/>
                      </a:cubicBezTo>
                      <a:cubicBezTo>
                        <a:pt x="12378" y="9207"/>
                        <a:pt x="498" y="1"/>
                        <a:pt x="124" y="1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7" name="Google Shape;1377;p24"/>
                <p:cNvSpPr/>
                <p:nvPr/>
              </p:nvSpPr>
              <p:spPr>
                <a:xfrm>
                  <a:off x="7808506" y="4067954"/>
                  <a:ext cx="1220184" cy="469349"/>
                </a:xfrm>
                <a:custGeom>
                  <a:rect b="b" l="l" r="r" t="t"/>
                  <a:pathLst>
                    <a:path extrusionOk="0" h="9099" w="23655">
                      <a:moveTo>
                        <a:pt x="9720" y="0"/>
                      </a:moveTo>
                      <a:cubicBezTo>
                        <a:pt x="9649" y="0"/>
                        <a:pt x="9577" y="1"/>
                        <a:pt x="9505" y="2"/>
                      </a:cubicBezTo>
                      <a:cubicBezTo>
                        <a:pt x="5399" y="174"/>
                        <a:pt x="2006" y="2534"/>
                        <a:pt x="1182" y="4526"/>
                      </a:cubicBezTo>
                      <a:cubicBezTo>
                        <a:pt x="0" y="7329"/>
                        <a:pt x="3857" y="7992"/>
                        <a:pt x="8446" y="7992"/>
                      </a:cubicBezTo>
                      <a:cubicBezTo>
                        <a:pt x="12563" y="7992"/>
                        <a:pt x="17271" y="7458"/>
                        <a:pt x="19459" y="7458"/>
                      </a:cubicBezTo>
                      <a:cubicBezTo>
                        <a:pt x="19881" y="7458"/>
                        <a:pt x="20209" y="7478"/>
                        <a:pt x="20421" y="7525"/>
                      </a:cubicBezTo>
                      <a:cubicBezTo>
                        <a:pt x="21513" y="7773"/>
                        <a:pt x="22533" y="8247"/>
                        <a:pt x="23415" y="8911"/>
                      </a:cubicBezTo>
                      <a:lnTo>
                        <a:pt x="23415" y="8911"/>
                      </a:lnTo>
                      <a:cubicBezTo>
                        <a:pt x="18450" y="4958"/>
                        <a:pt x="17107" y="0"/>
                        <a:pt x="9720" y="0"/>
                      </a:cubicBezTo>
                      <a:close/>
                      <a:moveTo>
                        <a:pt x="23415" y="8911"/>
                      </a:moveTo>
                      <a:cubicBezTo>
                        <a:pt x="23494" y="8974"/>
                        <a:pt x="23574" y="9036"/>
                        <a:pt x="23655" y="9099"/>
                      </a:cubicBezTo>
                      <a:cubicBezTo>
                        <a:pt x="23576" y="9035"/>
                        <a:pt x="23496" y="8972"/>
                        <a:pt x="23415" y="8911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8" name="Google Shape;1378;p24"/>
                <p:cNvSpPr/>
                <p:nvPr/>
              </p:nvSpPr>
              <p:spPr>
                <a:xfrm>
                  <a:off x="8130981" y="4275316"/>
                  <a:ext cx="1220132" cy="637405"/>
                </a:xfrm>
                <a:custGeom>
                  <a:rect b="b" l="l" r="r" t="t"/>
                  <a:pathLst>
                    <a:path extrusionOk="0" h="12357" w="23654">
                      <a:moveTo>
                        <a:pt x="3718" y="0"/>
                      </a:moveTo>
                      <a:cubicBezTo>
                        <a:pt x="2481" y="0"/>
                        <a:pt x="1237" y="109"/>
                        <a:pt x="1" y="334"/>
                      </a:cubicBezTo>
                      <a:cubicBezTo>
                        <a:pt x="1054" y="168"/>
                        <a:pt x="2118" y="87"/>
                        <a:pt x="3182" y="87"/>
                      </a:cubicBezTo>
                      <a:cubicBezTo>
                        <a:pt x="11257" y="87"/>
                        <a:pt x="19343" y="4753"/>
                        <a:pt x="23014" y="12357"/>
                      </a:cubicBezTo>
                      <a:lnTo>
                        <a:pt x="23654" y="12062"/>
                      </a:lnTo>
                      <a:cubicBezTo>
                        <a:pt x="19923" y="4804"/>
                        <a:pt x="11956" y="0"/>
                        <a:pt x="3718" y="0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79" name="Google Shape;1379;p24"/>
                <p:cNvGrpSpPr/>
                <p:nvPr/>
              </p:nvGrpSpPr>
              <p:grpSpPr>
                <a:xfrm>
                  <a:off x="7652314" y="3072428"/>
                  <a:ext cx="1711753" cy="1563515"/>
                  <a:chOff x="7652314" y="3072428"/>
                  <a:chExt cx="1711753" cy="1563515"/>
                </a:xfrm>
              </p:grpSpPr>
              <p:sp>
                <p:nvSpPr>
                  <p:cNvPr id="1380" name="Google Shape;1380;p24"/>
                  <p:cNvSpPr/>
                  <p:nvPr/>
                </p:nvSpPr>
                <p:spPr>
                  <a:xfrm>
                    <a:off x="8910762" y="3110184"/>
                    <a:ext cx="323474" cy="1525759"/>
                  </a:xfrm>
                  <a:custGeom>
                    <a:rect b="b" l="l" r="r" t="t"/>
                    <a:pathLst>
                      <a:path extrusionOk="0" h="29579" w="6271">
                        <a:moveTo>
                          <a:pt x="2472" y="0"/>
                        </a:moveTo>
                        <a:cubicBezTo>
                          <a:pt x="1" y="8225"/>
                          <a:pt x="616" y="20887"/>
                          <a:pt x="4365" y="28976"/>
                        </a:cubicBezTo>
                        <a:cubicBezTo>
                          <a:pt x="6271" y="28042"/>
                          <a:pt x="3603" y="29578"/>
                          <a:pt x="1882" y="18391"/>
                        </a:cubicBezTo>
                        <a:cubicBezTo>
                          <a:pt x="960" y="12970"/>
                          <a:pt x="935" y="5631"/>
                          <a:pt x="2472" y="0"/>
                        </a:cubicBezTo>
                        <a:close/>
                      </a:path>
                    </a:pathLst>
                  </a:custGeom>
                  <a:solidFill>
                    <a:srgbClr val="8F292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81" name="Google Shape;1381;p24"/>
                  <p:cNvSpPr/>
                  <p:nvPr/>
                </p:nvSpPr>
                <p:spPr>
                  <a:xfrm>
                    <a:off x="8811670" y="3072428"/>
                    <a:ext cx="552397" cy="1313652"/>
                  </a:xfrm>
                  <a:custGeom>
                    <a:rect b="b" l="l" r="r" t="t"/>
                    <a:pathLst>
                      <a:path extrusionOk="0" h="25467" w="10709">
                        <a:moveTo>
                          <a:pt x="6283" y="0"/>
                        </a:moveTo>
                        <a:cubicBezTo>
                          <a:pt x="3789" y="0"/>
                          <a:pt x="303" y="3338"/>
                          <a:pt x="111" y="9209"/>
                        </a:cubicBezTo>
                        <a:cubicBezTo>
                          <a:pt x="0" y="14397"/>
                          <a:pt x="1783" y="16929"/>
                          <a:pt x="3725" y="21257"/>
                        </a:cubicBezTo>
                        <a:cubicBezTo>
                          <a:pt x="4229" y="22506"/>
                          <a:pt x="4548" y="23446"/>
                          <a:pt x="4741" y="24118"/>
                        </a:cubicBezTo>
                        <a:lnTo>
                          <a:pt x="4741" y="24118"/>
                        </a:lnTo>
                        <a:cubicBezTo>
                          <a:pt x="4712" y="23377"/>
                          <a:pt x="4773" y="22368"/>
                          <a:pt x="5065" y="21183"/>
                        </a:cubicBezTo>
                        <a:cubicBezTo>
                          <a:pt x="5692" y="18700"/>
                          <a:pt x="7008" y="16831"/>
                          <a:pt x="7930" y="14495"/>
                        </a:cubicBezTo>
                        <a:cubicBezTo>
                          <a:pt x="9380" y="10881"/>
                          <a:pt x="10708" y="2816"/>
                          <a:pt x="7708" y="468"/>
                        </a:cubicBezTo>
                        <a:cubicBezTo>
                          <a:pt x="7307" y="154"/>
                          <a:pt x="6818" y="0"/>
                          <a:pt x="6283" y="0"/>
                        </a:cubicBezTo>
                        <a:close/>
                        <a:moveTo>
                          <a:pt x="4741" y="24118"/>
                        </a:moveTo>
                        <a:cubicBezTo>
                          <a:pt x="4775" y="24970"/>
                          <a:pt x="4927" y="25467"/>
                          <a:pt x="4985" y="25467"/>
                        </a:cubicBezTo>
                        <a:cubicBezTo>
                          <a:pt x="5037" y="25467"/>
                          <a:pt x="5011" y="25053"/>
                          <a:pt x="4741" y="24118"/>
                        </a:cubicBezTo>
                        <a:close/>
                      </a:path>
                    </a:pathLst>
                  </a:custGeom>
                  <a:solidFill>
                    <a:srgbClr val="8F292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82" name="Google Shape;1382;p24"/>
                  <p:cNvSpPr/>
                  <p:nvPr/>
                </p:nvSpPr>
                <p:spPr>
                  <a:xfrm>
                    <a:off x="7652314" y="3530980"/>
                    <a:ext cx="1090867" cy="510357"/>
                  </a:xfrm>
                  <a:custGeom>
                    <a:rect b="b" l="l" r="r" t="t"/>
                    <a:pathLst>
                      <a:path extrusionOk="0" h="9894" w="21148">
                        <a:moveTo>
                          <a:pt x="7968" y="1"/>
                        </a:moveTo>
                        <a:cubicBezTo>
                          <a:pt x="3482" y="1"/>
                          <a:pt x="0" y="3160"/>
                          <a:pt x="768" y="5224"/>
                        </a:cubicBezTo>
                        <a:cubicBezTo>
                          <a:pt x="1014" y="5900"/>
                          <a:pt x="2120" y="6724"/>
                          <a:pt x="3829" y="7437"/>
                        </a:cubicBezTo>
                        <a:cubicBezTo>
                          <a:pt x="5939" y="8273"/>
                          <a:pt x="8158" y="8503"/>
                          <a:pt x="10167" y="8503"/>
                        </a:cubicBezTo>
                        <a:cubicBezTo>
                          <a:pt x="12621" y="8503"/>
                          <a:pt x="14762" y="8160"/>
                          <a:pt x="16006" y="8160"/>
                        </a:cubicBezTo>
                        <a:cubicBezTo>
                          <a:pt x="16063" y="8160"/>
                          <a:pt x="16118" y="8161"/>
                          <a:pt x="16172" y="8162"/>
                        </a:cubicBezTo>
                        <a:cubicBezTo>
                          <a:pt x="17855" y="8203"/>
                          <a:pt x="19093" y="8598"/>
                          <a:pt x="19899" y="9000"/>
                        </a:cubicBezTo>
                        <a:lnTo>
                          <a:pt x="19899" y="9000"/>
                        </a:lnTo>
                        <a:cubicBezTo>
                          <a:pt x="19337" y="8419"/>
                          <a:pt x="18568" y="7509"/>
                          <a:pt x="17598" y="6146"/>
                        </a:cubicBezTo>
                        <a:cubicBezTo>
                          <a:pt x="16491" y="4695"/>
                          <a:pt x="15594" y="3368"/>
                          <a:pt x="14217" y="2212"/>
                        </a:cubicBezTo>
                        <a:cubicBezTo>
                          <a:pt x="12124" y="616"/>
                          <a:pt x="9948" y="1"/>
                          <a:pt x="7968" y="1"/>
                        </a:cubicBezTo>
                        <a:close/>
                        <a:moveTo>
                          <a:pt x="19899" y="9000"/>
                        </a:moveTo>
                        <a:lnTo>
                          <a:pt x="19899" y="9000"/>
                        </a:lnTo>
                        <a:cubicBezTo>
                          <a:pt x="20531" y="9654"/>
                          <a:pt x="20902" y="9893"/>
                          <a:pt x="21006" y="9893"/>
                        </a:cubicBezTo>
                        <a:cubicBezTo>
                          <a:pt x="21148" y="9893"/>
                          <a:pt x="20784" y="9442"/>
                          <a:pt x="19899" y="9000"/>
                        </a:cubicBezTo>
                        <a:close/>
                      </a:path>
                    </a:pathLst>
                  </a:custGeom>
                  <a:solidFill>
                    <a:srgbClr val="8F292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83" name="Google Shape;1383;p24"/>
                  <p:cNvSpPr/>
                  <p:nvPr/>
                </p:nvSpPr>
                <p:spPr>
                  <a:xfrm>
                    <a:off x="7930344" y="3741695"/>
                    <a:ext cx="1114853" cy="627604"/>
                  </a:xfrm>
                  <a:custGeom>
                    <a:rect b="b" l="l" r="r" t="t"/>
                    <a:pathLst>
                      <a:path extrusionOk="0" h="12167" w="21613">
                        <a:moveTo>
                          <a:pt x="815" y="0"/>
                        </a:moveTo>
                        <a:cubicBezTo>
                          <a:pt x="541" y="0"/>
                          <a:pt x="269" y="7"/>
                          <a:pt x="0" y="20"/>
                        </a:cubicBezTo>
                        <a:cubicBezTo>
                          <a:pt x="110" y="18"/>
                          <a:pt x="221" y="17"/>
                          <a:pt x="332" y="17"/>
                        </a:cubicBezTo>
                        <a:cubicBezTo>
                          <a:pt x="7400" y="17"/>
                          <a:pt x="16338" y="4626"/>
                          <a:pt x="21010" y="12166"/>
                        </a:cubicBezTo>
                        <a:lnTo>
                          <a:pt x="21612" y="11785"/>
                        </a:lnTo>
                        <a:cubicBezTo>
                          <a:pt x="16725" y="4378"/>
                          <a:pt x="7864" y="0"/>
                          <a:pt x="815" y="0"/>
                        </a:cubicBezTo>
                        <a:close/>
                      </a:path>
                    </a:pathLst>
                  </a:custGeom>
                  <a:solidFill>
                    <a:srgbClr val="8F292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384" name="Google Shape;1384;p24"/>
                <p:cNvSpPr/>
                <p:nvPr/>
              </p:nvSpPr>
              <p:spPr>
                <a:xfrm>
                  <a:off x="8047849" y="2406636"/>
                  <a:ext cx="583862" cy="1138271"/>
                </a:xfrm>
                <a:custGeom>
                  <a:rect b="b" l="l" r="r" t="t"/>
                  <a:pathLst>
                    <a:path extrusionOk="0" h="22067" w="11319">
                      <a:moveTo>
                        <a:pt x="4393" y="1"/>
                      </a:moveTo>
                      <a:cubicBezTo>
                        <a:pt x="1309" y="1"/>
                        <a:pt x="0" y="5653"/>
                        <a:pt x="1767" y="10585"/>
                      </a:cubicBezTo>
                      <a:cubicBezTo>
                        <a:pt x="3144" y="14445"/>
                        <a:pt x="5295" y="16055"/>
                        <a:pt x="7483" y="19042"/>
                      </a:cubicBezTo>
                      <a:cubicBezTo>
                        <a:pt x="8329" y="20209"/>
                        <a:pt x="8795" y="20983"/>
                        <a:pt x="9040" y="21456"/>
                      </a:cubicBezTo>
                      <a:lnTo>
                        <a:pt x="9040" y="21456"/>
                      </a:lnTo>
                      <a:cubicBezTo>
                        <a:pt x="8179" y="18635"/>
                        <a:pt x="9494" y="14907"/>
                        <a:pt x="9782" y="13535"/>
                      </a:cubicBezTo>
                      <a:cubicBezTo>
                        <a:pt x="11319" y="5888"/>
                        <a:pt x="7680" y="418"/>
                        <a:pt x="4742" y="24"/>
                      </a:cubicBezTo>
                      <a:cubicBezTo>
                        <a:pt x="4623" y="9"/>
                        <a:pt x="4507" y="1"/>
                        <a:pt x="4393" y="1"/>
                      </a:cubicBezTo>
                      <a:close/>
                      <a:moveTo>
                        <a:pt x="9040" y="21456"/>
                      </a:moveTo>
                      <a:cubicBezTo>
                        <a:pt x="9097" y="21643"/>
                        <a:pt x="9164" y="21827"/>
                        <a:pt x="9241" y="22005"/>
                      </a:cubicBezTo>
                      <a:cubicBezTo>
                        <a:pt x="9259" y="22045"/>
                        <a:pt x="9273" y="22066"/>
                        <a:pt x="9281" y="22066"/>
                      </a:cubicBezTo>
                      <a:cubicBezTo>
                        <a:pt x="9303" y="22066"/>
                        <a:pt x="9263" y="21886"/>
                        <a:pt x="9040" y="21456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5" name="Google Shape;1385;p24"/>
                <p:cNvSpPr/>
                <p:nvPr/>
              </p:nvSpPr>
              <p:spPr>
                <a:xfrm>
                  <a:off x="8312725" y="2666612"/>
                  <a:ext cx="485804" cy="1260057"/>
                </a:xfrm>
                <a:custGeom>
                  <a:rect b="b" l="l" r="r" t="t"/>
                  <a:pathLst>
                    <a:path extrusionOk="0" h="24428" w="9418">
                      <a:moveTo>
                        <a:pt x="0" y="0"/>
                      </a:moveTo>
                      <a:cubicBezTo>
                        <a:pt x="799" y="7241"/>
                        <a:pt x="3381" y="18576"/>
                        <a:pt x="7696" y="24427"/>
                      </a:cubicBezTo>
                      <a:cubicBezTo>
                        <a:pt x="9417" y="23124"/>
                        <a:pt x="2975" y="21219"/>
                        <a:pt x="0" y="0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6" name="Google Shape;1386;p24"/>
                <p:cNvSpPr/>
                <p:nvPr/>
              </p:nvSpPr>
              <p:spPr>
                <a:xfrm>
                  <a:off x="7756563" y="3243098"/>
                  <a:ext cx="518920" cy="127409"/>
                </a:xfrm>
                <a:custGeom>
                  <a:rect b="b" l="l" r="r" t="t"/>
                  <a:pathLst>
                    <a:path extrusionOk="0" h="2470" w="10060">
                      <a:moveTo>
                        <a:pt x="743" y="0"/>
                      </a:moveTo>
                      <a:cubicBezTo>
                        <a:pt x="498" y="0"/>
                        <a:pt x="251" y="4"/>
                        <a:pt x="1" y="11"/>
                      </a:cubicBezTo>
                      <a:cubicBezTo>
                        <a:pt x="2927" y="24"/>
                        <a:pt x="7229" y="454"/>
                        <a:pt x="9319" y="2470"/>
                      </a:cubicBezTo>
                      <a:cubicBezTo>
                        <a:pt x="10060" y="1729"/>
                        <a:pt x="6069" y="0"/>
                        <a:pt x="743" y="0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87" name="Google Shape;1387;p24"/>
            <p:cNvSpPr/>
            <p:nvPr/>
          </p:nvSpPr>
          <p:spPr>
            <a:xfrm>
              <a:off x="7463684" y="4187213"/>
              <a:ext cx="1125633" cy="1353318"/>
            </a:xfrm>
            <a:custGeom>
              <a:rect b="b" l="l" r="r" t="t"/>
              <a:pathLst>
                <a:path extrusionOk="0" h="26236" w="21822">
                  <a:moveTo>
                    <a:pt x="5815" y="1"/>
                  </a:moveTo>
                  <a:lnTo>
                    <a:pt x="5815" y="1"/>
                  </a:lnTo>
                  <a:cubicBezTo>
                    <a:pt x="1" y="10352"/>
                    <a:pt x="3012" y="23063"/>
                    <a:pt x="17224" y="25215"/>
                  </a:cubicBezTo>
                  <a:cubicBezTo>
                    <a:pt x="19424" y="25534"/>
                    <a:pt x="21096" y="25596"/>
                    <a:pt x="21822" y="26235"/>
                  </a:cubicBezTo>
                  <a:cubicBezTo>
                    <a:pt x="21096" y="25584"/>
                    <a:pt x="20813" y="23924"/>
                    <a:pt x="20641" y="21846"/>
                  </a:cubicBezTo>
                  <a:cubicBezTo>
                    <a:pt x="19695" y="10032"/>
                    <a:pt x="19240" y="8828"/>
                    <a:pt x="5815" y="1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4"/>
            <p:cNvSpPr/>
            <p:nvPr/>
          </p:nvSpPr>
          <p:spPr>
            <a:xfrm>
              <a:off x="7525841" y="4187213"/>
              <a:ext cx="1063476" cy="1353318"/>
            </a:xfrm>
            <a:custGeom>
              <a:rect b="b" l="l" r="r" t="t"/>
              <a:pathLst>
                <a:path extrusionOk="0" h="26236" w="20617">
                  <a:moveTo>
                    <a:pt x="4610" y="1"/>
                  </a:moveTo>
                  <a:cubicBezTo>
                    <a:pt x="0" y="8201"/>
                    <a:pt x="984" y="17986"/>
                    <a:pt x="8544" y="22695"/>
                  </a:cubicBezTo>
                  <a:cubicBezTo>
                    <a:pt x="13669" y="25924"/>
                    <a:pt x="19123" y="24966"/>
                    <a:pt x="20594" y="26216"/>
                  </a:cubicBezTo>
                  <a:lnTo>
                    <a:pt x="20594" y="26216"/>
                  </a:lnTo>
                  <a:cubicBezTo>
                    <a:pt x="12689" y="19346"/>
                    <a:pt x="7104" y="10183"/>
                    <a:pt x="4610" y="1"/>
                  </a:cubicBezTo>
                  <a:close/>
                  <a:moveTo>
                    <a:pt x="20594" y="26216"/>
                  </a:moveTo>
                  <a:lnTo>
                    <a:pt x="20594" y="26216"/>
                  </a:lnTo>
                  <a:cubicBezTo>
                    <a:pt x="20602" y="26222"/>
                    <a:pt x="20609" y="26229"/>
                    <a:pt x="20617" y="26235"/>
                  </a:cubicBezTo>
                  <a:cubicBezTo>
                    <a:pt x="20609" y="26229"/>
                    <a:pt x="20602" y="26222"/>
                    <a:pt x="20594" y="26216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4"/>
            <p:cNvSpPr/>
            <p:nvPr/>
          </p:nvSpPr>
          <p:spPr>
            <a:xfrm>
              <a:off x="7621578" y="4264174"/>
              <a:ext cx="1073019" cy="1348624"/>
            </a:xfrm>
            <a:custGeom>
              <a:rect b="b" l="l" r="r" t="t"/>
              <a:pathLst>
                <a:path extrusionOk="0" h="26145" w="20802">
                  <a:moveTo>
                    <a:pt x="3079" y="0"/>
                  </a:moveTo>
                  <a:cubicBezTo>
                    <a:pt x="3068" y="0"/>
                    <a:pt x="3289" y="673"/>
                    <a:pt x="3945" y="2551"/>
                  </a:cubicBezTo>
                  <a:lnTo>
                    <a:pt x="3945" y="2551"/>
                  </a:lnTo>
                  <a:cubicBezTo>
                    <a:pt x="3578" y="1365"/>
                    <a:pt x="3094" y="0"/>
                    <a:pt x="3079" y="0"/>
                  </a:cubicBezTo>
                  <a:close/>
                  <a:moveTo>
                    <a:pt x="5828" y="525"/>
                  </a:moveTo>
                  <a:cubicBezTo>
                    <a:pt x="7881" y="2013"/>
                    <a:pt x="5250" y="2689"/>
                    <a:pt x="4684" y="4115"/>
                  </a:cubicBezTo>
                  <a:cubicBezTo>
                    <a:pt x="4644" y="4229"/>
                    <a:pt x="4657" y="4413"/>
                    <a:pt x="4628" y="4413"/>
                  </a:cubicBezTo>
                  <a:cubicBezTo>
                    <a:pt x="4613" y="4413"/>
                    <a:pt x="4587" y="4366"/>
                    <a:pt x="4537" y="4238"/>
                  </a:cubicBezTo>
                  <a:cubicBezTo>
                    <a:pt x="4309" y="3590"/>
                    <a:pt x="4113" y="3031"/>
                    <a:pt x="3945" y="2551"/>
                  </a:cubicBezTo>
                  <a:lnTo>
                    <a:pt x="3945" y="2551"/>
                  </a:lnTo>
                  <a:cubicBezTo>
                    <a:pt x="4227" y="3463"/>
                    <a:pt x="4439" y="4269"/>
                    <a:pt x="4314" y="4269"/>
                  </a:cubicBezTo>
                  <a:cubicBezTo>
                    <a:pt x="4307" y="4269"/>
                    <a:pt x="4300" y="4267"/>
                    <a:pt x="4291" y="4262"/>
                  </a:cubicBezTo>
                  <a:cubicBezTo>
                    <a:pt x="3013" y="3561"/>
                    <a:pt x="345" y="4557"/>
                    <a:pt x="1169" y="1939"/>
                  </a:cubicBezTo>
                  <a:lnTo>
                    <a:pt x="1169" y="1939"/>
                  </a:lnTo>
                  <a:cubicBezTo>
                    <a:pt x="160" y="4545"/>
                    <a:pt x="3074" y="3684"/>
                    <a:pt x="4242" y="4348"/>
                  </a:cubicBezTo>
                  <a:cubicBezTo>
                    <a:pt x="4626" y="4552"/>
                    <a:pt x="4647" y="4804"/>
                    <a:pt x="4682" y="4804"/>
                  </a:cubicBezTo>
                  <a:cubicBezTo>
                    <a:pt x="4683" y="4804"/>
                    <a:pt x="4684" y="4803"/>
                    <a:pt x="4684" y="4803"/>
                  </a:cubicBezTo>
                  <a:cubicBezTo>
                    <a:pt x="6314" y="9015"/>
                    <a:pt x="7205" y="10144"/>
                    <a:pt x="7023" y="10144"/>
                  </a:cubicBezTo>
                  <a:cubicBezTo>
                    <a:pt x="6997" y="10144"/>
                    <a:pt x="6947" y="10120"/>
                    <a:pt x="6873" y="10077"/>
                  </a:cubicBezTo>
                  <a:cubicBezTo>
                    <a:pt x="6288" y="9751"/>
                    <a:pt x="5508" y="9680"/>
                    <a:pt x="4683" y="9680"/>
                  </a:cubicBezTo>
                  <a:cubicBezTo>
                    <a:pt x="4048" y="9680"/>
                    <a:pt x="3387" y="9722"/>
                    <a:pt x="2767" y="9722"/>
                  </a:cubicBezTo>
                  <a:cubicBezTo>
                    <a:pt x="1394" y="9722"/>
                    <a:pt x="224" y="9517"/>
                    <a:pt x="1" y="8196"/>
                  </a:cubicBezTo>
                  <a:lnTo>
                    <a:pt x="1" y="8196"/>
                  </a:lnTo>
                  <a:cubicBezTo>
                    <a:pt x="205" y="9709"/>
                    <a:pt x="1662" y="9863"/>
                    <a:pt x="3239" y="9863"/>
                  </a:cubicBezTo>
                  <a:cubicBezTo>
                    <a:pt x="3644" y="9863"/>
                    <a:pt x="4057" y="9853"/>
                    <a:pt x="4458" y="9853"/>
                  </a:cubicBezTo>
                  <a:cubicBezTo>
                    <a:pt x="4933" y="9853"/>
                    <a:pt x="5392" y="9867"/>
                    <a:pt x="5803" y="9930"/>
                  </a:cubicBezTo>
                  <a:cubicBezTo>
                    <a:pt x="7278" y="10163"/>
                    <a:pt x="7315" y="10679"/>
                    <a:pt x="8594" y="12806"/>
                  </a:cubicBezTo>
                  <a:cubicBezTo>
                    <a:pt x="10025" y="15319"/>
                    <a:pt x="10699" y="15904"/>
                    <a:pt x="10563" y="15904"/>
                  </a:cubicBezTo>
                  <a:cubicBezTo>
                    <a:pt x="10445" y="15904"/>
                    <a:pt x="9712" y="15460"/>
                    <a:pt x="8330" y="15460"/>
                  </a:cubicBezTo>
                  <a:cubicBezTo>
                    <a:pt x="8287" y="15460"/>
                    <a:pt x="8244" y="15461"/>
                    <a:pt x="8200" y="15462"/>
                  </a:cubicBezTo>
                  <a:cubicBezTo>
                    <a:pt x="6897" y="15481"/>
                    <a:pt x="5361" y="15786"/>
                    <a:pt x="4012" y="15786"/>
                  </a:cubicBezTo>
                  <a:cubicBezTo>
                    <a:pt x="2765" y="15786"/>
                    <a:pt x="1679" y="15525"/>
                    <a:pt x="1082" y="14540"/>
                  </a:cubicBezTo>
                  <a:lnTo>
                    <a:pt x="1082" y="14540"/>
                  </a:lnTo>
                  <a:cubicBezTo>
                    <a:pt x="1693" y="15686"/>
                    <a:pt x="2913" y="15958"/>
                    <a:pt x="4317" y="15958"/>
                  </a:cubicBezTo>
                  <a:cubicBezTo>
                    <a:pt x="5582" y="15958"/>
                    <a:pt x="6997" y="15736"/>
                    <a:pt x="8247" y="15736"/>
                  </a:cubicBezTo>
                  <a:cubicBezTo>
                    <a:pt x="9014" y="15736"/>
                    <a:pt x="9720" y="15820"/>
                    <a:pt x="10290" y="16089"/>
                  </a:cubicBezTo>
                  <a:cubicBezTo>
                    <a:pt x="11286" y="16543"/>
                    <a:pt x="11470" y="17416"/>
                    <a:pt x="14286" y="20613"/>
                  </a:cubicBezTo>
                  <a:cubicBezTo>
                    <a:pt x="13930" y="20493"/>
                    <a:pt x="13556" y="20445"/>
                    <a:pt x="13168" y="20445"/>
                  </a:cubicBezTo>
                  <a:cubicBezTo>
                    <a:pt x="11595" y="20445"/>
                    <a:pt x="9793" y="21229"/>
                    <a:pt x="8043" y="21229"/>
                  </a:cubicBezTo>
                  <a:cubicBezTo>
                    <a:pt x="7374" y="21229"/>
                    <a:pt x="6712" y="21115"/>
                    <a:pt x="6074" y="20797"/>
                  </a:cubicBezTo>
                  <a:lnTo>
                    <a:pt x="6074" y="20797"/>
                  </a:lnTo>
                  <a:cubicBezTo>
                    <a:pt x="6798" y="21264"/>
                    <a:pt x="7607" y="21414"/>
                    <a:pt x="8428" y="21414"/>
                  </a:cubicBezTo>
                  <a:cubicBezTo>
                    <a:pt x="8860" y="21414"/>
                    <a:pt x="9296" y="21373"/>
                    <a:pt x="9725" y="21313"/>
                  </a:cubicBezTo>
                  <a:cubicBezTo>
                    <a:pt x="11524" y="21045"/>
                    <a:pt x="12588" y="20862"/>
                    <a:pt x="13338" y="20862"/>
                  </a:cubicBezTo>
                  <a:cubicBezTo>
                    <a:pt x="15267" y="20862"/>
                    <a:pt x="15118" y="22072"/>
                    <a:pt x="20076" y="26145"/>
                  </a:cubicBezTo>
                  <a:cubicBezTo>
                    <a:pt x="20801" y="25235"/>
                    <a:pt x="14544" y="22198"/>
                    <a:pt x="14876" y="19371"/>
                  </a:cubicBezTo>
                  <a:cubicBezTo>
                    <a:pt x="15122" y="17293"/>
                    <a:pt x="17101" y="14921"/>
                    <a:pt x="16720" y="12843"/>
                  </a:cubicBezTo>
                  <a:lnTo>
                    <a:pt x="16720" y="12843"/>
                  </a:lnTo>
                  <a:cubicBezTo>
                    <a:pt x="16917" y="15302"/>
                    <a:pt x="14052" y="17994"/>
                    <a:pt x="14556" y="20379"/>
                  </a:cubicBezTo>
                  <a:cubicBezTo>
                    <a:pt x="13142" y="18818"/>
                    <a:pt x="11458" y="16728"/>
                    <a:pt x="11507" y="16715"/>
                  </a:cubicBezTo>
                  <a:cubicBezTo>
                    <a:pt x="9307" y="13802"/>
                    <a:pt x="15257" y="9561"/>
                    <a:pt x="14114" y="7348"/>
                  </a:cubicBezTo>
                  <a:lnTo>
                    <a:pt x="14114" y="7348"/>
                  </a:lnTo>
                  <a:cubicBezTo>
                    <a:pt x="14925" y="9327"/>
                    <a:pt x="10401" y="12646"/>
                    <a:pt x="10770" y="15597"/>
                  </a:cubicBezTo>
                  <a:cubicBezTo>
                    <a:pt x="10773" y="15631"/>
                    <a:pt x="10767" y="15647"/>
                    <a:pt x="10752" y="15647"/>
                  </a:cubicBezTo>
                  <a:cubicBezTo>
                    <a:pt x="10510" y="15647"/>
                    <a:pt x="7984" y="11407"/>
                    <a:pt x="7660" y="10852"/>
                  </a:cubicBezTo>
                  <a:cubicBezTo>
                    <a:pt x="8016" y="10667"/>
                    <a:pt x="6086" y="10421"/>
                    <a:pt x="9491" y="6364"/>
                  </a:cubicBezTo>
                  <a:cubicBezTo>
                    <a:pt x="10401" y="5270"/>
                    <a:pt x="11114" y="4385"/>
                    <a:pt x="10475" y="3820"/>
                  </a:cubicBezTo>
                  <a:lnTo>
                    <a:pt x="10475" y="3820"/>
                  </a:lnTo>
                  <a:cubicBezTo>
                    <a:pt x="11679" y="5024"/>
                    <a:pt x="7131" y="7508"/>
                    <a:pt x="7266" y="10151"/>
                  </a:cubicBezTo>
                  <a:cubicBezTo>
                    <a:pt x="3910" y="3611"/>
                    <a:pt x="4389" y="4361"/>
                    <a:pt x="6049" y="2639"/>
                  </a:cubicBezTo>
                  <a:cubicBezTo>
                    <a:pt x="6860" y="1804"/>
                    <a:pt x="6934" y="1213"/>
                    <a:pt x="5828" y="525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0" name="Google Shape;1390;p24"/>
            <p:cNvGrpSpPr/>
            <p:nvPr/>
          </p:nvGrpSpPr>
          <p:grpSpPr>
            <a:xfrm>
              <a:off x="6631051" y="4370026"/>
              <a:ext cx="989101" cy="1313687"/>
              <a:chOff x="6776872" y="4563689"/>
              <a:chExt cx="843151" cy="1119843"/>
            </a:xfrm>
          </p:grpSpPr>
          <p:sp>
            <p:nvSpPr>
              <p:cNvPr id="1391" name="Google Shape;1391;p24"/>
              <p:cNvSpPr/>
              <p:nvPr/>
            </p:nvSpPr>
            <p:spPr>
              <a:xfrm rot="-1049114">
                <a:off x="6904513" y="4630291"/>
                <a:ext cx="587869" cy="940185"/>
              </a:xfrm>
              <a:custGeom>
                <a:rect b="b" l="l" r="r" t="t"/>
                <a:pathLst>
                  <a:path extrusionOk="0" h="14451" w="9036">
                    <a:moveTo>
                      <a:pt x="3309" y="0"/>
                    </a:moveTo>
                    <a:cubicBezTo>
                      <a:pt x="3144" y="0"/>
                      <a:pt x="2964" y="51"/>
                      <a:pt x="2766" y="165"/>
                    </a:cubicBezTo>
                    <a:cubicBezTo>
                      <a:pt x="0" y="1813"/>
                      <a:pt x="4340" y="3878"/>
                      <a:pt x="3492" y="7234"/>
                    </a:cubicBezTo>
                    <a:cubicBezTo>
                      <a:pt x="2582" y="10590"/>
                      <a:pt x="4586" y="9533"/>
                      <a:pt x="4868" y="13049"/>
                    </a:cubicBezTo>
                    <a:cubicBezTo>
                      <a:pt x="4930" y="14192"/>
                      <a:pt x="5459" y="14450"/>
                      <a:pt x="6528" y="14450"/>
                    </a:cubicBezTo>
                    <a:cubicBezTo>
                      <a:pt x="7721" y="14450"/>
                      <a:pt x="8372" y="14045"/>
                      <a:pt x="8593" y="13356"/>
                    </a:cubicBezTo>
                    <a:cubicBezTo>
                      <a:pt x="9036" y="12078"/>
                      <a:pt x="7930" y="10578"/>
                      <a:pt x="7696" y="9656"/>
                    </a:cubicBezTo>
                    <a:cubicBezTo>
                      <a:pt x="7438" y="8721"/>
                      <a:pt x="7671" y="8070"/>
                      <a:pt x="7807" y="7000"/>
                    </a:cubicBezTo>
                    <a:cubicBezTo>
                      <a:pt x="8151" y="4259"/>
                      <a:pt x="5557" y="3325"/>
                      <a:pt x="4930" y="1972"/>
                    </a:cubicBezTo>
                    <a:cubicBezTo>
                      <a:pt x="4516" y="1074"/>
                      <a:pt x="4069" y="0"/>
                      <a:pt x="3309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24"/>
              <p:cNvSpPr/>
              <p:nvPr/>
            </p:nvSpPr>
            <p:spPr>
              <a:xfrm rot="-1049114">
                <a:off x="7101380" y="4677044"/>
                <a:ext cx="310459" cy="982539"/>
              </a:xfrm>
              <a:custGeom>
                <a:rect b="b" l="l" r="r" t="t"/>
                <a:pathLst>
                  <a:path extrusionOk="0" h="15102" w="4772">
                    <a:moveTo>
                      <a:pt x="329" y="1"/>
                    </a:moveTo>
                    <a:lnTo>
                      <a:pt x="329" y="1"/>
                    </a:lnTo>
                    <a:cubicBezTo>
                      <a:pt x="1455" y="2307"/>
                      <a:pt x="1884" y="3098"/>
                      <a:pt x="1726" y="3098"/>
                    </a:cubicBezTo>
                    <a:cubicBezTo>
                      <a:pt x="1633" y="3098"/>
                      <a:pt x="1341" y="2829"/>
                      <a:pt x="870" y="2435"/>
                    </a:cubicBezTo>
                    <a:cubicBezTo>
                      <a:pt x="271" y="1949"/>
                      <a:pt x="36" y="1765"/>
                      <a:pt x="26" y="1765"/>
                    </a:cubicBezTo>
                    <a:cubicBezTo>
                      <a:pt x="1" y="1765"/>
                      <a:pt x="1227" y="2794"/>
                      <a:pt x="1841" y="3295"/>
                    </a:cubicBezTo>
                    <a:cubicBezTo>
                      <a:pt x="1913" y="3488"/>
                      <a:pt x="2764" y="5757"/>
                      <a:pt x="2625" y="5757"/>
                    </a:cubicBezTo>
                    <a:cubicBezTo>
                      <a:pt x="2622" y="5757"/>
                      <a:pt x="2619" y="5756"/>
                      <a:pt x="2615" y="5754"/>
                    </a:cubicBezTo>
                    <a:cubicBezTo>
                      <a:pt x="2118" y="5542"/>
                      <a:pt x="1404" y="4984"/>
                      <a:pt x="1382" y="4984"/>
                    </a:cubicBezTo>
                    <a:cubicBezTo>
                      <a:pt x="1371" y="4984"/>
                      <a:pt x="1537" y="5127"/>
                      <a:pt x="2001" y="5533"/>
                    </a:cubicBezTo>
                    <a:cubicBezTo>
                      <a:pt x="2677" y="6074"/>
                      <a:pt x="2898" y="5459"/>
                      <a:pt x="3427" y="9245"/>
                    </a:cubicBezTo>
                    <a:cubicBezTo>
                      <a:pt x="2468" y="8618"/>
                      <a:pt x="1632" y="7832"/>
                      <a:pt x="931" y="6934"/>
                    </a:cubicBezTo>
                    <a:lnTo>
                      <a:pt x="931" y="6934"/>
                    </a:lnTo>
                    <a:cubicBezTo>
                      <a:pt x="3353" y="10327"/>
                      <a:pt x="3697" y="8287"/>
                      <a:pt x="3734" y="12466"/>
                    </a:cubicBezTo>
                    <a:cubicBezTo>
                      <a:pt x="3734" y="12534"/>
                      <a:pt x="3712" y="12563"/>
                      <a:pt x="3674" y="12563"/>
                    </a:cubicBezTo>
                    <a:cubicBezTo>
                      <a:pt x="3459" y="12563"/>
                      <a:pt x="2739" y="11633"/>
                      <a:pt x="2713" y="11633"/>
                    </a:cubicBezTo>
                    <a:cubicBezTo>
                      <a:pt x="2705" y="11633"/>
                      <a:pt x="2770" y="11730"/>
                      <a:pt x="2947" y="11987"/>
                    </a:cubicBezTo>
                    <a:cubicBezTo>
                      <a:pt x="3697" y="13179"/>
                      <a:pt x="3759" y="12589"/>
                      <a:pt x="3759" y="13511"/>
                    </a:cubicBezTo>
                    <a:cubicBezTo>
                      <a:pt x="3739" y="14982"/>
                      <a:pt x="3654" y="15101"/>
                      <a:pt x="3801" y="15101"/>
                    </a:cubicBezTo>
                    <a:cubicBezTo>
                      <a:pt x="3830" y="15101"/>
                      <a:pt x="3867" y="15097"/>
                      <a:pt x="3915" y="15097"/>
                    </a:cubicBezTo>
                    <a:cubicBezTo>
                      <a:pt x="3924" y="15097"/>
                      <a:pt x="3934" y="15097"/>
                      <a:pt x="3943" y="15097"/>
                    </a:cubicBezTo>
                    <a:cubicBezTo>
                      <a:pt x="4066" y="11225"/>
                      <a:pt x="3623" y="13056"/>
                      <a:pt x="4410" y="11581"/>
                    </a:cubicBezTo>
                    <a:cubicBezTo>
                      <a:pt x="4449" y="11513"/>
                      <a:pt x="4772" y="10786"/>
                      <a:pt x="4754" y="10786"/>
                    </a:cubicBezTo>
                    <a:cubicBezTo>
                      <a:pt x="4749" y="10786"/>
                      <a:pt x="4721" y="10837"/>
                      <a:pt x="4656" y="10966"/>
                    </a:cubicBezTo>
                    <a:cubicBezTo>
                      <a:pt x="4522" y="11190"/>
                      <a:pt x="4021" y="11974"/>
                      <a:pt x="3923" y="11974"/>
                    </a:cubicBezTo>
                    <a:cubicBezTo>
                      <a:pt x="3913" y="11974"/>
                      <a:pt x="3907" y="11967"/>
                      <a:pt x="3906" y="11950"/>
                    </a:cubicBezTo>
                    <a:cubicBezTo>
                      <a:pt x="3501" y="7414"/>
                      <a:pt x="3218" y="9651"/>
                      <a:pt x="4029" y="7869"/>
                    </a:cubicBezTo>
                    <a:cubicBezTo>
                      <a:pt x="4410" y="6996"/>
                      <a:pt x="4619" y="6049"/>
                      <a:pt x="4632" y="5103"/>
                    </a:cubicBezTo>
                    <a:lnTo>
                      <a:pt x="4632" y="5103"/>
                    </a:lnTo>
                    <a:cubicBezTo>
                      <a:pt x="4484" y="6578"/>
                      <a:pt x="4140" y="7487"/>
                      <a:pt x="3427" y="8483"/>
                    </a:cubicBezTo>
                    <a:cubicBezTo>
                      <a:pt x="3058" y="6553"/>
                      <a:pt x="2665" y="5668"/>
                      <a:pt x="2689" y="5373"/>
                    </a:cubicBezTo>
                    <a:cubicBezTo>
                      <a:pt x="2701" y="5103"/>
                      <a:pt x="2972" y="5090"/>
                      <a:pt x="3132" y="3689"/>
                    </a:cubicBezTo>
                    <a:lnTo>
                      <a:pt x="3132" y="3689"/>
                    </a:lnTo>
                    <a:cubicBezTo>
                      <a:pt x="3046" y="4205"/>
                      <a:pt x="2849" y="4709"/>
                      <a:pt x="2579" y="5164"/>
                    </a:cubicBezTo>
                    <a:cubicBezTo>
                      <a:pt x="2468" y="4795"/>
                      <a:pt x="2025" y="3566"/>
                      <a:pt x="1607" y="2582"/>
                    </a:cubicBezTo>
                    <a:cubicBezTo>
                      <a:pt x="1706" y="1882"/>
                      <a:pt x="1730" y="763"/>
                      <a:pt x="1534" y="50"/>
                    </a:cubicBezTo>
                    <a:lnTo>
                      <a:pt x="1534" y="50"/>
                    </a:lnTo>
                    <a:cubicBezTo>
                      <a:pt x="1693" y="726"/>
                      <a:pt x="1644" y="1759"/>
                      <a:pt x="1534" y="2423"/>
                    </a:cubicBezTo>
                    <a:cubicBezTo>
                      <a:pt x="1177" y="1599"/>
                      <a:pt x="771" y="788"/>
                      <a:pt x="329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93" name="Google Shape;1393;p24"/>
            <p:cNvSpPr/>
            <p:nvPr/>
          </p:nvSpPr>
          <p:spPr>
            <a:xfrm flipH="1" rot="3591666">
              <a:off x="6079497" y="4802981"/>
              <a:ext cx="772618" cy="526410"/>
            </a:xfrm>
            <a:custGeom>
              <a:rect b="b" l="l" r="r" t="t"/>
              <a:pathLst>
                <a:path extrusionOk="0" h="10205" w="14978">
                  <a:moveTo>
                    <a:pt x="199" y="1248"/>
                  </a:moveTo>
                  <a:cubicBezTo>
                    <a:pt x="1" y="1248"/>
                    <a:pt x="90" y="1410"/>
                    <a:pt x="706" y="1421"/>
                  </a:cubicBezTo>
                  <a:lnTo>
                    <a:pt x="706" y="1421"/>
                  </a:lnTo>
                  <a:cubicBezTo>
                    <a:pt x="482" y="1292"/>
                    <a:pt x="302" y="1248"/>
                    <a:pt x="199" y="1248"/>
                  </a:cubicBezTo>
                  <a:close/>
                  <a:moveTo>
                    <a:pt x="7768" y="0"/>
                  </a:moveTo>
                  <a:cubicBezTo>
                    <a:pt x="6976" y="0"/>
                    <a:pt x="6111" y="132"/>
                    <a:pt x="5182" y="426"/>
                  </a:cubicBezTo>
                  <a:cubicBezTo>
                    <a:pt x="2858" y="1227"/>
                    <a:pt x="1494" y="1422"/>
                    <a:pt x="776" y="1422"/>
                  </a:cubicBezTo>
                  <a:cubicBezTo>
                    <a:pt x="752" y="1422"/>
                    <a:pt x="728" y="1422"/>
                    <a:pt x="706" y="1421"/>
                  </a:cubicBezTo>
                  <a:lnTo>
                    <a:pt x="706" y="1421"/>
                  </a:lnTo>
                  <a:cubicBezTo>
                    <a:pt x="1307" y="1770"/>
                    <a:pt x="2226" y="2741"/>
                    <a:pt x="2822" y="5171"/>
                  </a:cubicBezTo>
                  <a:cubicBezTo>
                    <a:pt x="3203" y="6855"/>
                    <a:pt x="3485" y="8527"/>
                    <a:pt x="4862" y="9535"/>
                  </a:cubicBezTo>
                  <a:cubicBezTo>
                    <a:pt x="5497" y="10010"/>
                    <a:pt x="6297" y="10204"/>
                    <a:pt x="7136" y="10204"/>
                  </a:cubicBezTo>
                  <a:cubicBezTo>
                    <a:pt x="8817" y="10204"/>
                    <a:pt x="10652" y="9425"/>
                    <a:pt x="11611" y="8564"/>
                  </a:cubicBezTo>
                  <a:cubicBezTo>
                    <a:pt x="14977" y="5560"/>
                    <a:pt x="12907" y="0"/>
                    <a:pt x="7768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4"/>
            <p:cNvSpPr/>
            <p:nvPr/>
          </p:nvSpPr>
          <p:spPr>
            <a:xfrm flipH="1" rot="3591666">
              <a:off x="6317787" y="5077174"/>
              <a:ext cx="745124" cy="343753"/>
            </a:xfrm>
            <a:custGeom>
              <a:rect b="b" l="l" r="r" t="t"/>
              <a:pathLst>
                <a:path extrusionOk="0" h="6664" w="14445">
                  <a:moveTo>
                    <a:pt x="0" y="1"/>
                  </a:moveTo>
                  <a:lnTo>
                    <a:pt x="74" y="947"/>
                  </a:lnTo>
                  <a:cubicBezTo>
                    <a:pt x="5446" y="1599"/>
                    <a:pt x="10548" y="3050"/>
                    <a:pt x="14445" y="6664"/>
                  </a:cubicBezTo>
                  <a:cubicBezTo>
                    <a:pt x="11372" y="3332"/>
                    <a:pt x="5200" y="345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5" name="Google Shape;1395;p24"/>
          <p:cNvGrpSpPr/>
          <p:nvPr/>
        </p:nvGrpSpPr>
        <p:grpSpPr>
          <a:xfrm rot="-10298387">
            <a:off x="-1575754" y="-1556118"/>
            <a:ext cx="4270678" cy="3843567"/>
            <a:chOff x="6044218" y="2406636"/>
            <a:chExt cx="4270564" cy="3843464"/>
          </a:xfrm>
        </p:grpSpPr>
        <p:grpSp>
          <p:nvGrpSpPr>
            <p:cNvPr id="1396" name="Google Shape;1396;p24"/>
            <p:cNvGrpSpPr/>
            <p:nvPr/>
          </p:nvGrpSpPr>
          <p:grpSpPr>
            <a:xfrm rot="-7186932">
              <a:off x="7400603" y="3954203"/>
              <a:ext cx="2316852" cy="1038139"/>
              <a:chOff x="9701643" y="3353072"/>
              <a:chExt cx="3041201" cy="1362706"/>
            </a:xfrm>
          </p:grpSpPr>
          <p:sp>
            <p:nvSpPr>
              <p:cNvPr id="1397" name="Google Shape;1397;p24"/>
              <p:cNvSpPr/>
              <p:nvPr/>
            </p:nvSpPr>
            <p:spPr>
              <a:xfrm>
                <a:off x="9980033" y="3353072"/>
                <a:ext cx="2762810" cy="1362706"/>
              </a:xfrm>
              <a:custGeom>
                <a:rect b="b" l="l" r="r" t="t"/>
                <a:pathLst>
                  <a:path extrusionOk="0" h="26418" w="53561">
                    <a:moveTo>
                      <a:pt x="46340" y="0"/>
                    </a:moveTo>
                    <a:cubicBezTo>
                      <a:pt x="43444" y="0"/>
                      <a:pt x="40543" y="2510"/>
                      <a:pt x="37493" y="4714"/>
                    </a:cubicBezTo>
                    <a:cubicBezTo>
                      <a:pt x="33704" y="7499"/>
                      <a:pt x="31647" y="8289"/>
                      <a:pt x="29780" y="8289"/>
                    </a:cubicBezTo>
                    <a:cubicBezTo>
                      <a:pt x="27855" y="8289"/>
                      <a:pt x="26133" y="7449"/>
                      <a:pt x="22926" y="7087"/>
                    </a:cubicBezTo>
                    <a:cubicBezTo>
                      <a:pt x="22437" y="7043"/>
                      <a:pt x="21984" y="7023"/>
                      <a:pt x="21563" y="7023"/>
                    </a:cubicBezTo>
                    <a:cubicBezTo>
                      <a:pt x="14894" y="7023"/>
                      <a:pt x="16060" y="12199"/>
                      <a:pt x="5850" y="12558"/>
                    </a:cubicBezTo>
                    <a:cubicBezTo>
                      <a:pt x="5752" y="12555"/>
                      <a:pt x="5655" y="12554"/>
                      <a:pt x="5561" y="12554"/>
                    </a:cubicBezTo>
                    <a:cubicBezTo>
                      <a:pt x="1846" y="12554"/>
                      <a:pt x="716" y="14435"/>
                      <a:pt x="428" y="18176"/>
                    </a:cubicBezTo>
                    <a:cubicBezTo>
                      <a:pt x="1" y="23778"/>
                      <a:pt x="2330" y="26418"/>
                      <a:pt x="6693" y="26418"/>
                    </a:cubicBezTo>
                    <a:cubicBezTo>
                      <a:pt x="7223" y="26418"/>
                      <a:pt x="7782" y="26379"/>
                      <a:pt x="8370" y="26302"/>
                    </a:cubicBezTo>
                    <a:cubicBezTo>
                      <a:pt x="13462" y="25740"/>
                      <a:pt x="15388" y="22725"/>
                      <a:pt x="21405" y="22725"/>
                    </a:cubicBezTo>
                    <a:cubicBezTo>
                      <a:pt x="22230" y="22725"/>
                      <a:pt x="23133" y="22781"/>
                      <a:pt x="24130" y="22909"/>
                    </a:cubicBezTo>
                    <a:cubicBezTo>
                      <a:pt x="25494" y="23070"/>
                      <a:pt x="26731" y="23145"/>
                      <a:pt x="27857" y="23145"/>
                    </a:cubicBezTo>
                    <a:cubicBezTo>
                      <a:pt x="39605" y="23145"/>
                      <a:pt x="39381" y="14943"/>
                      <a:pt x="46886" y="10455"/>
                    </a:cubicBezTo>
                    <a:cubicBezTo>
                      <a:pt x="50315" y="8390"/>
                      <a:pt x="53561" y="5563"/>
                      <a:pt x="50942" y="2514"/>
                    </a:cubicBezTo>
                    <a:cubicBezTo>
                      <a:pt x="49396" y="700"/>
                      <a:pt x="47869" y="0"/>
                      <a:pt x="46340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24"/>
              <p:cNvSpPr/>
              <p:nvPr/>
            </p:nvSpPr>
            <p:spPr>
              <a:xfrm>
                <a:off x="9701643" y="3534333"/>
                <a:ext cx="2795823" cy="956494"/>
              </a:xfrm>
              <a:custGeom>
                <a:rect b="b" l="l" r="r" t="t"/>
                <a:pathLst>
                  <a:path extrusionOk="0" h="18543" w="54201">
                    <a:moveTo>
                      <a:pt x="47496" y="1"/>
                    </a:moveTo>
                    <a:lnTo>
                      <a:pt x="47496" y="1"/>
                    </a:lnTo>
                    <a:cubicBezTo>
                      <a:pt x="47488" y="1"/>
                      <a:pt x="47118" y="522"/>
                      <a:pt x="46320" y="1606"/>
                    </a:cubicBezTo>
                    <a:cubicBezTo>
                      <a:pt x="41686" y="7913"/>
                      <a:pt x="44427" y="7089"/>
                      <a:pt x="34359" y="10642"/>
                    </a:cubicBezTo>
                    <a:cubicBezTo>
                      <a:pt x="33978" y="10775"/>
                      <a:pt x="33810" y="10825"/>
                      <a:pt x="33749" y="10825"/>
                    </a:cubicBezTo>
                    <a:cubicBezTo>
                      <a:pt x="33659" y="10825"/>
                      <a:pt x="33806" y="10715"/>
                      <a:pt x="33842" y="10605"/>
                    </a:cubicBezTo>
                    <a:cubicBezTo>
                      <a:pt x="34313" y="9354"/>
                      <a:pt x="36354" y="5992"/>
                      <a:pt x="36235" y="5992"/>
                    </a:cubicBezTo>
                    <a:cubicBezTo>
                      <a:pt x="36183" y="5992"/>
                      <a:pt x="35721" y="6629"/>
                      <a:pt x="34543" y="8355"/>
                    </a:cubicBezTo>
                    <a:cubicBezTo>
                      <a:pt x="32539" y="11170"/>
                      <a:pt x="34150" y="11023"/>
                      <a:pt x="29257" y="12277"/>
                    </a:cubicBezTo>
                    <a:cubicBezTo>
                      <a:pt x="24560" y="13342"/>
                      <a:pt x="22502" y="13781"/>
                      <a:pt x="21753" y="13781"/>
                    </a:cubicBezTo>
                    <a:cubicBezTo>
                      <a:pt x="20964" y="13781"/>
                      <a:pt x="21632" y="13292"/>
                      <a:pt x="22200" y="12535"/>
                    </a:cubicBezTo>
                    <a:cubicBezTo>
                      <a:pt x="23737" y="10347"/>
                      <a:pt x="25274" y="8552"/>
                      <a:pt x="28175" y="5860"/>
                    </a:cubicBezTo>
                    <a:cubicBezTo>
                      <a:pt x="29060" y="5005"/>
                      <a:pt x="29407" y="4648"/>
                      <a:pt x="29373" y="4648"/>
                    </a:cubicBezTo>
                    <a:cubicBezTo>
                      <a:pt x="29206" y="4648"/>
                      <a:pt x="19590" y="13531"/>
                      <a:pt x="20184" y="13961"/>
                    </a:cubicBezTo>
                    <a:cubicBezTo>
                      <a:pt x="18341" y="14236"/>
                      <a:pt x="14253" y="14545"/>
                      <a:pt x="11305" y="14545"/>
                    </a:cubicBezTo>
                    <a:cubicBezTo>
                      <a:pt x="10694" y="14545"/>
                      <a:pt x="10132" y="14531"/>
                      <a:pt x="9649" y="14502"/>
                    </a:cubicBezTo>
                    <a:cubicBezTo>
                      <a:pt x="8665" y="14440"/>
                      <a:pt x="8272" y="14735"/>
                      <a:pt x="12378" y="11355"/>
                    </a:cubicBezTo>
                    <a:cubicBezTo>
                      <a:pt x="12694" y="11098"/>
                      <a:pt x="12806" y="10989"/>
                      <a:pt x="12771" y="10989"/>
                    </a:cubicBezTo>
                    <a:cubicBezTo>
                      <a:pt x="12576" y="10989"/>
                      <a:pt x="7895" y="14284"/>
                      <a:pt x="7854" y="14305"/>
                    </a:cubicBezTo>
                    <a:cubicBezTo>
                      <a:pt x="7726" y="14355"/>
                      <a:pt x="7461" y="14375"/>
                      <a:pt x="7124" y="14375"/>
                    </a:cubicBezTo>
                    <a:cubicBezTo>
                      <a:pt x="5974" y="14375"/>
                      <a:pt x="3976" y="14144"/>
                      <a:pt x="3662" y="14096"/>
                    </a:cubicBezTo>
                    <a:cubicBezTo>
                      <a:pt x="1681" y="13803"/>
                      <a:pt x="812" y="13611"/>
                      <a:pt x="425" y="13611"/>
                    </a:cubicBezTo>
                    <a:cubicBezTo>
                      <a:pt x="0" y="13611"/>
                      <a:pt x="156" y="13843"/>
                      <a:pt x="60" y="14428"/>
                    </a:cubicBezTo>
                    <a:cubicBezTo>
                      <a:pt x="17701" y="16579"/>
                      <a:pt x="5420" y="13703"/>
                      <a:pt x="14751" y="18165"/>
                    </a:cubicBezTo>
                    <a:cubicBezTo>
                      <a:pt x="15281" y="18427"/>
                      <a:pt x="15519" y="18543"/>
                      <a:pt x="15545" y="18543"/>
                    </a:cubicBezTo>
                    <a:cubicBezTo>
                      <a:pt x="15645" y="18543"/>
                      <a:pt x="12784" y="16913"/>
                      <a:pt x="11308" y="15215"/>
                    </a:cubicBezTo>
                    <a:cubicBezTo>
                      <a:pt x="15488" y="15055"/>
                      <a:pt x="17873" y="14957"/>
                      <a:pt x="23049" y="14059"/>
                    </a:cubicBezTo>
                    <a:lnTo>
                      <a:pt x="23049" y="14059"/>
                    </a:lnTo>
                    <a:cubicBezTo>
                      <a:pt x="22782" y="14454"/>
                      <a:pt x="28773" y="17835"/>
                      <a:pt x="35459" y="17835"/>
                    </a:cubicBezTo>
                    <a:cubicBezTo>
                      <a:pt x="35860" y="17835"/>
                      <a:pt x="36264" y="17822"/>
                      <a:pt x="36670" y="17797"/>
                    </a:cubicBezTo>
                    <a:lnTo>
                      <a:pt x="36670" y="17797"/>
                    </a:lnTo>
                    <a:cubicBezTo>
                      <a:pt x="36631" y="17797"/>
                      <a:pt x="36593" y="17797"/>
                      <a:pt x="36554" y="17797"/>
                    </a:cubicBezTo>
                    <a:cubicBezTo>
                      <a:pt x="31410" y="17797"/>
                      <a:pt x="27400" y="16169"/>
                      <a:pt x="24094" y="13850"/>
                    </a:cubicBezTo>
                    <a:cubicBezTo>
                      <a:pt x="29763" y="12812"/>
                      <a:pt x="34133" y="10814"/>
                      <a:pt x="35260" y="10814"/>
                    </a:cubicBezTo>
                    <a:cubicBezTo>
                      <a:pt x="35267" y="10814"/>
                      <a:pt x="35274" y="10814"/>
                      <a:pt x="35281" y="10814"/>
                    </a:cubicBezTo>
                    <a:cubicBezTo>
                      <a:pt x="36289" y="10826"/>
                      <a:pt x="36375" y="11822"/>
                      <a:pt x="41538" y="12006"/>
                    </a:cubicBezTo>
                    <a:cubicBezTo>
                      <a:pt x="40112" y="11810"/>
                      <a:pt x="38711" y="11551"/>
                      <a:pt x="37358" y="11023"/>
                    </a:cubicBezTo>
                    <a:cubicBezTo>
                      <a:pt x="35109" y="10138"/>
                      <a:pt x="35588" y="10802"/>
                      <a:pt x="40628" y="8392"/>
                    </a:cubicBezTo>
                    <a:cubicBezTo>
                      <a:pt x="44665" y="6364"/>
                      <a:pt x="44812" y="6087"/>
                      <a:pt x="45323" y="6087"/>
                    </a:cubicBezTo>
                    <a:cubicBezTo>
                      <a:pt x="45515" y="6087"/>
                      <a:pt x="45758" y="6126"/>
                      <a:pt x="46278" y="6126"/>
                    </a:cubicBezTo>
                    <a:cubicBezTo>
                      <a:pt x="46891" y="6126"/>
                      <a:pt x="47888" y="6072"/>
                      <a:pt x="49639" y="5835"/>
                    </a:cubicBezTo>
                    <a:cubicBezTo>
                      <a:pt x="51066" y="5614"/>
                      <a:pt x="52455" y="5392"/>
                      <a:pt x="54200" y="4630"/>
                    </a:cubicBezTo>
                    <a:lnTo>
                      <a:pt x="54200" y="4630"/>
                    </a:lnTo>
                    <a:cubicBezTo>
                      <a:pt x="52098" y="5442"/>
                      <a:pt x="49971" y="5700"/>
                      <a:pt x="47636" y="5810"/>
                    </a:cubicBezTo>
                    <a:cubicBezTo>
                      <a:pt x="46920" y="5841"/>
                      <a:pt x="46400" y="5882"/>
                      <a:pt x="46091" y="5882"/>
                    </a:cubicBezTo>
                    <a:cubicBezTo>
                      <a:pt x="45155" y="5882"/>
                      <a:pt x="46171" y="5504"/>
                      <a:pt x="49603" y="3303"/>
                    </a:cubicBezTo>
                    <a:cubicBezTo>
                      <a:pt x="51923" y="1752"/>
                      <a:pt x="53788" y="242"/>
                      <a:pt x="53773" y="242"/>
                    </a:cubicBezTo>
                    <a:lnTo>
                      <a:pt x="53773" y="242"/>
                    </a:lnTo>
                    <a:cubicBezTo>
                      <a:pt x="53772" y="242"/>
                      <a:pt x="53751" y="258"/>
                      <a:pt x="53709" y="291"/>
                    </a:cubicBezTo>
                    <a:cubicBezTo>
                      <a:pt x="52110" y="1397"/>
                      <a:pt x="49357" y="3721"/>
                      <a:pt x="43112" y="6941"/>
                    </a:cubicBezTo>
                    <a:cubicBezTo>
                      <a:pt x="45823" y="2462"/>
                      <a:pt x="47513" y="1"/>
                      <a:pt x="47496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9" name="Google Shape;1399;p24"/>
            <p:cNvGrpSpPr/>
            <p:nvPr/>
          </p:nvGrpSpPr>
          <p:grpSpPr>
            <a:xfrm>
              <a:off x="7874620" y="2406636"/>
              <a:ext cx="2440162" cy="3843464"/>
              <a:chOff x="7417420" y="2406636"/>
              <a:chExt cx="2440162" cy="3843464"/>
            </a:xfrm>
          </p:grpSpPr>
          <p:sp>
            <p:nvSpPr>
              <p:cNvPr id="1400" name="Google Shape;1400;p24"/>
              <p:cNvSpPr/>
              <p:nvPr/>
            </p:nvSpPr>
            <p:spPr>
              <a:xfrm>
                <a:off x="7610636" y="3133795"/>
                <a:ext cx="486526" cy="218400"/>
              </a:xfrm>
              <a:custGeom>
                <a:rect b="b" l="l" r="r" t="t"/>
                <a:pathLst>
                  <a:path extrusionOk="0" h="4234" w="9432">
                    <a:moveTo>
                      <a:pt x="3876" y="0"/>
                    </a:moveTo>
                    <a:cubicBezTo>
                      <a:pt x="287" y="0"/>
                      <a:pt x="0" y="4184"/>
                      <a:pt x="3801" y="4232"/>
                    </a:cubicBezTo>
                    <a:cubicBezTo>
                      <a:pt x="3840" y="4233"/>
                      <a:pt x="3878" y="4234"/>
                      <a:pt x="3916" y="4234"/>
                    </a:cubicBezTo>
                    <a:cubicBezTo>
                      <a:pt x="6055" y="4234"/>
                      <a:pt x="7042" y="2800"/>
                      <a:pt x="8580" y="2800"/>
                    </a:cubicBezTo>
                    <a:cubicBezTo>
                      <a:pt x="8845" y="2800"/>
                      <a:pt x="9126" y="2842"/>
                      <a:pt x="9431" y="2942"/>
                    </a:cubicBezTo>
                    <a:cubicBezTo>
                      <a:pt x="7280" y="2241"/>
                      <a:pt x="6850" y="90"/>
                      <a:pt x="4047" y="3"/>
                    </a:cubicBezTo>
                    <a:cubicBezTo>
                      <a:pt x="3989" y="1"/>
                      <a:pt x="3932" y="0"/>
                      <a:pt x="3876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01" name="Google Shape;1401;p24"/>
              <p:cNvGrpSpPr/>
              <p:nvPr/>
            </p:nvGrpSpPr>
            <p:grpSpPr>
              <a:xfrm>
                <a:off x="7417420" y="2406636"/>
                <a:ext cx="2440162" cy="3843464"/>
                <a:chOff x="7341220" y="2406636"/>
                <a:chExt cx="2440162" cy="3843464"/>
              </a:xfrm>
            </p:grpSpPr>
            <p:sp>
              <p:nvSpPr>
                <p:cNvPr id="1402" name="Google Shape;1402;p24"/>
                <p:cNvSpPr/>
                <p:nvPr/>
              </p:nvSpPr>
              <p:spPr>
                <a:xfrm>
                  <a:off x="7341220" y="2604610"/>
                  <a:ext cx="584069" cy="471051"/>
                </a:xfrm>
                <a:custGeom>
                  <a:rect b="b" l="l" r="r" t="t"/>
                  <a:pathLst>
                    <a:path extrusionOk="0" h="9132" w="11323">
                      <a:moveTo>
                        <a:pt x="5055" y="1"/>
                      </a:moveTo>
                      <a:cubicBezTo>
                        <a:pt x="3681" y="1"/>
                        <a:pt x="2337" y="632"/>
                        <a:pt x="1562" y="1854"/>
                      </a:cubicBezTo>
                      <a:cubicBezTo>
                        <a:pt x="1" y="4312"/>
                        <a:pt x="1107" y="8246"/>
                        <a:pt x="4869" y="8603"/>
                      </a:cubicBezTo>
                      <a:cubicBezTo>
                        <a:pt x="5066" y="8623"/>
                        <a:pt x="5265" y="8632"/>
                        <a:pt x="5464" y="8632"/>
                      </a:cubicBezTo>
                      <a:cubicBezTo>
                        <a:pt x="6650" y="8632"/>
                        <a:pt x="7846" y="8322"/>
                        <a:pt x="8962" y="8322"/>
                      </a:cubicBezTo>
                      <a:cubicBezTo>
                        <a:pt x="9810" y="8322"/>
                        <a:pt x="10610" y="8501"/>
                        <a:pt x="11323" y="9131"/>
                      </a:cubicBezTo>
                      <a:cubicBezTo>
                        <a:pt x="9479" y="7496"/>
                        <a:pt x="10130" y="5050"/>
                        <a:pt x="9208" y="2825"/>
                      </a:cubicBezTo>
                      <a:cubicBezTo>
                        <a:pt x="8409" y="917"/>
                        <a:pt x="6711" y="1"/>
                        <a:pt x="5055" y="1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3" name="Google Shape;1403;p24"/>
                <p:cNvSpPr/>
                <p:nvPr/>
              </p:nvSpPr>
              <p:spPr>
                <a:xfrm>
                  <a:off x="7584948" y="2805163"/>
                  <a:ext cx="2196434" cy="3444937"/>
                </a:xfrm>
                <a:custGeom>
                  <a:rect b="b" l="l" r="r" t="t"/>
                  <a:pathLst>
                    <a:path extrusionOk="0" h="66785" w="42581">
                      <a:moveTo>
                        <a:pt x="124" y="1"/>
                      </a:moveTo>
                      <a:cubicBezTo>
                        <a:pt x="1" y="1"/>
                        <a:pt x="1139" y="1011"/>
                        <a:pt x="4090" y="3338"/>
                      </a:cubicBezTo>
                      <a:cubicBezTo>
                        <a:pt x="22395" y="17746"/>
                        <a:pt x="37037" y="40968"/>
                        <a:pt x="41180" y="66784"/>
                      </a:cubicBezTo>
                      <a:lnTo>
                        <a:pt x="42581" y="66551"/>
                      </a:lnTo>
                      <a:cubicBezTo>
                        <a:pt x="39385" y="48652"/>
                        <a:pt x="31836" y="33506"/>
                        <a:pt x="20588" y="19135"/>
                      </a:cubicBezTo>
                      <a:cubicBezTo>
                        <a:pt x="12378" y="9207"/>
                        <a:pt x="498" y="1"/>
                        <a:pt x="124" y="1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4" name="Google Shape;1404;p24"/>
                <p:cNvSpPr/>
                <p:nvPr/>
              </p:nvSpPr>
              <p:spPr>
                <a:xfrm>
                  <a:off x="7808506" y="4067954"/>
                  <a:ext cx="1220184" cy="469349"/>
                </a:xfrm>
                <a:custGeom>
                  <a:rect b="b" l="l" r="r" t="t"/>
                  <a:pathLst>
                    <a:path extrusionOk="0" h="9099" w="23655">
                      <a:moveTo>
                        <a:pt x="9720" y="0"/>
                      </a:moveTo>
                      <a:cubicBezTo>
                        <a:pt x="9649" y="0"/>
                        <a:pt x="9577" y="1"/>
                        <a:pt x="9505" y="2"/>
                      </a:cubicBezTo>
                      <a:cubicBezTo>
                        <a:pt x="5399" y="174"/>
                        <a:pt x="2006" y="2534"/>
                        <a:pt x="1182" y="4526"/>
                      </a:cubicBezTo>
                      <a:cubicBezTo>
                        <a:pt x="0" y="7329"/>
                        <a:pt x="3857" y="7992"/>
                        <a:pt x="8446" y="7992"/>
                      </a:cubicBezTo>
                      <a:cubicBezTo>
                        <a:pt x="12563" y="7992"/>
                        <a:pt x="17271" y="7458"/>
                        <a:pt x="19459" y="7458"/>
                      </a:cubicBezTo>
                      <a:cubicBezTo>
                        <a:pt x="19881" y="7458"/>
                        <a:pt x="20209" y="7478"/>
                        <a:pt x="20421" y="7525"/>
                      </a:cubicBezTo>
                      <a:cubicBezTo>
                        <a:pt x="21513" y="7773"/>
                        <a:pt x="22533" y="8247"/>
                        <a:pt x="23415" y="8911"/>
                      </a:cubicBezTo>
                      <a:lnTo>
                        <a:pt x="23415" y="8911"/>
                      </a:lnTo>
                      <a:cubicBezTo>
                        <a:pt x="18450" y="4958"/>
                        <a:pt x="17107" y="0"/>
                        <a:pt x="9720" y="0"/>
                      </a:cubicBezTo>
                      <a:close/>
                      <a:moveTo>
                        <a:pt x="23415" y="8911"/>
                      </a:moveTo>
                      <a:cubicBezTo>
                        <a:pt x="23494" y="8974"/>
                        <a:pt x="23574" y="9036"/>
                        <a:pt x="23655" y="9099"/>
                      </a:cubicBezTo>
                      <a:cubicBezTo>
                        <a:pt x="23576" y="9035"/>
                        <a:pt x="23496" y="8972"/>
                        <a:pt x="23415" y="8911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5" name="Google Shape;1405;p24"/>
                <p:cNvSpPr/>
                <p:nvPr/>
              </p:nvSpPr>
              <p:spPr>
                <a:xfrm>
                  <a:off x="8130981" y="4275316"/>
                  <a:ext cx="1220132" cy="637405"/>
                </a:xfrm>
                <a:custGeom>
                  <a:rect b="b" l="l" r="r" t="t"/>
                  <a:pathLst>
                    <a:path extrusionOk="0" h="12357" w="23654">
                      <a:moveTo>
                        <a:pt x="3718" y="0"/>
                      </a:moveTo>
                      <a:cubicBezTo>
                        <a:pt x="2481" y="0"/>
                        <a:pt x="1237" y="109"/>
                        <a:pt x="1" y="334"/>
                      </a:cubicBezTo>
                      <a:cubicBezTo>
                        <a:pt x="1054" y="168"/>
                        <a:pt x="2118" y="87"/>
                        <a:pt x="3182" y="87"/>
                      </a:cubicBezTo>
                      <a:cubicBezTo>
                        <a:pt x="11257" y="87"/>
                        <a:pt x="19343" y="4753"/>
                        <a:pt x="23014" y="12357"/>
                      </a:cubicBezTo>
                      <a:lnTo>
                        <a:pt x="23654" y="12062"/>
                      </a:lnTo>
                      <a:cubicBezTo>
                        <a:pt x="19923" y="4804"/>
                        <a:pt x="11956" y="0"/>
                        <a:pt x="3718" y="0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406" name="Google Shape;1406;p24"/>
                <p:cNvGrpSpPr/>
                <p:nvPr/>
              </p:nvGrpSpPr>
              <p:grpSpPr>
                <a:xfrm>
                  <a:off x="7652314" y="3072428"/>
                  <a:ext cx="1711753" cy="1563515"/>
                  <a:chOff x="7652314" y="3072428"/>
                  <a:chExt cx="1711753" cy="1563515"/>
                </a:xfrm>
              </p:grpSpPr>
              <p:sp>
                <p:nvSpPr>
                  <p:cNvPr id="1407" name="Google Shape;1407;p24"/>
                  <p:cNvSpPr/>
                  <p:nvPr/>
                </p:nvSpPr>
                <p:spPr>
                  <a:xfrm>
                    <a:off x="8910762" y="3110184"/>
                    <a:ext cx="323474" cy="1525759"/>
                  </a:xfrm>
                  <a:custGeom>
                    <a:rect b="b" l="l" r="r" t="t"/>
                    <a:pathLst>
                      <a:path extrusionOk="0" h="29579" w="6271">
                        <a:moveTo>
                          <a:pt x="2472" y="0"/>
                        </a:moveTo>
                        <a:cubicBezTo>
                          <a:pt x="1" y="8225"/>
                          <a:pt x="616" y="20887"/>
                          <a:pt x="4365" y="28976"/>
                        </a:cubicBezTo>
                        <a:cubicBezTo>
                          <a:pt x="6271" y="28042"/>
                          <a:pt x="3603" y="29578"/>
                          <a:pt x="1882" y="18391"/>
                        </a:cubicBezTo>
                        <a:cubicBezTo>
                          <a:pt x="960" y="12970"/>
                          <a:pt x="935" y="5631"/>
                          <a:pt x="2472" y="0"/>
                        </a:cubicBezTo>
                        <a:close/>
                      </a:path>
                    </a:pathLst>
                  </a:custGeom>
                  <a:solidFill>
                    <a:srgbClr val="8F292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08" name="Google Shape;1408;p24"/>
                  <p:cNvSpPr/>
                  <p:nvPr/>
                </p:nvSpPr>
                <p:spPr>
                  <a:xfrm>
                    <a:off x="8811670" y="3072428"/>
                    <a:ext cx="552397" cy="1313652"/>
                  </a:xfrm>
                  <a:custGeom>
                    <a:rect b="b" l="l" r="r" t="t"/>
                    <a:pathLst>
                      <a:path extrusionOk="0" h="25467" w="10709">
                        <a:moveTo>
                          <a:pt x="6283" y="0"/>
                        </a:moveTo>
                        <a:cubicBezTo>
                          <a:pt x="3789" y="0"/>
                          <a:pt x="303" y="3338"/>
                          <a:pt x="111" y="9209"/>
                        </a:cubicBezTo>
                        <a:cubicBezTo>
                          <a:pt x="0" y="14397"/>
                          <a:pt x="1783" y="16929"/>
                          <a:pt x="3725" y="21257"/>
                        </a:cubicBezTo>
                        <a:cubicBezTo>
                          <a:pt x="4229" y="22506"/>
                          <a:pt x="4548" y="23446"/>
                          <a:pt x="4741" y="24118"/>
                        </a:cubicBezTo>
                        <a:lnTo>
                          <a:pt x="4741" y="24118"/>
                        </a:lnTo>
                        <a:cubicBezTo>
                          <a:pt x="4712" y="23377"/>
                          <a:pt x="4773" y="22368"/>
                          <a:pt x="5065" y="21183"/>
                        </a:cubicBezTo>
                        <a:cubicBezTo>
                          <a:pt x="5692" y="18700"/>
                          <a:pt x="7008" y="16831"/>
                          <a:pt x="7930" y="14495"/>
                        </a:cubicBezTo>
                        <a:cubicBezTo>
                          <a:pt x="9380" y="10881"/>
                          <a:pt x="10708" y="2816"/>
                          <a:pt x="7708" y="468"/>
                        </a:cubicBezTo>
                        <a:cubicBezTo>
                          <a:pt x="7307" y="154"/>
                          <a:pt x="6818" y="0"/>
                          <a:pt x="6283" y="0"/>
                        </a:cubicBezTo>
                        <a:close/>
                        <a:moveTo>
                          <a:pt x="4741" y="24118"/>
                        </a:moveTo>
                        <a:cubicBezTo>
                          <a:pt x="4775" y="24970"/>
                          <a:pt x="4927" y="25467"/>
                          <a:pt x="4985" y="25467"/>
                        </a:cubicBezTo>
                        <a:cubicBezTo>
                          <a:pt x="5037" y="25467"/>
                          <a:pt x="5011" y="25053"/>
                          <a:pt x="4741" y="24118"/>
                        </a:cubicBezTo>
                        <a:close/>
                      </a:path>
                    </a:pathLst>
                  </a:custGeom>
                  <a:solidFill>
                    <a:srgbClr val="8F292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09" name="Google Shape;1409;p24"/>
                  <p:cNvSpPr/>
                  <p:nvPr/>
                </p:nvSpPr>
                <p:spPr>
                  <a:xfrm>
                    <a:off x="7652314" y="3530980"/>
                    <a:ext cx="1090867" cy="510357"/>
                  </a:xfrm>
                  <a:custGeom>
                    <a:rect b="b" l="l" r="r" t="t"/>
                    <a:pathLst>
                      <a:path extrusionOk="0" h="9894" w="21148">
                        <a:moveTo>
                          <a:pt x="7968" y="1"/>
                        </a:moveTo>
                        <a:cubicBezTo>
                          <a:pt x="3482" y="1"/>
                          <a:pt x="0" y="3160"/>
                          <a:pt x="768" y="5224"/>
                        </a:cubicBezTo>
                        <a:cubicBezTo>
                          <a:pt x="1014" y="5900"/>
                          <a:pt x="2120" y="6724"/>
                          <a:pt x="3829" y="7437"/>
                        </a:cubicBezTo>
                        <a:cubicBezTo>
                          <a:pt x="5939" y="8273"/>
                          <a:pt x="8158" y="8503"/>
                          <a:pt x="10167" y="8503"/>
                        </a:cubicBezTo>
                        <a:cubicBezTo>
                          <a:pt x="12621" y="8503"/>
                          <a:pt x="14762" y="8160"/>
                          <a:pt x="16006" y="8160"/>
                        </a:cubicBezTo>
                        <a:cubicBezTo>
                          <a:pt x="16063" y="8160"/>
                          <a:pt x="16118" y="8161"/>
                          <a:pt x="16172" y="8162"/>
                        </a:cubicBezTo>
                        <a:cubicBezTo>
                          <a:pt x="17855" y="8203"/>
                          <a:pt x="19093" y="8598"/>
                          <a:pt x="19899" y="9000"/>
                        </a:cubicBezTo>
                        <a:lnTo>
                          <a:pt x="19899" y="9000"/>
                        </a:lnTo>
                        <a:cubicBezTo>
                          <a:pt x="19337" y="8419"/>
                          <a:pt x="18568" y="7509"/>
                          <a:pt x="17598" y="6146"/>
                        </a:cubicBezTo>
                        <a:cubicBezTo>
                          <a:pt x="16491" y="4695"/>
                          <a:pt x="15594" y="3368"/>
                          <a:pt x="14217" y="2212"/>
                        </a:cubicBezTo>
                        <a:cubicBezTo>
                          <a:pt x="12124" y="616"/>
                          <a:pt x="9948" y="1"/>
                          <a:pt x="7968" y="1"/>
                        </a:cubicBezTo>
                        <a:close/>
                        <a:moveTo>
                          <a:pt x="19899" y="9000"/>
                        </a:moveTo>
                        <a:lnTo>
                          <a:pt x="19899" y="9000"/>
                        </a:lnTo>
                        <a:cubicBezTo>
                          <a:pt x="20531" y="9654"/>
                          <a:pt x="20902" y="9893"/>
                          <a:pt x="21006" y="9893"/>
                        </a:cubicBezTo>
                        <a:cubicBezTo>
                          <a:pt x="21148" y="9893"/>
                          <a:pt x="20784" y="9442"/>
                          <a:pt x="19899" y="9000"/>
                        </a:cubicBezTo>
                        <a:close/>
                      </a:path>
                    </a:pathLst>
                  </a:custGeom>
                  <a:solidFill>
                    <a:srgbClr val="8F292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10" name="Google Shape;1410;p24"/>
                  <p:cNvSpPr/>
                  <p:nvPr/>
                </p:nvSpPr>
                <p:spPr>
                  <a:xfrm>
                    <a:off x="7930344" y="3741695"/>
                    <a:ext cx="1114853" cy="627604"/>
                  </a:xfrm>
                  <a:custGeom>
                    <a:rect b="b" l="l" r="r" t="t"/>
                    <a:pathLst>
                      <a:path extrusionOk="0" h="12167" w="21613">
                        <a:moveTo>
                          <a:pt x="815" y="0"/>
                        </a:moveTo>
                        <a:cubicBezTo>
                          <a:pt x="541" y="0"/>
                          <a:pt x="269" y="7"/>
                          <a:pt x="0" y="20"/>
                        </a:cubicBezTo>
                        <a:cubicBezTo>
                          <a:pt x="110" y="18"/>
                          <a:pt x="221" y="17"/>
                          <a:pt x="332" y="17"/>
                        </a:cubicBezTo>
                        <a:cubicBezTo>
                          <a:pt x="7400" y="17"/>
                          <a:pt x="16338" y="4626"/>
                          <a:pt x="21010" y="12166"/>
                        </a:cubicBezTo>
                        <a:lnTo>
                          <a:pt x="21612" y="11785"/>
                        </a:lnTo>
                        <a:cubicBezTo>
                          <a:pt x="16725" y="4378"/>
                          <a:pt x="7864" y="0"/>
                          <a:pt x="815" y="0"/>
                        </a:cubicBezTo>
                        <a:close/>
                      </a:path>
                    </a:pathLst>
                  </a:custGeom>
                  <a:solidFill>
                    <a:srgbClr val="8F292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411" name="Google Shape;1411;p24"/>
                <p:cNvSpPr/>
                <p:nvPr/>
              </p:nvSpPr>
              <p:spPr>
                <a:xfrm>
                  <a:off x="8047849" y="2406636"/>
                  <a:ext cx="583862" cy="1138271"/>
                </a:xfrm>
                <a:custGeom>
                  <a:rect b="b" l="l" r="r" t="t"/>
                  <a:pathLst>
                    <a:path extrusionOk="0" h="22067" w="11319">
                      <a:moveTo>
                        <a:pt x="4393" y="1"/>
                      </a:moveTo>
                      <a:cubicBezTo>
                        <a:pt x="1309" y="1"/>
                        <a:pt x="0" y="5653"/>
                        <a:pt x="1767" y="10585"/>
                      </a:cubicBezTo>
                      <a:cubicBezTo>
                        <a:pt x="3144" y="14445"/>
                        <a:pt x="5295" y="16055"/>
                        <a:pt x="7483" y="19042"/>
                      </a:cubicBezTo>
                      <a:cubicBezTo>
                        <a:pt x="8329" y="20209"/>
                        <a:pt x="8795" y="20983"/>
                        <a:pt x="9040" y="21456"/>
                      </a:cubicBezTo>
                      <a:lnTo>
                        <a:pt x="9040" y="21456"/>
                      </a:lnTo>
                      <a:cubicBezTo>
                        <a:pt x="8179" y="18635"/>
                        <a:pt x="9494" y="14907"/>
                        <a:pt x="9782" y="13535"/>
                      </a:cubicBezTo>
                      <a:cubicBezTo>
                        <a:pt x="11319" y="5888"/>
                        <a:pt x="7680" y="418"/>
                        <a:pt x="4742" y="24"/>
                      </a:cubicBezTo>
                      <a:cubicBezTo>
                        <a:pt x="4623" y="9"/>
                        <a:pt x="4507" y="1"/>
                        <a:pt x="4393" y="1"/>
                      </a:cubicBezTo>
                      <a:close/>
                      <a:moveTo>
                        <a:pt x="9040" y="21456"/>
                      </a:moveTo>
                      <a:cubicBezTo>
                        <a:pt x="9097" y="21643"/>
                        <a:pt x="9164" y="21827"/>
                        <a:pt x="9241" y="22005"/>
                      </a:cubicBezTo>
                      <a:cubicBezTo>
                        <a:pt x="9259" y="22045"/>
                        <a:pt x="9273" y="22066"/>
                        <a:pt x="9281" y="22066"/>
                      </a:cubicBezTo>
                      <a:cubicBezTo>
                        <a:pt x="9303" y="22066"/>
                        <a:pt x="9263" y="21886"/>
                        <a:pt x="9040" y="21456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2" name="Google Shape;1412;p24"/>
                <p:cNvSpPr/>
                <p:nvPr/>
              </p:nvSpPr>
              <p:spPr>
                <a:xfrm>
                  <a:off x="8312725" y="2666612"/>
                  <a:ext cx="485804" cy="1260057"/>
                </a:xfrm>
                <a:custGeom>
                  <a:rect b="b" l="l" r="r" t="t"/>
                  <a:pathLst>
                    <a:path extrusionOk="0" h="24428" w="9418">
                      <a:moveTo>
                        <a:pt x="0" y="0"/>
                      </a:moveTo>
                      <a:cubicBezTo>
                        <a:pt x="799" y="7241"/>
                        <a:pt x="3381" y="18576"/>
                        <a:pt x="7696" y="24427"/>
                      </a:cubicBezTo>
                      <a:cubicBezTo>
                        <a:pt x="9417" y="23124"/>
                        <a:pt x="2975" y="21219"/>
                        <a:pt x="0" y="0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3" name="Google Shape;1413;p24"/>
                <p:cNvSpPr/>
                <p:nvPr/>
              </p:nvSpPr>
              <p:spPr>
                <a:xfrm>
                  <a:off x="7756563" y="3243098"/>
                  <a:ext cx="518920" cy="127409"/>
                </a:xfrm>
                <a:custGeom>
                  <a:rect b="b" l="l" r="r" t="t"/>
                  <a:pathLst>
                    <a:path extrusionOk="0" h="2470" w="10060">
                      <a:moveTo>
                        <a:pt x="743" y="0"/>
                      </a:moveTo>
                      <a:cubicBezTo>
                        <a:pt x="498" y="0"/>
                        <a:pt x="251" y="4"/>
                        <a:pt x="1" y="11"/>
                      </a:cubicBezTo>
                      <a:cubicBezTo>
                        <a:pt x="2927" y="24"/>
                        <a:pt x="7229" y="454"/>
                        <a:pt x="9319" y="2470"/>
                      </a:cubicBezTo>
                      <a:cubicBezTo>
                        <a:pt x="10060" y="1729"/>
                        <a:pt x="6069" y="0"/>
                        <a:pt x="743" y="0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414" name="Google Shape;1414;p24"/>
            <p:cNvSpPr/>
            <p:nvPr/>
          </p:nvSpPr>
          <p:spPr>
            <a:xfrm>
              <a:off x="7463684" y="4187213"/>
              <a:ext cx="1125633" cy="1353318"/>
            </a:xfrm>
            <a:custGeom>
              <a:rect b="b" l="l" r="r" t="t"/>
              <a:pathLst>
                <a:path extrusionOk="0" h="26236" w="21822">
                  <a:moveTo>
                    <a:pt x="5815" y="1"/>
                  </a:moveTo>
                  <a:lnTo>
                    <a:pt x="5815" y="1"/>
                  </a:lnTo>
                  <a:cubicBezTo>
                    <a:pt x="1" y="10352"/>
                    <a:pt x="3012" y="23063"/>
                    <a:pt x="17224" y="25215"/>
                  </a:cubicBezTo>
                  <a:cubicBezTo>
                    <a:pt x="19424" y="25534"/>
                    <a:pt x="21096" y="25596"/>
                    <a:pt x="21822" y="26235"/>
                  </a:cubicBezTo>
                  <a:cubicBezTo>
                    <a:pt x="21096" y="25584"/>
                    <a:pt x="20813" y="23924"/>
                    <a:pt x="20641" y="21846"/>
                  </a:cubicBezTo>
                  <a:cubicBezTo>
                    <a:pt x="19695" y="10032"/>
                    <a:pt x="19240" y="8828"/>
                    <a:pt x="5815" y="1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4"/>
            <p:cNvSpPr/>
            <p:nvPr/>
          </p:nvSpPr>
          <p:spPr>
            <a:xfrm>
              <a:off x="7525841" y="4187213"/>
              <a:ext cx="1063476" cy="1353318"/>
            </a:xfrm>
            <a:custGeom>
              <a:rect b="b" l="l" r="r" t="t"/>
              <a:pathLst>
                <a:path extrusionOk="0" h="26236" w="20617">
                  <a:moveTo>
                    <a:pt x="4610" y="1"/>
                  </a:moveTo>
                  <a:cubicBezTo>
                    <a:pt x="0" y="8201"/>
                    <a:pt x="984" y="17986"/>
                    <a:pt x="8544" y="22695"/>
                  </a:cubicBezTo>
                  <a:cubicBezTo>
                    <a:pt x="13669" y="25924"/>
                    <a:pt x="19123" y="24966"/>
                    <a:pt x="20594" y="26216"/>
                  </a:cubicBezTo>
                  <a:lnTo>
                    <a:pt x="20594" y="26216"/>
                  </a:lnTo>
                  <a:cubicBezTo>
                    <a:pt x="12689" y="19346"/>
                    <a:pt x="7104" y="10183"/>
                    <a:pt x="4610" y="1"/>
                  </a:cubicBezTo>
                  <a:close/>
                  <a:moveTo>
                    <a:pt x="20594" y="26216"/>
                  </a:moveTo>
                  <a:lnTo>
                    <a:pt x="20594" y="26216"/>
                  </a:lnTo>
                  <a:cubicBezTo>
                    <a:pt x="20602" y="26222"/>
                    <a:pt x="20609" y="26229"/>
                    <a:pt x="20617" y="26235"/>
                  </a:cubicBezTo>
                  <a:cubicBezTo>
                    <a:pt x="20609" y="26229"/>
                    <a:pt x="20602" y="26222"/>
                    <a:pt x="20594" y="26216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4"/>
            <p:cNvSpPr/>
            <p:nvPr/>
          </p:nvSpPr>
          <p:spPr>
            <a:xfrm>
              <a:off x="7621578" y="4264174"/>
              <a:ext cx="1073019" cy="1348624"/>
            </a:xfrm>
            <a:custGeom>
              <a:rect b="b" l="l" r="r" t="t"/>
              <a:pathLst>
                <a:path extrusionOk="0" h="26145" w="20802">
                  <a:moveTo>
                    <a:pt x="3079" y="0"/>
                  </a:moveTo>
                  <a:cubicBezTo>
                    <a:pt x="3068" y="0"/>
                    <a:pt x="3289" y="673"/>
                    <a:pt x="3945" y="2551"/>
                  </a:cubicBezTo>
                  <a:lnTo>
                    <a:pt x="3945" y="2551"/>
                  </a:lnTo>
                  <a:cubicBezTo>
                    <a:pt x="3578" y="1365"/>
                    <a:pt x="3094" y="0"/>
                    <a:pt x="3079" y="0"/>
                  </a:cubicBezTo>
                  <a:close/>
                  <a:moveTo>
                    <a:pt x="5828" y="525"/>
                  </a:moveTo>
                  <a:cubicBezTo>
                    <a:pt x="7881" y="2013"/>
                    <a:pt x="5250" y="2689"/>
                    <a:pt x="4684" y="4115"/>
                  </a:cubicBezTo>
                  <a:cubicBezTo>
                    <a:pt x="4644" y="4229"/>
                    <a:pt x="4657" y="4413"/>
                    <a:pt x="4628" y="4413"/>
                  </a:cubicBezTo>
                  <a:cubicBezTo>
                    <a:pt x="4613" y="4413"/>
                    <a:pt x="4587" y="4366"/>
                    <a:pt x="4537" y="4238"/>
                  </a:cubicBezTo>
                  <a:cubicBezTo>
                    <a:pt x="4309" y="3590"/>
                    <a:pt x="4113" y="3031"/>
                    <a:pt x="3945" y="2551"/>
                  </a:cubicBezTo>
                  <a:lnTo>
                    <a:pt x="3945" y="2551"/>
                  </a:lnTo>
                  <a:cubicBezTo>
                    <a:pt x="4227" y="3463"/>
                    <a:pt x="4439" y="4269"/>
                    <a:pt x="4314" y="4269"/>
                  </a:cubicBezTo>
                  <a:cubicBezTo>
                    <a:pt x="4307" y="4269"/>
                    <a:pt x="4300" y="4267"/>
                    <a:pt x="4291" y="4262"/>
                  </a:cubicBezTo>
                  <a:cubicBezTo>
                    <a:pt x="3013" y="3561"/>
                    <a:pt x="345" y="4557"/>
                    <a:pt x="1169" y="1939"/>
                  </a:cubicBezTo>
                  <a:lnTo>
                    <a:pt x="1169" y="1939"/>
                  </a:lnTo>
                  <a:cubicBezTo>
                    <a:pt x="160" y="4545"/>
                    <a:pt x="3074" y="3684"/>
                    <a:pt x="4242" y="4348"/>
                  </a:cubicBezTo>
                  <a:cubicBezTo>
                    <a:pt x="4626" y="4552"/>
                    <a:pt x="4647" y="4804"/>
                    <a:pt x="4682" y="4804"/>
                  </a:cubicBezTo>
                  <a:cubicBezTo>
                    <a:pt x="4683" y="4804"/>
                    <a:pt x="4684" y="4803"/>
                    <a:pt x="4684" y="4803"/>
                  </a:cubicBezTo>
                  <a:cubicBezTo>
                    <a:pt x="6314" y="9015"/>
                    <a:pt x="7205" y="10144"/>
                    <a:pt x="7023" y="10144"/>
                  </a:cubicBezTo>
                  <a:cubicBezTo>
                    <a:pt x="6997" y="10144"/>
                    <a:pt x="6947" y="10120"/>
                    <a:pt x="6873" y="10077"/>
                  </a:cubicBezTo>
                  <a:cubicBezTo>
                    <a:pt x="6288" y="9751"/>
                    <a:pt x="5508" y="9680"/>
                    <a:pt x="4683" y="9680"/>
                  </a:cubicBezTo>
                  <a:cubicBezTo>
                    <a:pt x="4048" y="9680"/>
                    <a:pt x="3387" y="9722"/>
                    <a:pt x="2767" y="9722"/>
                  </a:cubicBezTo>
                  <a:cubicBezTo>
                    <a:pt x="1394" y="9722"/>
                    <a:pt x="224" y="9517"/>
                    <a:pt x="1" y="8196"/>
                  </a:cubicBezTo>
                  <a:lnTo>
                    <a:pt x="1" y="8196"/>
                  </a:lnTo>
                  <a:cubicBezTo>
                    <a:pt x="205" y="9709"/>
                    <a:pt x="1662" y="9863"/>
                    <a:pt x="3239" y="9863"/>
                  </a:cubicBezTo>
                  <a:cubicBezTo>
                    <a:pt x="3644" y="9863"/>
                    <a:pt x="4057" y="9853"/>
                    <a:pt x="4458" y="9853"/>
                  </a:cubicBezTo>
                  <a:cubicBezTo>
                    <a:pt x="4933" y="9853"/>
                    <a:pt x="5392" y="9867"/>
                    <a:pt x="5803" y="9930"/>
                  </a:cubicBezTo>
                  <a:cubicBezTo>
                    <a:pt x="7278" y="10163"/>
                    <a:pt x="7315" y="10679"/>
                    <a:pt x="8594" y="12806"/>
                  </a:cubicBezTo>
                  <a:cubicBezTo>
                    <a:pt x="10025" y="15319"/>
                    <a:pt x="10699" y="15904"/>
                    <a:pt x="10563" y="15904"/>
                  </a:cubicBezTo>
                  <a:cubicBezTo>
                    <a:pt x="10445" y="15904"/>
                    <a:pt x="9712" y="15460"/>
                    <a:pt x="8330" y="15460"/>
                  </a:cubicBezTo>
                  <a:cubicBezTo>
                    <a:pt x="8287" y="15460"/>
                    <a:pt x="8244" y="15461"/>
                    <a:pt x="8200" y="15462"/>
                  </a:cubicBezTo>
                  <a:cubicBezTo>
                    <a:pt x="6897" y="15481"/>
                    <a:pt x="5361" y="15786"/>
                    <a:pt x="4012" y="15786"/>
                  </a:cubicBezTo>
                  <a:cubicBezTo>
                    <a:pt x="2765" y="15786"/>
                    <a:pt x="1679" y="15525"/>
                    <a:pt x="1082" y="14540"/>
                  </a:cubicBezTo>
                  <a:lnTo>
                    <a:pt x="1082" y="14540"/>
                  </a:lnTo>
                  <a:cubicBezTo>
                    <a:pt x="1693" y="15686"/>
                    <a:pt x="2913" y="15958"/>
                    <a:pt x="4317" y="15958"/>
                  </a:cubicBezTo>
                  <a:cubicBezTo>
                    <a:pt x="5582" y="15958"/>
                    <a:pt x="6997" y="15736"/>
                    <a:pt x="8247" y="15736"/>
                  </a:cubicBezTo>
                  <a:cubicBezTo>
                    <a:pt x="9014" y="15736"/>
                    <a:pt x="9720" y="15820"/>
                    <a:pt x="10290" y="16089"/>
                  </a:cubicBezTo>
                  <a:cubicBezTo>
                    <a:pt x="11286" y="16543"/>
                    <a:pt x="11470" y="17416"/>
                    <a:pt x="14286" y="20613"/>
                  </a:cubicBezTo>
                  <a:cubicBezTo>
                    <a:pt x="13930" y="20493"/>
                    <a:pt x="13556" y="20445"/>
                    <a:pt x="13168" y="20445"/>
                  </a:cubicBezTo>
                  <a:cubicBezTo>
                    <a:pt x="11595" y="20445"/>
                    <a:pt x="9793" y="21229"/>
                    <a:pt x="8043" y="21229"/>
                  </a:cubicBezTo>
                  <a:cubicBezTo>
                    <a:pt x="7374" y="21229"/>
                    <a:pt x="6712" y="21115"/>
                    <a:pt x="6074" y="20797"/>
                  </a:cubicBezTo>
                  <a:lnTo>
                    <a:pt x="6074" y="20797"/>
                  </a:lnTo>
                  <a:cubicBezTo>
                    <a:pt x="6798" y="21264"/>
                    <a:pt x="7607" y="21414"/>
                    <a:pt x="8428" y="21414"/>
                  </a:cubicBezTo>
                  <a:cubicBezTo>
                    <a:pt x="8860" y="21414"/>
                    <a:pt x="9296" y="21373"/>
                    <a:pt x="9725" y="21313"/>
                  </a:cubicBezTo>
                  <a:cubicBezTo>
                    <a:pt x="11524" y="21045"/>
                    <a:pt x="12588" y="20862"/>
                    <a:pt x="13338" y="20862"/>
                  </a:cubicBezTo>
                  <a:cubicBezTo>
                    <a:pt x="15267" y="20862"/>
                    <a:pt x="15118" y="22072"/>
                    <a:pt x="20076" y="26145"/>
                  </a:cubicBezTo>
                  <a:cubicBezTo>
                    <a:pt x="20801" y="25235"/>
                    <a:pt x="14544" y="22198"/>
                    <a:pt x="14876" y="19371"/>
                  </a:cubicBezTo>
                  <a:cubicBezTo>
                    <a:pt x="15122" y="17293"/>
                    <a:pt x="17101" y="14921"/>
                    <a:pt x="16720" y="12843"/>
                  </a:cubicBezTo>
                  <a:lnTo>
                    <a:pt x="16720" y="12843"/>
                  </a:lnTo>
                  <a:cubicBezTo>
                    <a:pt x="16917" y="15302"/>
                    <a:pt x="14052" y="17994"/>
                    <a:pt x="14556" y="20379"/>
                  </a:cubicBezTo>
                  <a:cubicBezTo>
                    <a:pt x="13142" y="18818"/>
                    <a:pt x="11458" y="16728"/>
                    <a:pt x="11507" y="16715"/>
                  </a:cubicBezTo>
                  <a:cubicBezTo>
                    <a:pt x="9307" y="13802"/>
                    <a:pt x="15257" y="9561"/>
                    <a:pt x="14114" y="7348"/>
                  </a:cubicBezTo>
                  <a:lnTo>
                    <a:pt x="14114" y="7348"/>
                  </a:lnTo>
                  <a:cubicBezTo>
                    <a:pt x="14925" y="9327"/>
                    <a:pt x="10401" y="12646"/>
                    <a:pt x="10770" y="15597"/>
                  </a:cubicBezTo>
                  <a:cubicBezTo>
                    <a:pt x="10773" y="15631"/>
                    <a:pt x="10767" y="15647"/>
                    <a:pt x="10752" y="15647"/>
                  </a:cubicBezTo>
                  <a:cubicBezTo>
                    <a:pt x="10510" y="15647"/>
                    <a:pt x="7984" y="11407"/>
                    <a:pt x="7660" y="10852"/>
                  </a:cubicBezTo>
                  <a:cubicBezTo>
                    <a:pt x="8016" y="10667"/>
                    <a:pt x="6086" y="10421"/>
                    <a:pt x="9491" y="6364"/>
                  </a:cubicBezTo>
                  <a:cubicBezTo>
                    <a:pt x="10401" y="5270"/>
                    <a:pt x="11114" y="4385"/>
                    <a:pt x="10475" y="3820"/>
                  </a:cubicBezTo>
                  <a:lnTo>
                    <a:pt x="10475" y="3820"/>
                  </a:lnTo>
                  <a:cubicBezTo>
                    <a:pt x="11679" y="5024"/>
                    <a:pt x="7131" y="7508"/>
                    <a:pt x="7266" y="10151"/>
                  </a:cubicBezTo>
                  <a:cubicBezTo>
                    <a:pt x="3910" y="3611"/>
                    <a:pt x="4389" y="4361"/>
                    <a:pt x="6049" y="2639"/>
                  </a:cubicBezTo>
                  <a:cubicBezTo>
                    <a:pt x="6860" y="1804"/>
                    <a:pt x="6934" y="1213"/>
                    <a:pt x="5828" y="525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17" name="Google Shape;1417;p24"/>
            <p:cNvGrpSpPr/>
            <p:nvPr/>
          </p:nvGrpSpPr>
          <p:grpSpPr>
            <a:xfrm>
              <a:off x="6631051" y="4370026"/>
              <a:ext cx="989101" cy="1313687"/>
              <a:chOff x="6776872" y="4563689"/>
              <a:chExt cx="843151" cy="1119843"/>
            </a:xfrm>
          </p:grpSpPr>
          <p:sp>
            <p:nvSpPr>
              <p:cNvPr id="1418" name="Google Shape;1418;p24"/>
              <p:cNvSpPr/>
              <p:nvPr/>
            </p:nvSpPr>
            <p:spPr>
              <a:xfrm rot="-1049114">
                <a:off x="6904513" y="4630291"/>
                <a:ext cx="587869" cy="940185"/>
              </a:xfrm>
              <a:custGeom>
                <a:rect b="b" l="l" r="r" t="t"/>
                <a:pathLst>
                  <a:path extrusionOk="0" h="14451" w="9036">
                    <a:moveTo>
                      <a:pt x="3309" y="0"/>
                    </a:moveTo>
                    <a:cubicBezTo>
                      <a:pt x="3144" y="0"/>
                      <a:pt x="2964" y="51"/>
                      <a:pt x="2766" y="165"/>
                    </a:cubicBezTo>
                    <a:cubicBezTo>
                      <a:pt x="0" y="1813"/>
                      <a:pt x="4340" y="3878"/>
                      <a:pt x="3492" y="7234"/>
                    </a:cubicBezTo>
                    <a:cubicBezTo>
                      <a:pt x="2582" y="10590"/>
                      <a:pt x="4586" y="9533"/>
                      <a:pt x="4868" y="13049"/>
                    </a:cubicBezTo>
                    <a:cubicBezTo>
                      <a:pt x="4930" y="14192"/>
                      <a:pt x="5459" y="14450"/>
                      <a:pt x="6528" y="14450"/>
                    </a:cubicBezTo>
                    <a:cubicBezTo>
                      <a:pt x="7721" y="14450"/>
                      <a:pt x="8372" y="14045"/>
                      <a:pt x="8593" y="13356"/>
                    </a:cubicBezTo>
                    <a:cubicBezTo>
                      <a:pt x="9036" y="12078"/>
                      <a:pt x="7930" y="10578"/>
                      <a:pt x="7696" y="9656"/>
                    </a:cubicBezTo>
                    <a:cubicBezTo>
                      <a:pt x="7438" y="8721"/>
                      <a:pt x="7671" y="8070"/>
                      <a:pt x="7807" y="7000"/>
                    </a:cubicBezTo>
                    <a:cubicBezTo>
                      <a:pt x="8151" y="4259"/>
                      <a:pt x="5557" y="3325"/>
                      <a:pt x="4930" y="1972"/>
                    </a:cubicBezTo>
                    <a:cubicBezTo>
                      <a:pt x="4516" y="1074"/>
                      <a:pt x="4069" y="0"/>
                      <a:pt x="3309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24"/>
              <p:cNvSpPr/>
              <p:nvPr/>
            </p:nvSpPr>
            <p:spPr>
              <a:xfrm rot="-1049114">
                <a:off x="7101380" y="4677044"/>
                <a:ext cx="310459" cy="982539"/>
              </a:xfrm>
              <a:custGeom>
                <a:rect b="b" l="l" r="r" t="t"/>
                <a:pathLst>
                  <a:path extrusionOk="0" h="15102" w="4772">
                    <a:moveTo>
                      <a:pt x="329" y="1"/>
                    </a:moveTo>
                    <a:lnTo>
                      <a:pt x="329" y="1"/>
                    </a:lnTo>
                    <a:cubicBezTo>
                      <a:pt x="1455" y="2307"/>
                      <a:pt x="1884" y="3098"/>
                      <a:pt x="1726" y="3098"/>
                    </a:cubicBezTo>
                    <a:cubicBezTo>
                      <a:pt x="1633" y="3098"/>
                      <a:pt x="1341" y="2829"/>
                      <a:pt x="870" y="2435"/>
                    </a:cubicBezTo>
                    <a:cubicBezTo>
                      <a:pt x="271" y="1949"/>
                      <a:pt x="36" y="1765"/>
                      <a:pt x="26" y="1765"/>
                    </a:cubicBezTo>
                    <a:cubicBezTo>
                      <a:pt x="1" y="1765"/>
                      <a:pt x="1227" y="2794"/>
                      <a:pt x="1841" y="3295"/>
                    </a:cubicBezTo>
                    <a:cubicBezTo>
                      <a:pt x="1913" y="3488"/>
                      <a:pt x="2764" y="5757"/>
                      <a:pt x="2625" y="5757"/>
                    </a:cubicBezTo>
                    <a:cubicBezTo>
                      <a:pt x="2622" y="5757"/>
                      <a:pt x="2619" y="5756"/>
                      <a:pt x="2615" y="5754"/>
                    </a:cubicBezTo>
                    <a:cubicBezTo>
                      <a:pt x="2118" y="5542"/>
                      <a:pt x="1404" y="4984"/>
                      <a:pt x="1382" y="4984"/>
                    </a:cubicBezTo>
                    <a:cubicBezTo>
                      <a:pt x="1371" y="4984"/>
                      <a:pt x="1537" y="5127"/>
                      <a:pt x="2001" y="5533"/>
                    </a:cubicBezTo>
                    <a:cubicBezTo>
                      <a:pt x="2677" y="6074"/>
                      <a:pt x="2898" y="5459"/>
                      <a:pt x="3427" y="9245"/>
                    </a:cubicBezTo>
                    <a:cubicBezTo>
                      <a:pt x="2468" y="8618"/>
                      <a:pt x="1632" y="7832"/>
                      <a:pt x="931" y="6934"/>
                    </a:cubicBezTo>
                    <a:lnTo>
                      <a:pt x="931" y="6934"/>
                    </a:lnTo>
                    <a:cubicBezTo>
                      <a:pt x="3353" y="10327"/>
                      <a:pt x="3697" y="8287"/>
                      <a:pt x="3734" y="12466"/>
                    </a:cubicBezTo>
                    <a:cubicBezTo>
                      <a:pt x="3734" y="12534"/>
                      <a:pt x="3712" y="12563"/>
                      <a:pt x="3674" y="12563"/>
                    </a:cubicBezTo>
                    <a:cubicBezTo>
                      <a:pt x="3459" y="12563"/>
                      <a:pt x="2739" y="11633"/>
                      <a:pt x="2713" y="11633"/>
                    </a:cubicBezTo>
                    <a:cubicBezTo>
                      <a:pt x="2705" y="11633"/>
                      <a:pt x="2770" y="11730"/>
                      <a:pt x="2947" y="11987"/>
                    </a:cubicBezTo>
                    <a:cubicBezTo>
                      <a:pt x="3697" y="13179"/>
                      <a:pt x="3759" y="12589"/>
                      <a:pt x="3759" y="13511"/>
                    </a:cubicBezTo>
                    <a:cubicBezTo>
                      <a:pt x="3739" y="14982"/>
                      <a:pt x="3654" y="15101"/>
                      <a:pt x="3801" y="15101"/>
                    </a:cubicBezTo>
                    <a:cubicBezTo>
                      <a:pt x="3830" y="15101"/>
                      <a:pt x="3867" y="15097"/>
                      <a:pt x="3915" y="15097"/>
                    </a:cubicBezTo>
                    <a:cubicBezTo>
                      <a:pt x="3924" y="15097"/>
                      <a:pt x="3934" y="15097"/>
                      <a:pt x="3943" y="15097"/>
                    </a:cubicBezTo>
                    <a:cubicBezTo>
                      <a:pt x="4066" y="11225"/>
                      <a:pt x="3623" y="13056"/>
                      <a:pt x="4410" y="11581"/>
                    </a:cubicBezTo>
                    <a:cubicBezTo>
                      <a:pt x="4449" y="11513"/>
                      <a:pt x="4772" y="10786"/>
                      <a:pt x="4754" y="10786"/>
                    </a:cubicBezTo>
                    <a:cubicBezTo>
                      <a:pt x="4749" y="10786"/>
                      <a:pt x="4721" y="10837"/>
                      <a:pt x="4656" y="10966"/>
                    </a:cubicBezTo>
                    <a:cubicBezTo>
                      <a:pt x="4522" y="11190"/>
                      <a:pt x="4021" y="11974"/>
                      <a:pt x="3923" y="11974"/>
                    </a:cubicBezTo>
                    <a:cubicBezTo>
                      <a:pt x="3913" y="11974"/>
                      <a:pt x="3907" y="11967"/>
                      <a:pt x="3906" y="11950"/>
                    </a:cubicBezTo>
                    <a:cubicBezTo>
                      <a:pt x="3501" y="7414"/>
                      <a:pt x="3218" y="9651"/>
                      <a:pt x="4029" y="7869"/>
                    </a:cubicBezTo>
                    <a:cubicBezTo>
                      <a:pt x="4410" y="6996"/>
                      <a:pt x="4619" y="6049"/>
                      <a:pt x="4632" y="5103"/>
                    </a:cubicBezTo>
                    <a:lnTo>
                      <a:pt x="4632" y="5103"/>
                    </a:lnTo>
                    <a:cubicBezTo>
                      <a:pt x="4484" y="6578"/>
                      <a:pt x="4140" y="7487"/>
                      <a:pt x="3427" y="8483"/>
                    </a:cubicBezTo>
                    <a:cubicBezTo>
                      <a:pt x="3058" y="6553"/>
                      <a:pt x="2665" y="5668"/>
                      <a:pt x="2689" y="5373"/>
                    </a:cubicBezTo>
                    <a:cubicBezTo>
                      <a:pt x="2701" y="5103"/>
                      <a:pt x="2972" y="5090"/>
                      <a:pt x="3132" y="3689"/>
                    </a:cubicBezTo>
                    <a:lnTo>
                      <a:pt x="3132" y="3689"/>
                    </a:lnTo>
                    <a:cubicBezTo>
                      <a:pt x="3046" y="4205"/>
                      <a:pt x="2849" y="4709"/>
                      <a:pt x="2579" y="5164"/>
                    </a:cubicBezTo>
                    <a:cubicBezTo>
                      <a:pt x="2468" y="4795"/>
                      <a:pt x="2025" y="3566"/>
                      <a:pt x="1607" y="2582"/>
                    </a:cubicBezTo>
                    <a:cubicBezTo>
                      <a:pt x="1706" y="1882"/>
                      <a:pt x="1730" y="763"/>
                      <a:pt x="1534" y="50"/>
                    </a:cubicBezTo>
                    <a:lnTo>
                      <a:pt x="1534" y="50"/>
                    </a:lnTo>
                    <a:cubicBezTo>
                      <a:pt x="1693" y="726"/>
                      <a:pt x="1644" y="1759"/>
                      <a:pt x="1534" y="2423"/>
                    </a:cubicBezTo>
                    <a:cubicBezTo>
                      <a:pt x="1177" y="1599"/>
                      <a:pt x="771" y="788"/>
                      <a:pt x="329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20" name="Google Shape;1420;p24"/>
            <p:cNvSpPr/>
            <p:nvPr/>
          </p:nvSpPr>
          <p:spPr>
            <a:xfrm flipH="1" rot="3591666">
              <a:off x="6079497" y="4802981"/>
              <a:ext cx="772618" cy="526410"/>
            </a:xfrm>
            <a:custGeom>
              <a:rect b="b" l="l" r="r" t="t"/>
              <a:pathLst>
                <a:path extrusionOk="0" h="10205" w="14978">
                  <a:moveTo>
                    <a:pt x="199" y="1248"/>
                  </a:moveTo>
                  <a:cubicBezTo>
                    <a:pt x="1" y="1248"/>
                    <a:pt x="90" y="1410"/>
                    <a:pt x="706" y="1421"/>
                  </a:cubicBezTo>
                  <a:lnTo>
                    <a:pt x="706" y="1421"/>
                  </a:lnTo>
                  <a:cubicBezTo>
                    <a:pt x="482" y="1292"/>
                    <a:pt x="302" y="1248"/>
                    <a:pt x="199" y="1248"/>
                  </a:cubicBezTo>
                  <a:close/>
                  <a:moveTo>
                    <a:pt x="7768" y="0"/>
                  </a:moveTo>
                  <a:cubicBezTo>
                    <a:pt x="6976" y="0"/>
                    <a:pt x="6111" y="132"/>
                    <a:pt x="5182" y="426"/>
                  </a:cubicBezTo>
                  <a:cubicBezTo>
                    <a:pt x="2858" y="1227"/>
                    <a:pt x="1494" y="1422"/>
                    <a:pt x="776" y="1422"/>
                  </a:cubicBezTo>
                  <a:cubicBezTo>
                    <a:pt x="752" y="1422"/>
                    <a:pt x="728" y="1422"/>
                    <a:pt x="706" y="1421"/>
                  </a:cubicBezTo>
                  <a:lnTo>
                    <a:pt x="706" y="1421"/>
                  </a:lnTo>
                  <a:cubicBezTo>
                    <a:pt x="1307" y="1770"/>
                    <a:pt x="2226" y="2741"/>
                    <a:pt x="2822" y="5171"/>
                  </a:cubicBezTo>
                  <a:cubicBezTo>
                    <a:pt x="3203" y="6855"/>
                    <a:pt x="3485" y="8527"/>
                    <a:pt x="4862" y="9535"/>
                  </a:cubicBezTo>
                  <a:cubicBezTo>
                    <a:pt x="5497" y="10010"/>
                    <a:pt x="6297" y="10204"/>
                    <a:pt x="7136" y="10204"/>
                  </a:cubicBezTo>
                  <a:cubicBezTo>
                    <a:pt x="8817" y="10204"/>
                    <a:pt x="10652" y="9425"/>
                    <a:pt x="11611" y="8564"/>
                  </a:cubicBezTo>
                  <a:cubicBezTo>
                    <a:pt x="14977" y="5560"/>
                    <a:pt x="12907" y="0"/>
                    <a:pt x="7768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4"/>
            <p:cNvSpPr/>
            <p:nvPr/>
          </p:nvSpPr>
          <p:spPr>
            <a:xfrm flipH="1" rot="3591666">
              <a:off x="6317787" y="5077174"/>
              <a:ext cx="745124" cy="343753"/>
            </a:xfrm>
            <a:custGeom>
              <a:rect b="b" l="l" r="r" t="t"/>
              <a:pathLst>
                <a:path extrusionOk="0" h="6664" w="14445">
                  <a:moveTo>
                    <a:pt x="0" y="1"/>
                  </a:moveTo>
                  <a:lnTo>
                    <a:pt x="74" y="947"/>
                  </a:lnTo>
                  <a:cubicBezTo>
                    <a:pt x="5446" y="1599"/>
                    <a:pt x="10548" y="3050"/>
                    <a:pt x="14445" y="6664"/>
                  </a:cubicBezTo>
                  <a:cubicBezTo>
                    <a:pt x="11372" y="3332"/>
                    <a:pt x="5200" y="345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2"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25"/>
          <p:cNvSpPr txBox="1"/>
          <p:nvPr>
            <p:ph hasCustomPrompt="1" type="title"/>
          </p:nvPr>
        </p:nvSpPr>
        <p:spPr>
          <a:xfrm>
            <a:off x="1150022" y="3420000"/>
            <a:ext cx="19869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24" name="Google Shape;1424;p25"/>
          <p:cNvSpPr txBox="1"/>
          <p:nvPr>
            <p:ph idx="1" type="subTitle"/>
          </p:nvPr>
        </p:nvSpPr>
        <p:spPr>
          <a:xfrm>
            <a:off x="1261772" y="3967169"/>
            <a:ext cx="17634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5" name="Google Shape;1425;p25"/>
          <p:cNvSpPr txBox="1"/>
          <p:nvPr>
            <p:ph hasCustomPrompt="1" idx="2" type="title"/>
          </p:nvPr>
        </p:nvSpPr>
        <p:spPr>
          <a:xfrm>
            <a:off x="3578550" y="3420000"/>
            <a:ext cx="19869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26" name="Google Shape;1426;p25"/>
          <p:cNvSpPr txBox="1"/>
          <p:nvPr>
            <p:ph idx="3" type="subTitle"/>
          </p:nvPr>
        </p:nvSpPr>
        <p:spPr>
          <a:xfrm>
            <a:off x="3690300" y="3967169"/>
            <a:ext cx="17634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7" name="Google Shape;1427;p25"/>
          <p:cNvSpPr txBox="1"/>
          <p:nvPr>
            <p:ph hasCustomPrompt="1" idx="4" type="title"/>
          </p:nvPr>
        </p:nvSpPr>
        <p:spPr>
          <a:xfrm>
            <a:off x="6007078" y="3420000"/>
            <a:ext cx="19869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28" name="Google Shape;1428;p25"/>
          <p:cNvSpPr txBox="1"/>
          <p:nvPr>
            <p:ph idx="5" type="subTitle"/>
          </p:nvPr>
        </p:nvSpPr>
        <p:spPr>
          <a:xfrm>
            <a:off x="6118828" y="3967169"/>
            <a:ext cx="17634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9" name="Google Shape;1429;p25"/>
          <p:cNvSpPr txBox="1"/>
          <p:nvPr>
            <p:ph idx="6" type="title"/>
          </p:nvPr>
        </p:nvSpPr>
        <p:spPr>
          <a:xfrm>
            <a:off x="713225" y="517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4000">
                <a:solidFill>
                  <a:srgbClr val="FDDFA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430" name="Google Shape;1430;p25"/>
          <p:cNvGrpSpPr/>
          <p:nvPr/>
        </p:nvGrpSpPr>
        <p:grpSpPr>
          <a:xfrm flipH="1" rot="10800000">
            <a:off x="-990636" y="-419098"/>
            <a:ext cx="2347135" cy="4505182"/>
            <a:chOff x="-819186" y="1097852"/>
            <a:chExt cx="2347135" cy="4505182"/>
          </a:xfrm>
        </p:grpSpPr>
        <p:grpSp>
          <p:nvGrpSpPr>
            <p:cNvPr id="1431" name="Google Shape;1431;p25"/>
            <p:cNvGrpSpPr/>
            <p:nvPr/>
          </p:nvGrpSpPr>
          <p:grpSpPr>
            <a:xfrm flipH="1" rot="-136340">
              <a:off x="-608035" y="1805074"/>
              <a:ext cx="1207855" cy="1358211"/>
              <a:chOff x="7252252" y="3590922"/>
              <a:chExt cx="1460083" cy="1641837"/>
            </a:xfrm>
          </p:grpSpPr>
          <p:sp>
            <p:nvSpPr>
              <p:cNvPr id="1432" name="Google Shape;1432;p25"/>
              <p:cNvSpPr/>
              <p:nvPr/>
            </p:nvSpPr>
            <p:spPr>
              <a:xfrm rot="688039">
                <a:off x="7375542" y="3689307"/>
                <a:ext cx="1125626" cy="1353310"/>
              </a:xfrm>
              <a:custGeom>
                <a:rect b="b" l="l" r="r" t="t"/>
                <a:pathLst>
                  <a:path extrusionOk="0" h="26236" w="21822">
                    <a:moveTo>
                      <a:pt x="5815" y="1"/>
                    </a:moveTo>
                    <a:lnTo>
                      <a:pt x="5815" y="1"/>
                    </a:lnTo>
                    <a:cubicBezTo>
                      <a:pt x="1" y="10352"/>
                      <a:pt x="3012" y="23063"/>
                      <a:pt x="17224" y="25215"/>
                    </a:cubicBezTo>
                    <a:cubicBezTo>
                      <a:pt x="19424" y="25534"/>
                      <a:pt x="21096" y="25596"/>
                      <a:pt x="21822" y="26235"/>
                    </a:cubicBezTo>
                    <a:cubicBezTo>
                      <a:pt x="21096" y="25584"/>
                      <a:pt x="20813" y="23924"/>
                      <a:pt x="20641" y="21846"/>
                    </a:cubicBezTo>
                    <a:cubicBezTo>
                      <a:pt x="19695" y="10032"/>
                      <a:pt x="19240" y="8828"/>
                      <a:pt x="5815" y="1"/>
                    </a:cubicBezTo>
                    <a:close/>
                  </a:path>
                </a:pathLst>
              </a:custGeom>
              <a:solidFill>
                <a:srgbClr val="D566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25"/>
              <p:cNvSpPr/>
              <p:nvPr/>
            </p:nvSpPr>
            <p:spPr>
              <a:xfrm rot="688039">
                <a:off x="7437079" y="3695486"/>
                <a:ext cx="1063470" cy="1353310"/>
              </a:xfrm>
              <a:custGeom>
                <a:rect b="b" l="l" r="r" t="t"/>
                <a:pathLst>
                  <a:path extrusionOk="0" h="26236" w="20617">
                    <a:moveTo>
                      <a:pt x="4610" y="1"/>
                    </a:moveTo>
                    <a:cubicBezTo>
                      <a:pt x="0" y="8201"/>
                      <a:pt x="984" y="17986"/>
                      <a:pt x="8544" y="22695"/>
                    </a:cubicBezTo>
                    <a:cubicBezTo>
                      <a:pt x="13669" y="25924"/>
                      <a:pt x="19123" y="24966"/>
                      <a:pt x="20594" y="26216"/>
                    </a:cubicBezTo>
                    <a:lnTo>
                      <a:pt x="20594" y="26216"/>
                    </a:lnTo>
                    <a:cubicBezTo>
                      <a:pt x="12689" y="19346"/>
                      <a:pt x="7104" y="10183"/>
                      <a:pt x="4610" y="1"/>
                    </a:cubicBezTo>
                    <a:close/>
                    <a:moveTo>
                      <a:pt x="20594" y="26216"/>
                    </a:moveTo>
                    <a:lnTo>
                      <a:pt x="20594" y="26216"/>
                    </a:lnTo>
                    <a:cubicBezTo>
                      <a:pt x="20602" y="26222"/>
                      <a:pt x="20609" y="26229"/>
                      <a:pt x="20617" y="26235"/>
                    </a:cubicBezTo>
                    <a:cubicBezTo>
                      <a:pt x="20609" y="26229"/>
                      <a:pt x="20602" y="26222"/>
                      <a:pt x="20594" y="26216"/>
                    </a:cubicBezTo>
                    <a:close/>
                  </a:path>
                </a:pathLst>
              </a:custGeom>
              <a:solidFill>
                <a:srgbClr val="D9CA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25"/>
              <p:cNvSpPr/>
              <p:nvPr/>
            </p:nvSpPr>
            <p:spPr>
              <a:xfrm rot="688039">
                <a:off x="7515974" y="3790941"/>
                <a:ext cx="1073012" cy="1348616"/>
              </a:xfrm>
              <a:custGeom>
                <a:rect b="b" l="l" r="r" t="t"/>
                <a:pathLst>
                  <a:path extrusionOk="0" h="26145" w="20802">
                    <a:moveTo>
                      <a:pt x="3079" y="0"/>
                    </a:moveTo>
                    <a:cubicBezTo>
                      <a:pt x="3068" y="0"/>
                      <a:pt x="3289" y="673"/>
                      <a:pt x="3945" y="2551"/>
                    </a:cubicBezTo>
                    <a:lnTo>
                      <a:pt x="3945" y="2551"/>
                    </a:lnTo>
                    <a:cubicBezTo>
                      <a:pt x="3578" y="1365"/>
                      <a:pt x="3094" y="0"/>
                      <a:pt x="3079" y="0"/>
                    </a:cubicBezTo>
                    <a:close/>
                    <a:moveTo>
                      <a:pt x="5828" y="525"/>
                    </a:moveTo>
                    <a:cubicBezTo>
                      <a:pt x="7881" y="2013"/>
                      <a:pt x="5250" y="2689"/>
                      <a:pt x="4684" y="4115"/>
                    </a:cubicBezTo>
                    <a:cubicBezTo>
                      <a:pt x="4644" y="4229"/>
                      <a:pt x="4657" y="4413"/>
                      <a:pt x="4628" y="4413"/>
                    </a:cubicBezTo>
                    <a:cubicBezTo>
                      <a:pt x="4613" y="4413"/>
                      <a:pt x="4587" y="4366"/>
                      <a:pt x="4537" y="4238"/>
                    </a:cubicBezTo>
                    <a:cubicBezTo>
                      <a:pt x="4309" y="3590"/>
                      <a:pt x="4113" y="3031"/>
                      <a:pt x="3945" y="2551"/>
                    </a:cubicBezTo>
                    <a:lnTo>
                      <a:pt x="3945" y="2551"/>
                    </a:lnTo>
                    <a:cubicBezTo>
                      <a:pt x="4227" y="3463"/>
                      <a:pt x="4439" y="4269"/>
                      <a:pt x="4314" y="4269"/>
                    </a:cubicBezTo>
                    <a:cubicBezTo>
                      <a:pt x="4307" y="4269"/>
                      <a:pt x="4300" y="4267"/>
                      <a:pt x="4291" y="4262"/>
                    </a:cubicBezTo>
                    <a:cubicBezTo>
                      <a:pt x="3013" y="3561"/>
                      <a:pt x="345" y="4557"/>
                      <a:pt x="1169" y="1939"/>
                    </a:cubicBezTo>
                    <a:lnTo>
                      <a:pt x="1169" y="1939"/>
                    </a:lnTo>
                    <a:cubicBezTo>
                      <a:pt x="160" y="4545"/>
                      <a:pt x="3074" y="3684"/>
                      <a:pt x="4242" y="4348"/>
                    </a:cubicBezTo>
                    <a:cubicBezTo>
                      <a:pt x="4626" y="4552"/>
                      <a:pt x="4647" y="4804"/>
                      <a:pt x="4682" y="4804"/>
                    </a:cubicBezTo>
                    <a:cubicBezTo>
                      <a:pt x="4683" y="4804"/>
                      <a:pt x="4684" y="4803"/>
                      <a:pt x="4684" y="4803"/>
                    </a:cubicBezTo>
                    <a:cubicBezTo>
                      <a:pt x="6314" y="9015"/>
                      <a:pt x="7205" y="10144"/>
                      <a:pt x="7023" y="10144"/>
                    </a:cubicBezTo>
                    <a:cubicBezTo>
                      <a:pt x="6997" y="10144"/>
                      <a:pt x="6947" y="10120"/>
                      <a:pt x="6873" y="10077"/>
                    </a:cubicBezTo>
                    <a:cubicBezTo>
                      <a:pt x="6288" y="9751"/>
                      <a:pt x="5508" y="9680"/>
                      <a:pt x="4683" y="9680"/>
                    </a:cubicBezTo>
                    <a:cubicBezTo>
                      <a:pt x="4048" y="9680"/>
                      <a:pt x="3387" y="9722"/>
                      <a:pt x="2767" y="9722"/>
                    </a:cubicBezTo>
                    <a:cubicBezTo>
                      <a:pt x="1394" y="9722"/>
                      <a:pt x="224" y="9517"/>
                      <a:pt x="1" y="8196"/>
                    </a:cubicBezTo>
                    <a:lnTo>
                      <a:pt x="1" y="8196"/>
                    </a:lnTo>
                    <a:cubicBezTo>
                      <a:pt x="205" y="9709"/>
                      <a:pt x="1662" y="9863"/>
                      <a:pt x="3239" y="9863"/>
                    </a:cubicBezTo>
                    <a:cubicBezTo>
                      <a:pt x="3644" y="9863"/>
                      <a:pt x="4057" y="9853"/>
                      <a:pt x="4458" y="9853"/>
                    </a:cubicBezTo>
                    <a:cubicBezTo>
                      <a:pt x="4933" y="9853"/>
                      <a:pt x="5392" y="9867"/>
                      <a:pt x="5803" y="9930"/>
                    </a:cubicBezTo>
                    <a:cubicBezTo>
                      <a:pt x="7278" y="10163"/>
                      <a:pt x="7315" y="10679"/>
                      <a:pt x="8594" y="12806"/>
                    </a:cubicBezTo>
                    <a:cubicBezTo>
                      <a:pt x="10025" y="15319"/>
                      <a:pt x="10699" y="15904"/>
                      <a:pt x="10563" y="15904"/>
                    </a:cubicBezTo>
                    <a:cubicBezTo>
                      <a:pt x="10445" y="15904"/>
                      <a:pt x="9712" y="15460"/>
                      <a:pt x="8330" y="15460"/>
                    </a:cubicBezTo>
                    <a:cubicBezTo>
                      <a:pt x="8287" y="15460"/>
                      <a:pt x="8244" y="15461"/>
                      <a:pt x="8200" y="15462"/>
                    </a:cubicBezTo>
                    <a:cubicBezTo>
                      <a:pt x="6897" y="15481"/>
                      <a:pt x="5361" y="15786"/>
                      <a:pt x="4012" y="15786"/>
                    </a:cubicBezTo>
                    <a:cubicBezTo>
                      <a:pt x="2765" y="15786"/>
                      <a:pt x="1679" y="15525"/>
                      <a:pt x="1082" y="14540"/>
                    </a:cubicBezTo>
                    <a:lnTo>
                      <a:pt x="1082" y="14540"/>
                    </a:lnTo>
                    <a:cubicBezTo>
                      <a:pt x="1693" y="15686"/>
                      <a:pt x="2913" y="15958"/>
                      <a:pt x="4317" y="15958"/>
                    </a:cubicBezTo>
                    <a:cubicBezTo>
                      <a:pt x="5582" y="15958"/>
                      <a:pt x="6997" y="15736"/>
                      <a:pt x="8247" y="15736"/>
                    </a:cubicBezTo>
                    <a:cubicBezTo>
                      <a:pt x="9014" y="15736"/>
                      <a:pt x="9720" y="15820"/>
                      <a:pt x="10290" y="16089"/>
                    </a:cubicBezTo>
                    <a:cubicBezTo>
                      <a:pt x="11286" y="16543"/>
                      <a:pt x="11470" y="17416"/>
                      <a:pt x="14286" y="20613"/>
                    </a:cubicBezTo>
                    <a:cubicBezTo>
                      <a:pt x="13930" y="20493"/>
                      <a:pt x="13556" y="20445"/>
                      <a:pt x="13168" y="20445"/>
                    </a:cubicBezTo>
                    <a:cubicBezTo>
                      <a:pt x="11595" y="20445"/>
                      <a:pt x="9793" y="21229"/>
                      <a:pt x="8043" y="21229"/>
                    </a:cubicBezTo>
                    <a:cubicBezTo>
                      <a:pt x="7374" y="21229"/>
                      <a:pt x="6712" y="21115"/>
                      <a:pt x="6074" y="20797"/>
                    </a:cubicBezTo>
                    <a:lnTo>
                      <a:pt x="6074" y="20797"/>
                    </a:lnTo>
                    <a:cubicBezTo>
                      <a:pt x="6798" y="21264"/>
                      <a:pt x="7607" y="21414"/>
                      <a:pt x="8428" y="21414"/>
                    </a:cubicBezTo>
                    <a:cubicBezTo>
                      <a:pt x="8860" y="21414"/>
                      <a:pt x="9296" y="21373"/>
                      <a:pt x="9725" y="21313"/>
                    </a:cubicBezTo>
                    <a:cubicBezTo>
                      <a:pt x="11524" y="21045"/>
                      <a:pt x="12588" y="20862"/>
                      <a:pt x="13338" y="20862"/>
                    </a:cubicBezTo>
                    <a:cubicBezTo>
                      <a:pt x="15267" y="20862"/>
                      <a:pt x="15118" y="22072"/>
                      <a:pt x="20076" y="26145"/>
                    </a:cubicBezTo>
                    <a:cubicBezTo>
                      <a:pt x="20801" y="25235"/>
                      <a:pt x="14544" y="22198"/>
                      <a:pt x="14876" y="19371"/>
                    </a:cubicBezTo>
                    <a:cubicBezTo>
                      <a:pt x="15122" y="17293"/>
                      <a:pt x="17101" y="14921"/>
                      <a:pt x="16720" y="12843"/>
                    </a:cubicBezTo>
                    <a:lnTo>
                      <a:pt x="16720" y="12843"/>
                    </a:lnTo>
                    <a:cubicBezTo>
                      <a:pt x="16917" y="15302"/>
                      <a:pt x="14052" y="17994"/>
                      <a:pt x="14556" y="20379"/>
                    </a:cubicBezTo>
                    <a:cubicBezTo>
                      <a:pt x="13142" y="18818"/>
                      <a:pt x="11458" y="16728"/>
                      <a:pt x="11507" y="16715"/>
                    </a:cubicBezTo>
                    <a:cubicBezTo>
                      <a:pt x="9307" y="13802"/>
                      <a:pt x="15257" y="9561"/>
                      <a:pt x="14114" y="7348"/>
                    </a:cubicBezTo>
                    <a:lnTo>
                      <a:pt x="14114" y="7348"/>
                    </a:lnTo>
                    <a:cubicBezTo>
                      <a:pt x="14925" y="9327"/>
                      <a:pt x="10401" y="12646"/>
                      <a:pt x="10770" y="15597"/>
                    </a:cubicBezTo>
                    <a:cubicBezTo>
                      <a:pt x="10773" y="15631"/>
                      <a:pt x="10767" y="15647"/>
                      <a:pt x="10752" y="15647"/>
                    </a:cubicBezTo>
                    <a:cubicBezTo>
                      <a:pt x="10510" y="15647"/>
                      <a:pt x="7984" y="11407"/>
                      <a:pt x="7660" y="10852"/>
                    </a:cubicBezTo>
                    <a:cubicBezTo>
                      <a:pt x="8016" y="10667"/>
                      <a:pt x="6086" y="10421"/>
                      <a:pt x="9491" y="6364"/>
                    </a:cubicBezTo>
                    <a:cubicBezTo>
                      <a:pt x="10401" y="5270"/>
                      <a:pt x="11114" y="4385"/>
                      <a:pt x="10475" y="3820"/>
                    </a:cubicBezTo>
                    <a:lnTo>
                      <a:pt x="10475" y="3820"/>
                    </a:lnTo>
                    <a:cubicBezTo>
                      <a:pt x="11679" y="5024"/>
                      <a:pt x="7131" y="7508"/>
                      <a:pt x="7266" y="10151"/>
                    </a:cubicBezTo>
                    <a:cubicBezTo>
                      <a:pt x="3910" y="3611"/>
                      <a:pt x="4389" y="4361"/>
                      <a:pt x="6049" y="2639"/>
                    </a:cubicBezTo>
                    <a:cubicBezTo>
                      <a:pt x="6860" y="1804"/>
                      <a:pt x="6934" y="1213"/>
                      <a:pt x="5828" y="525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5" name="Google Shape;1435;p25"/>
            <p:cNvGrpSpPr/>
            <p:nvPr/>
          </p:nvGrpSpPr>
          <p:grpSpPr>
            <a:xfrm flipH="1" rot="6498679">
              <a:off x="-762719" y="3857500"/>
              <a:ext cx="2022442" cy="1195449"/>
              <a:chOff x="8495911" y="3044437"/>
              <a:chExt cx="3209147" cy="1896901"/>
            </a:xfrm>
          </p:grpSpPr>
          <p:sp>
            <p:nvSpPr>
              <p:cNvPr id="1436" name="Google Shape;1436;p25"/>
              <p:cNvSpPr/>
              <p:nvPr/>
            </p:nvSpPr>
            <p:spPr>
              <a:xfrm rot="705227">
                <a:off x="8832469" y="3311547"/>
                <a:ext cx="2762760" cy="1362682"/>
              </a:xfrm>
              <a:custGeom>
                <a:rect b="b" l="l" r="r" t="t"/>
                <a:pathLst>
                  <a:path extrusionOk="0" h="26418" w="53561">
                    <a:moveTo>
                      <a:pt x="46340" y="0"/>
                    </a:moveTo>
                    <a:cubicBezTo>
                      <a:pt x="43444" y="0"/>
                      <a:pt x="40543" y="2510"/>
                      <a:pt x="37493" y="4714"/>
                    </a:cubicBezTo>
                    <a:cubicBezTo>
                      <a:pt x="33704" y="7499"/>
                      <a:pt x="31647" y="8289"/>
                      <a:pt x="29780" y="8289"/>
                    </a:cubicBezTo>
                    <a:cubicBezTo>
                      <a:pt x="27855" y="8289"/>
                      <a:pt x="26133" y="7449"/>
                      <a:pt x="22926" y="7087"/>
                    </a:cubicBezTo>
                    <a:cubicBezTo>
                      <a:pt x="22437" y="7043"/>
                      <a:pt x="21984" y="7023"/>
                      <a:pt x="21563" y="7023"/>
                    </a:cubicBezTo>
                    <a:cubicBezTo>
                      <a:pt x="14894" y="7023"/>
                      <a:pt x="16060" y="12199"/>
                      <a:pt x="5850" y="12558"/>
                    </a:cubicBezTo>
                    <a:cubicBezTo>
                      <a:pt x="5752" y="12555"/>
                      <a:pt x="5655" y="12554"/>
                      <a:pt x="5561" y="12554"/>
                    </a:cubicBezTo>
                    <a:cubicBezTo>
                      <a:pt x="1846" y="12554"/>
                      <a:pt x="716" y="14435"/>
                      <a:pt x="428" y="18176"/>
                    </a:cubicBezTo>
                    <a:cubicBezTo>
                      <a:pt x="1" y="23778"/>
                      <a:pt x="2330" y="26418"/>
                      <a:pt x="6693" y="26418"/>
                    </a:cubicBezTo>
                    <a:cubicBezTo>
                      <a:pt x="7223" y="26418"/>
                      <a:pt x="7782" y="26379"/>
                      <a:pt x="8370" y="26302"/>
                    </a:cubicBezTo>
                    <a:cubicBezTo>
                      <a:pt x="13462" y="25740"/>
                      <a:pt x="15388" y="22725"/>
                      <a:pt x="21405" y="22725"/>
                    </a:cubicBezTo>
                    <a:cubicBezTo>
                      <a:pt x="22230" y="22725"/>
                      <a:pt x="23133" y="22781"/>
                      <a:pt x="24130" y="22909"/>
                    </a:cubicBezTo>
                    <a:cubicBezTo>
                      <a:pt x="25494" y="23070"/>
                      <a:pt x="26731" y="23145"/>
                      <a:pt x="27857" y="23145"/>
                    </a:cubicBezTo>
                    <a:cubicBezTo>
                      <a:pt x="39605" y="23145"/>
                      <a:pt x="39381" y="14943"/>
                      <a:pt x="46886" y="10455"/>
                    </a:cubicBezTo>
                    <a:cubicBezTo>
                      <a:pt x="50315" y="8390"/>
                      <a:pt x="53561" y="5563"/>
                      <a:pt x="50942" y="2514"/>
                    </a:cubicBezTo>
                    <a:cubicBezTo>
                      <a:pt x="49396" y="700"/>
                      <a:pt x="47869" y="0"/>
                      <a:pt x="46340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5"/>
              <p:cNvSpPr/>
              <p:nvPr/>
            </p:nvSpPr>
            <p:spPr>
              <a:xfrm rot="705227">
                <a:off x="8564020" y="3439922"/>
                <a:ext cx="2795772" cy="956477"/>
              </a:xfrm>
              <a:custGeom>
                <a:rect b="b" l="l" r="r" t="t"/>
                <a:pathLst>
                  <a:path extrusionOk="0" h="18543" w="54201">
                    <a:moveTo>
                      <a:pt x="47496" y="1"/>
                    </a:moveTo>
                    <a:lnTo>
                      <a:pt x="47496" y="1"/>
                    </a:lnTo>
                    <a:cubicBezTo>
                      <a:pt x="47488" y="1"/>
                      <a:pt x="47118" y="522"/>
                      <a:pt x="46320" y="1606"/>
                    </a:cubicBezTo>
                    <a:cubicBezTo>
                      <a:pt x="41686" y="7913"/>
                      <a:pt x="44427" y="7089"/>
                      <a:pt x="34359" y="10642"/>
                    </a:cubicBezTo>
                    <a:cubicBezTo>
                      <a:pt x="33978" y="10775"/>
                      <a:pt x="33810" y="10825"/>
                      <a:pt x="33749" y="10825"/>
                    </a:cubicBezTo>
                    <a:cubicBezTo>
                      <a:pt x="33659" y="10825"/>
                      <a:pt x="33806" y="10715"/>
                      <a:pt x="33842" y="10605"/>
                    </a:cubicBezTo>
                    <a:cubicBezTo>
                      <a:pt x="34313" y="9354"/>
                      <a:pt x="36354" y="5992"/>
                      <a:pt x="36235" y="5992"/>
                    </a:cubicBezTo>
                    <a:cubicBezTo>
                      <a:pt x="36183" y="5992"/>
                      <a:pt x="35721" y="6629"/>
                      <a:pt x="34543" y="8355"/>
                    </a:cubicBezTo>
                    <a:cubicBezTo>
                      <a:pt x="32539" y="11170"/>
                      <a:pt x="34150" y="11023"/>
                      <a:pt x="29257" y="12277"/>
                    </a:cubicBezTo>
                    <a:cubicBezTo>
                      <a:pt x="24560" y="13342"/>
                      <a:pt x="22502" y="13781"/>
                      <a:pt x="21753" y="13781"/>
                    </a:cubicBezTo>
                    <a:cubicBezTo>
                      <a:pt x="20964" y="13781"/>
                      <a:pt x="21632" y="13292"/>
                      <a:pt x="22200" y="12535"/>
                    </a:cubicBezTo>
                    <a:cubicBezTo>
                      <a:pt x="23737" y="10347"/>
                      <a:pt x="25274" y="8552"/>
                      <a:pt x="28175" y="5860"/>
                    </a:cubicBezTo>
                    <a:cubicBezTo>
                      <a:pt x="29060" y="5005"/>
                      <a:pt x="29407" y="4648"/>
                      <a:pt x="29373" y="4648"/>
                    </a:cubicBezTo>
                    <a:cubicBezTo>
                      <a:pt x="29206" y="4648"/>
                      <a:pt x="19590" y="13531"/>
                      <a:pt x="20184" y="13961"/>
                    </a:cubicBezTo>
                    <a:cubicBezTo>
                      <a:pt x="18341" y="14236"/>
                      <a:pt x="14253" y="14545"/>
                      <a:pt x="11305" y="14545"/>
                    </a:cubicBezTo>
                    <a:cubicBezTo>
                      <a:pt x="10694" y="14545"/>
                      <a:pt x="10132" y="14531"/>
                      <a:pt x="9649" y="14502"/>
                    </a:cubicBezTo>
                    <a:cubicBezTo>
                      <a:pt x="8665" y="14440"/>
                      <a:pt x="8272" y="14735"/>
                      <a:pt x="12378" y="11355"/>
                    </a:cubicBezTo>
                    <a:cubicBezTo>
                      <a:pt x="12694" y="11098"/>
                      <a:pt x="12806" y="10989"/>
                      <a:pt x="12771" y="10989"/>
                    </a:cubicBezTo>
                    <a:cubicBezTo>
                      <a:pt x="12576" y="10989"/>
                      <a:pt x="7895" y="14284"/>
                      <a:pt x="7854" y="14305"/>
                    </a:cubicBezTo>
                    <a:cubicBezTo>
                      <a:pt x="7726" y="14355"/>
                      <a:pt x="7461" y="14375"/>
                      <a:pt x="7124" y="14375"/>
                    </a:cubicBezTo>
                    <a:cubicBezTo>
                      <a:pt x="5974" y="14375"/>
                      <a:pt x="3976" y="14144"/>
                      <a:pt x="3662" y="14096"/>
                    </a:cubicBezTo>
                    <a:cubicBezTo>
                      <a:pt x="1681" y="13803"/>
                      <a:pt x="812" y="13611"/>
                      <a:pt x="425" y="13611"/>
                    </a:cubicBezTo>
                    <a:cubicBezTo>
                      <a:pt x="0" y="13611"/>
                      <a:pt x="156" y="13843"/>
                      <a:pt x="60" y="14428"/>
                    </a:cubicBezTo>
                    <a:cubicBezTo>
                      <a:pt x="17701" y="16579"/>
                      <a:pt x="5420" y="13703"/>
                      <a:pt x="14751" y="18165"/>
                    </a:cubicBezTo>
                    <a:cubicBezTo>
                      <a:pt x="15281" y="18427"/>
                      <a:pt x="15519" y="18543"/>
                      <a:pt x="15545" y="18543"/>
                    </a:cubicBezTo>
                    <a:cubicBezTo>
                      <a:pt x="15645" y="18543"/>
                      <a:pt x="12784" y="16913"/>
                      <a:pt x="11308" y="15215"/>
                    </a:cubicBezTo>
                    <a:cubicBezTo>
                      <a:pt x="15488" y="15055"/>
                      <a:pt x="17873" y="14957"/>
                      <a:pt x="23049" y="14059"/>
                    </a:cubicBezTo>
                    <a:lnTo>
                      <a:pt x="23049" y="14059"/>
                    </a:lnTo>
                    <a:cubicBezTo>
                      <a:pt x="22782" y="14454"/>
                      <a:pt x="28773" y="17835"/>
                      <a:pt x="35459" y="17835"/>
                    </a:cubicBezTo>
                    <a:cubicBezTo>
                      <a:pt x="35860" y="17835"/>
                      <a:pt x="36264" y="17822"/>
                      <a:pt x="36670" y="17797"/>
                    </a:cubicBezTo>
                    <a:lnTo>
                      <a:pt x="36670" y="17797"/>
                    </a:lnTo>
                    <a:cubicBezTo>
                      <a:pt x="36631" y="17797"/>
                      <a:pt x="36593" y="17797"/>
                      <a:pt x="36554" y="17797"/>
                    </a:cubicBezTo>
                    <a:cubicBezTo>
                      <a:pt x="31410" y="17797"/>
                      <a:pt x="27400" y="16169"/>
                      <a:pt x="24094" y="13850"/>
                    </a:cubicBezTo>
                    <a:cubicBezTo>
                      <a:pt x="29763" y="12812"/>
                      <a:pt x="34133" y="10814"/>
                      <a:pt x="35260" y="10814"/>
                    </a:cubicBezTo>
                    <a:cubicBezTo>
                      <a:pt x="35267" y="10814"/>
                      <a:pt x="35274" y="10814"/>
                      <a:pt x="35281" y="10814"/>
                    </a:cubicBezTo>
                    <a:cubicBezTo>
                      <a:pt x="36289" y="10826"/>
                      <a:pt x="36375" y="11822"/>
                      <a:pt x="41538" y="12006"/>
                    </a:cubicBezTo>
                    <a:cubicBezTo>
                      <a:pt x="40112" y="11810"/>
                      <a:pt x="38711" y="11551"/>
                      <a:pt x="37358" y="11023"/>
                    </a:cubicBezTo>
                    <a:cubicBezTo>
                      <a:pt x="35109" y="10138"/>
                      <a:pt x="35588" y="10802"/>
                      <a:pt x="40628" y="8392"/>
                    </a:cubicBezTo>
                    <a:cubicBezTo>
                      <a:pt x="44665" y="6364"/>
                      <a:pt x="44812" y="6087"/>
                      <a:pt x="45323" y="6087"/>
                    </a:cubicBezTo>
                    <a:cubicBezTo>
                      <a:pt x="45515" y="6087"/>
                      <a:pt x="45758" y="6126"/>
                      <a:pt x="46278" y="6126"/>
                    </a:cubicBezTo>
                    <a:cubicBezTo>
                      <a:pt x="46891" y="6126"/>
                      <a:pt x="47888" y="6072"/>
                      <a:pt x="49639" y="5835"/>
                    </a:cubicBezTo>
                    <a:cubicBezTo>
                      <a:pt x="51066" y="5614"/>
                      <a:pt x="52455" y="5392"/>
                      <a:pt x="54200" y="4630"/>
                    </a:cubicBezTo>
                    <a:lnTo>
                      <a:pt x="54200" y="4630"/>
                    </a:lnTo>
                    <a:cubicBezTo>
                      <a:pt x="52098" y="5442"/>
                      <a:pt x="49971" y="5700"/>
                      <a:pt x="47636" y="5810"/>
                    </a:cubicBezTo>
                    <a:cubicBezTo>
                      <a:pt x="46920" y="5841"/>
                      <a:pt x="46400" y="5882"/>
                      <a:pt x="46091" y="5882"/>
                    </a:cubicBezTo>
                    <a:cubicBezTo>
                      <a:pt x="45155" y="5882"/>
                      <a:pt x="46171" y="5504"/>
                      <a:pt x="49603" y="3303"/>
                    </a:cubicBezTo>
                    <a:cubicBezTo>
                      <a:pt x="51923" y="1752"/>
                      <a:pt x="53788" y="242"/>
                      <a:pt x="53773" y="242"/>
                    </a:cubicBezTo>
                    <a:lnTo>
                      <a:pt x="53773" y="242"/>
                    </a:lnTo>
                    <a:cubicBezTo>
                      <a:pt x="53772" y="242"/>
                      <a:pt x="53751" y="258"/>
                      <a:pt x="53709" y="291"/>
                    </a:cubicBezTo>
                    <a:cubicBezTo>
                      <a:pt x="52110" y="1397"/>
                      <a:pt x="49357" y="3721"/>
                      <a:pt x="43112" y="6941"/>
                    </a:cubicBezTo>
                    <a:cubicBezTo>
                      <a:pt x="45823" y="2462"/>
                      <a:pt x="47513" y="1"/>
                      <a:pt x="47496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38" name="Google Shape;1438;p25"/>
            <p:cNvSpPr/>
            <p:nvPr/>
          </p:nvSpPr>
          <p:spPr>
            <a:xfrm flipH="1" rot="-687997">
              <a:off x="686456" y="2105301"/>
              <a:ext cx="483143" cy="389655"/>
            </a:xfrm>
            <a:custGeom>
              <a:rect b="b" l="l" r="r" t="t"/>
              <a:pathLst>
                <a:path extrusionOk="0" h="9132" w="11323">
                  <a:moveTo>
                    <a:pt x="5055" y="1"/>
                  </a:moveTo>
                  <a:cubicBezTo>
                    <a:pt x="3681" y="1"/>
                    <a:pt x="2337" y="632"/>
                    <a:pt x="1562" y="1854"/>
                  </a:cubicBezTo>
                  <a:cubicBezTo>
                    <a:pt x="1" y="4312"/>
                    <a:pt x="1107" y="8246"/>
                    <a:pt x="4869" y="8603"/>
                  </a:cubicBezTo>
                  <a:cubicBezTo>
                    <a:pt x="5066" y="8623"/>
                    <a:pt x="5265" y="8632"/>
                    <a:pt x="5464" y="8632"/>
                  </a:cubicBezTo>
                  <a:cubicBezTo>
                    <a:pt x="6650" y="8632"/>
                    <a:pt x="7846" y="8322"/>
                    <a:pt x="8962" y="8322"/>
                  </a:cubicBezTo>
                  <a:cubicBezTo>
                    <a:pt x="9810" y="8322"/>
                    <a:pt x="10610" y="8501"/>
                    <a:pt x="11323" y="9131"/>
                  </a:cubicBezTo>
                  <a:cubicBezTo>
                    <a:pt x="9479" y="7496"/>
                    <a:pt x="10130" y="5050"/>
                    <a:pt x="9208" y="2825"/>
                  </a:cubicBezTo>
                  <a:cubicBezTo>
                    <a:pt x="8409" y="917"/>
                    <a:pt x="6711" y="1"/>
                    <a:pt x="5055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5"/>
            <p:cNvSpPr/>
            <p:nvPr/>
          </p:nvSpPr>
          <p:spPr>
            <a:xfrm flipH="1" rot="-687997">
              <a:off x="-554066" y="2415991"/>
              <a:ext cx="1816895" cy="2849659"/>
            </a:xfrm>
            <a:custGeom>
              <a:rect b="b" l="l" r="r" t="t"/>
              <a:pathLst>
                <a:path extrusionOk="0" h="66785" w="42581">
                  <a:moveTo>
                    <a:pt x="124" y="1"/>
                  </a:moveTo>
                  <a:cubicBezTo>
                    <a:pt x="1" y="1"/>
                    <a:pt x="1139" y="1011"/>
                    <a:pt x="4090" y="3338"/>
                  </a:cubicBezTo>
                  <a:cubicBezTo>
                    <a:pt x="22395" y="17746"/>
                    <a:pt x="37037" y="40968"/>
                    <a:pt x="41180" y="66784"/>
                  </a:cubicBezTo>
                  <a:lnTo>
                    <a:pt x="42581" y="66551"/>
                  </a:lnTo>
                  <a:cubicBezTo>
                    <a:pt x="39385" y="48652"/>
                    <a:pt x="31836" y="33506"/>
                    <a:pt x="20588" y="19135"/>
                  </a:cubicBezTo>
                  <a:cubicBezTo>
                    <a:pt x="12378" y="9207"/>
                    <a:pt x="498" y="1"/>
                    <a:pt x="12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5"/>
            <p:cNvSpPr/>
            <p:nvPr/>
          </p:nvSpPr>
          <p:spPr>
            <a:xfrm flipH="1" rot="-687997">
              <a:off x="27222" y="3420766"/>
              <a:ext cx="1009339" cy="388247"/>
            </a:xfrm>
            <a:custGeom>
              <a:rect b="b" l="l" r="r" t="t"/>
              <a:pathLst>
                <a:path extrusionOk="0" h="9099" w="23655">
                  <a:moveTo>
                    <a:pt x="9720" y="0"/>
                  </a:moveTo>
                  <a:cubicBezTo>
                    <a:pt x="9649" y="0"/>
                    <a:pt x="9577" y="1"/>
                    <a:pt x="9505" y="2"/>
                  </a:cubicBezTo>
                  <a:cubicBezTo>
                    <a:pt x="5399" y="174"/>
                    <a:pt x="2006" y="2534"/>
                    <a:pt x="1182" y="4526"/>
                  </a:cubicBezTo>
                  <a:cubicBezTo>
                    <a:pt x="0" y="7329"/>
                    <a:pt x="3857" y="7992"/>
                    <a:pt x="8446" y="7992"/>
                  </a:cubicBezTo>
                  <a:cubicBezTo>
                    <a:pt x="12563" y="7992"/>
                    <a:pt x="17271" y="7458"/>
                    <a:pt x="19459" y="7458"/>
                  </a:cubicBezTo>
                  <a:cubicBezTo>
                    <a:pt x="19881" y="7458"/>
                    <a:pt x="20209" y="7478"/>
                    <a:pt x="20421" y="7525"/>
                  </a:cubicBezTo>
                  <a:cubicBezTo>
                    <a:pt x="21513" y="7773"/>
                    <a:pt x="22533" y="8247"/>
                    <a:pt x="23415" y="8911"/>
                  </a:cubicBezTo>
                  <a:lnTo>
                    <a:pt x="23415" y="8911"/>
                  </a:lnTo>
                  <a:cubicBezTo>
                    <a:pt x="18450" y="4958"/>
                    <a:pt x="17107" y="0"/>
                    <a:pt x="9720" y="0"/>
                  </a:cubicBezTo>
                  <a:close/>
                  <a:moveTo>
                    <a:pt x="23415" y="8911"/>
                  </a:moveTo>
                  <a:cubicBezTo>
                    <a:pt x="23494" y="8974"/>
                    <a:pt x="23574" y="9036"/>
                    <a:pt x="23655" y="9099"/>
                  </a:cubicBezTo>
                  <a:cubicBezTo>
                    <a:pt x="23576" y="9035"/>
                    <a:pt x="23496" y="8972"/>
                    <a:pt x="23415" y="891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5"/>
            <p:cNvSpPr/>
            <p:nvPr/>
          </p:nvSpPr>
          <p:spPr>
            <a:xfrm flipH="1" rot="-687997">
              <a:off x="-186238" y="3640513"/>
              <a:ext cx="1009296" cy="527263"/>
            </a:xfrm>
            <a:custGeom>
              <a:rect b="b" l="l" r="r" t="t"/>
              <a:pathLst>
                <a:path extrusionOk="0" h="12357" w="23654">
                  <a:moveTo>
                    <a:pt x="3718" y="0"/>
                  </a:moveTo>
                  <a:cubicBezTo>
                    <a:pt x="2481" y="0"/>
                    <a:pt x="1237" y="109"/>
                    <a:pt x="1" y="334"/>
                  </a:cubicBezTo>
                  <a:cubicBezTo>
                    <a:pt x="1054" y="168"/>
                    <a:pt x="2118" y="87"/>
                    <a:pt x="3182" y="87"/>
                  </a:cubicBezTo>
                  <a:cubicBezTo>
                    <a:pt x="11257" y="87"/>
                    <a:pt x="19343" y="4753"/>
                    <a:pt x="23014" y="12357"/>
                  </a:cubicBezTo>
                  <a:lnTo>
                    <a:pt x="23654" y="12062"/>
                  </a:lnTo>
                  <a:cubicBezTo>
                    <a:pt x="19923" y="4804"/>
                    <a:pt x="11956" y="0"/>
                    <a:pt x="3718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2" name="Google Shape;1442;p25"/>
            <p:cNvGrpSpPr/>
            <p:nvPr/>
          </p:nvGrpSpPr>
          <p:grpSpPr>
            <a:xfrm flipH="1" rot="-687806">
              <a:off x="-322887" y="2618966"/>
              <a:ext cx="1415964" cy="1293341"/>
              <a:chOff x="7652314" y="3072428"/>
              <a:chExt cx="1711753" cy="1563515"/>
            </a:xfrm>
          </p:grpSpPr>
          <p:sp>
            <p:nvSpPr>
              <p:cNvPr id="1443" name="Google Shape;1443;p25"/>
              <p:cNvSpPr/>
              <p:nvPr/>
            </p:nvSpPr>
            <p:spPr>
              <a:xfrm>
                <a:off x="8910762" y="3110184"/>
                <a:ext cx="323474" cy="1525759"/>
              </a:xfrm>
              <a:custGeom>
                <a:rect b="b" l="l" r="r" t="t"/>
                <a:pathLst>
                  <a:path extrusionOk="0" h="29579" w="6271">
                    <a:moveTo>
                      <a:pt x="2472" y="0"/>
                    </a:moveTo>
                    <a:cubicBezTo>
                      <a:pt x="1" y="8225"/>
                      <a:pt x="616" y="20887"/>
                      <a:pt x="4365" y="28976"/>
                    </a:cubicBezTo>
                    <a:cubicBezTo>
                      <a:pt x="6271" y="28042"/>
                      <a:pt x="3603" y="29578"/>
                      <a:pt x="1882" y="18391"/>
                    </a:cubicBezTo>
                    <a:cubicBezTo>
                      <a:pt x="960" y="12970"/>
                      <a:pt x="935" y="5631"/>
                      <a:pt x="247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5"/>
              <p:cNvSpPr/>
              <p:nvPr/>
            </p:nvSpPr>
            <p:spPr>
              <a:xfrm>
                <a:off x="8811670" y="3072428"/>
                <a:ext cx="552397" cy="1313652"/>
              </a:xfrm>
              <a:custGeom>
                <a:rect b="b" l="l" r="r" t="t"/>
                <a:pathLst>
                  <a:path extrusionOk="0" h="25467" w="10709">
                    <a:moveTo>
                      <a:pt x="6283" y="0"/>
                    </a:moveTo>
                    <a:cubicBezTo>
                      <a:pt x="3789" y="0"/>
                      <a:pt x="303" y="3338"/>
                      <a:pt x="111" y="9209"/>
                    </a:cubicBezTo>
                    <a:cubicBezTo>
                      <a:pt x="0" y="14397"/>
                      <a:pt x="1783" y="16929"/>
                      <a:pt x="3725" y="21257"/>
                    </a:cubicBezTo>
                    <a:cubicBezTo>
                      <a:pt x="4229" y="22506"/>
                      <a:pt x="4548" y="23446"/>
                      <a:pt x="4741" y="24118"/>
                    </a:cubicBezTo>
                    <a:lnTo>
                      <a:pt x="4741" y="24118"/>
                    </a:lnTo>
                    <a:cubicBezTo>
                      <a:pt x="4712" y="23377"/>
                      <a:pt x="4773" y="22368"/>
                      <a:pt x="5065" y="21183"/>
                    </a:cubicBezTo>
                    <a:cubicBezTo>
                      <a:pt x="5692" y="18700"/>
                      <a:pt x="7008" y="16831"/>
                      <a:pt x="7930" y="14495"/>
                    </a:cubicBezTo>
                    <a:cubicBezTo>
                      <a:pt x="9380" y="10881"/>
                      <a:pt x="10708" y="2816"/>
                      <a:pt x="7708" y="468"/>
                    </a:cubicBezTo>
                    <a:cubicBezTo>
                      <a:pt x="7307" y="154"/>
                      <a:pt x="6818" y="0"/>
                      <a:pt x="6283" y="0"/>
                    </a:cubicBezTo>
                    <a:close/>
                    <a:moveTo>
                      <a:pt x="4741" y="24118"/>
                    </a:moveTo>
                    <a:cubicBezTo>
                      <a:pt x="4775" y="24970"/>
                      <a:pt x="4927" y="25467"/>
                      <a:pt x="4985" y="25467"/>
                    </a:cubicBezTo>
                    <a:cubicBezTo>
                      <a:pt x="5037" y="25467"/>
                      <a:pt x="5011" y="25053"/>
                      <a:pt x="4741" y="24118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5"/>
              <p:cNvSpPr/>
              <p:nvPr/>
            </p:nvSpPr>
            <p:spPr>
              <a:xfrm>
                <a:off x="7652314" y="3530980"/>
                <a:ext cx="1090867" cy="510357"/>
              </a:xfrm>
              <a:custGeom>
                <a:rect b="b" l="l" r="r" t="t"/>
                <a:pathLst>
                  <a:path extrusionOk="0" h="9894" w="21148">
                    <a:moveTo>
                      <a:pt x="7968" y="1"/>
                    </a:moveTo>
                    <a:cubicBezTo>
                      <a:pt x="3482" y="1"/>
                      <a:pt x="0" y="3160"/>
                      <a:pt x="768" y="5224"/>
                    </a:cubicBezTo>
                    <a:cubicBezTo>
                      <a:pt x="1014" y="5900"/>
                      <a:pt x="2120" y="6724"/>
                      <a:pt x="3829" y="7437"/>
                    </a:cubicBezTo>
                    <a:cubicBezTo>
                      <a:pt x="5939" y="8273"/>
                      <a:pt x="8158" y="8503"/>
                      <a:pt x="10167" y="8503"/>
                    </a:cubicBezTo>
                    <a:cubicBezTo>
                      <a:pt x="12621" y="8503"/>
                      <a:pt x="14762" y="8160"/>
                      <a:pt x="16006" y="8160"/>
                    </a:cubicBezTo>
                    <a:cubicBezTo>
                      <a:pt x="16063" y="8160"/>
                      <a:pt x="16118" y="8161"/>
                      <a:pt x="16172" y="8162"/>
                    </a:cubicBezTo>
                    <a:cubicBezTo>
                      <a:pt x="17855" y="8203"/>
                      <a:pt x="19093" y="8598"/>
                      <a:pt x="19899" y="9000"/>
                    </a:cubicBezTo>
                    <a:lnTo>
                      <a:pt x="19899" y="9000"/>
                    </a:lnTo>
                    <a:cubicBezTo>
                      <a:pt x="19337" y="8419"/>
                      <a:pt x="18568" y="7509"/>
                      <a:pt x="17598" y="6146"/>
                    </a:cubicBezTo>
                    <a:cubicBezTo>
                      <a:pt x="16491" y="4695"/>
                      <a:pt x="15594" y="3368"/>
                      <a:pt x="14217" y="2212"/>
                    </a:cubicBezTo>
                    <a:cubicBezTo>
                      <a:pt x="12124" y="616"/>
                      <a:pt x="9948" y="1"/>
                      <a:pt x="7968" y="1"/>
                    </a:cubicBezTo>
                    <a:close/>
                    <a:moveTo>
                      <a:pt x="19899" y="9000"/>
                    </a:moveTo>
                    <a:lnTo>
                      <a:pt x="19899" y="9000"/>
                    </a:lnTo>
                    <a:cubicBezTo>
                      <a:pt x="20531" y="9654"/>
                      <a:pt x="20902" y="9893"/>
                      <a:pt x="21006" y="9893"/>
                    </a:cubicBezTo>
                    <a:cubicBezTo>
                      <a:pt x="21148" y="9893"/>
                      <a:pt x="20784" y="9442"/>
                      <a:pt x="19899" y="900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25"/>
              <p:cNvSpPr/>
              <p:nvPr/>
            </p:nvSpPr>
            <p:spPr>
              <a:xfrm>
                <a:off x="7930344" y="3741695"/>
                <a:ext cx="1114853" cy="627604"/>
              </a:xfrm>
              <a:custGeom>
                <a:rect b="b" l="l" r="r" t="t"/>
                <a:pathLst>
                  <a:path extrusionOk="0" h="12167" w="21613">
                    <a:moveTo>
                      <a:pt x="815" y="0"/>
                    </a:moveTo>
                    <a:cubicBezTo>
                      <a:pt x="541" y="0"/>
                      <a:pt x="269" y="7"/>
                      <a:pt x="0" y="20"/>
                    </a:cubicBezTo>
                    <a:cubicBezTo>
                      <a:pt x="110" y="18"/>
                      <a:pt x="221" y="17"/>
                      <a:pt x="332" y="17"/>
                    </a:cubicBezTo>
                    <a:cubicBezTo>
                      <a:pt x="7400" y="17"/>
                      <a:pt x="16338" y="4626"/>
                      <a:pt x="21010" y="12166"/>
                    </a:cubicBezTo>
                    <a:lnTo>
                      <a:pt x="21612" y="11785"/>
                    </a:lnTo>
                    <a:cubicBezTo>
                      <a:pt x="16725" y="4378"/>
                      <a:pt x="7864" y="0"/>
                      <a:pt x="815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47" name="Google Shape;1447;p25"/>
            <p:cNvSpPr/>
            <p:nvPr/>
          </p:nvSpPr>
          <p:spPr>
            <a:xfrm flipH="1" rot="-687997">
              <a:off x="136076" y="2055499"/>
              <a:ext cx="482972" cy="941580"/>
            </a:xfrm>
            <a:custGeom>
              <a:rect b="b" l="l" r="r" t="t"/>
              <a:pathLst>
                <a:path extrusionOk="0" h="22067" w="11319">
                  <a:moveTo>
                    <a:pt x="4393" y="1"/>
                  </a:moveTo>
                  <a:cubicBezTo>
                    <a:pt x="1309" y="1"/>
                    <a:pt x="0" y="5653"/>
                    <a:pt x="1767" y="10585"/>
                  </a:cubicBezTo>
                  <a:cubicBezTo>
                    <a:pt x="3144" y="14445"/>
                    <a:pt x="5295" y="16055"/>
                    <a:pt x="7483" y="19042"/>
                  </a:cubicBezTo>
                  <a:cubicBezTo>
                    <a:pt x="8329" y="20209"/>
                    <a:pt x="8795" y="20983"/>
                    <a:pt x="9040" y="21456"/>
                  </a:cubicBezTo>
                  <a:lnTo>
                    <a:pt x="9040" y="21456"/>
                  </a:lnTo>
                  <a:cubicBezTo>
                    <a:pt x="8179" y="18635"/>
                    <a:pt x="9494" y="14907"/>
                    <a:pt x="9782" y="13535"/>
                  </a:cubicBezTo>
                  <a:cubicBezTo>
                    <a:pt x="11319" y="5888"/>
                    <a:pt x="7680" y="418"/>
                    <a:pt x="4742" y="24"/>
                  </a:cubicBezTo>
                  <a:cubicBezTo>
                    <a:pt x="4623" y="9"/>
                    <a:pt x="4507" y="1"/>
                    <a:pt x="4393" y="1"/>
                  </a:cubicBezTo>
                  <a:close/>
                  <a:moveTo>
                    <a:pt x="9040" y="21456"/>
                  </a:moveTo>
                  <a:cubicBezTo>
                    <a:pt x="9097" y="21643"/>
                    <a:pt x="9164" y="21827"/>
                    <a:pt x="9241" y="22005"/>
                  </a:cubicBezTo>
                  <a:cubicBezTo>
                    <a:pt x="9259" y="22045"/>
                    <a:pt x="9273" y="22066"/>
                    <a:pt x="9281" y="22066"/>
                  </a:cubicBezTo>
                  <a:cubicBezTo>
                    <a:pt x="9303" y="22066"/>
                    <a:pt x="9263" y="21886"/>
                    <a:pt x="9040" y="21456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5"/>
            <p:cNvSpPr/>
            <p:nvPr/>
          </p:nvSpPr>
          <p:spPr>
            <a:xfrm flipH="1" rot="-687997">
              <a:off x="54421" y="2300750"/>
              <a:ext cx="401858" cy="1042322"/>
            </a:xfrm>
            <a:custGeom>
              <a:rect b="b" l="l" r="r" t="t"/>
              <a:pathLst>
                <a:path extrusionOk="0" h="24428" w="9418">
                  <a:moveTo>
                    <a:pt x="0" y="0"/>
                  </a:moveTo>
                  <a:cubicBezTo>
                    <a:pt x="799" y="7241"/>
                    <a:pt x="3381" y="18576"/>
                    <a:pt x="7696" y="24427"/>
                  </a:cubicBezTo>
                  <a:cubicBezTo>
                    <a:pt x="9417" y="23124"/>
                    <a:pt x="2975" y="21219"/>
                    <a:pt x="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25"/>
            <p:cNvSpPr/>
            <p:nvPr/>
          </p:nvSpPr>
          <p:spPr>
            <a:xfrm flipH="1" rot="-687997">
              <a:off x="614188" y="2572673"/>
              <a:ext cx="402455" cy="180661"/>
            </a:xfrm>
            <a:custGeom>
              <a:rect b="b" l="l" r="r" t="t"/>
              <a:pathLst>
                <a:path extrusionOk="0" h="4234" w="9432">
                  <a:moveTo>
                    <a:pt x="3876" y="0"/>
                  </a:moveTo>
                  <a:cubicBezTo>
                    <a:pt x="287" y="0"/>
                    <a:pt x="0" y="4184"/>
                    <a:pt x="3801" y="4232"/>
                  </a:cubicBezTo>
                  <a:cubicBezTo>
                    <a:pt x="3840" y="4233"/>
                    <a:pt x="3878" y="4234"/>
                    <a:pt x="3916" y="4234"/>
                  </a:cubicBezTo>
                  <a:cubicBezTo>
                    <a:pt x="6055" y="4234"/>
                    <a:pt x="7042" y="2800"/>
                    <a:pt x="8580" y="2800"/>
                  </a:cubicBezTo>
                  <a:cubicBezTo>
                    <a:pt x="8845" y="2800"/>
                    <a:pt x="9126" y="2842"/>
                    <a:pt x="9431" y="2942"/>
                  </a:cubicBezTo>
                  <a:cubicBezTo>
                    <a:pt x="7280" y="2241"/>
                    <a:pt x="6850" y="90"/>
                    <a:pt x="4047" y="3"/>
                  </a:cubicBezTo>
                  <a:cubicBezTo>
                    <a:pt x="3989" y="1"/>
                    <a:pt x="3932" y="0"/>
                    <a:pt x="387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5"/>
            <p:cNvSpPr/>
            <p:nvPr/>
          </p:nvSpPr>
          <p:spPr>
            <a:xfrm flipH="1" rot="-687997">
              <a:off x="479854" y="2688697"/>
              <a:ext cx="429252" cy="105393"/>
            </a:xfrm>
            <a:custGeom>
              <a:rect b="b" l="l" r="r" t="t"/>
              <a:pathLst>
                <a:path extrusionOk="0" h="2470" w="10060">
                  <a:moveTo>
                    <a:pt x="743" y="0"/>
                  </a:moveTo>
                  <a:cubicBezTo>
                    <a:pt x="498" y="0"/>
                    <a:pt x="251" y="4"/>
                    <a:pt x="1" y="11"/>
                  </a:cubicBezTo>
                  <a:cubicBezTo>
                    <a:pt x="2927" y="24"/>
                    <a:pt x="7229" y="454"/>
                    <a:pt x="9319" y="2470"/>
                  </a:cubicBezTo>
                  <a:cubicBezTo>
                    <a:pt x="10060" y="1729"/>
                    <a:pt x="6069" y="0"/>
                    <a:pt x="743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5"/>
            <p:cNvSpPr/>
            <p:nvPr/>
          </p:nvSpPr>
          <p:spPr>
            <a:xfrm flipH="1" rot="1520033">
              <a:off x="-248193" y="1195191"/>
              <a:ext cx="556524" cy="451859"/>
            </a:xfrm>
            <a:custGeom>
              <a:rect b="b" l="l" r="r" t="t"/>
              <a:pathLst>
                <a:path extrusionOk="0" h="10590" w="13043">
                  <a:moveTo>
                    <a:pt x="5601" y="0"/>
                  </a:moveTo>
                  <a:cubicBezTo>
                    <a:pt x="5570" y="0"/>
                    <a:pt x="5539" y="1"/>
                    <a:pt x="5507" y="2"/>
                  </a:cubicBezTo>
                  <a:cubicBezTo>
                    <a:pt x="1307" y="148"/>
                    <a:pt x="0" y="10590"/>
                    <a:pt x="5849" y="10590"/>
                  </a:cubicBezTo>
                  <a:cubicBezTo>
                    <a:pt x="5907" y="10590"/>
                    <a:pt x="5965" y="10589"/>
                    <a:pt x="6023" y="10587"/>
                  </a:cubicBezTo>
                  <a:cubicBezTo>
                    <a:pt x="10302" y="10427"/>
                    <a:pt x="10154" y="5018"/>
                    <a:pt x="13043" y="4477"/>
                  </a:cubicBezTo>
                  <a:lnTo>
                    <a:pt x="13043" y="4477"/>
                  </a:lnTo>
                  <a:cubicBezTo>
                    <a:pt x="12886" y="4506"/>
                    <a:pt x="12732" y="4520"/>
                    <a:pt x="12582" y="4520"/>
                  </a:cubicBezTo>
                  <a:cubicBezTo>
                    <a:pt x="9885" y="4520"/>
                    <a:pt x="8362" y="0"/>
                    <a:pt x="5601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5"/>
            <p:cNvSpPr/>
            <p:nvPr/>
          </p:nvSpPr>
          <p:spPr>
            <a:xfrm flipH="1" rot="1520033">
              <a:off x="-389877" y="1248680"/>
              <a:ext cx="553410" cy="101722"/>
            </a:xfrm>
            <a:custGeom>
              <a:rect b="b" l="l" r="r" t="t"/>
              <a:pathLst>
                <a:path extrusionOk="0" h="2384" w="12970">
                  <a:moveTo>
                    <a:pt x="12785" y="1"/>
                  </a:moveTo>
                  <a:cubicBezTo>
                    <a:pt x="8347" y="1304"/>
                    <a:pt x="4340" y="2201"/>
                    <a:pt x="0" y="2361"/>
                  </a:cubicBezTo>
                  <a:cubicBezTo>
                    <a:pt x="482" y="2376"/>
                    <a:pt x="963" y="2384"/>
                    <a:pt x="1445" y="2384"/>
                  </a:cubicBezTo>
                  <a:cubicBezTo>
                    <a:pt x="5326" y="2384"/>
                    <a:pt x="9196" y="1900"/>
                    <a:pt x="12970" y="960"/>
                  </a:cubicBezTo>
                  <a:lnTo>
                    <a:pt x="12785" y="1"/>
                  </a:ln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3" name="Google Shape;1453;p25"/>
          <p:cNvGrpSpPr/>
          <p:nvPr/>
        </p:nvGrpSpPr>
        <p:grpSpPr>
          <a:xfrm rot="10800000">
            <a:off x="7882214" y="1638302"/>
            <a:ext cx="2347135" cy="4505182"/>
            <a:chOff x="-819186" y="1097852"/>
            <a:chExt cx="2347135" cy="4505182"/>
          </a:xfrm>
        </p:grpSpPr>
        <p:grpSp>
          <p:nvGrpSpPr>
            <p:cNvPr id="1454" name="Google Shape;1454;p25"/>
            <p:cNvGrpSpPr/>
            <p:nvPr/>
          </p:nvGrpSpPr>
          <p:grpSpPr>
            <a:xfrm flipH="1" rot="-136340">
              <a:off x="-608035" y="1805074"/>
              <a:ext cx="1207855" cy="1358211"/>
              <a:chOff x="7252252" y="3590922"/>
              <a:chExt cx="1460083" cy="1641837"/>
            </a:xfrm>
          </p:grpSpPr>
          <p:sp>
            <p:nvSpPr>
              <p:cNvPr id="1455" name="Google Shape;1455;p25"/>
              <p:cNvSpPr/>
              <p:nvPr/>
            </p:nvSpPr>
            <p:spPr>
              <a:xfrm rot="688039">
                <a:off x="7375542" y="3689307"/>
                <a:ext cx="1125626" cy="1353310"/>
              </a:xfrm>
              <a:custGeom>
                <a:rect b="b" l="l" r="r" t="t"/>
                <a:pathLst>
                  <a:path extrusionOk="0" h="26236" w="21822">
                    <a:moveTo>
                      <a:pt x="5815" y="1"/>
                    </a:moveTo>
                    <a:lnTo>
                      <a:pt x="5815" y="1"/>
                    </a:lnTo>
                    <a:cubicBezTo>
                      <a:pt x="1" y="10352"/>
                      <a:pt x="3012" y="23063"/>
                      <a:pt x="17224" y="25215"/>
                    </a:cubicBezTo>
                    <a:cubicBezTo>
                      <a:pt x="19424" y="25534"/>
                      <a:pt x="21096" y="25596"/>
                      <a:pt x="21822" y="26235"/>
                    </a:cubicBezTo>
                    <a:cubicBezTo>
                      <a:pt x="21096" y="25584"/>
                      <a:pt x="20813" y="23924"/>
                      <a:pt x="20641" y="21846"/>
                    </a:cubicBezTo>
                    <a:cubicBezTo>
                      <a:pt x="19695" y="10032"/>
                      <a:pt x="19240" y="8828"/>
                      <a:pt x="5815" y="1"/>
                    </a:cubicBezTo>
                    <a:close/>
                  </a:path>
                </a:pathLst>
              </a:custGeom>
              <a:solidFill>
                <a:srgbClr val="D566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25"/>
              <p:cNvSpPr/>
              <p:nvPr/>
            </p:nvSpPr>
            <p:spPr>
              <a:xfrm rot="688039">
                <a:off x="7437079" y="3695486"/>
                <a:ext cx="1063470" cy="1353310"/>
              </a:xfrm>
              <a:custGeom>
                <a:rect b="b" l="l" r="r" t="t"/>
                <a:pathLst>
                  <a:path extrusionOk="0" h="26236" w="20617">
                    <a:moveTo>
                      <a:pt x="4610" y="1"/>
                    </a:moveTo>
                    <a:cubicBezTo>
                      <a:pt x="0" y="8201"/>
                      <a:pt x="984" y="17986"/>
                      <a:pt x="8544" y="22695"/>
                    </a:cubicBezTo>
                    <a:cubicBezTo>
                      <a:pt x="13669" y="25924"/>
                      <a:pt x="19123" y="24966"/>
                      <a:pt x="20594" y="26216"/>
                    </a:cubicBezTo>
                    <a:lnTo>
                      <a:pt x="20594" y="26216"/>
                    </a:lnTo>
                    <a:cubicBezTo>
                      <a:pt x="12689" y="19346"/>
                      <a:pt x="7104" y="10183"/>
                      <a:pt x="4610" y="1"/>
                    </a:cubicBezTo>
                    <a:close/>
                    <a:moveTo>
                      <a:pt x="20594" y="26216"/>
                    </a:moveTo>
                    <a:lnTo>
                      <a:pt x="20594" y="26216"/>
                    </a:lnTo>
                    <a:cubicBezTo>
                      <a:pt x="20602" y="26222"/>
                      <a:pt x="20609" y="26229"/>
                      <a:pt x="20617" y="26235"/>
                    </a:cubicBezTo>
                    <a:cubicBezTo>
                      <a:pt x="20609" y="26229"/>
                      <a:pt x="20602" y="26222"/>
                      <a:pt x="20594" y="26216"/>
                    </a:cubicBezTo>
                    <a:close/>
                  </a:path>
                </a:pathLst>
              </a:custGeom>
              <a:solidFill>
                <a:srgbClr val="D9CA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25"/>
              <p:cNvSpPr/>
              <p:nvPr/>
            </p:nvSpPr>
            <p:spPr>
              <a:xfrm rot="688039">
                <a:off x="7515974" y="3790941"/>
                <a:ext cx="1073012" cy="1348616"/>
              </a:xfrm>
              <a:custGeom>
                <a:rect b="b" l="l" r="r" t="t"/>
                <a:pathLst>
                  <a:path extrusionOk="0" h="26145" w="20802">
                    <a:moveTo>
                      <a:pt x="3079" y="0"/>
                    </a:moveTo>
                    <a:cubicBezTo>
                      <a:pt x="3068" y="0"/>
                      <a:pt x="3289" y="673"/>
                      <a:pt x="3945" y="2551"/>
                    </a:cubicBezTo>
                    <a:lnTo>
                      <a:pt x="3945" y="2551"/>
                    </a:lnTo>
                    <a:cubicBezTo>
                      <a:pt x="3578" y="1365"/>
                      <a:pt x="3094" y="0"/>
                      <a:pt x="3079" y="0"/>
                    </a:cubicBezTo>
                    <a:close/>
                    <a:moveTo>
                      <a:pt x="5828" y="525"/>
                    </a:moveTo>
                    <a:cubicBezTo>
                      <a:pt x="7881" y="2013"/>
                      <a:pt x="5250" y="2689"/>
                      <a:pt x="4684" y="4115"/>
                    </a:cubicBezTo>
                    <a:cubicBezTo>
                      <a:pt x="4644" y="4229"/>
                      <a:pt x="4657" y="4413"/>
                      <a:pt x="4628" y="4413"/>
                    </a:cubicBezTo>
                    <a:cubicBezTo>
                      <a:pt x="4613" y="4413"/>
                      <a:pt x="4587" y="4366"/>
                      <a:pt x="4537" y="4238"/>
                    </a:cubicBezTo>
                    <a:cubicBezTo>
                      <a:pt x="4309" y="3590"/>
                      <a:pt x="4113" y="3031"/>
                      <a:pt x="3945" y="2551"/>
                    </a:cubicBezTo>
                    <a:lnTo>
                      <a:pt x="3945" y="2551"/>
                    </a:lnTo>
                    <a:cubicBezTo>
                      <a:pt x="4227" y="3463"/>
                      <a:pt x="4439" y="4269"/>
                      <a:pt x="4314" y="4269"/>
                    </a:cubicBezTo>
                    <a:cubicBezTo>
                      <a:pt x="4307" y="4269"/>
                      <a:pt x="4300" y="4267"/>
                      <a:pt x="4291" y="4262"/>
                    </a:cubicBezTo>
                    <a:cubicBezTo>
                      <a:pt x="3013" y="3561"/>
                      <a:pt x="345" y="4557"/>
                      <a:pt x="1169" y="1939"/>
                    </a:cubicBezTo>
                    <a:lnTo>
                      <a:pt x="1169" y="1939"/>
                    </a:lnTo>
                    <a:cubicBezTo>
                      <a:pt x="160" y="4545"/>
                      <a:pt x="3074" y="3684"/>
                      <a:pt x="4242" y="4348"/>
                    </a:cubicBezTo>
                    <a:cubicBezTo>
                      <a:pt x="4626" y="4552"/>
                      <a:pt x="4647" y="4804"/>
                      <a:pt x="4682" y="4804"/>
                    </a:cubicBezTo>
                    <a:cubicBezTo>
                      <a:pt x="4683" y="4804"/>
                      <a:pt x="4684" y="4803"/>
                      <a:pt x="4684" y="4803"/>
                    </a:cubicBezTo>
                    <a:cubicBezTo>
                      <a:pt x="6314" y="9015"/>
                      <a:pt x="7205" y="10144"/>
                      <a:pt x="7023" y="10144"/>
                    </a:cubicBezTo>
                    <a:cubicBezTo>
                      <a:pt x="6997" y="10144"/>
                      <a:pt x="6947" y="10120"/>
                      <a:pt x="6873" y="10077"/>
                    </a:cubicBezTo>
                    <a:cubicBezTo>
                      <a:pt x="6288" y="9751"/>
                      <a:pt x="5508" y="9680"/>
                      <a:pt x="4683" y="9680"/>
                    </a:cubicBezTo>
                    <a:cubicBezTo>
                      <a:pt x="4048" y="9680"/>
                      <a:pt x="3387" y="9722"/>
                      <a:pt x="2767" y="9722"/>
                    </a:cubicBezTo>
                    <a:cubicBezTo>
                      <a:pt x="1394" y="9722"/>
                      <a:pt x="224" y="9517"/>
                      <a:pt x="1" y="8196"/>
                    </a:cubicBezTo>
                    <a:lnTo>
                      <a:pt x="1" y="8196"/>
                    </a:lnTo>
                    <a:cubicBezTo>
                      <a:pt x="205" y="9709"/>
                      <a:pt x="1662" y="9863"/>
                      <a:pt x="3239" y="9863"/>
                    </a:cubicBezTo>
                    <a:cubicBezTo>
                      <a:pt x="3644" y="9863"/>
                      <a:pt x="4057" y="9853"/>
                      <a:pt x="4458" y="9853"/>
                    </a:cubicBezTo>
                    <a:cubicBezTo>
                      <a:pt x="4933" y="9853"/>
                      <a:pt x="5392" y="9867"/>
                      <a:pt x="5803" y="9930"/>
                    </a:cubicBezTo>
                    <a:cubicBezTo>
                      <a:pt x="7278" y="10163"/>
                      <a:pt x="7315" y="10679"/>
                      <a:pt x="8594" y="12806"/>
                    </a:cubicBezTo>
                    <a:cubicBezTo>
                      <a:pt x="10025" y="15319"/>
                      <a:pt x="10699" y="15904"/>
                      <a:pt x="10563" y="15904"/>
                    </a:cubicBezTo>
                    <a:cubicBezTo>
                      <a:pt x="10445" y="15904"/>
                      <a:pt x="9712" y="15460"/>
                      <a:pt x="8330" y="15460"/>
                    </a:cubicBezTo>
                    <a:cubicBezTo>
                      <a:pt x="8287" y="15460"/>
                      <a:pt x="8244" y="15461"/>
                      <a:pt x="8200" y="15462"/>
                    </a:cubicBezTo>
                    <a:cubicBezTo>
                      <a:pt x="6897" y="15481"/>
                      <a:pt x="5361" y="15786"/>
                      <a:pt x="4012" y="15786"/>
                    </a:cubicBezTo>
                    <a:cubicBezTo>
                      <a:pt x="2765" y="15786"/>
                      <a:pt x="1679" y="15525"/>
                      <a:pt x="1082" y="14540"/>
                    </a:cubicBezTo>
                    <a:lnTo>
                      <a:pt x="1082" y="14540"/>
                    </a:lnTo>
                    <a:cubicBezTo>
                      <a:pt x="1693" y="15686"/>
                      <a:pt x="2913" y="15958"/>
                      <a:pt x="4317" y="15958"/>
                    </a:cubicBezTo>
                    <a:cubicBezTo>
                      <a:pt x="5582" y="15958"/>
                      <a:pt x="6997" y="15736"/>
                      <a:pt x="8247" y="15736"/>
                    </a:cubicBezTo>
                    <a:cubicBezTo>
                      <a:pt x="9014" y="15736"/>
                      <a:pt x="9720" y="15820"/>
                      <a:pt x="10290" y="16089"/>
                    </a:cubicBezTo>
                    <a:cubicBezTo>
                      <a:pt x="11286" y="16543"/>
                      <a:pt x="11470" y="17416"/>
                      <a:pt x="14286" y="20613"/>
                    </a:cubicBezTo>
                    <a:cubicBezTo>
                      <a:pt x="13930" y="20493"/>
                      <a:pt x="13556" y="20445"/>
                      <a:pt x="13168" y="20445"/>
                    </a:cubicBezTo>
                    <a:cubicBezTo>
                      <a:pt x="11595" y="20445"/>
                      <a:pt x="9793" y="21229"/>
                      <a:pt x="8043" y="21229"/>
                    </a:cubicBezTo>
                    <a:cubicBezTo>
                      <a:pt x="7374" y="21229"/>
                      <a:pt x="6712" y="21115"/>
                      <a:pt x="6074" y="20797"/>
                    </a:cubicBezTo>
                    <a:lnTo>
                      <a:pt x="6074" y="20797"/>
                    </a:lnTo>
                    <a:cubicBezTo>
                      <a:pt x="6798" y="21264"/>
                      <a:pt x="7607" y="21414"/>
                      <a:pt x="8428" y="21414"/>
                    </a:cubicBezTo>
                    <a:cubicBezTo>
                      <a:pt x="8860" y="21414"/>
                      <a:pt x="9296" y="21373"/>
                      <a:pt x="9725" y="21313"/>
                    </a:cubicBezTo>
                    <a:cubicBezTo>
                      <a:pt x="11524" y="21045"/>
                      <a:pt x="12588" y="20862"/>
                      <a:pt x="13338" y="20862"/>
                    </a:cubicBezTo>
                    <a:cubicBezTo>
                      <a:pt x="15267" y="20862"/>
                      <a:pt x="15118" y="22072"/>
                      <a:pt x="20076" y="26145"/>
                    </a:cubicBezTo>
                    <a:cubicBezTo>
                      <a:pt x="20801" y="25235"/>
                      <a:pt x="14544" y="22198"/>
                      <a:pt x="14876" y="19371"/>
                    </a:cubicBezTo>
                    <a:cubicBezTo>
                      <a:pt x="15122" y="17293"/>
                      <a:pt x="17101" y="14921"/>
                      <a:pt x="16720" y="12843"/>
                    </a:cubicBezTo>
                    <a:lnTo>
                      <a:pt x="16720" y="12843"/>
                    </a:lnTo>
                    <a:cubicBezTo>
                      <a:pt x="16917" y="15302"/>
                      <a:pt x="14052" y="17994"/>
                      <a:pt x="14556" y="20379"/>
                    </a:cubicBezTo>
                    <a:cubicBezTo>
                      <a:pt x="13142" y="18818"/>
                      <a:pt x="11458" y="16728"/>
                      <a:pt x="11507" y="16715"/>
                    </a:cubicBezTo>
                    <a:cubicBezTo>
                      <a:pt x="9307" y="13802"/>
                      <a:pt x="15257" y="9561"/>
                      <a:pt x="14114" y="7348"/>
                    </a:cubicBezTo>
                    <a:lnTo>
                      <a:pt x="14114" y="7348"/>
                    </a:lnTo>
                    <a:cubicBezTo>
                      <a:pt x="14925" y="9327"/>
                      <a:pt x="10401" y="12646"/>
                      <a:pt x="10770" y="15597"/>
                    </a:cubicBezTo>
                    <a:cubicBezTo>
                      <a:pt x="10773" y="15631"/>
                      <a:pt x="10767" y="15647"/>
                      <a:pt x="10752" y="15647"/>
                    </a:cubicBezTo>
                    <a:cubicBezTo>
                      <a:pt x="10510" y="15647"/>
                      <a:pt x="7984" y="11407"/>
                      <a:pt x="7660" y="10852"/>
                    </a:cubicBezTo>
                    <a:cubicBezTo>
                      <a:pt x="8016" y="10667"/>
                      <a:pt x="6086" y="10421"/>
                      <a:pt x="9491" y="6364"/>
                    </a:cubicBezTo>
                    <a:cubicBezTo>
                      <a:pt x="10401" y="5270"/>
                      <a:pt x="11114" y="4385"/>
                      <a:pt x="10475" y="3820"/>
                    </a:cubicBezTo>
                    <a:lnTo>
                      <a:pt x="10475" y="3820"/>
                    </a:lnTo>
                    <a:cubicBezTo>
                      <a:pt x="11679" y="5024"/>
                      <a:pt x="7131" y="7508"/>
                      <a:pt x="7266" y="10151"/>
                    </a:cubicBezTo>
                    <a:cubicBezTo>
                      <a:pt x="3910" y="3611"/>
                      <a:pt x="4389" y="4361"/>
                      <a:pt x="6049" y="2639"/>
                    </a:cubicBezTo>
                    <a:cubicBezTo>
                      <a:pt x="6860" y="1804"/>
                      <a:pt x="6934" y="1213"/>
                      <a:pt x="5828" y="525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8" name="Google Shape;1458;p25"/>
            <p:cNvGrpSpPr/>
            <p:nvPr/>
          </p:nvGrpSpPr>
          <p:grpSpPr>
            <a:xfrm flipH="1" rot="6498679">
              <a:off x="-762719" y="3857500"/>
              <a:ext cx="2022442" cy="1195449"/>
              <a:chOff x="8495911" y="3044437"/>
              <a:chExt cx="3209147" cy="1896901"/>
            </a:xfrm>
          </p:grpSpPr>
          <p:sp>
            <p:nvSpPr>
              <p:cNvPr id="1459" name="Google Shape;1459;p25"/>
              <p:cNvSpPr/>
              <p:nvPr/>
            </p:nvSpPr>
            <p:spPr>
              <a:xfrm rot="705227">
                <a:off x="8832469" y="3311547"/>
                <a:ext cx="2762760" cy="1362682"/>
              </a:xfrm>
              <a:custGeom>
                <a:rect b="b" l="l" r="r" t="t"/>
                <a:pathLst>
                  <a:path extrusionOk="0" h="26418" w="53561">
                    <a:moveTo>
                      <a:pt x="46340" y="0"/>
                    </a:moveTo>
                    <a:cubicBezTo>
                      <a:pt x="43444" y="0"/>
                      <a:pt x="40543" y="2510"/>
                      <a:pt x="37493" y="4714"/>
                    </a:cubicBezTo>
                    <a:cubicBezTo>
                      <a:pt x="33704" y="7499"/>
                      <a:pt x="31647" y="8289"/>
                      <a:pt x="29780" y="8289"/>
                    </a:cubicBezTo>
                    <a:cubicBezTo>
                      <a:pt x="27855" y="8289"/>
                      <a:pt x="26133" y="7449"/>
                      <a:pt x="22926" y="7087"/>
                    </a:cubicBezTo>
                    <a:cubicBezTo>
                      <a:pt x="22437" y="7043"/>
                      <a:pt x="21984" y="7023"/>
                      <a:pt x="21563" y="7023"/>
                    </a:cubicBezTo>
                    <a:cubicBezTo>
                      <a:pt x="14894" y="7023"/>
                      <a:pt x="16060" y="12199"/>
                      <a:pt x="5850" y="12558"/>
                    </a:cubicBezTo>
                    <a:cubicBezTo>
                      <a:pt x="5752" y="12555"/>
                      <a:pt x="5655" y="12554"/>
                      <a:pt x="5561" y="12554"/>
                    </a:cubicBezTo>
                    <a:cubicBezTo>
                      <a:pt x="1846" y="12554"/>
                      <a:pt x="716" y="14435"/>
                      <a:pt x="428" y="18176"/>
                    </a:cubicBezTo>
                    <a:cubicBezTo>
                      <a:pt x="1" y="23778"/>
                      <a:pt x="2330" y="26418"/>
                      <a:pt x="6693" y="26418"/>
                    </a:cubicBezTo>
                    <a:cubicBezTo>
                      <a:pt x="7223" y="26418"/>
                      <a:pt x="7782" y="26379"/>
                      <a:pt x="8370" y="26302"/>
                    </a:cubicBezTo>
                    <a:cubicBezTo>
                      <a:pt x="13462" y="25740"/>
                      <a:pt x="15388" y="22725"/>
                      <a:pt x="21405" y="22725"/>
                    </a:cubicBezTo>
                    <a:cubicBezTo>
                      <a:pt x="22230" y="22725"/>
                      <a:pt x="23133" y="22781"/>
                      <a:pt x="24130" y="22909"/>
                    </a:cubicBezTo>
                    <a:cubicBezTo>
                      <a:pt x="25494" y="23070"/>
                      <a:pt x="26731" y="23145"/>
                      <a:pt x="27857" y="23145"/>
                    </a:cubicBezTo>
                    <a:cubicBezTo>
                      <a:pt x="39605" y="23145"/>
                      <a:pt x="39381" y="14943"/>
                      <a:pt x="46886" y="10455"/>
                    </a:cubicBezTo>
                    <a:cubicBezTo>
                      <a:pt x="50315" y="8390"/>
                      <a:pt x="53561" y="5563"/>
                      <a:pt x="50942" y="2514"/>
                    </a:cubicBezTo>
                    <a:cubicBezTo>
                      <a:pt x="49396" y="700"/>
                      <a:pt x="47869" y="0"/>
                      <a:pt x="46340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25"/>
              <p:cNvSpPr/>
              <p:nvPr/>
            </p:nvSpPr>
            <p:spPr>
              <a:xfrm rot="705227">
                <a:off x="8564020" y="3439922"/>
                <a:ext cx="2795772" cy="956477"/>
              </a:xfrm>
              <a:custGeom>
                <a:rect b="b" l="l" r="r" t="t"/>
                <a:pathLst>
                  <a:path extrusionOk="0" h="18543" w="54201">
                    <a:moveTo>
                      <a:pt x="47496" y="1"/>
                    </a:moveTo>
                    <a:lnTo>
                      <a:pt x="47496" y="1"/>
                    </a:lnTo>
                    <a:cubicBezTo>
                      <a:pt x="47488" y="1"/>
                      <a:pt x="47118" y="522"/>
                      <a:pt x="46320" y="1606"/>
                    </a:cubicBezTo>
                    <a:cubicBezTo>
                      <a:pt x="41686" y="7913"/>
                      <a:pt x="44427" y="7089"/>
                      <a:pt x="34359" y="10642"/>
                    </a:cubicBezTo>
                    <a:cubicBezTo>
                      <a:pt x="33978" y="10775"/>
                      <a:pt x="33810" y="10825"/>
                      <a:pt x="33749" y="10825"/>
                    </a:cubicBezTo>
                    <a:cubicBezTo>
                      <a:pt x="33659" y="10825"/>
                      <a:pt x="33806" y="10715"/>
                      <a:pt x="33842" y="10605"/>
                    </a:cubicBezTo>
                    <a:cubicBezTo>
                      <a:pt x="34313" y="9354"/>
                      <a:pt x="36354" y="5992"/>
                      <a:pt x="36235" y="5992"/>
                    </a:cubicBezTo>
                    <a:cubicBezTo>
                      <a:pt x="36183" y="5992"/>
                      <a:pt x="35721" y="6629"/>
                      <a:pt x="34543" y="8355"/>
                    </a:cubicBezTo>
                    <a:cubicBezTo>
                      <a:pt x="32539" y="11170"/>
                      <a:pt x="34150" y="11023"/>
                      <a:pt x="29257" y="12277"/>
                    </a:cubicBezTo>
                    <a:cubicBezTo>
                      <a:pt x="24560" y="13342"/>
                      <a:pt x="22502" y="13781"/>
                      <a:pt x="21753" y="13781"/>
                    </a:cubicBezTo>
                    <a:cubicBezTo>
                      <a:pt x="20964" y="13781"/>
                      <a:pt x="21632" y="13292"/>
                      <a:pt x="22200" y="12535"/>
                    </a:cubicBezTo>
                    <a:cubicBezTo>
                      <a:pt x="23737" y="10347"/>
                      <a:pt x="25274" y="8552"/>
                      <a:pt x="28175" y="5860"/>
                    </a:cubicBezTo>
                    <a:cubicBezTo>
                      <a:pt x="29060" y="5005"/>
                      <a:pt x="29407" y="4648"/>
                      <a:pt x="29373" y="4648"/>
                    </a:cubicBezTo>
                    <a:cubicBezTo>
                      <a:pt x="29206" y="4648"/>
                      <a:pt x="19590" y="13531"/>
                      <a:pt x="20184" y="13961"/>
                    </a:cubicBezTo>
                    <a:cubicBezTo>
                      <a:pt x="18341" y="14236"/>
                      <a:pt x="14253" y="14545"/>
                      <a:pt x="11305" y="14545"/>
                    </a:cubicBezTo>
                    <a:cubicBezTo>
                      <a:pt x="10694" y="14545"/>
                      <a:pt x="10132" y="14531"/>
                      <a:pt x="9649" y="14502"/>
                    </a:cubicBezTo>
                    <a:cubicBezTo>
                      <a:pt x="8665" y="14440"/>
                      <a:pt x="8272" y="14735"/>
                      <a:pt x="12378" y="11355"/>
                    </a:cubicBezTo>
                    <a:cubicBezTo>
                      <a:pt x="12694" y="11098"/>
                      <a:pt x="12806" y="10989"/>
                      <a:pt x="12771" y="10989"/>
                    </a:cubicBezTo>
                    <a:cubicBezTo>
                      <a:pt x="12576" y="10989"/>
                      <a:pt x="7895" y="14284"/>
                      <a:pt x="7854" y="14305"/>
                    </a:cubicBezTo>
                    <a:cubicBezTo>
                      <a:pt x="7726" y="14355"/>
                      <a:pt x="7461" y="14375"/>
                      <a:pt x="7124" y="14375"/>
                    </a:cubicBezTo>
                    <a:cubicBezTo>
                      <a:pt x="5974" y="14375"/>
                      <a:pt x="3976" y="14144"/>
                      <a:pt x="3662" y="14096"/>
                    </a:cubicBezTo>
                    <a:cubicBezTo>
                      <a:pt x="1681" y="13803"/>
                      <a:pt x="812" y="13611"/>
                      <a:pt x="425" y="13611"/>
                    </a:cubicBezTo>
                    <a:cubicBezTo>
                      <a:pt x="0" y="13611"/>
                      <a:pt x="156" y="13843"/>
                      <a:pt x="60" y="14428"/>
                    </a:cubicBezTo>
                    <a:cubicBezTo>
                      <a:pt x="17701" y="16579"/>
                      <a:pt x="5420" y="13703"/>
                      <a:pt x="14751" y="18165"/>
                    </a:cubicBezTo>
                    <a:cubicBezTo>
                      <a:pt x="15281" y="18427"/>
                      <a:pt x="15519" y="18543"/>
                      <a:pt x="15545" y="18543"/>
                    </a:cubicBezTo>
                    <a:cubicBezTo>
                      <a:pt x="15645" y="18543"/>
                      <a:pt x="12784" y="16913"/>
                      <a:pt x="11308" y="15215"/>
                    </a:cubicBezTo>
                    <a:cubicBezTo>
                      <a:pt x="15488" y="15055"/>
                      <a:pt x="17873" y="14957"/>
                      <a:pt x="23049" y="14059"/>
                    </a:cubicBezTo>
                    <a:lnTo>
                      <a:pt x="23049" y="14059"/>
                    </a:lnTo>
                    <a:cubicBezTo>
                      <a:pt x="22782" y="14454"/>
                      <a:pt x="28773" y="17835"/>
                      <a:pt x="35459" y="17835"/>
                    </a:cubicBezTo>
                    <a:cubicBezTo>
                      <a:pt x="35860" y="17835"/>
                      <a:pt x="36264" y="17822"/>
                      <a:pt x="36670" y="17797"/>
                    </a:cubicBezTo>
                    <a:lnTo>
                      <a:pt x="36670" y="17797"/>
                    </a:lnTo>
                    <a:cubicBezTo>
                      <a:pt x="36631" y="17797"/>
                      <a:pt x="36593" y="17797"/>
                      <a:pt x="36554" y="17797"/>
                    </a:cubicBezTo>
                    <a:cubicBezTo>
                      <a:pt x="31410" y="17797"/>
                      <a:pt x="27400" y="16169"/>
                      <a:pt x="24094" y="13850"/>
                    </a:cubicBezTo>
                    <a:cubicBezTo>
                      <a:pt x="29763" y="12812"/>
                      <a:pt x="34133" y="10814"/>
                      <a:pt x="35260" y="10814"/>
                    </a:cubicBezTo>
                    <a:cubicBezTo>
                      <a:pt x="35267" y="10814"/>
                      <a:pt x="35274" y="10814"/>
                      <a:pt x="35281" y="10814"/>
                    </a:cubicBezTo>
                    <a:cubicBezTo>
                      <a:pt x="36289" y="10826"/>
                      <a:pt x="36375" y="11822"/>
                      <a:pt x="41538" y="12006"/>
                    </a:cubicBezTo>
                    <a:cubicBezTo>
                      <a:pt x="40112" y="11810"/>
                      <a:pt x="38711" y="11551"/>
                      <a:pt x="37358" y="11023"/>
                    </a:cubicBezTo>
                    <a:cubicBezTo>
                      <a:pt x="35109" y="10138"/>
                      <a:pt x="35588" y="10802"/>
                      <a:pt x="40628" y="8392"/>
                    </a:cubicBezTo>
                    <a:cubicBezTo>
                      <a:pt x="44665" y="6364"/>
                      <a:pt x="44812" y="6087"/>
                      <a:pt x="45323" y="6087"/>
                    </a:cubicBezTo>
                    <a:cubicBezTo>
                      <a:pt x="45515" y="6087"/>
                      <a:pt x="45758" y="6126"/>
                      <a:pt x="46278" y="6126"/>
                    </a:cubicBezTo>
                    <a:cubicBezTo>
                      <a:pt x="46891" y="6126"/>
                      <a:pt x="47888" y="6072"/>
                      <a:pt x="49639" y="5835"/>
                    </a:cubicBezTo>
                    <a:cubicBezTo>
                      <a:pt x="51066" y="5614"/>
                      <a:pt x="52455" y="5392"/>
                      <a:pt x="54200" y="4630"/>
                    </a:cubicBezTo>
                    <a:lnTo>
                      <a:pt x="54200" y="4630"/>
                    </a:lnTo>
                    <a:cubicBezTo>
                      <a:pt x="52098" y="5442"/>
                      <a:pt x="49971" y="5700"/>
                      <a:pt x="47636" y="5810"/>
                    </a:cubicBezTo>
                    <a:cubicBezTo>
                      <a:pt x="46920" y="5841"/>
                      <a:pt x="46400" y="5882"/>
                      <a:pt x="46091" y="5882"/>
                    </a:cubicBezTo>
                    <a:cubicBezTo>
                      <a:pt x="45155" y="5882"/>
                      <a:pt x="46171" y="5504"/>
                      <a:pt x="49603" y="3303"/>
                    </a:cubicBezTo>
                    <a:cubicBezTo>
                      <a:pt x="51923" y="1752"/>
                      <a:pt x="53788" y="242"/>
                      <a:pt x="53773" y="242"/>
                    </a:cubicBezTo>
                    <a:lnTo>
                      <a:pt x="53773" y="242"/>
                    </a:lnTo>
                    <a:cubicBezTo>
                      <a:pt x="53772" y="242"/>
                      <a:pt x="53751" y="258"/>
                      <a:pt x="53709" y="291"/>
                    </a:cubicBezTo>
                    <a:cubicBezTo>
                      <a:pt x="52110" y="1397"/>
                      <a:pt x="49357" y="3721"/>
                      <a:pt x="43112" y="6941"/>
                    </a:cubicBezTo>
                    <a:cubicBezTo>
                      <a:pt x="45823" y="2462"/>
                      <a:pt x="47513" y="1"/>
                      <a:pt x="47496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61" name="Google Shape;1461;p25"/>
            <p:cNvSpPr/>
            <p:nvPr/>
          </p:nvSpPr>
          <p:spPr>
            <a:xfrm flipH="1" rot="-687997">
              <a:off x="686456" y="2105301"/>
              <a:ext cx="483143" cy="389655"/>
            </a:xfrm>
            <a:custGeom>
              <a:rect b="b" l="l" r="r" t="t"/>
              <a:pathLst>
                <a:path extrusionOk="0" h="9132" w="11323">
                  <a:moveTo>
                    <a:pt x="5055" y="1"/>
                  </a:moveTo>
                  <a:cubicBezTo>
                    <a:pt x="3681" y="1"/>
                    <a:pt x="2337" y="632"/>
                    <a:pt x="1562" y="1854"/>
                  </a:cubicBezTo>
                  <a:cubicBezTo>
                    <a:pt x="1" y="4312"/>
                    <a:pt x="1107" y="8246"/>
                    <a:pt x="4869" y="8603"/>
                  </a:cubicBezTo>
                  <a:cubicBezTo>
                    <a:pt x="5066" y="8623"/>
                    <a:pt x="5265" y="8632"/>
                    <a:pt x="5464" y="8632"/>
                  </a:cubicBezTo>
                  <a:cubicBezTo>
                    <a:pt x="6650" y="8632"/>
                    <a:pt x="7846" y="8322"/>
                    <a:pt x="8962" y="8322"/>
                  </a:cubicBezTo>
                  <a:cubicBezTo>
                    <a:pt x="9810" y="8322"/>
                    <a:pt x="10610" y="8501"/>
                    <a:pt x="11323" y="9131"/>
                  </a:cubicBezTo>
                  <a:cubicBezTo>
                    <a:pt x="9479" y="7496"/>
                    <a:pt x="10130" y="5050"/>
                    <a:pt x="9208" y="2825"/>
                  </a:cubicBezTo>
                  <a:cubicBezTo>
                    <a:pt x="8409" y="917"/>
                    <a:pt x="6711" y="1"/>
                    <a:pt x="5055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5"/>
            <p:cNvSpPr/>
            <p:nvPr/>
          </p:nvSpPr>
          <p:spPr>
            <a:xfrm flipH="1" rot="-687997">
              <a:off x="-554066" y="2415991"/>
              <a:ext cx="1816895" cy="2849659"/>
            </a:xfrm>
            <a:custGeom>
              <a:rect b="b" l="l" r="r" t="t"/>
              <a:pathLst>
                <a:path extrusionOk="0" h="66785" w="42581">
                  <a:moveTo>
                    <a:pt x="124" y="1"/>
                  </a:moveTo>
                  <a:cubicBezTo>
                    <a:pt x="1" y="1"/>
                    <a:pt x="1139" y="1011"/>
                    <a:pt x="4090" y="3338"/>
                  </a:cubicBezTo>
                  <a:cubicBezTo>
                    <a:pt x="22395" y="17746"/>
                    <a:pt x="37037" y="40968"/>
                    <a:pt x="41180" y="66784"/>
                  </a:cubicBezTo>
                  <a:lnTo>
                    <a:pt x="42581" y="66551"/>
                  </a:lnTo>
                  <a:cubicBezTo>
                    <a:pt x="39385" y="48652"/>
                    <a:pt x="31836" y="33506"/>
                    <a:pt x="20588" y="19135"/>
                  </a:cubicBezTo>
                  <a:cubicBezTo>
                    <a:pt x="12378" y="9207"/>
                    <a:pt x="498" y="1"/>
                    <a:pt x="12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5"/>
            <p:cNvSpPr/>
            <p:nvPr/>
          </p:nvSpPr>
          <p:spPr>
            <a:xfrm flipH="1" rot="-687997">
              <a:off x="27222" y="3420766"/>
              <a:ext cx="1009339" cy="388247"/>
            </a:xfrm>
            <a:custGeom>
              <a:rect b="b" l="l" r="r" t="t"/>
              <a:pathLst>
                <a:path extrusionOk="0" h="9099" w="23655">
                  <a:moveTo>
                    <a:pt x="9720" y="0"/>
                  </a:moveTo>
                  <a:cubicBezTo>
                    <a:pt x="9649" y="0"/>
                    <a:pt x="9577" y="1"/>
                    <a:pt x="9505" y="2"/>
                  </a:cubicBezTo>
                  <a:cubicBezTo>
                    <a:pt x="5399" y="174"/>
                    <a:pt x="2006" y="2534"/>
                    <a:pt x="1182" y="4526"/>
                  </a:cubicBezTo>
                  <a:cubicBezTo>
                    <a:pt x="0" y="7329"/>
                    <a:pt x="3857" y="7992"/>
                    <a:pt x="8446" y="7992"/>
                  </a:cubicBezTo>
                  <a:cubicBezTo>
                    <a:pt x="12563" y="7992"/>
                    <a:pt x="17271" y="7458"/>
                    <a:pt x="19459" y="7458"/>
                  </a:cubicBezTo>
                  <a:cubicBezTo>
                    <a:pt x="19881" y="7458"/>
                    <a:pt x="20209" y="7478"/>
                    <a:pt x="20421" y="7525"/>
                  </a:cubicBezTo>
                  <a:cubicBezTo>
                    <a:pt x="21513" y="7773"/>
                    <a:pt x="22533" y="8247"/>
                    <a:pt x="23415" y="8911"/>
                  </a:cubicBezTo>
                  <a:lnTo>
                    <a:pt x="23415" y="8911"/>
                  </a:lnTo>
                  <a:cubicBezTo>
                    <a:pt x="18450" y="4958"/>
                    <a:pt x="17107" y="0"/>
                    <a:pt x="9720" y="0"/>
                  </a:cubicBezTo>
                  <a:close/>
                  <a:moveTo>
                    <a:pt x="23415" y="8911"/>
                  </a:moveTo>
                  <a:cubicBezTo>
                    <a:pt x="23494" y="8974"/>
                    <a:pt x="23574" y="9036"/>
                    <a:pt x="23655" y="9099"/>
                  </a:cubicBezTo>
                  <a:cubicBezTo>
                    <a:pt x="23576" y="9035"/>
                    <a:pt x="23496" y="8972"/>
                    <a:pt x="23415" y="891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5"/>
            <p:cNvSpPr/>
            <p:nvPr/>
          </p:nvSpPr>
          <p:spPr>
            <a:xfrm flipH="1" rot="-687997">
              <a:off x="-186238" y="3640513"/>
              <a:ext cx="1009296" cy="527263"/>
            </a:xfrm>
            <a:custGeom>
              <a:rect b="b" l="l" r="r" t="t"/>
              <a:pathLst>
                <a:path extrusionOk="0" h="12357" w="23654">
                  <a:moveTo>
                    <a:pt x="3718" y="0"/>
                  </a:moveTo>
                  <a:cubicBezTo>
                    <a:pt x="2481" y="0"/>
                    <a:pt x="1237" y="109"/>
                    <a:pt x="1" y="334"/>
                  </a:cubicBezTo>
                  <a:cubicBezTo>
                    <a:pt x="1054" y="168"/>
                    <a:pt x="2118" y="87"/>
                    <a:pt x="3182" y="87"/>
                  </a:cubicBezTo>
                  <a:cubicBezTo>
                    <a:pt x="11257" y="87"/>
                    <a:pt x="19343" y="4753"/>
                    <a:pt x="23014" y="12357"/>
                  </a:cubicBezTo>
                  <a:lnTo>
                    <a:pt x="23654" y="12062"/>
                  </a:lnTo>
                  <a:cubicBezTo>
                    <a:pt x="19923" y="4804"/>
                    <a:pt x="11956" y="0"/>
                    <a:pt x="3718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5" name="Google Shape;1465;p25"/>
            <p:cNvGrpSpPr/>
            <p:nvPr/>
          </p:nvGrpSpPr>
          <p:grpSpPr>
            <a:xfrm flipH="1" rot="-687806">
              <a:off x="-322887" y="2618966"/>
              <a:ext cx="1415964" cy="1293341"/>
              <a:chOff x="7652314" y="3072428"/>
              <a:chExt cx="1711753" cy="1563515"/>
            </a:xfrm>
          </p:grpSpPr>
          <p:sp>
            <p:nvSpPr>
              <p:cNvPr id="1466" name="Google Shape;1466;p25"/>
              <p:cNvSpPr/>
              <p:nvPr/>
            </p:nvSpPr>
            <p:spPr>
              <a:xfrm>
                <a:off x="8910762" y="3110184"/>
                <a:ext cx="323474" cy="1525759"/>
              </a:xfrm>
              <a:custGeom>
                <a:rect b="b" l="l" r="r" t="t"/>
                <a:pathLst>
                  <a:path extrusionOk="0" h="29579" w="6271">
                    <a:moveTo>
                      <a:pt x="2472" y="0"/>
                    </a:moveTo>
                    <a:cubicBezTo>
                      <a:pt x="1" y="8225"/>
                      <a:pt x="616" y="20887"/>
                      <a:pt x="4365" y="28976"/>
                    </a:cubicBezTo>
                    <a:cubicBezTo>
                      <a:pt x="6271" y="28042"/>
                      <a:pt x="3603" y="29578"/>
                      <a:pt x="1882" y="18391"/>
                    </a:cubicBezTo>
                    <a:cubicBezTo>
                      <a:pt x="960" y="12970"/>
                      <a:pt x="935" y="5631"/>
                      <a:pt x="247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5"/>
              <p:cNvSpPr/>
              <p:nvPr/>
            </p:nvSpPr>
            <p:spPr>
              <a:xfrm>
                <a:off x="8811670" y="3072428"/>
                <a:ext cx="552397" cy="1313652"/>
              </a:xfrm>
              <a:custGeom>
                <a:rect b="b" l="l" r="r" t="t"/>
                <a:pathLst>
                  <a:path extrusionOk="0" h="25467" w="10709">
                    <a:moveTo>
                      <a:pt x="6283" y="0"/>
                    </a:moveTo>
                    <a:cubicBezTo>
                      <a:pt x="3789" y="0"/>
                      <a:pt x="303" y="3338"/>
                      <a:pt x="111" y="9209"/>
                    </a:cubicBezTo>
                    <a:cubicBezTo>
                      <a:pt x="0" y="14397"/>
                      <a:pt x="1783" y="16929"/>
                      <a:pt x="3725" y="21257"/>
                    </a:cubicBezTo>
                    <a:cubicBezTo>
                      <a:pt x="4229" y="22506"/>
                      <a:pt x="4548" y="23446"/>
                      <a:pt x="4741" y="24118"/>
                    </a:cubicBezTo>
                    <a:lnTo>
                      <a:pt x="4741" y="24118"/>
                    </a:lnTo>
                    <a:cubicBezTo>
                      <a:pt x="4712" y="23377"/>
                      <a:pt x="4773" y="22368"/>
                      <a:pt x="5065" y="21183"/>
                    </a:cubicBezTo>
                    <a:cubicBezTo>
                      <a:pt x="5692" y="18700"/>
                      <a:pt x="7008" y="16831"/>
                      <a:pt x="7930" y="14495"/>
                    </a:cubicBezTo>
                    <a:cubicBezTo>
                      <a:pt x="9380" y="10881"/>
                      <a:pt x="10708" y="2816"/>
                      <a:pt x="7708" y="468"/>
                    </a:cubicBezTo>
                    <a:cubicBezTo>
                      <a:pt x="7307" y="154"/>
                      <a:pt x="6818" y="0"/>
                      <a:pt x="6283" y="0"/>
                    </a:cubicBezTo>
                    <a:close/>
                    <a:moveTo>
                      <a:pt x="4741" y="24118"/>
                    </a:moveTo>
                    <a:cubicBezTo>
                      <a:pt x="4775" y="24970"/>
                      <a:pt x="4927" y="25467"/>
                      <a:pt x="4985" y="25467"/>
                    </a:cubicBezTo>
                    <a:cubicBezTo>
                      <a:pt x="5037" y="25467"/>
                      <a:pt x="5011" y="25053"/>
                      <a:pt x="4741" y="24118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25"/>
              <p:cNvSpPr/>
              <p:nvPr/>
            </p:nvSpPr>
            <p:spPr>
              <a:xfrm>
                <a:off x="7652314" y="3530980"/>
                <a:ext cx="1090867" cy="510357"/>
              </a:xfrm>
              <a:custGeom>
                <a:rect b="b" l="l" r="r" t="t"/>
                <a:pathLst>
                  <a:path extrusionOk="0" h="9894" w="21148">
                    <a:moveTo>
                      <a:pt x="7968" y="1"/>
                    </a:moveTo>
                    <a:cubicBezTo>
                      <a:pt x="3482" y="1"/>
                      <a:pt x="0" y="3160"/>
                      <a:pt x="768" y="5224"/>
                    </a:cubicBezTo>
                    <a:cubicBezTo>
                      <a:pt x="1014" y="5900"/>
                      <a:pt x="2120" y="6724"/>
                      <a:pt x="3829" y="7437"/>
                    </a:cubicBezTo>
                    <a:cubicBezTo>
                      <a:pt x="5939" y="8273"/>
                      <a:pt x="8158" y="8503"/>
                      <a:pt x="10167" y="8503"/>
                    </a:cubicBezTo>
                    <a:cubicBezTo>
                      <a:pt x="12621" y="8503"/>
                      <a:pt x="14762" y="8160"/>
                      <a:pt x="16006" y="8160"/>
                    </a:cubicBezTo>
                    <a:cubicBezTo>
                      <a:pt x="16063" y="8160"/>
                      <a:pt x="16118" y="8161"/>
                      <a:pt x="16172" y="8162"/>
                    </a:cubicBezTo>
                    <a:cubicBezTo>
                      <a:pt x="17855" y="8203"/>
                      <a:pt x="19093" y="8598"/>
                      <a:pt x="19899" y="9000"/>
                    </a:cubicBezTo>
                    <a:lnTo>
                      <a:pt x="19899" y="9000"/>
                    </a:lnTo>
                    <a:cubicBezTo>
                      <a:pt x="19337" y="8419"/>
                      <a:pt x="18568" y="7509"/>
                      <a:pt x="17598" y="6146"/>
                    </a:cubicBezTo>
                    <a:cubicBezTo>
                      <a:pt x="16491" y="4695"/>
                      <a:pt x="15594" y="3368"/>
                      <a:pt x="14217" y="2212"/>
                    </a:cubicBezTo>
                    <a:cubicBezTo>
                      <a:pt x="12124" y="616"/>
                      <a:pt x="9948" y="1"/>
                      <a:pt x="7968" y="1"/>
                    </a:cubicBezTo>
                    <a:close/>
                    <a:moveTo>
                      <a:pt x="19899" y="9000"/>
                    </a:moveTo>
                    <a:lnTo>
                      <a:pt x="19899" y="9000"/>
                    </a:lnTo>
                    <a:cubicBezTo>
                      <a:pt x="20531" y="9654"/>
                      <a:pt x="20902" y="9893"/>
                      <a:pt x="21006" y="9893"/>
                    </a:cubicBezTo>
                    <a:cubicBezTo>
                      <a:pt x="21148" y="9893"/>
                      <a:pt x="20784" y="9442"/>
                      <a:pt x="19899" y="900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25"/>
              <p:cNvSpPr/>
              <p:nvPr/>
            </p:nvSpPr>
            <p:spPr>
              <a:xfrm>
                <a:off x="7930344" y="3741695"/>
                <a:ext cx="1114853" cy="627604"/>
              </a:xfrm>
              <a:custGeom>
                <a:rect b="b" l="l" r="r" t="t"/>
                <a:pathLst>
                  <a:path extrusionOk="0" h="12167" w="21613">
                    <a:moveTo>
                      <a:pt x="815" y="0"/>
                    </a:moveTo>
                    <a:cubicBezTo>
                      <a:pt x="541" y="0"/>
                      <a:pt x="269" y="7"/>
                      <a:pt x="0" y="20"/>
                    </a:cubicBezTo>
                    <a:cubicBezTo>
                      <a:pt x="110" y="18"/>
                      <a:pt x="221" y="17"/>
                      <a:pt x="332" y="17"/>
                    </a:cubicBezTo>
                    <a:cubicBezTo>
                      <a:pt x="7400" y="17"/>
                      <a:pt x="16338" y="4626"/>
                      <a:pt x="21010" y="12166"/>
                    </a:cubicBezTo>
                    <a:lnTo>
                      <a:pt x="21612" y="11785"/>
                    </a:lnTo>
                    <a:cubicBezTo>
                      <a:pt x="16725" y="4378"/>
                      <a:pt x="7864" y="0"/>
                      <a:pt x="815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70" name="Google Shape;1470;p25"/>
            <p:cNvSpPr/>
            <p:nvPr/>
          </p:nvSpPr>
          <p:spPr>
            <a:xfrm flipH="1" rot="-687997">
              <a:off x="136076" y="2055499"/>
              <a:ext cx="482972" cy="941580"/>
            </a:xfrm>
            <a:custGeom>
              <a:rect b="b" l="l" r="r" t="t"/>
              <a:pathLst>
                <a:path extrusionOk="0" h="22067" w="11319">
                  <a:moveTo>
                    <a:pt x="4393" y="1"/>
                  </a:moveTo>
                  <a:cubicBezTo>
                    <a:pt x="1309" y="1"/>
                    <a:pt x="0" y="5653"/>
                    <a:pt x="1767" y="10585"/>
                  </a:cubicBezTo>
                  <a:cubicBezTo>
                    <a:pt x="3144" y="14445"/>
                    <a:pt x="5295" y="16055"/>
                    <a:pt x="7483" y="19042"/>
                  </a:cubicBezTo>
                  <a:cubicBezTo>
                    <a:pt x="8329" y="20209"/>
                    <a:pt x="8795" y="20983"/>
                    <a:pt x="9040" y="21456"/>
                  </a:cubicBezTo>
                  <a:lnTo>
                    <a:pt x="9040" y="21456"/>
                  </a:lnTo>
                  <a:cubicBezTo>
                    <a:pt x="8179" y="18635"/>
                    <a:pt x="9494" y="14907"/>
                    <a:pt x="9782" y="13535"/>
                  </a:cubicBezTo>
                  <a:cubicBezTo>
                    <a:pt x="11319" y="5888"/>
                    <a:pt x="7680" y="418"/>
                    <a:pt x="4742" y="24"/>
                  </a:cubicBezTo>
                  <a:cubicBezTo>
                    <a:pt x="4623" y="9"/>
                    <a:pt x="4507" y="1"/>
                    <a:pt x="4393" y="1"/>
                  </a:cubicBezTo>
                  <a:close/>
                  <a:moveTo>
                    <a:pt x="9040" y="21456"/>
                  </a:moveTo>
                  <a:cubicBezTo>
                    <a:pt x="9097" y="21643"/>
                    <a:pt x="9164" y="21827"/>
                    <a:pt x="9241" y="22005"/>
                  </a:cubicBezTo>
                  <a:cubicBezTo>
                    <a:pt x="9259" y="22045"/>
                    <a:pt x="9273" y="22066"/>
                    <a:pt x="9281" y="22066"/>
                  </a:cubicBezTo>
                  <a:cubicBezTo>
                    <a:pt x="9303" y="22066"/>
                    <a:pt x="9263" y="21886"/>
                    <a:pt x="9040" y="21456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25"/>
            <p:cNvSpPr/>
            <p:nvPr/>
          </p:nvSpPr>
          <p:spPr>
            <a:xfrm flipH="1" rot="-687997">
              <a:off x="54421" y="2300750"/>
              <a:ext cx="401858" cy="1042322"/>
            </a:xfrm>
            <a:custGeom>
              <a:rect b="b" l="l" r="r" t="t"/>
              <a:pathLst>
                <a:path extrusionOk="0" h="24428" w="9418">
                  <a:moveTo>
                    <a:pt x="0" y="0"/>
                  </a:moveTo>
                  <a:cubicBezTo>
                    <a:pt x="799" y="7241"/>
                    <a:pt x="3381" y="18576"/>
                    <a:pt x="7696" y="24427"/>
                  </a:cubicBezTo>
                  <a:cubicBezTo>
                    <a:pt x="9417" y="23124"/>
                    <a:pt x="2975" y="21219"/>
                    <a:pt x="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5"/>
            <p:cNvSpPr/>
            <p:nvPr/>
          </p:nvSpPr>
          <p:spPr>
            <a:xfrm flipH="1" rot="-687997">
              <a:off x="614188" y="2572673"/>
              <a:ext cx="402455" cy="180661"/>
            </a:xfrm>
            <a:custGeom>
              <a:rect b="b" l="l" r="r" t="t"/>
              <a:pathLst>
                <a:path extrusionOk="0" h="4234" w="9432">
                  <a:moveTo>
                    <a:pt x="3876" y="0"/>
                  </a:moveTo>
                  <a:cubicBezTo>
                    <a:pt x="287" y="0"/>
                    <a:pt x="0" y="4184"/>
                    <a:pt x="3801" y="4232"/>
                  </a:cubicBezTo>
                  <a:cubicBezTo>
                    <a:pt x="3840" y="4233"/>
                    <a:pt x="3878" y="4234"/>
                    <a:pt x="3916" y="4234"/>
                  </a:cubicBezTo>
                  <a:cubicBezTo>
                    <a:pt x="6055" y="4234"/>
                    <a:pt x="7042" y="2800"/>
                    <a:pt x="8580" y="2800"/>
                  </a:cubicBezTo>
                  <a:cubicBezTo>
                    <a:pt x="8845" y="2800"/>
                    <a:pt x="9126" y="2842"/>
                    <a:pt x="9431" y="2942"/>
                  </a:cubicBezTo>
                  <a:cubicBezTo>
                    <a:pt x="7280" y="2241"/>
                    <a:pt x="6850" y="90"/>
                    <a:pt x="4047" y="3"/>
                  </a:cubicBezTo>
                  <a:cubicBezTo>
                    <a:pt x="3989" y="1"/>
                    <a:pt x="3932" y="0"/>
                    <a:pt x="387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5"/>
            <p:cNvSpPr/>
            <p:nvPr/>
          </p:nvSpPr>
          <p:spPr>
            <a:xfrm flipH="1" rot="-687997">
              <a:off x="479854" y="2688697"/>
              <a:ext cx="429252" cy="105393"/>
            </a:xfrm>
            <a:custGeom>
              <a:rect b="b" l="l" r="r" t="t"/>
              <a:pathLst>
                <a:path extrusionOk="0" h="2470" w="10060">
                  <a:moveTo>
                    <a:pt x="743" y="0"/>
                  </a:moveTo>
                  <a:cubicBezTo>
                    <a:pt x="498" y="0"/>
                    <a:pt x="251" y="4"/>
                    <a:pt x="1" y="11"/>
                  </a:cubicBezTo>
                  <a:cubicBezTo>
                    <a:pt x="2927" y="24"/>
                    <a:pt x="7229" y="454"/>
                    <a:pt x="9319" y="2470"/>
                  </a:cubicBezTo>
                  <a:cubicBezTo>
                    <a:pt x="10060" y="1729"/>
                    <a:pt x="6069" y="0"/>
                    <a:pt x="743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5"/>
            <p:cNvSpPr/>
            <p:nvPr/>
          </p:nvSpPr>
          <p:spPr>
            <a:xfrm flipH="1" rot="1520033">
              <a:off x="-248193" y="1195191"/>
              <a:ext cx="556524" cy="451859"/>
            </a:xfrm>
            <a:custGeom>
              <a:rect b="b" l="l" r="r" t="t"/>
              <a:pathLst>
                <a:path extrusionOk="0" h="10590" w="13043">
                  <a:moveTo>
                    <a:pt x="5601" y="0"/>
                  </a:moveTo>
                  <a:cubicBezTo>
                    <a:pt x="5570" y="0"/>
                    <a:pt x="5539" y="1"/>
                    <a:pt x="5507" y="2"/>
                  </a:cubicBezTo>
                  <a:cubicBezTo>
                    <a:pt x="1307" y="148"/>
                    <a:pt x="0" y="10590"/>
                    <a:pt x="5849" y="10590"/>
                  </a:cubicBezTo>
                  <a:cubicBezTo>
                    <a:pt x="5907" y="10590"/>
                    <a:pt x="5965" y="10589"/>
                    <a:pt x="6023" y="10587"/>
                  </a:cubicBezTo>
                  <a:cubicBezTo>
                    <a:pt x="10302" y="10427"/>
                    <a:pt x="10154" y="5018"/>
                    <a:pt x="13043" y="4477"/>
                  </a:cubicBezTo>
                  <a:lnTo>
                    <a:pt x="13043" y="4477"/>
                  </a:lnTo>
                  <a:cubicBezTo>
                    <a:pt x="12886" y="4506"/>
                    <a:pt x="12732" y="4520"/>
                    <a:pt x="12582" y="4520"/>
                  </a:cubicBezTo>
                  <a:cubicBezTo>
                    <a:pt x="9885" y="4520"/>
                    <a:pt x="8362" y="0"/>
                    <a:pt x="5601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5"/>
            <p:cNvSpPr/>
            <p:nvPr/>
          </p:nvSpPr>
          <p:spPr>
            <a:xfrm flipH="1" rot="1520033">
              <a:off x="-389877" y="1248680"/>
              <a:ext cx="553410" cy="101722"/>
            </a:xfrm>
            <a:custGeom>
              <a:rect b="b" l="l" r="r" t="t"/>
              <a:pathLst>
                <a:path extrusionOk="0" h="2384" w="12970">
                  <a:moveTo>
                    <a:pt x="12785" y="1"/>
                  </a:moveTo>
                  <a:cubicBezTo>
                    <a:pt x="8347" y="1304"/>
                    <a:pt x="4340" y="2201"/>
                    <a:pt x="0" y="2361"/>
                  </a:cubicBezTo>
                  <a:cubicBezTo>
                    <a:pt x="482" y="2376"/>
                    <a:pt x="963" y="2384"/>
                    <a:pt x="1445" y="2384"/>
                  </a:cubicBezTo>
                  <a:cubicBezTo>
                    <a:pt x="5326" y="2384"/>
                    <a:pt x="9196" y="1900"/>
                    <a:pt x="12970" y="960"/>
                  </a:cubicBezTo>
                  <a:lnTo>
                    <a:pt x="12785" y="1"/>
                  </a:ln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3"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26"/>
          <p:cNvSpPr/>
          <p:nvPr/>
        </p:nvSpPr>
        <p:spPr>
          <a:xfrm>
            <a:off x="1561650" y="-200025"/>
            <a:ext cx="6020700" cy="4953000"/>
          </a:xfrm>
          <a:prstGeom prst="rect">
            <a:avLst/>
          </a:prstGeom>
          <a:noFill/>
          <a:ln cap="flat" cmpd="sng" w="9525">
            <a:solidFill>
              <a:srgbClr val="FFDD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26"/>
          <p:cNvSpPr txBox="1"/>
          <p:nvPr>
            <p:ph hasCustomPrompt="1" type="title"/>
          </p:nvPr>
        </p:nvSpPr>
        <p:spPr>
          <a:xfrm>
            <a:off x="2973750" y="1490825"/>
            <a:ext cx="31965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79" name="Google Shape;1479;p26"/>
          <p:cNvSpPr txBox="1"/>
          <p:nvPr>
            <p:ph idx="1" type="subTitle"/>
          </p:nvPr>
        </p:nvSpPr>
        <p:spPr>
          <a:xfrm>
            <a:off x="2973750" y="2345625"/>
            <a:ext cx="31965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0" name="Google Shape;1480;p26"/>
          <p:cNvSpPr txBox="1"/>
          <p:nvPr>
            <p:ph hasCustomPrompt="1" idx="2" type="title"/>
          </p:nvPr>
        </p:nvSpPr>
        <p:spPr>
          <a:xfrm>
            <a:off x="2973750" y="3116200"/>
            <a:ext cx="31965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81" name="Google Shape;1481;p26"/>
          <p:cNvSpPr txBox="1"/>
          <p:nvPr>
            <p:ph idx="3" type="subTitle"/>
          </p:nvPr>
        </p:nvSpPr>
        <p:spPr>
          <a:xfrm>
            <a:off x="2973750" y="3971000"/>
            <a:ext cx="31965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2" name="Google Shape;1482;p26"/>
          <p:cNvSpPr txBox="1"/>
          <p:nvPr>
            <p:ph idx="4" type="title"/>
          </p:nvPr>
        </p:nvSpPr>
        <p:spPr>
          <a:xfrm>
            <a:off x="713225" y="517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4000">
                <a:solidFill>
                  <a:srgbClr val="FDDFA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483" name="Google Shape;1483;p26"/>
          <p:cNvGrpSpPr/>
          <p:nvPr/>
        </p:nvGrpSpPr>
        <p:grpSpPr>
          <a:xfrm flipH="1" rot="335482">
            <a:off x="47547" y="1764404"/>
            <a:ext cx="1207833" cy="1358187"/>
            <a:chOff x="7252252" y="3590922"/>
            <a:chExt cx="1460083" cy="1641837"/>
          </a:xfrm>
        </p:grpSpPr>
        <p:sp>
          <p:nvSpPr>
            <p:cNvPr id="1484" name="Google Shape;1484;p26"/>
            <p:cNvSpPr/>
            <p:nvPr/>
          </p:nvSpPr>
          <p:spPr>
            <a:xfrm rot="688039">
              <a:off x="7375542" y="3689307"/>
              <a:ext cx="1125626" cy="1353310"/>
            </a:xfrm>
            <a:custGeom>
              <a:rect b="b" l="l" r="r" t="t"/>
              <a:pathLst>
                <a:path extrusionOk="0" h="26236" w="21822">
                  <a:moveTo>
                    <a:pt x="5815" y="1"/>
                  </a:moveTo>
                  <a:lnTo>
                    <a:pt x="5815" y="1"/>
                  </a:lnTo>
                  <a:cubicBezTo>
                    <a:pt x="1" y="10352"/>
                    <a:pt x="3012" y="23063"/>
                    <a:pt x="17224" y="25215"/>
                  </a:cubicBezTo>
                  <a:cubicBezTo>
                    <a:pt x="19424" y="25534"/>
                    <a:pt x="21096" y="25596"/>
                    <a:pt x="21822" y="26235"/>
                  </a:cubicBezTo>
                  <a:cubicBezTo>
                    <a:pt x="21096" y="25584"/>
                    <a:pt x="20813" y="23924"/>
                    <a:pt x="20641" y="21846"/>
                  </a:cubicBezTo>
                  <a:cubicBezTo>
                    <a:pt x="19695" y="10032"/>
                    <a:pt x="19240" y="8828"/>
                    <a:pt x="5815" y="1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6"/>
            <p:cNvSpPr/>
            <p:nvPr/>
          </p:nvSpPr>
          <p:spPr>
            <a:xfrm rot="688039">
              <a:off x="7437079" y="3695486"/>
              <a:ext cx="1063470" cy="1353310"/>
            </a:xfrm>
            <a:custGeom>
              <a:rect b="b" l="l" r="r" t="t"/>
              <a:pathLst>
                <a:path extrusionOk="0" h="26236" w="20617">
                  <a:moveTo>
                    <a:pt x="4610" y="1"/>
                  </a:moveTo>
                  <a:cubicBezTo>
                    <a:pt x="0" y="8201"/>
                    <a:pt x="984" y="17986"/>
                    <a:pt x="8544" y="22695"/>
                  </a:cubicBezTo>
                  <a:cubicBezTo>
                    <a:pt x="13669" y="25924"/>
                    <a:pt x="19123" y="24966"/>
                    <a:pt x="20594" y="26216"/>
                  </a:cubicBezTo>
                  <a:lnTo>
                    <a:pt x="20594" y="26216"/>
                  </a:lnTo>
                  <a:cubicBezTo>
                    <a:pt x="12689" y="19346"/>
                    <a:pt x="7104" y="10183"/>
                    <a:pt x="4610" y="1"/>
                  </a:cubicBezTo>
                  <a:close/>
                  <a:moveTo>
                    <a:pt x="20594" y="26216"/>
                  </a:moveTo>
                  <a:lnTo>
                    <a:pt x="20594" y="26216"/>
                  </a:lnTo>
                  <a:cubicBezTo>
                    <a:pt x="20602" y="26222"/>
                    <a:pt x="20609" y="26229"/>
                    <a:pt x="20617" y="26235"/>
                  </a:cubicBezTo>
                  <a:cubicBezTo>
                    <a:pt x="20609" y="26229"/>
                    <a:pt x="20602" y="26222"/>
                    <a:pt x="20594" y="26216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26"/>
            <p:cNvSpPr/>
            <p:nvPr/>
          </p:nvSpPr>
          <p:spPr>
            <a:xfrm rot="688039">
              <a:off x="7515974" y="3790941"/>
              <a:ext cx="1073012" cy="1348616"/>
            </a:xfrm>
            <a:custGeom>
              <a:rect b="b" l="l" r="r" t="t"/>
              <a:pathLst>
                <a:path extrusionOk="0" h="26145" w="20802">
                  <a:moveTo>
                    <a:pt x="3079" y="0"/>
                  </a:moveTo>
                  <a:cubicBezTo>
                    <a:pt x="3068" y="0"/>
                    <a:pt x="3289" y="673"/>
                    <a:pt x="3945" y="2551"/>
                  </a:cubicBezTo>
                  <a:lnTo>
                    <a:pt x="3945" y="2551"/>
                  </a:lnTo>
                  <a:cubicBezTo>
                    <a:pt x="3578" y="1365"/>
                    <a:pt x="3094" y="0"/>
                    <a:pt x="3079" y="0"/>
                  </a:cubicBezTo>
                  <a:close/>
                  <a:moveTo>
                    <a:pt x="5828" y="525"/>
                  </a:moveTo>
                  <a:cubicBezTo>
                    <a:pt x="7881" y="2013"/>
                    <a:pt x="5250" y="2689"/>
                    <a:pt x="4684" y="4115"/>
                  </a:cubicBezTo>
                  <a:cubicBezTo>
                    <a:pt x="4644" y="4229"/>
                    <a:pt x="4657" y="4413"/>
                    <a:pt x="4628" y="4413"/>
                  </a:cubicBezTo>
                  <a:cubicBezTo>
                    <a:pt x="4613" y="4413"/>
                    <a:pt x="4587" y="4366"/>
                    <a:pt x="4537" y="4238"/>
                  </a:cubicBezTo>
                  <a:cubicBezTo>
                    <a:pt x="4309" y="3590"/>
                    <a:pt x="4113" y="3031"/>
                    <a:pt x="3945" y="2551"/>
                  </a:cubicBezTo>
                  <a:lnTo>
                    <a:pt x="3945" y="2551"/>
                  </a:lnTo>
                  <a:cubicBezTo>
                    <a:pt x="4227" y="3463"/>
                    <a:pt x="4439" y="4269"/>
                    <a:pt x="4314" y="4269"/>
                  </a:cubicBezTo>
                  <a:cubicBezTo>
                    <a:pt x="4307" y="4269"/>
                    <a:pt x="4300" y="4267"/>
                    <a:pt x="4291" y="4262"/>
                  </a:cubicBezTo>
                  <a:cubicBezTo>
                    <a:pt x="3013" y="3561"/>
                    <a:pt x="345" y="4557"/>
                    <a:pt x="1169" y="1939"/>
                  </a:cubicBezTo>
                  <a:lnTo>
                    <a:pt x="1169" y="1939"/>
                  </a:lnTo>
                  <a:cubicBezTo>
                    <a:pt x="160" y="4545"/>
                    <a:pt x="3074" y="3684"/>
                    <a:pt x="4242" y="4348"/>
                  </a:cubicBezTo>
                  <a:cubicBezTo>
                    <a:pt x="4626" y="4552"/>
                    <a:pt x="4647" y="4804"/>
                    <a:pt x="4682" y="4804"/>
                  </a:cubicBezTo>
                  <a:cubicBezTo>
                    <a:pt x="4683" y="4804"/>
                    <a:pt x="4684" y="4803"/>
                    <a:pt x="4684" y="4803"/>
                  </a:cubicBezTo>
                  <a:cubicBezTo>
                    <a:pt x="6314" y="9015"/>
                    <a:pt x="7205" y="10144"/>
                    <a:pt x="7023" y="10144"/>
                  </a:cubicBezTo>
                  <a:cubicBezTo>
                    <a:pt x="6997" y="10144"/>
                    <a:pt x="6947" y="10120"/>
                    <a:pt x="6873" y="10077"/>
                  </a:cubicBezTo>
                  <a:cubicBezTo>
                    <a:pt x="6288" y="9751"/>
                    <a:pt x="5508" y="9680"/>
                    <a:pt x="4683" y="9680"/>
                  </a:cubicBezTo>
                  <a:cubicBezTo>
                    <a:pt x="4048" y="9680"/>
                    <a:pt x="3387" y="9722"/>
                    <a:pt x="2767" y="9722"/>
                  </a:cubicBezTo>
                  <a:cubicBezTo>
                    <a:pt x="1394" y="9722"/>
                    <a:pt x="224" y="9517"/>
                    <a:pt x="1" y="8196"/>
                  </a:cubicBezTo>
                  <a:lnTo>
                    <a:pt x="1" y="8196"/>
                  </a:lnTo>
                  <a:cubicBezTo>
                    <a:pt x="205" y="9709"/>
                    <a:pt x="1662" y="9863"/>
                    <a:pt x="3239" y="9863"/>
                  </a:cubicBezTo>
                  <a:cubicBezTo>
                    <a:pt x="3644" y="9863"/>
                    <a:pt x="4057" y="9853"/>
                    <a:pt x="4458" y="9853"/>
                  </a:cubicBezTo>
                  <a:cubicBezTo>
                    <a:pt x="4933" y="9853"/>
                    <a:pt x="5392" y="9867"/>
                    <a:pt x="5803" y="9930"/>
                  </a:cubicBezTo>
                  <a:cubicBezTo>
                    <a:pt x="7278" y="10163"/>
                    <a:pt x="7315" y="10679"/>
                    <a:pt x="8594" y="12806"/>
                  </a:cubicBezTo>
                  <a:cubicBezTo>
                    <a:pt x="10025" y="15319"/>
                    <a:pt x="10699" y="15904"/>
                    <a:pt x="10563" y="15904"/>
                  </a:cubicBezTo>
                  <a:cubicBezTo>
                    <a:pt x="10445" y="15904"/>
                    <a:pt x="9712" y="15460"/>
                    <a:pt x="8330" y="15460"/>
                  </a:cubicBezTo>
                  <a:cubicBezTo>
                    <a:pt x="8287" y="15460"/>
                    <a:pt x="8244" y="15461"/>
                    <a:pt x="8200" y="15462"/>
                  </a:cubicBezTo>
                  <a:cubicBezTo>
                    <a:pt x="6897" y="15481"/>
                    <a:pt x="5361" y="15786"/>
                    <a:pt x="4012" y="15786"/>
                  </a:cubicBezTo>
                  <a:cubicBezTo>
                    <a:pt x="2765" y="15786"/>
                    <a:pt x="1679" y="15525"/>
                    <a:pt x="1082" y="14540"/>
                  </a:cubicBezTo>
                  <a:lnTo>
                    <a:pt x="1082" y="14540"/>
                  </a:lnTo>
                  <a:cubicBezTo>
                    <a:pt x="1693" y="15686"/>
                    <a:pt x="2913" y="15958"/>
                    <a:pt x="4317" y="15958"/>
                  </a:cubicBezTo>
                  <a:cubicBezTo>
                    <a:pt x="5582" y="15958"/>
                    <a:pt x="6997" y="15736"/>
                    <a:pt x="8247" y="15736"/>
                  </a:cubicBezTo>
                  <a:cubicBezTo>
                    <a:pt x="9014" y="15736"/>
                    <a:pt x="9720" y="15820"/>
                    <a:pt x="10290" y="16089"/>
                  </a:cubicBezTo>
                  <a:cubicBezTo>
                    <a:pt x="11286" y="16543"/>
                    <a:pt x="11470" y="17416"/>
                    <a:pt x="14286" y="20613"/>
                  </a:cubicBezTo>
                  <a:cubicBezTo>
                    <a:pt x="13930" y="20493"/>
                    <a:pt x="13556" y="20445"/>
                    <a:pt x="13168" y="20445"/>
                  </a:cubicBezTo>
                  <a:cubicBezTo>
                    <a:pt x="11595" y="20445"/>
                    <a:pt x="9793" y="21229"/>
                    <a:pt x="8043" y="21229"/>
                  </a:cubicBezTo>
                  <a:cubicBezTo>
                    <a:pt x="7374" y="21229"/>
                    <a:pt x="6712" y="21115"/>
                    <a:pt x="6074" y="20797"/>
                  </a:cubicBezTo>
                  <a:lnTo>
                    <a:pt x="6074" y="20797"/>
                  </a:lnTo>
                  <a:cubicBezTo>
                    <a:pt x="6798" y="21264"/>
                    <a:pt x="7607" y="21414"/>
                    <a:pt x="8428" y="21414"/>
                  </a:cubicBezTo>
                  <a:cubicBezTo>
                    <a:pt x="8860" y="21414"/>
                    <a:pt x="9296" y="21373"/>
                    <a:pt x="9725" y="21313"/>
                  </a:cubicBezTo>
                  <a:cubicBezTo>
                    <a:pt x="11524" y="21045"/>
                    <a:pt x="12588" y="20862"/>
                    <a:pt x="13338" y="20862"/>
                  </a:cubicBezTo>
                  <a:cubicBezTo>
                    <a:pt x="15267" y="20862"/>
                    <a:pt x="15118" y="22072"/>
                    <a:pt x="20076" y="26145"/>
                  </a:cubicBezTo>
                  <a:cubicBezTo>
                    <a:pt x="20801" y="25235"/>
                    <a:pt x="14544" y="22198"/>
                    <a:pt x="14876" y="19371"/>
                  </a:cubicBezTo>
                  <a:cubicBezTo>
                    <a:pt x="15122" y="17293"/>
                    <a:pt x="17101" y="14921"/>
                    <a:pt x="16720" y="12843"/>
                  </a:cubicBezTo>
                  <a:lnTo>
                    <a:pt x="16720" y="12843"/>
                  </a:lnTo>
                  <a:cubicBezTo>
                    <a:pt x="16917" y="15302"/>
                    <a:pt x="14052" y="17994"/>
                    <a:pt x="14556" y="20379"/>
                  </a:cubicBezTo>
                  <a:cubicBezTo>
                    <a:pt x="13142" y="18818"/>
                    <a:pt x="11458" y="16728"/>
                    <a:pt x="11507" y="16715"/>
                  </a:cubicBezTo>
                  <a:cubicBezTo>
                    <a:pt x="9307" y="13802"/>
                    <a:pt x="15257" y="9561"/>
                    <a:pt x="14114" y="7348"/>
                  </a:cubicBezTo>
                  <a:lnTo>
                    <a:pt x="14114" y="7348"/>
                  </a:lnTo>
                  <a:cubicBezTo>
                    <a:pt x="14925" y="9327"/>
                    <a:pt x="10401" y="12646"/>
                    <a:pt x="10770" y="15597"/>
                  </a:cubicBezTo>
                  <a:cubicBezTo>
                    <a:pt x="10773" y="15631"/>
                    <a:pt x="10767" y="15647"/>
                    <a:pt x="10752" y="15647"/>
                  </a:cubicBezTo>
                  <a:cubicBezTo>
                    <a:pt x="10510" y="15647"/>
                    <a:pt x="7984" y="11407"/>
                    <a:pt x="7660" y="10852"/>
                  </a:cubicBezTo>
                  <a:cubicBezTo>
                    <a:pt x="8016" y="10667"/>
                    <a:pt x="6086" y="10421"/>
                    <a:pt x="9491" y="6364"/>
                  </a:cubicBezTo>
                  <a:cubicBezTo>
                    <a:pt x="10401" y="5270"/>
                    <a:pt x="11114" y="4385"/>
                    <a:pt x="10475" y="3820"/>
                  </a:cubicBezTo>
                  <a:lnTo>
                    <a:pt x="10475" y="3820"/>
                  </a:lnTo>
                  <a:cubicBezTo>
                    <a:pt x="11679" y="5024"/>
                    <a:pt x="7131" y="7508"/>
                    <a:pt x="7266" y="10151"/>
                  </a:cubicBezTo>
                  <a:cubicBezTo>
                    <a:pt x="3910" y="3611"/>
                    <a:pt x="4389" y="4361"/>
                    <a:pt x="6049" y="2639"/>
                  </a:cubicBezTo>
                  <a:cubicBezTo>
                    <a:pt x="6860" y="1804"/>
                    <a:pt x="6934" y="1213"/>
                    <a:pt x="5828" y="525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7" name="Google Shape;1487;p26"/>
          <p:cNvGrpSpPr/>
          <p:nvPr/>
        </p:nvGrpSpPr>
        <p:grpSpPr>
          <a:xfrm flipH="1" rot="6970484">
            <a:off x="-379845" y="3832398"/>
            <a:ext cx="2022494" cy="1195480"/>
            <a:chOff x="8495911" y="3044437"/>
            <a:chExt cx="3209147" cy="1896901"/>
          </a:xfrm>
        </p:grpSpPr>
        <p:sp>
          <p:nvSpPr>
            <p:cNvPr id="1488" name="Google Shape;1488;p26"/>
            <p:cNvSpPr/>
            <p:nvPr/>
          </p:nvSpPr>
          <p:spPr>
            <a:xfrm rot="705227">
              <a:off x="8832469" y="3311547"/>
              <a:ext cx="2762760" cy="1362682"/>
            </a:xfrm>
            <a:custGeom>
              <a:rect b="b" l="l" r="r" t="t"/>
              <a:pathLst>
                <a:path extrusionOk="0" h="26418" w="53561">
                  <a:moveTo>
                    <a:pt x="46340" y="0"/>
                  </a:moveTo>
                  <a:cubicBezTo>
                    <a:pt x="43444" y="0"/>
                    <a:pt x="40543" y="2510"/>
                    <a:pt x="37493" y="4714"/>
                  </a:cubicBezTo>
                  <a:cubicBezTo>
                    <a:pt x="33704" y="7499"/>
                    <a:pt x="31647" y="8289"/>
                    <a:pt x="29780" y="8289"/>
                  </a:cubicBezTo>
                  <a:cubicBezTo>
                    <a:pt x="27855" y="8289"/>
                    <a:pt x="26133" y="7449"/>
                    <a:pt x="22926" y="7087"/>
                  </a:cubicBezTo>
                  <a:cubicBezTo>
                    <a:pt x="22437" y="7043"/>
                    <a:pt x="21984" y="7023"/>
                    <a:pt x="21563" y="7023"/>
                  </a:cubicBezTo>
                  <a:cubicBezTo>
                    <a:pt x="14894" y="7023"/>
                    <a:pt x="16060" y="12199"/>
                    <a:pt x="5850" y="12558"/>
                  </a:cubicBezTo>
                  <a:cubicBezTo>
                    <a:pt x="5752" y="12555"/>
                    <a:pt x="5655" y="12554"/>
                    <a:pt x="5561" y="12554"/>
                  </a:cubicBezTo>
                  <a:cubicBezTo>
                    <a:pt x="1846" y="12554"/>
                    <a:pt x="716" y="14435"/>
                    <a:pt x="428" y="18176"/>
                  </a:cubicBezTo>
                  <a:cubicBezTo>
                    <a:pt x="1" y="23778"/>
                    <a:pt x="2330" y="26418"/>
                    <a:pt x="6693" y="26418"/>
                  </a:cubicBezTo>
                  <a:cubicBezTo>
                    <a:pt x="7223" y="26418"/>
                    <a:pt x="7782" y="26379"/>
                    <a:pt x="8370" y="26302"/>
                  </a:cubicBezTo>
                  <a:cubicBezTo>
                    <a:pt x="13462" y="25740"/>
                    <a:pt x="15388" y="22725"/>
                    <a:pt x="21405" y="22725"/>
                  </a:cubicBezTo>
                  <a:cubicBezTo>
                    <a:pt x="22230" y="22725"/>
                    <a:pt x="23133" y="22781"/>
                    <a:pt x="24130" y="22909"/>
                  </a:cubicBezTo>
                  <a:cubicBezTo>
                    <a:pt x="25494" y="23070"/>
                    <a:pt x="26731" y="23145"/>
                    <a:pt x="27857" y="23145"/>
                  </a:cubicBezTo>
                  <a:cubicBezTo>
                    <a:pt x="39605" y="23145"/>
                    <a:pt x="39381" y="14943"/>
                    <a:pt x="46886" y="10455"/>
                  </a:cubicBezTo>
                  <a:cubicBezTo>
                    <a:pt x="50315" y="8390"/>
                    <a:pt x="53561" y="5563"/>
                    <a:pt x="50942" y="2514"/>
                  </a:cubicBezTo>
                  <a:cubicBezTo>
                    <a:pt x="49396" y="700"/>
                    <a:pt x="47869" y="0"/>
                    <a:pt x="46340" y="0"/>
                  </a:cubicBezTo>
                  <a:close/>
                </a:path>
              </a:pathLst>
            </a:custGeom>
            <a:solidFill>
              <a:srgbClr val="E198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6"/>
            <p:cNvSpPr/>
            <p:nvPr/>
          </p:nvSpPr>
          <p:spPr>
            <a:xfrm rot="705227">
              <a:off x="8564020" y="3439922"/>
              <a:ext cx="2795772" cy="956477"/>
            </a:xfrm>
            <a:custGeom>
              <a:rect b="b" l="l" r="r" t="t"/>
              <a:pathLst>
                <a:path extrusionOk="0" h="18543" w="54201">
                  <a:moveTo>
                    <a:pt x="47496" y="1"/>
                  </a:moveTo>
                  <a:lnTo>
                    <a:pt x="47496" y="1"/>
                  </a:lnTo>
                  <a:cubicBezTo>
                    <a:pt x="47488" y="1"/>
                    <a:pt x="47118" y="522"/>
                    <a:pt x="46320" y="1606"/>
                  </a:cubicBezTo>
                  <a:cubicBezTo>
                    <a:pt x="41686" y="7913"/>
                    <a:pt x="44427" y="7089"/>
                    <a:pt x="34359" y="10642"/>
                  </a:cubicBezTo>
                  <a:cubicBezTo>
                    <a:pt x="33978" y="10775"/>
                    <a:pt x="33810" y="10825"/>
                    <a:pt x="33749" y="10825"/>
                  </a:cubicBezTo>
                  <a:cubicBezTo>
                    <a:pt x="33659" y="10825"/>
                    <a:pt x="33806" y="10715"/>
                    <a:pt x="33842" y="10605"/>
                  </a:cubicBezTo>
                  <a:cubicBezTo>
                    <a:pt x="34313" y="9354"/>
                    <a:pt x="36354" y="5992"/>
                    <a:pt x="36235" y="5992"/>
                  </a:cubicBezTo>
                  <a:cubicBezTo>
                    <a:pt x="36183" y="5992"/>
                    <a:pt x="35721" y="6629"/>
                    <a:pt x="34543" y="8355"/>
                  </a:cubicBezTo>
                  <a:cubicBezTo>
                    <a:pt x="32539" y="11170"/>
                    <a:pt x="34150" y="11023"/>
                    <a:pt x="29257" y="12277"/>
                  </a:cubicBezTo>
                  <a:cubicBezTo>
                    <a:pt x="24560" y="13342"/>
                    <a:pt x="22502" y="13781"/>
                    <a:pt x="21753" y="13781"/>
                  </a:cubicBezTo>
                  <a:cubicBezTo>
                    <a:pt x="20964" y="13781"/>
                    <a:pt x="21632" y="13292"/>
                    <a:pt x="22200" y="12535"/>
                  </a:cubicBezTo>
                  <a:cubicBezTo>
                    <a:pt x="23737" y="10347"/>
                    <a:pt x="25274" y="8552"/>
                    <a:pt x="28175" y="5860"/>
                  </a:cubicBezTo>
                  <a:cubicBezTo>
                    <a:pt x="29060" y="5005"/>
                    <a:pt x="29407" y="4648"/>
                    <a:pt x="29373" y="4648"/>
                  </a:cubicBezTo>
                  <a:cubicBezTo>
                    <a:pt x="29206" y="4648"/>
                    <a:pt x="19590" y="13531"/>
                    <a:pt x="20184" y="13961"/>
                  </a:cubicBezTo>
                  <a:cubicBezTo>
                    <a:pt x="18341" y="14236"/>
                    <a:pt x="14253" y="14545"/>
                    <a:pt x="11305" y="14545"/>
                  </a:cubicBezTo>
                  <a:cubicBezTo>
                    <a:pt x="10694" y="14545"/>
                    <a:pt x="10132" y="14531"/>
                    <a:pt x="9649" y="14502"/>
                  </a:cubicBezTo>
                  <a:cubicBezTo>
                    <a:pt x="8665" y="14440"/>
                    <a:pt x="8272" y="14735"/>
                    <a:pt x="12378" y="11355"/>
                  </a:cubicBezTo>
                  <a:cubicBezTo>
                    <a:pt x="12694" y="11098"/>
                    <a:pt x="12806" y="10989"/>
                    <a:pt x="12771" y="10989"/>
                  </a:cubicBezTo>
                  <a:cubicBezTo>
                    <a:pt x="12576" y="10989"/>
                    <a:pt x="7895" y="14284"/>
                    <a:pt x="7854" y="14305"/>
                  </a:cubicBezTo>
                  <a:cubicBezTo>
                    <a:pt x="7726" y="14355"/>
                    <a:pt x="7461" y="14375"/>
                    <a:pt x="7124" y="14375"/>
                  </a:cubicBezTo>
                  <a:cubicBezTo>
                    <a:pt x="5974" y="14375"/>
                    <a:pt x="3976" y="14144"/>
                    <a:pt x="3662" y="14096"/>
                  </a:cubicBezTo>
                  <a:cubicBezTo>
                    <a:pt x="1681" y="13803"/>
                    <a:pt x="812" y="13611"/>
                    <a:pt x="425" y="13611"/>
                  </a:cubicBezTo>
                  <a:cubicBezTo>
                    <a:pt x="0" y="13611"/>
                    <a:pt x="156" y="13843"/>
                    <a:pt x="60" y="14428"/>
                  </a:cubicBezTo>
                  <a:cubicBezTo>
                    <a:pt x="17701" y="16579"/>
                    <a:pt x="5420" y="13703"/>
                    <a:pt x="14751" y="18165"/>
                  </a:cubicBezTo>
                  <a:cubicBezTo>
                    <a:pt x="15281" y="18427"/>
                    <a:pt x="15519" y="18543"/>
                    <a:pt x="15545" y="18543"/>
                  </a:cubicBezTo>
                  <a:cubicBezTo>
                    <a:pt x="15645" y="18543"/>
                    <a:pt x="12784" y="16913"/>
                    <a:pt x="11308" y="15215"/>
                  </a:cubicBezTo>
                  <a:cubicBezTo>
                    <a:pt x="15488" y="15055"/>
                    <a:pt x="17873" y="14957"/>
                    <a:pt x="23049" y="14059"/>
                  </a:cubicBezTo>
                  <a:lnTo>
                    <a:pt x="23049" y="14059"/>
                  </a:lnTo>
                  <a:cubicBezTo>
                    <a:pt x="22782" y="14454"/>
                    <a:pt x="28773" y="17835"/>
                    <a:pt x="35459" y="17835"/>
                  </a:cubicBezTo>
                  <a:cubicBezTo>
                    <a:pt x="35860" y="17835"/>
                    <a:pt x="36264" y="17822"/>
                    <a:pt x="36670" y="17797"/>
                  </a:cubicBezTo>
                  <a:lnTo>
                    <a:pt x="36670" y="17797"/>
                  </a:lnTo>
                  <a:cubicBezTo>
                    <a:pt x="36631" y="17797"/>
                    <a:pt x="36593" y="17797"/>
                    <a:pt x="36554" y="17797"/>
                  </a:cubicBezTo>
                  <a:cubicBezTo>
                    <a:pt x="31410" y="17797"/>
                    <a:pt x="27400" y="16169"/>
                    <a:pt x="24094" y="13850"/>
                  </a:cubicBezTo>
                  <a:cubicBezTo>
                    <a:pt x="29763" y="12812"/>
                    <a:pt x="34133" y="10814"/>
                    <a:pt x="35260" y="10814"/>
                  </a:cubicBezTo>
                  <a:cubicBezTo>
                    <a:pt x="35267" y="10814"/>
                    <a:pt x="35274" y="10814"/>
                    <a:pt x="35281" y="10814"/>
                  </a:cubicBezTo>
                  <a:cubicBezTo>
                    <a:pt x="36289" y="10826"/>
                    <a:pt x="36375" y="11822"/>
                    <a:pt x="41538" y="12006"/>
                  </a:cubicBezTo>
                  <a:cubicBezTo>
                    <a:pt x="40112" y="11810"/>
                    <a:pt x="38711" y="11551"/>
                    <a:pt x="37358" y="11023"/>
                  </a:cubicBezTo>
                  <a:cubicBezTo>
                    <a:pt x="35109" y="10138"/>
                    <a:pt x="35588" y="10802"/>
                    <a:pt x="40628" y="8392"/>
                  </a:cubicBezTo>
                  <a:cubicBezTo>
                    <a:pt x="44665" y="6364"/>
                    <a:pt x="44812" y="6087"/>
                    <a:pt x="45323" y="6087"/>
                  </a:cubicBezTo>
                  <a:cubicBezTo>
                    <a:pt x="45515" y="6087"/>
                    <a:pt x="45758" y="6126"/>
                    <a:pt x="46278" y="6126"/>
                  </a:cubicBezTo>
                  <a:cubicBezTo>
                    <a:pt x="46891" y="6126"/>
                    <a:pt x="47888" y="6072"/>
                    <a:pt x="49639" y="5835"/>
                  </a:cubicBezTo>
                  <a:cubicBezTo>
                    <a:pt x="51066" y="5614"/>
                    <a:pt x="52455" y="5392"/>
                    <a:pt x="54200" y="4630"/>
                  </a:cubicBezTo>
                  <a:lnTo>
                    <a:pt x="54200" y="4630"/>
                  </a:lnTo>
                  <a:cubicBezTo>
                    <a:pt x="52098" y="5442"/>
                    <a:pt x="49971" y="5700"/>
                    <a:pt x="47636" y="5810"/>
                  </a:cubicBezTo>
                  <a:cubicBezTo>
                    <a:pt x="46920" y="5841"/>
                    <a:pt x="46400" y="5882"/>
                    <a:pt x="46091" y="5882"/>
                  </a:cubicBezTo>
                  <a:cubicBezTo>
                    <a:pt x="45155" y="5882"/>
                    <a:pt x="46171" y="5504"/>
                    <a:pt x="49603" y="3303"/>
                  </a:cubicBezTo>
                  <a:cubicBezTo>
                    <a:pt x="51923" y="1752"/>
                    <a:pt x="53788" y="242"/>
                    <a:pt x="53773" y="242"/>
                  </a:cubicBezTo>
                  <a:lnTo>
                    <a:pt x="53773" y="242"/>
                  </a:lnTo>
                  <a:cubicBezTo>
                    <a:pt x="53772" y="242"/>
                    <a:pt x="53751" y="258"/>
                    <a:pt x="53709" y="291"/>
                  </a:cubicBezTo>
                  <a:cubicBezTo>
                    <a:pt x="52110" y="1397"/>
                    <a:pt x="49357" y="3721"/>
                    <a:pt x="43112" y="6941"/>
                  </a:cubicBezTo>
                  <a:cubicBezTo>
                    <a:pt x="45823" y="2462"/>
                    <a:pt x="47513" y="1"/>
                    <a:pt x="47496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0" name="Google Shape;1490;p26"/>
          <p:cNvSpPr/>
          <p:nvPr/>
        </p:nvSpPr>
        <p:spPr>
          <a:xfrm flipH="1" rot="-216063">
            <a:off x="1358202" y="2193693"/>
            <a:ext cx="483144" cy="389656"/>
          </a:xfrm>
          <a:custGeom>
            <a:rect b="b" l="l" r="r" t="t"/>
            <a:pathLst>
              <a:path extrusionOk="0" h="9132" w="11323">
                <a:moveTo>
                  <a:pt x="5055" y="1"/>
                </a:moveTo>
                <a:cubicBezTo>
                  <a:pt x="3681" y="1"/>
                  <a:pt x="2337" y="632"/>
                  <a:pt x="1562" y="1854"/>
                </a:cubicBezTo>
                <a:cubicBezTo>
                  <a:pt x="1" y="4312"/>
                  <a:pt x="1107" y="8246"/>
                  <a:pt x="4869" y="8603"/>
                </a:cubicBezTo>
                <a:cubicBezTo>
                  <a:pt x="5066" y="8623"/>
                  <a:pt x="5265" y="8632"/>
                  <a:pt x="5464" y="8632"/>
                </a:cubicBezTo>
                <a:cubicBezTo>
                  <a:pt x="6650" y="8632"/>
                  <a:pt x="7846" y="8322"/>
                  <a:pt x="8962" y="8322"/>
                </a:cubicBezTo>
                <a:cubicBezTo>
                  <a:pt x="9810" y="8322"/>
                  <a:pt x="10610" y="8501"/>
                  <a:pt x="11323" y="9131"/>
                </a:cubicBezTo>
                <a:cubicBezTo>
                  <a:pt x="9479" y="7496"/>
                  <a:pt x="10130" y="5050"/>
                  <a:pt x="9208" y="2825"/>
                </a:cubicBezTo>
                <a:cubicBezTo>
                  <a:pt x="8409" y="917"/>
                  <a:pt x="6711" y="1"/>
                  <a:pt x="5055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26"/>
          <p:cNvSpPr/>
          <p:nvPr/>
        </p:nvSpPr>
        <p:spPr>
          <a:xfrm flipH="1" rot="-216063">
            <a:off x="-87770" y="2411384"/>
            <a:ext cx="1816899" cy="2849666"/>
          </a:xfrm>
          <a:custGeom>
            <a:rect b="b" l="l" r="r" t="t"/>
            <a:pathLst>
              <a:path extrusionOk="0" h="66785" w="42581">
                <a:moveTo>
                  <a:pt x="124" y="1"/>
                </a:moveTo>
                <a:cubicBezTo>
                  <a:pt x="1" y="1"/>
                  <a:pt x="1139" y="1011"/>
                  <a:pt x="4090" y="3338"/>
                </a:cubicBezTo>
                <a:cubicBezTo>
                  <a:pt x="22395" y="17746"/>
                  <a:pt x="37037" y="40968"/>
                  <a:pt x="41180" y="66784"/>
                </a:cubicBezTo>
                <a:lnTo>
                  <a:pt x="42581" y="66551"/>
                </a:lnTo>
                <a:cubicBezTo>
                  <a:pt x="39385" y="48652"/>
                  <a:pt x="31836" y="33506"/>
                  <a:pt x="20588" y="19135"/>
                </a:cubicBezTo>
                <a:cubicBezTo>
                  <a:pt x="12378" y="9207"/>
                  <a:pt x="498" y="1"/>
                  <a:pt x="124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26"/>
          <p:cNvSpPr/>
          <p:nvPr/>
        </p:nvSpPr>
        <p:spPr>
          <a:xfrm flipH="1" rot="-216063">
            <a:off x="522760" y="3442576"/>
            <a:ext cx="1009341" cy="388247"/>
          </a:xfrm>
          <a:custGeom>
            <a:rect b="b" l="l" r="r" t="t"/>
            <a:pathLst>
              <a:path extrusionOk="0" h="9099" w="23655">
                <a:moveTo>
                  <a:pt x="9720" y="0"/>
                </a:moveTo>
                <a:cubicBezTo>
                  <a:pt x="9649" y="0"/>
                  <a:pt x="9577" y="1"/>
                  <a:pt x="9505" y="2"/>
                </a:cubicBezTo>
                <a:cubicBezTo>
                  <a:pt x="5399" y="174"/>
                  <a:pt x="2006" y="2534"/>
                  <a:pt x="1182" y="4526"/>
                </a:cubicBezTo>
                <a:cubicBezTo>
                  <a:pt x="0" y="7329"/>
                  <a:pt x="3857" y="7992"/>
                  <a:pt x="8446" y="7992"/>
                </a:cubicBezTo>
                <a:cubicBezTo>
                  <a:pt x="12563" y="7992"/>
                  <a:pt x="17271" y="7458"/>
                  <a:pt x="19459" y="7458"/>
                </a:cubicBezTo>
                <a:cubicBezTo>
                  <a:pt x="19881" y="7458"/>
                  <a:pt x="20209" y="7478"/>
                  <a:pt x="20421" y="7525"/>
                </a:cubicBezTo>
                <a:cubicBezTo>
                  <a:pt x="21513" y="7773"/>
                  <a:pt x="22533" y="8247"/>
                  <a:pt x="23415" y="8911"/>
                </a:cubicBezTo>
                <a:lnTo>
                  <a:pt x="23415" y="8911"/>
                </a:lnTo>
                <a:cubicBezTo>
                  <a:pt x="18450" y="4958"/>
                  <a:pt x="17107" y="0"/>
                  <a:pt x="9720" y="0"/>
                </a:cubicBezTo>
                <a:close/>
                <a:moveTo>
                  <a:pt x="23415" y="8911"/>
                </a:moveTo>
                <a:cubicBezTo>
                  <a:pt x="23494" y="8974"/>
                  <a:pt x="23574" y="9036"/>
                  <a:pt x="23655" y="9099"/>
                </a:cubicBezTo>
                <a:cubicBezTo>
                  <a:pt x="23576" y="9035"/>
                  <a:pt x="23496" y="8972"/>
                  <a:pt x="23415" y="891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26"/>
          <p:cNvSpPr/>
          <p:nvPr/>
        </p:nvSpPr>
        <p:spPr>
          <a:xfrm flipH="1" rot="-216063">
            <a:off x="271723" y="3630385"/>
            <a:ext cx="1009298" cy="527264"/>
          </a:xfrm>
          <a:custGeom>
            <a:rect b="b" l="l" r="r" t="t"/>
            <a:pathLst>
              <a:path extrusionOk="0" h="12357" w="23654">
                <a:moveTo>
                  <a:pt x="3718" y="0"/>
                </a:moveTo>
                <a:cubicBezTo>
                  <a:pt x="2481" y="0"/>
                  <a:pt x="1237" y="109"/>
                  <a:pt x="1" y="334"/>
                </a:cubicBezTo>
                <a:cubicBezTo>
                  <a:pt x="1054" y="168"/>
                  <a:pt x="2118" y="87"/>
                  <a:pt x="3182" y="87"/>
                </a:cubicBezTo>
                <a:cubicBezTo>
                  <a:pt x="11257" y="87"/>
                  <a:pt x="19343" y="4753"/>
                  <a:pt x="23014" y="12357"/>
                </a:cubicBezTo>
                <a:lnTo>
                  <a:pt x="23654" y="12062"/>
                </a:lnTo>
                <a:cubicBezTo>
                  <a:pt x="19923" y="4804"/>
                  <a:pt x="11956" y="0"/>
                  <a:pt x="3718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4" name="Google Shape;1494;p26"/>
          <p:cNvGrpSpPr/>
          <p:nvPr/>
        </p:nvGrpSpPr>
        <p:grpSpPr>
          <a:xfrm flipH="1" rot="-215824">
            <a:off x="221550" y="2624031"/>
            <a:ext cx="1416013" cy="1293386"/>
            <a:chOff x="7652314" y="3072428"/>
            <a:chExt cx="1711753" cy="1563515"/>
          </a:xfrm>
        </p:grpSpPr>
        <p:sp>
          <p:nvSpPr>
            <p:cNvPr id="1495" name="Google Shape;1495;p26"/>
            <p:cNvSpPr/>
            <p:nvPr/>
          </p:nvSpPr>
          <p:spPr>
            <a:xfrm>
              <a:off x="8910762" y="3110184"/>
              <a:ext cx="323474" cy="1525759"/>
            </a:xfrm>
            <a:custGeom>
              <a:rect b="b" l="l" r="r" t="t"/>
              <a:pathLst>
                <a:path extrusionOk="0" h="29579" w="6271">
                  <a:moveTo>
                    <a:pt x="2472" y="0"/>
                  </a:moveTo>
                  <a:cubicBezTo>
                    <a:pt x="1" y="8225"/>
                    <a:pt x="616" y="20887"/>
                    <a:pt x="4365" y="28976"/>
                  </a:cubicBezTo>
                  <a:cubicBezTo>
                    <a:pt x="6271" y="28042"/>
                    <a:pt x="3603" y="29578"/>
                    <a:pt x="1882" y="18391"/>
                  </a:cubicBezTo>
                  <a:cubicBezTo>
                    <a:pt x="960" y="12970"/>
                    <a:pt x="935" y="5631"/>
                    <a:pt x="247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6"/>
            <p:cNvSpPr/>
            <p:nvPr/>
          </p:nvSpPr>
          <p:spPr>
            <a:xfrm>
              <a:off x="8811670" y="3072428"/>
              <a:ext cx="552397" cy="1313652"/>
            </a:xfrm>
            <a:custGeom>
              <a:rect b="b" l="l" r="r" t="t"/>
              <a:pathLst>
                <a:path extrusionOk="0" h="25467" w="10709">
                  <a:moveTo>
                    <a:pt x="6283" y="0"/>
                  </a:moveTo>
                  <a:cubicBezTo>
                    <a:pt x="3789" y="0"/>
                    <a:pt x="303" y="3338"/>
                    <a:pt x="111" y="9209"/>
                  </a:cubicBezTo>
                  <a:cubicBezTo>
                    <a:pt x="0" y="14397"/>
                    <a:pt x="1783" y="16929"/>
                    <a:pt x="3725" y="21257"/>
                  </a:cubicBezTo>
                  <a:cubicBezTo>
                    <a:pt x="4229" y="22506"/>
                    <a:pt x="4548" y="23446"/>
                    <a:pt x="4741" y="24118"/>
                  </a:cubicBezTo>
                  <a:lnTo>
                    <a:pt x="4741" y="24118"/>
                  </a:lnTo>
                  <a:cubicBezTo>
                    <a:pt x="4712" y="23377"/>
                    <a:pt x="4773" y="22368"/>
                    <a:pt x="5065" y="21183"/>
                  </a:cubicBezTo>
                  <a:cubicBezTo>
                    <a:pt x="5692" y="18700"/>
                    <a:pt x="7008" y="16831"/>
                    <a:pt x="7930" y="14495"/>
                  </a:cubicBezTo>
                  <a:cubicBezTo>
                    <a:pt x="9380" y="10881"/>
                    <a:pt x="10708" y="2816"/>
                    <a:pt x="7708" y="468"/>
                  </a:cubicBezTo>
                  <a:cubicBezTo>
                    <a:pt x="7307" y="154"/>
                    <a:pt x="6818" y="0"/>
                    <a:pt x="6283" y="0"/>
                  </a:cubicBezTo>
                  <a:close/>
                  <a:moveTo>
                    <a:pt x="4741" y="24118"/>
                  </a:moveTo>
                  <a:cubicBezTo>
                    <a:pt x="4775" y="24970"/>
                    <a:pt x="4927" y="25467"/>
                    <a:pt x="4985" y="25467"/>
                  </a:cubicBezTo>
                  <a:cubicBezTo>
                    <a:pt x="5037" y="25467"/>
                    <a:pt x="5011" y="25053"/>
                    <a:pt x="4741" y="24118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6"/>
            <p:cNvSpPr/>
            <p:nvPr/>
          </p:nvSpPr>
          <p:spPr>
            <a:xfrm>
              <a:off x="7652314" y="3530980"/>
              <a:ext cx="1090867" cy="510357"/>
            </a:xfrm>
            <a:custGeom>
              <a:rect b="b" l="l" r="r" t="t"/>
              <a:pathLst>
                <a:path extrusionOk="0" h="9894" w="21148">
                  <a:moveTo>
                    <a:pt x="7968" y="1"/>
                  </a:moveTo>
                  <a:cubicBezTo>
                    <a:pt x="3482" y="1"/>
                    <a:pt x="0" y="3160"/>
                    <a:pt x="768" y="5224"/>
                  </a:cubicBezTo>
                  <a:cubicBezTo>
                    <a:pt x="1014" y="5900"/>
                    <a:pt x="2120" y="6724"/>
                    <a:pt x="3829" y="7437"/>
                  </a:cubicBezTo>
                  <a:cubicBezTo>
                    <a:pt x="5939" y="8273"/>
                    <a:pt x="8158" y="8503"/>
                    <a:pt x="10167" y="8503"/>
                  </a:cubicBezTo>
                  <a:cubicBezTo>
                    <a:pt x="12621" y="8503"/>
                    <a:pt x="14762" y="8160"/>
                    <a:pt x="16006" y="8160"/>
                  </a:cubicBezTo>
                  <a:cubicBezTo>
                    <a:pt x="16063" y="8160"/>
                    <a:pt x="16118" y="8161"/>
                    <a:pt x="16172" y="8162"/>
                  </a:cubicBezTo>
                  <a:cubicBezTo>
                    <a:pt x="17855" y="8203"/>
                    <a:pt x="19093" y="8598"/>
                    <a:pt x="19899" y="9000"/>
                  </a:cubicBezTo>
                  <a:lnTo>
                    <a:pt x="19899" y="9000"/>
                  </a:lnTo>
                  <a:cubicBezTo>
                    <a:pt x="19337" y="8419"/>
                    <a:pt x="18568" y="7509"/>
                    <a:pt x="17598" y="6146"/>
                  </a:cubicBezTo>
                  <a:cubicBezTo>
                    <a:pt x="16491" y="4695"/>
                    <a:pt x="15594" y="3368"/>
                    <a:pt x="14217" y="2212"/>
                  </a:cubicBezTo>
                  <a:cubicBezTo>
                    <a:pt x="12124" y="616"/>
                    <a:pt x="9948" y="1"/>
                    <a:pt x="7968" y="1"/>
                  </a:cubicBezTo>
                  <a:close/>
                  <a:moveTo>
                    <a:pt x="19899" y="9000"/>
                  </a:moveTo>
                  <a:lnTo>
                    <a:pt x="19899" y="9000"/>
                  </a:lnTo>
                  <a:cubicBezTo>
                    <a:pt x="20531" y="9654"/>
                    <a:pt x="20902" y="9893"/>
                    <a:pt x="21006" y="9893"/>
                  </a:cubicBezTo>
                  <a:cubicBezTo>
                    <a:pt x="21148" y="9893"/>
                    <a:pt x="20784" y="9442"/>
                    <a:pt x="19899" y="900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6"/>
            <p:cNvSpPr/>
            <p:nvPr/>
          </p:nvSpPr>
          <p:spPr>
            <a:xfrm>
              <a:off x="7930344" y="3741695"/>
              <a:ext cx="1114853" cy="627604"/>
            </a:xfrm>
            <a:custGeom>
              <a:rect b="b" l="l" r="r" t="t"/>
              <a:pathLst>
                <a:path extrusionOk="0" h="12167" w="21613">
                  <a:moveTo>
                    <a:pt x="815" y="0"/>
                  </a:moveTo>
                  <a:cubicBezTo>
                    <a:pt x="541" y="0"/>
                    <a:pt x="269" y="7"/>
                    <a:pt x="0" y="20"/>
                  </a:cubicBezTo>
                  <a:cubicBezTo>
                    <a:pt x="110" y="18"/>
                    <a:pt x="221" y="17"/>
                    <a:pt x="332" y="17"/>
                  </a:cubicBezTo>
                  <a:cubicBezTo>
                    <a:pt x="7400" y="17"/>
                    <a:pt x="16338" y="4626"/>
                    <a:pt x="21010" y="12166"/>
                  </a:cubicBezTo>
                  <a:lnTo>
                    <a:pt x="21612" y="11785"/>
                  </a:lnTo>
                  <a:cubicBezTo>
                    <a:pt x="16725" y="4378"/>
                    <a:pt x="7864" y="0"/>
                    <a:pt x="815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9" name="Google Shape;1499;p26"/>
          <p:cNvSpPr/>
          <p:nvPr/>
        </p:nvSpPr>
        <p:spPr>
          <a:xfrm flipH="1" rot="-216063">
            <a:off x="782052" y="2066428"/>
            <a:ext cx="482973" cy="941582"/>
          </a:xfrm>
          <a:custGeom>
            <a:rect b="b" l="l" r="r" t="t"/>
            <a:pathLst>
              <a:path extrusionOk="0" h="22067" w="11319">
                <a:moveTo>
                  <a:pt x="4393" y="1"/>
                </a:moveTo>
                <a:cubicBezTo>
                  <a:pt x="1309" y="1"/>
                  <a:pt x="0" y="5653"/>
                  <a:pt x="1767" y="10585"/>
                </a:cubicBezTo>
                <a:cubicBezTo>
                  <a:pt x="3144" y="14445"/>
                  <a:pt x="5295" y="16055"/>
                  <a:pt x="7483" y="19042"/>
                </a:cubicBezTo>
                <a:cubicBezTo>
                  <a:pt x="8329" y="20209"/>
                  <a:pt x="8795" y="20983"/>
                  <a:pt x="9040" y="21456"/>
                </a:cubicBezTo>
                <a:lnTo>
                  <a:pt x="9040" y="21456"/>
                </a:lnTo>
                <a:cubicBezTo>
                  <a:pt x="8179" y="18635"/>
                  <a:pt x="9494" y="14907"/>
                  <a:pt x="9782" y="13535"/>
                </a:cubicBezTo>
                <a:cubicBezTo>
                  <a:pt x="11319" y="5888"/>
                  <a:pt x="7680" y="418"/>
                  <a:pt x="4742" y="24"/>
                </a:cubicBezTo>
                <a:cubicBezTo>
                  <a:pt x="4623" y="9"/>
                  <a:pt x="4507" y="1"/>
                  <a:pt x="4393" y="1"/>
                </a:cubicBezTo>
                <a:close/>
                <a:moveTo>
                  <a:pt x="9040" y="21456"/>
                </a:moveTo>
                <a:cubicBezTo>
                  <a:pt x="9097" y="21643"/>
                  <a:pt x="9164" y="21827"/>
                  <a:pt x="9241" y="22005"/>
                </a:cubicBezTo>
                <a:cubicBezTo>
                  <a:pt x="9259" y="22045"/>
                  <a:pt x="9273" y="22066"/>
                  <a:pt x="9281" y="22066"/>
                </a:cubicBezTo>
                <a:cubicBezTo>
                  <a:pt x="9303" y="22066"/>
                  <a:pt x="9263" y="21886"/>
                  <a:pt x="9040" y="21456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26"/>
          <p:cNvSpPr/>
          <p:nvPr/>
        </p:nvSpPr>
        <p:spPr>
          <a:xfrm flipH="1" rot="-216063">
            <a:off x="661090" y="2292171"/>
            <a:ext cx="401859" cy="1042324"/>
          </a:xfrm>
          <a:custGeom>
            <a:rect b="b" l="l" r="r" t="t"/>
            <a:pathLst>
              <a:path extrusionOk="0" h="24428" w="9418">
                <a:moveTo>
                  <a:pt x="0" y="0"/>
                </a:moveTo>
                <a:cubicBezTo>
                  <a:pt x="799" y="7241"/>
                  <a:pt x="3381" y="18576"/>
                  <a:pt x="7696" y="24427"/>
                </a:cubicBezTo>
                <a:cubicBezTo>
                  <a:pt x="9417" y="23124"/>
                  <a:pt x="2975" y="21219"/>
                  <a:pt x="0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26"/>
          <p:cNvSpPr/>
          <p:nvPr/>
        </p:nvSpPr>
        <p:spPr>
          <a:xfrm flipH="1" rot="-216063">
            <a:off x="1237331" y="2642238"/>
            <a:ext cx="402456" cy="180662"/>
          </a:xfrm>
          <a:custGeom>
            <a:rect b="b" l="l" r="r" t="t"/>
            <a:pathLst>
              <a:path extrusionOk="0" h="4234" w="9432">
                <a:moveTo>
                  <a:pt x="3876" y="0"/>
                </a:moveTo>
                <a:cubicBezTo>
                  <a:pt x="287" y="0"/>
                  <a:pt x="0" y="4184"/>
                  <a:pt x="3801" y="4232"/>
                </a:cubicBezTo>
                <a:cubicBezTo>
                  <a:pt x="3840" y="4233"/>
                  <a:pt x="3878" y="4234"/>
                  <a:pt x="3916" y="4234"/>
                </a:cubicBezTo>
                <a:cubicBezTo>
                  <a:pt x="6055" y="4234"/>
                  <a:pt x="7042" y="2800"/>
                  <a:pt x="8580" y="2800"/>
                </a:cubicBezTo>
                <a:cubicBezTo>
                  <a:pt x="8845" y="2800"/>
                  <a:pt x="9126" y="2842"/>
                  <a:pt x="9431" y="2942"/>
                </a:cubicBezTo>
                <a:cubicBezTo>
                  <a:pt x="7280" y="2241"/>
                  <a:pt x="6850" y="90"/>
                  <a:pt x="4047" y="3"/>
                </a:cubicBezTo>
                <a:cubicBezTo>
                  <a:pt x="3989" y="1"/>
                  <a:pt x="3932" y="0"/>
                  <a:pt x="3876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26"/>
          <p:cNvSpPr/>
          <p:nvPr/>
        </p:nvSpPr>
        <p:spPr>
          <a:xfrm flipH="1" rot="-216063">
            <a:off x="1093406" y="2740974"/>
            <a:ext cx="429253" cy="105393"/>
          </a:xfrm>
          <a:custGeom>
            <a:rect b="b" l="l" r="r" t="t"/>
            <a:pathLst>
              <a:path extrusionOk="0" h="2470" w="10060">
                <a:moveTo>
                  <a:pt x="743" y="0"/>
                </a:moveTo>
                <a:cubicBezTo>
                  <a:pt x="498" y="0"/>
                  <a:pt x="251" y="4"/>
                  <a:pt x="1" y="11"/>
                </a:cubicBezTo>
                <a:cubicBezTo>
                  <a:pt x="2927" y="24"/>
                  <a:pt x="7229" y="454"/>
                  <a:pt x="9319" y="2470"/>
                </a:cubicBezTo>
                <a:cubicBezTo>
                  <a:pt x="10060" y="1729"/>
                  <a:pt x="6069" y="0"/>
                  <a:pt x="743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26"/>
          <p:cNvSpPr/>
          <p:nvPr/>
        </p:nvSpPr>
        <p:spPr>
          <a:xfrm flipH="1" rot="1991962">
            <a:off x="552322" y="1168969"/>
            <a:ext cx="556506" cy="451844"/>
          </a:xfrm>
          <a:custGeom>
            <a:rect b="b" l="l" r="r" t="t"/>
            <a:pathLst>
              <a:path extrusionOk="0" h="10590" w="13043">
                <a:moveTo>
                  <a:pt x="5601" y="0"/>
                </a:moveTo>
                <a:cubicBezTo>
                  <a:pt x="5570" y="0"/>
                  <a:pt x="5539" y="1"/>
                  <a:pt x="5507" y="2"/>
                </a:cubicBezTo>
                <a:cubicBezTo>
                  <a:pt x="1307" y="148"/>
                  <a:pt x="0" y="10590"/>
                  <a:pt x="5849" y="10590"/>
                </a:cubicBezTo>
                <a:cubicBezTo>
                  <a:pt x="5907" y="10590"/>
                  <a:pt x="5965" y="10589"/>
                  <a:pt x="6023" y="10587"/>
                </a:cubicBezTo>
                <a:cubicBezTo>
                  <a:pt x="10302" y="10427"/>
                  <a:pt x="10154" y="5018"/>
                  <a:pt x="13043" y="4477"/>
                </a:cubicBezTo>
                <a:lnTo>
                  <a:pt x="13043" y="4477"/>
                </a:lnTo>
                <a:cubicBezTo>
                  <a:pt x="12886" y="4506"/>
                  <a:pt x="12732" y="4520"/>
                  <a:pt x="12582" y="4520"/>
                </a:cubicBezTo>
                <a:cubicBezTo>
                  <a:pt x="9885" y="4520"/>
                  <a:pt x="8362" y="0"/>
                  <a:pt x="5601" y="0"/>
                </a:cubicBezTo>
                <a:close/>
              </a:path>
            </a:pathLst>
          </a:custGeom>
          <a:solidFill>
            <a:srgbClr val="C335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26"/>
          <p:cNvSpPr/>
          <p:nvPr/>
        </p:nvSpPr>
        <p:spPr>
          <a:xfrm flipH="1" rot="1991962">
            <a:off x="428620" y="1203997"/>
            <a:ext cx="553391" cy="101718"/>
          </a:xfrm>
          <a:custGeom>
            <a:rect b="b" l="l" r="r" t="t"/>
            <a:pathLst>
              <a:path extrusionOk="0" h="2384" w="12970">
                <a:moveTo>
                  <a:pt x="12785" y="1"/>
                </a:moveTo>
                <a:cubicBezTo>
                  <a:pt x="8347" y="1304"/>
                  <a:pt x="4340" y="2201"/>
                  <a:pt x="0" y="2361"/>
                </a:cubicBezTo>
                <a:cubicBezTo>
                  <a:pt x="482" y="2376"/>
                  <a:pt x="963" y="2384"/>
                  <a:pt x="1445" y="2384"/>
                </a:cubicBezTo>
                <a:cubicBezTo>
                  <a:pt x="5326" y="2384"/>
                  <a:pt x="9196" y="1900"/>
                  <a:pt x="12970" y="960"/>
                </a:cubicBezTo>
                <a:lnTo>
                  <a:pt x="12785" y="1"/>
                </a:ln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5" name="Google Shape;1505;p26"/>
          <p:cNvGrpSpPr/>
          <p:nvPr/>
        </p:nvGrpSpPr>
        <p:grpSpPr>
          <a:xfrm flipH="1" rot="-10468281">
            <a:off x="7833444" y="2275932"/>
            <a:ext cx="1207851" cy="1358207"/>
            <a:chOff x="7252252" y="3590922"/>
            <a:chExt cx="1460083" cy="1641837"/>
          </a:xfrm>
        </p:grpSpPr>
        <p:sp>
          <p:nvSpPr>
            <p:cNvPr id="1506" name="Google Shape;1506;p26"/>
            <p:cNvSpPr/>
            <p:nvPr/>
          </p:nvSpPr>
          <p:spPr>
            <a:xfrm rot="688039">
              <a:off x="7375542" y="3689307"/>
              <a:ext cx="1125626" cy="1353310"/>
            </a:xfrm>
            <a:custGeom>
              <a:rect b="b" l="l" r="r" t="t"/>
              <a:pathLst>
                <a:path extrusionOk="0" h="26236" w="21822">
                  <a:moveTo>
                    <a:pt x="5815" y="1"/>
                  </a:moveTo>
                  <a:lnTo>
                    <a:pt x="5815" y="1"/>
                  </a:lnTo>
                  <a:cubicBezTo>
                    <a:pt x="1" y="10352"/>
                    <a:pt x="3012" y="23063"/>
                    <a:pt x="17224" y="25215"/>
                  </a:cubicBezTo>
                  <a:cubicBezTo>
                    <a:pt x="19424" y="25534"/>
                    <a:pt x="21096" y="25596"/>
                    <a:pt x="21822" y="26235"/>
                  </a:cubicBezTo>
                  <a:cubicBezTo>
                    <a:pt x="21096" y="25584"/>
                    <a:pt x="20813" y="23924"/>
                    <a:pt x="20641" y="21846"/>
                  </a:cubicBezTo>
                  <a:cubicBezTo>
                    <a:pt x="19695" y="10032"/>
                    <a:pt x="19240" y="8828"/>
                    <a:pt x="5815" y="1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6"/>
            <p:cNvSpPr/>
            <p:nvPr/>
          </p:nvSpPr>
          <p:spPr>
            <a:xfrm rot="688039">
              <a:off x="7437079" y="3695486"/>
              <a:ext cx="1063470" cy="1353310"/>
            </a:xfrm>
            <a:custGeom>
              <a:rect b="b" l="l" r="r" t="t"/>
              <a:pathLst>
                <a:path extrusionOk="0" h="26236" w="20617">
                  <a:moveTo>
                    <a:pt x="4610" y="1"/>
                  </a:moveTo>
                  <a:cubicBezTo>
                    <a:pt x="0" y="8201"/>
                    <a:pt x="984" y="17986"/>
                    <a:pt x="8544" y="22695"/>
                  </a:cubicBezTo>
                  <a:cubicBezTo>
                    <a:pt x="13669" y="25924"/>
                    <a:pt x="19123" y="24966"/>
                    <a:pt x="20594" y="26216"/>
                  </a:cubicBezTo>
                  <a:lnTo>
                    <a:pt x="20594" y="26216"/>
                  </a:lnTo>
                  <a:cubicBezTo>
                    <a:pt x="12689" y="19346"/>
                    <a:pt x="7104" y="10183"/>
                    <a:pt x="4610" y="1"/>
                  </a:cubicBezTo>
                  <a:close/>
                  <a:moveTo>
                    <a:pt x="20594" y="26216"/>
                  </a:moveTo>
                  <a:lnTo>
                    <a:pt x="20594" y="26216"/>
                  </a:lnTo>
                  <a:cubicBezTo>
                    <a:pt x="20602" y="26222"/>
                    <a:pt x="20609" y="26229"/>
                    <a:pt x="20617" y="26235"/>
                  </a:cubicBezTo>
                  <a:cubicBezTo>
                    <a:pt x="20609" y="26229"/>
                    <a:pt x="20602" y="26222"/>
                    <a:pt x="20594" y="26216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26"/>
            <p:cNvSpPr/>
            <p:nvPr/>
          </p:nvSpPr>
          <p:spPr>
            <a:xfrm rot="688039">
              <a:off x="7515974" y="3790941"/>
              <a:ext cx="1073012" cy="1348616"/>
            </a:xfrm>
            <a:custGeom>
              <a:rect b="b" l="l" r="r" t="t"/>
              <a:pathLst>
                <a:path extrusionOk="0" h="26145" w="20802">
                  <a:moveTo>
                    <a:pt x="3079" y="0"/>
                  </a:moveTo>
                  <a:cubicBezTo>
                    <a:pt x="3068" y="0"/>
                    <a:pt x="3289" y="673"/>
                    <a:pt x="3945" y="2551"/>
                  </a:cubicBezTo>
                  <a:lnTo>
                    <a:pt x="3945" y="2551"/>
                  </a:lnTo>
                  <a:cubicBezTo>
                    <a:pt x="3578" y="1365"/>
                    <a:pt x="3094" y="0"/>
                    <a:pt x="3079" y="0"/>
                  </a:cubicBezTo>
                  <a:close/>
                  <a:moveTo>
                    <a:pt x="5828" y="525"/>
                  </a:moveTo>
                  <a:cubicBezTo>
                    <a:pt x="7881" y="2013"/>
                    <a:pt x="5250" y="2689"/>
                    <a:pt x="4684" y="4115"/>
                  </a:cubicBezTo>
                  <a:cubicBezTo>
                    <a:pt x="4644" y="4229"/>
                    <a:pt x="4657" y="4413"/>
                    <a:pt x="4628" y="4413"/>
                  </a:cubicBezTo>
                  <a:cubicBezTo>
                    <a:pt x="4613" y="4413"/>
                    <a:pt x="4587" y="4366"/>
                    <a:pt x="4537" y="4238"/>
                  </a:cubicBezTo>
                  <a:cubicBezTo>
                    <a:pt x="4309" y="3590"/>
                    <a:pt x="4113" y="3031"/>
                    <a:pt x="3945" y="2551"/>
                  </a:cubicBezTo>
                  <a:lnTo>
                    <a:pt x="3945" y="2551"/>
                  </a:lnTo>
                  <a:cubicBezTo>
                    <a:pt x="4227" y="3463"/>
                    <a:pt x="4439" y="4269"/>
                    <a:pt x="4314" y="4269"/>
                  </a:cubicBezTo>
                  <a:cubicBezTo>
                    <a:pt x="4307" y="4269"/>
                    <a:pt x="4300" y="4267"/>
                    <a:pt x="4291" y="4262"/>
                  </a:cubicBezTo>
                  <a:cubicBezTo>
                    <a:pt x="3013" y="3561"/>
                    <a:pt x="345" y="4557"/>
                    <a:pt x="1169" y="1939"/>
                  </a:cubicBezTo>
                  <a:lnTo>
                    <a:pt x="1169" y="1939"/>
                  </a:lnTo>
                  <a:cubicBezTo>
                    <a:pt x="160" y="4545"/>
                    <a:pt x="3074" y="3684"/>
                    <a:pt x="4242" y="4348"/>
                  </a:cubicBezTo>
                  <a:cubicBezTo>
                    <a:pt x="4626" y="4552"/>
                    <a:pt x="4647" y="4804"/>
                    <a:pt x="4682" y="4804"/>
                  </a:cubicBezTo>
                  <a:cubicBezTo>
                    <a:pt x="4683" y="4804"/>
                    <a:pt x="4684" y="4803"/>
                    <a:pt x="4684" y="4803"/>
                  </a:cubicBezTo>
                  <a:cubicBezTo>
                    <a:pt x="6314" y="9015"/>
                    <a:pt x="7205" y="10144"/>
                    <a:pt x="7023" y="10144"/>
                  </a:cubicBezTo>
                  <a:cubicBezTo>
                    <a:pt x="6997" y="10144"/>
                    <a:pt x="6947" y="10120"/>
                    <a:pt x="6873" y="10077"/>
                  </a:cubicBezTo>
                  <a:cubicBezTo>
                    <a:pt x="6288" y="9751"/>
                    <a:pt x="5508" y="9680"/>
                    <a:pt x="4683" y="9680"/>
                  </a:cubicBezTo>
                  <a:cubicBezTo>
                    <a:pt x="4048" y="9680"/>
                    <a:pt x="3387" y="9722"/>
                    <a:pt x="2767" y="9722"/>
                  </a:cubicBezTo>
                  <a:cubicBezTo>
                    <a:pt x="1394" y="9722"/>
                    <a:pt x="224" y="9517"/>
                    <a:pt x="1" y="8196"/>
                  </a:cubicBezTo>
                  <a:lnTo>
                    <a:pt x="1" y="8196"/>
                  </a:lnTo>
                  <a:cubicBezTo>
                    <a:pt x="205" y="9709"/>
                    <a:pt x="1662" y="9863"/>
                    <a:pt x="3239" y="9863"/>
                  </a:cubicBezTo>
                  <a:cubicBezTo>
                    <a:pt x="3644" y="9863"/>
                    <a:pt x="4057" y="9853"/>
                    <a:pt x="4458" y="9853"/>
                  </a:cubicBezTo>
                  <a:cubicBezTo>
                    <a:pt x="4933" y="9853"/>
                    <a:pt x="5392" y="9867"/>
                    <a:pt x="5803" y="9930"/>
                  </a:cubicBezTo>
                  <a:cubicBezTo>
                    <a:pt x="7278" y="10163"/>
                    <a:pt x="7315" y="10679"/>
                    <a:pt x="8594" y="12806"/>
                  </a:cubicBezTo>
                  <a:cubicBezTo>
                    <a:pt x="10025" y="15319"/>
                    <a:pt x="10699" y="15904"/>
                    <a:pt x="10563" y="15904"/>
                  </a:cubicBezTo>
                  <a:cubicBezTo>
                    <a:pt x="10445" y="15904"/>
                    <a:pt x="9712" y="15460"/>
                    <a:pt x="8330" y="15460"/>
                  </a:cubicBezTo>
                  <a:cubicBezTo>
                    <a:pt x="8287" y="15460"/>
                    <a:pt x="8244" y="15461"/>
                    <a:pt x="8200" y="15462"/>
                  </a:cubicBezTo>
                  <a:cubicBezTo>
                    <a:pt x="6897" y="15481"/>
                    <a:pt x="5361" y="15786"/>
                    <a:pt x="4012" y="15786"/>
                  </a:cubicBezTo>
                  <a:cubicBezTo>
                    <a:pt x="2765" y="15786"/>
                    <a:pt x="1679" y="15525"/>
                    <a:pt x="1082" y="14540"/>
                  </a:cubicBezTo>
                  <a:lnTo>
                    <a:pt x="1082" y="14540"/>
                  </a:lnTo>
                  <a:cubicBezTo>
                    <a:pt x="1693" y="15686"/>
                    <a:pt x="2913" y="15958"/>
                    <a:pt x="4317" y="15958"/>
                  </a:cubicBezTo>
                  <a:cubicBezTo>
                    <a:pt x="5582" y="15958"/>
                    <a:pt x="6997" y="15736"/>
                    <a:pt x="8247" y="15736"/>
                  </a:cubicBezTo>
                  <a:cubicBezTo>
                    <a:pt x="9014" y="15736"/>
                    <a:pt x="9720" y="15820"/>
                    <a:pt x="10290" y="16089"/>
                  </a:cubicBezTo>
                  <a:cubicBezTo>
                    <a:pt x="11286" y="16543"/>
                    <a:pt x="11470" y="17416"/>
                    <a:pt x="14286" y="20613"/>
                  </a:cubicBezTo>
                  <a:cubicBezTo>
                    <a:pt x="13930" y="20493"/>
                    <a:pt x="13556" y="20445"/>
                    <a:pt x="13168" y="20445"/>
                  </a:cubicBezTo>
                  <a:cubicBezTo>
                    <a:pt x="11595" y="20445"/>
                    <a:pt x="9793" y="21229"/>
                    <a:pt x="8043" y="21229"/>
                  </a:cubicBezTo>
                  <a:cubicBezTo>
                    <a:pt x="7374" y="21229"/>
                    <a:pt x="6712" y="21115"/>
                    <a:pt x="6074" y="20797"/>
                  </a:cubicBezTo>
                  <a:lnTo>
                    <a:pt x="6074" y="20797"/>
                  </a:lnTo>
                  <a:cubicBezTo>
                    <a:pt x="6798" y="21264"/>
                    <a:pt x="7607" y="21414"/>
                    <a:pt x="8428" y="21414"/>
                  </a:cubicBezTo>
                  <a:cubicBezTo>
                    <a:pt x="8860" y="21414"/>
                    <a:pt x="9296" y="21373"/>
                    <a:pt x="9725" y="21313"/>
                  </a:cubicBezTo>
                  <a:cubicBezTo>
                    <a:pt x="11524" y="21045"/>
                    <a:pt x="12588" y="20862"/>
                    <a:pt x="13338" y="20862"/>
                  </a:cubicBezTo>
                  <a:cubicBezTo>
                    <a:pt x="15267" y="20862"/>
                    <a:pt x="15118" y="22072"/>
                    <a:pt x="20076" y="26145"/>
                  </a:cubicBezTo>
                  <a:cubicBezTo>
                    <a:pt x="20801" y="25235"/>
                    <a:pt x="14544" y="22198"/>
                    <a:pt x="14876" y="19371"/>
                  </a:cubicBezTo>
                  <a:cubicBezTo>
                    <a:pt x="15122" y="17293"/>
                    <a:pt x="17101" y="14921"/>
                    <a:pt x="16720" y="12843"/>
                  </a:cubicBezTo>
                  <a:lnTo>
                    <a:pt x="16720" y="12843"/>
                  </a:lnTo>
                  <a:cubicBezTo>
                    <a:pt x="16917" y="15302"/>
                    <a:pt x="14052" y="17994"/>
                    <a:pt x="14556" y="20379"/>
                  </a:cubicBezTo>
                  <a:cubicBezTo>
                    <a:pt x="13142" y="18818"/>
                    <a:pt x="11458" y="16728"/>
                    <a:pt x="11507" y="16715"/>
                  </a:cubicBezTo>
                  <a:cubicBezTo>
                    <a:pt x="9307" y="13802"/>
                    <a:pt x="15257" y="9561"/>
                    <a:pt x="14114" y="7348"/>
                  </a:cubicBezTo>
                  <a:lnTo>
                    <a:pt x="14114" y="7348"/>
                  </a:lnTo>
                  <a:cubicBezTo>
                    <a:pt x="14925" y="9327"/>
                    <a:pt x="10401" y="12646"/>
                    <a:pt x="10770" y="15597"/>
                  </a:cubicBezTo>
                  <a:cubicBezTo>
                    <a:pt x="10773" y="15631"/>
                    <a:pt x="10767" y="15647"/>
                    <a:pt x="10752" y="15647"/>
                  </a:cubicBezTo>
                  <a:cubicBezTo>
                    <a:pt x="10510" y="15647"/>
                    <a:pt x="7984" y="11407"/>
                    <a:pt x="7660" y="10852"/>
                  </a:cubicBezTo>
                  <a:cubicBezTo>
                    <a:pt x="8016" y="10667"/>
                    <a:pt x="6086" y="10421"/>
                    <a:pt x="9491" y="6364"/>
                  </a:cubicBezTo>
                  <a:cubicBezTo>
                    <a:pt x="10401" y="5270"/>
                    <a:pt x="11114" y="4385"/>
                    <a:pt x="10475" y="3820"/>
                  </a:cubicBezTo>
                  <a:lnTo>
                    <a:pt x="10475" y="3820"/>
                  </a:lnTo>
                  <a:cubicBezTo>
                    <a:pt x="11679" y="5024"/>
                    <a:pt x="7131" y="7508"/>
                    <a:pt x="7266" y="10151"/>
                  </a:cubicBezTo>
                  <a:cubicBezTo>
                    <a:pt x="3910" y="3611"/>
                    <a:pt x="4389" y="4361"/>
                    <a:pt x="6049" y="2639"/>
                  </a:cubicBezTo>
                  <a:cubicBezTo>
                    <a:pt x="6860" y="1804"/>
                    <a:pt x="6934" y="1213"/>
                    <a:pt x="5828" y="525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9" name="Google Shape;1509;p26"/>
          <p:cNvGrpSpPr/>
          <p:nvPr/>
        </p:nvGrpSpPr>
        <p:grpSpPr>
          <a:xfrm flipH="1" rot="-3833175">
            <a:off x="7442782" y="370137"/>
            <a:ext cx="2022510" cy="1195490"/>
            <a:chOff x="8495911" y="3044437"/>
            <a:chExt cx="3209147" cy="1896901"/>
          </a:xfrm>
        </p:grpSpPr>
        <p:sp>
          <p:nvSpPr>
            <p:cNvPr id="1510" name="Google Shape;1510;p26"/>
            <p:cNvSpPr/>
            <p:nvPr/>
          </p:nvSpPr>
          <p:spPr>
            <a:xfrm rot="705227">
              <a:off x="8832469" y="3311547"/>
              <a:ext cx="2762760" cy="1362682"/>
            </a:xfrm>
            <a:custGeom>
              <a:rect b="b" l="l" r="r" t="t"/>
              <a:pathLst>
                <a:path extrusionOk="0" h="26418" w="53561">
                  <a:moveTo>
                    <a:pt x="46340" y="0"/>
                  </a:moveTo>
                  <a:cubicBezTo>
                    <a:pt x="43444" y="0"/>
                    <a:pt x="40543" y="2510"/>
                    <a:pt x="37493" y="4714"/>
                  </a:cubicBezTo>
                  <a:cubicBezTo>
                    <a:pt x="33704" y="7499"/>
                    <a:pt x="31647" y="8289"/>
                    <a:pt x="29780" y="8289"/>
                  </a:cubicBezTo>
                  <a:cubicBezTo>
                    <a:pt x="27855" y="8289"/>
                    <a:pt x="26133" y="7449"/>
                    <a:pt x="22926" y="7087"/>
                  </a:cubicBezTo>
                  <a:cubicBezTo>
                    <a:pt x="22437" y="7043"/>
                    <a:pt x="21984" y="7023"/>
                    <a:pt x="21563" y="7023"/>
                  </a:cubicBezTo>
                  <a:cubicBezTo>
                    <a:pt x="14894" y="7023"/>
                    <a:pt x="16060" y="12199"/>
                    <a:pt x="5850" y="12558"/>
                  </a:cubicBezTo>
                  <a:cubicBezTo>
                    <a:pt x="5752" y="12555"/>
                    <a:pt x="5655" y="12554"/>
                    <a:pt x="5561" y="12554"/>
                  </a:cubicBezTo>
                  <a:cubicBezTo>
                    <a:pt x="1846" y="12554"/>
                    <a:pt x="716" y="14435"/>
                    <a:pt x="428" y="18176"/>
                  </a:cubicBezTo>
                  <a:cubicBezTo>
                    <a:pt x="1" y="23778"/>
                    <a:pt x="2330" y="26418"/>
                    <a:pt x="6693" y="26418"/>
                  </a:cubicBezTo>
                  <a:cubicBezTo>
                    <a:pt x="7223" y="26418"/>
                    <a:pt x="7782" y="26379"/>
                    <a:pt x="8370" y="26302"/>
                  </a:cubicBezTo>
                  <a:cubicBezTo>
                    <a:pt x="13462" y="25740"/>
                    <a:pt x="15388" y="22725"/>
                    <a:pt x="21405" y="22725"/>
                  </a:cubicBezTo>
                  <a:cubicBezTo>
                    <a:pt x="22230" y="22725"/>
                    <a:pt x="23133" y="22781"/>
                    <a:pt x="24130" y="22909"/>
                  </a:cubicBezTo>
                  <a:cubicBezTo>
                    <a:pt x="25494" y="23070"/>
                    <a:pt x="26731" y="23145"/>
                    <a:pt x="27857" y="23145"/>
                  </a:cubicBezTo>
                  <a:cubicBezTo>
                    <a:pt x="39605" y="23145"/>
                    <a:pt x="39381" y="14943"/>
                    <a:pt x="46886" y="10455"/>
                  </a:cubicBezTo>
                  <a:cubicBezTo>
                    <a:pt x="50315" y="8390"/>
                    <a:pt x="53561" y="5563"/>
                    <a:pt x="50942" y="2514"/>
                  </a:cubicBezTo>
                  <a:cubicBezTo>
                    <a:pt x="49396" y="700"/>
                    <a:pt x="47869" y="0"/>
                    <a:pt x="46340" y="0"/>
                  </a:cubicBezTo>
                  <a:close/>
                </a:path>
              </a:pathLst>
            </a:custGeom>
            <a:solidFill>
              <a:srgbClr val="E198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26"/>
            <p:cNvSpPr/>
            <p:nvPr/>
          </p:nvSpPr>
          <p:spPr>
            <a:xfrm rot="705227">
              <a:off x="8564020" y="3439922"/>
              <a:ext cx="2795772" cy="956477"/>
            </a:xfrm>
            <a:custGeom>
              <a:rect b="b" l="l" r="r" t="t"/>
              <a:pathLst>
                <a:path extrusionOk="0" h="18543" w="54201">
                  <a:moveTo>
                    <a:pt x="47496" y="1"/>
                  </a:moveTo>
                  <a:lnTo>
                    <a:pt x="47496" y="1"/>
                  </a:lnTo>
                  <a:cubicBezTo>
                    <a:pt x="47488" y="1"/>
                    <a:pt x="47118" y="522"/>
                    <a:pt x="46320" y="1606"/>
                  </a:cubicBezTo>
                  <a:cubicBezTo>
                    <a:pt x="41686" y="7913"/>
                    <a:pt x="44427" y="7089"/>
                    <a:pt x="34359" y="10642"/>
                  </a:cubicBezTo>
                  <a:cubicBezTo>
                    <a:pt x="33978" y="10775"/>
                    <a:pt x="33810" y="10825"/>
                    <a:pt x="33749" y="10825"/>
                  </a:cubicBezTo>
                  <a:cubicBezTo>
                    <a:pt x="33659" y="10825"/>
                    <a:pt x="33806" y="10715"/>
                    <a:pt x="33842" y="10605"/>
                  </a:cubicBezTo>
                  <a:cubicBezTo>
                    <a:pt x="34313" y="9354"/>
                    <a:pt x="36354" y="5992"/>
                    <a:pt x="36235" y="5992"/>
                  </a:cubicBezTo>
                  <a:cubicBezTo>
                    <a:pt x="36183" y="5992"/>
                    <a:pt x="35721" y="6629"/>
                    <a:pt x="34543" y="8355"/>
                  </a:cubicBezTo>
                  <a:cubicBezTo>
                    <a:pt x="32539" y="11170"/>
                    <a:pt x="34150" y="11023"/>
                    <a:pt x="29257" y="12277"/>
                  </a:cubicBezTo>
                  <a:cubicBezTo>
                    <a:pt x="24560" y="13342"/>
                    <a:pt x="22502" y="13781"/>
                    <a:pt x="21753" y="13781"/>
                  </a:cubicBezTo>
                  <a:cubicBezTo>
                    <a:pt x="20964" y="13781"/>
                    <a:pt x="21632" y="13292"/>
                    <a:pt x="22200" y="12535"/>
                  </a:cubicBezTo>
                  <a:cubicBezTo>
                    <a:pt x="23737" y="10347"/>
                    <a:pt x="25274" y="8552"/>
                    <a:pt x="28175" y="5860"/>
                  </a:cubicBezTo>
                  <a:cubicBezTo>
                    <a:pt x="29060" y="5005"/>
                    <a:pt x="29407" y="4648"/>
                    <a:pt x="29373" y="4648"/>
                  </a:cubicBezTo>
                  <a:cubicBezTo>
                    <a:pt x="29206" y="4648"/>
                    <a:pt x="19590" y="13531"/>
                    <a:pt x="20184" y="13961"/>
                  </a:cubicBezTo>
                  <a:cubicBezTo>
                    <a:pt x="18341" y="14236"/>
                    <a:pt x="14253" y="14545"/>
                    <a:pt x="11305" y="14545"/>
                  </a:cubicBezTo>
                  <a:cubicBezTo>
                    <a:pt x="10694" y="14545"/>
                    <a:pt x="10132" y="14531"/>
                    <a:pt x="9649" y="14502"/>
                  </a:cubicBezTo>
                  <a:cubicBezTo>
                    <a:pt x="8665" y="14440"/>
                    <a:pt x="8272" y="14735"/>
                    <a:pt x="12378" y="11355"/>
                  </a:cubicBezTo>
                  <a:cubicBezTo>
                    <a:pt x="12694" y="11098"/>
                    <a:pt x="12806" y="10989"/>
                    <a:pt x="12771" y="10989"/>
                  </a:cubicBezTo>
                  <a:cubicBezTo>
                    <a:pt x="12576" y="10989"/>
                    <a:pt x="7895" y="14284"/>
                    <a:pt x="7854" y="14305"/>
                  </a:cubicBezTo>
                  <a:cubicBezTo>
                    <a:pt x="7726" y="14355"/>
                    <a:pt x="7461" y="14375"/>
                    <a:pt x="7124" y="14375"/>
                  </a:cubicBezTo>
                  <a:cubicBezTo>
                    <a:pt x="5974" y="14375"/>
                    <a:pt x="3976" y="14144"/>
                    <a:pt x="3662" y="14096"/>
                  </a:cubicBezTo>
                  <a:cubicBezTo>
                    <a:pt x="1681" y="13803"/>
                    <a:pt x="812" y="13611"/>
                    <a:pt x="425" y="13611"/>
                  </a:cubicBezTo>
                  <a:cubicBezTo>
                    <a:pt x="0" y="13611"/>
                    <a:pt x="156" y="13843"/>
                    <a:pt x="60" y="14428"/>
                  </a:cubicBezTo>
                  <a:cubicBezTo>
                    <a:pt x="17701" y="16579"/>
                    <a:pt x="5420" y="13703"/>
                    <a:pt x="14751" y="18165"/>
                  </a:cubicBezTo>
                  <a:cubicBezTo>
                    <a:pt x="15281" y="18427"/>
                    <a:pt x="15519" y="18543"/>
                    <a:pt x="15545" y="18543"/>
                  </a:cubicBezTo>
                  <a:cubicBezTo>
                    <a:pt x="15645" y="18543"/>
                    <a:pt x="12784" y="16913"/>
                    <a:pt x="11308" y="15215"/>
                  </a:cubicBezTo>
                  <a:cubicBezTo>
                    <a:pt x="15488" y="15055"/>
                    <a:pt x="17873" y="14957"/>
                    <a:pt x="23049" y="14059"/>
                  </a:cubicBezTo>
                  <a:lnTo>
                    <a:pt x="23049" y="14059"/>
                  </a:lnTo>
                  <a:cubicBezTo>
                    <a:pt x="22782" y="14454"/>
                    <a:pt x="28773" y="17835"/>
                    <a:pt x="35459" y="17835"/>
                  </a:cubicBezTo>
                  <a:cubicBezTo>
                    <a:pt x="35860" y="17835"/>
                    <a:pt x="36264" y="17822"/>
                    <a:pt x="36670" y="17797"/>
                  </a:cubicBezTo>
                  <a:lnTo>
                    <a:pt x="36670" y="17797"/>
                  </a:lnTo>
                  <a:cubicBezTo>
                    <a:pt x="36631" y="17797"/>
                    <a:pt x="36593" y="17797"/>
                    <a:pt x="36554" y="17797"/>
                  </a:cubicBezTo>
                  <a:cubicBezTo>
                    <a:pt x="31410" y="17797"/>
                    <a:pt x="27400" y="16169"/>
                    <a:pt x="24094" y="13850"/>
                  </a:cubicBezTo>
                  <a:cubicBezTo>
                    <a:pt x="29763" y="12812"/>
                    <a:pt x="34133" y="10814"/>
                    <a:pt x="35260" y="10814"/>
                  </a:cubicBezTo>
                  <a:cubicBezTo>
                    <a:pt x="35267" y="10814"/>
                    <a:pt x="35274" y="10814"/>
                    <a:pt x="35281" y="10814"/>
                  </a:cubicBezTo>
                  <a:cubicBezTo>
                    <a:pt x="36289" y="10826"/>
                    <a:pt x="36375" y="11822"/>
                    <a:pt x="41538" y="12006"/>
                  </a:cubicBezTo>
                  <a:cubicBezTo>
                    <a:pt x="40112" y="11810"/>
                    <a:pt x="38711" y="11551"/>
                    <a:pt x="37358" y="11023"/>
                  </a:cubicBezTo>
                  <a:cubicBezTo>
                    <a:pt x="35109" y="10138"/>
                    <a:pt x="35588" y="10802"/>
                    <a:pt x="40628" y="8392"/>
                  </a:cubicBezTo>
                  <a:cubicBezTo>
                    <a:pt x="44665" y="6364"/>
                    <a:pt x="44812" y="6087"/>
                    <a:pt x="45323" y="6087"/>
                  </a:cubicBezTo>
                  <a:cubicBezTo>
                    <a:pt x="45515" y="6087"/>
                    <a:pt x="45758" y="6126"/>
                    <a:pt x="46278" y="6126"/>
                  </a:cubicBezTo>
                  <a:cubicBezTo>
                    <a:pt x="46891" y="6126"/>
                    <a:pt x="47888" y="6072"/>
                    <a:pt x="49639" y="5835"/>
                  </a:cubicBezTo>
                  <a:cubicBezTo>
                    <a:pt x="51066" y="5614"/>
                    <a:pt x="52455" y="5392"/>
                    <a:pt x="54200" y="4630"/>
                  </a:cubicBezTo>
                  <a:lnTo>
                    <a:pt x="54200" y="4630"/>
                  </a:lnTo>
                  <a:cubicBezTo>
                    <a:pt x="52098" y="5442"/>
                    <a:pt x="49971" y="5700"/>
                    <a:pt x="47636" y="5810"/>
                  </a:cubicBezTo>
                  <a:cubicBezTo>
                    <a:pt x="46920" y="5841"/>
                    <a:pt x="46400" y="5882"/>
                    <a:pt x="46091" y="5882"/>
                  </a:cubicBezTo>
                  <a:cubicBezTo>
                    <a:pt x="45155" y="5882"/>
                    <a:pt x="46171" y="5504"/>
                    <a:pt x="49603" y="3303"/>
                  </a:cubicBezTo>
                  <a:cubicBezTo>
                    <a:pt x="51923" y="1752"/>
                    <a:pt x="53788" y="242"/>
                    <a:pt x="53773" y="242"/>
                  </a:cubicBezTo>
                  <a:lnTo>
                    <a:pt x="53773" y="242"/>
                  </a:lnTo>
                  <a:cubicBezTo>
                    <a:pt x="53772" y="242"/>
                    <a:pt x="53751" y="258"/>
                    <a:pt x="53709" y="291"/>
                  </a:cubicBezTo>
                  <a:cubicBezTo>
                    <a:pt x="52110" y="1397"/>
                    <a:pt x="49357" y="3721"/>
                    <a:pt x="43112" y="6941"/>
                  </a:cubicBezTo>
                  <a:cubicBezTo>
                    <a:pt x="45823" y="2462"/>
                    <a:pt x="47513" y="1"/>
                    <a:pt x="47496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2" name="Google Shape;1512;p26"/>
          <p:cNvSpPr/>
          <p:nvPr/>
        </p:nvSpPr>
        <p:spPr>
          <a:xfrm flipH="1" rot="10579904">
            <a:off x="7247219" y="2815802"/>
            <a:ext cx="483152" cy="389662"/>
          </a:xfrm>
          <a:custGeom>
            <a:rect b="b" l="l" r="r" t="t"/>
            <a:pathLst>
              <a:path extrusionOk="0" h="9132" w="11323">
                <a:moveTo>
                  <a:pt x="5055" y="1"/>
                </a:moveTo>
                <a:cubicBezTo>
                  <a:pt x="3681" y="1"/>
                  <a:pt x="2337" y="632"/>
                  <a:pt x="1562" y="1854"/>
                </a:cubicBezTo>
                <a:cubicBezTo>
                  <a:pt x="1" y="4312"/>
                  <a:pt x="1107" y="8246"/>
                  <a:pt x="4869" y="8603"/>
                </a:cubicBezTo>
                <a:cubicBezTo>
                  <a:pt x="5066" y="8623"/>
                  <a:pt x="5265" y="8632"/>
                  <a:pt x="5464" y="8632"/>
                </a:cubicBezTo>
                <a:cubicBezTo>
                  <a:pt x="6650" y="8632"/>
                  <a:pt x="7846" y="8322"/>
                  <a:pt x="8962" y="8322"/>
                </a:cubicBezTo>
                <a:cubicBezTo>
                  <a:pt x="9810" y="8322"/>
                  <a:pt x="10610" y="8501"/>
                  <a:pt x="11323" y="9131"/>
                </a:cubicBezTo>
                <a:cubicBezTo>
                  <a:pt x="9479" y="7496"/>
                  <a:pt x="10130" y="5050"/>
                  <a:pt x="9208" y="2825"/>
                </a:cubicBezTo>
                <a:cubicBezTo>
                  <a:pt x="8409" y="917"/>
                  <a:pt x="6711" y="1"/>
                  <a:pt x="5055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26"/>
          <p:cNvSpPr/>
          <p:nvPr/>
        </p:nvSpPr>
        <p:spPr>
          <a:xfrm flipH="1" rot="10579904">
            <a:off x="7357736" y="137148"/>
            <a:ext cx="1816928" cy="2849711"/>
          </a:xfrm>
          <a:custGeom>
            <a:rect b="b" l="l" r="r" t="t"/>
            <a:pathLst>
              <a:path extrusionOk="0" h="66785" w="42581">
                <a:moveTo>
                  <a:pt x="124" y="1"/>
                </a:moveTo>
                <a:cubicBezTo>
                  <a:pt x="1" y="1"/>
                  <a:pt x="1139" y="1011"/>
                  <a:pt x="4090" y="3338"/>
                </a:cubicBezTo>
                <a:cubicBezTo>
                  <a:pt x="22395" y="17746"/>
                  <a:pt x="37037" y="40968"/>
                  <a:pt x="41180" y="66784"/>
                </a:cubicBezTo>
                <a:lnTo>
                  <a:pt x="42581" y="66551"/>
                </a:lnTo>
                <a:cubicBezTo>
                  <a:pt x="39385" y="48652"/>
                  <a:pt x="31836" y="33506"/>
                  <a:pt x="20588" y="19135"/>
                </a:cubicBezTo>
                <a:cubicBezTo>
                  <a:pt x="12378" y="9207"/>
                  <a:pt x="498" y="1"/>
                  <a:pt x="124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26"/>
          <p:cNvSpPr/>
          <p:nvPr/>
        </p:nvSpPr>
        <p:spPr>
          <a:xfrm flipH="1" rot="10579904">
            <a:off x="7555002" y="1567657"/>
            <a:ext cx="1009357" cy="388254"/>
          </a:xfrm>
          <a:custGeom>
            <a:rect b="b" l="l" r="r" t="t"/>
            <a:pathLst>
              <a:path extrusionOk="0" h="9099" w="23655">
                <a:moveTo>
                  <a:pt x="9720" y="0"/>
                </a:moveTo>
                <a:cubicBezTo>
                  <a:pt x="9649" y="0"/>
                  <a:pt x="9577" y="1"/>
                  <a:pt x="9505" y="2"/>
                </a:cubicBezTo>
                <a:cubicBezTo>
                  <a:pt x="5399" y="174"/>
                  <a:pt x="2006" y="2534"/>
                  <a:pt x="1182" y="4526"/>
                </a:cubicBezTo>
                <a:cubicBezTo>
                  <a:pt x="0" y="7329"/>
                  <a:pt x="3857" y="7992"/>
                  <a:pt x="8446" y="7992"/>
                </a:cubicBezTo>
                <a:cubicBezTo>
                  <a:pt x="12563" y="7992"/>
                  <a:pt x="17271" y="7458"/>
                  <a:pt x="19459" y="7458"/>
                </a:cubicBezTo>
                <a:cubicBezTo>
                  <a:pt x="19881" y="7458"/>
                  <a:pt x="20209" y="7478"/>
                  <a:pt x="20421" y="7525"/>
                </a:cubicBezTo>
                <a:cubicBezTo>
                  <a:pt x="21513" y="7773"/>
                  <a:pt x="22533" y="8247"/>
                  <a:pt x="23415" y="8911"/>
                </a:cubicBezTo>
                <a:lnTo>
                  <a:pt x="23415" y="8911"/>
                </a:lnTo>
                <a:cubicBezTo>
                  <a:pt x="18450" y="4958"/>
                  <a:pt x="17107" y="0"/>
                  <a:pt x="9720" y="0"/>
                </a:cubicBezTo>
                <a:close/>
                <a:moveTo>
                  <a:pt x="23415" y="8911"/>
                </a:moveTo>
                <a:cubicBezTo>
                  <a:pt x="23494" y="8974"/>
                  <a:pt x="23574" y="9036"/>
                  <a:pt x="23655" y="9099"/>
                </a:cubicBezTo>
                <a:cubicBezTo>
                  <a:pt x="23576" y="9035"/>
                  <a:pt x="23496" y="8972"/>
                  <a:pt x="23415" y="891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26"/>
          <p:cNvSpPr/>
          <p:nvPr/>
        </p:nvSpPr>
        <p:spPr>
          <a:xfrm flipH="1" rot="10579904">
            <a:off x="7805780" y="1240535"/>
            <a:ext cx="1009314" cy="527272"/>
          </a:xfrm>
          <a:custGeom>
            <a:rect b="b" l="l" r="r" t="t"/>
            <a:pathLst>
              <a:path extrusionOk="0" h="12357" w="23654">
                <a:moveTo>
                  <a:pt x="3718" y="0"/>
                </a:moveTo>
                <a:cubicBezTo>
                  <a:pt x="2481" y="0"/>
                  <a:pt x="1237" y="109"/>
                  <a:pt x="1" y="334"/>
                </a:cubicBezTo>
                <a:cubicBezTo>
                  <a:pt x="1054" y="168"/>
                  <a:pt x="2118" y="87"/>
                  <a:pt x="3182" y="87"/>
                </a:cubicBezTo>
                <a:cubicBezTo>
                  <a:pt x="11257" y="87"/>
                  <a:pt x="19343" y="4753"/>
                  <a:pt x="23014" y="12357"/>
                </a:cubicBezTo>
                <a:lnTo>
                  <a:pt x="23654" y="12062"/>
                </a:lnTo>
                <a:cubicBezTo>
                  <a:pt x="19923" y="4804"/>
                  <a:pt x="11956" y="0"/>
                  <a:pt x="3718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6" name="Google Shape;1516;p26"/>
          <p:cNvGrpSpPr/>
          <p:nvPr/>
        </p:nvGrpSpPr>
        <p:grpSpPr>
          <a:xfrm flipH="1" rot="10580002">
            <a:off x="7449544" y="1480853"/>
            <a:ext cx="1415950" cy="1293329"/>
            <a:chOff x="7652314" y="3072428"/>
            <a:chExt cx="1711753" cy="1563515"/>
          </a:xfrm>
        </p:grpSpPr>
        <p:sp>
          <p:nvSpPr>
            <p:cNvPr id="1517" name="Google Shape;1517;p26"/>
            <p:cNvSpPr/>
            <p:nvPr/>
          </p:nvSpPr>
          <p:spPr>
            <a:xfrm>
              <a:off x="8910762" y="3110184"/>
              <a:ext cx="323474" cy="1525759"/>
            </a:xfrm>
            <a:custGeom>
              <a:rect b="b" l="l" r="r" t="t"/>
              <a:pathLst>
                <a:path extrusionOk="0" h="29579" w="6271">
                  <a:moveTo>
                    <a:pt x="2472" y="0"/>
                  </a:moveTo>
                  <a:cubicBezTo>
                    <a:pt x="1" y="8225"/>
                    <a:pt x="616" y="20887"/>
                    <a:pt x="4365" y="28976"/>
                  </a:cubicBezTo>
                  <a:cubicBezTo>
                    <a:pt x="6271" y="28042"/>
                    <a:pt x="3603" y="29578"/>
                    <a:pt x="1882" y="18391"/>
                  </a:cubicBezTo>
                  <a:cubicBezTo>
                    <a:pt x="960" y="12970"/>
                    <a:pt x="935" y="5631"/>
                    <a:pt x="247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6"/>
            <p:cNvSpPr/>
            <p:nvPr/>
          </p:nvSpPr>
          <p:spPr>
            <a:xfrm>
              <a:off x="8811670" y="3072428"/>
              <a:ext cx="552397" cy="1313652"/>
            </a:xfrm>
            <a:custGeom>
              <a:rect b="b" l="l" r="r" t="t"/>
              <a:pathLst>
                <a:path extrusionOk="0" h="25467" w="10709">
                  <a:moveTo>
                    <a:pt x="6283" y="0"/>
                  </a:moveTo>
                  <a:cubicBezTo>
                    <a:pt x="3789" y="0"/>
                    <a:pt x="303" y="3338"/>
                    <a:pt x="111" y="9209"/>
                  </a:cubicBezTo>
                  <a:cubicBezTo>
                    <a:pt x="0" y="14397"/>
                    <a:pt x="1783" y="16929"/>
                    <a:pt x="3725" y="21257"/>
                  </a:cubicBezTo>
                  <a:cubicBezTo>
                    <a:pt x="4229" y="22506"/>
                    <a:pt x="4548" y="23446"/>
                    <a:pt x="4741" y="24118"/>
                  </a:cubicBezTo>
                  <a:lnTo>
                    <a:pt x="4741" y="24118"/>
                  </a:lnTo>
                  <a:cubicBezTo>
                    <a:pt x="4712" y="23377"/>
                    <a:pt x="4773" y="22368"/>
                    <a:pt x="5065" y="21183"/>
                  </a:cubicBezTo>
                  <a:cubicBezTo>
                    <a:pt x="5692" y="18700"/>
                    <a:pt x="7008" y="16831"/>
                    <a:pt x="7930" y="14495"/>
                  </a:cubicBezTo>
                  <a:cubicBezTo>
                    <a:pt x="9380" y="10881"/>
                    <a:pt x="10708" y="2816"/>
                    <a:pt x="7708" y="468"/>
                  </a:cubicBezTo>
                  <a:cubicBezTo>
                    <a:pt x="7307" y="154"/>
                    <a:pt x="6818" y="0"/>
                    <a:pt x="6283" y="0"/>
                  </a:cubicBezTo>
                  <a:close/>
                  <a:moveTo>
                    <a:pt x="4741" y="24118"/>
                  </a:moveTo>
                  <a:cubicBezTo>
                    <a:pt x="4775" y="24970"/>
                    <a:pt x="4927" y="25467"/>
                    <a:pt x="4985" y="25467"/>
                  </a:cubicBezTo>
                  <a:cubicBezTo>
                    <a:pt x="5037" y="25467"/>
                    <a:pt x="5011" y="25053"/>
                    <a:pt x="4741" y="24118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26"/>
            <p:cNvSpPr/>
            <p:nvPr/>
          </p:nvSpPr>
          <p:spPr>
            <a:xfrm>
              <a:off x="7652314" y="3530980"/>
              <a:ext cx="1090867" cy="510357"/>
            </a:xfrm>
            <a:custGeom>
              <a:rect b="b" l="l" r="r" t="t"/>
              <a:pathLst>
                <a:path extrusionOk="0" h="9894" w="21148">
                  <a:moveTo>
                    <a:pt x="7968" y="1"/>
                  </a:moveTo>
                  <a:cubicBezTo>
                    <a:pt x="3482" y="1"/>
                    <a:pt x="0" y="3160"/>
                    <a:pt x="768" y="5224"/>
                  </a:cubicBezTo>
                  <a:cubicBezTo>
                    <a:pt x="1014" y="5900"/>
                    <a:pt x="2120" y="6724"/>
                    <a:pt x="3829" y="7437"/>
                  </a:cubicBezTo>
                  <a:cubicBezTo>
                    <a:pt x="5939" y="8273"/>
                    <a:pt x="8158" y="8503"/>
                    <a:pt x="10167" y="8503"/>
                  </a:cubicBezTo>
                  <a:cubicBezTo>
                    <a:pt x="12621" y="8503"/>
                    <a:pt x="14762" y="8160"/>
                    <a:pt x="16006" y="8160"/>
                  </a:cubicBezTo>
                  <a:cubicBezTo>
                    <a:pt x="16063" y="8160"/>
                    <a:pt x="16118" y="8161"/>
                    <a:pt x="16172" y="8162"/>
                  </a:cubicBezTo>
                  <a:cubicBezTo>
                    <a:pt x="17855" y="8203"/>
                    <a:pt x="19093" y="8598"/>
                    <a:pt x="19899" y="9000"/>
                  </a:cubicBezTo>
                  <a:lnTo>
                    <a:pt x="19899" y="9000"/>
                  </a:lnTo>
                  <a:cubicBezTo>
                    <a:pt x="19337" y="8419"/>
                    <a:pt x="18568" y="7509"/>
                    <a:pt x="17598" y="6146"/>
                  </a:cubicBezTo>
                  <a:cubicBezTo>
                    <a:pt x="16491" y="4695"/>
                    <a:pt x="15594" y="3368"/>
                    <a:pt x="14217" y="2212"/>
                  </a:cubicBezTo>
                  <a:cubicBezTo>
                    <a:pt x="12124" y="616"/>
                    <a:pt x="9948" y="1"/>
                    <a:pt x="7968" y="1"/>
                  </a:cubicBezTo>
                  <a:close/>
                  <a:moveTo>
                    <a:pt x="19899" y="9000"/>
                  </a:moveTo>
                  <a:lnTo>
                    <a:pt x="19899" y="9000"/>
                  </a:lnTo>
                  <a:cubicBezTo>
                    <a:pt x="20531" y="9654"/>
                    <a:pt x="20902" y="9893"/>
                    <a:pt x="21006" y="9893"/>
                  </a:cubicBezTo>
                  <a:cubicBezTo>
                    <a:pt x="21148" y="9893"/>
                    <a:pt x="20784" y="9442"/>
                    <a:pt x="19899" y="900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26"/>
            <p:cNvSpPr/>
            <p:nvPr/>
          </p:nvSpPr>
          <p:spPr>
            <a:xfrm>
              <a:off x="7930344" y="3741695"/>
              <a:ext cx="1114853" cy="627604"/>
            </a:xfrm>
            <a:custGeom>
              <a:rect b="b" l="l" r="r" t="t"/>
              <a:pathLst>
                <a:path extrusionOk="0" h="12167" w="21613">
                  <a:moveTo>
                    <a:pt x="815" y="0"/>
                  </a:moveTo>
                  <a:cubicBezTo>
                    <a:pt x="541" y="0"/>
                    <a:pt x="269" y="7"/>
                    <a:pt x="0" y="20"/>
                  </a:cubicBezTo>
                  <a:cubicBezTo>
                    <a:pt x="110" y="18"/>
                    <a:pt x="221" y="17"/>
                    <a:pt x="332" y="17"/>
                  </a:cubicBezTo>
                  <a:cubicBezTo>
                    <a:pt x="7400" y="17"/>
                    <a:pt x="16338" y="4626"/>
                    <a:pt x="21010" y="12166"/>
                  </a:cubicBezTo>
                  <a:lnTo>
                    <a:pt x="21612" y="11785"/>
                  </a:lnTo>
                  <a:cubicBezTo>
                    <a:pt x="16725" y="4378"/>
                    <a:pt x="7864" y="0"/>
                    <a:pt x="815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1" name="Google Shape;1521;p26"/>
          <p:cNvSpPr/>
          <p:nvPr/>
        </p:nvSpPr>
        <p:spPr>
          <a:xfrm flipH="1" rot="10579904">
            <a:off x="7823364" y="2390457"/>
            <a:ext cx="482981" cy="941597"/>
          </a:xfrm>
          <a:custGeom>
            <a:rect b="b" l="l" r="r" t="t"/>
            <a:pathLst>
              <a:path extrusionOk="0" h="22067" w="11319">
                <a:moveTo>
                  <a:pt x="4393" y="1"/>
                </a:moveTo>
                <a:cubicBezTo>
                  <a:pt x="1309" y="1"/>
                  <a:pt x="0" y="5653"/>
                  <a:pt x="1767" y="10585"/>
                </a:cubicBezTo>
                <a:cubicBezTo>
                  <a:pt x="3144" y="14445"/>
                  <a:pt x="5295" y="16055"/>
                  <a:pt x="7483" y="19042"/>
                </a:cubicBezTo>
                <a:cubicBezTo>
                  <a:pt x="8329" y="20209"/>
                  <a:pt x="8795" y="20983"/>
                  <a:pt x="9040" y="21456"/>
                </a:cubicBezTo>
                <a:lnTo>
                  <a:pt x="9040" y="21456"/>
                </a:lnTo>
                <a:cubicBezTo>
                  <a:pt x="8179" y="18635"/>
                  <a:pt x="9494" y="14907"/>
                  <a:pt x="9782" y="13535"/>
                </a:cubicBezTo>
                <a:cubicBezTo>
                  <a:pt x="11319" y="5888"/>
                  <a:pt x="7680" y="418"/>
                  <a:pt x="4742" y="24"/>
                </a:cubicBezTo>
                <a:cubicBezTo>
                  <a:pt x="4623" y="9"/>
                  <a:pt x="4507" y="1"/>
                  <a:pt x="4393" y="1"/>
                </a:cubicBezTo>
                <a:close/>
                <a:moveTo>
                  <a:pt x="9040" y="21456"/>
                </a:moveTo>
                <a:cubicBezTo>
                  <a:pt x="9097" y="21643"/>
                  <a:pt x="9164" y="21827"/>
                  <a:pt x="9241" y="22005"/>
                </a:cubicBezTo>
                <a:cubicBezTo>
                  <a:pt x="9259" y="22045"/>
                  <a:pt x="9273" y="22066"/>
                  <a:pt x="9281" y="22066"/>
                </a:cubicBezTo>
                <a:cubicBezTo>
                  <a:pt x="9303" y="22066"/>
                  <a:pt x="9263" y="21886"/>
                  <a:pt x="9040" y="21456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26"/>
          <p:cNvSpPr/>
          <p:nvPr/>
        </p:nvSpPr>
        <p:spPr>
          <a:xfrm flipH="1" rot="10579904">
            <a:off x="8025117" y="2063781"/>
            <a:ext cx="401865" cy="1042341"/>
          </a:xfrm>
          <a:custGeom>
            <a:rect b="b" l="l" r="r" t="t"/>
            <a:pathLst>
              <a:path extrusionOk="0" h="24428" w="9418">
                <a:moveTo>
                  <a:pt x="0" y="0"/>
                </a:moveTo>
                <a:cubicBezTo>
                  <a:pt x="799" y="7241"/>
                  <a:pt x="3381" y="18576"/>
                  <a:pt x="7696" y="24427"/>
                </a:cubicBezTo>
                <a:cubicBezTo>
                  <a:pt x="9417" y="23124"/>
                  <a:pt x="2975" y="21219"/>
                  <a:pt x="0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26"/>
          <p:cNvSpPr/>
          <p:nvPr/>
        </p:nvSpPr>
        <p:spPr>
          <a:xfrm flipH="1" rot="10579904">
            <a:off x="7448375" y="2576065"/>
            <a:ext cx="402463" cy="180664"/>
          </a:xfrm>
          <a:custGeom>
            <a:rect b="b" l="l" r="r" t="t"/>
            <a:pathLst>
              <a:path extrusionOk="0" h="4234" w="9432">
                <a:moveTo>
                  <a:pt x="3876" y="0"/>
                </a:moveTo>
                <a:cubicBezTo>
                  <a:pt x="287" y="0"/>
                  <a:pt x="0" y="4184"/>
                  <a:pt x="3801" y="4232"/>
                </a:cubicBezTo>
                <a:cubicBezTo>
                  <a:pt x="3840" y="4233"/>
                  <a:pt x="3878" y="4234"/>
                  <a:pt x="3916" y="4234"/>
                </a:cubicBezTo>
                <a:cubicBezTo>
                  <a:pt x="6055" y="4234"/>
                  <a:pt x="7042" y="2800"/>
                  <a:pt x="8580" y="2800"/>
                </a:cubicBezTo>
                <a:cubicBezTo>
                  <a:pt x="8845" y="2800"/>
                  <a:pt x="9126" y="2842"/>
                  <a:pt x="9431" y="2942"/>
                </a:cubicBezTo>
                <a:cubicBezTo>
                  <a:pt x="7280" y="2241"/>
                  <a:pt x="6850" y="90"/>
                  <a:pt x="4047" y="3"/>
                </a:cubicBezTo>
                <a:cubicBezTo>
                  <a:pt x="3989" y="1"/>
                  <a:pt x="3932" y="0"/>
                  <a:pt x="3876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Google Shape;1524;p26"/>
          <p:cNvSpPr/>
          <p:nvPr/>
        </p:nvSpPr>
        <p:spPr>
          <a:xfrm flipH="1" rot="10579904">
            <a:off x="7565432" y="2552446"/>
            <a:ext cx="429259" cy="105395"/>
          </a:xfrm>
          <a:custGeom>
            <a:rect b="b" l="l" r="r" t="t"/>
            <a:pathLst>
              <a:path extrusionOk="0" h="2470" w="10060">
                <a:moveTo>
                  <a:pt x="743" y="0"/>
                </a:moveTo>
                <a:cubicBezTo>
                  <a:pt x="498" y="0"/>
                  <a:pt x="251" y="4"/>
                  <a:pt x="1" y="11"/>
                </a:cubicBezTo>
                <a:cubicBezTo>
                  <a:pt x="2927" y="24"/>
                  <a:pt x="7229" y="454"/>
                  <a:pt x="9319" y="2470"/>
                </a:cubicBezTo>
                <a:cubicBezTo>
                  <a:pt x="10060" y="1729"/>
                  <a:pt x="6069" y="0"/>
                  <a:pt x="743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26"/>
          <p:cNvSpPr/>
          <p:nvPr/>
        </p:nvSpPr>
        <p:spPr>
          <a:xfrm flipH="1" rot="-8811948">
            <a:off x="7980904" y="3777448"/>
            <a:ext cx="556521" cy="451856"/>
          </a:xfrm>
          <a:custGeom>
            <a:rect b="b" l="l" r="r" t="t"/>
            <a:pathLst>
              <a:path extrusionOk="0" h="10590" w="13043">
                <a:moveTo>
                  <a:pt x="5601" y="0"/>
                </a:moveTo>
                <a:cubicBezTo>
                  <a:pt x="5570" y="0"/>
                  <a:pt x="5539" y="1"/>
                  <a:pt x="5507" y="2"/>
                </a:cubicBezTo>
                <a:cubicBezTo>
                  <a:pt x="1307" y="148"/>
                  <a:pt x="0" y="10590"/>
                  <a:pt x="5849" y="10590"/>
                </a:cubicBezTo>
                <a:cubicBezTo>
                  <a:pt x="5907" y="10590"/>
                  <a:pt x="5965" y="10589"/>
                  <a:pt x="6023" y="10587"/>
                </a:cubicBezTo>
                <a:cubicBezTo>
                  <a:pt x="10302" y="10427"/>
                  <a:pt x="10154" y="5018"/>
                  <a:pt x="13043" y="4477"/>
                </a:cubicBezTo>
                <a:lnTo>
                  <a:pt x="13043" y="4477"/>
                </a:lnTo>
                <a:cubicBezTo>
                  <a:pt x="12886" y="4506"/>
                  <a:pt x="12732" y="4520"/>
                  <a:pt x="12582" y="4520"/>
                </a:cubicBezTo>
                <a:cubicBezTo>
                  <a:pt x="9885" y="4520"/>
                  <a:pt x="8362" y="0"/>
                  <a:pt x="5601" y="0"/>
                </a:cubicBezTo>
                <a:close/>
              </a:path>
            </a:pathLst>
          </a:custGeom>
          <a:solidFill>
            <a:srgbClr val="C335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26"/>
          <p:cNvSpPr/>
          <p:nvPr/>
        </p:nvSpPr>
        <p:spPr>
          <a:xfrm flipH="1" rot="-8811948">
            <a:off x="8107878" y="4092403"/>
            <a:ext cx="553406" cy="101721"/>
          </a:xfrm>
          <a:custGeom>
            <a:rect b="b" l="l" r="r" t="t"/>
            <a:pathLst>
              <a:path extrusionOk="0" h="2384" w="12970">
                <a:moveTo>
                  <a:pt x="12785" y="1"/>
                </a:moveTo>
                <a:cubicBezTo>
                  <a:pt x="8347" y="1304"/>
                  <a:pt x="4340" y="2201"/>
                  <a:pt x="0" y="2361"/>
                </a:cubicBezTo>
                <a:cubicBezTo>
                  <a:pt x="482" y="2376"/>
                  <a:pt x="963" y="2384"/>
                  <a:pt x="1445" y="2384"/>
                </a:cubicBezTo>
                <a:cubicBezTo>
                  <a:pt x="5326" y="2384"/>
                  <a:pt x="9196" y="1900"/>
                  <a:pt x="12970" y="960"/>
                </a:cubicBezTo>
                <a:lnTo>
                  <a:pt x="12785" y="1"/>
                </a:ln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27"/>
          <p:cNvSpPr/>
          <p:nvPr/>
        </p:nvSpPr>
        <p:spPr>
          <a:xfrm>
            <a:off x="499950" y="390450"/>
            <a:ext cx="8144100" cy="4362600"/>
          </a:xfrm>
          <a:prstGeom prst="rect">
            <a:avLst/>
          </a:prstGeom>
          <a:noFill/>
          <a:ln cap="flat" cmpd="sng" w="9525">
            <a:solidFill>
              <a:srgbClr val="FFDD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27"/>
          <p:cNvSpPr/>
          <p:nvPr/>
        </p:nvSpPr>
        <p:spPr>
          <a:xfrm rot="961370">
            <a:off x="8227839" y="3977724"/>
            <a:ext cx="2337873" cy="1578492"/>
          </a:xfrm>
          <a:custGeom>
            <a:rect b="b" l="l" r="r" t="t"/>
            <a:pathLst>
              <a:path extrusionOk="0" h="30602" w="45324">
                <a:moveTo>
                  <a:pt x="45313" y="25324"/>
                </a:moveTo>
                <a:lnTo>
                  <a:pt x="45313" y="25324"/>
                </a:lnTo>
                <a:cubicBezTo>
                  <a:pt x="45317" y="25324"/>
                  <a:pt x="45320" y="25325"/>
                  <a:pt x="45324" y="25325"/>
                </a:cubicBezTo>
                <a:cubicBezTo>
                  <a:pt x="45320" y="25325"/>
                  <a:pt x="45317" y="25324"/>
                  <a:pt x="45313" y="25324"/>
                </a:cubicBezTo>
                <a:close/>
                <a:moveTo>
                  <a:pt x="1276" y="1"/>
                </a:moveTo>
                <a:lnTo>
                  <a:pt x="1276" y="1"/>
                </a:lnTo>
                <a:cubicBezTo>
                  <a:pt x="1" y="16442"/>
                  <a:pt x="10377" y="30602"/>
                  <a:pt x="25879" y="30602"/>
                </a:cubicBezTo>
                <a:cubicBezTo>
                  <a:pt x="27856" y="30602"/>
                  <a:pt x="29917" y="30372"/>
                  <a:pt x="32047" y="29886"/>
                </a:cubicBezTo>
                <a:cubicBezTo>
                  <a:pt x="37584" y="28718"/>
                  <a:pt x="42422" y="25296"/>
                  <a:pt x="44947" y="25296"/>
                </a:cubicBezTo>
                <a:cubicBezTo>
                  <a:pt x="45075" y="25296"/>
                  <a:pt x="45197" y="25305"/>
                  <a:pt x="45313" y="25324"/>
                </a:cubicBezTo>
                <a:lnTo>
                  <a:pt x="45313" y="25324"/>
                </a:lnTo>
                <a:cubicBezTo>
                  <a:pt x="41442" y="24691"/>
                  <a:pt x="36296" y="13544"/>
                  <a:pt x="30977" y="8791"/>
                </a:cubicBezTo>
                <a:cubicBezTo>
                  <a:pt x="23491" y="2238"/>
                  <a:pt x="18192" y="2509"/>
                  <a:pt x="1276" y="1"/>
                </a:cubicBezTo>
                <a:close/>
              </a:path>
            </a:pathLst>
          </a:custGeom>
          <a:solidFill>
            <a:srgbClr val="D566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27"/>
          <p:cNvSpPr/>
          <p:nvPr/>
        </p:nvSpPr>
        <p:spPr>
          <a:xfrm rot="961370">
            <a:off x="8236618" y="3979630"/>
            <a:ext cx="2328485" cy="1580246"/>
          </a:xfrm>
          <a:custGeom>
            <a:rect b="b" l="l" r="r" t="t"/>
            <a:pathLst>
              <a:path extrusionOk="0" h="30636" w="45142">
                <a:moveTo>
                  <a:pt x="45088" y="25304"/>
                </a:moveTo>
                <a:cubicBezTo>
                  <a:pt x="45106" y="25307"/>
                  <a:pt x="45124" y="25310"/>
                  <a:pt x="45142" y="25312"/>
                </a:cubicBezTo>
                <a:cubicBezTo>
                  <a:pt x="45124" y="25310"/>
                  <a:pt x="45106" y="25307"/>
                  <a:pt x="45088" y="25304"/>
                </a:cubicBezTo>
                <a:close/>
                <a:moveTo>
                  <a:pt x="1094" y="0"/>
                </a:moveTo>
                <a:lnTo>
                  <a:pt x="1094" y="0"/>
                </a:lnTo>
                <a:cubicBezTo>
                  <a:pt x="0" y="14113"/>
                  <a:pt x="7327" y="25017"/>
                  <a:pt x="16683" y="28841"/>
                </a:cubicBezTo>
                <a:cubicBezTo>
                  <a:pt x="19913" y="30138"/>
                  <a:pt x="22944" y="30635"/>
                  <a:pt x="25745" y="30635"/>
                </a:cubicBezTo>
                <a:cubicBezTo>
                  <a:pt x="34935" y="30635"/>
                  <a:pt x="41648" y="25285"/>
                  <a:pt x="44775" y="25285"/>
                </a:cubicBezTo>
                <a:cubicBezTo>
                  <a:pt x="44884" y="25285"/>
                  <a:pt x="44988" y="25291"/>
                  <a:pt x="45088" y="25304"/>
                </a:cubicBezTo>
                <a:lnTo>
                  <a:pt x="45088" y="25304"/>
                </a:lnTo>
                <a:cubicBezTo>
                  <a:pt x="27947" y="22773"/>
                  <a:pt x="11877" y="13570"/>
                  <a:pt x="1094" y="0"/>
                </a:cubicBezTo>
                <a:close/>
              </a:path>
            </a:pathLst>
          </a:custGeom>
          <a:solidFill>
            <a:srgbClr val="D9CA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27"/>
          <p:cNvSpPr/>
          <p:nvPr/>
        </p:nvSpPr>
        <p:spPr>
          <a:xfrm rot="961370">
            <a:off x="8286797" y="4060780"/>
            <a:ext cx="2483229" cy="1531295"/>
          </a:xfrm>
          <a:custGeom>
            <a:rect b="b" l="l" r="r" t="t"/>
            <a:pathLst>
              <a:path extrusionOk="0" h="29687" w="48142">
                <a:moveTo>
                  <a:pt x="1485" y="1176"/>
                </a:moveTo>
                <a:cubicBezTo>
                  <a:pt x="1470" y="1176"/>
                  <a:pt x="2143" y="1870"/>
                  <a:pt x="4021" y="3753"/>
                </a:cubicBezTo>
                <a:lnTo>
                  <a:pt x="4021" y="3753"/>
                </a:lnTo>
                <a:cubicBezTo>
                  <a:pt x="2773" y="2438"/>
                  <a:pt x="1504" y="1176"/>
                  <a:pt x="1485" y="1176"/>
                </a:cubicBezTo>
                <a:close/>
                <a:moveTo>
                  <a:pt x="5963" y="0"/>
                </a:moveTo>
                <a:cubicBezTo>
                  <a:pt x="10081" y="689"/>
                  <a:pt x="6651" y="3615"/>
                  <a:pt x="6860" y="6159"/>
                </a:cubicBezTo>
                <a:cubicBezTo>
                  <a:pt x="6877" y="6372"/>
                  <a:pt x="7053" y="6650"/>
                  <a:pt x="6989" y="6650"/>
                </a:cubicBezTo>
                <a:cubicBezTo>
                  <a:pt x="6960" y="6650"/>
                  <a:pt x="6884" y="6595"/>
                  <a:pt x="6725" y="6455"/>
                </a:cubicBezTo>
                <a:cubicBezTo>
                  <a:pt x="5629" y="5363"/>
                  <a:pt x="4737" y="4472"/>
                  <a:pt x="4021" y="3753"/>
                </a:cubicBezTo>
                <a:lnTo>
                  <a:pt x="4021" y="3753"/>
                </a:lnTo>
                <a:cubicBezTo>
                  <a:pt x="5377" y="5183"/>
                  <a:pt x="6710" y="6676"/>
                  <a:pt x="6385" y="6676"/>
                </a:cubicBezTo>
                <a:cubicBezTo>
                  <a:pt x="6384" y="6676"/>
                  <a:pt x="6382" y="6676"/>
                  <a:pt x="6381" y="6676"/>
                </a:cubicBezTo>
                <a:cubicBezTo>
                  <a:pt x="6342" y="6674"/>
                  <a:pt x="6303" y="6673"/>
                  <a:pt x="6263" y="6673"/>
                </a:cubicBezTo>
                <a:cubicBezTo>
                  <a:pt x="4829" y="6673"/>
                  <a:pt x="3130" y="7818"/>
                  <a:pt x="1845" y="7818"/>
                </a:cubicBezTo>
                <a:cubicBezTo>
                  <a:pt x="960" y="7818"/>
                  <a:pt x="272" y="7276"/>
                  <a:pt x="0" y="5446"/>
                </a:cubicBezTo>
                <a:lnTo>
                  <a:pt x="0" y="5446"/>
                </a:lnTo>
                <a:cubicBezTo>
                  <a:pt x="156" y="7368"/>
                  <a:pt x="878" y="7929"/>
                  <a:pt x="1829" y="7929"/>
                </a:cubicBezTo>
                <a:cubicBezTo>
                  <a:pt x="3165" y="7929"/>
                  <a:pt x="4953" y="6821"/>
                  <a:pt x="6260" y="6821"/>
                </a:cubicBezTo>
                <a:cubicBezTo>
                  <a:pt x="6297" y="6821"/>
                  <a:pt x="6333" y="6822"/>
                  <a:pt x="6368" y="6823"/>
                </a:cubicBezTo>
                <a:cubicBezTo>
                  <a:pt x="7413" y="6885"/>
                  <a:pt x="6946" y="7081"/>
                  <a:pt x="12331" y="11335"/>
                </a:cubicBezTo>
                <a:cubicBezTo>
                  <a:pt x="14782" y="13118"/>
                  <a:pt x="15190" y="13395"/>
                  <a:pt x="15037" y="13395"/>
                </a:cubicBezTo>
                <a:cubicBezTo>
                  <a:pt x="14970" y="13395"/>
                  <a:pt x="14798" y="13343"/>
                  <a:pt x="14642" y="13339"/>
                </a:cubicBezTo>
                <a:cubicBezTo>
                  <a:pt x="14613" y="13338"/>
                  <a:pt x="14583" y="13338"/>
                  <a:pt x="14553" y="13338"/>
                </a:cubicBezTo>
                <a:cubicBezTo>
                  <a:pt x="11661" y="13338"/>
                  <a:pt x="7918" y="16957"/>
                  <a:pt x="5154" y="16957"/>
                </a:cubicBezTo>
                <a:cubicBezTo>
                  <a:pt x="4317" y="16957"/>
                  <a:pt x="3570" y="16625"/>
                  <a:pt x="2963" y="15761"/>
                </a:cubicBezTo>
                <a:lnTo>
                  <a:pt x="2963" y="15761"/>
                </a:lnTo>
                <a:cubicBezTo>
                  <a:pt x="3590" y="16745"/>
                  <a:pt x="4365" y="17115"/>
                  <a:pt x="5241" y="17115"/>
                </a:cubicBezTo>
                <a:cubicBezTo>
                  <a:pt x="7879" y="17115"/>
                  <a:pt x="11428" y="13757"/>
                  <a:pt x="14573" y="13757"/>
                </a:cubicBezTo>
                <a:cubicBezTo>
                  <a:pt x="15193" y="13757"/>
                  <a:pt x="15797" y="13887"/>
                  <a:pt x="16375" y="14199"/>
                </a:cubicBezTo>
                <a:cubicBezTo>
                  <a:pt x="16523" y="14273"/>
                  <a:pt x="19264" y="15933"/>
                  <a:pt x="19314" y="15970"/>
                </a:cubicBezTo>
                <a:cubicBezTo>
                  <a:pt x="27046" y="20764"/>
                  <a:pt x="25473" y="17506"/>
                  <a:pt x="20899" y="20162"/>
                </a:cubicBezTo>
                <a:cubicBezTo>
                  <a:pt x="17925" y="21858"/>
                  <a:pt x="14716" y="24989"/>
                  <a:pt x="11706" y="24989"/>
                </a:cubicBezTo>
                <a:cubicBezTo>
                  <a:pt x="11009" y="24989"/>
                  <a:pt x="10322" y="24821"/>
                  <a:pt x="9651" y="24428"/>
                </a:cubicBezTo>
                <a:lnTo>
                  <a:pt x="9651" y="24428"/>
                </a:lnTo>
                <a:cubicBezTo>
                  <a:pt x="10401" y="24916"/>
                  <a:pt x="11176" y="25119"/>
                  <a:pt x="11964" y="25119"/>
                </a:cubicBezTo>
                <a:cubicBezTo>
                  <a:pt x="13653" y="25119"/>
                  <a:pt x="15399" y="24185"/>
                  <a:pt x="17076" y="23137"/>
                </a:cubicBezTo>
                <a:cubicBezTo>
                  <a:pt x="21422" y="20416"/>
                  <a:pt x="23002" y="19348"/>
                  <a:pt x="24606" y="19348"/>
                </a:cubicBezTo>
                <a:cubicBezTo>
                  <a:pt x="26402" y="19348"/>
                  <a:pt x="28228" y="20684"/>
                  <a:pt x="33992" y="22534"/>
                </a:cubicBezTo>
                <a:cubicBezTo>
                  <a:pt x="29960" y="23456"/>
                  <a:pt x="27169" y="29566"/>
                  <a:pt x="22239" y="29677"/>
                </a:cubicBezTo>
                <a:cubicBezTo>
                  <a:pt x="22365" y="29684"/>
                  <a:pt x="22489" y="29687"/>
                  <a:pt x="22611" y="29687"/>
                </a:cubicBezTo>
                <a:cubicBezTo>
                  <a:pt x="28081" y="29687"/>
                  <a:pt x="30572" y="23094"/>
                  <a:pt x="35206" y="23094"/>
                </a:cubicBezTo>
                <a:cubicBezTo>
                  <a:pt x="35570" y="23094"/>
                  <a:pt x="35947" y="23135"/>
                  <a:pt x="36340" y="23223"/>
                </a:cubicBezTo>
                <a:cubicBezTo>
                  <a:pt x="44306" y="25005"/>
                  <a:pt x="42942" y="24673"/>
                  <a:pt x="47060" y="25239"/>
                </a:cubicBezTo>
                <a:cubicBezTo>
                  <a:pt x="47171" y="24022"/>
                  <a:pt x="48142" y="24772"/>
                  <a:pt x="40335" y="23542"/>
                </a:cubicBezTo>
                <a:cubicBezTo>
                  <a:pt x="36549" y="22719"/>
                  <a:pt x="34779" y="22497"/>
                  <a:pt x="33771" y="20260"/>
                </a:cubicBezTo>
                <a:cubicBezTo>
                  <a:pt x="32381" y="17113"/>
                  <a:pt x="33217" y="11987"/>
                  <a:pt x="31029" y="9368"/>
                </a:cubicBezTo>
                <a:lnTo>
                  <a:pt x="31029" y="9368"/>
                </a:lnTo>
                <a:cubicBezTo>
                  <a:pt x="33254" y="12872"/>
                  <a:pt x="31435" y="19018"/>
                  <a:pt x="34176" y="21969"/>
                </a:cubicBezTo>
                <a:cubicBezTo>
                  <a:pt x="33008" y="21649"/>
                  <a:pt x="30833" y="20924"/>
                  <a:pt x="27599" y="19682"/>
                </a:cubicBezTo>
                <a:cubicBezTo>
                  <a:pt x="20322" y="16818"/>
                  <a:pt x="26665" y="6061"/>
                  <a:pt x="23100" y="3627"/>
                </a:cubicBezTo>
                <a:lnTo>
                  <a:pt x="23100" y="3627"/>
                </a:lnTo>
                <a:cubicBezTo>
                  <a:pt x="25743" y="5840"/>
                  <a:pt x="21760" y="14384"/>
                  <a:pt x="24710" y="18269"/>
                </a:cubicBezTo>
                <a:cubicBezTo>
                  <a:pt x="24736" y="18304"/>
                  <a:pt x="24727" y="18320"/>
                  <a:pt x="24687" y="18320"/>
                </a:cubicBezTo>
                <a:cubicBezTo>
                  <a:pt x="24071" y="18320"/>
                  <a:pt x="16115" y="14323"/>
                  <a:pt x="15318" y="12626"/>
                </a:cubicBezTo>
                <a:cubicBezTo>
                  <a:pt x="13634" y="8778"/>
                  <a:pt x="17900" y="2152"/>
                  <a:pt x="15195" y="1377"/>
                </a:cubicBezTo>
                <a:lnTo>
                  <a:pt x="15195" y="1377"/>
                </a:lnTo>
                <a:cubicBezTo>
                  <a:pt x="17199" y="2090"/>
                  <a:pt x="14949" y="5987"/>
                  <a:pt x="14667" y="9835"/>
                </a:cubicBezTo>
                <a:cubicBezTo>
                  <a:pt x="14510" y="11967"/>
                  <a:pt x="15341" y="13160"/>
                  <a:pt x="15170" y="13160"/>
                </a:cubicBezTo>
                <a:cubicBezTo>
                  <a:pt x="15046" y="13160"/>
                  <a:pt x="14397" y="12535"/>
                  <a:pt x="12466" y="11187"/>
                </a:cubicBezTo>
                <a:cubicBezTo>
                  <a:pt x="10327" y="9589"/>
                  <a:pt x="7413" y="7131"/>
                  <a:pt x="7463" y="7094"/>
                </a:cubicBezTo>
                <a:cubicBezTo>
                  <a:pt x="5348" y="5324"/>
                  <a:pt x="10892" y="492"/>
                  <a:pt x="5963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2" name="Google Shape;1532;p27"/>
          <p:cNvGrpSpPr/>
          <p:nvPr/>
        </p:nvGrpSpPr>
        <p:grpSpPr>
          <a:xfrm rot="7229467">
            <a:off x="6056901" y="3954347"/>
            <a:ext cx="3081252" cy="3613940"/>
            <a:chOff x="7220163" y="-1141621"/>
            <a:chExt cx="3081281" cy="3613973"/>
          </a:xfrm>
        </p:grpSpPr>
        <p:sp>
          <p:nvSpPr>
            <p:cNvPr id="1533" name="Google Shape;1533;p27"/>
            <p:cNvSpPr/>
            <p:nvPr/>
          </p:nvSpPr>
          <p:spPr>
            <a:xfrm>
              <a:off x="8051828" y="1044497"/>
              <a:ext cx="462643" cy="675112"/>
            </a:xfrm>
            <a:custGeom>
              <a:rect b="b" l="l" r="r" t="t"/>
              <a:pathLst>
                <a:path extrusionOk="0" h="13088" w="8969">
                  <a:moveTo>
                    <a:pt x="5023" y="1"/>
                  </a:moveTo>
                  <a:cubicBezTo>
                    <a:pt x="5256" y="3455"/>
                    <a:pt x="1605" y="4094"/>
                    <a:pt x="794" y="7709"/>
                  </a:cubicBezTo>
                  <a:cubicBezTo>
                    <a:pt x="0" y="11071"/>
                    <a:pt x="1986" y="13087"/>
                    <a:pt x="4095" y="13087"/>
                  </a:cubicBezTo>
                  <a:cubicBezTo>
                    <a:pt x="5680" y="13087"/>
                    <a:pt x="7335" y="11950"/>
                    <a:pt x="7936" y="9393"/>
                  </a:cubicBezTo>
                  <a:cubicBezTo>
                    <a:pt x="8969" y="4807"/>
                    <a:pt x="5269" y="3516"/>
                    <a:pt x="5023" y="1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27"/>
            <p:cNvSpPr/>
            <p:nvPr/>
          </p:nvSpPr>
          <p:spPr>
            <a:xfrm>
              <a:off x="8253155" y="788958"/>
              <a:ext cx="92642" cy="782558"/>
            </a:xfrm>
            <a:custGeom>
              <a:rect b="b" l="l" r="r" t="t"/>
              <a:pathLst>
                <a:path extrusionOk="0" h="15171" w="1796">
                  <a:moveTo>
                    <a:pt x="591" y="0"/>
                  </a:moveTo>
                  <a:lnTo>
                    <a:pt x="1" y="160"/>
                  </a:lnTo>
                  <a:cubicBezTo>
                    <a:pt x="1390" y="5065"/>
                    <a:pt x="1390" y="10265"/>
                    <a:pt x="1" y="15170"/>
                  </a:cubicBezTo>
                  <a:cubicBezTo>
                    <a:pt x="1587" y="10265"/>
                    <a:pt x="1796" y="5016"/>
                    <a:pt x="591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27"/>
            <p:cNvSpPr/>
            <p:nvPr/>
          </p:nvSpPr>
          <p:spPr>
            <a:xfrm>
              <a:off x="7220163" y="-884533"/>
              <a:ext cx="1847272" cy="2411430"/>
            </a:xfrm>
            <a:custGeom>
              <a:rect b="b" l="l" r="r" t="t"/>
              <a:pathLst>
                <a:path extrusionOk="0" h="46749" w="35812">
                  <a:moveTo>
                    <a:pt x="25790" y="0"/>
                  </a:moveTo>
                  <a:cubicBezTo>
                    <a:pt x="21119" y="0"/>
                    <a:pt x="19432" y="3456"/>
                    <a:pt x="19412" y="9725"/>
                  </a:cubicBezTo>
                  <a:cubicBezTo>
                    <a:pt x="19080" y="20101"/>
                    <a:pt x="9725" y="16400"/>
                    <a:pt x="7881" y="28386"/>
                  </a:cubicBezTo>
                  <a:cubicBezTo>
                    <a:pt x="6873" y="34632"/>
                    <a:pt x="7328" y="33820"/>
                    <a:pt x="3615" y="37705"/>
                  </a:cubicBezTo>
                  <a:cubicBezTo>
                    <a:pt x="1316" y="40028"/>
                    <a:pt x="1" y="42192"/>
                    <a:pt x="2189" y="44577"/>
                  </a:cubicBezTo>
                  <a:cubicBezTo>
                    <a:pt x="3600" y="46110"/>
                    <a:pt x="4973" y="46748"/>
                    <a:pt x="6305" y="46748"/>
                  </a:cubicBezTo>
                  <a:cubicBezTo>
                    <a:pt x="12168" y="46748"/>
                    <a:pt x="17226" y="34381"/>
                    <a:pt x="21133" y="31656"/>
                  </a:cubicBezTo>
                  <a:cubicBezTo>
                    <a:pt x="24821" y="28952"/>
                    <a:pt x="31030" y="27440"/>
                    <a:pt x="31362" y="19129"/>
                  </a:cubicBezTo>
                  <a:cubicBezTo>
                    <a:pt x="31435" y="16093"/>
                    <a:pt x="31079" y="13474"/>
                    <a:pt x="32210" y="10499"/>
                  </a:cubicBezTo>
                  <a:cubicBezTo>
                    <a:pt x="33992" y="5496"/>
                    <a:pt x="35812" y="2238"/>
                    <a:pt x="29493" y="554"/>
                  </a:cubicBezTo>
                  <a:cubicBezTo>
                    <a:pt x="28091" y="182"/>
                    <a:pt x="26862" y="0"/>
                    <a:pt x="25790" y="0"/>
                  </a:cubicBezTo>
                  <a:close/>
                </a:path>
              </a:pathLst>
            </a:custGeom>
            <a:solidFill>
              <a:srgbClr val="E298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7"/>
            <p:cNvSpPr/>
            <p:nvPr/>
          </p:nvSpPr>
          <p:spPr>
            <a:xfrm>
              <a:off x="7392346" y="-1141621"/>
              <a:ext cx="1437965" cy="2484007"/>
            </a:xfrm>
            <a:custGeom>
              <a:rect b="b" l="l" r="r" t="t"/>
              <a:pathLst>
                <a:path extrusionOk="0" h="48156" w="27877">
                  <a:moveTo>
                    <a:pt x="4664" y="42060"/>
                  </a:moveTo>
                  <a:cubicBezTo>
                    <a:pt x="1155" y="43298"/>
                    <a:pt x="0" y="43786"/>
                    <a:pt x="151" y="43786"/>
                  </a:cubicBezTo>
                  <a:cubicBezTo>
                    <a:pt x="336" y="43786"/>
                    <a:pt x="2489" y="43050"/>
                    <a:pt x="4664" y="42060"/>
                  </a:cubicBezTo>
                  <a:close/>
                  <a:moveTo>
                    <a:pt x="27214" y="1"/>
                  </a:moveTo>
                  <a:cubicBezTo>
                    <a:pt x="26911" y="1"/>
                    <a:pt x="26980" y="622"/>
                    <a:pt x="26216" y="3891"/>
                  </a:cubicBezTo>
                  <a:cubicBezTo>
                    <a:pt x="24336" y="11463"/>
                    <a:pt x="25368" y="8341"/>
                    <a:pt x="20438" y="12508"/>
                  </a:cubicBezTo>
                  <a:cubicBezTo>
                    <a:pt x="19986" y="12890"/>
                    <a:pt x="19806" y="13044"/>
                    <a:pt x="19829" y="13044"/>
                  </a:cubicBezTo>
                  <a:cubicBezTo>
                    <a:pt x="19907" y="13044"/>
                    <a:pt x="22232" y="11338"/>
                    <a:pt x="24311" y="10554"/>
                  </a:cubicBezTo>
                  <a:lnTo>
                    <a:pt x="24311" y="10554"/>
                  </a:lnTo>
                  <a:cubicBezTo>
                    <a:pt x="18803" y="26437"/>
                    <a:pt x="22627" y="17352"/>
                    <a:pt x="8760" y="27359"/>
                  </a:cubicBezTo>
                  <a:cubicBezTo>
                    <a:pt x="12534" y="24999"/>
                    <a:pt x="14624" y="23671"/>
                    <a:pt x="19652" y="22122"/>
                  </a:cubicBezTo>
                  <a:lnTo>
                    <a:pt x="19652" y="22122"/>
                  </a:lnTo>
                  <a:cubicBezTo>
                    <a:pt x="19025" y="23474"/>
                    <a:pt x="15288" y="30998"/>
                    <a:pt x="14070" y="31883"/>
                  </a:cubicBezTo>
                  <a:cubicBezTo>
                    <a:pt x="13394" y="32375"/>
                    <a:pt x="12509" y="31944"/>
                    <a:pt x="8477" y="34059"/>
                  </a:cubicBezTo>
                  <a:cubicBezTo>
                    <a:pt x="10296" y="33358"/>
                    <a:pt x="11796" y="32891"/>
                    <a:pt x="13751" y="32657"/>
                  </a:cubicBezTo>
                  <a:lnTo>
                    <a:pt x="13751" y="32657"/>
                  </a:lnTo>
                  <a:cubicBezTo>
                    <a:pt x="12067" y="35337"/>
                    <a:pt x="9805" y="38300"/>
                    <a:pt x="9018" y="39345"/>
                  </a:cubicBezTo>
                  <a:cubicBezTo>
                    <a:pt x="8296" y="40240"/>
                    <a:pt x="6472" y="41237"/>
                    <a:pt x="4664" y="42060"/>
                  </a:cubicBezTo>
                  <a:lnTo>
                    <a:pt x="4664" y="42060"/>
                  </a:lnTo>
                  <a:cubicBezTo>
                    <a:pt x="5520" y="41758"/>
                    <a:pt x="6515" y="41412"/>
                    <a:pt x="7666" y="41017"/>
                  </a:cubicBezTo>
                  <a:lnTo>
                    <a:pt x="7666" y="41017"/>
                  </a:lnTo>
                  <a:cubicBezTo>
                    <a:pt x="5312" y="43929"/>
                    <a:pt x="1778" y="47619"/>
                    <a:pt x="1313" y="48102"/>
                  </a:cubicBezTo>
                  <a:lnTo>
                    <a:pt x="1313" y="48102"/>
                  </a:lnTo>
                  <a:cubicBezTo>
                    <a:pt x="1412" y="48000"/>
                    <a:pt x="1657" y="47747"/>
                    <a:pt x="2084" y="47311"/>
                  </a:cubicBezTo>
                  <a:cubicBezTo>
                    <a:pt x="4297" y="45049"/>
                    <a:pt x="6129" y="43217"/>
                    <a:pt x="9485" y="39038"/>
                  </a:cubicBezTo>
                  <a:lnTo>
                    <a:pt x="9485" y="39038"/>
                  </a:lnTo>
                  <a:cubicBezTo>
                    <a:pt x="9239" y="41632"/>
                    <a:pt x="8514" y="44816"/>
                    <a:pt x="7346" y="47151"/>
                  </a:cubicBezTo>
                  <a:cubicBezTo>
                    <a:pt x="8059" y="45811"/>
                    <a:pt x="8612" y="44398"/>
                    <a:pt x="8993" y="42935"/>
                  </a:cubicBezTo>
                  <a:cubicBezTo>
                    <a:pt x="10653" y="36554"/>
                    <a:pt x="8071" y="41201"/>
                    <a:pt x="14894" y="31465"/>
                  </a:cubicBezTo>
                  <a:cubicBezTo>
                    <a:pt x="15155" y="31068"/>
                    <a:pt x="15250" y="30945"/>
                    <a:pt x="15284" y="30945"/>
                  </a:cubicBezTo>
                  <a:cubicBezTo>
                    <a:pt x="15321" y="30945"/>
                    <a:pt x="15287" y="31087"/>
                    <a:pt x="15312" y="31182"/>
                  </a:cubicBezTo>
                  <a:cubicBezTo>
                    <a:pt x="15767" y="32645"/>
                    <a:pt x="15878" y="34120"/>
                    <a:pt x="15865" y="35706"/>
                  </a:cubicBezTo>
                  <a:cubicBezTo>
                    <a:pt x="15840" y="36210"/>
                    <a:pt x="15842" y="36417"/>
                    <a:pt x="15860" y="36417"/>
                  </a:cubicBezTo>
                  <a:cubicBezTo>
                    <a:pt x="15911" y="36417"/>
                    <a:pt x="16090" y="34669"/>
                    <a:pt x="16099" y="33370"/>
                  </a:cubicBezTo>
                  <a:cubicBezTo>
                    <a:pt x="16025" y="29461"/>
                    <a:pt x="14833" y="31526"/>
                    <a:pt x="17562" y="26953"/>
                  </a:cubicBezTo>
                  <a:cubicBezTo>
                    <a:pt x="20466" y="21831"/>
                    <a:pt x="21056" y="20018"/>
                    <a:pt x="21333" y="20018"/>
                  </a:cubicBezTo>
                  <a:cubicBezTo>
                    <a:pt x="21484" y="20018"/>
                    <a:pt x="21543" y="20548"/>
                    <a:pt x="21828" y="21372"/>
                  </a:cubicBezTo>
                  <a:cubicBezTo>
                    <a:pt x="22946" y="24826"/>
                    <a:pt x="23241" y="28097"/>
                    <a:pt x="22492" y="32559"/>
                  </a:cubicBezTo>
                  <a:cubicBezTo>
                    <a:pt x="23500" y="28195"/>
                    <a:pt x="23315" y="23597"/>
                    <a:pt x="22110" y="19872"/>
                  </a:cubicBezTo>
                  <a:cubicBezTo>
                    <a:pt x="21631" y="18409"/>
                    <a:pt x="21361" y="19848"/>
                    <a:pt x="23327" y="15078"/>
                  </a:cubicBezTo>
                  <a:cubicBezTo>
                    <a:pt x="25066" y="10971"/>
                    <a:pt x="25364" y="8644"/>
                    <a:pt x="25781" y="8644"/>
                  </a:cubicBezTo>
                  <a:cubicBezTo>
                    <a:pt x="26024" y="8644"/>
                    <a:pt x="26307" y="9437"/>
                    <a:pt x="26942" y="11132"/>
                  </a:cubicBezTo>
                  <a:cubicBezTo>
                    <a:pt x="27337" y="12184"/>
                    <a:pt x="27614" y="13403"/>
                    <a:pt x="27643" y="13403"/>
                  </a:cubicBezTo>
                  <a:cubicBezTo>
                    <a:pt x="27660" y="13403"/>
                    <a:pt x="27591" y="12981"/>
                    <a:pt x="27409" y="11857"/>
                  </a:cubicBezTo>
                  <a:cubicBezTo>
                    <a:pt x="26106" y="4505"/>
                    <a:pt x="25036" y="12029"/>
                    <a:pt x="27876" y="178"/>
                  </a:cubicBezTo>
                  <a:cubicBezTo>
                    <a:pt x="27532" y="109"/>
                    <a:pt x="27340" y="1"/>
                    <a:pt x="27214" y="1"/>
                  </a:cubicBezTo>
                  <a:close/>
                  <a:moveTo>
                    <a:pt x="1313" y="48102"/>
                  </a:moveTo>
                  <a:cubicBezTo>
                    <a:pt x="1278" y="48138"/>
                    <a:pt x="1261" y="48155"/>
                    <a:pt x="1262" y="48155"/>
                  </a:cubicBezTo>
                  <a:cubicBezTo>
                    <a:pt x="1262" y="48155"/>
                    <a:pt x="1279" y="48137"/>
                    <a:pt x="1313" y="48102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27"/>
            <p:cNvSpPr/>
            <p:nvPr/>
          </p:nvSpPr>
          <p:spPr>
            <a:xfrm>
              <a:off x="8170107" y="974758"/>
              <a:ext cx="2019764" cy="1497595"/>
            </a:xfrm>
            <a:custGeom>
              <a:rect b="b" l="l" r="r" t="t"/>
              <a:pathLst>
                <a:path extrusionOk="0" h="29033" w="39156">
                  <a:moveTo>
                    <a:pt x="39155" y="0"/>
                  </a:moveTo>
                  <a:lnTo>
                    <a:pt x="39155" y="0"/>
                  </a:lnTo>
                  <a:cubicBezTo>
                    <a:pt x="39153" y="3"/>
                    <a:pt x="39150" y="6"/>
                    <a:pt x="39148" y="9"/>
                  </a:cubicBezTo>
                  <a:lnTo>
                    <a:pt x="39148" y="9"/>
                  </a:lnTo>
                  <a:cubicBezTo>
                    <a:pt x="39150" y="6"/>
                    <a:pt x="39153" y="3"/>
                    <a:pt x="39155" y="0"/>
                  </a:cubicBezTo>
                  <a:close/>
                  <a:moveTo>
                    <a:pt x="39148" y="9"/>
                  </a:moveTo>
                  <a:cubicBezTo>
                    <a:pt x="38147" y="1109"/>
                    <a:pt x="35619" y="1488"/>
                    <a:pt x="32455" y="1758"/>
                  </a:cubicBezTo>
                  <a:cubicBezTo>
                    <a:pt x="15847" y="3135"/>
                    <a:pt x="11876" y="4033"/>
                    <a:pt x="1" y="25718"/>
                  </a:cubicBezTo>
                  <a:cubicBezTo>
                    <a:pt x="4745" y="27904"/>
                    <a:pt x="9598" y="29033"/>
                    <a:pt x="14181" y="29033"/>
                  </a:cubicBezTo>
                  <a:cubicBezTo>
                    <a:pt x="25581" y="29033"/>
                    <a:pt x="35312" y="22045"/>
                    <a:pt x="37557" y="6946"/>
                  </a:cubicBezTo>
                  <a:cubicBezTo>
                    <a:pt x="38035" y="3648"/>
                    <a:pt x="38159" y="1107"/>
                    <a:pt x="39148" y="9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27"/>
            <p:cNvSpPr/>
            <p:nvPr/>
          </p:nvSpPr>
          <p:spPr>
            <a:xfrm>
              <a:off x="8170107" y="974758"/>
              <a:ext cx="2035033" cy="1494912"/>
            </a:xfrm>
            <a:custGeom>
              <a:rect b="b" l="l" r="r" t="t"/>
              <a:pathLst>
                <a:path extrusionOk="0" h="28981" w="39452">
                  <a:moveTo>
                    <a:pt x="39155" y="0"/>
                  </a:moveTo>
                  <a:cubicBezTo>
                    <a:pt x="39147" y="10"/>
                    <a:pt x="39138" y="19"/>
                    <a:pt x="39130" y="29"/>
                  </a:cubicBezTo>
                  <a:lnTo>
                    <a:pt x="39130" y="29"/>
                  </a:lnTo>
                  <a:cubicBezTo>
                    <a:pt x="39138" y="20"/>
                    <a:pt x="39147" y="10"/>
                    <a:pt x="39155" y="0"/>
                  </a:cubicBezTo>
                  <a:close/>
                  <a:moveTo>
                    <a:pt x="39130" y="29"/>
                  </a:moveTo>
                  <a:lnTo>
                    <a:pt x="39130" y="29"/>
                  </a:lnTo>
                  <a:cubicBezTo>
                    <a:pt x="28561" y="11866"/>
                    <a:pt x="15060" y="20731"/>
                    <a:pt x="1" y="25718"/>
                  </a:cubicBezTo>
                  <a:cubicBezTo>
                    <a:pt x="4920" y="27982"/>
                    <a:pt x="9677" y="28981"/>
                    <a:pt x="14023" y="28981"/>
                  </a:cubicBezTo>
                  <a:cubicBezTo>
                    <a:pt x="20179" y="28981"/>
                    <a:pt x="25510" y="26977"/>
                    <a:pt x="29308" y="23727"/>
                  </a:cubicBezTo>
                  <a:cubicBezTo>
                    <a:pt x="39452" y="14857"/>
                    <a:pt x="36692" y="2814"/>
                    <a:pt x="39130" y="29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7"/>
            <p:cNvSpPr/>
            <p:nvPr/>
          </p:nvSpPr>
          <p:spPr>
            <a:xfrm>
              <a:off x="8281112" y="849825"/>
              <a:ext cx="2020332" cy="1617060"/>
            </a:xfrm>
            <a:custGeom>
              <a:rect b="b" l="l" r="r" t="t"/>
              <a:pathLst>
                <a:path extrusionOk="0" h="31349" w="39167">
                  <a:moveTo>
                    <a:pt x="4169" y="25739"/>
                  </a:moveTo>
                  <a:cubicBezTo>
                    <a:pt x="2318" y="26443"/>
                    <a:pt x="0" y="27461"/>
                    <a:pt x="71" y="27461"/>
                  </a:cubicBezTo>
                  <a:cubicBezTo>
                    <a:pt x="117" y="27461"/>
                    <a:pt x="1208" y="27016"/>
                    <a:pt x="4169" y="25739"/>
                  </a:cubicBezTo>
                  <a:close/>
                  <a:moveTo>
                    <a:pt x="38614" y="0"/>
                  </a:moveTo>
                  <a:cubicBezTo>
                    <a:pt x="32791" y="6782"/>
                    <a:pt x="31474" y="8333"/>
                    <a:pt x="29396" y="8333"/>
                  </a:cubicBezTo>
                  <a:cubicBezTo>
                    <a:pt x="29210" y="8333"/>
                    <a:pt x="29018" y="8321"/>
                    <a:pt x="28816" y="8299"/>
                  </a:cubicBezTo>
                  <a:cubicBezTo>
                    <a:pt x="26000" y="7990"/>
                    <a:pt x="22780" y="5585"/>
                    <a:pt x="19843" y="5585"/>
                  </a:cubicBezTo>
                  <a:cubicBezTo>
                    <a:pt x="19498" y="5585"/>
                    <a:pt x="19157" y="5619"/>
                    <a:pt x="18821" y="5692"/>
                  </a:cubicBezTo>
                  <a:cubicBezTo>
                    <a:pt x="18996" y="5673"/>
                    <a:pt x="19172" y="5664"/>
                    <a:pt x="19349" y="5664"/>
                  </a:cubicBezTo>
                  <a:cubicBezTo>
                    <a:pt x="22644" y="5664"/>
                    <a:pt x="26220" y="8884"/>
                    <a:pt x="29431" y="8884"/>
                  </a:cubicBezTo>
                  <a:cubicBezTo>
                    <a:pt x="29738" y="8884"/>
                    <a:pt x="30041" y="8855"/>
                    <a:pt x="30340" y="8790"/>
                  </a:cubicBezTo>
                  <a:lnTo>
                    <a:pt x="30340" y="8790"/>
                  </a:lnTo>
                  <a:cubicBezTo>
                    <a:pt x="25901" y="12873"/>
                    <a:pt x="24054" y="14363"/>
                    <a:pt x="22346" y="14363"/>
                  </a:cubicBezTo>
                  <a:cubicBezTo>
                    <a:pt x="20403" y="14363"/>
                    <a:pt x="18638" y="12435"/>
                    <a:pt x="13437" y="10204"/>
                  </a:cubicBezTo>
                  <a:cubicBezTo>
                    <a:pt x="12836" y="9942"/>
                    <a:pt x="12159" y="9724"/>
                    <a:pt x="11513" y="9724"/>
                  </a:cubicBezTo>
                  <a:cubicBezTo>
                    <a:pt x="11127" y="9724"/>
                    <a:pt x="10753" y="9802"/>
                    <a:pt x="10412" y="9995"/>
                  </a:cubicBezTo>
                  <a:cubicBezTo>
                    <a:pt x="10712" y="9856"/>
                    <a:pt x="11029" y="9793"/>
                    <a:pt x="11361" y="9793"/>
                  </a:cubicBezTo>
                  <a:cubicBezTo>
                    <a:pt x="13583" y="9793"/>
                    <a:pt x="16510" y="12585"/>
                    <a:pt x="19633" y="13954"/>
                  </a:cubicBezTo>
                  <a:cubicBezTo>
                    <a:pt x="20998" y="14555"/>
                    <a:pt x="21997" y="14679"/>
                    <a:pt x="22619" y="14679"/>
                  </a:cubicBezTo>
                  <a:cubicBezTo>
                    <a:pt x="23051" y="14679"/>
                    <a:pt x="23301" y="14619"/>
                    <a:pt x="23366" y="14619"/>
                  </a:cubicBezTo>
                  <a:cubicBezTo>
                    <a:pt x="23434" y="14619"/>
                    <a:pt x="23293" y="14686"/>
                    <a:pt x="22940" y="14962"/>
                  </a:cubicBezTo>
                  <a:cubicBezTo>
                    <a:pt x="16699" y="19377"/>
                    <a:pt x="15863" y="19965"/>
                    <a:pt x="14703" y="19965"/>
                  </a:cubicBezTo>
                  <a:cubicBezTo>
                    <a:pt x="14691" y="19965"/>
                    <a:pt x="14678" y="19965"/>
                    <a:pt x="14666" y="19965"/>
                  </a:cubicBezTo>
                  <a:cubicBezTo>
                    <a:pt x="11459" y="19881"/>
                    <a:pt x="8009" y="15435"/>
                    <a:pt x="6039" y="15435"/>
                  </a:cubicBezTo>
                  <a:cubicBezTo>
                    <a:pt x="5706" y="15435"/>
                    <a:pt x="5416" y="15562"/>
                    <a:pt x="5175" y="15859"/>
                  </a:cubicBezTo>
                  <a:cubicBezTo>
                    <a:pt x="5404" y="15609"/>
                    <a:pt x="5670" y="15500"/>
                    <a:pt x="5970" y="15500"/>
                  </a:cubicBezTo>
                  <a:cubicBezTo>
                    <a:pt x="7952" y="15500"/>
                    <a:pt x="11388" y="20238"/>
                    <a:pt x="14750" y="20238"/>
                  </a:cubicBezTo>
                  <a:cubicBezTo>
                    <a:pt x="14858" y="20238"/>
                    <a:pt x="14965" y="20233"/>
                    <a:pt x="15072" y="20223"/>
                  </a:cubicBezTo>
                  <a:lnTo>
                    <a:pt x="15072" y="20223"/>
                  </a:lnTo>
                  <a:cubicBezTo>
                    <a:pt x="10560" y="22793"/>
                    <a:pt x="9724" y="23174"/>
                    <a:pt x="7179" y="24391"/>
                  </a:cubicBezTo>
                  <a:cubicBezTo>
                    <a:pt x="6979" y="24484"/>
                    <a:pt x="6781" y="24525"/>
                    <a:pt x="6585" y="24525"/>
                  </a:cubicBezTo>
                  <a:cubicBezTo>
                    <a:pt x="5014" y="24525"/>
                    <a:pt x="3590" y="21861"/>
                    <a:pt x="2166" y="21861"/>
                  </a:cubicBezTo>
                  <a:cubicBezTo>
                    <a:pt x="1635" y="21861"/>
                    <a:pt x="1104" y="22231"/>
                    <a:pt x="565" y="23247"/>
                  </a:cubicBezTo>
                  <a:cubicBezTo>
                    <a:pt x="1152" y="22303"/>
                    <a:pt x="1679" y="21955"/>
                    <a:pt x="2184" y="21955"/>
                  </a:cubicBezTo>
                  <a:cubicBezTo>
                    <a:pt x="3436" y="21955"/>
                    <a:pt x="4554" y="24092"/>
                    <a:pt x="6122" y="24600"/>
                  </a:cubicBezTo>
                  <a:cubicBezTo>
                    <a:pt x="6393" y="24686"/>
                    <a:pt x="6897" y="24538"/>
                    <a:pt x="6319" y="24809"/>
                  </a:cubicBezTo>
                  <a:cubicBezTo>
                    <a:pt x="5512" y="25159"/>
                    <a:pt x="4798" y="25468"/>
                    <a:pt x="4169" y="25739"/>
                  </a:cubicBezTo>
                  <a:lnTo>
                    <a:pt x="4169" y="25739"/>
                  </a:lnTo>
                  <a:cubicBezTo>
                    <a:pt x="5145" y="25368"/>
                    <a:pt x="5991" y="25085"/>
                    <a:pt x="6288" y="25085"/>
                  </a:cubicBezTo>
                  <a:cubicBezTo>
                    <a:pt x="6383" y="25085"/>
                    <a:pt x="6422" y="25114"/>
                    <a:pt x="6393" y="25177"/>
                  </a:cubicBezTo>
                  <a:cubicBezTo>
                    <a:pt x="5537" y="26987"/>
                    <a:pt x="6864" y="30284"/>
                    <a:pt x="4305" y="30284"/>
                  </a:cubicBezTo>
                  <a:cubicBezTo>
                    <a:pt x="3995" y="30284"/>
                    <a:pt x="3630" y="30236"/>
                    <a:pt x="3196" y="30132"/>
                  </a:cubicBezTo>
                  <a:lnTo>
                    <a:pt x="3196" y="30132"/>
                  </a:lnTo>
                  <a:cubicBezTo>
                    <a:pt x="3698" y="30287"/>
                    <a:pt x="4113" y="30358"/>
                    <a:pt x="4456" y="30358"/>
                  </a:cubicBezTo>
                  <a:cubicBezTo>
                    <a:pt x="6877" y="30358"/>
                    <a:pt x="5729" y="26865"/>
                    <a:pt x="6515" y="25239"/>
                  </a:cubicBezTo>
                  <a:cubicBezTo>
                    <a:pt x="6798" y="24637"/>
                    <a:pt x="7204" y="24587"/>
                    <a:pt x="7167" y="24538"/>
                  </a:cubicBezTo>
                  <a:cubicBezTo>
                    <a:pt x="13269" y="21758"/>
                    <a:pt x="14895" y="20486"/>
                    <a:pt x="15104" y="20486"/>
                  </a:cubicBezTo>
                  <a:cubicBezTo>
                    <a:pt x="15166" y="20486"/>
                    <a:pt x="15105" y="20597"/>
                    <a:pt x="14998" y="20813"/>
                  </a:cubicBezTo>
                  <a:cubicBezTo>
                    <a:pt x="13400" y="23960"/>
                    <a:pt x="16682" y="30451"/>
                    <a:pt x="12699" y="31349"/>
                  </a:cubicBezTo>
                  <a:cubicBezTo>
                    <a:pt x="16817" y="30623"/>
                    <a:pt x="13769" y="23542"/>
                    <a:pt x="15219" y="20936"/>
                  </a:cubicBezTo>
                  <a:cubicBezTo>
                    <a:pt x="15748" y="19953"/>
                    <a:pt x="16977" y="19350"/>
                    <a:pt x="19030" y="18035"/>
                  </a:cubicBezTo>
                  <a:cubicBezTo>
                    <a:pt x="22461" y="15926"/>
                    <a:pt x="23483" y="14898"/>
                    <a:pt x="23641" y="14898"/>
                  </a:cubicBezTo>
                  <a:cubicBezTo>
                    <a:pt x="23813" y="14898"/>
                    <a:pt x="22953" y="16126"/>
                    <a:pt x="23075" y="18514"/>
                  </a:cubicBezTo>
                  <a:cubicBezTo>
                    <a:pt x="23235" y="22350"/>
                    <a:pt x="25079" y="27341"/>
                    <a:pt x="22091" y="29320"/>
                  </a:cubicBezTo>
                  <a:cubicBezTo>
                    <a:pt x="25202" y="27489"/>
                    <a:pt x="23677" y="22473"/>
                    <a:pt x="23493" y="18797"/>
                  </a:cubicBezTo>
                  <a:cubicBezTo>
                    <a:pt x="23222" y="14076"/>
                    <a:pt x="24562" y="14654"/>
                    <a:pt x="30709" y="9184"/>
                  </a:cubicBezTo>
                  <a:lnTo>
                    <a:pt x="30709" y="9184"/>
                  </a:lnTo>
                  <a:cubicBezTo>
                    <a:pt x="29553" y="12835"/>
                    <a:pt x="33143" y="17506"/>
                    <a:pt x="31188" y="21600"/>
                  </a:cubicBezTo>
                  <a:cubicBezTo>
                    <a:pt x="34028" y="16904"/>
                    <a:pt x="28754" y="11458"/>
                    <a:pt x="32344" y="7684"/>
                  </a:cubicBezTo>
                  <a:cubicBezTo>
                    <a:pt x="33450" y="6430"/>
                    <a:pt x="35626" y="4610"/>
                    <a:pt x="39167" y="468"/>
                  </a:cubicBezTo>
                  <a:lnTo>
                    <a:pt x="38614" y="0"/>
                  </a:ln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7"/>
            <p:cNvSpPr/>
            <p:nvPr/>
          </p:nvSpPr>
          <p:spPr>
            <a:xfrm>
              <a:off x="8391396" y="1219052"/>
              <a:ext cx="269983" cy="272459"/>
            </a:xfrm>
            <a:custGeom>
              <a:rect b="b" l="l" r="r" t="t"/>
              <a:pathLst>
                <a:path extrusionOk="0" h="5282" w="5234">
                  <a:moveTo>
                    <a:pt x="5190" y="1"/>
                  </a:moveTo>
                  <a:cubicBezTo>
                    <a:pt x="5154" y="1"/>
                    <a:pt x="5069" y="70"/>
                    <a:pt x="4989" y="246"/>
                  </a:cubicBezTo>
                  <a:lnTo>
                    <a:pt x="4989" y="246"/>
                  </a:lnTo>
                  <a:cubicBezTo>
                    <a:pt x="5201" y="106"/>
                    <a:pt x="5233" y="1"/>
                    <a:pt x="5190" y="1"/>
                  </a:cubicBezTo>
                  <a:close/>
                  <a:moveTo>
                    <a:pt x="4989" y="246"/>
                  </a:moveTo>
                  <a:cubicBezTo>
                    <a:pt x="4726" y="419"/>
                    <a:pt x="4186" y="644"/>
                    <a:pt x="3173" y="784"/>
                  </a:cubicBezTo>
                  <a:cubicBezTo>
                    <a:pt x="1" y="1263"/>
                    <a:pt x="112" y="4017"/>
                    <a:pt x="1513" y="4915"/>
                  </a:cubicBezTo>
                  <a:cubicBezTo>
                    <a:pt x="1881" y="5152"/>
                    <a:pt x="2330" y="5282"/>
                    <a:pt x="2779" y="5282"/>
                  </a:cubicBezTo>
                  <a:cubicBezTo>
                    <a:pt x="3979" y="5282"/>
                    <a:pt x="5182" y="4360"/>
                    <a:pt x="4869" y="2124"/>
                  </a:cubicBezTo>
                  <a:cubicBezTo>
                    <a:pt x="4739" y="1104"/>
                    <a:pt x="4858" y="533"/>
                    <a:pt x="4989" y="246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7"/>
            <p:cNvSpPr/>
            <p:nvPr/>
          </p:nvSpPr>
          <p:spPr>
            <a:xfrm>
              <a:off x="8523240" y="286699"/>
              <a:ext cx="1739568" cy="1101699"/>
            </a:xfrm>
            <a:custGeom>
              <a:rect b="b" l="l" r="r" t="t"/>
              <a:pathLst>
                <a:path extrusionOk="0" h="21358" w="33724">
                  <a:moveTo>
                    <a:pt x="33612" y="1"/>
                  </a:moveTo>
                  <a:cubicBezTo>
                    <a:pt x="20680" y="2287"/>
                    <a:pt x="8804" y="9786"/>
                    <a:pt x="1490" y="19449"/>
                  </a:cubicBezTo>
                  <a:cubicBezTo>
                    <a:pt x="1195" y="19840"/>
                    <a:pt x="947" y="20165"/>
                    <a:pt x="744" y="20429"/>
                  </a:cubicBezTo>
                  <a:lnTo>
                    <a:pt x="744" y="20429"/>
                  </a:lnTo>
                  <a:cubicBezTo>
                    <a:pt x="2143" y="18728"/>
                    <a:pt x="5373" y="15008"/>
                    <a:pt x="8989" y="11987"/>
                  </a:cubicBezTo>
                  <a:cubicBezTo>
                    <a:pt x="14607" y="7057"/>
                    <a:pt x="23913" y="2263"/>
                    <a:pt x="33723" y="702"/>
                  </a:cubicBezTo>
                  <a:lnTo>
                    <a:pt x="33612" y="1"/>
                  </a:lnTo>
                  <a:close/>
                  <a:moveTo>
                    <a:pt x="744" y="20429"/>
                  </a:moveTo>
                  <a:cubicBezTo>
                    <a:pt x="265" y="21012"/>
                    <a:pt x="1" y="21358"/>
                    <a:pt x="9" y="21358"/>
                  </a:cubicBezTo>
                  <a:cubicBezTo>
                    <a:pt x="17" y="21358"/>
                    <a:pt x="248" y="21075"/>
                    <a:pt x="744" y="20429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7"/>
            <p:cNvSpPr/>
            <p:nvPr/>
          </p:nvSpPr>
          <p:spPr>
            <a:xfrm>
              <a:off x="8605515" y="485446"/>
              <a:ext cx="712509" cy="246771"/>
            </a:xfrm>
            <a:custGeom>
              <a:rect b="b" l="l" r="r" t="t"/>
              <a:pathLst>
                <a:path extrusionOk="0" h="4784" w="13813">
                  <a:moveTo>
                    <a:pt x="13661" y="2329"/>
                  </a:moveTo>
                  <a:cubicBezTo>
                    <a:pt x="13578" y="2329"/>
                    <a:pt x="13374" y="2362"/>
                    <a:pt x="13026" y="2462"/>
                  </a:cubicBezTo>
                  <a:lnTo>
                    <a:pt x="13026" y="2462"/>
                  </a:lnTo>
                  <a:cubicBezTo>
                    <a:pt x="13556" y="2441"/>
                    <a:pt x="13813" y="2329"/>
                    <a:pt x="13661" y="2329"/>
                  </a:cubicBezTo>
                  <a:close/>
                  <a:moveTo>
                    <a:pt x="3623" y="1"/>
                  </a:moveTo>
                  <a:cubicBezTo>
                    <a:pt x="2549" y="1"/>
                    <a:pt x="1634" y="254"/>
                    <a:pt x="1099" y="930"/>
                  </a:cubicBezTo>
                  <a:cubicBezTo>
                    <a:pt x="0" y="2334"/>
                    <a:pt x="2397" y="4783"/>
                    <a:pt x="5884" y="4783"/>
                  </a:cubicBezTo>
                  <a:cubicBezTo>
                    <a:pt x="6609" y="4783"/>
                    <a:pt x="7382" y="4677"/>
                    <a:pt x="8180" y="4434"/>
                  </a:cubicBezTo>
                  <a:cubicBezTo>
                    <a:pt x="10160" y="3807"/>
                    <a:pt x="11082" y="3192"/>
                    <a:pt x="11586" y="2971"/>
                  </a:cubicBezTo>
                  <a:cubicBezTo>
                    <a:pt x="12215" y="2718"/>
                    <a:pt x="12688" y="2559"/>
                    <a:pt x="13026" y="2462"/>
                  </a:cubicBezTo>
                  <a:lnTo>
                    <a:pt x="13026" y="2462"/>
                  </a:lnTo>
                  <a:cubicBezTo>
                    <a:pt x="12972" y="2464"/>
                    <a:pt x="12916" y="2465"/>
                    <a:pt x="12857" y="2465"/>
                  </a:cubicBezTo>
                  <a:cubicBezTo>
                    <a:pt x="12502" y="2465"/>
                    <a:pt x="12052" y="2423"/>
                    <a:pt x="11536" y="2295"/>
                  </a:cubicBezTo>
                  <a:cubicBezTo>
                    <a:pt x="11490" y="2285"/>
                    <a:pt x="6845" y="1"/>
                    <a:pt x="3623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7"/>
            <p:cNvSpPr/>
            <p:nvPr/>
          </p:nvSpPr>
          <p:spPr>
            <a:xfrm>
              <a:off x="8794100" y="527073"/>
              <a:ext cx="761255" cy="103784"/>
            </a:xfrm>
            <a:custGeom>
              <a:rect b="b" l="l" r="r" t="t"/>
              <a:pathLst>
                <a:path extrusionOk="0" h="2012" w="14758">
                  <a:moveTo>
                    <a:pt x="14457" y="0"/>
                  </a:moveTo>
                  <a:lnTo>
                    <a:pt x="14457" y="0"/>
                  </a:lnTo>
                  <a:cubicBezTo>
                    <a:pt x="11735" y="1293"/>
                    <a:pt x="8353" y="1875"/>
                    <a:pt x="5238" y="1875"/>
                  </a:cubicBezTo>
                  <a:cubicBezTo>
                    <a:pt x="3319" y="1875"/>
                    <a:pt x="1500" y="1654"/>
                    <a:pt x="0" y="1242"/>
                  </a:cubicBezTo>
                  <a:lnTo>
                    <a:pt x="0" y="1242"/>
                  </a:lnTo>
                  <a:cubicBezTo>
                    <a:pt x="1836" y="1798"/>
                    <a:pt x="3817" y="2012"/>
                    <a:pt x="5705" y="2012"/>
                  </a:cubicBezTo>
                  <a:cubicBezTo>
                    <a:pt x="10530" y="2012"/>
                    <a:pt x="14758" y="619"/>
                    <a:pt x="14457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7"/>
            <p:cNvSpPr/>
            <p:nvPr/>
          </p:nvSpPr>
          <p:spPr>
            <a:xfrm>
              <a:off x="9158737" y="664644"/>
              <a:ext cx="239755" cy="589640"/>
            </a:xfrm>
            <a:custGeom>
              <a:rect b="b" l="l" r="r" t="t"/>
              <a:pathLst>
                <a:path extrusionOk="0" h="11431" w="4648">
                  <a:moveTo>
                    <a:pt x="4647" y="1"/>
                  </a:moveTo>
                  <a:lnTo>
                    <a:pt x="4647" y="1"/>
                  </a:lnTo>
                  <a:cubicBezTo>
                    <a:pt x="4637" y="14"/>
                    <a:pt x="4626" y="27"/>
                    <a:pt x="4616" y="41"/>
                  </a:cubicBezTo>
                  <a:lnTo>
                    <a:pt x="4616" y="41"/>
                  </a:lnTo>
                  <a:cubicBezTo>
                    <a:pt x="4626" y="28"/>
                    <a:pt x="4637" y="14"/>
                    <a:pt x="4647" y="1"/>
                  </a:cubicBezTo>
                  <a:close/>
                  <a:moveTo>
                    <a:pt x="4616" y="41"/>
                  </a:moveTo>
                  <a:cubicBezTo>
                    <a:pt x="2592" y="2638"/>
                    <a:pt x="0" y="3266"/>
                    <a:pt x="37" y="7131"/>
                  </a:cubicBezTo>
                  <a:cubicBezTo>
                    <a:pt x="111" y="9083"/>
                    <a:pt x="1514" y="11430"/>
                    <a:pt x="2648" y="11430"/>
                  </a:cubicBezTo>
                  <a:cubicBezTo>
                    <a:pt x="3399" y="11430"/>
                    <a:pt x="4033" y="10399"/>
                    <a:pt x="4082" y="7537"/>
                  </a:cubicBezTo>
                  <a:cubicBezTo>
                    <a:pt x="4155" y="4055"/>
                    <a:pt x="2978" y="2176"/>
                    <a:pt x="4616" y="4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7"/>
            <p:cNvSpPr/>
            <p:nvPr/>
          </p:nvSpPr>
          <p:spPr>
            <a:xfrm>
              <a:off x="9213414" y="516189"/>
              <a:ext cx="374644" cy="605733"/>
            </a:xfrm>
            <a:custGeom>
              <a:rect b="b" l="l" r="r" t="t"/>
              <a:pathLst>
                <a:path extrusionOk="0" h="11743" w="7263">
                  <a:moveTo>
                    <a:pt x="6983" y="1"/>
                  </a:moveTo>
                  <a:cubicBezTo>
                    <a:pt x="5584" y="1"/>
                    <a:pt x="0" y="5121"/>
                    <a:pt x="1165" y="11742"/>
                  </a:cubicBezTo>
                  <a:cubicBezTo>
                    <a:pt x="489" y="7231"/>
                    <a:pt x="2837" y="2289"/>
                    <a:pt x="7263" y="150"/>
                  </a:cubicBezTo>
                  <a:cubicBezTo>
                    <a:pt x="7216" y="49"/>
                    <a:pt x="7119" y="1"/>
                    <a:pt x="6983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7"/>
            <p:cNvSpPr/>
            <p:nvPr/>
          </p:nvSpPr>
          <p:spPr>
            <a:xfrm>
              <a:off x="8794977" y="809849"/>
              <a:ext cx="352360" cy="527018"/>
            </a:xfrm>
            <a:custGeom>
              <a:rect b="b" l="l" r="r" t="t"/>
              <a:pathLst>
                <a:path extrusionOk="0" h="10217" w="6831">
                  <a:moveTo>
                    <a:pt x="6831" y="1"/>
                  </a:moveTo>
                  <a:cubicBezTo>
                    <a:pt x="6826" y="7"/>
                    <a:pt x="6822" y="13"/>
                    <a:pt x="6818" y="19"/>
                  </a:cubicBezTo>
                  <a:lnTo>
                    <a:pt x="6818" y="19"/>
                  </a:lnTo>
                  <a:cubicBezTo>
                    <a:pt x="6822" y="13"/>
                    <a:pt x="6826" y="7"/>
                    <a:pt x="6831" y="1"/>
                  </a:cubicBezTo>
                  <a:close/>
                  <a:moveTo>
                    <a:pt x="6818" y="19"/>
                  </a:moveTo>
                  <a:cubicBezTo>
                    <a:pt x="6109" y="954"/>
                    <a:pt x="5376" y="1455"/>
                    <a:pt x="4692" y="1956"/>
                  </a:cubicBezTo>
                  <a:cubicBezTo>
                    <a:pt x="1" y="5535"/>
                    <a:pt x="2120" y="10216"/>
                    <a:pt x="4112" y="10216"/>
                  </a:cubicBezTo>
                  <a:cubicBezTo>
                    <a:pt x="5206" y="10216"/>
                    <a:pt x="6261" y="8806"/>
                    <a:pt x="6130" y="5029"/>
                  </a:cubicBezTo>
                  <a:cubicBezTo>
                    <a:pt x="6069" y="3216"/>
                    <a:pt x="5519" y="1744"/>
                    <a:pt x="6818" y="19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7"/>
            <p:cNvSpPr/>
            <p:nvPr/>
          </p:nvSpPr>
          <p:spPr>
            <a:xfrm>
              <a:off x="8982892" y="666501"/>
              <a:ext cx="330592" cy="551159"/>
            </a:xfrm>
            <a:custGeom>
              <a:rect b="b" l="l" r="r" t="t"/>
              <a:pathLst>
                <a:path extrusionOk="0" h="10685" w="6409">
                  <a:moveTo>
                    <a:pt x="6183" y="1"/>
                  </a:moveTo>
                  <a:cubicBezTo>
                    <a:pt x="4949" y="1"/>
                    <a:pt x="1" y="5259"/>
                    <a:pt x="262" y="10685"/>
                  </a:cubicBezTo>
                  <a:cubicBezTo>
                    <a:pt x="176" y="6640"/>
                    <a:pt x="3089" y="2030"/>
                    <a:pt x="6409" y="112"/>
                  </a:cubicBezTo>
                  <a:cubicBezTo>
                    <a:pt x="6363" y="37"/>
                    <a:pt x="6286" y="1"/>
                    <a:pt x="6183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7"/>
            <p:cNvSpPr/>
            <p:nvPr/>
          </p:nvSpPr>
          <p:spPr>
            <a:xfrm>
              <a:off x="8315466" y="893876"/>
              <a:ext cx="582212" cy="238002"/>
            </a:xfrm>
            <a:custGeom>
              <a:rect b="b" l="l" r="r" t="t"/>
              <a:pathLst>
                <a:path extrusionOk="0" h="4614" w="11287">
                  <a:moveTo>
                    <a:pt x="11275" y="440"/>
                  </a:moveTo>
                  <a:cubicBezTo>
                    <a:pt x="11255" y="440"/>
                    <a:pt x="11159" y="471"/>
                    <a:pt x="10983" y="560"/>
                  </a:cubicBezTo>
                  <a:lnTo>
                    <a:pt x="10983" y="560"/>
                  </a:lnTo>
                  <a:cubicBezTo>
                    <a:pt x="11071" y="532"/>
                    <a:pt x="11159" y="499"/>
                    <a:pt x="11246" y="462"/>
                  </a:cubicBezTo>
                  <a:cubicBezTo>
                    <a:pt x="11276" y="449"/>
                    <a:pt x="11286" y="440"/>
                    <a:pt x="11275" y="440"/>
                  </a:cubicBezTo>
                  <a:close/>
                  <a:moveTo>
                    <a:pt x="5046" y="0"/>
                  </a:moveTo>
                  <a:cubicBezTo>
                    <a:pt x="4946" y="0"/>
                    <a:pt x="4845" y="3"/>
                    <a:pt x="4743" y="7"/>
                  </a:cubicBezTo>
                  <a:cubicBezTo>
                    <a:pt x="1866" y="155"/>
                    <a:pt x="268" y="1703"/>
                    <a:pt x="158" y="2699"/>
                  </a:cubicBezTo>
                  <a:cubicBezTo>
                    <a:pt x="0" y="3833"/>
                    <a:pt x="1331" y="4614"/>
                    <a:pt x="3134" y="4614"/>
                  </a:cubicBezTo>
                  <a:cubicBezTo>
                    <a:pt x="4715" y="4614"/>
                    <a:pt x="6659" y="4014"/>
                    <a:pt x="8284" y="2527"/>
                  </a:cubicBezTo>
                  <a:cubicBezTo>
                    <a:pt x="9690" y="1308"/>
                    <a:pt x="10564" y="771"/>
                    <a:pt x="10983" y="560"/>
                  </a:cubicBezTo>
                  <a:lnTo>
                    <a:pt x="10983" y="560"/>
                  </a:lnTo>
                  <a:cubicBezTo>
                    <a:pt x="10648" y="666"/>
                    <a:pt x="10305" y="709"/>
                    <a:pt x="9951" y="709"/>
                  </a:cubicBezTo>
                  <a:cubicBezTo>
                    <a:pt x="8508" y="709"/>
                    <a:pt x="6894" y="0"/>
                    <a:pt x="504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27"/>
            <p:cNvSpPr/>
            <p:nvPr/>
          </p:nvSpPr>
          <p:spPr>
            <a:xfrm>
              <a:off x="8454945" y="810725"/>
              <a:ext cx="635342" cy="217008"/>
            </a:xfrm>
            <a:custGeom>
              <a:rect b="b" l="l" r="r" t="t"/>
              <a:pathLst>
                <a:path extrusionOk="0" h="4207" w="12317">
                  <a:moveTo>
                    <a:pt x="12086" y="1"/>
                  </a:moveTo>
                  <a:cubicBezTo>
                    <a:pt x="11951" y="1"/>
                    <a:pt x="11686" y="536"/>
                    <a:pt x="9477" y="1545"/>
                  </a:cubicBezTo>
                  <a:cubicBezTo>
                    <a:pt x="6925" y="2660"/>
                    <a:pt x="3390" y="3518"/>
                    <a:pt x="1451" y="3932"/>
                  </a:cubicBezTo>
                  <a:lnTo>
                    <a:pt x="1451" y="3932"/>
                  </a:lnTo>
                  <a:cubicBezTo>
                    <a:pt x="1912" y="3849"/>
                    <a:pt x="2496" y="3746"/>
                    <a:pt x="3219" y="3623"/>
                  </a:cubicBezTo>
                  <a:cubicBezTo>
                    <a:pt x="6059" y="3119"/>
                    <a:pt x="9993" y="1975"/>
                    <a:pt x="12316" y="279"/>
                  </a:cubicBezTo>
                  <a:cubicBezTo>
                    <a:pt x="12176" y="92"/>
                    <a:pt x="12142" y="1"/>
                    <a:pt x="12086" y="1"/>
                  </a:cubicBezTo>
                  <a:close/>
                  <a:moveTo>
                    <a:pt x="1451" y="3932"/>
                  </a:moveTo>
                  <a:cubicBezTo>
                    <a:pt x="413" y="4120"/>
                    <a:pt x="1" y="4207"/>
                    <a:pt x="40" y="4207"/>
                  </a:cubicBezTo>
                  <a:cubicBezTo>
                    <a:pt x="80" y="4207"/>
                    <a:pt x="619" y="4110"/>
                    <a:pt x="1451" y="3932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7"/>
            <p:cNvSpPr/>
            <p:nvPr/>
          </p:nvSpPr>
          <p:spPr>
            <a:xfrm>
              <a:off x="8687531" y="1133271"/>
              <a:ext cx="113585" cy="217317"/>
            </a:xfrm>
            <a:custGeom>
              <a:rect b="b" l="l" r="r" t="t"/>
              <a:pathLst>
                <a:path extrusionOk="0" h="4213" w="2202">
                  <a:moveTo>
                    <a:pt x="1513" y="1"/>
                  </a:moveTo>
                  <a:cubicBezTo>
                    <a:pt x="1157" y="1082"/>
                    <a:pt x="75" y="1291"/>
                    <a:pt x="26" y="2705"/>
                  </a:cubicBezTo>
                  <a:cubicBezTo>
                    <a:pt x="0" y="3698"/>
                    <a:pt x="564" y="4213"/>
                    <a:pt x="1118" y="4213"/>
                  </a:cubicBezTo>
                  <a:cubicBezTo>
                    <a:pt x="1634" y="4213"/>
                    <a:pt x="2141" y="3766"/>
                    <a:pt x="2152" y="2840"/>
                  </a:cubicBezTo>
                  <a:cubicBezTo>
                    <a:pt x="2202" y="1537"/>
                    <a:pt x="1169" y="1070"/>
                    <a:pt x="1513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7"/>
            <p:cNvSpPr/>
            <p:nvPr/>
          </p:nvSpPr>
          <p:spPr>
            <a:xfrm>
              <a:off x="8738752" y="1060694"/>
              <a:ext cx="69997" cy="243830"/>
            </a:xfrm>
            <a:custGeom>
              <a:rect b="b" l="l" r="r" t="t"/>
              <a:pathLst>
                <a:path extrusionOk="0" h="4727" w="1357">
                  <a:moveTo>
                    <a:pt x="1267" y="1"/>
                  </a:moveTo>
                  <a:cubicBezTo>
                    <a:pt x="871" y="1"/>
                    <a:pt x="0" y="1982"/>
                    <a:pt x="102" y="4727"/>
                  </a:cubicBezTo>
                  <a:cubicBezTo>
                    <a:pt x="114" y="3264"/>
                    <a:pt x="336" y="1088"/>
                    <a:pt x="1356" y="43"/>
                  </a:cubicBezTo>
                  <a:cubicBezTo>
                    <a:pt x="1330" y="15"/>
                    <a:pt x="1301" y="1"/>
                    <a:pt x="1267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7"/>
            <p:cNvSpPr/>
            <p:nvPr/>
          </p:nvSpPr>
          <p:spPr>
            <a:xfrm>
              <a:off x="9069963" y="-138135"/>
              <a:ext cx="854825" cy="762493"/>
            </a:xfrm>
            <a:custGeom>
              <a:rect b="b" l="l" r="r" t="t"/>
              <a:pathLst>
                <a:path extrusionOk="0" h="14782" w="16572">
                  <a:moveTo>
                    <a:pt x="15146" y="0"/>
                  </a:moveTo>
                  <a:lnTo>
                    <a:pt x="15146" y="0"/>
                  </a:lnTo>
                  <a:cubicBezTo>
                    <a:pt x="14187" y="1138"/>
                    <a:pt x="12944" y="1461"/>
                    <a:pt x="11577" y="1461"/>
                  </a:cubicBezTo>
                  <a:cubicBezTo>
                    <a:pt x="9784" y="1461"/>
                    <a:pt x="7777" y="906"/>
                    <a:pt x="5912" y="906"/>
                  </a:cubicBezTo>
                  <a:cubicBezTo>
                    <a:pt x="4711" y="906"/>
                    <a:pt x="3569" y="1137"/>
                    <a:pt x="2582" y="1893"/>
                  </a:cubicBezTo>
                  <a:cubicBezTo>
                    <a:pt x="0" y="3848"/>
                    <a:pt x="566" y="8679"/>
                    <a:pt x="1942" y="11101"/>
                  </a:cubicBezTo>
                  <a:cubicBezTo>
                    <a:pt x="3140" y="13187"/>
                    <a:pt x="5536" y="14781"/>
                    <a:pt x="8011" y="14781"/>
                  </a:cubicBezTo>
                  <a:cubicBezTo>
                    <a:pt x="9168" y="14781"/>
                    <a:pt x="10343" y="14432"/>
                    <a:pt x="11421" y="13621"/>
                  </a:cubicBezTo>
                  <a:cubicBezTo>
                    <a:pt x="16572" y="9688"/>
                    <a:pt x="12195" y="3504"/>
                    <a:pt x="15146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7"/>
            <p:cNvSpPr/>
            <p:nvPr/>
          </p:nvSpPr>
          <p:spPr>
            <a:xfrm>
              <a:off x="9335613" y="-425398"/>
              <a:ext cx="738816" cy="755271"/>
            </a:xfrm>
            <a:custGeom>
              <a:rect b="b" l="l" r="r" t="t"/>
              <a:pathLst>
                <a:path extrusionOk="0" h="14642" w="14323">
                  <a:moveTo>
                    <a:pt x="13290" y="0"/>
                  </a:moveTo>
                  <a:cubicBezTo>
                    <a:pt x="9910" y="5741"/>
                    <a:pt x="5386" y="10720"/>
                    <a:pt x="1" y="14642"/>
                  </a:cubicBezTo>
                  <a:cubicBezTo>
                    <a:pt x="5681" y="11003"/>
                    <a:pt x="10549" y="6245"/>
                    <a:pt x="14323" y="652"/>
                  </a:cubicBezTo>
                  <a:lnTo>
                    <a:pt x="13290" y="0"/>
                  </a:ln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4" name="Google Shape;1554;p27"/>
          <p:cNvGrpSpPr/>
          <p:nvPr/>
        </p:nvGrpSpPr>
        <p:grpSpPr>
          <a:xfrm>
            <a:off x="1613469" y="4214099"/>
            <a:ext cx="2656013" cy="2712735"/>
            <a:chOff x="2371106" y="3682587"/>
            <a:chExt cx="2656013" cy="2712735"/>
          </a:xfrm>
        </p:grpSpPr>
        <p:sp>
          <p:nvSpPr>
            <p:cNvPr id="1555" name="Google Shape;1555;p27"/>
            <p:cNvSpPr/>
            <p:nvPr/>
          </p:nvSpPr>
          <p:spPr>
            <a:xfrm rot="-6986973">
              <a:off x="2795773" y="3938984"/>
              <a:ext cx="1830119" cy="2029895"/>
            </a:xfrm>
            <a:custGeom>
              <a:rect b="b" l="l" r="r" t="t"/>
              <a:pathLst>
                <a:path extrusionOk="0" h="39353" w="35480">
                  <a:moveTo>
                    <a:pt x="1" y="1"/>
                  </a:moveTo>
                  <a:cubicBezTo>
                    <a:pt x="2" y="2"/>
                    <a:pt x="3" y="3"/>
                    <a:pt x="5" y="4"/>
                  </a:cubicBezTo>
                  <a:lnTo>
                    <a:pt x="5" y="4"/>
                  </a:lnTo>
                  <a:cubicBezTo>
                    <a:pt x="3" y="3"/>
                    <a:pt x="2" y="2"/>
                    <a:pt x="1" y="1"/>
                  </a:cubicBezTo>
                  <a:close/>
                  <a:moveTo>
                    <a:pt x="5" y="4"/>
                  </a:moveTo>
                  <a:cubicBezTo>
                    <a:pt x="2459" y="2013"/>
                    <a:pt x="2030" y="10466"/>
                    <a:pt x="4168" y="17925"/>
                  </a:cubicBezTo>
                  <a:cubicBezTo>
                    <a:pt x="7438" y="28681"/>
                    <a:pt x="14962" y="32714"/>
                    <a:pt x="29259" y="39352"/>
                  </a:cubicBezTo>
                  <a:cubicBezTo>
                    <a:pt x="35480" y="23112"/>
                    <a:pt x="29653" y="9663"/>
                    <a:pt x="19339" y="4426"/>
                  </a:cubicBezTo>
                  <a:cubicBezTo>
                    <a:pt x="10959" y="40"/>
                    <a:pt x="2382" y="1941"/>
                    <a:pt x="5" y="4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7"/>
            <p:cNvSpPr/>
            <p:nvPr/>
          </p:nvSpPr>
          <p:spPr>
            <a:xfrm rot="-6986973">
              <a:off x="2815441" y="3951166"/>
              <a:ext cx="1767345" cy="2087306"/>
            </a:xfrm>
            <a:custGeom>
              <a:rect b="b" l="l" r="r" t="t"/>
              <a:pathLst>
                <a:path extrusionOk="0" h="40466" w="34263">
                  <a:moveTo>
                    <a:pt x="1" y="1114"/>
                  </a:moveTo>
                  <a:cubicBezTo>
                    <a:pt x="10" y="1121"/>
                    <a:pt x="19" y="1128"/>
                    <a:pt x="28" y="1135"/>
                  </a:cubicBezTo>
                  <a:lnTo>
                    <a:pt x="28" y="1135"/>
                  </a:lnTo>
                  <a:cubicBezTo>
                    <a:pt x="19" y="1128"/>
                    <a:pt x="10" y="1121"/>
                    <a:pt x="1" y="1114"/>
                  </a:cubicBezTo>
                  <a:close/>
                  <a:moveTo>
                    <a:pt x="28" y="1135"/>
                  </a:moveTo>
                  <a:cubicBezTo>
                    <a:pt x="12960" y="11545"/>
                    <a:pt x="23019" y="25084"/>
                    <a:pt x="29259" y="40465"/>
                  </a:cubicBezTo>
                  <a:cubicBezTo>
                    <a:pt x="34263" y="27409"/>
                    <a:pt x="31337" y="16272"/>
                    <a:pt x="25326" y="10027"/>
                  </a:cubicBezTo>
                  <a:cubicBezTo>
                    <a:pt x="15483" y="0"/>
                    <a:pt x="3050" y="3527"/>
                    <a:pt x="28" y="1135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7"/>
            <p:cNvSpPr/>
            <p:nvPr/>
          </p:nvSpPr>
          <p:spPr>
            <a:xfrm rot="-6986973">
              <a:off x="2800284" y="4140481"/>
              <a:ext cx="1766107" cy="2026027"/>
            </a:xfrm>
            <a:custGeom>
              <a:rect b="b" l="l" r="r" t="t"/>
              <a:pathLst>
                <a:path extrusionOk="0" h="39278" w="34239">
                  <a:moveTo>
                    <a:pt x="456" y="0"/>
                  </a:moveTo>
                  <a:lnTo>
                    <a:pt x="1" y="603"/>
                  </a:lnTo>
                  <a:cubicBezTo>
                    <a:pt x="8385" y="7093"/>
                    <a:pt x="9331" y="7929"/>
                    <a:pt x="9209" y="10400"/>
                  </a:cubicBezTo>
                  <a:cubicBezTo>
                    <a:pt x="9024" y="13670"/>
                    <a:pt x="6135" y="17703"/>
                    <a:pt x="7057" y="20997"/>
                  </a:cubicBezTo>
                  <a:cubicBezTo>
                    <a:pt x="6443" y="16965"/>
                    <a:pt x="10647" y="12503"/>
                    <a:pt x="9627" y="8765"/>
                  </a:cubicBezTo>
                  <a:lnTo>
                    <a:pt x="9627" y="8765"/>
                  </a:lnTo>
                  <a:cubicBezTo>
                    <a:pt x="10954" y="10032"/>
                    <a:pt x="15343" y="14199"/>
                    <a:pt x="15724" y="16006"/>
                  </a:cubicBezTo>
                  <a:cubicBezTo>
                    <a:pt x="16646" y="20469"/>
                    <a:pt x="10143" y="26566"/>
                    <a:pt x="12085" y="29541"/>
                  </a:cubicBezTo>
                  <a:cubicBezTo>
                    <a:pt x="10831" y="27193"/>
                    <a:pt x="14224" y="23493"/>
                    <a:pt x="15650" y="19657"/>
                  </a:cubicBezTo>
                  <a:cubicBezTo>
                    <a:pt x="16642" y="16995"/>
                    <a:pt x="16056" y="15697"/>
                    <a:pt x="16127" y="15697"/>
                  </a:cubicBezTo>
                  <a:cubicBezTo>
                    <a:pt x="16150" y="15697"/>
                    <a:pt x="16249" y="15846"/>
                    <a:pt x="16511" y="16141"/>
                  </a:cubicBezTo>
                  <a:cubicBezTo>
                    <a:pt x="21564" y="22485"/>
                    <a:pt x="22178" y="23247"/>
                    <a:pt x="22240" y="24476"/>
                  </a:cubicBezTo>
                  <a:cubicBezTo>
                    <a:pt x="22375" y="28373"/>
                    <a:pt x="16314" y="33045"/>
                    <a:pt x="18564" y="34655"/>
                  </a:cubicBezTo>
                  <a:cubicBezTo>
                    <a:pt x="16929" y="33340"/>
                    <a:pt x="20297" y="30414"/>
                    <a:pt x="21834" y="27181"/>
                  </a:cubicBezTo>
                  <a:cubicBezTo>
                    <a:pt x="22698" y="25376"/>
                    <a:pt x="22424" y="24049"/>
                    <a:pt x="22556" y="24049"/>
                  </a:cubicBezTo>
                  <a:cubicBezTo>
                    <a:pt x="22657" y="24049"/>
                    <a:pt x="22994" y="24823"/>
                    <a:pt x="24256" y="26751"/>
                  </a:cubicBezTo>
                  <a:cubicBezTo>
                    <a:pt x="25461" y="28681"/>
                    <a:pt x="27415" y="32061"/>
                    <a:pt x="27378" y="32086"/>
                  </a:cubicBezTo>
                  <a:cubicBezTo>
                    <a:pt x="28645" y="34360"/>
                    <a:pt x="22203" y="37016"/>
                    <a:pt x="26592" y="38995"/>
                  </a:cubicBezTo>
                  <a:cubicBezTo>
                    <a:pt x="23002" y="37089"/>
                    <a:pt x="27022" y="35454"/>
                    <a:pt x="27612" y="33106"/>
                  </a:cubicBezTo>
                  <a:cubicBezTo>
                    <a:pt x="27626" y="33056"/>
                    <a:pt x="27543" y="32682"/>
                    <a:pt x="27635" y="32682"/>
                  </a:cubicBezTo>
                  <a:cubicBezTo>
                    <a:pt x="27790" y="32682"/>
                    <a:pt x="28446" y="33753"/>
                    <a:pt x="30919" y="39278"/>
                  </a:cubicBezTo>
                  <a:cubicBezTo>
                    <a:pt x="28475" y="33587"/>
                    <a:pt x="27685" y="32574"/>
                    <a:pt x="27787" y="32574"/>
                  </a:cubicBezTo>
                  <a:cubicBezTo>
                    <a:pt x="27824" y="32574"/>
                    <a:pt x="27979" y="32707"/>
                    <a:pt x="28214" y="32799"/>
                  </a:cubicBezTo>
                  <a:cubicBezTo>
                    <a:pt x="28692" y="32988"/>
                    <a:pt x="29256" y="33033"/>
                    <a:pt x="29837" y="33033"/>
                  </a:cubicBezTo>
                  <a:cubicBezTo>
                    <a:pt x="30360" y="33033"/>
                    <a:pt x="30898" y="32996"/>
                    <a:pt x="31399" y="32996"/>
                  </a:cubicBezTo>
                  <a:cubicBezTo>
                    <a:pt x="32869" y="32996"/>
                    <a:pt x="34023" y="33311"/>
                    <a:pt x="33587" y="35786"/>
                  </a:cubicBezTo>
                  <a:cubicBezTo>
                    <a:pt x="34238" y="33121"/>
                    <a:pt x="32784" y="32875"/>
                    <a:pt x="31114" y="32875"/>
                  </a:cubicBezTo>
                  <a:cubicBezTo>
                    <a:pt x="30736" y="32875"/>
                    <a:pt x="30347" y="32888"/>
                    <a:pt x="29968" y="32888"/>
                  </a:cubicBezTo>
                  <a:cubicBezTo>
                    <a:pt x="29336" y="32888"/>
                    <a:pt x="28733" y="32852"/>
                    <a:pt x="28263" y="32664"/>
                  </a:cubicBezTo>
                  <a:cubicBezTo>
                    <a:pt x="27391" y="32307"/>
                    <a:pt x="27784" y="32283"/>
                    <a:pt x="24440" y="26665"/>
                  </a:cubicBezTo>
                  <a:cubicBezTo>
                    <a:pt x="22972" y="24367"/>
                    <a:pt x="22664" y="23892"/>
                    <a:pt x="22746" y="23892"/>
                  </a:cubicBezTo>
                  <a:cubicBezTo>
                    <a:pt x="22791" y="23892"/>
                    <a:pt x="22949" y="24031"/>
                    <a:pt x="23100" y="24095"/>
                  </a:cubicBezTo>
                  <a:cubicBezTo>
                    <a:pt x="23691" y="24350"/>
                    <a:pt x="24388" y="24441"/>
                    <a:pt x="25141" y="24441"/>
                  </a:cubicBezTo>
                  <a:cubicBezTo>
                    <a:pt x="27035" y="24441"/>
                    <a:pt x="29284" y="23865"/>
                    <a:pt x="31090" y="23865"/>
                  </a:cubicBezTo>
                  <a:cubicBezTo>
                    <a:pt x="32619" y="23865"/>
                    <a:pt x="33830" y="24278"/>
                    <a:pt x="34238" y="25804"/>
                  </a:cubicBezTo>
                  <a:cubicBezTo>
                    <a:pt x="33831" y="24113"/>
                    <a:pt x="32446" y="23677"/>
                    <a:pt x="30747" y="23677"/>
                  </a:cubicBezTo>
                  <a:cubicBezTo>
                    <a:pt x="28934" y="23677"/>
                    <a:pt x="26765" y="24174"/>
                    <a:pt x="25048" y="24174"/>
                  </a:cubicBezTo>
                  <a:cubicBezTo>
                    <a:pt x="24339" y="24174"/>
                    <a:pt x="23708" y="24089"/>
                    <a:pt x="23211" y="23849"/>
                  </a:cubicBezTo>
                  <a:cubicBezTo>
                    <a:pt x="21686" y="23136"/>
                    <a:pt x="21023" y="21022"/>
                    <a:pt x="16413" y="15392"/>
                  </a:cubicBezTo>
                  <a:lnTo>
                    <a:pt x="16413" y="15392"/>
                  </a:lnTo>
                  <a:cubicBezTo>
                    <a:pt x="17191" y="15723"/>
                    <a:pt x="18056" y="15849"/>
                    <a:pt x="18972" y="15849"/>
                  </a:cubicBezTo>
                  <a:cubicBezTo>
                    <a:pt x="21839" y="15849"/>
                    <a:pt x="25196" y="14616"/>
                    <a:pt x="27886" y="14616"/>
                  </a:cubicBezTo>
                  <a:cubicBezTo>
                    <a:pt x="29369" y="14616"/>
                    <a:pt x="30649" y="14990"/>
                    <a:pt x="31534" y="16154"/>
                  </a:cubicBezTo>
                  <a:cubicBezTo>
                    <a:pt x="30616" y="14797"/>
                    <a:pt x="29185" y="14382"/>
                    <a:pt x="27525" y="14382"/>
                  </a:cubicBezTo>
                  <a:cubicBezTo>
                    <a:pt x="24900" y="14382"/>
                    <a:pt x="21701" y="15419"/>
                    <a:pt x="19043" y="15419"/>
                  </a:cubicBezTo>
                  <a:cubicBezTo>
                    <a:pt x="18247" y="15419"/>
                    <a:pt x="17499" y="15326"/>
                    <a:pt x="16831" y="15084"/>
                  </a:cubicBezTo>
                  <a:cubicBezTo>
                    <a:pt x="15195" y="14494"/>
                    <a:pt x="15146" y="13535"/>
                    <a:pt x="10020" y="8360"/>
                  </a:cubicBezTo>
                  <a:lnTo>
                    <a:pt x="10020" y="8360"/>
                  </a:lnTo>
                  <a:cubicBezTo>
                    <a:pt x="10453" y="8473"/>
                    <a:pt x="10901" y="8521"/>
                    <a:pt x="11359" y="8521"/>
                  </a:cubicBezTo>
                  <a:cubicBezTo>
                    <a:pt x="14187" y="8521"/>
                    <a:pt x="17440" y="6674"/>
                    <a:pt x="20523" y="6674"/>
                  </a:cubicBezTo>
                  <a:cubicBezTo>
                    <a:pt x="21349" y="6674"/>
                    <a:pt x="22163" y="6806"/>
                    <a:pt x="22953" y="7143"/>
                  </a:cubicBezTo>
                  <a:cubicBezTo>
                    <a:pt x="21990" y="6629"/>
                    <a:pt x="20968" y="6442"/>
                    <a:pt x="19931" y="6442"/>
                  </a:cubicBezTo>
                  <a:cubicBezTo>
                    <a:pt x="19010" y="6442"/>
                    <a:pt x="18077" y="6589"/>
                    <a:pt x="17162" y="6786"/>
                  </a:cubicBezTo>
                  <a:cubicBezTo>
                    <a:pt x="14075" y="7476"/>
                    <a:pt x="12466" y="7966"/>
                    <a:pt x="11257" y="7966"/>
                  </a:cubicBezTo>
                  <a:cubicBezTo>
                    <a:pt x="8868" y="7966"/>
                    <a:pt x="8037" y="6055"/>
                    <a:pt x="45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8" name="Google Shape;1558;p27"/>
          <p:cNvSpPr/>
          <p:nvPr/>
        </p:nvSpPr>
        <p:spPr>
          <a:xfrm>
            <a:off x="-892098" y="2807058"/>
            <a:ext cx="1726776" cy="1174791"/>
          </a:xfrm>
          <a:custGeom>
            <a:rect b="b" l="l" r="r" t="t"/>
            <a:pathLst>
              <a:path extrusionOk="0" h="22775" w="33476">
                <a:moveTo>
                  <a:pt x="5" y="20123"/>
                </a:moveTo>
                <a:cubicBezTo>
                  <a:pt x="3" y="20124"/>
                  <a:pt x="2" y="20124"/>
                  <a:pt x="0" y="20125"/>
                </a:cubicBezTo>
                <a:cubicBezTo>
                  <a:pt x="2" y="20124"/>
                  <a:pt x="3" y="20124"/>
                  <a:pt x="5" y="20123"/>
                </a:cubicBezTo>
                <a:close/>
                <a:moveTo>
                  <a:pt x="33475" y="0"/>
                </a:moveTo>
                <a:cubicBezTo>
                  <a:pt x="12785" y="1181"/>
                  <a:pt x="10769" y="3873"/>
                  <a:pt x="3762" y="15736"/>
                </a:cubicBezTo>
                <a:cubicBezTo>
                  <a:pt x="2399" y="18008"/>
                  <a:pt x="1196" y="19764"/>
                  <a:pt x="5" y="20123"/>
                </a:cubicBezTo>
                <a:lnTo>
                  <a:pt x="5" y="20123"/>
                </a:lnTo>
                <a:cubicBezTo>
                  <a:pt x="193" y="20067"/>
                  <a:pt x="402" y="20041"/>
                  <a:pt x="630" y="20041"/>
                </a:cubicBezTo>
                <a:cubicBezTo>
                  <a:pt x="1828" y="20041"/>
                  <a:pt x="3563" y="20751"/>
                  <a:pt x="5790" y="21452"/>
                </a:cubicBezTo>
                <a:cubicBezTo>
                  <a:pt x="8672" y="22355"/>
                  <a:pt x="11365" y="22775"/>
                  <a:pt x="13853" y="22775"/>
                </a:cubicBezTo>
                <a:cubicBezTo>
                  <a:pt x="26067" y="22775"/>
                  <a:pt x="33322" y="12665"/>
                  <a:pt x="33475" y="0"/>
                </a:cubicBezTo>
                <a:close/>
              </a:path>
            </a:pathLst>
          </a:custGeom>
          <a:solidFill>
            <a:srgbClr val="D566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27"/>
          <p:cNvSpPr/>
          <p:nvPr/>
        </p:nvSpPr>
        <p:spPr>
          <a:xfrm>
            <a:off x="-892098" y="2807058"/>
            <a:ext cx="1726776" cy="1038098"/>
          </a:xfrm>
          <a:custGeom>
            <a:rect b="b" l="l" r="r" t="t"/>
            <a:pathLst>
              <a:path extrusionOk="0" h="20125" w="33476">
                <a:moveTo>
                  <a:pt x="33475" y="0"/>
                </a:moveTo>
                <a:cubicBezTo>
                  <a:pt x="25497" y="455"/>
                  <a:pt x="17617" y="689"/>
                  <a:pt x="11986" y="4881"/>
                </a:cubicBezTo>
                <a:cubicBezTo>
                  <a:pt x="6036" y="9159"/>
                  <a:pt x="3074" y="19227"/>
                  <a:pt x="0" y="20125"/>
                </a:cubicBezTo>
                <a:cubicBezTo>
                  <a:pt x="12749" y="16511"/>
                  <a:pt x="24304" y="9565"/>
                  <a:pt x="33475" y="0"/>
                </a:cubicBezTo>
                <a:close/>
              </a:path>
            </a:pathLst>
          </a:custGeom>
          <a:solidFill>
            <a:srgbClr val="D9CA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27"/>
          <p:cNvSpPr/>
          <p:nvPr/>
        </p:nvSpPr>
        <p:spPr>
          <a:xfrm>
            <a:off x="-1043028" y="2822275"/>
            <a:ext cx="1855526" cy="1158388"/>
          </a:xfrm>
          <a:custGeom>
            <a:rect b="b" l="l" r="r" t="t"/>
            <a:pathLst>
              <a:path extrusionOk="0" h="22457" w="35972">
                <a:moveTo>
                  <a:pt x="31742" y="0"/>
                </a:moveTo>
                <a:cubicBezTo>
                  <a:pt x="28460" y="148"/>
                  <a:pt x="30906" y="2877"/>
                  <a:pt x="30648" y="4647"/>
                </a:cubicBezTo>
                <a:cubicBezTo>
                  <a:pt x="30574" y="5201"/>
                  <a:pt x="30574" y="5237"/>
                  <a:pt x="26394" y="8348"/>
                </a:cubicBezTo>
                <a:cubicBezTo>
                  <a:pt x="24772" y="9473"/>
                  <a:pt x="24327" y="9791"/>
                  <a:pt x="24261" y="9791"/>
                </a:cubicBezTo>
                <a:cubicBezTo>
                  <a:pt x="24216" y="9791"/>
                  <a:pt x="24348" y="9643"/>
                  <a:pt x="24403" y="9503"/>
                </a:cubicBezTo>
                <a:cubicBezTo>
                  <a:pt x="25497" y="6676"/>
                  <a:pt x="21969" y="1906"/>
                  <a:pt x="24563" y="849"/>
                </a:cubicBezTo>
                <a:lnTo>
                  <a:pt x="24563" y="849"/>
                </a:lnTo>
                <a:cubicBezTo>
                  <a:pt x="22252" y="1660"/>
                  <a:pt x="24378" y="5336"/>
                  <a:pt x="24403" y="8139"/>
                </a:cubicBezTo>
                <a:cubicBezTo>
                  <a:pt x="24403" y="9823"/>
                  <a:pt x="24341" y="10278"/>
                  <a:pt x="17002" y="14064"/>
                </a:cubicBezTo>
                <a:cubicBezTo>
                  <a:pt x="19326" y="10991"/>
                  <a:pt x="15785" y="4500"/>
                  <a:pt x="18244" y="2619"/>
                </a:cubicBezTo>
                <a:lnTo>
                  <a:pt x="18244" y="2619"/>
                </a:lnTo>
                <a:cubicBezTo>
                  <a:pt x="16326" y="3861"/>
                  <a:pt x="17580" y="7622"/>
                  <a:pt x="17506" y="10892"/>
                </a:cubicBezTo>
                <a:cubicBezTo>
                  <a:pt x="17420" y="14384"/>
                  <a:pt x="16314" y="14703"/>
                  <a:pt x="10130" y="17150"/>
                </a:cubicBezTo>
                <a:cubicBezTo>
                  <a:pt x="12036" y="14703"/>
                  <a:pt x="10302" y="10081"/>
                  <a:pt x="11986" y="7377"/>
                </a:cubicBezTo>
                <a:lnTo>
                  <a:pt x="11986" y="7377"/>
                </a:lnTo>
                <a:cubicBezTo>
                  <a:pt x="9638" y="10364"/>
                  <a:pt x="12331" y="15982"/>
                  <a:pt x="8409" y="17789"/>
                </a:cubicBezTo>
                <a:cubicBezTo>
                  <a:pt x="7204" y="18355"/>
                  <a:pt x="4377" y="19129"/>
                  <a:pt x="3430" y="19400"/>
                </a:cubicBezTo>
                <a:cubicBezTo>
                  <a:pt x="0" y="20371"/>
                  <a:pt x="455" y="19842"/>
                  <a:pt x="676" y="20727"/>
                </a:cubicBezTo>
                <a:cubicBezTo>
                  <a:pt x="7005" y="18980"/>
                  <a:pt x="8613" y="17986"/>
                  <a:pt x="9904" y="17986"/>
                </a:cubicBezTo>
                <a:cubicBezTo>
                  <a:pt x="10367" y="17986"/>
                  <a:pt x="10789" y="18113"/>
                  <a:pt x="11372" y="18379"/>
                </a:cubicBezTo>
                <a:cubicBezTo>
                  <a:pt x="13651" y="19401"/>
                  <a:pt x="15942" y="22456"/>
                  <a:pt x="19017" y="22456"/>
                </a:cubicBezTo>
                <a:cubicBezTo>
                  <a:pt x="19159" y="22456"/>
                  <a:pt x="19303" y="22450"/>
                  <a:pt x="19449" y="22436"/>
                </a:cubicBezTo>
                <a:cubicBezTo>
                  <a:pt x="15675" y="22424"/>
                  <a:pt x="13437" y="18023"/>
                  <a:pt x="10290" y="17568"/>
                </a:cubicBezTo>
                <a:cubicBezTo>
                  <a:pt x="14935" y="15653"/>
                  <a:pt x="16009" y="14681"/>
                  <a:pt x="17343" y="14681"/>
                </a:cubicBezTo>
                <a:cubicBezTo>
                  <a:pt x="17800" y="14681"/>
                  <a:pt x="18287" y="14794"/>
                  <a:pt x="18957" y="15023"/>
                </a:cubicBezTo>
                <a:cubicBezTo>
                  <a:pt x="21569" y="15948"/>
                  <a:pt x="24568" y="18798"/>
                  <a:pt x="27058" y="18798"/>
                </a:cubicBezTo>
                <a:cubicBezTo>
                  <a:pt x="27579" y="18798"/>
                  <a:pt x="28078" y="18673"/>
                  <a:pt x="28546" y="18379"/>
                </a:cubicBezTo>
                <a:lnTo>
                  <a:pt x="28546" y="18379"/>
                </a:lnTo>
                <a:cubicBezTo>
                  <a:pt x="28130" y="18613"/>
                  <a:pt x="27692" y="18715"/>
                  <a:pt x="27239" y="18715"/>
                </a:cubicBezTo>
                <a:cubicBezTo>
                  <a:pt x="25120" y="18715"/>
                  <a:pt x="22644" y="16500"/>
                  <a:pt x="20285" y="15244"/>
                </a:cubicBezTo>
                <a:cubicBezTo>
                  <a:pt x="17568" y="13794"/>
                  <a:pt x="16511" y="14703"/>
                  <a:pt x="17605" y="14126"/>
                </a:cubicBezTo>
                <a:cubicBezTo>
                  <a:pt x="24686" y="9872"/>
                  <a:pt x="23948" y="10229"/>
                  <a:pt x="24723" y="10192"/>
                </a:cubicBezTo>
                <a:cubicBezTo>
                  <a:pt x="24793" y="10186"/>
                  <a:pt x="24864" y="10184"/>
                  <a:pt x="24936" y="10184"/>
                </a:cubicBezTo>
                <a:cubicBezTo>
                  <a:pt x="27175" y="10184"/>
                  <a:pt x="30406" y="12741"/>
                  <a:pt x="32303" y="12741"/>
                </a:cubicBezTo>
                <a:cubicBezTo>
                  <a:pt x="32814" y="12741"/>
                  <a:pt x="33228" y="12555"/>
                  <a:pt x="33500" y="12085"/>
                </a:cubicBezTo>
                <a:lnTo>
                  <a:pt x="33500" y="12085"/>
                </a:lnTo>
                <a:cubicBezTo>
                  <a:pt x="33230" y="12503"/>
                  <a:pt x="32848" y="12670"/>
                  <a:pt x="32384" y="12670"/>
                </a:cubicBezTo>
                <a:cubicBezTo>
                  <a:pt x="30514" y="12670"/>
                  <a:pt x="27327" y="9949"/>
                  <a:pt x="24889" y="9949"/>
                </a:cubicBezTo>
                <a:cubicBezTo>
                  <a:pt x="24710" y="9949"/>
                  <a:pt x="24536" y="9964"/>
                  <a:pt x="24366" y="9995"/>
                </a:cubicBezTo>
                <a:cubicBezTo>
                  <a:pt x="29484" y="6352"/>
                  <a:pt x="30264" y="5171"/>
                  <a:pt x="31209" y="5171"/>
                </a:cubicBezTo>
                <a:cubicBezTo>
                  <a:pt x="31705" y="5171"/>
                  <a:pt x="32247" y="5497"/>
                  <a:pt x="33488" y="5963"/>
                </a:cubicBezTo>
                <a:cubicBezTo>
                  <a:pt x="33909" y="6119"/>
                  <a:pt x="34276" y="6206"/>
                  <a:pt x="34591" y="6206"/>
                </a:cubicBezTo>
                <a:cubicBezTo>
                  <a:pt x="35344" y="6206"/>
                  <a:pt x="35798" y="5707"/>
                  <a:pt x="35971" y="4451"/>
                </a:cubicBezTo>
                <a:lnTo>
                  <a:pt x="35971" y="4451"/>
                </a:lnTo>
                <a:cubicBezTo>
                  <a:pt x="35705" y="5739"/>
                  <a:pt x="35210" y="6140"/>
                  <a:pt x="34595" y="6140"/>
                </a:cubicBezTo>
                <a:cubicBezTo>
                  <a:pt x="33592" y="6140"/>
                  <a:pt x="32269" y="5073"/>
                  <a:pt x="31103" y="5065"/>
                </a:cubicBezTo>
                <a:cubicBezTo>
                  <a:pt x="30925" y="5065"/>
                  <a:pt x="30787" y="5109"/>
                  <a:pt x="30745" y="5109"/>
                </a:cubicBezTo>
                <a:cubicBezTo>
                  <a:pt x="30613" y="5109"/>
                  <a:pt x="31443" y="4676"/>
                  <a:pt x="35037" y="1082"/>
                </a:cubicBezTo>
                <a:lnTo>
                  <a:pt x="35037" y="1082"/>
                </a:lnTo>
                <a:cubicBezTo>
                  <a:pt x="31696" y="4319"/>
                  <a:pt x="30828" y="4988"/>
                  <a:pt x="30665" y="4988"/>
                </a:cubicBezTo>
                <a:cubicBezTo>
                  <a:pt x="30559" y="4988"/>
                  <a:pt x="30754" y="4703"/>
                  <a:pt x="30759" y="4660"/>
                </a:cubicBezTo>
                <a:cubicBezTo>
                  <a:pt x="31017" y="2766"/>
                  <a:pt x="28546" y="345"/>
                  <a:pt x="31742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27"/>
          <p:cNvSpPr/>
          <p:nvPr/>
        </p:nvSpPr>
        <p:spPr>
          <a:xfrm>
            <a:off x="-1061443" y="4092442"/>
            <a:ext cx="1814930" cy="1725486"/>
          </a:xfrm>
          <a:custGeom>
            <a:rect b="b" l="l" r="r" t="t"/>
            <a:pathLst>
              <a:path extrusionOk="0" h="33451" w="35185">
                <a:moveTo>
                  <a:pt x="32333" y="0"/>
                </a:moveTo>
                <a:cubicBezTo>
                  <a:pt x="1" y="5127"/>
                  <a:pt x="11323" y="29738"/>
                  <a:pt x="9012" y="33451"/>
                </a:cubicBezTo>
                <a:cubicBezTo>
                  <a:pt x="12048" y="28558"/>
                  <a:pt x="35185" y="32504"/>
                  <a:pt x="32333" y="0"/>
                </a:cubicBezTo>
                <a:close/>
              </a:path>
            </a:pathLst>
          </a:custGeom>
          <a:solidFill>
            <a:srgbClr val="D566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27"/>
          <p:cNvSpPr/>
          <p:nvPr/>
        </p:nvSpPr>
        <p:spPr>
          <a:xfrm>
            <a:off x="-1056336" y="4092442"/>
            <a:ext cx="1662710" cy="1725486"/>
          </a:xfrm>
          <a:custGeom>
            <a:rect b="b" l="l" r="r" t="t"/>
            <a:pathLst>
              <a:path extrusionOk="0" h="33451" w="32234">
                <a:moveTo>
                  <a:pt x="32234" y="0"/>
                </a:moveTo>
                <a:cubicBezTo>
                  <a:pt x="0" y="5114"/>
                  <a:pt x="11212" y="29763"/>
                  <a:pt x="8913" y="33451"/>
                </a:cubicBezTo>
                <a:cubicBezTo>
                  <a:pt x="16068" y="21883"/>
                  <a:pt x="23850" y="10720"/>
                  <a:pt x="32234" y="0"/>
                </a:cubicBezTo>
                <a:close/>
              </a:path>
            </a:pathLst>
          </a:custGeom>
          <a:solidFill>
            <a:srgbClr val="D9CA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3" name="Google Shape;1563;p27"/>
          <p:cNvSpPr/>
          <p:nvPr/>
        </p:nvSpPr>
        <p:spPr>
          <a:xfrm>
            <a:off x="-677153" y="4143767"/>
            <a:ext cx="1299931" cy="1791460"/>
          </a:xfrm>
          <a:custGeom>
            <a:rect b="b" l="l" r="r" t="t"/>
            <a:pathLst>
              <a:path extrusionOk="0" h="34730" w="25201">
                <a:moveTo>
                  <a:pt x="20101" y="1"/>
                </a:moveTo>
                <a:cubicBezTo>
                  <a:pt x="16658" y="812"/>
                  <a:pt x="19695" y="3210"/>
                  <a:pt x="19818" y="5004"/>
                </a:cubicBezTo>
                <a:cubicBezTo>
                  <a:pt x="19867" y="5582"/>
                  <a:pt x="19572" y="5779"/>
                  <a:pt x="19621" y="5816"/>
                </a:cubicBezTo>
                <a:cubicBezTo>
                  <a:pt x="15786" y="10894"/>
                  <a:pt x="15086" y="12017"/>
                  <a:pt x="15002" y="12017"/>
                </a:cubicBezTo>
                <a:cubicBezTo>
                  <a:pt x="14970" y="12017"/>
                  <a:pt x="15029" y="11851"/>
                  <a:pt x="15036" y="11680"/>
                </a:cubicBezTo>
                <a:cubicBezTo>
                  <a:pt x="15134" y="8606"/>
                  <a:pt x="10167" y="4918"/>
                  <a:pt x="12688" y="2841"/>
                </a:cubicBezTo>
                <a:lnTo>
                  <a:pt x="12688" y="2841"/>
                </a:lnTo>
                <a:cubicBezTo>
                  <a:pt x="9553" y="5177"/>
                  <a:pt x="16413" y="9455"/>
                  <a:pt x="14310" y="13007"/>
                </a:cubicBezTo>
                <a:cubicBezTo>
                  <a:pt x="13659" y="14114"/>
                  <a:pt x="12306" y="15773"/>
                  <a:pt x="9983" y="19142"/>
                </a:cubicBezTo>
                <a:cubicBezTo>
                  <a:pt x="10549" y="15159"/>
                  <a:pt x="4512" y="10573"/>
                  <a:pt x="6516" y="7402"/>
                </a:cubicBezTo>
                <a:lnTo>
                  <a:pt x="6516" y="7402"/>
                </a:lnTo>
                <a:cubicBezTo>
                  <a:pt x="4328" y="10463"/>
                  <a:pt x="9958" y="15208"/>
                  <a:pt x="9651" y="18884"/>
                </a:cubicBezTo>
                <a:cubicBezTo>
                  <a:pt x="9565" y="20039"/>
                  <a:pt x="9307" y="20076"/>
                  <a:pt x="5619" y="25621"/>
                </a:cubicBezTo>
                <a:cubicBezTo>
                  <a:pt x="5791" y="22375"/>
                  <a:pt x="1697" y="19351"/>
                  <a:pt x="2041" y="15712"/>
                </a:cubicBezTo>
                <a:lnTo>
                  <a:pt x="2041" y="15712"/>
                </a:lnTo>
                <a:cubicBezTo>
                  <a:pt x="1427" y="18810"/>
                  <a:pt x="4353" y="21760"/>
                  <a:pt x="5004" y="24367"/>
                </a:cubicBezTo>
                <a:cubicBezTo>
                  <a:pt x="5557" y="26579"/>
                  <a:pt x="4857" y="26579"/>
                  <a:pt x="1" y="34398"/>
                </a:cubicBezTo>
                <a:lnTo>
                  <a:pt x="529" y="34730"/>
                </a:lnTo>
                <a:cubicBezTo>
                  <a:pt x="2890" y="30784"/>
                  <a:pt x="4107" y="28694"/>
                  <a:pt x="4955" y="27526"/>
                </a:cubicBezTo>
                <a:cubicBezTo>
                  <a:pt x="5960" y="26156"/>
                  <a:pt x="7259" y="25806"/>
                  <a:pt x="8681" y="25806"/>
                </a:cubicBezTo>
                <a:cubicBezTo>
                  <a:pt x="10163" y="25806"/>
                  <a:pt x="11779" y="26186"/>
                  <a:pt x="13339" y="26186"/>
                </a:cubicBezTo>
                <a:cubicBezTo>
                  <a:pt x="14420" y="26186"/>
                  <a:pt x="15474" y="26003"/>
                  <a:pt x="16437" y="25387"/>
                </a:cubicBezTo>
                <a:lnTo>
                  <a:pt x="16437" y="25387"/>
                </a:lnTo>
                <a:cubicBezTo>
                  <a:pt x="15638" y="25791"/>
                  <a:pt x="14757" y="25925"/>
                  <a:pt x="13840" y="25925"/>
                </a:cubicBezTo>
                <a:cubicBezTo>
                  <a:pt x="12021" y="25925"/>
                  <a:pt x="10059" y="25397"/>
                  <a:pt x="8313" y="25397"/>
                </a:cubicBezTo>
                <a:cubicBezTo>
                  <a:pt x="7484" y="25397"/>
                  <a:pt x="6705" y="25516"/>
                  <a:pt x="6012" y="25866"/>
                </a:cubicBezTo>
                <a:cubicBezTo>
                  <a:pt x="6024" y="25842"/>
                  <a:pt x="9365" y="20642"/>
                  <a:pt x="9405" y="20642"/>
                </a:cubicBezTo>
                <a:cubicBezTo>
                  <a:pt x="9405" y="20642"/>
                  <a:pt x="9405" y="20642"/>
                  <a:pt x="9405" y="20642"/>
                </a:cubicBezTo>
                <a:cubicBezTo>
                  <a:pt x="10230" y="19401"/>
                  <a:pt x="11608" y="19046"/>
                  <a:pt x="13176" y="19046"/>
                </a:cubicBezTo>
                <a:cubicBezTo>
                  <a:pt x="15267" y="19046"/>
                  <a:pt x="17699" y="19677"/>
                  <a:pt x="19610" y="19677"/>
                </a:cubicBezTo>
                <a:cubicBezTo>
                  <a:pt x="20795" y="19677"/>
                  <a:pt x="21781" y="19435"/>
                  <a:pt x="22363" y="18650"/>
                </a:cubicBezTo>
                <a:lnTo>
                  <a:pt x="22363" y="18650"/>
                </a:lnTo>
                <a:cubicBezTo>
                  <a:pt x="21802" y="19309"/>
                  <a:pt x="20945" y="19527"/>
                  <a:pt x="19920" y="19527"/>
                </a:cubicBezTo>
                <a:cubicBezTo>
                  <a:pt x="17933" y="19527"/>
                  <a:pt x="15318" y="18709"/>
                  <a:pt x="13032" y="18709"/>
                </a:cubicBezTo>
                <a:cubicBezTo>
                  <a:pt x="12099" y="18709"/>
                  <a:pt x="11221" y="18845"/>
                  <a:pt x="10462" y="19228"/>
                </a:cubicBezTo>
                <a:cubicBezTo>
                  <a:pt x="10426" y="19246"/>
                  <a:pt x="10343" y="19330"/>
                  <a:pt x="10321" y="19330"/>
                </a:cubicBezTo>
                <a:cubicBezTo>
                  <a:pt x="10253" y="19330"/>
                  <a:pt x="10724" y="18576"/>
                  <a:pt x="14568" y="13044"/>
                </a:cubicBezTo>
                <a:cubicBezTo>
                  <a:pt x="14569" y="13045"/>
                  <a:pt x="14570" y="13045"/>
                  <a:pt x="14571" y="13045"/>
                </a:cubicBezTo>
                <a:cubicBezTo>
                  <a:pt x="14616" y="13045"/>
                  <a:pt x="14844" y="12557"/>
                  <a:pt x="15577" y="12233"/>
                </a:cubicBezTo>
                <a:cubicBezTo>
                  <a:pt x="16099" y="12006"/>
                  <a:pt x="16715" y="11922"/>
                  <a:pt x="17376" y="11922"/>
                </a:cubicBezTo>
                <a:cubicBezTo>
                  <a:pt x="19238" y="11922"/>
                  <a:pt x="21458" y="12587"/>
                  <a:pt x="22952" y="12587"/>
                </a:cubicBezTo>
                <a:cubicBezTo>
                  <a:pt x="23824" y="12587"/>
                  <a:pt x="24449" y="12361"/>
                  <a:pt x="24612" y="11643"/>
                </a:cubicBezTo>
                <a:lnTo>
                  <a:pt x="24612" y="11643"/>
                </a:lnTo>
                <a:cubicBezTo>
                  <a:pt x="24431" y="12280"/>
                  <a:pt x="23874" y="12491"/>
                  <a:pt x="23102" y="12491"/>
                </a:cubicBezTo>
                <a:cubicBezTo>
                  <a:pt x="21597" y="12491"/>
                  <a:pt x="19272" y="11692"/>
                  <a:pt x="17293" y="11692"/>
                </a:cubicBezTo>
                <a:cubicBezTo>
                  <a:pt x="16506" y="11692"/>
                  <a:pt x="15774" y="11819"/>
                  <a:pt x="15171" y="12172"/>
                </a:cubicBezTo>
                <a:cubicBezTo>
                  <a:pt x="16274" y="10614"/>
                  <a:pt x="19653" y="5877"/>
                  <a:pt x="19707" y="5877"/>
                </a:cubicBezTo>
                <a:cubicBezTo>
                  <a:pt x="19707" y="5877"/>
                  <a:pt x="19707" y="5877"/>
                  <a:pt x="19707" y="5877"/>
                </a:cubicBezTo>
                <a:cubicBezTo>
                  <a:pt x="19975" y="5516"/>
                  <a:pt x="20381" y="5397"/>
                  <a:pt x="20852" y="5397"/>
                </a:cubicBezTo>
                <a:cubicBezTo>
                  <a:pt x="21743" y="5397"/>
                  <a:pt x="22867" y="5819"/>
                  <a:pt x="23740" y="5819"/>
                </a:cubicBezTo>
                <a:cubicBezTo>
                  <a:pt x="24589" y="5819"/>
                  <a:pt x="25200" y="5421"/>
                  <a:pt x="25129" y="3849"/>
                </a:cubicBezTo>
                <a:lnTo>
                  <a:pt x="25129" y="3849"/>
                </a:lnTo>
                <a:cubicBezTo>
                  <a:pt x="25096" y="5355"/>
                  <a:pt x="24549" y="5747"/>
                  <a:pt x="23782" y="5747"/>
                </a:cubicBezTo>
                <a:cubicBezTo>
                  <a:pt x="22951" y="5747"/>
                  <a:pt x="21862" y="5287"/>
                  <a:pt x="20890" y="5287"/>
                </a:cubicBezTo>
                <a:cubicBezTo>
                  <a:pt x="20716" y="5287"/>
                  <a:pt x="20547" y="5302"/>
                  <a:pt x="20383" y="5336"/>
                </a:cubicBezTo>
                <a:cubicBezTo>
                  <a:pt x="20261" y="5359"/>
                  <a:pt x="20091" y="5487"/>
                  <a:pt x="20040" y="5487"/>
                </a:cubicBezTo>
                <a:cubicBezTo>
                  <a:pt x="19925" y="5487"/>
                  <a:pt x="20447" y="4806"/>
                  <a:pt x="23653" y="579"/>
                </a:cubicBezTo>
                <a:lnTo>
                  <a:pt x="23653" y="579"/>
                </a:lnTo>
                <a:cubicBezTo>
                  <a:pt x="20583" y="4506"/>
                  <a:pt x="19982" y="5412"/>
                  <a:pt x="19905" y="5412"/>
                </a:cubicBezTo>
                <a:cubicBezTo>
                  <a:pt x="19867" y="5412"/>
                  <a:pt x="19957" y="5191"/>
                  <a:pt x="19941" y="5004"/>
                </a:cubicBezTo>
                <a:cubicBezTo>
                  <a:pt x="19793" y="3062"/>
                  <a:pt x="16794" y="1009"/>
                  <a:pt x="20101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27"/>
          <p:cNvSpPr/>
          <p:nvPr/>
        </p:nvSpPr>
        <p:spPr>
          <a:xfrm>
            <a:off x="-105413" y="4092081"/>
            <a:ext cx="1799971" cy="2144181"/>
          </a:xfrm>
          <a:custGeom>
            <a:rect b="b" l="l" r="r" t="t"/>
            <a:pathLst>
              <a:path extrusionOk="0" h="41568" w="34895">
                <a:moveTo>
                  <a:pt x="28793" y="0"/>
                </a:moveTo>
                <a:cubicBezTo>
                  <a:pt x="24509" y="0"/>
                  <a:pt x="23485" y="4602"/>
                  <a:pt x="21998" y="8760"/>
                </a:cubicBezTo>
                <a:cubicBezTo>
                  <a:pt x="20044" y="14354"/>
                  <a:pt x="19196" y="15227"/>
                  <a:pt x="13799" y="17280"/>
                </a:cubicBezTo>
                <a:cubicBezTo>
                  <a:pt x="6300" y="20242"/>
                  <a:pt x="9275" y="25578"/>
                  <a:pt x="4726" y="29130"/>
                </a:cubicBezTo>
                <a:cubicBezTo>
                  <a:pt x="2993" y="30397"/>
                  <a:pt x="509" y="31442"/>
                  <a:pt x="227" y="33630"/>
                </a:cubicBezTo>
                <a:cubicBezTo>
                  <a:pt x="0" y="35349"/>
                  <a:pt x="2437" y="41567"/>
                  <a:pt x="6866" y="41567"/>
                </a:cubicBezTo>
                <a:cubicBezTo>
                  <a:pt x="7727" y="41567"/>
                  <a:pt x="8662" y="41333"/>
                  <a:pt x="9668" y="40785"/>
                </a:cubicBezTo>
                <a:cubicBezTo>
                  <a:pt x="14389" y="37933"/>
                  <a:pt x="14807" y="33212"/>
                  <a:pt x="18937" y="30409"/>
                </a:cubicBezTo>
                <a:cubicBezTo>
                  <a:pt x="22896" y="27803"/>
                  <a:pt x="25637" y="27815"/>
                  <a:pt x="28612" y="22676"/>
                </a:cubicBezTo>
                <a:cubicBezTo>
                  <a:pt x="31612" y="17058"/>
                  <a:pt x="29325" y="14317"/>
                  <a:pt x="31280" y="9522"/>
                </a:cubicBezTo>
                <a:cubicBezTo>
                  <a:pt x="32829" y="5896"/>
                  <a:pt x="34894" y="1372"/>
                  <a:pt x="30813" y="290"/>
                </a:cubicBezTo>
                <a:cubicBezTo>
                  <a:pt x="30067" y="92"/>
                  <a:pt x="29398" y="0"/>
                  <a:pt x="28793" y="0"/>
                </a:cubicBezTo>
                <a:close/>
              </a:path>
            </a:pathLst>
          </a:custGeom>
          <a:solidFill>
            <a:srgbClr val="E298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p27"/>
          <p:cNvSpPr/>
          <p:nvPr/>
        </p:nvSpPr>
        <p:spPr>
          <a:xfrm>
            <a:off x="-318242" y="4224132"/>
            <a:ext cx="1868834" cy="1942597"/>
          </a:xfrm>
          <a:custGeom>
            <a:rect b="b" l="l" r="r" t="t"/>
            <a:pathLst>
              <a:path extrusionOk="0" h="37660" w="36230">
                <a:moveTo>
                  <a:pt x="33721" y="1"/>
                </a:moveTo>
                <a:cubicBezTo>
                  <a:pt x="33714" y="1"/>
                  <a:pt x="31362" y="6307"/>
                  <a:pt x="29210" y="10331"/>
                </a:cubicBezTo>
                <a:cubicBezTo>
                  <a:pt x="29054" y="5591"/>
                  <a:pt x="28993" y="2943"/>
                  <a:pt x="28966" y="2943"/>
                </a:cubicBezTo>
                <a:cubicBezTo>
                  <a:pt x="28940" y="2943"/>
                  <a:pt x="28945" y="5400"/>
                  <a:pt x="28927" y="10810"/>
                </a:cubicBezTo>
                <a:cubicBezTo>
                  <a:pt x="28519" y="11557"/>
                  <a:pt x="24799" y="17787"/>
                  <a:pt x="24275" y="17787"/>
                </a:cubicBezTo>
                <a:cubicBezTo>
                  <a:pt x="24247" y="17787"/>
                  <a:pt x="24228" y="17769"/>
                  <a:pt x="24219" y="17731"/>
                </a:cubicBezTo>
                <a:cubicBezTo>
                  <a:pt x="23787" y="15956"/>
                  <a:pt x="23771" y="13068"/>
                  <a:pt x="23738" y="13068"/>
                </a:cubicBezTo>
                <a:cubicBezTo>
                  <a:pt x="23729" y="13068"/>
                  <a:pt x="23720" y="13253"/>
                  <a:pt x="23703" y="13687"/>
                </a:cubicBezTo>
                <a:cubicBezTo>
                  <a:pt x="23555" y="19477"/>
                  <a:pt x="24465" y="18113"/>
                  <a:pt x="21674" y="21309"/>
                </a:cubicBezTo>
                <a:cubicBezTo>
                  <a:pt x="20494" y="22575"/>
                  <a:pt x="19326" y="23915"/>
                  <a:pt x="16548" y="26484"/>
                </a:cubicBezTo>
                <a:cubicBezTo>
                  <a:pt x="16585" y="23841"/>
                  <a:pt x="16708" y="21297"/>
                  <a:pt x="17310" y="18481"/>
                </a:cubicBezTo>
                <a:cubicBezTo>
                  <a:pt x="17768" y="16430"/>
                  <a:pt x="17923" y="15613"/>
                  <a:pt x="17892" y="15613"/>
                </a:cubicBezTo>
                <a:cubicBezTo>
                  <a:pt x="17810" y="15613"/>
                  <a:pt x="16427" y="21355"/>
                  <a:pt x="15945" y="25095"/>
                </a:cubicBezTo>
                <a:cubicBezTo>
                  <a:pt x="15601" y="27775"/>
                  <a:pt x="16634" y="26558"/>
                  <a:pt x="12307" y="30074"/>
                </a:cubicBezTo>
                <a:cubicBezTo>
                  <a:pt x="12270" y="30099"/>
                  <a:pt x="9688" y="32041"/>
                  <a:pt x="8287" y="32877"/>
                </a:cubicBezTo>
                <a:cubicBezTo>
                  <a:pt x="8062" y="33014"/>
                  <a:pt x="7892" y="33146"/>
                  <a:pt x="7798" y="33146"/>
                </a:cubicBezTo>
                <a:cubicBezTo>
                  <a:pt x="7572" y="33146"/>
                  <a:pt x="7780" y="32392"/>
                  <a:pt x="8717" y="29164"/>
                </a:cubicBezTo>
                <a:cubicBezTo>
                  <a:pt x="8811" y="28851"/>
                  <a:pt x="8838" y="28719"/>
                  <a:pt x="8817" y="28719"/>
                </a:cubicBezTo>
                <a:cubicBezTo>
                  <a:pt x="8708" y="28719"/>
                  <a:pt x="7258" y="32404"/>
                  <a:pt x="7217" y="32570"/>
                </a:cubicBezTo>
                <a:cubicBezTo>
                  <a:pt x="6897" y="33725"/>
                  <a:pt x="7119" y="33664"/>
                  <a:pt x="5398" y="34647"/>
                </a:cubicBezTo>
                <a:cubicBezTo>
                  <a:pt x="1" y="37610"/>
                  <a:pt x="640" y="36565"/>
                  <a:pt x="1144" y="37659"/>
                </a:cubicBezTo>
                <a:cubicBezTo>
                  <a:pt x="8711" y="33749"/>
                  <a:pt x="8341" y="33268"/>
                  <a:pt x="8985" y="33268"/>
                </a:cubicBezTo>
                <a:cubicBezTo>
                  <a:pt x="9196" y="33268"/>
                  <a:pt x="9514" y="33319"/>
                  <a:pt x="10251" y="33319"/>
                </a:cubicBezTo>
                <a:cubicBezTo>
                  <a:pt x="10649" y="33319"/>
                  <a:pt x="11171" y="33304"/>
                  <a:pt x="11864" y="33258"/>
                </a:cubicBezTo>
                <a:cubicBezTo>
                  <a:pt x="12122" y="33246"/>
                  <a:pt x="14433" y="32963"/>
                  <a:pt x="14679" y="32840"/>
                </a:cubicBezTo>
                <a:cubicBezTo>
                  <a:pt x="14699" y="32830"/>
                  <a:pt x="14687" y="32825"/>
                  <a:pt x="14648" y="32825"/>
                </a:cubicBezTo>
                <a:cubicBezTo>
                  <a:pt x="14479" y="32825"/>
                  <a:pt x="13786" y="32906"/>
                  <a:pt x="12860" y="32906"/>
                </a:cubicBezTo>
                <a:cubicBezTo>
                  <a:pt x="11989" y="32906"/>
                  <a:pt x="10912" y="32835"/>
                  <a:pt x="9872" y="32557"/>
                </a:cubicBezTo>
                <a:cubicBezTo>
                  <a:pt x="18288" y="26312"/>
                  <a:pt x="17479" y="25777"/>
                  <a:pt x="18035" y="25777"/>
                </a:cubicBezTo>
                <a:cubicBezTo>
                  <a:pt x="18150" y="25777"/>
                  <a:pt x="18323" y="25800"/>
                  <a:pt x="18648" y="25800"/>
                </a:cubicBezTo>
                <a:cubicBezTo>
                  <a:pt x="18719" y="25800"/>
                  <a:pt x="18797" y="25799"/>
                  <a:pt x="18884" y="25796"/>
                </a:cubicBezTo>
                <a:cubicBezTo>
                  <a:pt x="22731" y="25698"/>
                  <a:pt x="27120" y="23841"/>
                  <a:pt x="29948" y="21628"/>
                </a:cubicBezTo>
                <a:lnTo>
                  <a:pt x="29948" y="21628"/>
                </a:lnTo>
                <a:cubicBezTo>
                  <a:pt x="26119" y="24277"/>
                  <a:pt x="22440" y="25073"/>
                  <a:pt x="18968" y="25073"/>
                </a:cubicBezTo>
                <a:cubicBezTo>
                  <a:pt x="18862" y="25073"/>
                  <a:pt x="18756" y="25072"/>
                  <a:pt x="18650" y="25071"/>
                </a:cubicBezTo>
                <a:cubicBezTo>
                  <a:pt x="21379" y="22366"/>
                  <a:pt x="24305" y="18322"/>
                  <a:pt x="24760" y="17781"/>
                </a:cubicBezTo>
                <a:cubicBezTo>
                  <a:pt x="26051" y="16182"/>
                  <a:pt x="25928" y="17879"/>
                  <a:pt x="30624" y="14867"/>
                </a:cubicBezTo>
                <a:lnTo>
                  <a:pt x="30624" y="14867"/>
                </a:lnTo>
                <a:cubicBezTo>
                  <a:pt x="29673" y="15343"/>
                  <a:pt x="26948" y="16466"/>
                  <a:pt x="26105" y="16466"/>
                </a:cubicBezTo>
                <a:cubicBezTo>
                  <a:pt x="25859" y="16466"/>
                  <a:pt x="25773" y="16370"/>
                  <a:pt x="25940" y="16133"/>
                </a:cubicBezTo>
                <a:cubicBezTo>
                  <a:pt x="26604" y="15248"/>
                  <a:pt x="28706" y="11818"/>
                  <a:pt x="30194" y="8733"/>
                </a:cubicBezTo>
                <a:cubicBezTo>
                  <a:pt x="32468" y="7245"/>
                  <a:pt x="34865" y="5155"/>
                  <a:pt x="36230" y="2979"/>
                </a:cubicBezTo>
                <a:lnTo>
                  <a:pt x="36230" y="2979"/>
                </a:lnTo>
                <a:cubicBezTo>
                  <a:pt x="35086" y="4651"/>
                  <a:pt x="33648" y="5917"/>
                  <a:pt x="31976" y="7184"/>
                </a:cubicBezTo>
                <a:cubicBezTo>
                  <a:pt x="31109" y="7838"/>
                  <a:pt x="30672" y="8204"/>
                  <a:pt x="30546" y="8204"/>
                </a:cubicBezTo>
                <a:cubicBezTo>
                  <a:pt x="30286" y="8204"/>
                  <a:pt x="31352" y="6645"/>
                  <a:pt x="32702" y="2844"/>
                </a:cubicBezTo>
                <a:cubicBezTo>
                  <a:pt x="33423" y="816"/>
                  <a:pt x="33724" y="1"/>
                  <a:pt x="33721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27"/>
          <p:cNvSpPr/>
          <p:nvPr/>
        </p:nvSpPr>
        <p:spPr>
          <a:xfrm>
            <a:off x="7341220" y="2833210"/>
            <a:ext cx="584069" cy="471051"/>
          </a:xfrm>
          <a:custGeom>
            <a:rect b="b" l="l" r="r" t="t"/>
            <a:pathLst>
              <a:path extrusionOk="0" h="9132" w="11323">
                <a:moveTo>
                  <a:pt x="5055" y="1"/>
                </a:moveTo>
                <a:cubicBezTo>
                  <a:pt x="3681" y="1"/>
                  <a:pt x="2337" y="632"/>
                  <a:pt x="1562" y="1854"/>
                </a:cubicBezTo>
                <a:cubicBezTo>
                  <a:pt x="1" y="4312"/>
                  <a:pt x="1107" y="8246"/>
                  <a:pt x="4869" y="8603"/>
                </a:cubicBezTo>
                <a:cubicBezTo>
                  <a:pt x="5066" y="8623"/>
                  <a:pt x="5265" y="8632"/>
                  <a:pt x="5464" y="8632"/>
                </a:cubicBezTo>
                <a:cubicBezTo>
                  <a:pt x="6650" y="8632"/>
                  <a:pt x="7846" y="8322"/>
                  <a:pt x="8962" y="8322"/>
                </a:cubicBezTo>
                <a:cubicBezTo>
                  <a:pt x="9810" y="8322"/>
                  <a:pt x="10610" y="8501"/>
                  <a:pt x="11323" y="9131"/>
                </a:cubicBezTo>
                <a:cubicBezTo>
                  <a:pt x="9479" y="7496"/>
                  <a:pt x="10130" y="5050"/>
                  <a:pt x="9208" y="2825"/>
                </a:cubicBezTo>
                <a:cubicBezTo>
                  <a:pt x="8409" y="917"/>
                  <a:pt x="6711" y="1"/>
                  <a:pt x="5055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27"/>
          <p:cNvSpPr/>
          <p:nvPr/>
        </p:nvSpPr>
        <p:spPr>
          <a:xfrm>
            <a:off x="7584948" y="3033763"/>
            <a:ext cx="2196434" cy="3444937"/>
          </a:xfrm>
          <a:custGeom>
            <a:rect b="b" l="l" r="r" t="t"/>
            <a:pathLst>
              <a:path extrusionOk="0" h="66785" w="42581">
                <a:moveTo>
                  <a:pt x="124" y="1"/>
                </a:moveTo>
                <a:cubicBezTo>
                  <a:pt x="1" y="1"/>
                  <a:pt x="1139" y="1011"/>
                  <a:pt x="4090" y="3338"/>
                </a:cubicBezTo>
                <a:cubicBezTo>
                  <a:pt x="22395" y="17746"/>
                  <a:pt x="37037" y="40968"/>
                  <a:pt x="41180" y="66784"/>
                </a:cubicBezTo>
                <a:lnTo>
                  <a:pt x="42581" y="66551"/>
                </a:lnTo>
                <a:cubicBezTo>
                  <a:pt x="39385" y="48652"/>
                  <a:pt x="31836" y="33506"/>
                  <a:pt x="20588" y="19135"/>
                </a:cubicBezTo>
                <a:cubicBezTo>
                  <a:pt x="12378" y="9207"/>
                  <a:pt x="498" y="1"/>
                  <a:pt x="124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8" name="Google Shape;1568;p27"/>
          <p:cNvSpPr/>
          <p:nvPr/>
        </p:nvSpPr>
        <p:spPr>
          <a:xfrm>
            <a:off x="7808506" y="4296554"/>
            <a:ext cx="1220184" cy="469349"/>
          </a:xfrm>
          <a:custGeom>
            <a:rect b="b" l="l" r="r" t="t"/>
            <a:pathLst>
              <a:path extrusionOk="0" h="9099" w="23655">
                <a:moveTo>
                  <a:pt x="9720" y="0"/>
                </a:moveTo>
                <a:cubicBezTo>
                  <a:pt x="9649" y="0"/>
                  <a:pt x="9577" y="1"/>
                  <a:pt x="9505" y="2"/>
                </a:cubicBezTo>
                <a:cubicBezTo>
                  <a:pt x="5399" y="174"/>
                  <a:pt x="2006" y="2534"/>
                  <a:pt x="1182" y="4526"/>
                </a:cubicBezTo>
                <a:cubicBezTo>
                  <a:pt x="0" y="7329"/>
                  <a:pt x="3857" y="7992"/>
                  <a:pt x="8446" y="7992"/>
                </a:cubicBezTo>
                <a:cubicBezTo>
                  <a:pt x="12563" y="7992"/>
                  <a:pt x="17271" y="7458"/>
                  <a:pt x="19459" y="7458"/>
                </a:cubicBezTo>
                <a:cubicBezTo>
                  <a:pt x="19881" y="7458"/>
                  <a:pt x="20209" y="7478"/>
                  <a:pt x="20421" y="7525"/>
                </a:cubicBezTo>
                <a:cubicBezTo>
                  <a:pt x="21513" y="7773"/>
                  <a:pt x="22533" y="8247"/>
                  <a:pt x="23415" y="8911"/>
                </a:cubicBezTo>
                <a:lnTo>
                  <a:pt x="23415" y="8911"/>
                </a:lnTo>
                <a:cubicBezTo>
                  <a:pt x="18450" y="4958"/>
                  <a:pt x="17107" y="0"/>
                  <a:pt x="9720" y="0"/>
                </a:cubicBezTo>
                <a:close/>
                <a:moveTo>
                  <a:pt x="23415" y="8911"/>
                </a:moveTo>
                <a:cubicBezTo>
                  <a:pt x="23494" y="8974"/>
                  <a:pt x="23574" y="9036"/>
                  <a:pt x="23655" y="9099"/>
                </a:cubicBezTo>
                <a:cubicBezTo>
                  <a:pt x="23576" y="9035"/>
                  <a:pt x="23496" y="8972"/>
                  <a:pt x="23415" y="891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27"/>
          <p:cNvSpPr/>
          <p:nvPr/>
        </p:nvSpPr>
        <p:spPr>
          <a:xfrm>
            <a:off x="8130981" y="4503916"/>
            <a:ext cx="1220132" cy="637405"/>
          </a:xfrm>
          <a:custGeom>
            <a:rect b="b" l="l" r="r" t="t"/>
            <a:pathLst>
              <a:path extrusionOk="0" h="12357" w="23654">
                <a:moveTo>
                  <a:pt x="3718" y="0"/>
                </a:moveTo>
                <a:cubicBezTo>
                  <a:pt x="2481" y="0"/>
                  <a:pt x="1237" y="109"/>
                  <a:pt x="1" y="334"/>
                </a:cubicBezTo>
                <a:cubicBezTo>
                  <a:pt x="1054" y="168"/>
                  <a:pt x="2118" y="87"/>
                  <a:pt x="3182" y="87"/>
                </a:cubicBezTo>
                <a:cubicBezTo>
                  <a:pt x="11257" y="87"/>
                  <a:pt x="19343" y="4753"/>
                  <a:pt x="23014" y="12357"/>
                </a:cubicBezTo>
                <a:lnTo>
                  <a:pt x="23654" y="12062"/>
                </a:lnTo>
                <a:cubicBezTo>
                  <a:pt x="19923" y="4804"/>
                  <a:pt x="11956" y="0"/>
                  <a:pt x="3718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0" name="Google Shape;1570;p27"/>
          <p:cNvGrpSpPr/>
          <p:nvPr/>
        </p:nvGrpSpPr>
        <p:grpSpPr>
          <a:xfrm>
            <a:off x="7652314" y="3301028"/>
            <a:ext cx="1711753" cy="1563515"/>
            <a:chOff x="7652314" y="3072428"/>
            <a:chExt cx="1711753" cy="1563515"/>
          </a:xfrm>
        </p:grpSpPr>
        <p:sp>
          <p:nvSpPr>
            <p:cNvPr id="1571" name="Google Shape;1571;p27"/>
            <p:cNvSpPr/>
            <p:nvPr/>
          </p:nvSpPr>
          <p:spPr>
            <a:xfrm>
              <a:off x="8910762" y="3110184"/>
              <a:ext cx="323474" cy="1525759"/>
            </a:xfrm>
            <a:custGeom>
              <a:rect b="b" l="l" r="r" t="t"/>
              <a:pathLst>
                <a:path extrusionOk="0" h="29579" w="6271">
                  <a:moveTo>
                    <a:pt x="2472" y="0"/>
                  </a:moveTo>
                  <a:cubicBezTo>
                    <a:pt x="1" y="8225"/>
                    <a:pt x="616" y="20887"/>
                    <a:pt x="4365" y="28976"/>
                  </a:cubicBezTo>
                  <a:cubicBezTo>
                    <a:pt x="6271" y="28042"/>
                    <a:pt x="3603" y="29578"/>
                    <a:pt x="1882" y="18391"/>
                  </a:cubicBezTo>
                  <a:cubicBezTo>
                    <a:pt x="960" y="12970"/>
                    <a:pt x="935" y="5631"/>
                    <a:pt x="247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7"/>
            <p:cNvSpPr/>
            <p:nvPr/>
          </p:nvSpPr>
          <p:spPr>
            <a:xfrm>
              <a:off x="8811670" y="3072428"/>
              <a:ext cx="552397" cy="1313652"/>
            </a:xfrm>
            <a:custGeom>
              <a:rect b="b" l="l" r="r" t="t"/>
              <a:pathLst>
                <a:path extrusionOk="0" h="25467" w="10709">
                  <a:moveTo>
                    <a:pt x="6283" y="0"/>
                  </a:moveTo>
                  <a:cubicBezTo>
                    <a:pt x="3789" y="0"/>
                    <a:pt x="303" y="3338"/>
                    <a:pt x="111" y="9209"/>
                  </a:cubicBezTo>
                  <a:cubicBezTo>
                    <a:pt x="0" y="14397"/>
                    <a:pt x="1783" y="16929"/>
                    <a:pt x="3725" y="21257"/>
                  </a:cubicBezTo>
                  <a:cubicBezTo>
                    <a:pt x="4229" y="22506"/>
                    <a:pt x="4548" y="23446"/>
                    <a:pt x="4741" y="24118"/>
                  </a:cubicBezTo>
                  <a:lnTo>
                    <a:pt x="4741" y="24118"/>
                  </a:lnTo>
                  <a:cubicBezTo>
                    <a:pt x="4712" y="23377"/>
                    <a:pt x="4773" y="22368"/>
                    <a:pt x="5065" y="21183"/>
                  </a:cubicBezTo>
                  <a:cubicBezTo>
                    <a:pt x="5692" y="18700"/>
                    <a:pt x="7008" y="16831"/>
                    <a:pt x="7930" y="14495"/>
                  </a:cubicBezTo>
                  <a:cubicBezTo>
                    <a:pt x="9380" y="10881"/>
                    <a:pt x="10708" y="2816"/>
                    <a:pt x="7708" y="468"/>
                  </a:cubicBezTo>
                  <a:cubicBezTo>
                    <a:pt x="7307" y="154"/>
                    <a:pt x="6818" y="0"/>
                    <a:pt x="6283" y="0"/>
                  </a:cubicBezTo>
                  <a:close/>
                  <a:moveTo>
                    <a:pt x="4741" y="24118"/>
                  </a:moveTo>
                  <a:cubicBezTo>
                    <a:pt x="4775" y="24970"/>
                    <a:pt x="4927" y="25467"/>
                    <a:pt x="4985" y="25467"/>
                  </a:cubicBezTo>
                  <a:cubicBezTo>
                    <a:pt x="5037" y="25467"/>
                    <a:pt x="5011" y="25053"/>
                    <a:pt x="4741" y="24118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7"/>
            <p:cNvSpPr/>
            <p:nvPr/>
          </p:nvSpPr>
          <p:spPr>
            <a:xfrm>
              <a:off x="7652314" y="3530980"/>
              <a:ext cx="1090867" cy="510357"/>
            </a:xfrm>
            <a:custGeom>
              <a:rect b="b" l="l" r="r" t="t"/>
              <a:pathLst>
                <a:path extrusionOk="0" h="9894" w="21148">
                  <a:moveTo>
                    <a:pt x="7968" y="1"/>
                  </a:moveTo>
                  <a:cubicBezTo>
                    <a:pt x="3482" y="1"/>
                    <a:pt x="0" y="3160"/>
                    <a:pt x="768" y="5224"/>
                  </a:cubicBezTo>
                  <a:cubicBezTo>
                    <a:pt x="1014" y="5900"/>
                    <a:pt x="2120" y="6724"/>
                    <a:pt x="3829" y="7437"/>
                  </a:cubicBezTo>
                  <a:cubicBezTo>
                    <a:pt x="5939" y="8273"/>
                    <a:pt x="8158" y="8503"/>
                    <a:pt x="10167" y="8503"/>
                  </a:cubicBezTo>
                  <a:cubicBezTo>
                    <a:pt x="12621" y="8503"/>
                    <a:pt x="14762" y="8160"/>
                    <a:pt x="16006" y="8160"/>
                  </a:cubicBezTo>
                  <a:cubicBezTo>
                    <a:pt x="16063" y="8160"/>
                    <a:pt x="16118" y="8161"/>
                    <a:pt x="16172" y="8162"/>
                  </a:cubicBezTo>
                  <a:cubicBezTo>
                    <a:pt x="17855" y="8203"/>
                    <a:pt x="19093" y="8598"/>
                    <a:pt x="19899" y="9000"/>
                  </a:cubicBezTo>
                  <a:lnTo>
                    <a:pt x="19899" y="9000"/>
                  </a:lnTo>
                  <a:cubicBezTo>
                    <a:pt x="19337" y="8419"/>
                    <a:pt x="18568" y="7509"/>
                    <a:pt x="17598" y="6146"/>
                  </a:cubicBezTo>
                  <a:cubicBezTo>
                    <a:pt x="16491" y="4695"/>
                    <a:pt x="15594" y="3368"/>
                    <a:pt x="14217" y="2212"/>
                  </a:cubicBezTo>
                  <a:cubicBezTo>
                    <a:pt x="12124" y="616"/>
                    <a:pt x="9948" y="1"/>
                    <a:pt x="7968" y="1"/>
                  </a:cubicBezTo>
                  <a:close/>
                  <a:moveTo>
                    <a:pt x="19899" y="9000"/>
                  </a:moveTo>
                  <a:lnTo>
                    <a:pt x="19899" y="9000"/>
                  </a:lnTo>
                  <a:cubicBezTo>
                    <a:pt x="20531" y="9654"/>
                    <a:pt x="20902" y="9893"/>
                    <a:pt x="21006" y="9893"/>
                  </a:cubicBezTo>
                  <a:cubicBezTo>
                    <a:pt x="21148" y="9893"/>
                    <a:pt x="20784" y="9442"/>
                    <a:pt x="19899" y="900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7"/>
            <p:cNvSpPr/>
            <p:nvPr/>
          </p:nvSpPr>
          <p:spPr>
            <a:xfrm>
              <a:off x="7930344" y="3741695"/>
              <a:ext cx="1114853" cy="627604"/>
            </a:xfrm>
            <a:custGeom>
              <a:rect b="b" l="l" r="r" t="t"/>
              <a:pathLst>
                <a:path extrusionOk="0" h="12167" w="21613">
                  <a:moveTo>
                    <a:pt x="815" y="0"/>
                  </a:moveTo>
                  <a:cubicBezTo>
                    <a:pt x="541" y="0"/>
                    <a:pt x="269" y="7"/>
                    <a:pt x="0" y="20"/>
                  </a:cubicBezTo>
                  <a:cubicBezTo>
                    <a:pt x="110" y="18"/>
                    <a:pt x="221" y="17"/>
                    <a:pt x="332" y="17"/>
                  </a:cubicBezTo>
                  <a:cubicBezTo>
                    <a:pt x="7400" y="17"/>
                    <a:pt x="16338" y="4626"/>
                    <a:pt x="21010" y="12166"/>
                  </a:cubicBezTo>
                  <a:lnTo>
                    <a:pt x="21612" y="11785"/>
                  </a:lnTo>
                  <a:cubicBezTo>
                    <a:pt x="16725" y="4378"/>
                    <a:pt x="7864" y="0"/>
                    <a:pt x="815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5" name="Google Shape;1575;p27"/>
          <p:cNvSpPr/>
          <p:nvPr/>
        </p:nvSpPr>
        <p:spPr>
          <a:xfrm>
            <a:off x="8047849" y="2635236"/>
            <a:ext cx="583862" cy="1138271"/>
          </a:xfrm>
          <a:custGeom>
            <a:rect b="b" l="l" r="r" t="t"/>
            <a:pathLst>
              <a:path extrusionOk="0" h="22067" w="11319">
                <a:moveTo>
                  <a:pt x="4393" y="1"/>
                </a:moveTo>
                <a:cubicBezTo>
                  <a:pt x="1309" y="1"/>
                  <a:pt x="0" y="5653"/>
                  <a:pt x="1767" y="10585"/>
                </a:cubicBezTo>
                <a:cubicBezTo>
                  <a:pt x="3144" y="14445"/>
                  <a:pt x="5295" y="16055"/>
                  <a:pt x="7483" y="19042"/>
                </a:cubicBezTo>
                <a:cubicBezTo>
                  <a:pt x="8329" y="20209"/>
                  <a:pt x="8795" y="20983"/>
                  <a:pt x="9040" y="21456"/>
                </a:cubicBezTo>
                <a:lnTo>
                  <a:pt x="9040" y="21456"/>
                </a:lnTo>
                <a:cubicBezTo>
                  <a:pt x="8179" y="18635"/>
                  <a:pt x="9494" y="14907"/>
                  <a:pt x="9782" y="13535"/>
                </a:cubicBezTo>
                <a:cubicBezTo>
                  <a:pt x="11319" y="5888"/>
                  <a:pt x="7680" y="418"/>
                  <a:pt x="4742" y="24"/>
                </a:cubicBezTo>
                <a:cubicBezTo>
                  <a:pt x="4623" y="9"/>
                  <a:pt x="4507" y="1"/>
                  <a:pt x="4393" y="1"/>
                </a:cubicBezTo>
                <a:close/>
                <a:moveTo>
                  <a:pt x="9040" y="21456"/>
                </a:moveTo>
                <a:cubicBezTo>
                  <a:pt x="9097" y="21643"/>
                  <a:pt x="9164" y="21827"/>
                  <a:pt x="9241" y="22005"/>
                </a:cubicBezTo>
                <a:cubicBezTo>
                  <a:pt x="9259" y="22045"/>
                  <a:pt x="9273" y="22066"/>
                  <a:pt x="9281" y="22066"/>
                </a:cubicBezTo>
                <a:cubicBezTo>
                  <a:pt x="9303" y="22066"/>
                  <a:pt x="9263" y="21886"/>
                  <a:pt x="9040" y="21456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27"/>
          <p:cNvSpPr/>
          <p:nvPr/>
        </p:nvSpPr>
        <p:spPr>
          <a:xfrm>
            <a:off x="8312725" y="2895212"/>
            <a:ext cx="485804" cy="1260057"/>
          </a:xfrm>
          <a:custGeom>
            <a:rect b="b" l="l" r="r" t="t"/>
            <a:pathLst>
              <a:path extrusionOk="0" h="24428" w="9418">
                <a:moveTo>
                  <a:pt x="0" y="0"/>
                </a:moveTo>
                <a:cubicBezTo>
                  <a:pt x="799" y="7241"/>
                  <a:pt x="3381" y="18576"/>
                  <a:pt x="7696" y="24427"/>
                </a:cubicBezTo>
                <a:cubicBezTo>
                  <a:pt x="9417" y="23124"/>
                  <a:pt x="2975" y="21219"/>
                  <a:pt x="0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27"/>
          <p:cNvSpPr/>
          <p:nvPr/>
        </p:nvSpPr>
        <p:spPr>
          <a:xfrm>
            <a:off x="7610636" y="3362395"/>
            <a:ext cx="486526" cy="218400"/>
          </a:xfrm>
          <a:custGeom>
            <a:rect b="b" l="l" r="r" t="t"/>
            <a:pathLst>
              <a:path extrusionOk="0" h="4234" w="9432">
                <a:moveTo>
                  <a:pt x="3876" y="0"/>
                </a:moveTo>
                <a:cubicBezTo>
                  <a:pt x="287" y="0"/>
                  <a:pt x="0" y="4184"/>
                  <a:pt x="3801" y="4232"/>
                </a:cubicBezTo>
                <a:cubicBezTo>
                  <a:pt x="3840" y="4233"/>
                  <a:pt x="3878" y="4234"/>
                  <a:pt x="3916" y="4234"/>
                </a:cubicBezTo>
                <a:cubicBezTo>
                  <a:pt x="6055" y="4234"/>
                  <a:pt x="7042" y="2800"/>
                  <a:pt x="8580" y="2800"/>
                </a:cubicBezTo>
                <a:cubicBezTo>
                  <a:pt x="8845" y="2800"/>
                  <a:pt x="9126" y="2842"/>
                  <a:pt x="9431" y="2942"/>
                </a:cubicBezTo>
                <a:cubicBezTo>
                  <a:pt x="7280" y="2241"/>
                  <a:pt x="6850" y="90"/>
                  <a:pt x="4047" y="3"/>
                </a:cubicBezTo>
                <a:cubicBezTo>
                  <a:pt x="3989" y="1"/>
                  <a:pt x="3932" y="0"/>
                  <a:pt x="3876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8" name="Google Shape;1578;p27"/>
          <p:cNvSpPr/>
          <p:nvPr/>
        </p:nvSpPr>
        <p:spPr>
          <a:xfrm>
            <a:off x="7756563" y="3471698"/>
            <a:ext cx="518920" cy="127409"/>
          </a:xfrm>
          <a:custGeom>
            <a:rect b="b" l="l" r="r" t="t"/>
            <a:pathLst>
              <a:path extrusionOk="0" h="2470" w="10060">
                <a:moveTo>
                  <a:pt x="743" y="0"/>
                </a:moveTo>
                <a:cubicBezTo>
                  <a:pt x="498" y="0"/>
                  <a:pt x="251" y="4"/>
                  <a:pt x="1" y="11"/>
                </a:cubicBezTo>
                <a:cubicBezTo>
                  <a:pt x="2927" y="24"/>
                  <a:pt x="7229" y="454"/>
                  <a:pt x="9319" y="2470"/>
                </a:cubicBezTo>
                <a:cubicBezTo>
                  <a:pt x="10060" y="1729"/>
                  <a:pt x="6069" y="0"/>
                  <a:pt x="743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9" name="Google Shape;1579;p27"/>
          <p:cNvSpPr/>
          <p:nvPr/>
        </p:nvSpPr>
        <p:spPr>
          <a:xfrm>
            <a:off x="1064530" y="3290179"/>
            <a:ext cx="302789" cy="292731"/>
          </a:xfrm>
          <a:custGeom>
            <a:rect b="b" l="l" r="r" t="t"/>
            <a:pathLst>
              <a:path extrusionOk="0" h="5675" w="5870">
                <a:moveTo>
                  <a:pt x="2960" y="0"/>
                </a:moveTo>
                <a:cubicBezTo>
                  <a:pt x="1709" y="0"/>
                  <a:pt x="416" y="970"/>
                  <a:pt x="498" y="3321"/>
                </a:cubicBezTo>
                <a:cubicBezTo>
                  <a:pt x="547" y="4451"/>
                  <a:pt x="403" y="5080"/>
                  <a:pt x="262" y="5398"/>
                </a:cubicBezTo>
                <a:lnTo>
                  <a:pt x="262" y="5398"/>
                </a:lnTo>
                <a:cubicBezTo>
                  <a:pt x="550" y="5204"/>
                  <a:pt x="1149" y="4970"/>
                  <a:pt x="2280" y="4907"/>
                </a:cubicBezTo>
                <a:cubicBezTo>
                  <a:pt x="5735" y="4747"/>
                  <a:pt x="5870" y="1957"/>
                  <a:pt x="4628" y="678"/>
                </a:cubicBezTo>
                <a:cubicBezTo>
                  <a:pt x="4202" y="243"/>
                  <a:pt x="3586" y="0"/>
                  <a:pt x="2960" y="0"/>
                </a:cubicBezTo>
                <a:close/>
                <a:moveTo>
                  <a:pt x="262" y="5398"/>
                </a:moveTo>
                <a:cubicBezTo>
                  <a:pt x="37" y="5548"/>
                  <a:pt x="1" y="5674"/>
                  <a:pt x="48" y="5674"/>
                </a:cubicBezTo>
                <a:cubicBezTo>
                  <a:pt x="85" y="5674"/>
                  <a:pt x="173" y="5598"/>
                  <a:pt x="262" y="5398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27"/>
          <p:cNvSpPr/>
          <p:nvPr/>
        </p:nvSpPr>
        <p:spPr>
          <a:xfrm>
            <a:off x="171946" y="3402113"/>
            <a:ext cx="1090557" cy="2042306"/>
          </a:xfrm>
          <a:custGeom>
            <a:rect b="b" l="l" r="r" t="t"/>
            <a:pathLst>
              <a:path extrusionOk="0" h="39593" w="21142">
                <a:moveTo>
                  <a:pt x="20522" y="0"/>
                </a:moveTo>
                <a:cubicBezTo>
                  <a:pt x="20508" y="0"/>
                  <a:pt x="20487" y="7"/>
                  <a:pt x="20457" y="20"/>
                </a:cubicBezTo>
                <a:cubicBezTo>
                  <a:pt x="19842" y="291"/>
                  <a:pt x="4512" y="15608"/>
                  <a:pt x="1" y="39445"/>
                </a:cubicBezTo>
                <a:lnTo>
                  <a:pt x="775" y="39593"/>
                </a:lnTo>
                <a:cubicBezTo>
                  <a:pt x="5190" y="13705"/>
                  <a:pt x="21141" y="0"/>
                  <a:pt x="20522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1" name="Google Shape;1581;p27"/>
          <p:cNvSpPr/>
          <p:nvPr/>
        </p:nvSpPr>
        <p:spPr>
          <a:xfrm>
            <a:off x="576301" y="4123082"/>
            <a:ext cx="664331" cy="305317"/>
          </a:xfrm>
          <a:custGeom>
            <a:rect b="b" l="l" r="r" t="t"/>
            <a:pathLst>
              <a:path extrusionOk="0" h="5919" w="12879">
                <a:moveTo>
                  <a:pt x="8051" y="0"/>
                </a:moveTo>
                <a:cubicBezTo>
                  <a:pt x="6827" y="0"/>
                  <a:pt x="5487" y="359"/>
                  <a:pt x="4209" y="1299"/>
                </a:cubicBezTo>
                <a:cubicBezTo>
                  <a:pt x="2918" y="2246"/>
                  <a:pt x="2033" y="3684"/>
                  <a:pt x="1628" y="4176"/>
                </a:cubicBezTo>
                <a:cubicBezTo>
                  <a:pt x="1201" y="4742"/>
                  <a:pt x="864" y="5143"/>
                  <a:pt x="612" y="5417"/>
                </a:cubicBezTo>
                <a:lnTo>
                  <a:pt x="612" y="5417"/>
                </a:lnTo>
                <a:cubicBezTo>
                  <a:pt x="949" y="5199"/>
                  <a:pt x="1434" y="4957"/>
                  <a:pt x="2058" y="4791"/>
                </a:cubicBezTo>
                <a:cubicBezTo>
                  <a:pt x="3115" y="4520"/>
                  <a:pt x="11856" y="5086"/>
                  <a:pt x="12532" y="2861"/>
                </a:cubicBezTo>
                <a:cubicBezTo>
                  <a:pt x="12879" y="1744"/>
                  <a:pt x="10748" y="0"/>
                  <a:pt x="8051" y="0"/>
                </a:cubicBezTo>
                <a:close/>
                <a:moveTo>
                  <a:pt x="612" y="5417"/>
                </a:moveTo>
                <a:cubicBezTo>
                  <a:pt x="192" y="5687"/>
                  <a:pt x="0" y="5919"/>
                  <a:pt x="52" y="5919"/>
                </a:cubicBezTo>
                <a:cubicBezTo>
                  <a:pt x="91" y="5919"/>
                  <a:pt x="276" y="5781"/>
                  <a:pt x="612" y="5417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27"/>
          <p:cNvSpPr/>
          <p:nvPr/>
        </p:nvSpPr>
        <p:spPr>
          <a:xfrm>
            <a:off x="374201" y="4238472"/>
            <a:ext cx="698272" cy="407605"/>
          </a:xfrm>
          <a:custGeom>
            <a:rect b="b" l="l" r="r" t="t"/>
            <a:pathLst>
              <a:path extrusionOk="0" h="7902" w="13537">
                <a:moveTo>
                  <a:pt x="12820" y="0"/>
                </a:moveTo>
                <a:cubicBezTo>
                  <a:pt x="5071" y="0"/>
                  <a:pt x="0" y="7412"/>
                  <a:pt x="1169" y="7901"/>
                </a:cubicBezTo>
                <a:cubicBezTo>
                  <a:pt x="2872" y="3572"/>
                  <a:pt x="7922" y="15"/>
                  <a:pt x="13144" y="15"/>
                </a:cubicBezTo>
                <a:cubicBezTo>
                  <a:pt x="13275" y="15"/>
                  <a:pt x="13406" y="17"/>
                  <a:pt x="13536" y="21"/>
                </a:cubicBezTo>
                <a:cubicBezTo>
                  <a:pt x="13295" y="7"/>
                  <a:pt x="13057" y="0"/>
                  <a:pt x="12820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27"/>
          <p:cNvSpPr/>
          <p:nvPr/>
        </p:nvSpPr>
        <p:spPr>
          <a:xfrm>
            <a:off x="223219" y="3713981"/>
            <a:ext cx="378100" cy="713334"/>
          </a:xfrm>
          <a:custGeom>
            <a:rect b="b" l="l" r="r" t="t"/>
            <a:pathLst>
              <a:path extrusionOk="0" h="13829" w="7330">
                <a:moveTo>
                  <a:pt x="2415" y="1"/>
                </a:moveTo>
                <a:cubicBezTo>
                  <a:pt x="975" y="1"/>
                  <a:pt x="0" y="1804"/>
                  <a:pt x="1355" y="5702"/>
                </a:cubicBezTo>
                <a:cubicBezTo>
                  <a:pt x="2719" y="9759"/>
                  <a:pt x="4932" y="10534"/>
                  <a:pt x="4662" y="13828"/>
                </a:cubicBezTo>
                <a:cubicBezTo>
                  <a:pt x="5006" y="9833"/>
                  <a:pt x="7329" y="8161"/>
                  <a:pt x="5977" y="3821"/>
                </a:cubicBezTo>
                <a:cubicBezTo>
                  <a:pt x="5238" y="1336"/>
                  <a:pt x="3654" y="1"/>
                  <a:pt x="2415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27"/>
          <p:cNvSpPr/>
          <p:nvPr/>
        </p:nvSpPr>
        <p:spPr>
          <a:xfrm>
            <a:off x="377399" y="3867955"/>
            <a:ext cx="158565" cy="817015"/>
          </a:xfrm>
          <a:custGeom>
            <a:rect b="b" l="l" r="r" t="t"/>
            <a:pathLst>
              <a:path extrusionOk="0" h="15839" w="3074">
                <a:moveTo>
                  <a:pt x="1" y="0"/>
                </a:moveTo>
                <a:cubicBezTo>
                  <a:pt x="1882" y="4242"/>
                  <a:pt x="2275" y="11286"/>
                  <a:pt x="382" y="15822"/>
                </a:cubicBezTo>
                <a:cubicBezTo>
                  <a:pt x="409" y="15833"/>
                  <a:pt x="436" y="15838"/>
                  <a:pt x="464" y="15838"/>
                </a:cubicBezTo>
                <a:cubicBezTo>
                  <a:pt x="1611" y="15838"/>
                  <a:pt x="3074" y="6519"/>
                  <a:pt x="1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27"/>
          <p:cNvSpPr/>
          <p:nvPr/>
        </p:nvSpPr>
        <p:spPr>
          <a:xfrm>
            <a:off x="543547" y="3483459"/>
            <a:ext cx="371136" cy="661030"/>
          </a:xfrm>
          <a:custGeom>
            <a:rect b="b" l="l" r="r" t="t"/>
            <a:pathLst>
              <a:path extrusionOk="0" h="12815" w="7195">
                <a:moveTo>
                  <a:pt x="2522" y="0"/>
                </a:moveTo>
                <a:cubicBezTo>
                  <a:pt x="2312" y="0"/>
                  <a:pt x="2112" y="53"/>
                  <a:pt x="1931" y="164"/>
                </a:cubicBezTo>
                <a:cubicBezTo>
                  <a:pt x="578" y="1025"/>
                  <a:pt x="1" y="4467"/>
                  <a:pt x="665" y="7061"/>
                </a:cubicBezTo>
                <a:cubicBezTo>
                  <a:pt x="1181" y="9102"/>
                  <a:pt x="2324" y="10479"/>
                  <a:pt x="1673" y="12814"/>
                </a:cubicBezTo>
                <a:cubicBezTo>
                  <a:pt x="1980" y="11745"/>
                  <a:pt x="2472" y="10749"/>
                  <a:pt x="3148" y="9876"/>
                </a:cubicBezTo>
                <a:cubicBezTo>
                  <a:pt x="7194" y="4488"/>
                  <a:pt x="4452" y="0"/>
                  <a:pt x="2522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27"/>
          <p:cNvSpPr/>
          <p:nvPr/>
        </p:nvSpPr>
        <p:spPr>
          <a:xfrm>
            <a:off x="538491" y="3631398"/>
            <a:ext cx="182293" cy="737939"/>
          </a:xfrm>
          <a:custGeom>
            <a:rect b="b" l="l" r="r" t="t"/>
            <a:pathLst>
              <a:path extrusionOk="0" h="14306" w="3534">
                <a:moveTo>
                  <a:pt x="2791" y="1"/>
                </a:moveTo>
                <a:lnTo>
                  <a:pt x="2791" y="1"/>
                </a:lnTo>
                <a:cubicBezTo>
                  <a:pt x="3197" y="3418"/>
                  <a:pt x="2250" y="9725"/>
                  <a:pt x="0" y="14286"/>
                </a:cubicBezTo>
                <a:cubicBezTo>
                  <a:pt x="28" y="14299"/>
                  <a:pt x="56" y="14306"/>
                  <a:pt x="86" y="14306"/>
                </a:cubicBezTo>
                <a:cubicBezTo>
                  <a:pt x="1186" y="14306"/>
                  <a:pt x="3533" y="5101"/>
                  <a:pt x="2791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27"/>
          <p:cNvSpPr/>
          <p:nvPr/>
        </p:nvSpPr>
        <p:spPr>
          <a:xfrm>
            <a:off x="851288" y="3680865"/>
            <a:ext cx="706113" cy="261781"/>
          </a:xfrm>
          <a:custGeom>
            <a:rect b="b" l="l" r="r" t="t"/>
            <a:pathLst>
              <a:path extrusionOk="0" h="5075" w="13689">
                <a:moveTo>
                  <a:pt x="7391" y="0"/>
                </a:moveTo>
                <a:cubicBezTo>
                  <a:pt x="5914" y="0"/>
                  <a:pt x="4225" y="621"/>
                  <a:pt x="2751" y="2312"/>
                </a:cubicBezTo>
                <a:cubicBezTo>
                  <a:pt x="1560" y="3713"/>
                  <a:pt x="780" y="4460"/>
                  <a:pt x="366" y="4811"/>
                </a:cubicBezTo>
                <a:lnTo>
                  <a:pt x="366" y="4811"/>
                </a:lnTo>
                <a:cubicBezTo>
                  <a:pt x="884" y="4520"/>
                  <a:pt x="1541" y="4429"/>
                  <a:pt x="2272" y="4429"/>
                </a:cubicBezTo>
                <a:cubicBezTo>
                  <a:pt x="3512" y="4429"/>
                  <a:pt x="4967" y="4692"/>
                  <a:pt x="6322" y="4692"/>
                </a:cubicBezTo>
                <a:cubicBezTo>
                  <a:pt x="6528" y="4692"/>
                  <a:pt x="6731" y="4686"/>
                  <a:pt x="6931" y="4672"/>
                </a:cubicBezTo>
                <a:cubicBezTo>
                  <a:pt x="13689" y="4281"/>
                  <a:pt x="11270" y="0"/>
                  <a:pt x="7391" y="0"/>
                </a:cubicBezTo>
                <a:close/>
                <a:moveTo>
                  <a:pt x="366" y="4811"/>
                </a:moveTo>
                <a:lnTo>
                  <a:pt x="366" y="4811"/>
                </a:lnTo>
                <a:cubicBezTo>
                  <a:pt x="248" y="4877"/>
                  <a:pt x="137" y="4953"/>
                  <a:pt x="34" y="5041"/>
                </a:cubicBezTo>
                <a:cubicBezTo>
                  <a:pt x="10" y="5062"/>
                  <a:pt x="1" y="5074"/>
                  <a:pt x="8" y="5074"/>
                </a:cubicBezTo>
                <a:cubicBezTo>
                  <a:pt x="26" y="5074"/>
                  <a:pt x="143" y="5000"/>
                  <a:pt x="366" y="481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27"/>
          <p:cNvSpPr/>
          <p:nvPr/>
        </p:nvSpPr>
        <p:spPr>
          <a:xfrm>
            <a:off x="648207" y="3796307"/>
            <a:ext cx="648753" cy="318367"/>
          </a:xfrm>
          <a:custGeom>
            <a:rect b="b" l="l" r="r" t="t"/>
            <a:pathLst>
              <a:path extrusionOk="0" h="6172" w="12577">
                <a:moveTo>
                  <a:pt x="12576" y="0"/>
                </a:moveTo>
                <a:lnTo>
                  <a:pt x="12576" y="0"/>
                </a:lnTo>
                <a:cubicBezTo>
                  <a:pt x="4979" y="234"/>
                  <a:pt x="0" y="5569"/>
                  <a:pt x="1008" y="6171"/>
                </a:cubicBezTo>
                <a:cubicBezTo>
                  <a:pt x="3246" y="2373"/>
                  <a:pt x="8249" y="258"/>
                  <a:pt x="12576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27"/>
          <p:cNvSpPr/>
          <p:nvPr/>
        </p:nvSpPr>
        <p:spPr>
          <a:xfrm>
            <a:off x="906945" y="3434043"/>
            <a:ext cx="129988" cy="250691"/>
          </a:xfrm>
          <a:custGeom>
            <a:rect b="b" l="l" r="r" t="t"/>
            <a:pathLst>
              <a:path extrusionOk="0" h="4860" w="2520">
                <a:moveTo>
                  <a:pt x="1346" y="1"/>
                </a:moveTo>
                <a:cubicBezTo>
                  <a:pt x="744" y="1"/>
                  <a:pt x="117" y="572"/>
                  <a:pt x="74" y="1688"/>
                </a:cubicBezTo>
                <a:cubicBezTo>
                  <a:pt x="0" y="3191"/>
                  <a:pt x="1165" y="3601"/>
                  <a:pt x="902" y="4836"/>
                </a:cubicBezTo>
                <a:lnTo>
                  <a:pt x="902" y="4836"/>
                </a:lnTo>
                <a:cubicBezTo>
                  <a:pt x="1206" y="3482"/>
                  <a:pt x="2397" y="3436"/>
                  <a:pt x="2471" y="1725"/>
                </a:cubicBezTo>
                <a:cubicBezTo>
                  <a:pt x="2520" y="566"/>
                  <a:pt x="1945" y="1"/>
                  <a:pt x="1346" y="1"/>
                </a:cubicBezTo>
                <a:close/>
                <a:moveTo>
                  <a:pt x="902" y="4836"/>
                </a:moveTo>
                <a:cubicBezTo>
                  <a:pt x="901" y="4844"/>
                  <a:pt x="899" y="4852"/>
                  <a:pt x="897" y="4860"/>
                </a:cubicBezTo>
                <a:cubicBezTo>
                  <a:pt x="899" y="4852"/>
                  <a:pt x="901" y="4844"/>
                  <a:pt x="902" y="4836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27"/>
          <p:cNvSpPr/>
          <p:nvPr/>
        </p:nvSpPr>
        <p:spPr>
          <a:xfrm>
            <a:off x="914528" y="3488101"/>
            <a:ext cx="59629" cy="281331"/>
          </a:xfrm>
          <a:custGeom>
            <a:rect b="b" l="l" r="r" t="t"/>
            <a:pathLst>
              <a:path extrusionOk="0" h="5454" w="1156">
                <a:moveTo>
                  <a:pt x="1156" y="1"/>
                </a:moveTo>
                <a:cubicBezTo>
                  <a:pt x="1094" y="1439"/>
                  <a:pt x="873" y="4291"/>
                  <a:pt x="0" y="5422"/>
                </a:cubicBezTo>
                <a:cubicBezTo>
                  <a:pt x="31" y="5443"/>
                  <a:pt x="61" y="5453"/>
                  <a:pt x="93" y="5453"/>
                </a:cubicBezTo>
                <a:cubicBezTo>
                  <a:pt x="557" y="5453"/>
                  <a:pt x="1110" y="3191"/>
                  <a:pt x="1156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27"/>
          <p:cNvSpPr/>
          <p:nvPr/>
        </p:nvSpPr>
        <p:spPr>
          <a:xfrm>
            <a:off x="-459011" y="4101314"/>
            <a:ext cx="649424" cy="669025"/>
          </a:xfrm>
          <a:custGeom>
            <a:rect b="b" l="l" r="r" t="t"/>
            <a:pathLst>
              <a:path extrusionOk="0" h="12970" w="12590">
                <a:moveTo>
                  <a:pt x="6398" y="1"/>
                </a:moveTo>
                <a:cubicBezTo>
                  <a:pt x="5483" y="1"/>
                  <a:pt x="4574" y="229"/>
                  <a:pt x="3812" y="652"/>
                </a:cubicBezTo>
                <a:cubicBezTo>
                  <a:pt x="1869" y="1734"/>
                  <a:pt x="1" y="4635"/>
                  <a:pt x="996" y="6922"/>
                </a:cubicBezTo>
                <a:cubicBezTo>
                  <a:pt x="2472" y="10364"/>
                  <a:pt x="7733" y="9528"/>
                  <a:pt x="8557" y="12970"/>
                </a:cubicBezTo>
                <a:cubicBezTo>
                  <a:pt x="7746" y="9577"/>
                  <a:pt x="12589" y="7081"/>
                  <a:pt x="10721" y="2705"/>
                </a:cubicBezTo>
                <a:cubicBezTo>
                  <a:pt x="9907" y="827"/>
                  <a:pt x="8141" y="1"/>
                  <a:pt x="6398" y="1"/>
                </a:cubicBezTo>
                <a:close/>
              </a:path>
            </a:pathLst>
          </a:custGeom>
          <a:solidFill>
            <a:srgbClr val="C335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27"/>
          <p:cNvSpPr/>
          <p:nvPr/>
        </p:nvSpPr>
        <p:spPr>
          <a:xfrm>
            <a:off x="-193928" y="4268080"/>
            <a:ext cx="242902" cy="756561"/>
          </a:xfrm>
          <a:custGeom>
            <a:rect b="b" l="l" r="r" t="t"/>
            <a:pathLst>
              <a:path extrusionOk="0" h="14667" w="4709">
                <a:moveTo>
                  <a:pt x="0" y="1"/>
                </a:moveTo>
                <a:cubicBezTo>
                  <a:pt x="2066" y="4647"/>
                  <a:pt x="3356" y="9602"/>
                  <a:pt x="3836" y="14667"/>
                </a:cubicBezTo>
                <a:lnTo>
                  <a:pt x="4709" y="14556"/>
                </a:lnTo>
                <a:cubicBezTo>
                  <a:pt x="3934" y="9479"/>
                  <a:pt x="2336" y="4561"/>
                  <a:pt x="0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93" name="Google Shape;1593;p27"/>
          <p:cNvGrpSpPr/>
          <p:nvPr/>
        </p:nvGrpSpPr>
        <p:grpSpPr>
          <a:xfrm>
            <a:off x="1028982" y="4105447"/>
            <a:ext cx="1739559" cy="2035653"/>
            <a:chOff x="1486184" y="4241847"/>
            <a:chExt cx="1427506" cy="1670485"/>
          </a:xfrm>
        </p:grpSpPr>
        <p:sp>
          <p:nvSpPr>
            <p:cNvPr id="1594" name="Google Shape;1594;p27"/>
            <p:cNvSpPr/>
            <p:nvPr/>
          </p:nvSpPr>
          <p:spPr>
            <a:xfrm rot="-3591666">
              <a:off x="2116819" y="4305366"/>
              <a:ext cx="241308" cy="163984"/>
            </a:xfrm>
            <a:custGeom>
              <a:rect b="b" l="l" r="r" t="t"/>
              <a:pathLst>
                <a:path extrusionOk="0" h="3179" w="4678">
                  <a:moveTo>
                    <a:pt x="264" y="2616"/>
                  </a:moveTo>
                  <a:cubicBezTo>
                    <a:pt x="46" y="2630"/>
                    <a:pt x="1" y="2705"/>
                    <a:pt x="67" y="2705"/>
                  </a:cubicBezTo>
                  <a:cubicBezTo>
                    <a:pt x="103" y="2705"/>
                    <a:pt x="172" y="2683"/>
                    <a:pt x="264" y="2616"/>
                  </a:cubicBezTo>
                  <a:close/>
                  <a:moveTo>
                    <a:pt x="2785" y="1"/>
                  </a:moveTo>
                  <a:cubicBezTo>
                    <a:pt x="2146" y="1"/>
                    <a:pt x="1463" y="416"/>
                    <a:pt x="1032" y="1456"/>
                  </a:cubicBezTo>
                  <a:cubicBezTo>
                    <a:pt x="738" y="2155"/>
                    <a:pt x="453" y="2479"/>
                    <a:pt x="264" y="2616"/>
                  </a:cubicBezTo>
                  <a:lnTo>
                    <a:pt x="264" y="2616"/>
                  </a:lnTo>
                  <a:cubicBezTo>
                    <a:pt x="287" y="2614"/>
                    <a:pt x="311" y="2614"/>
                    <a:pt x="337" y="2614"/>
                  </a:cubicBezTo>
                  <a:cubicBezTo>
                    <a:pt x="581" y="2614"/>
                    <a:pt x="991" y="2683"/>
                    <a:pt x="1622" y="2943"/>
                  </a:cubicBezTo>
                  <a:cubicBezTo>
                    <a:pt x="2033" y="3107"/>
                    <a:pt x="2401" y="3178"/>
                    <a:pt x="2724" y="3178"/>
                  </a:cubicBezTo>
                  <a:cubicBezTo>
                    <a:pt x="4121" y="3178"/>
                    <a:pt x="4678" y="1846"/>
                    <a:pt x="4229" y="927"/>
                  </a:cubicBezTo>
                  <a:cubicBezTo>
                    <a:pt x="3949" y="367"/>
                    <a:pt x="3386" y="1"/>
                    <a:pt x="2785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7"/>
            <p:cNvSpPr/>
            <p:nvPr/>
          </p:nvSpPr>
          <p:spPr>
            <a:xfrm rot="-3591666">
              <a:off x="1192987" y="4956679"/>
              <a:ext cx="1538892" cy="207933"/>
            </a:xfrm>
            <a:custGeom>
              <a:rect b="b" l="l" r="r" t="t"/>
              <a:pathLst>
                <a:path extrusionOk="0" h="4031" w="29833">
                  <a:moveTo>
                    <a:pt x="29482" y="0"/>
                  </a:moveTo>
                  <a:cubicBezTo>
                    <a:pt x="29482" y="0"/>
                    <a:pt x="29481" y="0"/>
                    <a:pt x="29481" y="0"/>
                  </a:cubicBezTo>
                  <a:cubicBezTo>
                    <a:pt x="29332" y="9"/>
                    <a:pt x="21916" y="3726"/>
                    <a:pt x="11312" y="3726"/>
                  </a:cubicBezTo>
                  <a:cubicBezTo>
                    <a:pt x="7872" y="3726"/>
                    <a:pt x="4096" y="3335"/>
                    <a:pt x="124" y="2299"/>
                  </a:cubicBezTo>
                  <a:lnTo>
                    <a:pt x="1" y="2815"/>
                  </a:lnTo>
                  <a:cubicBezTo>
                    <a:pt x="3606" y="3691"/>
                    <a:pt x="7104" y="4030"/>
                    <a:pt x="10355" y="4030"/>
                  </a:cubicBezTo>
                  <a:cubicBezTo>
                    <a:pt x="21558" y="4030"/>
                    <a:pt x="29833" y="0"/>
                    <a:pt x="2948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7"/>
            <p:cNvSpPr/>
            <p:nvPr/>
          </p:nvSpPr>
          <p:spPr>
            <a:xfrm rot="-3591666">
              <a:off x="2053792" y="4885916"/>
              <a:ext cx="473227" cy="277674"/>
            </a:xfrm>
            <a:custGeom>
              <a:rect b="b" l="l" r="r" t="t"/>
              <a:pathLst>
                <a:path extrusionOk="0" h="5383" w="9174">
                  <a:moveTo>
                    <a:pt x="70" y="0"/>
                  </a:moveTo>
                  <a:cubicBezTo>
                    <a:pt x="0" y="0"/>
                    <a:pt x="117" y="67"/>
                    <a:pt x="520" y="146"/>
                  </a:cubicBezTo>
                  <a:lnTo>
                    <a:pt x="520" y="146"/>
                  </a:lnTo>
                  <a:cubicBezTo>
                    <a:pt x="289" y="40"/>
                    <a:pt x="124" y="0"/>
                    <a:pt x="70" y="0"/>
                  </a:cubicBezTo>
                  <a:close/>
                  <a:moveTo>
                    <a:pt x="520" y="146"/>
                  </a:moveTo>
                  <a:lnTo>
                    <a:pt x="520" y="146"/>
                  </a:lnTo>
                  <a:cubicBezTo>
                    <a:pt x="773" y="262"/>
                    <a:pt x="1104" y="457"/>
                    <a:pt x="1453" y="764"/>
                  </a:cubicBezTo>
                  <a:cubicBezTo>
                    <a:pt x="1644" y="922"/>
                    <a:pt x="4911" y="5382"/>
                    <a:pt x="7149" y="5382"/>
                  </a:cubicBezTo>
                  <a:cubicBezTo>
                    <a:pt x="7354" y="5382"/>
                    <a:pt x="7550" y="5345"/>
                    <a:pt x="7735" y="5263"/>
                  </a:cubicBezTo>
                  <a:cubicBezTo>
                    <a:pt x="9173" y="4637"/>
                    <a:pt x="7845" y="1194"/>
                    <a:pt x="4379" y="506"/>
                  </a:cubicBezTo>
                  <a:cubicBezTo>
                    <a:pt x="3357" y="315"/>
                    <a:pt x="2634" y="302"/>
                    <a:pt x="2150" y="302"/>
                  </a:cubicBezTo>
                  <a:cubicBezTo>
                    <a:pt x="2069" y="302"/>
                    <a:pt x="1995" y="302"/>
                    <a:pt x="1927" y="302"/>
                  </a:cubicBezTo>
                  <a:cubicBezTo>
                    <a:pt x="1824" y="302"/>
                    <a:pt x="1736" y="301"/>
                    <a:pt x="1662" y="297"/>
                  </a:cubicBezTo>
                  <a:cubicBezTo>
                    <a:pt x="1148" y="251"/>
                    <a:pt x="776" y="196"/>
                    <a:pt x="520" y="146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7"/>
            <p:cNvSpPr/>
            <p:nvPr/>
          </p:nvSpPr>
          <p:spPr>
            <a:xfrm rot="-3591666">
              <a:off x="1904221" y="5017648"/>
              <a:ext cx="507995" cy="222170"/>
            </a:xfrm>
            <a:custGeom>
              <a:rect b="b" l="l" r="r" t="t"/>
              <a:pathLst>
                <a:path extrusionOk="0" h="4307" w="9848">
                  <a:moveTo>
                    <a:pt x="599" y="0"/>
                  </a:moveTo>
                  <a:cubicBezTo>
                    <a:pt x="222" y="0"/>
                    <a:pt x="3" y="72"/>
                    <a:pt x="1" y="213"/>
                  </a:cubicBezTo>
                  <a:cubicBezTo>
                    <a:pt x="3615" y="262"/>
                    <a:pt x="7672" y="2205"/>
                    <a:pt x="9848" y="4307"/>
                  </a:cubicBezTo>
                  <a:cubicBezTo>
                    <a:pt x="6974" y="1383"/>
                    <a:pt x="2256" y="0"/>
                    <a:pt x="599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7"/>
            <p:cNvSpPr/>
            <p:nvPr/>
          </p:nvSpPr>
          <p:spPr>
            <a:xfrm rot="-3591666">
              <a:off x="1741916" y="4748909"/>
              <a:ext cx="320746" cy="356288"/>
            </a:xfrm>
            <a:custGeom>
              <a:rect b="b" l="l" r="r" t="t"/>
              <a:pathLst>
                <a:path extrusionOk="0" h="6907" w="6218">
                  <a:moveTo>
                    <a:pt x="5011" y="0"/>
                  </a:moveTo>
                  <a:cubicBezTo>
                    <a:pt x="4514" y="0"/>
                    <a:pt x="3822" y="583"/>
                    <a:pt x="2951" y="2149"/>
                  </a:cubicBezTo>
                  <a:cubicBezTo>
                    <a:pt x="1678" y="4424"/>
                    <a:pt x="1843" y="6042"/>
                    <a:pt x="27" y="6894"/>
                  </a:cubicBezTo>
                  <a:lnTo>
                    <a:pt x="27" y="6894"/>
                  </a:lnTo>
                  <a:cubicBezTo>
                    <a:pt x="2253" y="5865"/>
                    <a:pt x="4161" y="6343"/>
                    <a:pt x="5496" y="3809"/>
                  </a:cubicBezTo>
                  <a:cubicBezTo>
                    <a:pt x="6218" y="2348"/>
                    <a:pt x="6009" y="0"/>
                    <a:pt x="5011" y="0"/>
                  </a:cubicBezTo>
                  <a:close/>
                  <a:moveTo>
                    <a:pt x="27" y="6894"/>
                  </a:moveTo>
                  <a:cubicBezTo>
                    <a:pt x="18" y="6898"/>
                    <a:pt x="9" y="6902"/>
                    <a:pt x="0" y="6906"/>
                  </a:cubicBezTo>
                  <a:cubicBezTo>
                    <a:pt x="9" y="6902"/>
                    <a:pt x="18" y="6898"/>
                    <a:pt x="27" y="6894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7"/>
            <p:cNvSpPr/>
            <p:nvPr/>
          </p:nvSpPr>
          <p:spPr>
            <a:xfrm rot="-3591666">
              <a:off x="1694209" y="4921423"/>
              <a:ext cx="412978" cy="301918"/>
            </a:xfrm>
            <a:custGeom>
              <a:rect b="b" l="l" r="r" t="t"/>
              <a:pathLst>
                <a:path extrusionOk="0" h="5853" w="8006">
                  <a:moveTo>
                    <a:pt x="8006" y="0"/>
                  </a:moveTo>
                  <a:lnTo>
                    <a:pt x="8006" y="0"/>
                  </a:lnTo>
                  <a:cubicBezTo>
                    <a:pt x="6847" y="3233"/>
                    <a:pt x="3569" y="5594"/>
                    <a:pt x="83" y="5594"/>
                  </a:cubicBezTo>
                  <a:cubicBezTo>
                    <a:pt x="56" y="5594"/>
                    <a:pt x="29" y="5594"/>
                    <a:pt x="2" y="5594"/>
                  </a:cubicBezTo>
                  <a:lnTo>
                    <a:pt x="2" y="5594"/>
                  </a:lnTo>
                  <a:cubicBezTo>
                    <a:pt x="0" y="5763"/>
                    <a:pt x="221" y="5852"/>
                    <a:pt x="593" y="5852"/>
                  </a:cubicBezTo>
                  <a:cubicBezTo>
                    <a:pt x="2196" y="5852"/>
                    <a:pt x="6608" y="4182"/>
                    <a:pt x="800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7"/>
            <p:cNvSpPr/>
            <p:nvPr/>
          </p:nvSpPr>
          <p:spPr>
            <a:xfrm rot="-3591666">
              <a:off x="1856461" y="4585090"/>
              <a:ext cx="354998" cy="301557"/>
            </a:xfrm>
            <a:custGeom>
              <a:rect b="b" l="l" r="r" t="t"/>
              <a:pathLst>
                <a:path extrusionOk="0" h="5846" w="6882">
                  <a:moveTo>
                    <a:pt x="4966" y="1"/>
                  </a:moveTo>
                  <a:cubicBezTo>
                    <a:pt x="4247" y="1"/>
                    <a:pt x="3261" y="748"/>
                    <a:pt x="2226" y="2796"/>
                  </a:cubicBezTo>
                  <a:cubicBezTo>
                    <a:pt x="1614" y="3995"/>
                    <a:pt x="1465" y="5145"/>
                    <a:pt x="22" y="5835"/>
                  </a:cubicBezTo>
                  <a:lnTo>
                    <a:pt x="22" y="5835"/>
                  </a:lnTo>
                  <a:cubicBezTo>
                    <a:pt x="811" y="5463"/>
                    <a:pt x="1457" y="5389"/>
                    <a:pt x="2078" y="5304"/>
                  </a:cubicBezTo>
                  <a:cubicBezTo>
                    <a:pt x="6881" y="4552"/>
                    <a:pt x="6741" y="1"/>
                    <a:pt x="4966" y="1"/>
                  </a:cubicBezTo>
                  <a:close/>
                  <a:moveTo>
                    <a:pt x="22" y="5835"/>
                  </a:moveTo>
                  <a:cubicBezTo>
                    <a:pt x="15" y="5838"/>
                    <a:pt x="8" y="5842"/>
                    <a:pt x="1" y="5845"/>
                  </a:cubicBezTo>
                  <a:cubicBezTo>
                    <a:pt x="8" y="5842"/>
                    <a:pt x="15" y="5838"/>
                    <a:pt x="22" y="5835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7"/>
            <p:cNvSpPr/>
            <p:nvPr/>
          </p:nvSpPr>
          <p:spPr>
            <a:xfrm rot="-3591666">
              <a:off x="1824587" y="4755642"/>
              <a:ext cx="399566" cy="257092"/>
            </a:xfrm>
            <a:custGeom>
              <a:rect b="b" l="l" r="r" t="t"/>
              <a:pathLst>
                <a:path extrusionOk="0" h="4984" w="7746">
                  <a:moveTo>
                    <a:pt x="7746" y="0"/>
                  </a:moveTo>
                  <a:lnTo>
                    <a:pt x="7746" y="0"/>
                  </a:lnTo>
                  <a:cubicBezTo>
                    <a:pt x="6344" y="2607"/>
                    <a:pt x="2840" y="4635"/>
                    <a:pt x="1" y="4783"/>
                  </a:cubicBezTo>
                  <a:cubicBezTo>
                    <a:pt x="9" y="4917"/>
                    <a:pt x="169" y="4983"/>
                    <a:pt x="439" y="4983"/>
                  </a:cubicBezTo>
                  <a:cubicBezTo>
                    <a:pt x="1827" y="4983"/>
                    <a:pt x="6120" y="3241"/>
                    <a:pt x="774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7"/>
            <p:cNvSpPr/>
            <p:nvPr/>
          </p:nvSpPr>
          <p:spPr>
            <a:xfrm rot="-3591666">
              <a:off x="2139062" y="4547812"/>
              <a:ext cx="451717" cy="187764"/>
            </a:xfrm>
            <a:custGeom>
              <a:rect b="b" l="l" r="r" t="t"/>
              <a:pathLst>
                <a:path extrusionOk="0" h="3640" w="8757">
                  <a:moveTo>
                    <a:pt x="25" y="440"/>
                  </a:moveTo>
                  <a:cubicBezTo>
                    <a:pt x="0" y="440"/>
                    <a:pt x="62" y="458"/>
                    <a:pt x="235" y="465"/>
                  </a:cubicBezTo>
                  <a:lnTo>
                    <a:pt x="235" y="465"/>
                  </a:lnTo>
                  <a:cubicBezTo>
                    <a:pt x="174" y="455"/>
                    <a:pt x="111" y="447"/>
                    <a:pt x="47" y="442"/>
                  </a:cubicBezTo>
                  <a:cubicBezTo>
                    <a:pt x="37" y="441"/>
                    <a:pt x="29" y="440"/>
                    <a:pt x="25" y="440"/>
                  </a:cubicBezTo>
                  <a:close/>
                  <a:moveTo>
                    <a:pt x="4057" y="1"/>
                  </a:moveTo>
                  <a:cubicBezTo>
                    <a:pt x="3622" y="1"/>
                    <a:pt x="3168" y="50"/>
                    <a:pt x="2702" y="159"/>
                  </a:cubicBezTo>
                  <a:cubicBezTo>
                    <a:pt x="1494" y="414"/>
                    <a:pt x="762" y="468"/>
                    <a:pt x="375" y="468"/>
                  </a:cubicBezTo>
                  <a:cubicBezTo>
                    <a:pt x="322" y="468"/>
                    <a:pt x="275" y="467"/>
                    <a:pt x="235" y="465"/>
                  </a:cubicBezTo>
                  <a:lnTo>
                    <a:pt x="235" y="465"/>
                  </a:lnTo>
                  <a:cubicBezTo>
                    <a:pt x="1617" y="695"/>
                    <a:pt x="2301" y="2155"/>
                    <a:pt x="4067" y="3073"/>
                  </a:cubicBezTo>
                  <a:cubicBezTo>
                    <a:pt x="4801" y="3440"/>
                    <a:pt x="5626" y="3640"/>
                    <a:pt x="6342" y="3640"/>
                  </a:cubicBezTo>
                  <a:cubicBezTo>
                    <a:pt x="7041" y="3640"/>
                    <a:pt x="7636" y="3449"/>
                    <a:pt x="7939" y="3036"/>
                  </a:cubicBezTo>
                  <a:cubicBezTo>
                    <a:pt x="8756" y="1954"/>
                    <a:pt x="6798" y="1"/>
                    <a:pt x="4057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7"/>
            <p:cNvSpPr/>
            <p:nvPr/>
          </p:nvSpPr>
          <p:spPr>
            <a:xfrm rot="-3591666">
              <a:off x="2026120" y="4697532"/>
              <a:ext cx="480088" cy="103373"/>
            </a:xfrm>
            <a:custGeom>
              <a:rect b="b" l="l" r="r" t="t"/>
              <a:pathLst>
                <a:path extrusionOk="0" h="2004" w="9307">
                  <a:moveTo>
                    <a:pt x="1234" y="1"/>
                  </a:moveTo>
                  <a:cubicBezTo>
                    <a:pt x="808" y="1"/>
                    <a:pt x="395" y="27"/>
                    <a:pt x="0" y="85"/>
                  </a:cubicBezTo>
                  <a:cubicBezTo>
                    <a:pt x="30" y="263"/>
                    <a:pt x="145" y="312"/>
                    <a:pt x="382" y="312"/>
                  </a:cubicBezTo>
                  <a:cubicBezTo>
                    <a:pt x="681" y="312"/>
                    <a:pt x="1176" y="233"/>
                    <a:pt x="1940" y="233"/>
                  </a:cubicBezTo>
                  <a:cubicBezTo>
                    <a:pt x="3340" y="233"/>
                    <a:pt x="5644" y="498"/>
                    <a:pt x="9306" y="2003"/>
                  </a:cubicBezTo>
                  <a:cubicBezTo>
                    <a:pt x="7030" y="1029"/>
                    <a:pt x="3879" y="1"/>
                    <a:pt x="123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7"/>
            <p:cNvSpPr/>
            <p:nvPr/>
          </p:nvSpPr>
          <p:spPr>
            <a:xfrm rot="-3591666">
              <a:off x="2100858" y="4455693"/>
              <a:ext cx="126380" cy="136903"/>
            </a:xfrm>
            <a:custGeom>
              <a:rect b="b" l="l" r="r" t="t"/>
              <a:pathLst>
                <a:path extrusionOk="0" h="2654" w="2450">
                  <a:moveTo>
                    <a:pt x="1484" y="1"/>
                  </a:moveTo>
                  <a:cubicBezTo>
                    <a:pt x="1200" y="1"/>
                    <a:pt x="879" y="174"/>
                    <a:pt x="627" y="589"/>
                  </a:cubicBezTo>
                  <a:cubicBezTo>
                    <a:pt x="123" y="1425"/>
                    <a:pt x="615" y="2088"/>
                    <a:pt x="0" y="2654"/>
                  </a:cubicBezTo>
                  <a:cubicBezTo>
                    <a:pt x="627" y="2088"/>
                    <a:pt x="1402" y="2347"/>
                    <a:pt x="1955" y="1461"/>
                  </a:cubicBezTo>
                  <a:cubicBezTo>
                    <a:pt x="2450" y="651"/>
                    <a:pt x="2035" y="1"/>
                    <a:pt x="148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7"/>
            <p:cNvSpPr/>
            <p:nvPr/>
          </p:nvSpPr>
          <p:spPr>
            <a:xfrm rot="-3591666">
              <a:off x="2103012" y="4517789"/>
              <a:ext cx="130042" cy="136335"/>
            </a:xfrm>
            <a:custGeom>
              <a:rect b="b" l="l" r="r" t="t"/>
              <a:pathLst>
                <a:path extrusionOk="0" h="2643" w="2521">
                  <a:moveTo>
                    <a:pt x="2521" y="1"/>
                  </a:moveTo>
                  <a:cubicBezTo>
                    <a:pt x="1980" y="923"/>
                    <a:pt x="1033" y="2263"/>
                    <a:pt x="1" y="2570"/>
                  </a:cubicBezTo>
                  <a:cubicBezTo>
                    <a:pt x="12" y="2618"/>
                    <a:pt x="48" y="2642"/>
                    <a:pt x="104" y="2642"/>
                  </a:cubicBezTo>
                  <a:cubicBezTo>
                    <a:pt x="460" y="2642"/>
                    <a:pt x="1628" y="1680"/>
                    <a:pt x="252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7"/>
            <p:cNvSpPr/>
            <p:nvPr/>
          </p:nvSpPr>
          <p:spPr>
            <a:xfrm rot="-3591666">
              <a:off x="2105793" y="5057769"/>
              <a:ext cx="772618" cy="526410"/>
            </a:xfrm>
            <a:custGeom>
              <a:rect b="b" l="l" r="r" t="t"/>
              <a:pathLst>
                <a:path extrusionOk="0" h="10205" w="14978">
                  <a:moveTo>
                    <a:pt x="199" y="1248"/>
                  </a:moveTo>
                  <a:cubicBezTo>
                    <a:pt x="1" y="1248"/>
                    <a:pt x="90" y="1410"/>
                    <a:pt x="706" y="1421"/>
                  </a:cubicBezTo>
                  <a:lnTo>
                    <a:pt x="706" y="1421"/>
                  </a:lnTo>
                  <a:cubicBezTo>
                    <a:pt x="482" y="1292"/>
                    <a:pt x="302" y="1248"/>
                    <a:pt x="199" y="1248"/>
                  </a:cubicBezTo>
                  <a:close/>
                  <a:moveTo>
                    <a:pt x="7768" y="0"/>
                  </a:moveTo>
                  <a:cubicBezTo>
                    <a:pt x="6976" y="0"/>
                    <a:pt x="6111" y="132"/>
                    <a:pt x="5182" y="426"/>
                  </a:cubicBezTo>
                  <a:cubicBezTo>
                    <a:pt x="2858" y="1227"/>
                    <a:pt x="1494" y="1422"/>
                    <a:pt x="776" y="1422"/>
                  </a:cubicBezTo>
                  <a:cubicBezTo>
                    <a:pt x="752" y="1422"/>
                    <a:pt x="728" y="1422"/>
                    <a:pt x="706" y="1421"/>
                  </a:cubicBezTo>
                  <a:lnTo>
                    <a:pt x="706" y="1421"/>
                  </a:lnTo>
                  <a:cubicBezTo>
                    <a:pt x="1307" y="1770"/>
                    <a:pt x="2226" y="2741"/>
                    <a:pt x="2822" y="5171"/>
                  </a:cubicBezTo>
                  <a:cubicBezTo>
                    <a:pt x="3203" y="6855"/>
                    <a:pt x="3485" y="8527"/>
                    <a:pt x="4862" y="9535"/>
                  </a:cubicBezTo>
                  <a:cubicBezTo>
                    <a:pt x="5497" y="10010"/>
                    <a:pt x="6297" y="10204"/>
                    <a:pt x="7136" y="10204"/>
                  </a:cubicBezTo>
                  <a:cubicBezTo>
                    <a:pt x="8817" y="10204"/>
                    <a:pt x="10652" y="9425"/>
                    <a:pt x="11611" y="8564"/>
                  </a:cubicBezTo>
                  <a:cubicBezTo>
                    <a:pt x="14977" y="5560"/>
                    <a:pt x="12907" y="0"/>
                    <a:pt x="7768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7"/>
            <p:cNvSpPr/>
            <p:nvPr/>
          </p:nvSpPr>
          <p:spPr>
            <a:xfrm rot="-3591666">
              <a:off x="1894997" y="5331961"/>
              <a:ext cx="745124" cy="343753"/>
            </a:xfrm>
            <a:custGeom>
              <a:rect b="b" l="l" r="r" t="t"/>
              <a:pathLst>
                <a:path extrusionOk="0" h="6664" w="14445">
                  <a:moveTo>
                    <a:pt x="0" y="1"/>
                  </a:moveTo>
                  <a:lnTo>
                    <a:pt x="74" y="947"/>
                  </a:lnTo>
                  <a:cubicBezTo>
                    <a:pt x="5446" y="1599"/>
                    <a:pt x="10548" y="3050"/>
                    <a:pt x="14445" y="6664"/>
                  </a:cubicBezTo>
                  <a:cubicBezTo>
                    <a:pt x="11372" y="3332"/>
                    <a:pt x="5200" y="345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8" name="Google Shape;1608;p27"/>
          <p:cNvSpPr/>
          <p:nvPr/>
        </p:nvSpPr>
        <p:spPr>
          <a:xfrm>
            <a:off x="-919333" y="2687747"/>
            <a:ext cx="672791" cy="546259"/>
          </a:xfrm>
          <a:custGeom>
            <a:rect b="b" l="l" r="r" t="t"/>
            <a:pathLst>
              <a:path extrusionOk="0" h="10590" w="13043">
                <a:moveTo>
                  <a:pt x="5601" y="0"/>
                </a:moveTo>
                <a:cubicBezTo>
                  <a:pt x="5570" y="0"/>
                  <a:pt x="5539" y="1"/>
                  <a:pt x="5507" y="2"/>
                </a:cubicBezTo>
                <a:cubicBezTo>
                  <a:pt x="1307" y="148"/>
                  <a:pt x="0" y="10590"/>
                  <a:pt x="5849" y="10590"/>
                </a:cubicBezTo>
                <a:cubicBezTo>
                  <a:pt x="5907" y="10590"/>
                  <a:pt x="5965" y="10589"/>
                  <a:pt x="6023" y="10587"/>
                </a:cubicBezTo>
                <a:cubicBezTo>
                  <a:pt x="10302" y="10427"/>
                  <a:pt x="10154" y="5018"/>
                  <a:pt x="13043" y="4477"/>
                </a:cubicBezTo>
                <a:lnTo>
                  <a:pt x="13043" y="4477"/>
                </a:lnTo>
                <a:cubicBezTo>
                  <a:pt x="12886" y="4506"/>
                  <a:pt x="12732" y="4520"/>
                  <a:pt x="12582" y="4520"/>
                </a:cubicBezTo>
                <a:cubicBezTo>
                  <a:pt x="9885" y="4520"/>
                  <a:pt x="8362" y="0"/>
                  <a:pt x="5601" y="0"/>
                </a:cubicBezTo>
                <a:close/>
              </a:path>
            </a:pathLst>
          </a:custGeom>
          <a:solidFill>
            <a:srgbClr val="C335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9" name="Google Shape;1609;p27"/>
          <p:cNvSpPr/>
          <p:nvPr/>
        </p:nvSpPr>
        <p:spPr>
          <a:xfrm>
            <a:off x="-698044" y="2840638"/>
            <a:ext cx="669025" cy="122973"/>
          </a:xfrm>
          <a:custGeom>
            <a:rect b="b" l="l" r="r" t="t"/>
            <a:pathLst>
              <a:path extrusionOk="0" h="2384" w="12970">
                <a:moveTo>
                  <a:pt x="12785" y="1"/>
                </a:moveTo>
                <a:cubicBezTo>
                  <a:pt x="8347" y="1304"/>
                  <a:pt x="4340" y="2201"/>
                  <a:pt x="0" y="2361"/>
                </a:cubicBezTo>
                <a:cubicBezTo>
                  <a:pt x="482" y="2376"/>
                  <a:pt x="963" y="2384"/>
                  <a:pt x="1445" y="2384"/>
                </a:cubicBezTo>
                <a:cubicBezTo>
                  <a:pt x="5326" y="2384"/>
                  <a:pt x="9196" y="1900"/>
                  <a:pt x="12970" y="960"/>
                </a:cubicBezTo>
                <a:lnTo>
                  <a:pt x="12785" y="1"/>
                </a:ln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0" name="Google Shape;1610;p27"/>
          <p:cNvSpPr/>
          <p:nvPr/>
        </p:nvSpPr>
        <p:spPr>
          <a:xfrm>
            <a:off x="8227724" y="2697393"/>
            <a:ext cx="1107941" cy="757386"/>
          </a:xfrm>
          <a:custGeom>
            <a:rect b="b" l="l" r="r" t="t"/>
            <a:pathLst>
              <a:path extrusionOk="0" h="14683" w="21479">
                <a:moveTo>
                  <a:pt x="11026" y="1"/>
                </a:moveTo>
                <a:cubicBezTo>
                  <a:pt x="5121" y="1"/>
                  <a:pt x="0" y="11919"/>
                  <a:pt x="8485" y="14383"/>
                </a:cubicBezTo>
                <a:cubicBezTo>
                  <a:pt x="9212" y="14591"/>
                  <a:pt x="9884" y="14683"/>
                  <a:pt x="10510" y="14683"/>
                </a:cubicBezTo>
                <a:cubicBezTo>
                  <a:pt x="15153" y="14683"/>
                  <a:pt x="17284" y="9643"/>
                  <a:pt x="20895" y="9643"/>
                </a:cubicBezTo>
                <a:cubicBezTo>
                  <a:pt x="21086" y="9643"/>
                  <a:pt x="21280" y="9657"/>
                  <a:pt x="21479" y="9687"/>
                </a:cubicBezTo>
                <a:cubicBezTo>
                  <a:pt x="16783" y="8986"/>
                  <a:pt x="16697" y="1450"/>
                  <a:pt x="12234" y="172"/>
                </a:cubicBezTo>
                <a:cubicBezTo>
                  <a:pt x="11831" y="55"/>
                  <a:pt x="11426" y="1"/>
                  <a:pt x="11026" y="1"/>
                </a:cubicBezTo>
                <a:close/>
              </a:path>
            </a:pathLst>
          </a:custGeom>
          <a:solidFill>
            <a:srgbClr val="C335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1" name="Google Shape;1611;p27"/>
          <p:cNvSpPr/>
          <p:nvPr/>
        </p:nvSpPr>
        <p:spPr>
          <a:xfrm>
            <a:off x="8648225" y="3037889"/>
            <a:ext cx="1030515" cy="225777"/>
          </a:xfrm>
          <a:custGeom>
            <a:rect b="b" l="l" r="r" t="t"/>
            <a:pathLst>
              <a:path extrusionOk="0" h="4377" w="19978">
                <a:moveTo>
                  <a:pt x="1" y="0"/>
                </a:moveTo>
                <a:lnTo>
                  <a:pt x="1" y="0"/>
                </a:lnTo>
                <a:cubicBezTo>
                  <a:pt x="6406" y="2274"/>
                  <a:pt x="13081" y="3737"/>
                  <a:pt x="19843" y="4377"/>
                </a:cubicBezTo>
                <a:lnTo>
                  <a:pt x="19978" y="3037"/>
                </a:lnTo>
                <a:cubicBezTo>
                  <a:pt x="12835" y="2619"/>
                  <a:pt x="6516" y="1881"/>
                  <a:pt x="1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2" name="Google Shape;1612;p27"/>
          <p:cNvGrpSpPr/>
          <p:nvPr/>
        </p:nvGrpSpPr>
        <p:grpSpPr>
          <a:xfrm>
            <a:off x="3189323" y="4245873"/>
            <a:ext cx="2909009" cy="2757429"/>
            <a:chOff x="3189323" y="3941073"/>
            <a:chExt cx="2909009" cy="2757429"/>
          </a:xfrm>
        </p:grpSpPr>
        <p:sp>
          <p:nvSpPr>
            <p:cNvPr id="1613" name="Google Shape;1613;p27"/>
            <p:cNvSpPr/>
            <p:nvPr/>
          </p:nvSpPr>
          <p:spPr>
            <a:xfrm rot="-6986971">
              <a:off x="3789332" y="4907152"/>
              <a:ext cx="905871" cy="521726"/>
            </a:xfrm>
            <a:custGeom>
              <a:rect b="b" l="l" r="r" t="t"/>
              <a:pathLst>
                <a:path extrusionOk="0" h="8794" w="15269">
                  <a:moveTo>
                    <a:pt x="334" y="1"/>
                  </a:moveTo>
                  <a:cubicBezTo>
                    <a:pt x="235" y="1"/>
                    <a:pt x="129" y="50"/>
                    <a:pt x="0" y="151"/>
                  </a:cubicBezTo>
                  <a:cubicBezTo>
                    <a:pt x="3270" y="4282"/>
                    <a:pt x="10241" y="8019"/>
                    <a:pt x="15269" y="8794"/>
                  </a:cubicBezTo>
                  <a:cubicBezTo>
                    <a:pt x="13117" y="8400"/>
                    <a:pt x="10708" y="7454"/>
                    <a:pt x="9024" y="6605"/>
                  </a:cubicBezTo>
                  <a:cubicBezTo>
                    <a:pt x="1486" y="2804"/>
                    <a:pt x="1087" y="1"/>
                    <a:pt x="33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4" name="Google Shape;1614;p27"/>
            <p:cNvGrpSpPr/>
            <p:nvPr/>
          </p:nvGrpSpPr>
          <p:grpSpPr>
            <a:xfrm>
              <a:off x="3189323" y="3941073"/>
              <a:ext cx="2909009" cy="2757429"/>
              <a:chOff x="3189323" y="3941073"/>
              <a:chExt cx="2909009" cy="2757429"/>
            </a:xfrm>
          </p:grpSpPr>
          <p:sp>
            <p:nvSpPr>
              <p:cNvPr id="1615" name="Google Shape;1615;p27"/>
              <p:cNvSpPr/>
              <p:nvPr/>
            </p:nvSpPr>
            <p:spPr>
              <a:xfrm rot="-6986971">
                <a:off x="4194996" y="4543338"/>
                <a:ext cx="741119" cy="663756"/>
              </a:xfrm>
              <a:custGeom>
                <a:rect b="b" l="l" r="r" t="t"/>
                <a:pathLst>
                  <a:path extrusionOk="0" h="11188" w="12492">
                    <a:moveTo>
                      <a:pt x="1132" y="0"/>
                    </a:moveTo>
                    <a:lnTo>
                      <a:pt x="1132" y="0"/>
                    </a:lnTo>
                    <a:cubicBezTo>
                      <a:pt x="1" y="689"/>
                      <a:pt x="7869" y="8839"/>
                      <a:pt x="12491" y="11187"/>
                    </a:cubicBezTo>
                    <a:cubicBezTo>
                      <a:pt x="8963" y="9282"/>
                      <a:pt x="3455" y="3909"/>
                      <a:pt x="113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16" name="Google Shape;1616;p27"/>
              <p:cNvGrpSpPr/>
              <p:nvPr/>
            </p:nvGrpSpPr>
            <p:grpSpPr>
              <a:xfrm>
                <a:off x="3189323" y="3941073"/>
                <a:ext cx="2909009" cy="2757429"/>
                <a:chOff x="3189323" y="3941073"/>
                <a:chExt cx="2909009" cy="2757429"/>
              </a:xfrm>
            </p:grpSpPr>
            <p:sp>
              <p:nvSpPr>
                <p:cNvPr id="1617" name="Google Shape;1617;p27"/>
                <p:cNvSpPr/>
                <p:nvPr/>
              </p:nvSpPr>
              <p:spPr>
                <a:xfrm rot="-6986973">
                  <a:off x="5277819" y="3988475"/>
                  <a:ext cx="337757" cy="374329"/>
                </a:xfrm>
                <a:custGeom>
                  <a:rect b="b" l="l" r="r" t="t"/>
                  <a:pathLst>
                    <a:path extrusionOk="0" h="7257" w="6548">
                      <a:moveTo>
                        <a:pt x="2208" y="0"/>
                      </a:moveTo>
                      <a:cubicBezTo>
                        <a:pt x="2589" y="1414"/>
                        <a:pt x="1249" y="2324"/>
                        <a:pt x="757" y="3639"/>
                      </a:cubicBezTo>
                      <a:cubicBezTo>
                        <a:pt x="1" y="5640"/>
                        <a:pt x="1558" y="7257"/>
                        <a:pt x="3249" y="7257"/>
                      </a:cubicBezTo>
                      <a:cubicBezTo>
                        <a:pt x="3344" y="7257"/>
                        <a:pt x="3440" y="7251"/>
                        <a:pt x="3536" y="7241"/>
                      </a:cubicBezTo>
                      <a:cubicBezTo>
                        <a:pt x="5478" y="7032"/>
                        <a:pt x="6547" y="4549"/>
                        <a:pt x="5060" y="2840"/>
                      </a:cubicBezTo>
                      <a:cubicBezTo>
                        <a:pt x="4101" y="1746"/>
                        <a:pt x="2601" y="1438"/>
                        <a:pt x="2208" y="0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8" name="Google Shape;1618;p27"/>
                <p:cNvSpPr/>
                <p:nvPr/>
              </p:nvSpPr>
              <p:spPr>
                <a:xfrm rot="-6986971">
                  <a:off x="3878592" y="4215479"/>
                  <a:ext cx="1530471" cy="2487720"/>
                </a:xfrm>
                <a:custGeom>
                  <a:rect b="b" l="l" r="r" t="t"/>
                  <a:pathLst>
                    <a:path extrusionOk="0" h="41932" w="25797">
                      <a:moveTo>
                        <a:pt x="1328" y="861"/>
                      </a:moveTo>
                      <a:lnTo>
                        <a:pt x="1328" y="861"/>
                      </a:lnTo>
                      <a:cubicBezTo>
                        <a:pt x="1" y="2656"/>
                        <a:pt x="1156" y="1"/>
                        <a:pt x="10290" y="10131"/>
                      </a:cubicBezTo>
                      <a:cubicBezTo>
                        <a:pt x="15367" y="16056"/>
                        <a:pt x="17408" y="19289"/>
                        <a:pt x="20641" y="25817"/>
                      </a:cubicBezTo>
                      <a:cubicBezTo>
                        <a:pt x="23178" y="31343"/>
                        <a:pt x="24850" y="37770"/>
                        <a:pt x="25493" y="40542"/>
                      </a:cubicBezTo>
                      <a:lnTo>
                        <a:pt x="25493" y="40542"/>
                      </a:lnTo>
                      <a:cubicBezTo>
                        <a:pt x="25404" y="40096"/>
                        <a:pt x="25295" y="39535"/>
                        <a:pt x="25165" y="38848"/>
                      </a:cubicBezTo>
                      <a:cubicBezTo>
                        <a:pt x="22559" y="25092"/>
                        <a:pt x="14101" y="10549"/>
                        <a:pt x="1328" y="861"/>
                      </a:cubicBezTo>
                      <a:close/>
                      <a:moveTo>
                        <a:pt x="25493" y="40542"/>
                      </a:moveTo>
                      <a:cubicBezTo>
                        <a:pt x="25685" y="41505"/>
                        <a:pt x="25782" y="41931"/>
                        <a:pt x="25789" y="41931"/>
                      </a:cubicBezTo>
                      <a:cubicBezTo>
                        <a:pt x="25797" y="41931"/>
                        <a:pt x="25696" y="41420"/>
                        <a:pt x="25493" y="40542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9" name="Google Shape;1619;p27"/>
                <p:cNvSpPr/>
                <p:nvPr/>
              </p:nvSpPr>
              <p:spPr>
                <a:xfrm rot="-6986971">
                  <a:off x="4595908" y="4885133"/>
                  <a:ext cx="497164" cy="795463"/>
                </a:xfrm>
                <a:custGeom>
                  <a:rect b="b" l="l" r="r" t="t"/>
                  <a:pathLst>
                    <a:path extrusionOk="0" h="13408" w="8380">
                      <a:moveTo>
                        <a:pt x="5801" y="0"/>
                      </a:moveTo>
                      <a:cubicBezTo>
                        <a:pt x="5762" y="0"/>
                        <a:pt x="5785" y="343"/>
                        <a:pt x="6023" y="1127"/>
                      </a:cubicBezTo>
                      <a:lnTo>
                        <a:pt x="6023" y="1127"/>
                      </a:lnTo>
                      <a:cubicBezTo>
                        <a:pt x="6050" y="728"/>
                        <a:pt x="5994" y="353"/>
                        <a:pt x="5822" y="23"/>
                      </a:cubicBezTo>
                      <a:cubicBezTo>
                        <a:pt x="5814" y="8"/>
                        <a:pt x="5807" y="0"/>
                        <a:pt x="5801" y="0"/>
                      </a:cubicBezTo>
                      <a:close/>
                      <a:moveTo>
                        <a:pt x="6023" y="1127"/>
                      </a:moveTo>
                      <a:cubicBezTo>
                        <a:pt x="5896" y="2989"/>
                        <a:pt x="3960" y="5373"/>
                        <a:pt x="3474" y="6132"/>
                      </a:cubicBezTo>
                      <a:cubicBezTo>
                        <a:pt x="0" y="11460"/>
                        <a:pt x="578" y="13407"/>
                        <a:pt x="2215" y="13407"/>
                      </a:cubicBezTo>
                      <a:cubicBezTo>
                        <a:pt x="3758" y="13407"/>
                        <a:pt x="6243" y="11676"/>
                        <a:pt x="7162" y="9415"/>
                      </a:cubicBezTo>
                      <a:cubicBezTo>
                        <a:pt x="8379" y="6464"/>
                        <a:pt x="6744" y="3219"/>
                        <a:pt x="6486" y="2457"/>
                      </a:cubicBezTo>
                      <a:cubicBezTo>
                        <a:pt x="6279" y="1919"/>
                        <a:pt x="6129" y="1478"/>
                        <a:pt x="6023" y="1127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0" name="Google Shape;1620;p27"/>
                <p:cNvSpPr/>
                <p:nvPr/>
              </p:nvSpPr>
              <p:spPr>
                <a:xfrm rot="-6986971">
                  <a:off x="4390056" y="4790258"/>
                  <a:ext cx="367652" cy="949180"/>
                </a:xfrm>
                <a:custGeom>
                  <a:rect b="b" l="l" r="r" t="t"/>
                  <a:pathLst>
                    <a:path extrusionOk="0" h="15999" w="6197">
                      <a:moveTo>
                        <a:pt x="98" y="1"/>
                      </a:moveTo>
                      <a:cubicBezTo>
                        <a:pt x="1" y="1"/>
                        <a:pt x="131" y="358"/>
                        <a:pt x="644" y="1148"/>
                      </a:cubicBezTo>
                      <a:cubicBezTo>
                        <a:pt x="3300" y="5144"/>
                        <a:pt x="3300" y="11635"/>
                        <a:pt x="79" y="15999"/>
                      </a:cubicBezTo>
                      <a:cubicBezTo>
                        <a:pt x="6196" y="8113"/>
                        <a:pt x="562" y="1"/>
                        <a:pt x="98" y="1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1" name="Google Shape;1621;p27"/>
                <p:cNvSpPr/>
                <p:nvPr/>
              </p:nvSpPr>
              <p:spPr>
                <a:xfrm rot="-6986971">
                  <a:off x="3841345" y="4628792"/>
                  <a:ext cx="914474" cy="445846"/>
                </a:xfrm>
                <a:custGeom>
                  <a:rect b="b" l="l" r="r" t="t"/>
                  <a:pathLst>
                    <a:path extrusionOk="0" h="7515" w="15414">
                      <a:moveTo>
                        <a:pt x="0" y="0"/>
                      </a:moveTo>
                      <a:cubicBezTo>
                        <a:pt x="3492" y="2594"/>
                        <a:pt x="3725" y="5729"/>
                        <a:pt x="8458" y="7143"/>
                      </a:cubicBezTo>
                      <a:cubicBezTo>
                        <a:pt x="9274" y="7400"/>
                        <a:pt x="10063" y="7515"/>
                        <a:pt x="10785" y="7515"/>
                      </a:cubicBezTo>
                      <a:cubicBezTo>
                        <a:pt x="13614" y="7515"/>
                        <a:pt x="15414" y="5758"/>
                        <a:pt x="13720" y="3946"/>
                      </a:cubicBezTo>
                      <a:cubicBezTo>
                        <a:pt x="12134" y="2201"/>
                        <a:pt x="8790" y="1389"/>
                        <a:pt x="6442" y="1254"/>
                      </a:cubicBezTo>
                      <a:cubicBezTo>
                        <a:pt x="5985" y="1228"/>
                        <a:pt x="5556" y="1222"/>
                        <a:pt x="5148" y="1222"/>
                      </a:cubicBezTo>
                      <a:cubicBezTo>
                        <a:pt x="4879" y="1222"/>
                        <a:pt x="4618" y="1225"/>
                        <a:pt x="4364" y="1225"/>
                      </a:cubicBezTo>
                      <a:cubicBezTo>
                        <a:pt x="2843" y="1225"/>
                        <a:pt x="1559" y="1143"/>
                        <a:pt x="0" y="0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2" name="Google Shape;1622;p27"/>
                <p:cNvSpPr/>
                <p:nvPr/>
              </p:nvSpPr>
              <p:spPr>
                <a:xfrm rot="-6986971">
                  <a:off x="4252430" y="4279320"/>
                  <a:ext cx="761172" cy="570434"/>
                </a:xfrm>
                <a:custGeom>
                  <a:rect b="b" l="l" r="r" t="t"/>
                  <a:pathLst>
                    <a:path extrusionOk="0" h="9615" w="12830">
                      <a:moveTo>
                        <a:pt x="107" y="1"/>
                      </a:moveTo>
                      <a:cubicBezTo>
                        <a:pt x="0" y="1"/>
                        <a:pt x="181" y="365"/>
                        <a:pt x="808" y="804"/>
                      </a:cubicBezTo>
                      <a:lnTo>
                        <a:pt x="808" y="804"/>
                      </a:lnTo>
                      <a:cubicBezTo>
                        <a:pt x="449" y="223"/>
                        <a:pt x="191" y="1"/>
                        <a:pt x="107" y="1"/>
                      </a:cubicBezTo>
                      <a:close/>
                      <a:moveTo>
                        <a:pt x="808" y="804"/>
                      </a:moveTo>
                      <a:lnTo>
                        <a:pt x="808" y="804"/>
                      </a:lnTo>
                      <a:cubicBezTo>
                        <a:pt x="1109" y="1292"/>
                        <a:pt x="1480" y="2031"/>
                        <a:pt x="1876" y="3104"/>
                      </a:cubicBezTo>
                      <a:cubicBezTo>
                        <a:pt x="3541" y="7792"/>
                        <a:pt x="6824" y="9614"/>
                        <a:pt x="9056" y="9614"/>
                      </a:cubicBezTo>
                      <a:cubicBezTo>
                        <a:pt x="11654" y="9614"/>
                        <a:pt x="12829" y="7146"/>
                        <a:pt x="8380" y="3854"/>
                      </a:cubicBezTo>
                      <a:cubicBezTo>
                        <a:pt x="6376" y="2403"/>
                        <a:pt x="4298" y="2157"/>
                        <a:pt x="2848" y="1739"/>
                      </a:cubicBezTo>
                      <a:cubicBezTo>
                        <a:pt x="1911" y="1458"/>
                        <a:pt x="1249" y="1113"/>
                        <a:pt x="808" y="804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3" name="Google Shape;1623;p27"/>
                <p:cNvSpPr/>
                <p:nvPr/>
              </p:nvSpPr>
              <p:spPr>
                <a:xfrm rot="-6986971">
                  <a:off x="4985009" y="4414992"/>
                  <a:ext cx="456881" cy="694131"/>
                </a:xfrm>
                <a:custGeom>
                  <a:rect b="b" l="l" r="r" t="t"/>
                  <a:pathLst>
                    <a:path extrusionOk="0" h="11700" w="7701">
                      <a:moveTo>
                        <a:pt x="5815" y="0"/>
                      </a:moveTo>
                      <a:cubicBezTo>
                        <a:pt x="5803" y="0"/>
                        <a:pt x="5797" y="153"/>
                        <a:pt x="5834" y="500"/>
                      </a:cubicBezTo>
                      <a:lnTo>
                        <a:pt x="5834" y="500"/>
                      </a:lnTo>
                      <a:cubicBezTo>
                        <a:pt x="5847" y="348"/>
                        <a:pt x="5845" y="195"/>
                        <a:pt x="5827" y="42"/>
                      </a:cubicBezTo>
                      <a:cubicBezTo>
                        <a:pt x="5823" y="14"/>
                        <a:pt x="5819" y="0"/>
                        <a:pt x="5815" y="0"/>
                      </a:cubicBezTo>
                      <a:close/>
                      <a:moveTo>
                        <a:pt x="5834" y="500"/>
                      </a:moveTo>
                      <a:cubicBezTo>
                        <a:pt x="5641" y="2758"/>
                        <a:pt x="2146" y="4893"/>
                        <a:pt x="983" y="8106"/>
                      </a:cubicBezTo>
                      <a:cubicBezTo>
                        <a:pt x="0" y="10596"/>
                        <a:pt x="838" y="11699"/>
                        <a:pt x="2154" y="11699"/>
                      </a:cubicBezTo>
                      <a:cubicBezTo>
                        <a:pt x="4294" y="11699"/>
                        <a:pt x="7701" y="8777"/>
                        <a:pt x="6589" y="4148"/>
                      </a:cubicBezTo>
                      <a:cubicBezTo>
                        <a:pt x="6088" y="2240"/>
                        <a:pt x="5898" y="1090"/>
                        <a:pt x="5834" y="500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4" name="Google Shape;1624;p27"/>
                <p:cNvSpPr/>
                <p:nvPr/>
              </p:nvSpPr>
              <p:spPr>
                <a:xfrm rot="-6986971">
                  <a:off x="4887159" y="4389545"/>
                  <a:ext cx="221054" cy="838772"/>
                </a:xfrm>
                <a:custGeom>
                  <a:rect b="b" l="l" r="r" t="t"/>
                  <a:pathLst>
                    <a:path extrusionOk="0" h="14138" w="3726">
                      <a:moveTo>
                        <a:pt x="2054" y="1"/>
                      </a:moveTo>
                      <a:lnTo>
                        <a:pt x="1661" y="185"/>
                      </a:lnTo>
                      <a:cubicBezTo>
                        <a:pt x="3369" y="3639"/>
                        <a:pt x="3259" y="9110"/>
                        <a:pt x="1" y="14138"/>
                      </a:cubicBezTo>
                      <a:cubicBezTo>
                        <a:pt x="3431" y="9171"/>
                        <a:pt x="3726" y="3664"/>
                        <a:pt x="2054" y="1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5" name="Google Shape;1625;p27"/>
                <p:cNvSpPr/>
                <p:nvPr/>
              </p:nvSpPr>
              <p:spPr>
                <a:xfrm rot="-6986973">
                  <a:off x="5079250" y="4121717"/>
                  <a:ext cx="244549" cy="203129"/>
                </a:xfrm>
                <a:custGeom>
                  <a:rect b="b" l="l" r="r" t="t"/>
                  <a:pathLst>
                    <a:path extrusionOk="0" h="3938" w="4741">
                      <a:moveTo>
                        <a:pt x="1" y="0"/>
                      </a:moveTo>
                      <a:cubicBezTo>
                        <a:pt x="3" y="3"/>
                        <a:pt x="5" y="5"/>
                        <a:pt x="7" y="7"/>
                      </a:cubicBezTo>
                      <a:lnTo>
                        <a:pt x="7" y="7"/>
                      </a:lnTo>
                      <a:cubicBezTo>
                        <a:pt x="5" y="5"/>
                        <a:pt x="3" y="3"/>
                        <a:pt x="1" y="0"/>
                      </a:cubicBezTo>
                      <a:close/>
                      <a:moveTo>
                        <a:pt x="7" y="7"/>
                      </a:moveTo>
                      <a:cubicBezTo>
                        <a:pt x="1018" y="1124"/>
                        <a:pt x="323" y="2228"/>
                        <a:pt x="1759" y="3381"/>
                      </a:cubicBezTo>
                      <a:cubicBezTo>
                        <a:pt x="2265" y="3775"/>
                        <a:pt x="2730" y="3938"/>
                        <a:pt x="3117" y="3938"/>
                      </a:cubicBezTo>
                      <a:cubicBezTo>
                        <a:pt x="4298" y="3938"/>
                        <a:pt x="4740" y="2412"/>
                        <a:pt x="3332" y="1291"/>
                      </a:cubicBezTo>
                      <a:cubicBezTo>
                        <a:pt x="2044" y="249"/>
                        <a:pt x="940" y="1029"/>
                        <a:pt x="7" y="7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6" name="Google Shape;1626;p27"/>
                <p:cNvSpPr/>
                <p:nvPr/>
              </p:nvSpPr>
              <p:spPr>
                <a:xfrm rot="-6986973">
                  <a:off x="5047071" y="4221869"/>
                  <a:ext cx="256825" cy="230261"/>
                </a:xfrm>
                <a:custGeom>
                  <a:rect b="b" l="l" r="r" t="t"/>
                  <a:pathLst>
                    <a:path extrusionOk="0" h="4464" w="4979">
                      <a:moveTo>
                        <a:pt x="910" y="1"/>
                      </a:moveTo>
                      <a:cubicBezTo>
                        <a:pt x="0" y="308"/>
                        <a:pt x="3577" y="3431"/>
                        <a:pt x="4979" y="4463"/>
                      </a:cubicBezTo>
                      <a:cubicBezTo>
                        <a:pt x="3799" y="3529"/>
                        <a:pt x="1352" y="1451"/>
                        <a:pt x="910" y="1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627" name="Google Shape;1627;p27"/>
          <p:cNvGrpSpPr/>
          <p:nvPr/>
        </p:nvGrpSpPr>
        <p:grpSpPr>
          <a:xfrm>
            <a:off x="3476466" y="4799470"/>
            <a:ext cx="1019519" cy="1398296"/>
            <a:chOff x="3480141" y="4941170"/>
            <a:chExt cx="1019519" cy="1398296"/>
          </a:xfrm>
        </p:grpSpPr>
        <p:sp>
          <p:nvSpPr>
            <p:cNvPr id="1628" name="Google Shape;1628;p27"/>
            <p:cNvSpPr/>
            <p:nvPr/>
          </p:nvSpPr>
          <p:spPr>
            <a:xfrm rot="-6986971">
              <a:off x="3567578" y="5120046"/>
              <a:ext cx="844645" cy="718515"/>
            </a:xfrm>
            <a:custGeom>
              <a:rect b="b" l="l" r="r" t="t"/>
              <a:pathLst>
                <a:path extrusionOk="0" h="12111" w="14237">
                  <a:moveTo>
                    <a:pt x="8415" y="0"/>
                  </a:moveTo>
                  <a:cubicBezTo>
                    <a:pt x="7534" y="0"/>
                    <a:pt x="6660" y="164"/>
                    <a:pt x="5815" y="370"/>
                  </a:cubicBezTo>
                  <a:cubicBezTo>
                    <a:pt x="4721" y="653"/>
                    <a:pt x="3689" y="985"/>
                    <a:pt x="2730" y="1157"/>
                  </a:cubicBezTo>
                  <a:cubicBezTo>
                    <a:pt x="2360" y="1215"/>
                    <a:pt x="1990" y="1251"/>
                    <a:pt x="1621" y="1251"/>
                  </a:cubicBezTo>
                  <a:cubicBezTo>
                    <a:pt x="1523" y="1251"/>
                    <a:pt x="1426" y="1248"/>
                    <a:pt x="1328" y="1243"/>
                  </a:cubicBezTo>
                  <a:cubicBezTo>
                    <a:pt x="861" y="1194"/>
                    <a:pt x="419" y="1071"/>
                    <a:pt x="1" y="874"/>
                  </a:cubicBezTo>
                  <a:lnTo>
                    <a:pt x="1" y="874"/>
                  </a:lnTo>
                  <a:cubicBezTo>
                    <a:pt x="419" y="1071"/>
                    <a:pt x="775" y="1378"/>
                    <a:pt x="1045" y="1760"/>
                  </a:cubicBezTo>
                  <a:cubicBezTo>
                    <a:pt x="1304" y="2128"/>
                    <a:pt x="1500" y="2546"/>
                    <a:pt x="1599" y="2989"/>
                  </a:cubicBezTo>
                  <a:cubicBezTo>
                    <a:pt x="1857" y="3886"/>
                    <a:pt x="1869" y="4919"/>
                    <a:pt x="1820" y="5952"/>
                  </a:cubicBezTo>
                  <a:cubicBezTo>
                    <a:pt x="1771" y="6997"/>
                    <a:pt x="1685" y="8017"/>
                    <a:pt x="1771" y="8914"/>
                  </a:cubicBezTo>
                  <a:cubicBezTo>
                    <a:pt x="1845" y="9812"/>
                    <a:pt x="2066" y="10598"/>
                    <a:pt x="2681" y="11225"/>
                  </a:cubicBezTo>
                  <a:cubicBezTo>
                    <a:pt x="3308" y="11879"/>
                    <a:pt x="4176" y="12110"/>
                    <a:pt x="5175" y="12110"/>
                  </a:cubicBezTo>
                  <a:cubicBezTo>
                    <a:pt x="5624" y="12110"/>
                    <a:pt x="6099" y="12064"/>
                    <a:pt x="6590" y="11988"/>
                  </a:cubicBezTo>
                  <a:cubicBezTo>
                    <a:pt x="8139" y="11742"/>
                    <a:pt x="9811" y="11152"/>
                    <a:pt x="10807" y="10512"/>
                  </a:cubicBezTo>
                  <a:cubicBezTo>
                    <a:pt x="12097" y="9664"/>
                    <a:pt x="13093" y="8447"/>
                    <a:pt x="13659" y="7009"/>
                  </a:cubicBezTo>
                  <a:cubicBezTo>
                    <a:pt x="14236" y="5423"/>
                    <a:pt x="14163" y="3382"/>
                    <a:pt x="12614" y="1735"/>
                  </a:cubicBezTo>
                  <a:cubicBezTo>
                    <a:pt x="11716" y="788"/>
                    <a:pt x="10524" y="198"/>
                    <a:pt x="9233" y="51"/>
                  </a:cubicBezTo>
                  <a:cubicBezTo>
                    <a:pt x="8960" y="16"/>
                    <a:pt x="8687" y="0"/>
                    <a:pt x="8415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7"/>
            <p:cNvSpPr/>
            <p:nvPr/>
          </p:nvSpPr>
          <p:spPr>
            <a:xfrm rot="-6986971">
              <a:off x="3555935" y="5554640"/>
              <a:ext cx="841738" cy="564560"/>
            </a:xfrm>
            <a:custGeom>
              <a:rect b="b" l="l" r="r" t="t"/>
              <a:pathLst>
                <a:path extrusionOk="0" h="9516" w="14188">
                  <a:moveTo>
                    <a:pt x="283" y="1"/>
                  </a:moveTo>
                  <a:lnTo>
                    <a:pt x="1" y="1095"/>
                  </a:lnTo>
                  <a:cubicBezTo>
                    <a:pt x="5496" y="2336"/>
                    <a:pt x="10462" y="5287"/>
                    <a:pt x="14187" y="9516"/>
                  </a:cubicBezTo>
                  <a:cubicBezTo>
                    <a:pt x="10671" y="4955"/>
                    <a:pt x="5803" y="1636"/>
                    <a:pt x="283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0" name="Google Shape;1630;p27"/>
          <p:cNvGrpSpPr/>
          <p:nvPr/>
        </p:nvGrpSpPr>
        <p:grpSpPr>
          <a:xfrm>
            <a:off x="4895614" y="4913584"/>
            <a:ext cx="1049498" cy="1065387"/>
            <a:chOff x="4652001" y="4361984"/>
            <a:chExt cx="1049498" cy="1065387"/>
          </a:xfrm>
        </p:grpSpPr>
        <p:sp>
          <p:nvSpPr>
            <p:cNvPr id="1631" name="Google Shape;1631;p27"/>
            <p:cNvSpPr/>
            <p:nvPr/>
          </p:nvSpPr>
          <p:spPr>
            <a:xfrm rot="-2413875">
              <a:off x="4800727" y="4511155"/>
              <a:ext cx="728293" cy="727284"/>
            </a:xfrm>
            <a:custGeom>
              <a:rect b="b" l="l" r="r" t="t"/>
              <a:pathLst>
                <a:path extrusionOk="0" h="12259" w="12276">
                  <a:moveTo>
                    <a:pt x="6187" y="0"/>
                  </a:moveTo>
                  <a:cubicBezTo>
                    <a:pt x="4914" y="0"/>
                    <a:pt x="3590" y="549"/>
                    <a:pt x="2582" y="1735"/>
                  </a:cubicBezTo>
                  <a:cubicBezTo>
                    <a:pt x="1611" y="2878"/>
                    <a:pt x="1" y="6357"/>
                    <a:pt x="923" y="7795"/>
                  </a:cubicBezTo>
                  <a:cubicBezTo>
                    <a:pt x="1931" y="9541"/>
                    <a:pt x="6135" y="9025"/>
                    <a:pt x="7537" y="11213"/>
                  </a:cubicBezTo>
                  <a:cubicBezTo>
                    <a:pt x="7690" y="11441"/>
                    <a:pt x="7785" y="11638"/>
                    <a:pt x="7842" y="11797"/>
                  </a:cubicBezTo>
                  <a:lnTo>
                    <a:pt x="7842" y="11797"/>
                  </a:lnTo>
                  <a:cubicBezTo>
                    <a:pt x="7908" y="11311"/>
                    <a:pt x="8181" y="10419"/>
                    <a:pt x="9012" y="9012"/>
                  </a:cubicBezTo>
                  <a:cubicBezTo>
                    <a:pt x="12275" y="3471"/>
                    <a:pt x="9390" y="0"/>
                    <a:pt x="6187" y="0"/>
                  </a:cubicBezTo>
                  <a:close/>
                  <a:moveTo>
                    <a:pt x="7842" y="11797"/>
                  </a:moveTo>
                  <a:cubicBezTo>
                    <a:pt x="7799" y="12114"/>
                    <a:pt x="7845" y="12258"/>
                    <a:pt x="7881" y="12258"/>
                  </a:cubicBezTo>
                  <a:cubicBezTo>
                    <a:pt x="7920" y="12258"/>
                    <a:pt x="7948" y="12092"/>
                    <a:pt x="7842" y="11797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7"/>
            <p:cNvSpPr/>
            <p:nvPr/>
          </p:nvSpPr>
          <p:spPr>
            <a:xfrm rot="-2413875">
              <a:off x="5213829" y="4647909"/>
              <a:ext cx="264834" cy="787026"/>
            </a:xfrm>
            <a:custGeom>
              <a:rect b="b" l="l" r="r" t="t"/>
              <a:pathLst>
                <a:path extrusionOk="0" h="13266" w="4464">
                  <a:moveTo>
                    <a:pt x="0" y="1"/>
                  </a:moveTo>
                  <a:lnTo>
                    <a:pt x="0" y="1"/>
                  </a:lnTo>
                  <a:cubicBezTo>
                    <a:pt x="2853" y="3713"/>
                    <a:pt x="3861" y="8680"/>
                    <a:pt x="2730" y="13068"/>
                  </a:cubicBezTo>
                  <a:lnTo>
                    <a:pt x="3578" y="13265"/>
                  </a:lnTo>
                  <a:cubicBezTo>
                    <a:pt x="4463" y="8532"/>
                    <a:pt x="3148" y="3652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3" name="Google Shape;1633;p27"/>
          <p:cNvSpPr/>
          <p:nvPr/>
        </p:nvSpPr>
        <p:spPr>
          <a:xfrm>
            <a:off x="-1088679" y="4120709"/>
            <a:ext cx="466099" cy="745419"/>
          </a:xfrm>
          <a:custGeom>
            <a:rect b="b" l="l" r="r" t="t"/>
            <a:pathLst>
              <a:path extrusionOk="0" h="14451" w="9036">
                <a:moveTo>
                  <a:pt x="3309" y="0"/>
                </a:moveTo>
                <a:cubicBezTo>
                  <a:pt x="3144" y="0"/>
                  <a:pt x="2964" y="51"/>
                  <a:pt x="2766" y="165"/>
                </a:cubicBezTo>
                <a:cubicBezTo>
                  <a:pt x="0" y="1813"/>
                  <a:pt x="4340" y="3878"/>
                  <a:pt x="3492" y="7234"/>
                </a:cubicBezTo>
                <a:cubicBezTo>
                  <a:pt x="2582" y="10590"/>
                  <a:pt x="4586" y="9533"/>
                  <a:pt x="4868" y="13049"/>
                </a:cubicBezTo>
                <a:cubicBezTo>
                  <a:pt x="4930" y="14192"/>
                  <a:pt x="5459" y="14450"/>
                  <a:pt x="6528" y="14450"/>
                </a:cubicBezTo>
                <a:cubicBezTo>
                  <a:pt x="7721" y="14450"/>
                  <a:pt x="8372" y="14045"/>
                  <a:pt x="8593" y="13356"/>
                </a:cubicBezTo>
                <a:cubicBezTo>
                  <a:pt x="9036" y="12078"/>
                  <a:pt x="7930" y="10578"/>
                  <a:pt x="7696" y="9656"/>
                </a:cubicBezTo>
                <a:cubicBezTo>
                  <a:pt x="7438" y="8721"/>
                  <a:pt x="7671" y="8070"/>
                  <a:pt x="7807" y="7000"/>
                </a:cubicBezTo>
                <a:cubicBezTo>
                  <a:pt x="8151" y="4259"/>
                  <a:pt x="5557" y="3325"/>
                  <a:pt x="4930" y="1972"/>
                </a:cubicBezTo>
                <a:cubicBezTo>
                  <a:pt x="4516" y="1074"/>
                  <a:pt x="4069" y="0"/>
                  <a:pt x="3309" y="0"/>
                </a:cubicBezTo>
                <a:close/>
              </a:path>
            </a:pathLst>
          </a:custGeom>
          <a:solidFill>
            <a:srgbClr val="E198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4" name="Google Shape;1634;p27"/>
          <p:cNvSpPr/>
          <p:nvPr/>
        </p:nvSpPr>
        <p:spPr>
          <a:xfrm>
            <a:off x="-950902" y="4169145"/>
            <a:ext cx="246152" cy="778999"/>
          </a:xfrm>
          <a:custGeom>
            <a:rect b="b" l="l" r="r" t="t"/>
            <a:pathLst>
              <a:path extrusionOk="0" h="15102" w="4772">
                <a:moveTo>
                  <a:pt x="329" y="1"/>
                </a:moveTo>
                <a:lnTo>
                  <a:pt x="329" y="1"/>
                </a:lnTo>
                <a:cubicBezTo>
                  <a:pt x="1455" y="2307"/>
                  <a:pt x="1884" y="3098"/>
                  <a:pt x="1726" y="3098"/>
                </a:cubicBezTo>
                <a:cubicBezTo>
                  <a:pt x="1633" y="3098"/>
                  <a:pt x="1341" y="2829"/>
                  <a:pt x="870" y="2435"/>
                </a:cubicBezTo>
                <a:cubicBezTo>
                  <a:pt x="271" y="1949"/>
                  <a:pt x="36" y="1765"/>
                  <a:pt x="26" y="1765"/>
                </a:cubicBezTo>
                <a:cubicBezTo>
                  <a:pt x="1" y="1765"/>
                  <a:pt x="1227" y="2794"/>
                  <a:pt x="1841" y="3295"/>
                </a:cubicBezTo>
                <a:cubicBezTo>
                  <a:pt x="1913" y="3488"/>
                  <a:pt x="2764" y="5757"/>
                  <a:pt x="2625" y="5757"/>
                </a:cubicBezTo>
                <a:cubicBezTo>
                  <a:pt x="2622" y="5757"/>
                  <a:pt x="2619" y="5756"/>
                  <a:pt x="2615" y="5754"/>
                </a:cubicBezTo>
                <a:cubicBezTo>
                  <a:pt x="2118" y="5542"/>
                  <a:pt x="1404" y="4984"/>
                  <a:pt x="1382" y="4984"/>
                </a:cubicBezTo>
                <a:cubicBezTo>
                  <a:pt x="1371" y="4984"/>
                  <a:pt x="1537" y="5127"/>
                  <a:pt x="2001" y="5533"/>
                </a:cubicBezTo>
                <a:cubicBezTo>
                  <a:pt x="2677" y="6074"/>
                  <a:pt x="2898" y="5459"/>
                  <a:pt x="3427" y="9245"/>
                </a:cubicBezTo>
                <a:cubicBezTo>
                  <a:pt x="2468" y="8618"/>
                  <a:pt x="1632" y="7832"/>
                  <a:pt x="931" y="6934"/>
                </a:cubicBezTo>
                <a:lnTo>
                  <a:pt x="931" y="6934"/>
                </a:lnTo>
                <a:cubicBezTo>
                  <a:pt x="3353" y="10327"/>
                  <a:pt x="3697" y="8287"/>
                  <a:pt x="3734" y="12466"/>
                </a:cubicBezTo>
                <a:cubicBezTo>
                  <a:pt x="3734" y="12534"/>
                  <a:pt x="3712" y="12563"/>
                  <a:pt x="3674" y="12563"/>
                </a:cubicBezTo>
                <a:cubicBezTo>
                  <a:pt x="3459" y="12563"/>
                  <a:pt x="2739" y="11633"/>
                  <a:pt x="2713" y="11633"/>
                </a:cubicBezTo>
                <a:cubicBezTo>
                  <a:pt x="2705" y="11633"/>
                  <a:pt x="2770" y="11730"/>
                  <a:pt x="2947" y="11987"/>
                </a:cubicBezTo>
                <a:cubicBezTo>
                  <a:pt x="3697" y="13179"/>
                  <a:pt x="3759" y="12589"/>
                  <a:pt x="3759" y="13511"/>
                </a:cubicBezTo>
                <a:cubicBezTo>
                  <a:pt x="3739" y="14982"/>
                  <a:pt x="3654" y="15101"/>
                  <a:pt x="3801" y="15101"/>
                </a:cubicBezTo>
                <a:cubicBezTo>
                  <a:pt x="3830" y="15101"/>
                  <a:pt x="3867" y="15097"/>
                  <a:pt x="3915" y="15097"/>
                </a:cubicBezTo>
                <a:cubicBezTo>
                  <a:pt x="3924" y="15097"/>
                  <a:pt x="3934" y="15097"/>
                  <a:pt x="3943" y="15097"/>
                </a:cubicBezTo>
                <a:cubicBezTo>
                  <a:pt x="4066" y="11225"/>
                  <a:pt x="3623" y="13056"/>
                  <a:pt x="4410" y="11581"/>
                </a:cubicBezTo>
                <a:cubicBezTo>
                  <a:pt x="4449" y="11513"/>
                  <a:pt x="4772" y="10786"/>
                  <a:pt x="4754" y="10786"/>
                </a:cubicBezTo>
                <a:cubicBezTo>
                  <a:pt x="4749" y="10786"/>
                  <a:pt x="4721" y="10837"/>
                  <a:pt x="4656" y="10966"/>
                </a:cubicBezTo>
                <a:cubicBezTo>
                  <a:pt x="4522" y="11190"/>
                  <a:pt x="4021" y="11974"/>
                  <a:pt x="3923" y="11974"/>
                </a:cubicBezTo>
                <a:cubicBezTo>
                  <a:pt x="3913" y="11974"/>
                  <a:pt x="3907" y="11967"/>
                  <a:pt x="3906" y="11950"/>
                </a:cubicBezTo>
                <a:cubicBezTo>
                  <a:pt x="3501" y="7414"/>
                  <a:pt x="3218" y="9651"/>
                  <a:pt x="4029" y="7869"/>
                </a:cubicBezTo>
                <a:cubicBezTo>
                  <a:pt x="4410" y="6996"/>
                  <a:pt x="4619" y="6049"/>
                  <a:pt x="4632" y="5103"/>
                </a:cubicBezTo>
                <a:lnTo>
                  <a:pt x="4632" y="5103"/>
                </a:lnTo>
                <a:cubicBezTo>
                  <a:pt x="4484" y="6578"/>
                  <a:pt x="4140" y="7487"/>
                  <a:pt x="3427" y="8483"/>
                </a:cubicBezTo>
                <a:cubicBezTo>
                  <a:pt x="3058" y="6553"/>
                  <a:pt x="2665" y="5668"/>
                  <a:pt x="2689" y="5373"/>
                </a:cubicBezTo>
                <a:cubicBezTo>
                  <a:pt x="2701" y="5103"/>
                  <a:pt x="2972" y="5090"/>
                  <a:pt x="3132" y="3689"/>
                </a:cubicBezTo>
                <a:lnTo>
                  <a:pt x="3132" y="3689"/>
                </a:lnTo>
                <a:cubicBezTo>
                  <a:pt x="3046" y="4205"/>
                  <a:pt x="2849" y="4709"/>
                  <a:pt x="2579" y="5164"/>
                </a:cubicBezTo>
                <a:cubicBezTo>
                  <a:pt x="2468" y="4795"/>
                  <a:pt x="2025" y="3566"/>
                  <a:pt x="1607" y="2582"/>
                </a:cubicBezTo>
                <a:cubicBezTo>
                  <a:pt x="1706" y="1882"/>
                  <a:pt x="1730" y="763"/>
                  <a:pt x="1534" y="50"/>
                </a:cubicBezTo>
                <a:lnTo>
                  <a:pt x="1534" y="50"/>
                </a:lnTo>
                <a:cubicBezTo>
                  <a:pt x="1693" y="726"/>
                  <a:pt x="1644" y="1759"/>
                  <a:pt x="1534" y="2423"/>
                </a:cubicBezTo>
                <a:cubicBezTo>
                  <a:pt x="1177" y="1599"/>
                  <a:pt x="771" y="788"/>
                  <a:pt x="329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5" name="Google Shape;1635;p27"/>
          <p:cNvSpPr txBox="1"/>
          <p:nvPr>
            <p:ph type="title"/>
          </p:nvPr>
        </p:nvSpPr>
        <p:spPr>
          <a:xfrm>
            <a:off x="3000675" y="777272"/>
            <a:ext cx="31425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5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36" name="Google Shape;1636;p27"/>
          <p:cNvSpPr txBox="1"/>
          <p:nvPr>
            <p:ph idx="1" type="subTitle"/>
          </p:nvPr>
        </p:nvSpPr>
        <p:spPr>
          <a:xfrm>
            <a:off x="3092876" y="1510763"/>
            <a:ext cx="2946900" cy="10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37" name="Google Shape;1637;p27"/>
          <p:cNvSpPr txBox="1"/>
          <p:nvPr/>
        </p:nvSpPr>
        <p:spPr>
          <a:xfrm>
            <a:off x="2845650" y="3104700"/>
            <a:ext cx="34527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351706"/>
                </a:solidFill>
                <a:latin typeface="Oxygen"/>
                <a:ea typeface="Oxygen"/>
                <a:cs typeface="Oxygen"/>
                <a:sym typeface="Oxygen"/>
              </a:rPr>
              <a:t>CREDITS: This presentation template was created by </a:t>
            </a:r>
            <a:r>
              <a:rPr b="1" lang="en-GB" sz="1100">
                <a:solidFill>
                  <a:srgbClr val="351706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1100">
                <a:solidFill>
                  <a:srgbClr val="351706"/>
                </a:solidFill>
                <a:latin typeface="Oxygen"/>
                <a:ea typeface="Oxygen"/>
                <a:cs typeface="Oxygen"/>
                <a:sym typeface="Oxygen"/>
              </a:rPr>
              <a:t>, including icons by </a:t>
            </a:r>
            <a:r>
              <a:rPr b="1" lang="en-GB" sz="1100">
                <a:solidFill>
                  <a:srgbClr val="351706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100">
                <a:solidFill>
                  <a:srgbClr val="351706"/>
                </a:solidFill>
                <a:latin typeface="Oxygen"/>
                <a:ea typeface="Oxygen"/>
                <a:cs typeface="Oxygen"/>
                <a:sym typeface="Oxygen"/>
              </a:rPr>
              <a:t>, and infographics &amp; images by </a:t>
            </a:r>
            <a:r>
              <a:rPr b="1" lang="en-GB" sz="1100">
                <a:solidFill>
                  <a:srgbClr val="351706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-GB" sz="1100">
                <a:solidFill>
                  <a:srgbClr val="351706"/>
                </a:solidFill>
                <a:latin typeface="Oxygen"/>
                <a:ea typeface="Oxygen"/>
                <a:cs typeface="Oxygen"/>
                <a:sym typeface="Oxygen"/>
              </a:rPr>
              <a:t>. </a:t>
            </a:r>
            <a:endParaRPr sz="1100">
              <a:solidFill>
                <a:srgbClr val="351706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517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4"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28"/>
          <p:cNvSpPr/>
          <p:nvPr/>
        </p:nvSpPr>
        <p:spPr>
          <a:xfrm>
            <a:off x="499950" y="390450"/>
            <a:ext cx="8144100" cy="4362600"/>
          </a:xfrm>
          <a:prstGeom prst="rect">
            <a:avLst/>
          </a:prstGeom>
          <a:noFill/>
          <a:ln cap="flat" cmpd="sng" w="9525">
            <a:solidFill>
              <a:srgbClr val="FFDD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0" name="Google Shape;1640;p28"/>
          <p:cNvGrpSpPr/>
          <p:nvPr/>
        </p:nvGrpSpPr>
        <p:grpSpPr>
          <a:xfrm flipH="1">
            <a:off x="7534239" y="1050227"/>
            <a:ext cx="2347135" cy="4505182"/>
            <a:chOff x="-819186" y="1097852"/>
            <a:chExt cx="2347135" cy="4505182"/>
          </a:xfrm>
        </p:grpSpPr>
        <p:grpSp>
          <p:nvGrpSpPr>
            <p:cNvPr id="1641" name="Google Shape;1641;p28"/>
            <p:cNvGrpSpPr/>
            <p:nvPr/>
          </p:nvGrpSpPr>
          <p:grpSpPr>
            <a:xfrm flipH="1" rot="-136340">
              <a:off x="-608035" y="1805074"/>
              <a:ext cx="1207855" cy="1358211"/>
              <a:chOff x="7252252" y="3590922"/>
              <a:chExt cx="1460083" cy="1641837"/>
            </a:xfrm>
          </p:grpSpPr>
          <p:sp>
            <p:nvSpPr>
              <p:cNvPr id="1642" name="Google Shape;1642;p28"/>
              <p:cNvSpPr/>
              <p:nvPr/>
            </p:nvSpPr>
            <p:spPr>
              <a:xfrm rot="688039">
                <a:off x="7375542" y="3689307"/>
                <a:ext cx="1125626" cy="1353310"/>
              </a:xfrm>
              <a:custGeom>
                <a:rect b="b" l="l" r="r" t="t"/>
                <a:pathLst>
                  <a:path extrusionOk="0" h="26236" w="21822">
                    <a:moveTo>
                      <a:pt x="5815" y="1"/>
                    </a:moveTo>
                    <a:lnTo>
                      <a:pt x="5815" y="1"/>
                    </a:lnTo>
                    <a:cubicBezTo>
                      <a:pt x="1" y="10352"/>
                      <a:pt x="3012" y="23063"/>
                      <a:pt x="17224" y="25215"/>
                    </a:cubicBezTo>
                    <a:cubicBezTo>
                      <a:pt x="19424" y="25534"/>
                      <a:pt x="21096" y="25596"/>
                      <a:pt x="21822" y="26235"/>
                    </a:cubicBezTo>
                    <a:cubicBezTo>
                      <a:pt x="21096" y="25584"/>
                      <a:pt x="20813" y="23924"/>
                      <a:pt x="20641" y="21846"/>
                    </a:cubicBezTo>
                    <a:cubicBezTo>
                      <a:pt x="19695" y="10032"/>
                      <a:pt x="19240" y="8828"/>
                      <a:pt x="5815" y="1"/>
                    </a:cubicBezTo>
                    <a:close/>
                  </a:path>
                </a:pathLst>
              </a:custGeom>
              <a:solidFill>
                <a:srgbClr val="D566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28"/>
              <p:cNvSpPr/>
              <p:nvPr/>
            </p:nvSpPr>
            <p:spPr>
              <a:xfrm rot="688039">
                <a:off x="7437079" y="3695486"/>
                <a:ext cx="1063470" cy="1353310"/>
              </a:xfrm>
              <a:custGeom>
                <a:rect b="b" l="l" r="r" t="t"/>
                <a:pathLst>
                  <a:path extrusionOk="0" h="26236" w="20617">
                    <a:moveTo>
                      <a:pt x="4610" y="1"/>
                    </a:moveTo>
                    <a:cubicBezTo>
                      <a:pt x="0" y="8201"/>
                      <a:pt x="984" y="17986"/>
                      <a:pt x="8544" y="22695"/>
                    </a:cubicBezTo>
                    <a:cubicBezTo>
                      <a:pt x="13669" y="25924"/>
                      <a:pt x="19123" y="24966"/>
                      <a:pt x="20594" y="26216"/>
                    </a:cubicBezTo>
                    <a:lnTo>
                      <a:pt x="20594" y="26216"/>
                    </a:lnTo>
                    <a:cubicBezTo>
                      <a:pt x="12689" y="19346"/>
                      <a:pt x="7104" y="10183"/>
                      <a:pt x="4610" y="1"/>
                    </a:cubicBezTo>
                    <a:close/>
                    <a:moveTo>
                      <a:pt x="20594" y="26216"/>
                    </a:moveTo>
                    <a:lnTo>
                      <a:pt x="20594" y="26216"/>
                    </a:lnTo>
                    <a:cubicBezTo>
                      <a:pt x="20602" y="26222"/>
                      <a:pt x="20609" y="26229"/>
                      <a:pt x="20617" y="26235"/>
                    </a:cubicBezTo>
                    <a:cubicBezTo>
                      <a:pt x="20609" y="26229"/>
                      <a:pt x="20602" y="26222"/>
                      <a:pt x="20594" y="26216"/>
                    </a:cubicBezTo>
                    <a:close/>
                  </a:path>
                </a:pathLst>
              </a:custGeom>
              <a:solidFill>
                <a:srgbClr val="D9CA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28"/>
              <p:cNvSpPr/>
              <p:nvPr/>
            </p:nvSpPr>
            <p:spPr>
              <a:xfrm rot="688039">
                <a:off x="7515974" y="3790941"/>
                <a:ext cx="1073012" cy="1348616"/>
              </a:xfrm>
              <a:custGeom>
                <a:rect b="b" l="l" r="r" t="t"/>
                <a:pathLst>
                  <a:path extrusionOk="0" h="26145" w="20802">
                    <a:moveTo>
                      <a:pt x="3079" y="0"/>
                    </a:moveTo>
                    <a:cubicBezTo>
                      <a:pt x="3068" y="0"/>
                      <a:pt x="3289" y="673"/>
                      <a:pt x="3945" y="2551"/>
                    </a:cubicBezTo>
                    <a:lnTo>
                      <a:pt x="3945" y="2551"/>
                    </a:lnTo>
                    <a:cubicBezTo>
                      <a:pt x="3578" y="1365"/>
                      <a:pt x="3094" y="0"/>
                      <a:pt x="3079" y="0"/>
                    </a:cubicBezTo>
                    <a:close/>
                    <a:moveTo>
                      <a:pt x="5828" y="525"/>
                    </a:moveTo>
                    <a:cubicBezTo>
                      <a:pt x="7881" y="2013"/>
                      <a:pt x="5250" y="2689"/>
                      <a:pt x="4684" y="4115"/>
                    </a:cubicBezTo>
                    <a:cubicBezTo>
                      <a:pt x="4644" y="4229"/>
                      <a:pt x="4657" y="4413"/>
                      <a:pt x="4628" y="4413"/>
                    </a:cubicBezTo>
                    <a:cubicBezTo>
                      <a:pt x="4613" y="4413"/>
                      <a:pt x="4587" y="4366"/>
                      <a:pt x="4537" y="4238"/>
                    </a:cubicBezTo>
                    <a:cubicBezTo>
                      <a:pt x="4309" y="3590"/>
                      <a:pt x="4113" y="3031"/>
                      <a:pt x="3945" y="2551"/>
                    </a:cubicBezTo>
                    <a:lnTo>
                      <a:pt x="3945" y="2551"/>
                    </a:lnTo>
                    <a:cubicBezTo>
                      <a:pt x="4227" y="3463"/>
                      <a:pt x="4439" y="4269"/>
                      <a:pt x="4314" y="4269"/>
                    </a:cubicBezTo>
                    <a:cubicBezTo>
                      <a:pt x="4307" y="4269"/>
                      <a:pt x="4300" y="4267"/>
                      <a:pt x="4291" y="4262"/>
                    </a:cubicBezTo>
                    <a:cubicBezTo>
                      <a:pt x="3013" y="3561"/>
                      <a:pt x="345" y="4557"/>
                      <a:pt x="1169" y="1939"/>
                    </a:cubicBezTo>
                    <a:lnTo>
                      <a:pt x="1169" y="1939"/>
                    </a:lnTo>
                    <a:cubicBezTo>
                      <a:pt x="160" y="4545"/>
                      <a:pt x="3074" y="3684"/>
                      <a:pt x="4242" y="4348"/>
                    </a:cubicBezTo>
                    <a:cubicBezTo>
                      <a:pt x="4626" y="4552"/>
                      <a:pt x="4647" y="4804"/>
                      <a:pt x="4682" y="4804"/>
                    </a:cubicBezTo>
                    <a:cubicBezTo>
                      <a:pt x="4683" y="4804"/>
                      <a:pt x="4684" y="4803"/>
                      <a:pt x="4684" y="4803"/>
                    </a:cubicBezTo>
                    <a:cubicBezTo>
                      <a:pt x="6314" y="9015"/>
                      <a:pt x="7205" y="10144"/>
                      <a:pt x="7023" y="10144"/>
                    </a:cubicBezTo>
                    <a:cubicBezTo>
                      <a:pt x="6997" y="10144"/>
                      <a:pt x="6947" y="10120"/>
                      <a:pt x="6873" y="10077"/>
                    </a:cubicBezTo>
                    <a:cubicBezTo>
                      <a:pt x="6288" y="9751"/>
                      <a:pt x="5508" y="9680"/>
                      <a:pt x="4683" y="9680"/>
                    </a:cubicBezTo>
                    <a:cubicBezTo>
                      <a:pt x="4048" y="9680"/>
                      <a:pt x="3387" y="9722"/>
                      <a:pt x="2767" y="9722"/>
                    </a:cubicBezTo>
                    <a:cubicBezTo>
                      <a:pt x="1394" y="9722"/>
                      <a:pt x="224" y="9517"/>
                      <a:pt x="1" y="8196"/>
                    </a:cubicBezTo>
                    <a:lnTo>
                      <a:pt x="1" y="8196"/>
                    </a:lnTo>
                    <a:cubicBezTo>
                      <a:pt x="205" y="9709"/>
                      <a:pt x="1662" y="9863"/>
                      <a:pt x="3239" y="9863"/>
                    </a:cubicBezTo>
                    <a:cubicBezTo>
                      <a:pt x="3644" y="9863"/>
                      <a:pt x="4057" y="9853"/>
                      <a:pt x="4458" y="9853"/>
                    </a:cubicBezTo>
                    <a:cubicBezTo>
                      <a:pt x="4933" y="9853"/>
                      <a:pt x="5392" y="9867"/>
                      <a:pt x="5803" y="9930"/>
                    </a:cubicBezTo>
                    <a:cubicBezTo>
                      <a:pt x="7278" y="10163"/>
                      <a:pt x="7315" y="10679"/>
                      <a:pt x="8594" y="12806"/>
                    </a:cubicBezTo>
                    <a:cubicBezTo>
                      <a:pt x="10025" y="15319"/>
                      <a:pt x="10699" y="15904"/>
                      <a:pt x="10563" y="15904"/>
                    </a:cubicBezTo>
                    <a:cubicBezTo>
                      <a:pt x="10445" y="15904"/>
                      <a:pt x="9712" y="15460"/>
                      <a:pt x="8330" y="15460"/>
                    </a:cubicBezTo>
                    <a:cubicBezTo>
                      <a:pt x="8287" y="15460"/>
                      <a:pt x="8244" y="15461"/>
                      <a:pt x="8200" y="15462"/>
                    </a:cubicBezTo>
                    <a:cubicBezTo>
                      <a:pt x="6897" y="15481"/>
                      <a:pt x="5361" y="15786"/>
                      <a:pt x="4012" y="15786"/>
                    </a:cubicBezTo>
                    <a:cubicBezTo>
                      <a:pt x="2765" y="15786"/>
                      <a:pt x="1679" y="15525"/>
                      <a:pt x="1082" y="14540"/>
                    </a:cubicBezTo>
                    <a:lnTo>
                      <a:pt x="1082" y="14540"/>
                    </a:lnTo>
                    <a:cubicBezTo>
                      <a:pt x="1693" y="15686"/>
                      <a:pt x="2913" y="15958"/>
                      <a:pt x="4317" y="15958"/>
                    </a:cubicBezTo>
                    <a:cubicBezTo>
                      <a:pt x="5582" y="15958"/>
                      <a:pt x="6997" y="15736"/>
                      <a:pt x="8247" y="15736"/>
                    </a:cubicBezTo>
                    <a:cubicBezTo>
                      <a:pt x="9014" y="15736"/>
                      <a:pt x="9720" y="15820"/>
                      <a:pt x="10290" y="16089"/>
                    </a:cubicBezTo>
                    <a:cubicBezTo>
                      <a:pt x="11286" y="16543"/>
                      <a:pt x="11470" y="17416"/>
                      <a:pt x="14286" y="20613"/>
                    </a:cubicBezTo>
                    <a:cubicBezTo>
                      <a:pt x="13930" y="20493"/>
                      <a:pt x="13556" y="20445"/>
                      <a:pt x="13168" y="20445"/>
                    </a:cubicBezTo>
                    <a:cubicBezTo>
                      <a:pt x="11595" y="20445"/>
                      <a:pt x="9793" y="21229"/>
                      <a:pt x="8043" y="21229"/>
                    </a:cubicBezTo>
                    <a:cubicBezTo>
                      <a:pt x="7374" y="21229"/>
                      <a:pt x="6712" y="21115"/>
                      <a:pt x="6074" y="20797"/>
                    </a:cubicBezTo>
                    <a:lnTo>
                      <a:pt x="6074" y="20797"/>
                    </a:lnTo>
                    <a:cubicBezTo>
                      <a:pt x="6798" y="21264"/>
                      <a:pt x="7607" y="21414"/>
                      <a:pt x="8428" y="21414"/>
                    </a:cubicBezTo>
                    <a:cubicBezTo>
                      <a:pt x="8860" y="21414"/>
                      <a:pt x="9296" y="21373"/>
                      <a:pt x="9725" y="21313"/>
                    </a:cubicBezTo>
                    <a:cubicBezTo>
                      <a:pt x="11524" y="21045"/>
                      <a:pt x="12588" y="20862"/>
                      <a:pt x="13338" y="20862"/>
                    </a:cubicBezTo>
                    <a:cubicBezTo>
                      <a:pt x="15267" y="20862"/>
                      <a:pt x="15118" y="22072"/>
                      <a:pt x="20076" y="26145"/>
                    </a:cubicBezTo>
                    <a:cubicBezTo>
                      <a:pt x="20801" y="25235"/>
                      <a:pt x="14544" y="22198"/>
                      <a:pt x="14876" y="19371"/>
                    </a:cubicBezTo>
                    <a:cubicBezTo>
                      <a:pt x="15122" y="17293"/>
                      <a:pt x="17101" y="14921"/>
                      <a:pt x="16720" y="12843"/>
                    </a:cubicBezTo>
                    <a:lnTo>
                      <a:pt x="16720" y="12843"/>
                    </a:lnTo>
                    <a:cubicBezTo>
                      <a:pt x="16917" y="15302"/>
                      <a:pt x="14052" y="17994"/>
                      <a:pt x="14556" y="20379"/>
                    </a:cubicBezTo>
                    <a:cubicBezTo>
                      <a:pt x="13142" y="18818"/>
                      <a:pt x="11458" y="16728"/>
                      <a:pt x="11507" y="16715"/>
                    </a:cubicBezTo>
                    <a:cubicBezTo>
                      <a:pt x="9307" y="13802"/>
                      <a:pt x="15257" y="9561"/>
                      <a:pt x="14114" y="7348"/>
                    </a:cubicBezTo>
                    <a:lnTo>
                      <a:pt x="14114" y="7348"/>
                    </a:lnTo>
                    <a:cubicBezTo>
                      <a:pt x="14925" y="9327"/>
                      <a:pt x="10401" y="12646"/>
                      <a:pt x="10770" y="15597"/>
                    </a:cubicBezTo>
                    <a:cubicBezTo>
                      <a:pt x="10773" y="15631"/>
                      <a:pt x="10767" y="15647"/>
                      <a:pt x="10752" y="15647"/>
                    </a:cubicBezTo>
                    <a:cubicBezTo>
                      <a:pt x="10510" y="15647"/>
                      <a:pt x="7984" y="11407"/>
                      <a:pt x="7660" y="10852"/>
                    </a:cubicBezTo>
                    <a:cubicBezTo>
                      <a:pt x="8016" y="10667"/>
                      <a:pt x="6086" y="10421"/>
                      <a:pt x="9491" y="6364"/>
                    </a:cubicBezTo>
                    <a:cubicBezTo>
                      <a:pt x="10401" y="5270"/>
                      <a:pt x="11114" y="4385"/>
                      <a:pt x="10475" y="3820"/>
                    </a:cubicBezTo>
                    <a:lnTo>
                      <a:pt x="10475" y="3820"/>
                    </a:lnTo>
                    <a:cubicBezTo>
                      <a:pt x="11679" y="5024"/>
                      <a:pt x="7131" y="7508"/>
                      <a:pt x="7266" y="10151"/>
                    </a:cubicBezTo>
                    <a:cubicBezTo>
                      <a:pt x="3910" y="3611"/>
                      <a:pt x="4389" y="4361"/>
                      <a:pt x="6049" y="2639"/>
                    </a:cubicBezTo>
                    <a:cubicBezTo>
                      <a:pt x="6860" y="1804"/>
                      <a:pt x="6934" y="1213"/>
                      <a:pt x="5828" y="525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45" name="Google Shape;1645;p28"/>
            <p:cNvGrpSpPr/>
            <p:nvPr/>
          </p:nvGrpSpPr>
          <p:grpSpPr>
            <a:xfrm flipH="1" rot="6498679">
              <a:off x="-762719" y="3857500"/>
              <a:ext cx="2022442" cy="1195449"/>
              <a:chOff x="8495911" y="3044437"/>
              <a:chExt cx="3209147" cy="1896901"/>
            </a:xfrm>
          </p:grpSpPr>
          <p:sp>
            <p:nvSpPr>
              <p:cNvPr id="1646" name="Google Shape;1646;p28"/>
              <p:cNvSpPr/>
              <p:nvPr/>
            </p:nvSpPr>
            <p:spPr>
              <a:xfrm rot="705227">
                <a:off x="8832469" y="3311547"/>
                <a:ext cx="2762760" cy="1362682"/>
              </a:xfrm>
              <a:custGeom>
                <a:rect b="b" l="l" r="r" t="t"/>
                <a:pathLst>
                  <a:path extrusionOk="0" h="26418" w="53561">
                    <a:moveTo>
                      <a:pt x="46340" y="0"/>
                    </a:moveTo>
                    <a:cubicBezTo>
                      <a:pt x="43444" y="0"/>
                      <a:pt x="40543" y="2510"/>
                      <a:pt x="37493" y="4714"/>
                    </a:cubicBezTo>
                    <a:cubicBezTo>
                      <a:pt x="33704" y="7499"/>
                      <a:pt x="31647" y="8289"/>
                      <a:pt x="29780" y="8289"/>
                    </a:cubicBezTo>
                    <a:cubicBezTo>
                      <a:pt x="27855" y="8289"/>
                      <a:pt x="26133" y="7449"/>
                      <a:pt x="22926" y="7087"/>
                    </a:cubicBezTo>
                    <a:cubicBezTo>
                      <a:pt x="22437" y="7043"/>
                      <a:pt x="21984" y="7023"/>
                      <a:pt x="21563" y="7023"/>
                    </a:cubicBezTo>
                    <a:cubicBezTo>
                      <a:pt x="14894" y="7023"/>
                      <a:pt x="16060" y="12199"/>
                      <a:pt x="5850" y="12558"/>
                    </a:cubicBezTo>
                    <a:cubicBezTo>
                      <a:pt x="5752" y="12555"/>
                      <a:pt x="5655" y="12554"/>
                      <a:pt x="5561" y="12554"/>
                    </a:cubicBezTo>
                    <a:cubicBezTo>
                      <a:pt x="1846" y="12554"/>
                      <a:pt x="716" y="14435"/>
                      <a:pt x="428" y="18176"/>
                    </a:cubicBezTo>
                    <a:cubicBezTo>
                      <a:pt x="1" y="23778"/>
                      <a:pt x="2330" y="26418"/>
                      <a:pt x="6693" y="26418"/>
                    </a:cubicBezTo>
                    <a:cubicBezTo>
                      <a:pt x="7223" y="26418"/>
                      <a:pt x="7782" y="26379"/>
                      <a:pt x="8370" y="26302"/>
                    </a:cubicBezTo>
                    <a:cubicBezTo>
                      <a:pt x="13462" y="25740"/>
                      <a:pt x="15388" y="22725"/>
                      <a:pt x="21405" y="22725"/>
                    </a:cubicBezTo>
                    <a:cubicBezTo>
                      <a:pt x="22230" y="22725"/>
                      <a:pt x="23133" y="22781"/>
                      <a:pt x="24130" y="22909"/>
                    </a:cubicBezTo>
                    <a:cubicBezTo>
                      <a:pt x="25494" y="23070"/>
                      <a:pt x="26731" y="23145"/>
                      <a:pt x="27857" y="23145"/>
                    </a:cubicBezTo>
                    <a:cubicBezTo>
                      <a:pt x="39605" y="23145"/>
                      <a:pt x="39381" y="14943"/>
                      <a:pt x="46886" y="10455"/>
                    </a:cubicBezTo>
                    <a:cubicBezTo>
                      <a:pt x="50315" y="8390"/>
                      <a:pt x="53561" y="5563"/>
                      <a:pt x="50942" y="2514"/>
                    </a:cubicBezTo>
                    <a:cubicBezTo>
                      <a:pt x="49396" y="700"/>
                      <a:pt x="47869" y="0"/>
                      <a:pt x="46340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28"/>
              <p:cNvSpPr/>
              <p:nvPr/>
            </p:nvSpPr>
            <p:spPr>
              <a:xfrm rot="705227">
                <a:off x="8564020" y="3439922"/>
                <a:ext cx="2795772" cy="956477"/>
              </a:xfrm>
              <a:custGeom>
                <a:rect b="b" l="l" r="r" t="t"/>
                <a:pathLst>
                  <a:path extrusionOk="0" h="18543" w="54201">
                    <a:moveTo>
                      <a:pt x="47496" y="1"/>
                    </a:moveTo>
                    <a:lnTo>
                      <a:pt x="47496" y="1"/>
                    </a:lnTo>
                    <a:cubicBezTo>
                      <a:pt x="47488" y="1"/>
                      <a:pt x="47118" y="522"/>
                      <a:pt x="46320" y="1606"/>
                    </a:cubicBezTo>
                    <a:cubicBezTo>
                      <a:pt x="41686" y="7913"/>
                      <a:pt x="44427" y="7089"/>
                      <a:pt x="34359" y="10642"/>
                    </a:cubicBezTo>
                    <a:cubicBezTo>
                      <a:pt x="33978" y="10775"/>
                      <a:pt x="33810" y="10825"/>
                      <a:pt x="33749" y="10825"/>
                    </a:cubicBezTo>
                    <a:cubicBezTo>
                      <a:pt x="33659" y="10825"/>
                      <a:pt x="33806" y="10715"/>
                      <a:pt x="33842" y="10605"/>
                    </a:cubicBezTo>
                    <a:cubicBezTo>
                      <a:pt x="34313" y="9354"/>
                      <a:pt x="36354" y="5992"/>
                      <a:pt x="36235" y="5992"/>
                    </a:cubicBezTo>
                    <a:cubicBezTo>
                      <a:pt x="36183" y="5992"/>
                      <a:pt x="35721" y="6629"/>
                      <a:pt x="34543" y="8355"/>
                    </a:cubicBezTo>
                    <a:cubicBezTo>
                      <a:pt x="32539" y="11170"/>
                      <a:pt x="34150" y="11023"/>
                      <a:pt x="29257" y="12277"/>
                    </a:cubicBezTo>
                    <a:cubicBezTo>
                      <a:pt x="24560" y="13342"/>
                      <a:pt x="22502" y="13781"/>
                      <a:pt x="21753" y="13781"/>
                    </a:cubicBezTo>
                    <a:cubicBezTo>
                      <a:pt x="20964" y="13781"/>
                      <a:pt x="21632" y="13292"/>
                      <a:pt x="22200" y="12535"/>
                    </a:cubicBezTo>
                    <a:cubicBezTo>
                      <a:pt x="23737" y="10347"/>
                      <a:pt x="25274" y="8552"/>
                      <a:pt x="28175" y="5860"/>
                    </a:cubicBezTo>
                    <a:cubicBezTo>
                      <a:pt x="29060" y="5005"/>
                      <a:pt x="29407" y="4648"/>
                      <a:pt x="29373" y="4648"/>
                    </a:cubicBezTo>
                    <a:cubicBezTo>
                      <a:pt x="29206" y="4648"/>
                      <a:pt x="19590" y="13531"/>
                      <a:pt x="20184" y="13961"/>
                    </a:cubicBezTo>
                    <a:cubicBezTo>
                      <a:pt x="18341" y="14236"/>
                      <a:pt x="14253" y="14545"/>
                      <a:pt x="11305" y="14545"/>
                    </a:cubicBezTo>
                    <a:cubicBezTo>
                      <a:pt x="10694" y="14545"/>
                      <a:pt x="10132" y="14531"/>
                      <a:pt x="9649" y="14502"/>
                    </a:cubicBezTo>
                    <a:cubicBezTo>
                      <a:pt x="8665" y="14440"/>
                      <a:pt x="8272" y="14735"/>
                      <a:pt x="12378" y="11355"/>
                    </a:cubicBezTo>
                    <a:cubicBezTo>
                      <a:pt x="12694" y="11098"/>
                      <a:pt x="12806" y="10989"/>
                      <a:pt x="12771" y="10989"/>
                    </a:cubicBezTo>
                    <a:cubicBezTo>
                      <a:pt x="12576" y="10989"/>
                      <a:pt x="7895" y="14284"/>
                      <a:pt x="7854" y="14305"/>
                    </a:cubicBezTo>
                    <a:cubicBezTo>
                      <a:pt x="7726" y="14355"/>
                      <a:pt x="7461" y="14375"/>
                      <a:pt x="7124" y="14375"/>
                    </a:cubicBezTo>
                    <a:cubicBezTo>
                      <a:pt x="5974" y="14375"/>
                      <a:pt x="3976" y="14144"/>
                      <a:pt x="3662" y="14096"/>
                    </a:cubicBezTo>
                    <a:cubicBezTo>
                      <a:pt x="1681" y="13803"/>
                      <a:pt x="812" y="13611"/>
                      <a:pt x="425" y="13611"/>
                    </a:cubicBezTo>
                    <a:cubicBezTo>
                      <a:pt x="0" y="13611"/>
                      <a:pt x="156" y="13843"/>
                      <a:pt x="60" y="14428"/>
                    </a:cubicBezTo>
                    <a:cubicBezTo>
                      <a:pt x="17701" y="16579"/>
                      <a:pt x="5420" y="13703"/>
                      <a:pt x="14751" y="18165"/>
                    </a:cubicBezTo>
                    <a:cubicBezTo>
                      <a:pt x="15281" y="18427"/>
                      <a:pt x="15519" y="18543"/>
                      <a:pt x="15545" y="18543"/>
                    </a:cubicBezTo>
                    <a:cubicBezTo>
                      <a:pt x="15645" y="18543"/>
                      <a:pt x="12784" y="16913"/>
                      <a:pt x="11308" y="15215"/>
                    </a:cubicBezTo>
                    <a:cubicBezTo>
                      <a:pt x="15488" y="15055"/>
                      <a:pt x="17873" y="14957"/>
                      <a:pt x="23049" y="14059"/>
                    </a:cubicBezTo>
                    <a:lnTo>
                      <a:pt x="23049" y="14059"/>
                    </a:lnTo>
                    <a:cubicBezTo>
                      <a:pt x="22782" y="14454"/>
                      <a:pt x="28773" y="17835"/>
                      <a:pt x="35459" y="17835"/>
                    </a:cubicBezTo>
                    <a:cubicBezTo>
                      <a:pt x="35860" y="17835"/>
                      <a:pt x="36264" y="17822"/>
                      <a:pt x="36670" y="17797"/>
                    </a:cubicBezTo>
                    <a:lnTo>
                      <a:pt x="36670" y="17797"/>
                    </a:lnTo>
                    <a:cubicBezTo>
                      <a:pt x="36631" y="17797"/>
                      <a:pt x="36593" y="17797"/>
                      <a:pt x="36554" y="17797"/>
                    </a:cubicBezTo>
                    <a:cubicBezTo>
                      <a:pt x="31410" y="17797"/>
                      <a:pt x="27400" y="16169"/>
                      <a:pt x="24094" y="13850"/>
                    </a:cubicBezTo>
                    <a:cubicBezTo>
                      <a:pt x="29763" y="12812"/>
                      <a:pt x="34133" y="10814"/>
                      <a:pt x="35260" y="10814"/>
                    </a:cubicBezTo>
                    <a:cubicBezTo>
                      <a:pt x="35267" y="10814"/>
                      <a:pt x="35274" y="10814"/>
                      <a:pt x="35281" y="10814"/>
                    </a:cubicBezTo>
                    <a:cubicBezTo>
                      <a:pt x="36289" y="10826"/>
                      <a:pt x="36375" y="11822"/>
                      <a:pt x="41538" y="12006"/>
                    </a:cubicBezTo>
                    <a:cubicBezTo>
                      <a:pt x="40112" y="11810"/>
                      <a:pt x="38711" y="11551"/>
                      <a:pt x="37358" y="11023"/>
                    </a:cubicBezTo>
                    <a:cubicBezTo>
                      <a:pt x="35109" y="10138"/>
                      <a:pt x="35588" y="10802"/>
                      <a:pt x="40628" y="8392"/>
                    </a:cubicBezTo>
                    <a:cubicBezTo>
                      <a:pt x="44665" y="6364"/>
                      <a:pt x="44812" y="6087"/>
                      <a:pt x="45323" y="6087"/>
                    </a:cubicBezTo>
                    <a:cubicBezTo>
                      <a:pt x="45515" y="6087"/>
                      <a:pt x="45758" y="6126"/>
                      <a:pt x="46278" y="6126"/>
                    </a:cubicBezTo>
                    <a:cubicBezTo>
                      <a:pt x="46891" y="6126"/>
                      <a:pt x="47888" y="6072"/>
                      <a:pt x="49639" y="5835"/>
                    </a:cubicBezTo>
                    <a:cubicBezTo>
                      <a:pt x="51066" y="5614"/>
                      <a:pt x="52455" y="5392"/>
                      <a:pt x="54200" y="4630"/>
                    </a:cubicBezTo>
                    <a:lnTo>
                      <a:pt x="54200" y="4630"/>
                    </a:lnTo>
                    <a:cubicBezTo>
                      <a:pt x="52098" y="5442"/>
                      <a:pt x="49971" y="5700"/>
                      <a:pt x="47636" y="5810"/>
                    </a:cubicBezTo>
                    <a:cubicBezTo>
                      <a:pt x="46920" y="5841"/>
                      <a:pt x="46400" y="5882"/>
                      <a:pt x="46091" y="5882"/>
                    </a:cubicBezTo>
                    <a:cubicBezTo>
                      <a:pt x="45155" y="5882"/>
                      <a:pt x="46171" y="5504"/>
                      <a:pt x="49603" y="3303"/>
                    </a:cubicBezTo>
                    <a:cubicBezTo>
                      <a:pt x="51923" y="1752"/>
                      <a:pt x="53788" y="242"/>
                      <a:pt x="53773" y="242"/>
                    </a:cubicBezTo>
                    <a:lnTo>
                      <a:pt x="53773" y="242"/>
                    </a:lnTo>
                    <a:cubicBezTo>
                      <a:pt x="53772" y="242"/>
                      <a:pt x="53751" y="258"/>
                      <a:pt x="53709" y="291"/>
                    </a:cubicBezTo>
                    <a:cubicBezTo>
                      <a:pt x="52110" y="1397"/>
                      <a:pt x="49357" y="3721"/>
                      <a:pt x="43112" y="6941"/>
                    </a:cubicBezTo>
                    <a:cubicBezTo>
                      <a:pt x="45823" y="2462"/>
                      <a:pt x="47513" y="1"/>
                      <a:pt x="47496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48" name="Google Shape;1648;p28"/>
            <p:cNvSpPr/>
            <p:nvPr/>
          </p:nvSpPr>
          <p:spPr>
            <a:xfrm flipH="1" rot="-687997">
              <a:off x="686456" y="2105301"/>
              <a:ext cx="483143" cy="389655"/>
            </a:xfrm>
            <a:custGeom>
              <a:rect b="b" l="l" r="r" t="t"/>
              <a:pathLst>
                <a:path extrusionOk="0" h="9132" w="11323">
                  <a:moveTo>
                    <a:pt x="5055" y="1"/>
                  </a:moveTo>
                  <a:cubicBezTo>
                    <a:pt x="3681" y="1"/>
                    <a:pt x="2337" y="632"/>
                    <a:pt x="1562" y="1854"/>
                  </a:cubicBezTo>
                  <a:cubicBezTo>
                    <a:pt x="1" y="4312"/>
                    <a:pt x="1107" y="8246"/>
                    <a:pt x="4869" y="8603"/>
                  </a:cubicBezTo>
                  <a:cubicBezTo>
                    <a:pt x="5066" y="8623"/>
                    <a:pt x="5265" y="8632"/>
                    <a:pt x="5464" y="8632"/>
                  </a:cubicBezTo>
                  <a:cubicBezTo>
                    <a:pt x="6650" y="8632"/>
                    <a:pt x="7846" y="8322"/>
                    <a:pt x="8962" y="8322"/>
                  </a:cubicBezTo>
                  <a:cubicBezTo>
                    <a:pt x="9810" y="8322"/>
                    <a:pt x="10610" y="8501"/>
                    <a:pt x="11323" y="9131"/>
                  </a:cubicBezTo>
                  <a:cubicBezTo>
                    <a:pt x="9479" y="7496"/>
                    <a:pt x="10130" y="5050"/>
                    <a:pt x="9208" y="2825"/>
                  </a:cubicBezTo>
                  <a:cubicBezTo>
                    <a:pt x="8409" y="917"/>
                    <a:pt x="6711" y="1"/>
                    <a:pt x="5055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8"/>
            <p:cNvSpPr/>
            <p:nvPr/>
          </p:nvSpPr>
          <p:spPr>
            <a:xfrm flipH="1" rot="-687997">
              <a:off x="-554066" y="2415991"/>
              <a:ext cx="1816895" cy="2849659"/>
            </a:xfrm>
            <a:custGeom>
              <a:rect b="b" l="l" r="r" t="t"/>
              <a:pathLst>
                <a:path extrusionOk="0" h="66785" w="42581">
                  <a:moveTo>
                    <a:pt x="124" y="1"/>
                  </a:moveTo>
                  <a:cubicBezTo>
                    <a:pt x="1" y="1"/>
                    <a:pt x="1139" y="1011"/>
                    <a:pt x="4090" y="3338"/>
                  </a:cubicBezTo>
                  <a:cubicBezTo>
                    <a:pt x="22395" y="17746"/>
                    <a:pt x="37037" y="40968"/>
                    <a:pt x="41180" y="66784"/>
                  </a:cubicBezTo>
                  <a:lnTo>
                    <a:pt x="42581" y="66551"/>
                  </a:lnTo>
                  <a:cubicBezTo>
                    <a:pt x="39385" y="48652"/>
                    <a:pt x="31836" y="33506"/>
                    <a:pt x="20588" y="19135"/>
                  </a:cubicBezTo>
                  <a:cubicBezTo>
                    <a:pt x="12378" y="9207"/>
                    <a:pt x="498" y="1"/>
                    <a:pt x="12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8"/>
            <p:cNvSpPr/>
            <p:nvPr/>
          </p:nvSpPr>
          <p:spPr>
            <a:xfrm flipH="1" rot="-687997">
              <a:off x="27222" y="3420766"/>
              <a:ext cx="1009339" cy="388247"/>
            </a:xfrm>
            <a:custGeom>
              <a:rect b="b" l="l" r="r" t="t"/>
              <a:pathLst>
                <a:path extrusionOk="0" h="9099" w="23655">
                  <a:moveTo>
                    <a:pt x="9720" y="0"/>
                  </a:moveTo>
                  <a:cubicBezTo>
                    <a:pt x="9649" y="0"/>
                    <a:pt x="9577" y="1"/>
                    <a:pt x="9505" y="2"/>
                  </a:cubicBezTo>
                  <a:cubicBezTo>
                    <a:pt x="5399" y="174"/>
                    <a:pt x="2006" y="2534"/>
                    <a:pt x="1182" y="4526"/>
                  </a:cubicBezTo>
                  <a:cubicBezTo>
                    <a:pt x="0" y="7329"/>
                    <a:pt x="3857" y="7992"/>
                    <a:pt x="8446" y="7992"/>
                  </a:cubicBezTo>
                  <a:cubicBezTo>
                    <a:pt x="12563" y="7992"/>
                    <a:pt x="17271" y="7458"/>
                    <a:pt x="19459" y="7458"/>
                  </a:cubicBezTo>
                  <a:cubicBezTo>
                    <a:pt x="19881" y="7458"/>
                    <a:pt x="20209" y="7478"/>
                    <a:pt x="20421" y="7525"/>
                  </a:cubicBezTo>
                  <a:cubicBezTo>
                    <a:pt x="21513" y="7773"/>
                    <a:pt x="22533" y="8247"/>
                    <a:pt x="23415" y="8911"/>
                  </a:cubicBezTo>
                  <a:lnTo>
                    <a:pt x="23415" y="8911"/>
                  </a:lnTo>
                  <a:cubicBezTo>
                    <a:pt x="18450" y="4958"/>
                    <a:pt x="17107" y="0"/>
                    <a:pt x="9720" y="0"/>
                  </a:cubicBezTo>
                  <a:close/>
                  <a:moveTo>
                    <a:pt x="23415" y="8911"/>
                  </a:moveTo>
                  <a:cubicBezTo>
                    <a:pt x="23494" y="8974"/>
                    <a:pt x="23574" y="9036"/>
                    <a:pt x="23655" y="9099"/>
                  </a:cubicBezTo>
                  <a:cubicBezTo>
                    <a:pt x="23576" y="9035"/>
                    <a:pt x="23496" y="8972"/>
                    <a:pt x="23415" y="891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8"/>
            <p:cNvSpPr/>
            <p:nvPr/>
          </p:nvSpPr>
          <p:spPr>
            <a:xfrm flipH="1" rot="-687997">
              <a:off x="-186238" y="3640513"/>
              <a:ext cx="1009296" cy="527263"/>
            </a:xfrm>
            <a:custGeom>
              <a:rect b="b" l="l" r="r" t="t"/>
              <a:pathLst>
                <a:path extrusionOk="0" h="12357" w="23654">
                  <a:moveTo>
                    <a:pt x="3718" y="0"/>
                  </a:moveTo>
                  <a:cubicBezTo>
                    <a:pt x="2481" y="0"/>
                    <a:pt x="1237" y="109"/>
                    <a:pt x="1" y="334"/>
                  </a:cubicBezTo>
                  <a:cubicBezTo>
                    <a:pt x="1054" y="168"/>
                    <a:pt x="2118" y="87"/>
                    <a:pt x="3182" y="87"/>
                  </a:cubicBezTo>
                  <a:cubicBezTo>
                    <a:pt x="11257" y="87"/>
                    <a:pt x="19343" y="4753"/>
                    <a:pt x="23014" y="12357"/>
                  </a:cubicBezTo>
                  <a:lnTo>
                    <a:pt x="23654" y="12062"/>
                  </a:lnTo>
                  <a:cubicBezTo>
                    <a:pt x="19923" y="4804"/>
                    <a:pt x="11956" y="0"/>
                    <a:pt x="3718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52" name="Google Shape;1652;p28"/>
            <p:cNvGrpSpPr/>
            <p:nvPr/>
          </p:nvGrpSpPr>
          <p:grpSpPr>
            <a:xfrm flipH="1" rot="-687806">
              <a:off x="-322887" y="2618966"/>
              <a:ext cx="1415964" cy="1293341"/>
              <a:chOff x="7652314" y="3072428"/>
              <a:chExt cx="1711753" cy="1563515"/>
            </a:xfrm>
          </p:grpSpPr>
          <p:sp>
            <p:nvSpPr>
              <p:cNvPr id="1653" name="Google Shape;1653;p28"/>
              <p:cNvSpPr/>
              <p:nvPr/>
            </p:nvSpPr>
            <p:spPr>
              <a:xfrm>
                <a:off x="8910762" y="3110184"/>
                <a:ext cx="323474" cy="1525759"/>
              </a:xfrm>
              <a:custGeom>
                <a:rect b="b" l="l" r="r" t="t"/>
                <a:pathLst>
                  <a:path extrusionOk="0" h="29579" w="6271">
                    <a:moveTo>
                      <a:pt x="2472" y="0"/>
                    </a:moveTo>
                    <a:cubicBezTo>
                      <a:pt x="1" y="8225"/>
                      <a:pt x="616" y="20887"/>
                      <a:pt x="4365" y="28976"/>
                    </a:cubicBezTo>
                    <a:cubicBezTo>
                      <a:pt x="6271" y="28042"/>
                      <a:pt x="3603" y="29578"/>
                      <a:pt x="1882" y="18391"/>
                    </a:cubicBezTo>
                    <a:cubicBezTo>
                      <a:pt x="960" y="12970"/>
                      <a:pt x="935" y="5631"/>
                      <a:pt x="247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28"/>
              <p:cNvSpPr/>
              <p:nvPr/>
            </p:nvSpPr>
            <p:spPr>
              <a:xfrm>
                <a:off x="8811670" y="3072428"/>
                <a:ext cx="552397" cy="1313652"/>
              </a:xfrm>
              <a:custGeom>
                <a:rect b="b" l="l" r="r" t="t"/>
                <a:pathLst>
                  <a:path extrusionOk="0" h="25467" w="10709">
                    <a:moveTo>
                      <a:pt x="6283" y="0"/>
                    </a:moveTo>
                    <a:cubicBezTo>
                      <a:pt x="3789" y="0"/>
                      <a:pt x="303" y="3338"/>
                      <a:pt x="111" y="9209"/>
                    </a:cubicBezTo>
                    <a:cubicBezTo>
                      <a:pt x="0" y="14397"/>
                      <a:pt x="1783" y="16929"/>
                      <a:pt x="3725" y="21257"/>
                    </a:cubicBezTo>
                    <a:cubicBezTo>
                      <a:pt x="4229" y="22506"/>
                      <a:pt x="4548" y="23446"/>
                      <a:pt x="4741" y="24118"/>
                    </a:cubicBezTo>
                    <a:lnTo>
                      <a:pt x="4741" y="24118"/>
                    </a:lnTo>
                    <a:cubicBezTo>
                      <a:pt x="4712" y="23377"/>
                      <a:pt x="4773" y="22368"/>
                      <a:pt x="5065" y="21183"/>
                    </a:cubicBezTo>
                    <a:cubicBezTo>
                      <a:pt x="5692" y="18700"/>
                      <a:pt x="7008" y="16831"/>
                      <a:pt x="7930" y="14495"/>
                    </a:cubicBezTo>
                    <a:cubicBezTo>
                      <a:pt x="9380" y="10881"/>
                      <a:pt x="10708" y="2816"/>
                      <a:pt x="7708" y="468"/>
                    </a:cubicBezTo>
                    <a:cubicBezTo>
                      <a:pt x="7307" y="154"/>
                      <a:pt x="6818" y="0"/>
                      <a:pt x="6283" y="0"/>
                    </a:cubicBezTo>
                    <a:close/>
                    <a:moveTo>
                      <a:pt x="4741" y="24118"/>
                    </a:moveTo>
                    <a:cubicBezTo>
                      <a:pt x="4775" y="24970"/>
                      <a:pt x="4927" y="25467"/>
                      <a:pt x="4985" y="25467"/>
                    </a:cubicBezTo>
                    <a:cubicBezTo>
                      <a:pt x="5037" y="25467"/>
                      <a:pt x="5011" y="25053"/>
                      <a:pt x="4741" y="24118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28"/>
              <p:cNvSpPr/>
              <p:nvPr/>
            </p:nvSpPr>
            <p:spPr>
              <a:xfrm>
                <a:off x="7652314" y="3530980"/>
                <a:ext cx="1090867" cy="510357"/>
              </a:xfrm>
              <a:custGeom>
                <a:rect b="b" l="l" r="r" t="t"/>
                <a:pathLst>
                  <a:path extrusionOk="0" h="9894" w="21148">
                    <a:moveTo>
                      <a:pt x="7968" y="1"/>
                    </a:moveTo>
                    <a:cubicBezTo>
                      <a:pt x="3482" y="1"/>
                      <a:pt x="0" y="3160"/>
                      <a:pt x="768" y="5224"/>
                    </a:cubicBezTo>
                    <a:cubicBezTo>
                      <a:pt x="1014" y="5900"/>
                      <a:pt x="2120" y="6724"/>
                      <a:pt x="3829" y="7437"/>
                    </a:cubicBezTo>
                    <a:cubicBezTo>
                      <a:pt x="5939" y="8273"/>
                      <a:pt x="8158" y="8503"/>
                      <a:pt x="10167" y="8503"/>
                    </a:cubicBezTo>
                    <a:cubicBezTo>
                      <a:pt x="12621" y="8503"/>
                      <a:pt x="14762" y="8160"/>
                      <a:pt x="16006" y="8160"/>
                    </a:cubicBezTo>
                    <a:cubicBezTo>
                      <a:pt x="16063" y="8160"/>
                      <a:pt x="16118" y="8161"/>
                      <a:pt x="16172" y="8162"/>
                    </a:cubicBezTo>
                    <a:cubicBezTo>
                      <a:pt x="17855" y="8203"/>
                      <a:pt x="19093" y="8598"/>
                      <a:pt x="19899" y="9000"/>
                    </a:cubicBezTo>
                    <a:lnTo>
                      <a:pt x="19899" y="9000"/>
                    </a:lnTo>
                    <a:cubicBezTo>
                      <a:pt x="19337" y="8419"/>
                      <a:pt x="18568" y="7509"/>
                      <a:pt x="17598" y="6146"/>
                    </a:cubicBezTo>
                    <a:cubicBezTo>
                      <a:pt x="16491" y="4695"/>
                      <a:pt x="15594" y="3368"/>
                      <a:pt x="14217" y="2212"/>
                    </a:cubicBezTo>
                    <a:cubicBezTo>
                      <a:pt x="12124" y="616"/>
                      <a:pt x="9948" y="1"/>
                      <a:pt x="7968" y="1"/>
                    </a:cubicBezTo>
                    <a:close/>
                    <a:moveTo>
                      <a:pt x="19899" y="9000"/>
                    </a:moveTo>
                    <a:lnTo>
                      <a:pt x="19899" y="9000"/>
                    </a:lnTo>
                    <a:cubicBezTo>
                      <a:pt x="20531" y="9654"/>
                      <a:pt x="20902" y="9893"/>
                      <a:pt x="21006" y="9893"/>
                    </a:cubicBezTo>
                    <a:cubicBezTo>
                      <a:pt x="21148" y="9893"/>
                      <a:pt x="20784" y="9442"/>
                      <a:pt x="19899" y="900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28"/>
              <p:cNvSpPr/>
              <p:nvPr/>
            </p:nvSpPr>
            <p:spPr>
              <a:xfrm>
                <a:off x="7930344" y="3741695"/>
                <a:ext cx="1114853" cy="627604"/>
              </a:xfrm>
              <a:custGeom>
                <a:rect b="b" l="l" r="r" t="t"/>
                <a:pathLst>
                  <a:path extrusionOk="0" h="12167" w="21613">
                    <a:moveTo>
                      <a:pt x="815" y="0"/>
                    </a:moveTo>
                    <a:cubicBezTo>
                      <a:pt x="541" y="0"/>
                      <a:pt x="269" y="7"/>
                      <a:pt x="0" y="20"/>
                    </a:cubicBezTo>
                    <a:cubicBezTo>
                      <a:pt x="110" y="18"/>
                      <a:pt x="221" y="17"/>
                      <a:pt x="332" y="17"/>
                    </a:cubicBezTo>
                    <a:cubicBezTo>
                      <a:pt x="7400" y="17"/>
                      <a:pt x="16338" y="4626"/>
                      <a:pt x="21010" y="12166"/>
                    </a:cubicBezTo>
                    <a:lnTo>
                      <a:pt x="21612" y="11785"/>
                    </a:lnTo>
                    <a:cubicBezTo>
                      <a:pt x="16725" y="4378"/>
                      <a:pt x="7864" y="0"/>
                      <a:pt x="815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57" name="Google Shape;1657;p28"/>
            <p:cNvSpPr/>
            <p:nvPr/>
          </p:nvSpPr>
          <p:spPr>
            <a:xfrm flipH="1" rot="-687997">
              <a:off x="136076" y="2055499"/>
              <a:ext cx="482972" cy="941580"/>
            </a:xfrm>
            <a:custGeom>
              <a:rect b="b" l="l" r="r" t="t"/>
              <a:pathLst>
                <a:path extrusionOk="0" h="22067" w="11319">
                  <a:moveTo>
                    <a:pt x="4393" y="1"/>
                  </a:moveTo>
                  <a:cubicBezTo>
                    <a:pt x="1309" y="1"/>
                    <a:pt x="0" y="5653"/>
                    <a:pt x="1767" y="10585"/>
                  </a:cubicBezTo>
                  <a:cubicBezTo>
                    <a:pt x="3144" y="14445"/>
                    <a:pt x="5295" y="16055"/>
                    <a:pt x="7483" y="19042"/>
                  </a:cubicBezTo>
                  <a:cubicBezTo>
                    <a:pt x="8329" y="20209"/>
                    <a:pt x="8795" y="20983"/>
                    <a:pt x="9040" y="21456"/>
                  </a:cubicBezTo>
                  <a:lnTo>
                    <a:pt x="9040" y="21456"/>
                  </a:lnTo>
                  <a:cubicBezTo>
                    <a:pt x="8179" y="18635"/>
                    <a:pt x="9494" y="14907"/>
                    <a:pt x="9782" y="13535"/>
                  </a:cubicBezTo>
                  <a:cubicBezTo>
                    <a:pt x="11319" y="5888"/>
                    <a:pt x="7680" y="418"/>
                    <a:pt x="4742" y="24"/>
                  </a:cubicBezTo>
                  <a:cubicBezTo>
                    <a:pt x="4623" y="9"/>
                    <a:pt x="4507" y="1"/>
                    <a:pt x="4393" y="1"/>
                  </a:cubicBezTo>
                  <a:close/>
                  <a:moveTo>
                    <a:pt x="9040" y="21456"/>
                  </a:moveTo>
                  <a:cubicBezTo>
                    <a:pt x="9097" y="21643"/>
                    <a:pt x="9164" y="21827"/>
                    <a:pt x="9241" y="22005"/>
                  </a:cubicBezTo>
                  <a:cubicBezTo>
                    <a:pt x="9259" y="22045"/>
                    <a:pt x="9273" y="22066"/>
                    <a:pt x="9281" y="22066"/>
                  </a:cubicBezTo>
                  <a:cubicBezTo>
                    <a:pt x="9303" y="22066"/>
                    <a:pt x="9263" y="21886"/>
                    <a:pt x="9040" y="21456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28"/>
            <p:cNvSpPr/>
            <p:nvPr/>
          </p:nvSpPr>
          <p:spPr>
            <a:xfrm flipH="1" rot="-687997">
              <a:off x="54421" y="2300750"/>
              <a:ext cx="401858" cy="1042322"/>
            </a:xfrm>
            <a:custGeom>
              <a:rect b="b" l="l" r="r" t="t"/>
              <a:pathLst>
                <a:path extrusionOk="0" h="24428" w="9418">
                  <a:moveTo>
                    <a:pt x="0" y="0"/>
                  </a:moveTo>
                  <a:cubicBezTo>
                    <a:pt x="799" y="7241"/>
                    <a:pt x="3381" y="18576"/>
                    <a:pt x="7696" y="24427"/>
                  </a:cubicBezTo>
                  <a:cubicBezTo>
                    <a:pt x="9417" y="23124"/>
                    <a:pt x="2975" y="21219"/>
                    <a:pt x="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28"/>
            <p:cNvSpPr/>
            <p:nvPr/>
          </p:nvSpPr>
          <p:spPr>
            <a:xfrm flipH="1" rot="-687997">
              <a:off x="614188" y="2572673"/>
              <a:ext cx="402455" cy="180661"/>
            </a:xfrm>
            <a:custGeom>
              <a:rect b="b" l="l" r="r" t="t"/>
              <a:pathLst>
                <a:path extrusionOk="0" h="4234" w="9432">
                  <a:moveTo>
                    <a:pt x="3876" y="0"/>
                  </a:moveTo>
                  <a:cubicBezTo>
                    <a:pt x="287" y="0"/>
                    <a:pt x="0" y="4184"/>
                    <a:pt x="3801" y="4232"/>
                  </a:cubicBezTo>
                  <a:cubicBezTo>
                    <a:pt x="3840" y="4233"/>
                    <a:pt x="3878" y="4234"/>
                    <a:pt x="3916" y="4234"/>
                  </a:cubicBezTo>
                  <a:cubicBezTo>
                    <a:pt x="6055" y="4234"/>
                    <a:pt x="7042" y="2800"/>
                    <a:pt x="8580" y="2800"/>
                  </a:cubicBezTo>
                  <a:cubicBezTo>
                    <a:pt x="8845" y="2800"/>
                    <a:pt x="9126" y="2842"/>
                    <a:pt x="9431" y="2942"/>
                  </a:cubicBezTo>
                  <a:cubicBezTo>
                    <a:pt x="7280" y="2241"/>
                    <a:pt x="6850" y="90"/>
                    <a:pt x="4047" y="3"/>
                  </a:cubicBezTo>
                  <a:cubicBezTo>
                    <a:pt x="3989" y="1"/>
                    <a:pt x="3932" y="0"/>
                    <a:pt x="387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8"/>
            <p:cNvSpPr/>
            <p:nvPr/>
          </p:nvSpPr>
          <p:spPr>
            <a:xfrm flipH="1" rot="-687997">
              <a:off x="479854" y="2688697"/>
              <a:ext cx="429252" cy="105393"/>
            </a:xfrm>
            <a:custGeom>
              <a:rect b="b" l="l" r="r" t="t"/>
              <a:pathLst>
                <a:path extrusionOk="0" h="2470" w="10060">
                  <a:moveTo>
                    <a:pt x="743" y="0"/>
                  </a:moveTo>
                  <a:cubicBezTo>
                    <a:pt x="498" y="0"/>
                    <a:pt x="251" y="4"/>
                    <a:pt x="1" y="11"/>
                  </a:cubicBezTo>
                  <a:cubicBezTo>
                    <a:pt x="2927" y="24"/>
                    <a:pt x="7229" y="454"/>
                    <a:pt x="9319" y="2470"/>
                  </a:cubicBezTo>
                  <a:cubicBezTo>
                    <a:pt x="10060" y="1729"/>
                    <a:pt x="6069" y="0"/>
                    <a:pt x="743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8"/>
            <p:cNvSpPr/>
            <p:nvPr/>
          </p:nvSpPr>
          <p:spPr>
            <a:xfrm flipH="1" rot="1520033">
              <a:off x="-248193" y="1195191"/>
              <a:ext cx="556524" cy="451859"/>
            </a:xfrm>
            <a:custGeom>
              <a:rect b="b" l="l" r="r" t="t"/>
              <a:pathLst>
                <a:path extrusionOk="0" h="10590" w="13043">
                  <a:moveTo>
                    <a:pt x="5601" y="0"/>
                  </a:moveTo>
                  <a:cubicBezTo>
                    <a:pt x="5570" y="0"/>
                    <a:pt x="5539" y="1"/>
                    <a:pt x="5507" y="2"/>
                  </a:cubicBezTo>
                  <a:cubicBezTo>
                    <a:pt x="1307" y="148"/>
                    <a:pt x="0" y="10590"/>
                    <a:pt x="5849" y="10590"/>
                  </a:cubicBezTo>
                  <a:cubicBezTo>
                    <a:pt x="5907" y="10590"/>
                    <a:pt x="5965" y="10589"/>
                    <a:pt x="6023" y="10587"/>
                  </a:cubicBezTo>
                  <a:cubicBezTo>
                    <a:pt x="10302" y="10427"/>
                    <a:pt x="10154" y="5018"/>
                    <a:pt x="13043" y="4477"/>
                  </a:cubicBezTo>
                  <a:lnTo>
                    <a:pt x="13043" y="4477"/>
                  </a:lnTo>
                  <a:cubicBezTo>
                    <a:pt x="12886" y="4506"/>
                    <a:pt x="12732" y="4520"/>
                    <a:pt x="12582" y="4520"/>
                  </a:cubicBezTo>
                  <a:cubicBezTo>
                    <a:pt x="9885" y="4520"/>
                    <a:pt x="8362" y="0"/>
                    <a:pt x="5601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28"/>
            <p:cNvSpPr/>
            <p:nvPr/>
          </p:nvSpPr>
          <p:spPr>
            <a:xfrm flipH="1" rot="1520033">
              <a:off x="-389877" y="1248680"/>
              <a:ext cx="553410" cy="101722"/>
            </a:xfrm>
            <a:custGeom>
              <a:rect b="b" l="l" r="r" t="t"/>
              <a:pathLst>
                <a:path extrusionOk="0" h="2384" w="12970">
                  <a:moveTo>
                    <a:pt x="12785" y="1"/>
                  </a:moveTo>
                  <a:cubicBezTo>
                    <a:pt x="8347" y="1304"/>
                    <a:pt x="4340" y="2201"/>
                    <a:pt x="0" y="2361"/>
                  </a:cubicBezTo>
                  <a:cubicBezTo>
                    <a:pt x="482" y="2376"/>
                    <a:pt x="963" y="2384"/>
                    <a:pt x="1445" y="2384"/>
                  </a:cubicBezTo>
                  <a:cubicBezTo>
                    <a:pt x="5326" y="2384"/>
                    <a:pt x="9196" y="1900"/>
                    <a:pt x="12970" y="960"/>
                  </a:cubicBezTo>
                  <a:lnTo>
                    <a:pt x="12785" y="1"/>
                  </a:ln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3" name="Google Shape;1663;p28"/>
          <p:cNvGrpSpPr/>
          <p:nvPr/>
        </p:nvGrpSpPr>
        <p:grpSpPr>
          <a:xfrm flipH="1" rot="10800000">
            <a:off x="-838236" y="-419098"/>
            <a:ext cx="2347135" cy="4505182"/>
            <a:chOff x="-819186" y="1097852"/>
            <a:chExt cx="2347135" cy="4505182"/>
          </a:xfrm>
        </p:grpSpPr>
        <p:grpSp>
          <p:nvGrpSpPr>
            <p:cNvPr id="1664" name="Google Shape;1664;p28"/>
            <p:cNvGrpSpPr/>
            <p:nvPr/>
          </p:nvGrpSpPr>
          <p:grpSpPr>
            <a:xfrm flipH="1" rot="-136340">
              <a:off x="-608035" y="1805074"/>
              <a:ext cx="1207855" cy="1358211"/>
              <a:chOff x="7252252" y="3590922"/>
              <a:chExt cx="1460083" cy="1641837"/>
            </a:xfrm>
          </p:grpSpPr>
          <p:sp>
            <p:nvSpPr>
              <p:cNvPr id="1665" name="Google Shape;1665;p28"/>
              <p:cNvSpPr/>
              <p:nvPr/>
            </p:nvSpPr>
            <p:spPr>
              <a:xfrm rot="688039">
                <a:off x="7375542" y="3689307"/>
                <a:ext cx="1125626" cy="1353310"/>
              </a:xfrm>
              <a:custGeom>
                <a:rect b="b" l="l" r="r" t="t"/>
                <a:pathLst>
                  <a:path extrusionOk="0" h="26236" w="21822">
                    <a:moveTo>
                      <a:pt x="5815" y="1"/>
                    </a:moveTo>
                    <a:lnTo>
                      <a:pt x="5815" y="1"/>
                    </a:lnTo>
                    <a:cubicBezTo>
                      <a:pt x="1" y="10352"/>
                      <a:pt x="3012" y="23063"/>
                      <a:pt x="17224" y="25215"/>
                    </a:cubicBezTo>
                    <a:cubicBezTo>
                      <a:pt x="19424" y="25534"/>
                      <a:pt x="21096" y="25596"/>
                      <a:pt x="21822" y="26235"/>
                    </a:cubicBezTo>
                    <a:cubicBezTo>
                      <a:pt x="21096" y="25584"/>
                      <a:pt x="20813" y="23924"/>
                      <a:pt x="20641" y="21846"/>
                    </a:cubicBezTo>
                    <a:cubicBezTo>
                      <a:pt x="19695" y="10032"/>
                      <a:pt x="19240" y="8828"/>
                      <a:pt x="5815" y="1"/>
                    </a:cubicBezTo>
                    <a:close/>
                  </a:path>
                </a:pathLst>
              </a:custGeom>
              <a:solidFill>
                <a:srgbClr val="D566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28"/>
              <p:cNvSpPr/>
              <p:nvPr/>
            </p:nvSpPr>
            <p:spPr>
              <a:xfrm rot="688039">
                <a:off x="7437079" y="3695486"/>
                <a:ext cx="1063470" cy="1353310"/>
              </a:xfrm>
              <a:custGeom>
                <a:rect b="b" l="l" r="r" t="t"/>
                <a:pathLst>
                  <a:path extrusionOk="0" h="26236" w="20617">
                    <a:moveTo>
                      <a:pt x="4610" y="1"/>
                    </a:moveTo>
                    <a:cubicBezTo>
                      <a:pt x="0" y="8201"/>
                      <a:pt x="984" y="17986"/>
                      <a:pt x="8544" y="22695"/>
                    </a:cubicBezTo>
                    <a:cubicBezTo>
                      <a:pt x="13669" y="25924"/>
                      <a:pt x="19123" y="24966"/>
                      <a:pt x="20594" y="26216"/>
                    </a:cubicBezTo>
                    <a:lnTo>
                      <a:pt x="20594" y="26216"/>
                    </a:lnTo>
                    <a:cubicBezTo>
                      <a:pt x="12689" y="19346"/>
                      <a:pt x="7104" y="10183"/>
                      <a:pt x="4610" y="1"/>
                    </a:cubicBezTo>
                    <a:close/>
                    <a:moveTo>
                      <a:pt x="20594" y="26216"/>
                    </a:moveTo>
                    <a:lnTo>
                      <a:pt x="20594" y="26216"/>
                    </a:lnTo>
                    <a:cubicBezTo>
                      <a:pt x="20602" y="26222"/>
                      <a:pt x="20609" y="26229"/>
                      <a:pt x="20617" y="26235"/>
                    </a:cubicBezTo>
                    <a:cubicBezTo>
                      <a:pt x="20609" y="26229"/>
                      <a:pt x="20602" y="26222"/>
                      <a:pt x="20594" y="26216"/>
                    </a:cubicBezTo>
                    <a:close/>
                  </a:path>
                </a:pathLst>
              </a:custGeom>
              <a:solidFill>
                <a:srgbClr val="D9CA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28"/>
              <p:cNvSpPr/>
              <p:nvPr/>
            </p:nvSpPr>
            <p:spPr>
              <a:xfrm rot="688039">
                <a:off x="7515974" y="3790941"/>
                <a:ext cx="1073012" cy="1348616"/>
              </a:xfrm>
              <a:custGeom>
                <a:rect b="b" l="l" r="r" t="t"/>
                <a:pathLst>
                  <a:path extrusionOk="0" h="26145" w="20802">
                    <a:moveTo>
                      <a:pt x="3079" y="0"/>
                    </a:moveTo>
                    <a:cubicBezTo>
                      <a:pt x="3068" y="0"/>
                      <a:pt x="3289" y="673"/>
                      <a:pt x="3945" y="2551"/>
                    </a:cubicBezTo>
                    <a:lnTo>
                      <a:pt x="3945" y="2551"/>
                    </a:lnTo>
                    <a:cubicBezTo>
                      <a:pt x="3578" y="1365"/>
                      <a:pt x="3094" y="0"/>
                      <a:pt x="3079" y="0"/>
                    </a:cubicBezTo>
                    <a:close/>
                    <a:moveTo>
                      <a:pt x="5828" y="525"/>
                    </a:moveTo>
                    <a:cubicBezTo>
                      <a:pt x="7881" y="2013"/>
                      <a:pt x="5250" y="2689"/>
                      <a:pt x="4684" y="4115"/>
                    </a:cubicBezTo>
                    <a:cubicBezTo>
                      <a:pt x="4644" y="4229"/>
                      <a:pt x="4657" y="4413"/>
                      <a:pt x="4628" y="4413"/>
                    </a:cubicBezTo>
                    <a:cubicBezTo>
                      <a:pt x="4613" y="4413"/>
                      <a:pt x="4587" y="4366"/>
                      <a:pt x="4537" y="4238"/>
                    </a:cubicBezTo>
                    <a:cubicBezTo>
                      <a:pt x="4309" y="3590"/>
                      <a:pt x="4113" y="3031"/>
                      <a:pt x="3945" y="2551"/>
                    </a:cubicBezTo>
                    <a:lnTo>
                      <a:pt x="3945" y="2551"/>
                    </a:lnTo>
                    <a:cubicBezTo>
                      <a:pt x="4227" y="3463"/>
                      <a:pt x="4439" y="4269"/>
                      <a:pt x="4314" y="4269"/>
                    </a:cubicBezTo>
                    <a:cubicBezTo>
                      <a:pt x="4307" y="4269"/>
                      <a:pt x="4300" y="4267"/>
                      <a:pt x="4291" y="4262"/>
                    </a:cubicBezTo>
                    <a:cubicBezTo>
                      <a:pt x="3013" y="3561"/>
                      <a:pt x="345" y="4557"/>
                      <a:pt x="1169" y="1939"/>
                    </a:cubicBezTo>
                    <a:lnTo>
                      <a:pt x="1169" y="1939"/>
                    </a:lnTo>
                    <a:cubicBezTo>
                      <a:pt x="160" y="4545"/>
                      <a:pt x="3074" y="3684"/>
                      <a:pt x="4242" y="4348"/>
                    </a:cubicBezTo>
                    <a:cubicBezTo>
                      <a:pt x="4626" y="4552"/>
                      <a:pt x="4647" y="4804"/>
                      <a:pt x="4682" y="4804"/>
                    </a:cubicBezTo>
                    <a:cubicBezTo>
                      <a:pt x="4683" y="4804"/>
                      <a:pt x="4684" y="4803"/>
                      <a:pt x="4684" y="4803"/>
                    </a:cubicBezTo>
                    <a:cubicBezTo>
                      <a:pt x="6314" y="9015"/>
                      <a:pt x="7205" y="10144"/>
                      <a:pt x="7023" y="10144"/>
                    </a:cubicBezTo>
                    <a:cubicBezTo>
                      <a:pt x="6997" y="10144"/>
                      <a:pt x="6947" y="10120"/>
                      <a:pt x="6873" y="10077"/>
                    </a:cubicBezTo>
                    <a:cubicBezTo>
                      <a:pt x="6288" y="9751"/>
                      <a:pt x="5508" y="9680"/>
                      <a:pt x="4683" y="9680"/>
                    </a:cubicBezTo>
                    <a:cubicBezTo>
                      <a:pt x="4048" y="9680"/>
                      <a:pt x="3387" y="9722"/>
                      <a:pt x="2767" y="9722"/>
                    </a:cubicBezTo>
                    <a:cubicBezTo>
                      <a:pt x="1394" y="9722"/>
                      <a:pt x="224" y="9517"/>
                      <a:pt x="1" y="8196"/>
                    </a:cubicBezTo>
                    <a:lnTo>
                      <a:pt x="1" y="8196"/>
                    </a:lnTo>
                    <a:cubicBezTo>
                      <a:pt x="205" y="9709"/>
                      <a:pt x="1662" y="9863"/>
                      <a:pt x="3239" y="9863"/>
                    </a:cubicBezTo>
                    <a:cubicBezTo>
                      <a:pt x="3644" y="9863"/>
                      <a:pt x="4057" y="9853"/>
                      <a:pt x="4458" y="9853"/>
                    </a:cubicBezTo>
                    <a:cubicBezTo>
                      <a:pt x="4933" y="9853"/>
                      <a:pt x="5392" y="9867"/>
                      <a:pt x="5803" y="9930"/>
                    </a:cubicBezTo>
                    <a:cubicBezTo>
                      <a:pt x="7278" y="10163"/>
                      <a:pt x="7315" y="10679"/>
                      <a:pt x="8594" y="12806"/>
                    </a:cubicBezTo>
                    <a:cubicBezTo>
                      <a:pt x="10025" y="15319"/>
                      <a:pt x="10699" y="15904"/>
                      <a:pt x="10563" y="15904"/>
                    </a:cubicBezTo>
                    <a:cubicBezTo>
                      <a:pt x="10445" y="15904"/>
                      <a:pt x="9712" y="15460"/>
                      <a:pt x="8330" y="15460"/>
                    </a:cubicBezTo>
                    <a:cubicBezTo>
                      <a:pt x="8287" y="15460"/>
                      <a:pt x="8244" y="15461"/>
                      <a:pt x="8200" y="15462"/>
                    </a:cubicBezTo>
                    <a:cubicBezTo>
                      <a:pt x="6897" y="15481"/>
                      <a:pt x="5361" y="15786"/>
                      <a:pt x="4012" y="15786"/>
                    </a:cubicBezTo>
                    <a:cubicBezTo>
                      <a:pt x="2765" y="15786"/>
                      <a:pt x="1679" y="15525"/>
                      <a:pt x="1082" y="14540"/>
                    </a:cubicBezTo>
                    <a:lnTo>
                      <a:pt x="1082" y="14540"/>
                    </a:lnTo>
                    <a:cubicBezTo>
                      <a:pt x="1693" y="15686"/>
                      <a:pt x="2913" y="15958"/>
                      <a:pt x="4317" y="15958"/>
                    </a:cubicBezTo>
                    <a:cubicBezTo>
                      <a:pt x="5582" y="15958"/>
                      <a:pt x="6997" y="15736"/>
                      <a:pt x="8247" y="15736"/>
                    </a:cubicBezTo>
                    <a:cubicBezTo>
                      <a:pt x="9014" y="15736"/>
                      <a:pt x="9720" y="15820"/>
                      <a:pt x="10290" y="16089"/>
                    </a:cubicBezTo>
                    <a:cubicBezTo>
                      <a:pt x="11286" y="16543"/>
                      <a:pt x="11470" y="17416"/>
                      <a:pt x="14286" y="20613"/>
                    </a:cubicBezTo>
                    <a:cubicBezTo>
                      <a:pt x="13930" y="20493"/>
                      <a:pt x="13556" y="20445"/>
                      <a:pt x="13168" y="20445"/>
                    </a:cubicBezTo>
                    <a:cubicBezTo>
                      <a:pt x="11595" y="20445"/>
                      <a:pt x="9793" y="21229"/>
                      <a:pt x="8043" y="21229"/>
                    </a:cubicBezTo>
                    <a:cubicBezTo>
                      <a:pt x="7374" y="21229"/>
                      <a:pt x="6712" y="21115"/>
                      <a:pt x="6074" y="20797"/>
                    </a:cubicBezTo>
                    <a:lnTo>
                      <a:pt x="6074" y="20797"/>
                    </a:lnTo>
                    <a:cubicBezTo>
                      <a:pt x="6798" y="21264"/>
                      <a:pt x="7607" y="21414"/>
                      <a:pt x="8428" y="21414"/>
                    </a:cubicBezTo>
                    <a:cubicBezTo>
                      <a:pt x="8860" y="21414"/>
                      <a:pt x="9296" y="21373"/>
                      <a:pt x="9725" y="21313"/>
                    </a:cubicBezTo>
                    <a:cubicBezTo>
                      <a:pt x="11524" y="21045"/>
                      <a:pt x="12588" y="20862"/>
                      <a:pt x="13338" y="20862"/>
                    </a:cubicBezTo>
                    <a:cubicBezTo>
                      <a:pt x="15267" y="20862"/>
                      <a:pt x="15118" y="22072"/>
                      <a:pt x="20076" y="26145"/>
                    </a:cubicBezTo>
                    <a:cubicBezTo>
                      <a:pt x="20801" y="25235"/>
                      <a:pt x="14544" y="22198"/>
                      <a:pt x="14876" y="19371"/>
                    </a:cubicBezTo>
                    <a:cubicBezTo>
                      <a:pt x="15122" y="17293"/>
                      <a:pt x="17101" y="14921"/>
                      <a:pt x="16720" y="12843"/>
                    </a:cubicBezTo>
                    <a:lnTo>
                      <a:pt x="16720" y="12843"/>
                    </a:lnTo>
                    <a:cubicBezTo>
                      <a:pt x="16917" y="15302"/>
                      <a:pt x="14052" y="17994"/>
                      <a:pt x="14556" y="20379"/>
                    </a:cubicBezTo>
                    <a:cubicBezTo>
                      <a:pt x="13142" y="18818"/>
                      <a:pt x="11458" y="16728"/>
                      <a:pt x="11507" y="16715"/>
                    </a:cubicBezTo>
                    <a:cubicBezTo>
                      <a:pt x="9307" y="13802"/>
                      <a:pt x="15257" y="9561"/>
                      <a:pt x="14114" y="7348"/>
                    </a:cubicBezTo>
                    <a:lnTo>
                      <a:pt x="14114" y="7348"/>
                    </a:lnTo>
                    <a:cubicBezTo>
                      <a:pt x="14925" y="9327"/>
                      <a:pt x="10401" y="12646"/>
                      <a:pt x="10770" y="15597"/>
                    </a:cubicBezTo>
                    <a:cubicBezTo>
                      <a:pt x="10773" y="15631"/>
                      <a:pt x="10767" y="15647"/>
                      <a:pt x="10752" y="15647"/>
                    </a:cubicBezTo>
                    <a:cubicBezTo>
                      <a:pt x="10510" y="15647"/>
                      <a:pt x="7984" y="11407"/>
                      <a:pt x="7660" y="10852"/>
                    </a:cubicBezTo>
                    <a:cubicBezTo>
                      <a:pt x="8016" y="10667"/>
                      <a:pt x="6086" y="10421"/>
                      <a:pt x="9491" y="6364"/>
                    </a:cubicBezTo>
                    <a:cubicBezTo>
                      <a:pt x="10401" y="5270"/>
                      <a:pt x="11114" y="4385"/>
                      <a:pt x="10475" y="3820"/>
                    </a:cubicBezTo>
                    <a:lnTo>
                      <a:pt x="10475" y="3820"/>
                    </a:lnTo>
                    <a:cubicBezTo>
                      <a:pt x="11679" y="5024"/>
                      <a:pt x="7131" y="7508"/>
                      <a:pt x="7266" y="10151"/>
                    </a:cubicBezTo>
                    <a:cubicBezTo>
                      <a:pt x="3910" y="3611"/>
                      <a:pt x="4389" y="4361"/>
                      <a:pt x="6049" y="2639"/>
                    </a:cubicBezTo>
                    <a:cubicBezTo>
                      <a:pt x="6860" y="1804"/>
                      <a:pt x="6934" y="1213"/>
                      <a:pt x="5828" y="525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28"/>
            <p:cNvGrpSpPr/>
            <p:nvPr/>
          </p:nvGrpSpPr>
          <p:grpSpPr>
            <a:xfrm flipH="1" rot="6498679">
              <a:off x="-762719" y="3857500"/>
              <a:ext cx="2022442" cy="1195449"/>
              <a:chOff x="8495911" y="3044437"/>
              <a:chExt cx="3209147" cy="1896901"/>
            </a:xfrm>
          </p:grpSpPr>
          <p:sp>
            <p:nvSpPr>
              <p:cNvPr id="1669" name="Google Shape;1669;p28"/>
              <p:cNvSpPr/>
              <p:nvPr/>
            </p:nvSpPr>
            <p:spPr>
              <a:xfrm rot="705227">
                <a:off x="8832469" y="3311547"/>
                <a:ext cx="2762760" cy="1362682"/>
              </a:xfrm>
              <a:custGeom>
                <a:rect b="b" l="l" r="r" t="t"/>
                <a:pathLst>
                  <a:path extrusionOk="0" h="26418" w="53561">
                    <a:moveTo>
                      <a:pt x="46340" y="0"/>
                    </a:moveTo>
                    <a:cubicBezTo>
                      <a:pt x="43444" y="0"/>
                      <a:pt x="40543" y="2510"/>
                      <a:pt x="37493" y="4714"/>
                    </a:cubicBezTo>
                    <a:cubicBezTo>
                      <a:pt x="33704" y="7499"/>
                      <a:pt x="31647" y="8289"/>
                      <a:pt x="29780" y="8289"/>
                    </a:cubicBezTo>
                    <a:cubicBezTo>
                      <a:pt x="27855" y="8289"/>
                      <a:pt x="26133" y="7449"/>
                      <a:pt x="22926" y="7087"/>
                    </a:cubicBezTo>
                    <a:cubicBezTo>
                      <a:pt x="22437" y="7043"/>
                      <a:pt x="21984" y="7023"/>
                      <a:pt x="21563" y="7023"/>
                    </a:cubicBezTo>
                    <a:cubicBezTo>
                      <a:pt x="14894" y="7023"/>
                      <a:pt x="16060" y="12199"/>
                      <a:pt x="5850" y="12558"/>
                    </a:cubicBezTo>
                    <a:cubicBezTo>
                      <a:pt x="5752" y="12555"/>
                      <a:pt x="5655" y="12554"/>
                      <a:pt x="5561" y="12554"/>
                    </a:cubicBezTo>
                    <a:cubicBezTo>
                      <a:pt x="1846" y="12554"/>
                      <a:pt x="716" y="14435"/>
                      <a:pt x="428" y="18176"/>
                    </a:cubicBezTo>
                    <a:cubicBezTo>
                      <a:pt x="1" y="23778"/>
                      <a:pt x="2330" y="26418"/>
                      <a:pt x="6693" y="26418"/>
                    </a:cubicBezTo>
                    <a:cubicBezTo>
                      <a:pt x="7223" y="26418"/>
                      <a:pt x="7782" y="26379"/>
                      <a:pt x="8370" y="26302"/>
                    </a:cubicBezTo>
                    <a:cubicBezTo>
                      <a:pt x="13462" y="25740"/>
                      <a:pt x="15388" y="22725"/>
                      <a:pt x="21405" y="22725"/>
                    </a:cubicBezTo>
                    <a:cubicBezTo>
                      <a:pt x="22230" y="22725"/>
                      <a:pt x="23133" y="22781"/>
                      <a:pt x="24130" y="22909"/>
                    </a:cubicBezTo>
                    <a:cubicBezTo>
                      <a:pt x="25494" y="23070"/>
                      <a:pt x="26731" y="23145"/>
                      <a:pt x="27857" y="23145"/>
                    </a:cubicBezTo>
                    <a:cubicBezTo>
                      <a:pt x="39605" y="23145"/>
                      <a:pt x="39381" y="14943"/>
                      <a:pt x="46886" y="10455"/>
                    </a:cubicBezTo>
                    <a:cubicBezTo>
                      <a:pt x="50315" y="8390"/>
                      <a:pt x="53561" y="5563"/>
                      <a:pt x="50942" y="2514"/>
                    </a:cubicBezTo>
                    <a:cubicBezTo>
                      <a:pt x="49396" y="700"/>
                      <a:pt x="47869" y="0"/>
                      <a:pt x="46340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28"/>
              <p:cNvSpPr/>
              <p:nvPr/>
            </p:nvSpPr>
            <p:spPr>
              <a:xfrm rot="705227">
                <a:off x="8564020" y="3439922"/>
                <a:ext cx="2795772" cy="956477"/>
              </a:xfrm>
              <a:custGeom>
                <a:rect b="b" l="l" r="r" t="t"/>
                <a:pathLst>
                  <a:path extrusionOk="0" h="18543" w="54201">
                    <a:moveTo>
                      <a:pt x="47496" y="1"/>
                    </a:moveTo>
                    <a:lnTo>
                      <a:pt x="47496" y="1"/>
                    </a:lnTo>
                    <a:cubicBezTo>
                      <a:pt x="47488" y="1"/>
                      <a:pt x="47118" y="522"/>
                      <a:pt x="46320" y="1606"/>
                    </a:cubicBezTo>
                    <a:cubicBezTo>
                      <a:pt x="41686" y="7913"/>
                      <a:pt x="44427" y="7089"/>
                      <a:pt x="34359" y="10642"/>
                    </a:cubicBezTo>
                    <a:cubicBezTo>
                      <a:pt x="33978" y="10775"/>
                      <a:pt x="33810" y="10825"/>
                      <a:pt x="33749" y="10825"/>
                    </a:cubicBezTo>
                    <a:cubicBezTo>
                      <a:pt x="33659" y="10825"/>
                      <a:pt x="33806" y="10715"/>
                      <a:pt x="33842" y="10605"/>
                    </a:cubicBezTo>
                    <a:cubicBezTo>
                      <a:pt x="34313" y="9354"/>
                      <a:pt x="36354" y="5992"/>
                      <a:pt x="36235" y="5992"/>
                    </a:cubicBezTo>
                    <a:cubicBezTo>
                      <a:pt x="36183" y="5992"/>
                      <a:pt x="35721" y="6629"/>
                      <a:pt x="34543" y="8355"/>
                    </a:cubicBezTo>
                    <a:cubicBezTo>
                      <a:pt x="32539" y="11170"/>
                      <a:pt x="34150" y="11023"/>
                      <a:pt x="29257" y="12277"/>
                    </a:cubicBezTo>
                    <a:cubicBezTo>
                      <a:pt x="24560" y="13342"/>
                      <a:pt x="22502" y="13781"/>
                      <a:pt x="21753" y="13781"/>
                    </a:cubicBezTo>
                    <a:cubicBezTo>
                      <a:pt x="20964" y="13781"/>
                      <a:pt x="21632" y="13292"/>
                      <a:pt x="22200" y="12535"/>
                    </a:cubicBezTo>
                    <a:cubicBezTo>
                      <a:pt x="23737" y="10347"/>
                      <a:pt x="25274" y="8552"/>
                      <a:pt x="28175" y="5860"/>
                    </a:cubicBezTo>
                    <a:cubicBezTo>
                      <a:pt x="29060" y="5005"/>
                      <a:pt x="29407" y="4648"/>
                      <a:pt x="29373" y="4648"/>
                    </a:cubicBezTo>
                    <a:cubicBezTo>
                      <a:pt x="29206" y="4648"/>
                      <a:pt x="19590" y="13531"/>
                      <a:pt x="20184" y="13961"/>
                    </a:cubicBezTo>
                    <a:cubicBezTo>
                      <a:pt x="18341" y="14236"/>
                      <a:pt x="14253" y="14545"/>
                      <a:pt x="11305" y="14545"/>
                    </a:cubicBezTo>
                    <a:cubicBezTo>
                      <a:pt x="10694" y="14545"/>
                      <a:pt x="10132" y="14531"/>
                      <a:pt x="9649" y="14502"/>
                    </a:cubicBezTo>
                    <a:cubicBezTo>
                      <a:pt x="8665" y="14440"/>
                      <a:pt x="8272" y="14735"/>
                      <a:pt x="12378" y="11355"/>
                    </a:cubicBezTo>
                    <a:cubicBezTo>
                      <a:pt x="12694" y="11098"/>
                      <a:pt x="12806" y="10989"/>
                      <a:pt x="12771" y="10989"/>
                    </a:cubicBezTo>
                    <a:cubicBezTo>
                      <a:pt x="12576" y="10989"/>
                      <a:pt x="7895" y="14284"/>
                      <a:pt x="7854" y="14305"/>
                    </a:cubicBezTo>
                    <a:cubicBezTo>
                      <a:pt x="7726" y="14355"/>
                      <a:pt x="7461" y="14375"/>
                      <a:pt x="7124" y="14375"/>
                    </a:cubicBezTo>
                    <a:cubicBezTo>
                      <a:pt x="5974" y="14375"/>
                      <a:pt x="3976" y="14144"/>
                      <a:pt x="3662" y="14096"/>
                    </a:cubicBezTo>
                    <a:cubicBezTo>
                      <a:pt x="1681" y="13803"/>
                      <a:pt x="812" y="13611"/>
                      <a:pt x="425" y="13611"/>
                    </a:cubicBezTo>
                    <a:cubicBezTo>
                      <a:pt x="0" y="13611"/>
                      <a:pt x="156" y="13843"/>
                      <a:pt x="60" y="14428"/>
                    </a:cubicBezTo>
                    <a:cubicBezTo>
                      <a:pt x="17701" y="16579"/>
                      <a:pt x="5420" y="13703"/>
                      <a:pt x="14751" y="18165"/>
                    </a:cubicBezTo>
                    <a:cubicBezTo>
                      <a:pt x="15281" y="18427"/>
                      <a:pt x="15519" y="18543"/>
                      <a:pt x="15545" y="18543"/>
                    </a:cubicBezTo>
                    <a:cubicBezTo>
                      <a:pt x="15645" y="18543"/>
                      <a:pt x="12784" y="16913"/>
                      <a:pt x="11308" y="15215"/>
                    </a:cubicBezTo>
                    <a:cubicBezTo>
                      <a:pt x="15488" y="15055"/>
                      <a:pt x="17873" y="14957"/>
                      <a:pt x="23049" y="14059"/>
                    </a:cubicBezTo>
                    <a:lnTo>
                      <a:pt x="23049" y="14059"/>
                    </a:lnTo>
                    <a:cubicBezTo>
                      <a:pt x="22782" y="14454"/>
                      <a:pt x="28773" y="17835"/>
                      <a:pt x="35459" y="17835"/>
                    </a:cubicBezTo>
                    <a:cubicBezTo>
                      <a:pt x="35860" y="17835"/>
                      <a:pt x="36264" y="17822"/>
                      <a:pt x="36670" y="17797"/>
                    </a:cubicBezTo>
                    <a:lnTo>
                      <a:pt x="36670" y="17797"/>
                    </a:lnTo>
                    <a:cubicBezTo>
                      <a:pt x="36631" y="17797"/>
                      <a:pt x="36593" y="17797"/>
                      <a:pt x="36554" y="17797"/>
                    </a:cubicBezTo>
                    <a:cubicBezTo>
                      <a:pt x="31410" y="17797"/>
                      <a:pt x="27400" y="16169"/>
                      <a:pt x="24094" y="13850"/>
                    </a:cubicBezTo>
                    <a:cubicBezTo>
                      <a:pt x="29763" y="12812"/>
                      <a:pt x="34133" y="10814"/>
                      <a:pt x="35260" y="10814"/>
                    </a:cubicBezTo>
                    <a:cubicBezTo>
                      <a:pt x="35267" y="10814"/>
                      <a:pt x="35274" y="10814"/>
                      <a:pt x="35281" y="10814"/>
                    </a:cubicBezTo>
                    <a:cubicBezTo>
                      <a:pt x="36289" y="10826"/>
                      <a:pt x="36375" y="11822"/>
                      <a:pt x="41538" y="12006"/>
                    </a:cubicBezTo>
                    <a:cubicBezTo>
                      <a:pt x="40112" y="11810"/>
                      <a:pt x="38711" y="11551"/>
                      <a:pt x="37358" y="11023"/>
                    </a:cubicBezTo>
                    <a:cubicBezTo>
                      <a:pt x="35109" y="10138"/>
                      <a:pt x="35588" y="10802"/>
                      <a:pt x="40628" y="8392"/>
                    </a:cubicBezTo>
                    <a:cubicBezTo>
                      <a:pt x="44665" y="6364"/>
                      <a:pt x="44812" y="6087"/>
                      <a:pt x="45323" y="6087"/>
                    </a:cubicBezTo>
                    <a:cubicBezTo>
                      <a:pt x="45515" y="6087"/>
                      <a:pt x="45758" y="6126"/>
                      <a:pt x="46278" y="6126"/>
                    </a:cubicBezTo>
                    <a:cubicBezTo>
                      <a:pt x="46891" y="6126"/>
                      <a:pt x="47888" y="6072"/>
                      <a:pt x="49639" y="5835"/>
                    </a:cubicBezTo>
                    <a:cubicBezTo>
                      <a:pt x="51066" y="5614"/>
                      <a:pt x="52455" y="5392"/>
                      <a:pt x="54200" y="4630"/>
                    </a:cubicBezTo>
                    <a:lnTo>
                      <a:pt x="54200" y="4630"/>
                    </a:lnTo>
                    <a:cubicBezTo>
                      <a:pt x="52098" y="5442"/>
                      <a:pt x="49971" y="5700"/>
                      <a:pt x="47636" y="5810"/>
                    </a:cubicBezTo>
                    <a:cubicBezTo>
                      <a:pt x="46920" y="5841"/>
                      <a:pt x="46400" y="5882"/>
                      <a:pt x="46091" y="5882"/>
                    </a:cubicBezTo>
                    <a:cubicBezTo>
                      <a:pt x="45155" y="5882"/>
                      <a:pt x="46171" y="5504"/>
                      <a:pt x="49603" y="3303"/>
                    </a:cubicBezTo>
                    <a:cubicBezTo>
                      <a:pt x="51923" y="1752"/>
                      <a:pt x="53788" y="242"/>
                      <a:pt x="53773" y="242"/>
                    </a:cubicBezTo>
                    <a:lnTo>
                      <a:pt x="53773" y="242"/>
                    </a:lnTo>
                    <a:cubicBezTo>
                      <a:pt x="53772" y="242"/>
                      <a:pt x="53751" y="258"/>
                      <a:pt x="53709" y="291"/>
                    </a:cubicBezTo>
                    <a:cubicBezTo>
                      <a:pt x="52110" y="1397"/>
                      <a:pt x="49357" y="3721"/>
                      <a:pt x="43112" y="6941"/>
                    </a:cubicBezTo>
                    <a:cubicBezTo>
                      <a:pt x="45823" y="2462"/>
                      <a:pt x="47513" y="1"/>
                      <a:pt x="47496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71" name="Google Shape;1671;p28"/>
            <p:cNvSpPr/>
            <p:nvPr/>
          </p:nvSpPr>
          <p:spPr>
            <a:xfrm flipH="1" rot="-687997">
              <a:off x="686456" y="2105301"/>
              <a:ext cx="483143" cy="389655"/>
            </a:xfrm>
            <a:custGeom>
              <a:rect b="b" l="l" r="r" t="t"/>
              <a:pathLst>
                <a:path extrusionOk="0" h="9132" w="11323">
                  <a:moveTo>
                    <a:pt x="5055" y="1"/>
                  </a:moveTo>
                  <a:cubicBezTo>
                    <a:pt x="3681" y="1"/>
                    <a:pt x="2337" y="632"/>
                    <a:pt x="1562" y="1854"/>
                  </a:cubicBezTo>
                  <a:cubicBezTo>
                    <a:pt x="1" y="4312"/>
                    <a:pt x="1107" y="8246"/>
                    <a:pt x="4869" y="8603"/>
                  </a:cubicBezTo>
                  <a:cubicBezTo>
                    <a:pt x="5066" y="8623"/>
                    <a:pt x="5265" y="8632"/>
                    <a:pt x="5464" y="8632"/>
                  </a:cubicBezTo>
                  <a:cubicBezTo>
                    <a:pt x="6650" y="8632"/>
                    <a:pt x="7846" y="8322"/>
                    <a:pt x="8962" y="8322"/>
                  </a:cubicBezTo>
                  <a:cubicBezTo>
                    <a:pt x="9810" y="8322"/>
                    <a:pt x="10610" y="8501"/>
                    <a:pt x="11323" y="9131"/>
                  </a:cubicBezTo>
                  <a:cubicBezTo>
                    <a:pt x="9479" y="7496"/>
                    <a:pt x="10130" y="5050"/>
                    <a:pt x="9208" y="2825"/>
                  </a:cubicBezTo>
                  <a:cubicBezTo>
                    <a:pt x="8409" y="917"/>
                    <a:pt x="6711" y="1"/>
                    <a:pt x="5055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8"/>
            <p:cNvSpPr/>
            <p:nvPr/>
          </p:nvSpPr>
          <p:spPr>
            <a:xfrm flipH="1" rot="-687997">
              <a:off x="-554066" y="2415991"/>
              <a:ext cx="1816895" cy="2849659"/>
            </a:xfrm>
            <a:custGeom>
              <a:rect b="b" l="l" r="r" t="t"/>
              <a:pathLst>
                <a:path extrusionOk="0" h="66785" w="42581">
                  <a:moveTo>
                    <a:pt x="124" y="1"/>
                  </a:moveTo>
                  <a:cubicBezTo>
                    <a:pt x="1" y="1"/>
                    <a:pt x="1139" y="1011"/>
                    <a:pt x="4090" y="3338"/>
                  </a:cubicBezTo>
                  <a:cubicBezTo>
                    <a:pt x="22395" y="17746"/>
                    <a:pt x="37037" y="40968"/>
                    <a:pt x="41180" y="66784"/>
                  </a:cubicBezTo>
                  <a:lnTo>
                    <a:pt x="42581" y="66551"/>
                  </a:lnTo>
                  <a:cubicBezTo>
                    <a:pt x="39385" y="48652"/>
                    <a:pt x="31836" y="33506"/>
                    <a:pt x="20588" y="19135"/>
                  </a:cubicBezTo>
                  <a:cubicBezTo>
                    <a:pt x="12378" y="9207"/>
                    <a:pt x="498" y="1"/>
                    <a:pt x="12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8"/>
            <p:cNvSpPr/>
            <p:nvPr/>
          </p:nvSpPr>
          <p:spPr>
            <a:xfrm flipH="1" rot="-687997">
              <a:off x="27222" y="3420766"/>
              <a:ext cx="1009339" cy="388247"/>
            </a:xfrm>
            <a:custGeom>
              <a:rect b="b" l="l" r="r" t="t"/>
              <a:pathLst>
                <a:path extrusionOk="0" h="9099" w="23655">
                  <a:moveTo>
                    <a:pt x="9720" y="0"/>
                  </a:moveTo>
                  <a:cubicBezTo>
                    <a:pt x="9649" y="0"/>
                    <a:pt x="9577" y="1"/>
                    <a:pt x="9505" y="2"/>
                  </a:cubicBezTo>
                  <a:cubicBezTo>
                    <a:pt x="5399" y="174"/>
                    <a:pt x="2006" y="2534"/>
                    <a:pt x="1182" y="4526"/>
                  </a:cubicBezTo>
                  <a:cubicBezTo>
                    <a:pt x="0" y="7329"/>
                    <a:pt x="3857" y="7992"/>
                    <a:pt x="8446" y="7992"/>
                  </a:cubicBezTo>
                  <a:cubicBezTo>
                    <a:pt x="12563" y="7992"/>
                    <a:pt x="17271" y="7458"/>
                    <a:pt x="19459" y="7458"/>
                  </a:cubicBezTo>
                  <a:cubicBezTo>
                    <a:pt x="19881" y="7458"/>
                    <a:pt x="20209" y="7478"/>
                    <a:pt x="20421" y="7525"/>
                  </a:cubicBezTo>
                  <a:cubicBezTo>
                    <a:pt x="21513" y="7773"/>
                    <a:pt x="22533" y="8247"/>
                    <a:pt x="23415" y="8911"/>
                  </a:cubicBezTo>
                  <a:lnTo>
                    <a:pt x="23415" y="8911"/>
                  </a:lnTo>
                  <a:cubicBezTo>
                    <a:pt x="18450" y="4958"/>
                    <a:pt x="17107" y="0"/>
                    <a:pt x="9720" y="0"/>
                  </a:cubicBezTo>
                  <a:close/>
                  <a:moveTo>
                    <a:pt x="23415" y="8911"/>
                  </a:moveTo>
                  <a:cubicBezTo>
                    <a:pt x="23494" y="8974"/>
                    <a:pt x="23574" y="9036"/>
                    <a:pt x="23655" y="9099"/>
                  </a:cubicBezTo>
                  <a:cubicBezTo>
                    <a:pt x="23576" y="9035"/>
                    <a:pt x="23496" y="8972"/>
                    <a:pt x="23415" y="891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8"/>
            <p:cNvSpPr/>
            <p:nvPr/>
          </p:nvSpPr>
          <p:spPr>
            <a:xfrm flipH="1" rot="-687997">
              <a:off x="-186238" y="3640513"/>
              <a:ext cx="1009296" cy="527263"/>
            </a:xfrm>
            <a:custGeom>
              <a:rect b="b" l="l" r="r" t="t"/>
              <a:pathLst>
                <a:path extrusionOk="0" h="12357" w="23654">
                  <a:moveTo>
                    <a:pt x="3718" y="0"/>
                  </a:moveTo>
                  <a:cubicBezTo>
                    <a:pt x="2481" y="0"/>
                    <a:pt x="1237" y="109"/>
                    <a:pt x="1" y="334"/>
                  </a:cubicBezTo>
                  <a:cubicBezTo>
                    <a:pt x="1054" y="168"/>
                    <a:pt x="2118" y="87"/>
                    <a:pt x="3182" y="87"/>
                  </a:cubicBezTo>
                  <a:cubicBezTo>
                    <a:pt x="11257" y="87"/>
                    <a:pt x="19343" y="4753"/>
                    <a:pt x="23014" y="12357"/>
                  </a:cubicBezTo>
                  <a:lnTo>
                    <a:pt x="23654" y="12062"/>
                  </a:lnTo>
                  <a:cubicBezTo>
                    <a:pt x="19923" y="4804"/>
                    <a:pt x="11956" y="0"/>
                    <a:pt x="3718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75" name="Google Shape;1675;p28"/>
            <p:cNvGrpSpPr/>
            <p:nvPr/>
          </p:nvGrpSpPr>
          <p:grpSpPr>
            <a:xfrm flipH="1" rot="-687806">
              <a:off x="-322887" y="2618966"/>
              <a:ext cx="1415964" cy="1293341"/>
              <a:chOff x="7652314" y="3072428"/>
              <a:chExt cx="1711753" cy="1563515"/>
            </a:xfrm>
          </p:grpSpPr>
          <p:sp>
            <p:nvSpPr>
              <p:cNvPr id="1676" name="Google Shape;1676;p28"/>
              <p:cNvSpPr/>
              <p:nvPr/>
            </p:nvSpPr>
            <p:spPr>
              <a:xfrm>
                <a:off x="8910762" y="3110184"/>
                <a:ext cx="323474" cy="1525759"/>
              </a:xfrm>
              <a:custGeom>
                <a:rect b="b" l="l" r="r" t="t"/>
                <a:pathLst>
                  <a:path extrusionOk="0" h="29579" w="6271">
                    <a:moveTo>
                      <a:pt x="2472" y="0"/>
                    </a:moveTo>
                    <a:cubicBezTo>
                      <a:pt x="1" y="8225"/>
                      <a:pt x="616" y="20887"/>
                      <a:pt x="4365" y="28976"/>
                    </a:cubicBezTo>
                    <a:cubicBezTo>
                      <a:pt x="6271" y="28042"/>
                      <a:pt x="3603" y="29578"/>
                      <a:pt x="1882" y="18391"/>
                    </a:cubicBezTo>
                    <a:cubicBezTo>
                      <a:pt x="960" y="12970"/>
                      <a:pt x="935" y="5631"/>
                      <a:pt x="247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28"/>
              <p:cNvSpPr/>
              <p:nvPr/>
            </p:nvSpPr>
            <p:spPr>
              <a:xfrm>
                <a:off x="8811670" y="3072428"/>
                <a:ext cx="552397" cy="1313652"/>
              </a:xfrm>
              <a:custGeom>
                <a:rect b="b" l="l" r="r" t="t"/>
                <a:pathLst>
                  <a:path extrusionOk="0" h="25467" w="10709">
                    <a:moveTo>
                      <a:pt x="6283" y="0"/>
                    </a:moveTo>
                    <a:cubicBezTo>
                      <a:pt x="3789" y="0"/>
                      <a:pt x="303" y="3338"/>
                      <a:pt x="111" y="9209"/>
                    </a:cubicBezTo>
                    <a:cubicBezTo>
                      <a:pt x="0" y="14397"/>
                      <a:pt x="1783" y="16929"/>
                      <a:pt x="3725" y="21257"/>
                    </a:cubicBezTo>
                    <a:cubicBezTo>
                      <a:pt x="4229" y="22506"/>
                      <a:pt x="4548" y="23446"/>
                      <a:pt x="4741" y="24118"/>
                    </a:cubicBezTo>
                    <a:lnTo>
                      <a:pt x="4741" y="24118"/>
                    </a:lnTo>
                    <a:cubicBezTo>
                      <a:pt x="4712" y="23377"/>
                      <a:pt x="4773" y="22368"/>
                      <a:pt x="5065" y="21183"/>
                    </a:cubicBezTo>
                    <a:cubicBezTo>
                      <a:pt x="5692" y="18700"/>
                      <a:pt x="7008" y="16831"/>
                      <a:pt x="7930" y="14495"/>
                    </a:cubicBezTo>
                    <a:cubicBezTo>
                      <a:pt x="9380" y="10881"/>
                      <a:pt x="10708" y="2816"/>
                      <a:pt x="7708" y="468"/>
                    </a:cubicBezTo>
                    <a:cubicBezTo>
                      <a:pt x="7307" y="154"/>
                      <a:pt x="6818" y="0"/>
                      <a:pt x="6283" y="0"/>
                    </a:cubicBezTo>
                    <a:close/>
                    <a:moveTo>
                      <a:pt x="4741" y="24118"/>
                    </a:moveTo>
                    <a:cubicBezTo>
                      <a:pt x="4775" y="24970"/>
                      <a:pt x="4927" y="25467"/>
                      <a:pt x="4985" y="25467"/>
                    </a:cubicBezTo>
                    <a:cubicBezTo>
                      <a:pt x="5037" y="25467"/>
                      <a:pt x="5011" y="25053"/>
                      <a:pt x="4741" y="24118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28"/>
              <p:cNvSpPr/>
              <p:nvPr/>
            </p:nvSpPr>
            <p:spPr>
              <a:xfrm>
                <a:off x="7652314" y="3530980"/>
                <a:ext cx="1090867" cy="510357"/>
              </a:xfrm>
              <a:custGeom>
                <a:rect b="b" l="l" r="r" t="t"/>
                <a:pathLst>
                  <a:path extrusionOk="0" h="9894" w="21148">
                    <a:moveTo>
                      <a:pt x="7968" y="1"/>
                    </a:moveTo>
                    <a:cubicBezTo>
                      <a:pt x="3482" y="1"/>
                      <a:pt x="0" y="3160"/>
                      <a:pt x="768" y="5224"/>
                    </a:cubicBezTo>
                    <a:cubicBezTo>
                      <a:pt x="1014" y="5900"/>
                      <a:pt x="2120" y="6724"/>
                      <a:pt x="3829" y="7437"/>
                    </a:cubicBezTo>
                    <a:cubicBezTo>
                      <a:pt x="5939" y="8273"/>
                      <a:pt x="8158" y="8503"/>
                      <a:pt x="10167" y="8503"/>
                    </a:cubicBezTo>
                    <a:cubicBezTo>
                      <a:pt x="12621" y="8503"/>
                      <a:pt x="14762" y="8160"/>
                      <a:pt x="16006" y="8160"/>
                    </a:cubicBezTo>
                    <a:cubicBezTo>
                      <a:pt x="16063" y="8160"/>
                      <a:pt x="16118" y="8161"/>
                      <a:pt x="16172" y="8162"/>
                    </a:cubicBezTo>
                    <a:cubicBezTo>
                      <a:pt x="17855" y="8203"/>
                      <a:pt x="19093" y="8598"/>
                      <a:pt x="19899" y="9000"/>
                    </a:cubicBezTo>
                    <a:lnTo>
                      <a:pt x="19899" y="9000"/>
                    </a:lnTo>
                    <a:cubicBezTo>
                      <a:pt x="19337" y="8419"/>
                      <a:pt x="18568" y="7509"/>
                      <a:pt x="17598" y="6146"/>
                    </a:cubicBezTo>
                    <a:cubicBezTo>
                      <a:pt x="16491" y="4695"/>
                      <a:pt x="15594" y="3368"/>
                      <a:pt x="14217" y="2212"/>
                    </a:cubicBezTo>
                    <a:cubicBezTo>
                      <a:pt x="12124" y="616"/>
                      <a:pt x="9948" y="1"/>
                      <a:pt x="7968" y="1"/>
                    </a:cubicBezTo>
                    <a:close/>
                    <a:moveTo>
                      <a:pt x="19899" y="9000"/>
                    </a:moveTo>
                    <a:lnTo>
                      <a:pt x="19899" y="9000"/>
                    </a:lnTo>
                    <a:cubicBezTo>
                      <a:pt x="20531" y="9654"/>
                      <a:pt x="20902" y="9893"/>
                      <a:pt x="21006" y="9893"/>
                    </a:cubicBezTo>
                    <a:cubicBezTo>
                      <a:pt x="21148" y="9893"/>
                      <a:pt x="20784" y="9442"/>
                      <a:pt x="19899" y="900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28"/>
              <p:cNvSpPr/>
              <p:nvPr/>
            </p:nvSpPr>
            <p:spPr>
              <a:xfrm>
                <a:off x="7930344" y="3741695"/>
                <a:ext cx="1114853" cy="627604"/>
              </a:xfrm>
              <a:custGeom>
                <a:rect b="b" l="l" r="r" t="t"/>
                <a:pathLst>
                  <a:path extrusionOk="0" h="12167" w="21613">
                    <a:moveTo>
                      <a:pt x="815" y="0"/>
                    </a:moveTo>
                    <a:cubicBezTo>
                      <a:pt x="541" y="0"/>
                      <a:pt x="269" y="7"/>
                      <a:pt x="0" y="20"/>
                    </a:cubicBezTo>
                    <a:cubicBezTo>
                      <a:pt x="110" y="18"/>
                      <a:pt x="221" y="17"/>
                      <a:pt x="332" y="17"/>
                    </a:cubicBezTo>
                    <a:cubicBezTo>
                      <a:pt x="7400" y="17"/>
                      <a:pt x="16338" y="4626"/>
                      <a:pt x="21010" y="12166"/>
                    </a:cubicBezTo>
                    <a:lnTo>
                      <a:pt x="21612" y="11785"/>
                    </a:lnTo>
                    <a:cubicBezTo>
                      <a:pt x="16725" y="4378"/>
                      <a:pt x="7864" y="0"/>
                      <a:pt x="815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80" name="Google Shape;1680;p28"/>
            <p:cNvSpPr/>
            <p:nvPr/>
          </p:nvSpPr>
          <p:spPr>
            <a:xfrm flipH="1" rot="-687997">
              <a:off x="136076" y="2055499"/>
              <a:ext cx="482972" cy="941580"/>
            </a:xfrm>
            <a:custGeom>
              <a:rect b="b" l="l" r="r" t="t"/>
              <a:pathLst>
                <a:path extrusionOk="0" h="22067" w="11319">
                  <a:moveTo>
                    <a:pt x="4393" y="1"/>
                  </a:moveTo>
                  <a:cubicBezTo>
                    <a:pt x="1309" y="1"/>
                    <a:pt x="0" y="5653"/>
                    <a:pt x="1767" y="10585"/>
                  </a:cubicBezTo>
                  <a:cubicBezTo>
                    <a:pt x="3144" y="14445"/>
                    <a:pt x="5295" y="16055"/>
                    <a:pt x="7483" y="19042"/>
                  </a:cubicBezTo>
                  <a:cubicBezTo>
                    <a:pt x="8329" y="20209"/>
                    <a:pt x="8795" y="20983"/>
                    <a:pt x="9040" y="21456"/>
                  </a:cubicBezTo>
                  <a:lnTo>
                    <a:pt x="9040" y="21456"/>
                  </a:lnTo>
                  <a:cubicBezTo>
                    <a:pt x="8179" y="18635"/>
                    <a:pt x="9494" y="14907"/>
                    <a:pt x="9782" y="13535"/>
                  </a:cubicBezTo>
                  <a:cubicBezTo>
                    <a:pt x="11319" y="5888"/>
                    <a:pt x="7680" y="418"/>
                    <a:pt x="4742" y="24"/>
                  </a:cubicBezTo>
                  <a:cubicBezTo>
                    <a:pt x="4623" y="9"/>
                    <a:pt x="4507" y="1"/>
                    <a:pt x="4393" y="1"/>
                  </a:cubicBezTo>
                  <a:close/>
                  <a:moveTo>
                    <a:pt x="9040" y="21456"/>
                  </a:moveTo>
                  <a:cubicBezTo>
                    <a:pt x="9097" y="21643"/>
                    <a:pt x="9164" y="21827"/>
                    <a:pt x="9241" y="22005"/>
                  </a:cubicBezTo>
                  <a:cubicBezTo>
                    <a:pt x="9259" y="22045"/>
                    <a:pt x="9273" y="22066"/>
                    <a:pt x="9281" y="22066"/>
                  </a:cubicBezTo>
                  <a:cubicBezTo>
                    <a:pt x="9303" y="22066"/>
                    <a:pt x="9263" y="21886"/>
                    <a:pt x="9040" y="21456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8"/>
            <p:cNvSpPr/>
            <p:nvPr/>
          </p:nvSpPr>
          <p:spPr>
            <a:xfrm flipH="1" rot="-687997">
              <a:off x="54421" y="2300750"/>
              <a:ext cx="401858" cy="1042322"/>
            </a:xfrm>
            <a:custGeom>
              <a:rect b="b" l="l" r="r" t="t"/>
              <a:pathLst>
                <a:path extrusionOk="0" h="24428" w="9418">
                  <a:moveTo>
                    <a:pt x="0" y="0"/>
                  </a:moveTo>
                  <a:cubicBezTo>
                    <a:pt x="799" y="7241"/>
                    <a:pt x="3381" y="18576"/>
                    <a:pt x="7696" y="24427"/>
                  </a:cubicBezTo>
                  <a:cubicBezTo>
                    <a:pt x="9417" y="23124"/>
                    <a:pt x="2975" y="21219"/>
                    <a:pt x="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8"/>
            <p:cNvSpPr/>
            <p:nvPr/>
          </p:nvSpPr>
          <p:spPr>
            <a:xfrm flipH="1" rot="-687997">
              <a:off x="614188" y="2572673"/>
              <a:ext cx="402455" cy="180661"/>
            </a:xfrm>
            <a:custGeom>
              <a:rect b="b" l="l" r="r" t="t"/>
              <a:pathLst>
                <a:path extrusionOk="0" h="4234" w="9432">
                  <a:moveTo>
                    <a:pt x="3876" y="0"/>
                  </a:moveTo>
                  <a:cubicBezTo>
                    <a:pt x="287" y="0"/>
                    <a:pt x="0" y="4184"/>
                    <a:pt x="3801" y="4232"/>
                  </a:cubicBezTo>
                  <a:cubicBezTo>
                    <a:pt x="3840" y="4233"/>
                    <a:pt x="3878" y="4234"/>
                    <a:pt x="3916" y="4234"/>
                  </a:cubicBezTo>
                  <a:cubicBezTo>
                    <a:pt x="6055" y="4234"/>
                    <a:pt x="7042" y="2800"/>
                    <a:pt x="8580" y="2800"/>
                  </a:cubicBezTo>
                  <a:cubicBezTo>
                    <a:pt x="8845" y="2800"/>
                    <a:pt x="9126" y="2842"/>
                    <a:pt x="9431" y="2942"/>
                  </a:cubicBezTo>
                  <a:cubicBezTo>
                    <a:pt x="7280" y="2241"/>
                    <a:pt x="6850" y="90"/>
                    <a:pt x="4047" y="3"/>
                  </a:cubicBezTo>
                  <a:cubicBezTo>
                    <a:pt x="3989" y="1"/>
                    <a:pt x="3932" y="0"/>
                    <a:pt x="387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8"/>
            <p:cNvSpPr/>
            <p:nvPr/>
          </p:nvSpPr>
          <p:spPr>
            <a:xfrm flipH="1" rot="-687997">
              <a:off x="479854" y="2688697"/>
              <a:ext cx="429252" cy="105393"/>
            </a:xfrm>
            <a:custGeom>
              <a:rect b="b" l="l" r="r" t="t"/>
              <a:pathLst>
                <a:path extrusionOk="0" h="2470" w="10060">
                  <a:moveTo>
                    <a:pt x="743" y="0"/>
                  </a:moveTo>
                  <a:cubicBezTo>
                    <a:pt x="498" y="0"/>
                    <a:pt x="251" y="4"/>
                    <a:pt x="1" y="11"/>
                  </a:cubicBezTo>
                  <a:cubicBezTo>
                    <a:pt x="2927" y="24"/>
                    <a:pt x="7229" y="454"/>
                    <a:pt x="9319" y="2470"/>
                  </a:cubicBezTo>
                  <a:cubicBezTo>
                    <a:pt x="10060" y="1729"/>
                    <a:pt x="6069" y="0"/>
                    <a:pt x="743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8"/>
            <p:cNvSpPr/>
            <p:nvPr/>
          </p:nvSpPr>
          <p:spPr>
            <a:xfrm flipH="1" rot="1520033">
              <a:off x="-248193" y="1195191"/>
              <a:ext cx="556524" cy="451859"/>
            </a:xfrm>
            <a:custGeom>
              <a:rect b="b" l="l" r="r" t="t"/>
              <a:pathLst>
                <a:path extrusionOk="0" h="10590" w="13043">
                  <a:moveTo>
                    <a:pt x="5601" y="0"/>
                  </a:moveTo>
                  <a:cubicBezTo>
                    <a:pt x="5570" y="0"/>
                    <a:pt x="5539" y="1"/>
                    <a:pt x="5507" y="2"/>
                  </a:cubicBezTo>
                  <a:cubicBezTo>
                    <a:pt x="1307" y="148"/>
                    <a:pt x="0" y="10590"/>
                    <a:pt x="5849" y="10590"/>
                  </a:cubicBezTo>
                  <a:cubicBezTo>
                    <a:pt x="5907" y="10590"/>
                    <a:pt x="5965" y="10589"/>
                    <a:pt x="6023" y="10587"/>
                  </a:cubicBezTo>
                  <a:cubicBezTo>
                    <a:pt x="10302" y="10427"/>
                    <a:pt x="10154" y="5018"/>
                    <a:pt x="13043" y="4477"/>
                  </a:cubicBezTo>
                  <a:lnTo>
                    <a:pt x="13043" y="4477"/>
                  </a:lnTo>
                  <a:cubicBezTo>
                    <a:pt x="12886" y="4506"/>
                    <a:pt x="12732" y="4520"/>
                    <a:pt x="12582" y="4520"/>
                  </a:cubicBezTo>
                  <a:cubicBezTo>
                    <a:pt x="9885" y="4520"/>
                    <a:pt x="8362" y="0"/>
                    <a:pt x="5601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8"/>
            <p:cNvSpPr/>
            <p:nvPr/>
          </p:nvSpPr>
          <p:spPr>
            <a:xfrm flipH="1" rot="1520033">
              <a:off x="-389877" y="1248680"/>
              <a:ext cx="553410" cy="101722"/>
            </a:xfrm>
            <a:custGeom>
              <a:rect b="b" l="l" r="r" t="t"/>
              <a:pathLst>
                <a:path extrusionOk="0" h="2384" w="12970">
                  <a:moveTo>
                    <a:pt x="12785" y="1"/>
                  </a:moveTo>
                  <a:cubicBezTo>
                    <a:pt x="8347" y="1304"/>
                    <a:pt x="4340" y="2201"/>
                    <a:pt x="0" y="2361"/>
                  </a:cubicBezTo>
                  <a:cubicBezTo>
                    <a:pt x="482" y="2376"/>
                    <a:pt x="963" y="2384"/>
                    <a:pt x="1445" y="2384"/>
                  </a:cubicBezTo>
                  <a:cubicBezTo>
                    <a:pt x="5326" y="2384"/>
                    <a:pt x="9196" y="1900"/>
                    <a:pt x="12970" y="960"/>
                  </a:cubicBezTo>
                  <a:lnTo>
                    <a:pt x="12785" y="1"/>
                  </a:ln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5"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29"/>
          <p:cNvSpPr/>
          <p:nvPr/>
        </p:nvSpPr>
        <p:spPr>
          <a:xfrm>
            <a:off x="499950" y="390450"/>
            <a:ext cx="8144100" cy="4362600"/>
          </a:xfrm>
          <a:prstGeom prst="rect">
            <a:avLst/>
          </a:prstGeom>
          <a:noFill/>
          <a:ln cap="flat" cmpd="sng" w="9525">
            <a:solidFill>
              <a:srgbClr val="FFDD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8" name="Google Shape;1688;p29"/>
          <p:cNvGrpSpPr/>
          <p:nvPr/>
        </p:nvGrpSpPr>
        <p:grpSpPr>
          <a:xfrm>
            <a:off x="-1088679" y="2687747"/>
            <a:ext cx="3857219" cy="3548515"/>
            <a:chOff x="-1088679" y="2687747"/>
            <a:chExt cx="3857219" cy="3548515"/>
          </a:xfrm>
        </p:grpSpPr>
        <p:sp>
          <p:nvSpPr>
            <p:cNvPr id="1689" name="Google Shape;1689;p29"/>
            <p:cNvSpPr/>
            <p:nvPr/>
          </p:nvSpPr>
          <p:spPr>
            <a:xfrm>
              <a:off x="-892098" y="2807058"/>
              <a:ext cx="1726776" cy="1174791"/>
            </a:xfrm>
            <a:custGeom>
              <a:rect b="b" l="l" r="r" t="t"/>
              <a:pathLst>
                <a:path extrusionOk="0" h="22775" w="33476">
                  <a:moveTo>
                    <a:pt x="5" y="20123"/>
                  </a:moveTo>
                  <a:cubicBezTo>
                    <a:pt x="3" y="20124"/>
                    <a:pt x="2" y="20124"/>
                    <a:pt x="0" y="20125"/>
                  </a:cubicBezTo>
                  <a:cubicBezTo>
                    <a:pt x="2" y="20124"/>
                    <a:pt x="3" y="20124"/>
                    <a:pt x="5" y="20123"/>
                  </a:cubicBezTo>
                  <a:close/>
                  <a:moveTo>
                    <a:pt x="33475" y="0"/>
                  </a:moveTo>
                  <a:cubicBezTo>
                    <a:pt x="12785" y="1181"/>
                    <a:pt x="10769" y="3873"/>
                    <a:pt x="3762" y="15736"/>
                  </a:cubicBezTo>
                  <a:cubicBezTo>
                    <a:pt x="2399" y="18008"/>
                    <a:pt x="1196" y="19764"/>
                    <a:pt x="5" y="20123"/>
                  </a:cubicBezTo>
                  <a:lnTo>
                    <a:pt x="5" y="20123"/>
                  </a:lnTo>
                  <a:cubicBezTo>
                    <a:pt x="193" y="20067"/>
                    <a:pt x="402" y="20041"/>
                    <a:pt x="630" y="20041"/>
                  </a:cubicBezTo>
                  <a:cubicBezTo>
                    <a:pt x="1828" y="20041"/>
                    <a:pt x="3563" y="20751"/>
                    <a:pt x="5790" y="21452"/>
                  </a:cubicBezTo>
                  <a:cubicBezTo>
                    <a:pt x="8672" y="22355"/>
                    <a:pt x="11365" y="22775"/>
                    <a:pt x="13853" y="22775"/>
                  </a:cubicBezTo>
                  <a:cubicBezTo>
                    <a:pt x="26067" y="22775"/>
                    <a:pt x="33322" y="12665"/>
                    <a:pt x="33475" y="0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29"/>
            <p:cNvSpPr/>
            <p:nvPr/>
          </p:nvSpPr>
          <p:spPr>
            <a:xfrm>
              <a:off x="-892098" y="2807058"/>
              <a:ext cx="1726776" cy="1038098"/>
            </a:xfrm>
            <a:custGeom>
              <a:rect b="b" l="l" r="r" t="t"/>
              <a:pathLst>
                <a:path extrusionOk="0" h="20125" w="33476">
                  <a:moveTo>
                    <a:pt x="33475" y="0"/>
                  </a:moveTo>
                  <a:cubicBezTo>
                    <a:pt x="25497" y="455"/>
                    <a:pt x="17617" y="689"/>
                    <a:pt x="11986" y="4881"/>
                  </a:cubicBezTo>
                  <a:cubicBezTo>
                    <a:pt x="6036" y="9159"/>
                    <a:pt x="3074" y="19227"/>
                    <a:pt x="0" y="20125"/>
                  </a:cubicBezTo>
                  <a:cubicBezTo>
                    <a:pt x="12749" y="16511"/>
                    <a:pt x="24304" y="9565"/>
                    <a:pt x="33475" y="0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9"/>
            <p:cNvSpPr/>
            <p:nvPr/>
          </p:nvSpPr>
          <p:spPr>
            <a:xfrm>
              <a:off x="-1043028" y="2822275"/>
              <a:ext cx="1855526" cy="1158388"/>
            </a:xfrm>
            <a:custGeom>
              <a:rect b="b" l="l" r="r" t="t"/>
              <a:pathLst>
                <a:path extrusionOk="0" h="22457" w="35972">
                  <a:moveTo>
                    <a:pt x="31742" y="0"/>
                  </a:moveTo>
                  <a:cubicBezTo>
                    <a:pt x="28460" y="148"/>
                    <a:pt x="30906" y="2877"/>
                    <a:pt x="30648" y="4647"/>
                  </a:cubicBezTo>
                  <a:cubicBezTo>
                    <a:pt x="30574" y="5201"/>
                    <a:pt x="30574" y="5237"/>
                    <a:pt x="26394" y="8348"/>
                  </a:cubicBezTo>
                  <a:cubicBezTo>
                    <a:pt x="24772" y="9473"/>
                    <a:pt x="24327" y="9791"/>
                    <a:pt x="24261" y="9791"/>
                  </a:cubicBezTo>
                  <a:cubicBezTo>
                    <a:pt x="24216" y="9791"/>
                    <a:pt x="24348" y="9643"/>
                    <a:pt x="24403" y="9503"/>
                  </a:cubicBezTo>
                  <a:cubicBezTo>
                    <a:pt x="25497" y="6676"/>
                    <a:pt x="21969" y="1906"/>
                    <a:pt x="24563" y="849"/>
                  </a:cubicBezTo>
                  <a:lnTo>
                    <a:pt x="24563" y="849"/>
                  </a:lnTo>
                  <a:cubicBezTo>
                    <a:pt x="22252" y="1660"/>
                    <a:pt x="24378" y="5336"/>
                    <a:pt x="24403" y="8139"/>
                  </a:cubicBezTo>
                  <a:cubicBezTo>
                    <a:pt x="24403" y="9823"/>
                    <a:pt x="24341" y="10278"/>
                    <a:pt x="17002" y="14064"/>
                  </a:cubicBezTo>
                  <a:cubicBezTo>
                    <a:pt x="19326" y="10991"/>
                    <a:pt x="15785" y="4500"/>
                    <a:pt x="18244" y="2619"/>
                  </a:cubicBezTo>
                  <a:lnTo>
                    <a:pt x="18244" y="2619"/>
                  </a:lnTo>
                  <a:cubicBezTo>
                    <a:pt x="16326" y="3861"/>
                    <a:pt x="17580" y="7622"/>
                    <a:pt x="17506" y="10892"/>
                  </a:cubicBezTo>
                  <a:cubicBezTo>
                    <a:pt x="17420" y="14384"/>
                    <a:pt x="16314" y="14703"/>
                    <a:pt x="10130" y="17150"/>
                  </a:cubicBezTo>
                  <a:cubicBezTo>
                    <a:pt x="12036" y="14703"/>
                    <a:pt x="10302" y="10081"/>
                    <a:pt x="11986" y="7377"/>
                  </a:cubicBezTo>
                  <a:lnTo>
                    <a:pt x="11986" y="7377"/>
                  </a:lnTo>
                  <a:cubicBezTo>
                    <a:pt x="9638" y="10364"/>
                    <a:pt x="12331" y="15982"/>
                    <a:pt x="8409" y="17789"/>
                  </a:cubicBezTo>
                  <a:cubicBezTo>
                    <a:pt x="7204" y="18355"/>
                    <a:pt x="4377" y="19129"/>
                    <a:pt x="3430" y="19400"/>
                  </a:cubicBezTo>
                  <a:cubicBezTo>
                    <a:pt x="0" y="20371"/>
                    <a:pt x="455" y="19842"/>
                    <a:pt x="676" y="20727"/>
                  </a:cubicBezTo>
                  <a:cubicBezTo>
                    <a:pt x="7005" y="18980"/>
                    <a:pt x="8613" y="17986"/>
                    <a:pt x="9904" y="17986"/>
                  </a:cubicBezTo>
                  <a:cubicBezTo>
                    <a:pt x="10367" y="17986"/>
                    <a:pt x="10789" y="18113"/>
                    <a:pt x="11372" y="18379"/>
                  </a:cubicBezTo>
                  <a:cubicBezTo>
                    <a:pt x="13651" y="19401"/>
                    <a:pt x="15942" y="22456"/>
                    <a:pt x="19017" y="22456"/>
                  </a:cubicBezTo>
                  <a:cubicBezTo>
                    <a:pt x="19159" y="22456"/>
                    <a:pt x="19303" y="22450"/>
                    <a:pt x="19449" y="22436"/>
                  </a:cubicBezTo>
                  <a:cubicBezTo>
                    <a:pt x="15675" y="22424"/>
                    <a:pt x="13437" y="18023"/>
                    <a:pt x="10290" y="17568"/>
                  </a:cubicBezTo>
                  <a:cubicBezTo>
                    <a:pt x="14935" y="15653"/>
                    <a:pt x="16009" y="14681"/>
                    <a:pt x="17343" y="14681"/>
                  </a:cubicBezTo>
                  <a:cubicBezTo>
                    <a:pt x="17800" y="14681"/>
                    <a:pt x="18287" y="14794"/>
                    <a:pt x="18957" y="15023"/>
                  </a:cubicBezTo>
                  <a:cubicBezTo>
                    <a:pt x="21569" y="15948"/>
                    <a:pt x="24568" y="18798"/>
                    <a:pt x="27058" y="18798"/>
                  </a:cubicBezTo>
                  <a:cubicBezTo>
                    <a:pt x="27579" y="18798"/>
                    <a:pt x="28078" y="18673"/>
                    <a:pt x="28546" y="18379"/>
                  </a:cubicBezTo>
                  <a:lnTo>
                    <a:pt x="28546" y="18379"/>
                  </a:lnTo>
                  <a:cubicBezTo>
                    <a:pt x="28130" y="18613"/>
                    <a:pt x="27692" y="18715"/>
                    <a:pt x="27239" y="18715"/>
                  </a:cubicBezTo>
                  <a:cubicBezTo>
                    <a:pt x="25120" y="18715"/>
                    <a:pt x="22644" y="16500"/>
                    <a:pt x="20285" y="15244"/>
                  </a:cubicBezTo>
                  <a:cubicBezTo>
                    <a:pt x="17568" y="13794"/>
                    <a:pt x="16511" y="14703"/>
                    <a:pt x="17605" y="14126"/>
                  </a:cubicBezTo>
                  <a:cubicBezTo>
                    <a:pt x="24686" y="9872"/>
                    <a:pt x="23948" y="10229"/>
                    <a:pt x="24723" y="10192"/>
                  </a:cubicBezTo>
                  <a:cubicBezTo>
                    <a:pt x="24793" y="10186"/>
                    <a:pt x="24864" y="10184"/>
                    <a:pt x="24936" y="10184"/>
                  </a:cubicBezTo>
                  <a:cubicBezTo>
                    <a:pt x="27175" y="10184"/>
                    <a:pt x="30406" y="12741"/>
                    <a:pt x="32303" y="12741"/>
                  </a:cubicBezTo>
                  <a:cubicBezTo>
                    <a:pt x="32814" y="12741"/>
                    <a:pt x="33228" y="12555"/>
                    <a:pt x="33500" y="12085"/>
                  </a:cubicBezTo>
                  <a:lnTo>
                    <a:pt x="33500" y="12085"/>
                  </a:lnTo>
                  <a:cubicBezTo>
                    <a:pt x="33230" y="12503"/>
                    <a:pt x="32848" y="12670"/>
                    <a:pt x="32384" y="12670"/>
                  </a:cubicBezTo>
                  <a:cubicBezTo>
                    <a:pt x="30514" y="12670"/>
                    <a:pt x="27327" y="9949"/>
                    <a:pt x="24889" y="9949"/>
                  </a:cubicBezTo>
                  <a:cubicBezTo>
                    <a:pt x="24710" y="9949"/>
                    <a:pt x="24536" y="9964"/>
                    <a:pt x="24366" y="9995"/>
                  </a:cubicBezTo>
                  <a:cubicBezTo>
                    <a:pt x="29484" y="6352"/>
                    <a:pt x="30264" y="5171"/>
                    <a:pt x="31209" y="5171"/>
                  </a:cubicBezTo>
                  <a:cubicBezTo>
                    <a:pt x="31705" y="5171"/>
                    <a:pt x="32247" y="5497"/>
                    <a:pt x="33488" y="5963"/>
                  </a:cubicBezTo>
                  <a:cubicBezTo>
                    <a:pt x="33909" y="6119"/>
                    <a:pt x="34276" y="6206"/>
                    <a:pt x="34591" y="6206"/>
                  </a:cubicBezTo>
                  <a:cubicBezTo>
                    <a:pt x="35344" y="6206"/>
                    <a:pt x="35798" y="5707"/>
                    <a:pt x="35971" y="4451"/>
                  </a:cubicBezTo>
                  <a:lnTo>
                    <a:pt x="35971" y="4451"/>
                  </a:lnTo>
                  <a:cubicBezTo>
                    <a:pt x="35705" y="5739"/>
                    <a:pt x="35210" y="6140"/>
                    <a:pt x="34595" y="6140"/>
                  </a:cubicBezTo>
                  <a:cubicBezTo>
                    <a:pt x="33592" y="6140"/>
                    <a:pt x="32269" y="5073"/>
                    <a:pt x="31103" y="5065"/>
                  </a:cubicBezTo>
                  <a:cubicBezTo>
                    <a:pt x="30925" y="5065"/>
                    <a:pt x="30787" y="5109"/>
                    <a:pt x="30745" y="5109"/>
                  </a:cubicBezTo>
                  <a:cubicBezTo>
                    <a:pt x="30613" y="5109"/>
                    <a:pt x="31443" y="4676"/>
                    <a:pt x="35037" y="1082"/>
                  </a:cubicBezTo>
                  <a:lnTo>
                    <a:pt x="35037" y="1082"/>
                  </a:lnTo>
                  <a:cubicBezTo>
                    <a:pt x="31696" y="4319"/>
                    <a:pt x="30828" y="4988"/>
                    <a:pt x="30665" y="4988"/>
                  </a:cubicBezTo>
                  <a:cubicBezTo>
                    <a:pt x="30559" y="4988"/>
                    <a:pt x="30754" y="4703"/>
                    <a:pt x="30759" y="4660"/>
                  </a:cubicBezTo>
                  <a:cubicBezTo>
                    <a:pt x="31017" y="2766"/>
                    <a:pt x="28546" y="345"/>
                    <a:pt x="3174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29"/>
            <p:cNvSpPr/>
            <p:nvPr/>
          </p:nvSpPr>
          <p:spPr>
            <a:xfrm>
              <a:off x="-1061443" y="4092442"/>
              <a:ext cx="1814930" cy="1725486"/>
            </a:xfrm>
            <a:custGeom>
              <a:rect b="b" l="l" r="r" t="t"/>
              <a:pathLst>
                <a:path extrusionOk="0" h="33451" w="35185">
                  <a:moveTo>
                    <a:pt x="32333" y="0"/>
                  </a:moveTo>
                  <a:cubicBezTo>
                    <a:pt x="1" y="5127"/>
                    <a:pt x="11323" y="29738"/>
                    <a:pt x="9012" y="33451"/>
                  </a:cubicBezTo>
                  <a:cubicBezTo>
                    <a:pt x="12048" y="28558"/>
                    <a:pt x="35185" y="32504"/>
                    <a:pt x="32333" y="0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9"/>
            <p:cNvSpPr/>
            <p:nvPr/>
          </p:nvSpPr>
          <p:spPr>
            <a:xfrm>
              <a:off x="-1056336" y="4092442"/>
              <a:ext cx="1662710" cy="1725486"/>
            </a:xfrm>
            <a:custGeom>
              <a:rect b="b" l="l" r="r" t="t"/>
              <a:pathLst>
                <a:path extrusionOk="0" h="33451" w="32234">
                  <a:moveTo>
                    <a:pt x="32234" y="0"/>
                  </a:moveTo>
                  <a:cubicBezTo>
                    <a:pt x="0" y="5114"/>
                    <a:pt x="11212" y="29763"/>
                    <a:pt x="8913" y="33451"/>
                  </a:cubicBezTo>
                  <a:cubicBezTo>
                    <a:pt x="16068" y="21883"/>
                    <a:pt x="23850" y="10720"/>
                    <a:pt x="32234" y="0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29"/>
            <p:cNvSpPr/>
            <p:nvPr/>
          </p:nvSpPr>
          <p:spPr>
            <a:xfrm>
              <a:off x="-677153" y="4143767"/>
              <a:ext cx="1299931" cy="1791460"/>
            </a:xfrm>
            <a:custGeom>
              <a:rect b="b" l="l" r="r" t="t"/>
              <a:pathLst>
                <a:path extrusionOk="0" h="34730" w="25201">
                  <a:moveTo>
                    <a:pt x="20101" y="1"/>
                  </a:moveTo>
                  <a:cubicBezTo>
                    <a:pt x="16658" y="812"/>
                    <a:pt x="19695" y="3210"/>
                    <a:pt x="19818" y="5004"/>
                  </a:cubicBezTo>
                  <a:cubicBezTo>
                    <a:pt x="19867" y="5582"/>
                    <a:pt x="19572" y="5779"/>
                    <a:pt x="19621" y="5816"/>
                  </a:cubicBezTo>
                  <a:cubicBezTo>
                    <a:pt x="15786" y="10894"/>
                    <a:pt x="15086" y="12017"/>
                    <a:pt x="15002" y="12017"/>
                  </a:cubicBezTo>
                  <a:cubicBezTo>
                    <a:pt x="14970" y="12017"/>
                    <a:pt x="15029" y="11851"/>
                    <a:pt x="15036" y="11680"/>
                  </a:cubicBezTo>
                  <a:cubicBezTo>
                    <a:pt x="15134" y="8606"/>
                    <a:pt x="10167" y="4918"/>
                    <a:pt x="12688" y="2841"/>
                  </a:cubicBezTo>
                  <a:lnTo>
                    <a:pt x="12688" y="2841"/>
                  </a:lnTo>
                  <a:cubicBezTo>
                    <a:pt x="9553" y="5177"/>
                    <a:pt x="16413" y="9455"/>
                    <a:pt x="14310" y="13007"/>
                  </a:cubicBezTo>
                  <a:cubicBezTo>
                    <a:pt x="13659" y="14114"/>
                    <a:pt x="12306" y="15773"/>
                    <a:pt x="9983" y="19142"/>
                  </a:cubicBezTo>
                  <a:cubicBezTo>
                    <a:pt x="10549" y="15159"/>
                    <a:pt x="4512" y="10573"/>
                    <a:pt x="6516" y="7402"/>
                  </a:cubicBezTo>
                  <a:lnTo>
                    <a:pt x="6516" y="7402"/>
                  </a:lnTo>
                  <a:cubicBezTo>
                    <a:pt x="4328" y="10463"/>
                    <a:pt x="9958" y="15208"/>
                    <a:pt x="9651" y="18884"/>
                  </a:cubicBezTo>
                  <a:cubicBezTo>
                    <a:pt x="9565" y="20039"/>
                    <a:pt x="9307" y="20076"/>
                    <a:pt x="5619" y="25621"/>
                  </a:cubicBezTo>
                  <a:cubicBezTo>
                    <a:pt x="5791" y="22375"/>
                    <a:pt x="1697" y="19351"/>
                    <a:pt x="2041" y="15712"/>
                  </a:cubicBezTo>
                  <a:lnTo>
                    <a:pt x="2041" y="15712"/>
                  </a:lnTo>
                  <a:cubicBezTo>
                    <a:pt x="1427" y="18810"/>
                    <a:pt x="4353" y="21760"/>
                    <a:pt x="5004" y="24367"/>
                  </a:cubicBezTo>
                  <a:cubicBezTo>
                    <a:pt x="5557" y="26579"/>
                    <a:pt x="4857" y="26579"/>
                    <a:pt x="1" y="34398"/>
                  </a:cubicBezTo>
                  <a:lnTo>
                    <a:pt x="529" y="34730"/>
                  </a:lnTo>
                  <a:cubicBezTo>
                    <a:pt x="2890" y="30784"/>
                    <a:pt x="4107" y="28694"/>
                    <a:pt x="4955" y="27526"/>
                  </a:cubicBezTo>
                  <a:cubicBezTo>
                    <a:pt x="5960" y="26156"/>
                    <a:pt x="7259" y="25806"/>
                    <a:pt x="8681" y="25806"/>
                  </a:cubicBezTo>
                  <a:cubicBezTo>
                    <a:pt x="10163" y="25806"/>
                    <a:pt x="11779" y="26186"/>
                    <a:pt x="13339" y="26186"/>
                  </a:cubicBezTo>
                  <a:cubicBezTo>
                    <a:pt x="14420" y="26186"/>
                    <a:pt x="15474" y="26003"/>
                    <a:pt x="16437" y="25387"/>
                  </a:cubicBezTo>
                  <a:lnTo>
                    <a:pt x="16437" y="25387"/>
                  </a:lnTo>
                  <a:cubicBezTo>
                    <a:pt x="15638" y="25791"/>
                    <a:pt x="14757" y="25925"/>
                    <a:pt x="13840" y="25925"/>
                  </a:cubicBezTo>
                  <a:cubicBezTo>
                    <a:pt x="12021" y="25925"/>
                    <a:pt x="10059" y="25397"/>
                    <a:pt x="8313" y="25397"/>
                  </a:cubicBezTo>
                  <a:cubicBezTo>
                    <a:pt x="7484" y="25397"/>
                    <a:pt x="6705" y="25516"/>
                    <a:pt x="6012" y="25866"/>
                  </a:cubicBezTo>
                  <a:cubicBezTo>
                    <a:pt x="6024" y="25842"/>
                    <a:pt x="9365" y="20642"/>
                    <a:pt x="9405" y="20642"/>
                  </a:cubicBezTo>
                  <a:cubicBezTo>
                    <a:pt x="9405" y="20642"/>
                    <a:pt x="9405" y="20642"/>
                    <a:pt x="9405" y="20642"/>
                  </a:cubicBezTo>
                  <a:cubicBezTo>
                    <a:pt x="10230" y="19401"/>
                    <a:pt x="11608" y="19046"/>
                    <a:pt x="13176" y="19046"/>
                  </a:cubicBezTo>
                  <a:cubicBezTo>
                    <a:pt x="15267" y="19046"/>
                    <a:pt x="17699" y="19677"/>
                    <a:pt x="19610" y="19677"/>
                  </a:cubicBezTo>
                  <a:cubicBezTo>
                    <a:pt x="20795" y="19677"/>
                    <a:pt x="21781" y="19435"/>
                    <a:pt x="22363" y="18650"/>
                  </a:cubicBezTo>
                  <a:lnTo>
                    <a:pt x="22363" y="18650"/>
                  </a:lnTo>
                  <a:cubicBezTo>
                    <a:pt x="21802" y="19309"/>
                    <a:pt x="20945" y="19527"/>
                    <a:pt x="19920" y="19527"/>
                  </a:cubicBezTo>
                  <a:cubicBezTo>
                    <a:pt x="17933" y="19527"/>
                    <a:pt x="15318" y="18709"/>
                    <a:pt x="13032" y="18709"/>
                  </a:cubicBezTo>
                  <a:cubicBezTo>
                    <a:pt x="12099" y="18709"/>
                    <a:pt x="11221" y="18845"/>
                    <a:pt x="10462" y="19228"/>
                  </a:cubicBezTo>
                  <a:cubicBezTo>
                    <a:pt x="10426" y="19246"/>
                    <a:pt x="10343" y="19330"/>
                    <a:pt x="10321" y="19330"/>
                  </a:cubicBezTo>
                  <a:cubicBezTo>
                    <a:pt x="10253" y="19330"/>
                    <a:pt x="10724" y="18576"/>
                    <a:pt x="14568" y="13044"/>
                  </a:cubicBezTo>
                  <a:cubicBezTo>
                    <a:pt x="14569" y="13045"/>
                    <a:pt x="14570" y="13045"/>
                    <a:pt x="14571" y="13045"/>
                  </a:cubicBezTo>
                  <a:cubicBezTo>
                    <a:pt x="14616" y="13045"/>
                    <a:pt x="14844" y="12557"/>
                    <a:pt x="15577" y="12233"/>
                  </a:cubicBezTo>
                  <a:cubicBezTo>
                    <a:pt x="16099" y="12006"/>
                    <a:pt x="16715" y="11922"/>
                    <a:pt x="17376" y="11922"/>
                  </a:cubicBezTo>
                  <a:cubicBezTo>
                    <a:pt x="19238" y="11922"/>
                    <a:pt x="21458" y="12587"/>
                    <a:pt x="22952" y="12587"/>
                  </a:cubicBezTo>
                  <a:cubicBezTo>
                    <a:pt x="23824" y="12587"/>
                    <a:pt x="24449" y="12361"/>
                    <a:pt x="24612" y="11643"/>
                  </a:cubicBezTo>
                  <a:lnTo>
                    <a:pt x="24612" y="11643"/>
                  </a:lnTo>
                  <a:cubicBezTo>
                    <a:pt x="24431" y="12280"/>
                    <a:pt x="23874" y="12491"/>
                    <a:pt x="23102" y="12491"/>
                  </a:cubicBezTo>
                  <a:cubicBezTo>
                    <a:pt x="21597" y="12491"/>
                    <a:pt x="19272" y="11692"/>
                    <a:pt x="17293" y="11692"/>
                  </a:cubicBezTo>
                  <a:cubicBezTo>
                    <a:pt x="16506" y="11692"/>
                    <a:pt x="15774" y="11819"/>
                    <a:pt x="15171" y="12172"/>
                  </a:cubicBezTo>
                  <a:cubicBezTo>
                    <a:pt x="16274" y="10614"/>
                    <a:pt x="19653" y="5877"/>
                    <a:pt x="19707" y="5877"/>
                  </a:cubicBezTo>
                  <a:cubicBezTo>
                    <a:pt x="19707" y="5877"/>
                    <a:pt x="19707" y="5877"/>
                    <a:pt x="19707" y="5877"/>
                  </a:cubicBezTo>
                  <a:cubicBezTo>
                    <a:pt x="19975" y="5516"/>
                    <a:pt x="20381" y="5397"/>
                    <a:pt x="20852" y="5397"/>
                  </a:cubicBezTo>
                  <a:cubicBezTo>
                    <a:pt x="21743" y="5397"/>
                    <a:pt x="22867" y="5819"/>
                    <a:pt x="23740" y="5819"/>
                  </a:cubicBezTo>
                  <a:cubicBezTo>
                    <a:pt x="24589" y="5819"/>
                    <a:pt x="25200" y="5421"/>
                    <a:pt x="25129" y="3849"/>
                  </a:cubicBezTo>
                  <a:lnTo>
                    <a:pt x="25129" y="3849"/>
                  </a:lnTo>
                  <a:cubicBezTo>
                    <a:pt x="25096" y="5355"/>
                    <a:pt x="24549" y="5747"/>
                    <a:pt x="23782" y="5747"/>
                  </a:cubicBezTo>
                  <a:cubicBezTo>
                    <a:pt x="22951" y="5747"/>
                    <a:pt x="21862" y="5287"/>
                    <a:pt x="20890" y="5287"/>
                  </a:cubicBezTo>
                  <a:cubicBezTo>
                    <a:pt x="20716" y="5287"/>
                    <a:pt x="20547" y="5302"/>
                    <a:pt x="20383" y="5336"/>
                  </a:cubicBezTo>
                  <a:cubicBezTo>
                    <a:pt x="20261" y="5359"/>
                    <a:pt x="20091" y="5487"/>
                    <a:pt x="20040" y="5487"/>
                  </a:cubicBezTo>
                  <a:cubicBezTo>
                    <a:pt x="19925" y="5487"/>
                    <a:pt x="20447" y="4806"/>
                    <a:pt x="23653" y="579"/>
                  </a:cubicBezTo>
                  <a:lnTo>
                    <a:pt x="23653" y="579"/>
                  </a:lnTo>
                  <a:cubicBezTo>
                    <a:pt x="20583" y="4506"/>
                    <a:pt x="19982" y="5412"/>
                    <a:pt x="19905" y="5412"/>
                  </a:cubicBezTo>
                  <a:cubicBezTo>
                    <a:pt x="19867" y="5412"/>
                    <a:pt x="19957" y="5191"/>
                    <a:pt x="19941" y="5004"/>
                  </a:cubicBezTo>
                  <a:cubicBezTo>
                    <a:pt x="19793" y="3062"/>
                    <a:pt x="16794" y="1009"/>
                    <a:pt x="2010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29"/>
            <p:cNvSpPr/>
            <p:nvPr/>
          </p:nvSpPr>
          <p:spPr>
            <a:xfrm>
              <a:off x="-105413" y="4092081"/>
              <a:ext cx="1799971" cy="2144181"/>
            </a:xfrm>
            <a:custGeom>
              <a:rect b="b" l="l" r="r" t="t"/>
              <a:pathLst>
                <a:path extrusionOk="0" h="41568" w="34895">
                  <a:moveTo>
                    <a:pt x="28793" y="0"/>
                  </a:moveTo>
                  <a:cubicBezTo>
                    <a:pt x="24509" y="0"/>
                    <a:pt x="23485" y="4602"/>
                    <a:pt x="21998" y="8760"/>
                  </a:cubicBezTo>
                  <a:cubicBezTo>
                    <a:pt x="20044" y="14354"/>
                    <a:pt x="19196" y="15227"/>
                    <a:pt x="13799" y="17280"/>
                  </a:cubicBezTo>
                  <a:cubicBezTo>
                    <a:pt x="6300" y="20242"/>
                    <a:pt x="9275" y="25578"/>
                    <a:pt x="4726" y="29130"/>
                  </a:cubicBezTo>
                  <a:cubicBezTo>
                    <a:pt x="2993" y="30397"/>
                    <a:pt x="509" y="31442"/>
                    <a:pt x="227" y="33630"/>
                  </a:cubicBezTo>
                  <a:cubicBezTo>
                    <a:pt x="0" y="35349"/>
                    <a:pt x="2437" y="41567"/>
                    <a:pt x="6866" y="41567"/>
                  </a:cubicBezTo>
                  <a:cubicBezTo>
                    <a:pt x="7727" y="41567"/>
                    <a:pt x="8662" y="41333"/>
                    <a:pt x="9668" y="40785"/>
                  </a:cubicBezTo>
                  <a:cubicBezTo>
                    <a:pt x="14389" y="37933"/>
                    <a:pt x="14807" y="33212"/>
                    <a:pt x="18937" y="30409"/>
                  </a:cubicBezTo>
                  <a:cubicBezTo>
                    <a:pt x="22896" y="27803"/>
                    <a:pt x="25637" y="27815"/>
                    <a:pt x="28612" y="22676"/>
                  </a:cubicBezTo>
                  <a:cubicBezTo>
                    <a:pt x="31612" y="17058"/>
                    <a:pt x="29325" y="14317"/>
                    <a:pt x="31280" y="9522"/>
                  </a:cubicBezTo>
                  <a:cubicBezTo>
                    <a:pt x="32829" y="5896"/>
                    <a:pt x="34894" y="1372"/>
                    <a:pt x="30813" y="290"/>
                  </a:cubicBezTo>
                  <a:cubicBezTo>
                    <a:pt x="30067" y="92"/>
                    <a:pt x="29398" y="0"/>
                    <a:pt x="28793" y="0"/>
                  </a:cubicBezTo>
                  <a:close/>
                </a:path>
              </a:pathLst>
            </a:custGeom>
            <a:solidFill>
              <a:srgbClr val="E298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9"/>
            <p:cNvSpPr/>
            <p:nvPr/>
          </p:nvSpPr>
          <p:spPr>
            <a:xfrm>
              <a:off x="-318242" y="4224132"/>
              <a:ext cx="1868834" cy="1942597"/>
            </a:xfrm>
            <a:custGeom>
              <a:rect b="b" l="l" r="r" t="t"/>
              <a:pathLst>
                <a:path extrusionOk="0" h="37660" w="36230">
                  <a:moveTo>
                    <a:pt x="33721" y="1"/>
                  </a:moveTo>
                  <a:cubicBezTo>
                    <a:pt x="33714" y="1"/>
                    <a:pt x="31362" y="6307"/>
                    <a:pt x="29210" y="10331"/>
                  </a:cubicBezTo>
                  <a:cubicBezTo>
                    <a:pt x="29054" y="5591"/>
                    <a:pt x="28993" y="2943"/>
                    <a:pt x="28966" y="2943"/>
                  </a:cubicBezTo>
                  <a:cubicBezTo>
                    <a:pt x="28940" y="2943"/>
                    <a:pt x="28945" y="5400"/>
                    <a:pt x="28927" y="10810"/>
                  </a:cubicBezTo>
                  <a:cubicBezTo>
                    <a:pt x="28519" y="11557"/>
                    <a:pt x="24799" y="17787"/>
                    <a:pt x="24275" y="17787"/>
                  </a:cubicBezTo>
                  <a:cubicBezTo>
                    <a:pt x="24247" y="17787"/>
                    <a:pt x="24228" y="17769"/>
                    <a:pt x="24219" y="17731"/>
                  </a:cubicBezTo>
                  <a:cubicBezTo>
                    <a:pt x="23787" y="15956"/>
                    <a:pt x="23771" y="13068"/>
                    <a:pt x="23738" y="13068"/>
                  </a:cubicBezTo>
                  <a:cubicBezTo>
                    <a:pt x="23729" y="13068"/>
                    <a:pt x="23720" y="13253"/>
                    <a:pt x="23703" y="13687"/>
                  </a:cubicBezTo>
                  <a:cubicBezTo>
                    <a:pt x="23555" y="19477"/>
                    <a:pt x="24465" y="18113"/>
                    <a:pt x="21674" y="21309"/>
                  </a:cubicBezTo>
                  <a:cubicBezTo>
                    <a:pt x="20494" y="22575"/>
                    <a:pt x="19326" y="23915"/>
                    <a:pt x="16548" y="26484"/>
                  </a:cubicBezTo>
                  <a:cubicBezTo>
                    <a:pt x="16585" y="23841"/>
                    <a:pt x="16708" y="21297"/>
                    <a:pt x="17310" y="18481"/>
                  </a:cubicBezTo>
                  <a:cubicBezTo>
                    <a:pt x="17768" y="16430"/>
                    <a:pt x="17923" y="15613"/>
                    <a:pt x="17892" y="15613"/>
                  </a:cubicBezTo>
                  <a:cubicBezTo>
                    <a:pt x="17810" y="15613"/>
                    <a:pt x="16427" y="21355"/>
                    <a:pt x="15945" y="25095"/>
                  </a:cubicBezTo>
                  <a:cubicBezTo>
                    <a:pt x="15601" y="27775"/>
                    <a:pt x="16634" y="26558"/>
                    <a:pt x="12307" y="30074"/>
                  </a:cubicBezTo>
                  <a:cubicBezTo>
                    <a:pt x="12270" y="30099"/>
                    <a:pt x="9688" y="32041"/>
                    <a:pt x="8287" y="32877"/>
                  </a:cubicBezTo>
                  <a:cubicBezTo>
                    <a:pt x="8062" y="33014"/>
                    <a:pt x="7892" y="33146"/>
                    <a:pt x="7798" y="33146"/>
                  </a:cubicBezTo>
                  <a:cubicBezTo>
                    <a:pt x="7572" y="33146"/>
                    <a:pt x="7780" y="32392"/>
                    <a:pt x="8717" y="29164"/>
                  </a:cubicBezTo>
                  <a:cubicBezTo>
                    <a:pt x="8811" y="28851"/>
                    <a:pt x="8838" y="28719"/>
                    <a:pt x="8817" y="28719"/>
                  </a:cubicBezTo>
                  <a:cubicBezTo>
                    <a:pt x="8708" y="28719"/>
                    <a:pt x="7258" y="32404"/>
                    <a:pt x="7217" y="32570"/>
                  </a:cubicBezTo>
                  <a:cubicBezTo>
                    <a:pt x="6897" y="33725"/>
                    <a:pt x="7119" y="33664"/>
                    <a:pt x="5398" y="34647"/>
                  </a:cubicBezTo>
                  <a:cubicBezTo>
                    <a:pt x="1" y="37610"/>
                    <a:pt x="640" y="36565"/>
                    <a:pt x="1144" y="37659"/>
                  </a:cubicBezTo>
                  <a:cubicBezTo>
                    <a:pt x="8711" y="33749"/>
                    <a:pt x="8341" y="33268"/>
                    <a:pt x="8985" y="33268"/>
                  </a:cubicBezTo>
                  <a:cubicBezTo>
                    <a:pt x="9196" y="33268"/>
                    <a:pt x="9514" y="33319"/>
                    <a:pt x="10251" y="33319"/>
                  </a:cubicBezTo>
                  <a:cubicBezTo>
                    <a:pt x="10649" y="33319"/>
                    <a:pt x="11171" y="33304"/>
                    <a:pt x="11864" y="33258"/>
                  </a:cubicBezTo>
                  <a:cubicBezTo>
                    <a:pt x="12122" y="33246"/>
                    <a:pt x="14433" y="32963"/>
                    <a:pt x="14679" y="32840"/>
                  </a:cubicBezTo>
                  <a:cubicBezTo>
                    <a:pt x="14699" y="32830"/>
                    <a:pt x="14687" y="32825"/>
                    <a:pt x="14648" y="32825"/>
                  </a:cubicBezTo>
                  <a:cubicBezTo>
                    <a:pt x="14479" y="32825"/>
                    <a:pt x="13786" y="32906"/>
                    <a:pt x="12860" y="32906"/>
                  </a:cubicBezTo>
                  <a:cubicBezTo>
                    <a:pt x="11989" y="32906"/>
                    <a:pt x="10912" y="32835"/>
                    <a:pt x="9872" y="32557"/>
                  </a:cubicBezTo>
                  <a:cubicBezTo>
                    <a:pt x="18288" y="26312"/>
                    <a:pt x="17479" y="25777"/>
                    <a:pt x="18035" y="25777"/>
                  </a:cubicBezTo>
                  <a:cubicBezTo>
                    <a:pt x="18150" y="25777"/>
                    <a:pt x="18323" y="25800"/>
                    <a:pt x="18648" y="25800"/>
                  </a:cubicBezTo>
                  <a:cubicBezTo>
                    <a:pt x="18719" y="25800"/>
                    <a:pt x="18797" y="25799"/>
                    <a:pt x="18884" y="25796"/>
                  </a:cubicBezTo>
                  <a:cubicBezTo>
                    <a:pt x="22731" y="25698"/>
                    <a:pt x="27120" y="23841"/>
                    <a:pt x="29948" y="21628"/>
                  </a:cubicBezTo>
                  <a:lnTo>
                    <a:pt x="29948" y="21628"/>
                  </a:lnTo>
                  <a:cubicBezTo>
                    <a:pt x="26119" y="24277"/>
                    <a:pt x="22440" y="25073"/>
                    <a:pt x="18968" y="25073"/>
                  </a:cubicBezTo>
                  <a:cubicBezTo>
                    <a:pt x="18862" y="25073"/>
                    <a:pt x="18756" y="25072"/>
                    <a:pt x="18650" y="25071"/>
                  </a:cubicBezTo>
                  <a:cubicBezTo>
                    <a:pt x="21379" y="22366"/>
                    <a:pt x="24305" y="18322"/>
                    <a:pt x="24760" y="17781"/>
                  </a:cubicBezTo>
                  <a:cubicBezTo>
                    <a:pt x="26051" y="16182"/>
                    <a:pt x="25928" y="17879"/>
                    <a:pt x="30624" y="14867"/>
                  </a:cubicBezTo>
                  <a:lnTo>
                    <a:pt x="30624" y="14867"/>
                  </a:lnTo>
                  <a:cubicBezTo>
                    <a:pt x="29673" y="15343"/>
                    <a:pt x="26948" y="16466"/>
                    <a:pt x="26105" y="16466"/>
                  </a:cubicBezTo>
                  <a:cubicBezTo>
                    <a:pt x="25859" y="16466"/>
                    <a:pt x="25773" y="16370"/>
                    <a:pt x="25940" y="16133"/>
                  </a:cubicBezTo>
                  <a:cubicBezTo>
                    <a:pt x="26604" y="15248"/>
                    <a:pt x="28706" y="11818"/>
                    <a:pt x="30194" y="8733"/>
                  </a:cubicBezTo>
                  <a:cubicBezTo>
                    <a:pt x="32468" y="7245"/>
                    <a:pt x="34865" y="5155"/>
                    <a:pt x="36230" y="2979"/>
                  </a:cubicBezTo>
                  <a:lnTo>
                    <a:pt x="36230" y="2979"/>
                  </a:lnTo>
                  <a:cubicBezTo>
                    <a:pt x="35086" y="4651"/>
                    <a:pt x="33648" y="5917"/>
                    <a:pt x="31976" y="7184"/>
                  </a:cubicBezTo>
                  <a:cubicBezTo>
                    <a:pt x="31109" y="7838"/>
                    <a:pt x="30672" y="8204"/>
                    <a:pt x="30546" y="8204"/>
                  </a:cubicBezTo>
                  <a:cubicBezTo>
                    <a:pt x="30286" y="8204"/>
                    <a:pt x="31352" y="6645"/>
                    <a:pt x="32702" y="2844"/>
                  </a:cubicBezTo>
                  <a:cubicBezTo>
                    <a:pt x="33423" y="816"/>
                    <a:pt x="33724" y="1"/>
                    <a:pt x="3372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29"/>
            <p:cNvSpPr/>
            <p:nvPr/>
          </p:nvSpPr>
          <p:spPr>
            <a:xfrm>
              <a:off x="1064530" y="3290179"/>
              <a:ext cx="302789" cy="292731"/>
            </a:xfrm>
            <a:custGeom>
              <a:rect b="b" l="l" r="r" t="t"/>
              <a:pathLst>
                <a:path extrusionOk="0" h="5675" w="5870">
                  <a:moveTo>
                    <a:pt x="2960" y="0"/>
                  </a:moveTo>
                  <a:cubicBezTo>
                    <a:pt x="1709" y="0"/>
                    <a:pt x="416" y="970"/>
                    <a:pt x="498" y="3321"/>
                  </a:cubicBezTo>
                  <a:cubicBezTo>
                    <a:pt x="547" y="4451"/>
                    <a:pt x="403" y="5080"/>
                    <a:pt x="262" y="5398"/>
                  </a:cubicBezTo>
                  <a:lnTo>
                    <a:pt x="262" y="5398"/>
                  </a:lnTo>
                  <a:cubicBezTo>
                    <a:pt x="550" y="5204"/>
                    <a:pt x="1149" y="4970"/>
                    <a:pt x="2280" y="4907"/>
                  </a:cubicBezTo>
                  <a:cubicBezTo>
                    <a:pt x="5735" y="4747"/>
                    <a:pt x="5870" y="1957"/>
                    <a:pt x="4628" y="678"/>
                  </a:cubicBezTo>
                  <a:cubicBezTo>
                    <a:pt x="4202" y="243"/>
                    <a:pt x="3586" y="0"/>
                    <a:pt x="2960" y="0"/>
                  </a:cubicBezTo>
                  <a:close/>
                  <a:moveTo>
                    <a:pt x="262" y="5398"/>
                  </a:moveTo>
                  <a:cubicBezTo>
                    <a:pt x="37" y="5548"/>
                    <a:pt x="1" y="5674"/>
                    <a:pt x="48" y="5674"/>
                  </a:cubicBezTo>
                  <a:cubicBezTo>
                    <a:pt x="85" y="5674"/>
                    <a:pt x="173" y="5598"/>
                    <a:pt x="262" y="5398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29"/>
            <p:cNvSpPr/>
            <p:nvPr/>
          </p:nvSpPr>
          <p:spPr>
            <a:xfrm>
              <a:off x="171946" y="3402113"/>
              <a:ext cx="1090557" cy="2042306"/>
            </a:xfrm>
            <a:custGeom>
              <a:rect b="b" l="l" r="r" t="t"/>
              <a:pathLst>
                <a:path extrusionOk="0" h="39593" w="21142">
                  <a:moveTo>
                    <a:pt x="20522" y="0"/>
                  </a:moveTo>
                  <a:cubicBezTo>
                    <a:pt x="20508" y="0"/>
                    <a:pt x="20487" y="7"/>
                    <a:pt x="20457" y="20"/>
                  </a:cubicBezTo>
                  <a:cubicBezTo>
                    <a:pt x="19842" y="291"/>
                    <a:pt x="4512" y="15608"/>
                    <a:pt x="1" y="39445"/>
                  </a:cubicBezTo>
                  <a:lnTo>
                    <a:pt x="775" y="39593"/>
                  </a:lnTo>
                  <a:cubicBezTo>
                    <a:pt x="5190" y="13705"/>
                    <a:pt x="21141" y="0"/>
                    <a:pt x="2052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29"/>
            <p:cNvSpPr/>
            <p:nvPr/>
          </p:nvSpPr>
          <p:spPr>
            <a:xfrm>
              <a:off x="576301" y="4123082"/>
              <a:ext cx="664331" cy="305317"/>
            </a:xfrm>
            <a:custGeom>
              <a:rect b="b" l="l" r="r" t="t"/>
              <a:pathLst>
                <a:path extrusionOk="0" h="5919" w="12879">
                  <a:moveTo>
                    <a:pt x="8051" y="0"/>
                  </a:moveTo>
                  <a:cubicBezTo>
                    <a:pt x="6827" y="0"/>
                    <a:pt x="5487" y="359"/>
                    <a:pt x="4209" y="1299"/>
                  </a:cubicBezTo>
                  <a:cubicBezTo>
                    <a:pt x="2918" y="2246"/>
                    <a:pt x="2033" y="3684"/>
                    <a:pt x="1628" y="4176"/>
                  </a:cubicBezTo>
                  <a:cubicBezTo>
                    <a:pt x="1201" y="4742"/>
                    <a:pt x="864" y="5143"/>
                    <a:pt x="612" y="5417"/>
                  </a:cubicBezTo>
                  <a:lnTo>
                    <a:pt x="612" y="5417"/>
                  </a:lnTo>
                  <a:cubicBezTo>
                    <a:pt x="949" y="5199"/>
                    <a:pt x="1434" y="4957"/>
                    <a:pt x="2058" y="4791"/>
                  </a:cubicBezTo>
                  <a:cubicBezTo>
                    <a:pt x="3115" y="4520"/>
                    <a:pt x="11856" y="5086"/>
                    <a:pt x="12532" y="2861"/>
                  </a:cubicBezTo>
                  <a:cubicBezTo>
                    <a:pt x="12879" y="1744"/>
                    <a:pt x="10748" y="0"/>
                    <a:pt x="8051" y="0"/>
                  </a:cubicBezTo>
                  <a:close/>
                  <a:moveTo>
                    <a:pt x="612" y="5417"/>
                  </a:moveTo>
                  <a:cubicBezTo>
                    <a:pt x="192" y="5687"/>
                    <a:pt x="0" y="5919"/>
                    <a:pt x="52" y="5919"/>
                  </a:cubicBezTo>
                  <a:cubicBezTo>
                    <a:pt x="91" y="5919"/>
                    <a:pt x="276" y="5781"/>
                    <a:pt x="612" y="5417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29"/>
            <p:cNvSpPr/>
            <p:nvPr/>
          </p:nvSpPr>
          <p:spPr>
            <a:xfrm>
              <a:off x="374201" y="4238472"/>
              <a:ext cx="698272" cy="407605"/>
            </a:xfrm>
            <a:custGeom>
              <a:rect b="b" l="l" r="r" t="t"/>
              <a:pathLst>
                <a:path extrusionOk="0" h="7902" w="13537">
                  <a:moveTo>
                    <a:pt x="12820" y="0"/>
                  </a:moveTo>
                  <a:cubicBezTo>
                    <a:pt x="5071" y="0"/>
                    <a:pt x="0" y="7412"/>
                    <a:pt x="1169" y="7901"/>
                  </a:cubicBezTo>
                  <a:cubicBezTo>
                    <a:pt x="2872" y="3572"/>
                    <a:pt x="7922" y="15"/>
                    <a:pt x="13144" y="15"/>
                  </a:cubicBezTo>
                  <a:cubicBezTo>
                    <a:pt x="13275" y="15"/>
                    <a:pt x="13406" y="17"/>
                    <a:pt x="13536" y="21"/>
                  </a:cubicBezTo>
                  <a:cubicBezTo>
                    <a:pt x="13295" y="7"/>
                    <a:pt x="13057" y="0"/>
                    <a:pt x="1282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29"/>
            <p:cNvSpPr/>
            <p:nvPr/>
          </p:nvSpPr>
          <p:spPr>
            <a:xfrm>
              <a:off x="223219" y="3713981"/>
              <a:ext cx="378100" cy="713334"/>
            </a:xfrm>
            <a:custGeom>
              <a:rect b="b" l="l" r="r" t="t"/>
              <a:pathLst>
                <a:path extrusionOk="0" h="13829" w="7330">
                  <a:moveTo>
                    <a:pt x="2415" y="1"/>
                  </a:moveTo>
                  <a:cubicBezTo>
                    <a:pt x="975" y="1"/>
                    <a:pt x="0" y="1804"/>
                    <a:pt x="1355" y="5702"/>
                  </a:cubicBezTo>
                  <a:cubicBezTo>
                    <a:pt x="2719" y="9759"/>
                    <a:pt x="4932" y="10534"/>
                    <a:pt x="4662" y="13828"/>
                  </a:cubicBezTo>
                  <a:cubicBezTo>
                    <a:pt x="5006" y="9833"/>
                    <a:pt x="7329" y="8161"/>
                    <a:pt x="5977" y="3821"/>
                  </a:cubicBezTo>
                  <a:cubicBezTo>
                    <a:pt x="5238" y="1336"/>
                    <a:pt x="3654" y="1"/>
                    <a:pt x="2415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29"/>
            <p:cNvSpPr/>
            <p:nvPr/>
          </p:nvSpPr>
          <p:spPr>
            <a:xfrm>
              <a:off x="377399" y="3867955"/>
              <a:ext cx="158565" cy="817015"/>
            </a:xfrm>
            <a:custGeom>
              <a:rect b="b" l="l" r="r" t="t"/>
              <a:pathLst>
                <a:path extrusionOk="0" h="15839" w="3074">
                  <a:moveTo>
                    <a:pt x="1" y="0"/>
                  </a:moveTo>
                  <a:cubicBezTo>
                    <a:pt x="1882" y="4242"/>
                    <a:pt x="2275" y="11286"/>
                    <a:pt x="382" y="15822"/>
                  </a:cubicBezTo>
                  <a:cubicBezTo>
                    <a:pt x="409" y="15833"/>
                    <a:pt x="436" y="15838"/>
                    <a:pt x="464" y="15838"/>
                  </a:cubicBezTo>
                  <a:cubicBezTo>
                    <a:pt x="1611" y="15838"/>
                    <a:pt x="3074" y="6519"/>
                    <a:pt x="1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29"/>
            <p:cNvSpPr/>
            <p:nvPr/>
          </p:nvSpPr>
          <p:spPr>
            <a:xfrm>
              <a:off x="543547" y="3483459"/>
              <a:ext cx="371136" cy="661030"/>
            </a:xfrm>
            <a:custGeom>
              <a:rect b="b" l="l" r="r" t="t"/>
              <a:pathLst>
                <a:path extrusionOk="0" h="12815" w="7195">
                  <a:moveTo>
                    <a:pt x="2522" y="0"/>
                  </a:moveTo>
                  <a:cubicBezTo>
                    <a:pt x="2312" y="0"/>
                    <a:pt x="2112" y="53"/>
                    <a:pt x="1931" y="164"/>
                  </a:cubicBezTo>
                  <a:cubicBezTo>
                    <a:pt x="578" y="1025"/>
                    <a:pt x="1" y="4467"/>
                    <a:pt x="665" y="7061"/>
                  </a:cubicBezTo>
                  <a:cubicBezTo>
                    <a:pt x="1181" y="9102"/>
                    <a:pt x="2324" y="10479"/>
                    <a:pt x="1673" y="12814"/>
                  </a:cubicBezTo>
                  <a:cubicBezTo>
                    <a:pt x="1980" y="11745"/>
                    <a:pt x="2472" y="10749"/>
                    <a:pt x="3148" y="9876"/>
                  </a:cubicBezTo>
                  <a:cubicBezTo>
                    <a:pt x="7194" y="4488"/>
                    <a:pt x="4452" y="0"/>
                    <a:pt x="252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29"/>
            <p:cNvSpPr/>
            <p:nvPr/>
          </p:nvSpPr>
          <p:spPr>
            <a:xfrm>
              <a:off x="538491" y="3631398"/>
              <a:ext cx="182293" cy="737939"/>
            </a:xfrm>
            <a:custGeom>
              <a:rect b="b" l="l" r="r" t="t"/>
              <a:pathLst>
                <a:path extrusionOk="0" h="14306" w="3534">
                  <a:moveTo>
                    <a:pt x="2791" y="1"/>
                  </a:moveTo>
                  <a:lnTo>
                    <a:pt x="2791" y="1"/>
                  </a:lnTo>
                  <a:cubicBezTo>
                    <a:pt x="3197" y="3418"/>
                    <a:pt x="2250" y="9725"/>
                    <a:pt x="0" y="14286"/>
                  </a:cubicBezTo>
                  <a:cubicBezTo>
                    <a:pt x="28" y="14299"/>
                    <a:pt x="56" y="14306"/>
                    <a:pt x="86" y="14306"/>
                  </a:cubicBezTo>
                  <a:cubicBezTo>
                    <a:pt x="1186" y="14306"/>
                    <a:pt x="3533" y="5101"/>
                    <a:pt x="279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29"/>
            <p:cNvSpPr/>
            <p:nvPr/>
          </p:nvSpPr>
          <p:spPr>
            <a:xfrm>
              <a:off x="851288" y="3680865"/>
              <a:ext cx="706113" cy="261781"/>
            </a:xfrm>
            <a:custGeom>
              <a:rect b="b" l="l" r="r" t="t"/>
              <a:pathLst>
                <a:path extrusionOk="0" h="5075" w="13689">
                  <a:moveTo>
                    <a:pt x="7391" y="0"/>
                  </a:moveTo>
                  <a:cubicBezTo>
                    <a:pt x="5914" y="0"/>
                    <a:pt x="4225" y="621"/>
                    <a:pt x="2751" y="2312"/>
                  </a:cubicBezTo>
                  <a:cubicBezTo>
                    <a:pt x="1560" y="3713"/>
                    <a:pt x="780" y="4460"/>
                    <a:pt x="366" y="4811"/>
                  </a:cubicBezTo>
                  <a:lnTo>
                    <a:pt x="366" y="4811"/>
                  </a:lnTo>
                  <a:cubicBezTo>
                    <a:pt x="884" y="4520"/>
                    <a:pt x="1541" y="4429"/>
                    <a:pt x="2272" y="4429"/>
                  </a:cubicBezTo>
                  <a:cubicBezTo>
                    <a:pt x="3512" y="4429"/>
                    <a:pt x="4967" y="4692"/>
                    <a:pt x="6322" y="4692"/>
                  </a:cubicBezTo>
                  <a:cubicBezTo>
                    <a:pt x="6528" y="4692"/>
                    <a:pt x="6731" y="4686"/>
                    <a:pt x="6931" y="4672"/>
                  </a:cubicBezTo>
                  <a:cubicBezTo>
                    <a:pt x="13689" y="4281"/>
                    <a:pt x="11270" y="0"/>
                    <a:pt x="7391" y="0"/>
                  </a:cubicBezTo>
                  <a:close/>
                  <a:moveTo>
                    <a:pt x="366" y="4811"/>
                  </a:moveTo>
                  <a:lnTo>
                    <a:pt x="366" y="4811"/>
                  </a:lnTo>
                  <a:cubicBezTo>
                    <a:pt x="248" y="4877"/>
                    <a:pt x="137" y="4953"/>
                    <a:pt x="34" y="5041"/>
                  </a:cubicBezTo>
                  <a:cubicBezTo>
                    <a:pt x="10" y="5062"/>
                    <a:pt x="1" y="5074"/>
                    <a:pt x="8" y="5074"/>
                  </a:cubicBezTo>
                  <a:cubicBezTo>
                    <a:pt x="26" y="5074"/>
                    <a:pt x="143" y="5000"/>
                    <a:pt x="366" y="481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29"/>
            <p:cNvSpPr/>
            <p:nvPr/>
          </p:nvSpPr>
          <p:spPr>
            <a:xfrm>
              <a:off x="648207" y="3796307"/>
              <a:ext cx="648753" cy="318367"/>
            </a:xfrm>
            <a:custGeom>
              <a:rect b="b" l="l" r="r" t="t"/>
              <a:pathLst>
                <a:path extrusionOk="0" h="6172" w="12577">
                  <a:moveTo>
                    <a:pt x="12576" y="0"/>
                  </a:moveTo>
                  <a:lnTo>
                    <a:pt x="12576" y="0"/>
                  </a:lnTo>
                  <a:cubicBezTo>
                    <a:pt x="4979" y="234"/>
                    <a:pt x="0" y="5569"/>
                    <a:pt x="1008" y="6171"/>
                  </a:cubicBezTo>
                  <a:cubicBezTo>
                    <a:pt x="3246" y="2373"/>
                    <a:pt x="8249" y="258"/>
                    <a:pt x="1257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29"/>
            <p:cNvSpPr/>
            <p:nvPr/>
          </p:nvSpPr>
          <p:spPr>
            <a:xfrm>
              <a:off x="906945" y="3434043"/>
              <a:ext cx="129988" cy="250691"/>
            </a:xfrm>
            <a:custGeom>
              <a:rect b="b" l="l" r="r" t="t"/>
              <a:pathLst>
                <a:path extrusionOk="0" h="4860" w="2520">
                  <a:moveTo>
                    <a:pt x="1346" y="1"/>
                  </a:moveTo>
                  <a:cubicBezTo>
                    <a:pt x="744" y="1"/>
                    <a:pt x="117" y="572"/>
                    <a:pt x="74" y="1688"/>
                  </a:cubicBezTo>
                  <a:cubicBezTo>
                    <a:pt x="0" y="3191"/>
                    <a:pt x="1165" y="3601"/>
                    <a:pt x="902" y="4836"/>
                  </a:cubicBezTo>
                  <a:lnTo>
                    <a:pt x="902" y="4836"/>
                  </a:lnTo>
                  <a:cubicBezTo>
                    <a:pt x="1206" y="3482"/>
                    <a:pt x="2397" y="3436"/>
                    <a:pt x="2471" y="1725"/>
                  </a:cubicBezTo>
                  <a:cubicBezTo>
                    <a:pt x="2520" y="566"/>
                    <a:pt x="1945" y="1"/>
                    <a:pt x="1346" y="1"/>
                  </a:cubicBezTo>
                  <a:close/>
                  <a:moveTo>
                    <a:pt x="902" y="4836"/>
                  </a:moveTo>
                  <a:cubicBezTo>
                    <a:pt x="901" y="4844"/>
                    <a:pt x="899" y="4852"/>
                    <a:pt x="897" y="4860"/>
                  </a:cubicBezTo>
                  <a:cubicBezTo>
                    <a:pt x="899" y="4852"/>
                    <a:pt x="901" y="4844"/>
                    <a:pt x="902" y="4836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29"/>
            <p:cNvSpPr/>
            <p:nvPr/>
          </p:nvSpPr>
          <p:spPr>
            <a:xfrm>
              <a:off x="914528" y="3488101"/>
              <a:ext cx="59629" cy="281331"/>
            </a:xfrm>
            <a:custGeom>
              <a:rect b="b" l="l" r="r" t="t"/>
              <a:pathLst>
                <a:path extrusionOk="0" h="5454" w="1156">
                  <a:moveTo>
                    <a:pt x="1156" y="1"/>
                  </a:moveTo>
                  <a:cubicBezTo>
                    <a:pt x="1094" y="1439"/>
                    <a:pt x="873" y="4291"/>
                    <a:pt x="0" y="5422"/>
                  </a:cubicBezTo>
                  <a:cubicBezTo>
                    <a:pt x="31" y="5443"/>
                    <a:pt x="61" y="5453"/>
                    <a:pt x="93" y="5453"/>
                  </a:cubicBezTo>
                  <a:cubicBezTo>
                    <a:pt x="557" y="5453"/>
                    <a:pt x="1110" y="3191"/>
                    <a:pt x="1156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29"/>
            <p:cNvSpPr/>
            <p:nvPr/>
          </p:nvSpPr>
          <p:spPr>
            <a:xfrm>
              <a:off x="-459011" y="4101314"/>
              <a:ext cx="649424" cy="669025"/>
            </a:xfrm>
            <a:custGeom>
              <a:rect b="b" l="l" r="r" t="t"/>
              <a:pathLst>
                <a:path extrusionOk="0" h="12970" w="12590">
                  <a:moveTo>
                    <a:pt x="6398" y="1"/>
                  </a:moveTo>
                  <a:cubicBezTo>
                    <a:pt x="5483" y="1"/>
                    <a:pt x="4574" y="229"/>
                    <a:pt x="3812" y="652"/>
                  </a:cubicBezTo>
                  <a:cubicBezTo>
                    <a:pt x="1869" y="1734"/>
                    <a:pt x="1" y="4635"/>
                    <a:pt x="996" y="6922"/>
                  </a:cubicBezTo>
                  <a:cubicBezTo>
                    <a:pt x="2472" y="10364"/>
                    <a:pt x="7733" y="9528"/>
                    <a:pt x="8557" y="12970"/>
                  </a:cubicBezTo>
                  <a:cubicBezTo>
                    <a:pt x="7746" y="9577"/>
                    <a:pt x="12589" y="7081"/>
                    <a:pt x="10721" y="2705"/>
                  </a:cubicBezTo>
                  <a:cubicBezTo>
                    <a:pt x="9907" y="827"/>
                    <a:pt x="8141" y="1"/>
                    <a:pt x="6398" y="1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29"/>
            <p:cNvSpPr/>
            <p:nvPr/>
          </p:nvSpPr>
          <p:spPr>
            <a:xfrm>
              <a:off x="-193928" y="4268080"/>
              <a:ext cx="242902" cy="756561"/>
            </a:xfrm>
            <a:custGeom>
              <a:rect b="b" l="l" r="r" t="t"/>
              <a:pathLst>
                <a:path extrusionOk="0" h="14667" w="4709">
                  <a:moveTo>
                    <a:pt x="0" y="1"/>
                  </a:moveTo>
                  <a:cubicBezTo>
                    <a:pt x="2066" y="4647"/>
                    <a:pt x="3356" y="9602"/>
                    <a:pt x="3836" y="14667"/>
                  </a:cubicBezTo>
                  <a:lnTo>
                    <a:pt x="4709" y="14556"/>
                  </a:lnTo>
                  <a:cubicBezTo>
                    <a:pt x="3934" y="9479"/>
                    <a:pt x="2336" y="4561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11" name="Google Shape;1711;p29"/>
            <p:cNvGrpSpPr/>
            <p:nvPr/>
          </p:nvGrpSpPr>
          <p:grpSpPr>
            <a:xfrm>
              <a:off x="1028982" y="4105447"/>
              <a:ext cx="1739559" cy="2035653"/>
              <a:chOff x="1486184" y="4241847"/>
              <a:chExt cx="1427506" cy="1670485"/>
            </a:xfrm>
          </p:grpSpPr>
          <p:sp>
            <p:nvSpPr>
              <p:cNvPr id="1712" name="Google Shape;1712;p29"/>
              <p:cNvSpPr/>
              <p:nvPr/>
            </p:nvSpPr>
            <p:spPr>
              <a:xfrm rot="-3591666">
                <a:off x="2116819" y="4305366"/>
                <a:ext cx="241308" cy="163984"/>
              </a:xfrm>
              <a:custGeom>
                <a:rect b="b" l="l" r="r" t="t"/>
                <a:pathLst>
                  <a:path extrusionOk="0" h="3179" w="4678">
                    <a:moveTo>
                      <a:pt x="264" y="2616"/>
                    </a:moveTo>
                    <a:cubicBezTo>
                      <a:pt x="46" y="2630"/>
                      <a:pt x="1" y="2705"/>
                      <a:pt x="67" y="2705"/>
                    </a:cubicBezTo>
                    <a:cubicBezTo>
                      <a:pt x="103" y="2705"/>
                      <a:pt x="172" y="2683"/>
                      <a:pt x="264" y="2616"/>
                    </a:cubicBezTo>
                    <a:close/>
                    <a:moveTo>
                      <a:pt x="2785" y="1"/>
                    </a:moveTo>
                    <a:cubicBezTo>
                      <a:pt x="2146" y="1"/>
                      <a:pt x="1463" y="416"/>
                      <a:pt x="1032" y="1456"/>
                    </a:cubicBezTo>
                    <a:cubicBezTo>
                      <a:pt x="738" y="2155"/>
                      <a:pt x="453" y="2479"/>
                      <a:pt x="264" y="2616"/>
                    </a:cubicBezTo>
                    <a:lnTo>
                      <a:pt x="264" y="2616"/>
                    </a:lnTo>
                    <a:cubicBezTo>
                      <a:pt x="287" y="2614"/>
                      <a:pt x="311" y="2614"/>
                      <a:pt x="337" y="2614"/>
                    </a:cubicBezTo>
                    <a:cubicBezTo>
                      <a:pt x="581" y="2614"/>
                      <a:pt x="991" y="2683"/>
                      <a:pt x="1622" y="2943"/>
                    </a:cubicBezTo>
                    <a:cubicBezTo>
                      <a:pt x="2033" y="3107"/>
                      <a:pt x="2401" y="3178"/>
                      <a:pt x="2724" y="3178"/>
                    </a:cubicBezTo>
                    <a:cubicBezTo>
                      <a:pt x="4121" y="3178"/>
                      <a:pt x="4678" y="1846"/>
                      <a:pt x="4229" y="927"/>
                    </a:cubicBezTo>
                    <a:cubicBezTo>
                      <a:pt x="3949" y="367"/>
                      <a:pt x="3386" y="1"/>
                      <a:pt x="2785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29"/>
              <p:cNvSpPr/>
              <p:nvPr/>
            </p:nvSpPr>
            <p:spPr>
              <a:xfrm rot="-3591666">
                <a:off x="1192987" y="4956679"/>
                <a:ext cx="1538892" cy="207933"/>
              </a:xfrm>
              <a:custGeom>
                <a:rect b="b" l="l" r="r" t="t"/>
                <a:pathLst>
                  <a:path extrusionOk="0" h="4031" w="29833">
                    <a:moveTo>
                      <a:pt x="29482" y="0"/>
                    </a:moveTo>
                    <a:cubicBezTo>
                      <a:pt x="29482" y="0"/>
                      <a:pt x="29481" y="0"/>
                      <a:pt x="29481" y="0"/>
                    </a:cubicBezTo>
                    <a:cubicBezTo>
                      <a:pt x="29332" y="9"/>
                      <a:pt x="21916" y="3726"/>
                      <a:pt x="11312" y="3726"/>
                    </a:cubicBezTo>
                    <a:cubicBezTo>
                      <a:pt x="7872" y="3726"/>
                      <a:pt x="4096" y="3335"/>
                      <a:pt x="124" y="2299"/>
                    </a:cubicBezTo>
                    <a:lnTo>
                      <a:pt x="1" y="2815"/>
                    </a:lnTo>
                    <a:cubicBezTo>
                      <a:pt x="3606" y="3691"/>
                      <a:pt x="7104" y="4030"/>
                      <a:pt x="10355" y="4030"/>
                    </a:cubicBezTo>
                    <a:cubicBezTo>
                      <a:pt x="21558" y="4030"/>
                      <a:pt x="29833" y="0"/>
                      <a:pt x="2948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29"/>
              <p:cNvSpPr/>
              <p:nvPr/>
            </p:nvSpPr>
            <p:spPr>
              <a:xfrm rot="-3591666">
                <a:off x="2053792" y="4885916"/>
                <a:ext cx="473227" cy="277674"/>
              </a:xfrm>
              <a:custGeom>
                <a:rect b="b" l="l" r="r" t="t"/>
                <a:pathLst>
                  <a:path extrusionOk="0" h="5383" w="9174">
                    <a:moveTo>
                      <a:pt x="70" y="0"/>
                    </a:moveTo>
                    <a:cubicBezTo>
                      <a:pt x="0" y="0"/>
                      <a:pt x="117" y="67"/>
                      <a:pt x="520" y="146"/>
                    </a:cubicBezTo>
                    <a:lnTo>
                      <a:pt x="520" y="146"/>
                    </a:lnTo>
                    <a:cubicBezTo>
                      <a:pt x="289" y="40"/>
                      <a:pt x="124" y="0"/>
                      <a:pt x="70" y="0"/>
                    </a:cubicBezTo>
                    <a:close/>
                    <a:moveTo>
                      <a:pt x="520" y="146"/>
                    </a:moveTo>
                    <a:lnTo>
                      <a:pt x="520" y="146"/>
                    </a:lnTo>
                    <a:cubicBezTo>
                      <a:pt x="773" y="262"/>
                      <a:pt x="1104" y="457"/>
                      <a:pt x="1453" y="764"/>
                    </a:cubicBezTo>
                    <a:cubicBezTo>
                      <a:pt x="1644" y="922"/>
                      <a:pt x="4911" y="5382"/>
                      <a:pt x="7149" y="5382"/>
                    </a:cubicBezTo>
                    <a:cubicBezTo>
                      <a:pt x="7354" y="5382"/>
                      <a:pt x="7550" y="5345"/>
                      <a:pt x="7735" y="5263"/>
                    </a:cubicBezTo>
                    <a:cubicBezTo>
                      <a:pt x="9173" y="4637"/>
                      <a:pt x="7845" y="1194"/>
                      <a:pt x="4379" y="506"/>
                    </a:cubicBezTo>
                    <a:cubicBezTo>
                      <a:pt x="3357" y="315"/>
                      <a:pt x="2634" y="302"/>
                      <a:pt x="2150" y="302"/>
                    </a:cubicBezTo>
                    <a:cubicBezTo>
                      <a:pt x="2069" y="302"/>
                      <a:pt x="1995" y="302"/>
                      <a:pt x="1927" y="302"/>
                    </a:cubicBezTo>
                    <a:cubicBezTo>
                      <a:pt x="1824" y="302"/>
                      <a:pt x="1736" y="301"/>
                      <a:pt x="1662" y="297"/>
                    </a:cubicBezTo>
                    <a:cubicBezTo>
                      <a:pt x="1148" y="251"/>
                      <a:pt x="776" y="196"/>
                      <a:pt x="520" y="146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29"/>
              <p:cNvSpPr/>
              <p:nvPr/>
            </p:nvSpPr>
            <p:spPr>
              <a:xfrm rot="-3591666">
                <a:off x="1904221" y="5017648"/>
                <a:ext cx="507995" cy="222170"/>
              </a:xfrm>
              <a:custGeom>
                <a:rect b="b" l="l" r="r" t="t"/>
                <a:pathLst>
                  <a:path extrusionOk="0" h="4307" w="9848">
                    <a:moveTo>
                      <a:pt x="599" y="0"/>
                    </a:moveTo>
                    <a:cubicBezTo>
                      <a:pt x="222" y="0"/>
                      <a:pt x="3" y="72"/>
                      <a:pt x="1" y="213"/>
                    </a:cubicBezTo>
                    <a:cubicBezTo>
                      <a:pt x="3615" y="262"/>
                      <a:pt x="7672" y="2205"/>
                      <a:pt x="9848" y="4307"/>
                    </a:cubicBezTo>
                    <a:cubicBezTo>
                      <a:pt x="6974" y="1383"/>
                      <a:pt x="2256" y="0"/>
                      <a:pt x="599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29"/>
              <p:cNvSpPr/>
              <p:nvPr/>
            </p:nvSpPr>
            <p:spPr>
              <a:xfrm rot="-3591666">
                <a:off x="1741916" y="4748909"/>
                <a:ext cx="320746" cy="356288"/>
              </a:xfrm>
              <a:custGeom>
                <a:rect b="b" l="l" r="r" t="t"/>
                <a:pathLst>
                  <a:path extrusionOk="0" h="6907" w="6218">
                    <a:moveTo>
                      <a:pt x="5011" y="0"/>
                    </a:moveTo>
                    <a:cubicBezTo>
                      <a:pt x="4514" y="0"/>
                      <a:pt x="3822" y="583"/>
                      <a:pt x="2951" y="2149"/>
                    </a:cubicBezTo>
                    <a:cubicBezTo>
                      <a:pt x="1678" y="4424"/>
                      <a:pt x="1843" y="6042"/>
                      <a:pt x="27" y="6894"/>
                    </a:cubicBezTo>
                    <a:lnTo>
                      <a:pt x="27" y="6894"/>
                    </a:lnTo>
                    <a:cubicBezTo>
                      <a:pt x="2253" y="5865"/>
                      <a:pt x="4161" y="6343"/>
                      <a:pt x="5496" y="3809"/>
                    </a:cubicBezTo>
                    <a:cubicBezTo>
                      <a:pt x="6218" y="2348"/>
                      <a:pt x="6009" y="0"/>
                      <a:pt x="5011" y="0"/>
                    </a:cubicBezTo>
                    <a:close/>
                    <a:moveTo>
                      <a:pt x="27" y="6894"/>
                    </a:moveTo>
                    <a:cubicBezTo>
                      <a:pt x="18" y="6898"/>
                      <a:pt x="9" y="6902"/>
                      <a:pt x="0" y="6906"/>
                    </a:cubicBezTo>
                    <a:cubicBezTo>
                      <a:pt x="9" y="6902"/>
                      <a:pt x="18" y="6898"/>
                      <a:pt x="27" y="6894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29"/>
              <p:cNvSpPr/>
              <p:nvPr/>
            </p:nvSpPr>
            <p:spPr>
              <a:xfrm rot="-3591666">
                <a:off x="1694209" y="4921423"/>
                <a:ext cx="412978" cy="301918"/>
              </a:xfrm>
              <a:custGeom>
                <a:rect b="b" l="l" r="r" t="t"/>
                <a:pathLst>
                  <a:path extrusionOk="0" h="5853" w="8006">
                    <a:moveTo>
                      <a:pt x="8006" y="0"/>
                    </a:moveTo>
                    <a:lnTo>
                      <a:pt x="8006" y="0"/>
                    </a:lnTo>
                    <a:cubicBezTo>
                      <a:pt x="6847" y="3233"/>
                      <a:pt x="3569" y="5594"/>
                      <a:pt x="83" y="5594"/>
                    </a:cubicBezTo>
                    <a:cubicBezTo>
                      <a:pt x="56" y="5594"/>
                      <a:pt x="29" y="5594"/>
                      <a:pt x="2" y="5594"/>
                    </a:cubicBezTo>
                    <a:lnTo>
                      <a:pt x="2" y="5594"/>
                    </a:lnTo>
                    <a:cubicBezTo>
                      <a:pt x="0" y="5763"/>
                      <a:pt x="221" y="5852"/>
                      <a:pt x="593" y="5852"/>
                    </a:cubicBezTo>
                    <a:cubicBezTo>
                      <a:pt x="2196" y="5852"/>
                      <a:pt x="6608" y="4182"/>
                      <a:pt x="8006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29"/>
              <p:cNvSpPr/>
              <p:nvPr/>
            </p:nvSpPr>
            <p:spPr>
              <a:xfrm rot="-3591666">
                <a:off x="1856461" y="4585090"/>
                <a:ext cx="354998" cy="301557"/>
              </a:xfrm>
              <a:custGeom>
                <a:rect b="b" l="l" r="r" t="t"/>
                <a:pathLst>
                  <a:path extrusionOk="0" h="5846" w="6882">
                    <a:moveTo>
                      <a:pt x="4966" y="1"/>
                    </a:moveTo>
                    <a:cubicBezTo>
                      <a:pt x="4247" y="1"/>
                      <a:pt x="3261" y="748"/>
                      <a:pt x="2226" y="2796"/>
                    </a:cubicBezTo>
                    <a:cubicBezTo>
                      <a:pt x="1614" y="3995"/>
                      <a:pt x="1465" y="5145"/>
                      <a:pt x="22" y="5835"/>
                    </a:cubicBezTo>
                    <a:lnTo>
                      <a:pt x="22" y="5835"/>
                    </a:lnTo>
                    <a:cubicBezTo>
                      <a:pt x="811" y="5463"/>
                      <a:pt x="1457" y="5389"/>
                      <a:pt x="2078" y="5304"/>
                    </a:cubicBezTo>
                    <a:cubicBezTo>
                      <a:pt x="6881" y="4552"/>
                      <a:pt x="6741" y="1"/>
                      <a:pt x="4966" y="1"/>
                    </a:cubicBezTo>
                    <a:close/>
                    <a:moveTo>
                      <a:pt x="22" y="5835"/>
                    </a:moveTo>
                    <a:cubicBezTo>
                      <a:pt x="15" y="5838"/>
                      <a:pt x="8" y="5842"/>
                      <a:pt x="1" y="5845"/>
                    </a:cubicBezTo>
                    <a:cubicBezTo>
                      <a:pt x="8" y="5842"/>
                      <a:pt x="15" y="5838"/>
                      <a:pt x="22" y="5835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29"/>
              <p:cNvSpPr/>
              <p:nvPr/>
            </p:nvSpPr>
            <p:spPr>
              <a:xfrm rot="-3591666">
                <a:off x="1824587" y="4755642"/>
                <a:ext cx="399566" cy="257092"/>
              </a:xfrm>
              <a:custGeom>
                <a:rect b="b" l="l" r="r" t="t"/>
                <a:pathLst>
                  <a:path extrusionOk="0" h="4984" w="7746">
                    <a:moveTo>
                      <a:pt x="7746" y="0"/>
                    </a:moveTo>
                    <a:lnTo>
                      <a:pt x="7746" y="0"/>
                    </a:lnTo>
                    <a:cubicBezTo>
                      <a:pt x="6344" y="2607"/>
                      <a:pt x="2840" y="4635"/>
                      <a:pt x="1" y="4783"/>
                    </a:cubicBezTo>
                    <a:cubicBezTo>
                      <a:pt x="9" y="4917"/>
                      <a:pt x="169" y="4983"/>
                      <a:pt x="439" y="4983"/>
                    </a:cubicBezTo>
                    <a:cubicBezTo>
                      <a:pt x="1827" y="4983"/>
                      <a:pt x="6120" y="3241"/>
                      <a:pt x="7746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29"/>
              <p:cNvSpPr/>
              <p:nvPr/>
            </p:nvSpPr>
            <p:spPr>
              <a:xfrm rot="-3591666">
                <a:off x="2139062" y="4547812"/>
                <a:ext cx="451717" cy="187764"/>
              </a:xfrm>
              <a:custGeom>
                <a:rect b="b" l="l" r="r" t="t"/>
                <a:pathLst>
                  <a:path extrusionOk="0" h="3640" w="8757">
                    <a:moveTo>
                      <a:pt x="25" y="440"/>
                    </a:moveTo>
                    <a:cubicBezTo>
                      <a:pt x="0" y="440"/>
                      <a:pt x="62" y="458"/>
                      <a:pt x="235" y="465"/>
                    </a:cubicBezTo>
                    <a:lnTo>
                      <a:pt x="235" y="465"/>
                    </a:lnTo>
                    <a:cubicBezTo>
                      <a:pt x="174" y="455"/>
                      <a:pt x="111" y="447"/>
                      <a:pt x="47" y="442"/>
                    </a:cubicBezTo>
                    <a:cubicBezTo>
                      <a:pt x="37" y="441"/>
                      <a:pt x="29" y="440"/>
                      <a:pt x="25" y="440"/>
                    </a:cubicBezTo>
                    <a:close/>
                    <a:moveTo>
                      <a:pt x="4057" y="1"/>
                    </a:moveTo>
                    <a:cubicBezTo>
                      <a:pt x="3622" y="1"/>
                      <a:pt x="3168" y="50"/>
                      <a:pt x="2702" y="159"/>
                    </a:cubicBezTo>
                    <a:cubicBezTo>
                      <a:pt x="1494" y="414"/>
                      <a:pt x="762" y="468"/>
                      <a:pt x="375" y="468"/>
                    </a:cubicBezTo>
                    <a:cubicBezTo>
                      <a:pt x="322" y="468"/>
                      <a:pt x="275" y="467"/>
                      <a:pt x="235" y="465"/>
                    </a:cubicBezTo>
                    <a:lnTo>
                      <a:pt x="235" y="465"/>
                    </a:lnTo>
                    <a:cubicBezTo>
                      <a:pt x="1617" y="695"/>
                      <a:pt x="2301" y="2155"/>
                      <a:pt x="4067" y="3073"/>
                    </a:cubicBezTo>
                    <a:cubicBezTo>
                      <a:pt x="4801" y="3440"/>
                      <a:pt x="5626" y="3640"/>
                      <a:pt x="6342" y="3640"/>
                    </a:cubicBezTo>
                    <a:cubicBezTo>
                      <a:pt x="7041" y="3640"/>
                      <a:pt x="7636" y="3449"/>
                      <a:pt x="7939" y="3036"/>
                    </a:cubicBezTo>
                    <a:cubicBezTo>
                      <a:pt x="8756" y="1954"/>
                      <a:pt x="6798" y="1"/>
                      <a:pt x="4057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29"/>
              <p:cNvSpPr/>
              <p:nvPr/>
            </p:nvSpPr>
            <p:spPr>
              <a:xfrm rot="-3591666">
                <a:off x="2026120" y="4697532"/>
                <a:ext cx="480088" cy="103373"/>
              </a:xfrm>
              <a:custGeom>
                <a:rect b="b" l="l" r="r" t="t"/>
                <a:pathLst>
                  <a:path extrusionOk="0" h="2004" w="9307">
                    <a:moveTo>
                      <a:pt x="1234" y="1"/>
                    </a:moveTo>
                    <a:cubicBezTo>
                      <a:pt x="808" y="1"/>
                      <a:pt x="395" y="27"/>
                      <a:pt x="0" y="85"/>
                    </a:cubicBezTo>
                    <a:cubicBezTo>
                      <a:pt x="30" y="263"/>
                      <a:pt x="145" y="312"/>
                      <a:pt x="382" y="312"/>
                    </a:cubicBezTo>
                    <a:cubicBezTo>
                      <a:pt x="681" y="312"/>
                      <a:pt x="1176" y="233"/>
                      <a:pt x="1940" y="233"/>
                    </a:cubicBezTo>
                    <a:cubicBezTo>
                      <a:pt x="3340" y="233"/>
                      <a:pt x="5644" y="498"/>
                      <a:pt x="9306" y="2003"/>
                    </a:cubicBezTo>
                    <a:cubicBezTo>
                      <a:pt x="7030" y="1029"/>
                      <a:pt x="3879" y="1"/>
                      <a:pt x="1234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29"/>
              <p:cNvSpPr/>
              <p:nvPr/>
            </p:nvSpPr>
            <p:spPr>
              <a:xfrm rot="-3591666">
                <a:off x="2100858" y="4455693"/>
                <a:ext cx="126380" cy="136903"/>
              </a:xfrm>
              <a:custGeom>
                <a:rect b="b" l="l" r="r" t="t"/>
                <a:pathLst>
                  <a:path extrusionOk="0" h="2654" w="2450">
                    <a:moveTo>
                      <a:pt x="1484" y="1"/>
                    </a:moveTo>
                    <a:cubicBezTo>
                      <a:pt x="1200" y="1"/>
                      <a:pt x="879" y="174"/>
                      <a:pt x="627" y="589"/>
                    </a:cubicBezTo>
                    <a:cubicBezTo>
                      <a:pt x="123" y="1425"/>
                      <a:pt x="615" y="2088"/>
                      <a:pt x="0" y="2654"/>
                    </a:cubicBezTo>
                    <a:cubicBezTo>
                      <a:pt x="627" y="2088"/>
                      <a:pt x="1402" y="2347"/>
                      <a:pt x="1955" y="1461"/>
                    </a:cubicBezTo>
                    <a:cubicBezTo>
                      <a:pt x="2450" y="651"/>
                      <a:pt x="2035" y="1"/>
                      <a:pt x="1484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29"/>
              <p:cNvSpPr/>
              <p:nvPr/>
            </p:nvSpPr>
            <p:spPr>
              <a:xfrm rot="-3591666">
                <a:off x="2103012" y="4517789"/>
                <a:ext cx="130042" cy="136335"/>
              </a:xfrm>
              <a:custGeom>
                <a:rect b="b" l="l" r="r" t="t"/>
                <a:pathLst>
                  <a:path extrusionOk="0" h="2643" w="2521">
                    <a:moveTo>
                      <a:pt x="2521" y="1"/>
                    </a:moveTo>
                    <a:cubicBezTo>
                      <a:pt x="1980" y="923"/>
                      <a:pt x="1033" y="2263"/>
                      <a:pt x="1" y="2570"/>
                    </a:cubicBezTo>
                    <a:cubicBezTo>
                      <a:pt x="12" y="2618"/>
                      <a:pt x="48" y="2642"/>
                      <a:pt x="104" y="2642"/>
                    </a:cubicBezTo>
                    <a:cubicBezTo>
                      <a:pt x="460" y="2642"/>
                      <a:pt x="1628" y="1680"/>
                      <a:pt x="2521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29"/>
              <p:cNvSpPr/>
              <p:nvPr/>
            </p:nvSpPr>
            <p:spPr>
              <a:xfrm rot="-3591666">
                <a:off x="2105793" y="5057769"/>
                <a:ext cx="772618" cy="526410"/>
              </a:xfrm>
              <a:custGeom>
                <a:rect b="b" l="l" r="r" t="t"/>
                <a:pathLst>
                  <a:path extrusionOk="0" h="10205" w="14978">
                    <a:moveTo>
                      <a:pt x="199" y="1248"/>
                    </a:moveTo>
                    <a:cubicBezTo>
                      <a:pt x="1" y="1248"/>
                      <a:pt x="90" y="1410"/>
                      <a:pt x="706" y="1421"/>
                    </a:cubicBezTo>
                    <a:lnTo>
                      <a:pt x="706" y="1421"/>
                    </a:lnTo>
                    <a:cubicBezTo>
                      <a:pt x="482" y="1292"/>
                      <a:pt x="302" y="1248"/>
                      <a:pt x="199" y="1248"/>
                    </a:cubicBezTo>
                    <a:close/>
                    <a:moveTo>
                      <a:pt x="7768" y="0"/>
                    </a:moveTo>
                    <a:cubicBezTo>
                      <a:pt x="6976" y="0"/>
                      <a:pt x="6111" y="132"/>
                      <a:pt x="5182" y="426"/>
                    </a:cubicBezTo>
                    <a:cubicBezTo>
                      <a:pt x="2858" y="1227"/>
                      <a:pt x="1494" y="1422"/>
                      <a:pt x="776" y="1422"/>
                    </a:cubicBezTo>
                    <a:cubicBezTo>
                      <a:pt x="752" y="1422"/>
                      <a:pt x="728" y="1422"/>
                      <a:pt x="706" y="1421"/>
                    </a:cubicBezTo>
                    <a:lnTo>
                      <a:pt x="706" y="1421"/>
                    </a:lnTo>
                    <a:cubicBezTo>
                      <a:pt x="1307" y="1770"/>
                      <a:pt x="2226" y="2741"/>
                      <a:pt x="2822" y="5171"/>
                    </a:cubicBezTo>
                    <a:cubicBezTo>
                      <a:pt x="3203" y="6855"/>
                      <a:pt x="3485" y="8527"/>
                      <a:pt x="4862" y="9535"/>
                    </a:cubicBezTo>
                    <a:cubicBezTo>
                      <a:pt x="5497" y="10010"/>
                      <a:pt x="6297" y="10204"/>
                      <a:pt x="7136" y="10204"/>
                    </a:cubicBezTo>
                    <a:cubicBezTo>
                      <a:pt x="8817" y="10204"/>
                      <a:pt x="10652" y="9425"/>
                      <a:pt x="11611" y="8564"/>
                    </a:cubicBezTo>
                    <a:cubicBezTo>
                      <a:pt x="14977" y="5560"/>
                      <a:pt x="12907" y="0"/>
                      <a:pt x="7768" y="0"/>
                    </a:cubicBezTo>
                    <a:close/>
                  </a:path>
                </a:pathLst>
              </a:custGeom>
              <a:solidFill>
                <a:srgbClr val="C335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29"/>
              <p:cNvSpPr/>
              <p:nvPr/>
            </p:nvSpPr>
            <p:spPr>
              <a:xfrm rot="-3591666">
                <a:off x="1894997" y="5331961"/>
                <a:ext cx="745124" cy="343753"/>
              </a:xfrm>
              <a:custGeom>
                <a:rect b="b" l="l" r="r" t="t"/>
                <a:pathLst>
                  <a:path extrusionOk="0" h="6664" w="14445">
                    <a:moveTo>
                      <a:pt x="0" y="1"/>
                    </a:moveTo>
                    <a:lnTo>
                      <a:pt x="74" y="947"/>
                    </a:lnTo>
                    <a:cubicBezTo>
                      <a:pt x="5446" y="1599"/>
                      <a:pt x="10548" y="3050"/>
                      <a:pt x="14445" y="6664"/>
                    </a:cubicBezTo>
                    <a:cubicBezTo>
                      <a:pt x="11372" y="3332"/>
                      <a:pt x="5200" y="345"/>
                      <a:pt x="0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26" name="Google Shape;1726;p29"/>
            <p:cNvSpPr/>
            <p:nvPr/>
          </p:nvSpPr>
          <p:spPr>
            <a:xfrm>
              <a:off x="-919333" y="2687747"/>
              <a:ext cx="672791" cy="546259"/>
            </a:xfrm>
            <a:custGeom>
              <a:rect b="b" l="l" r="r" t="t"/>
              <a:pathLst>
                <a:path extrusionOk="0" h="10590" w="13043">
                  <a:moveTo>
                    <a:pt x="5601" y="0"/>
                  </a:moveTo>
                  <a:cubicBezTo>
                    <a:pt x="5570" y="0"/>
                    <a:pt x="5539" y="1"/>
                    <a:pt x="5507" y="2"/>
                  </a:cubicBezTo>
                  <a:cubicBezTo>
                    <a:pt x="1307" y="148"/>
                    <a:pt x="0" y="10590"/>
                    <a:pt x="5849" y="10590"/>
                  </a:cubicBezTo>
                  <a:cubicBezTo>
                    <a:pt x="5907" y="10590"/>
                    <a:pt x="5965" y="10589"/>
                    <a:pt x="6023" y="10587"/>
                  </a:cubicBezTo>
                  <a:cubicBezTo>
                    <a:pt x="10302" y="10427"/>
                    <a:pt x="10154" y="5018"/>
                    <a:pt x="13043" y="4477"/>
                  </a:cubicBezTo>
                  <a:lnTo>
                    <a:pt x="13043" y="4477"/>
                  </a:lnTo>
                  <a:cubicBezTo>
                    <a:pt x="12886" y="4506"/>
                    <a:pt x="12732" y="4520"/>
                    <a:pt x="12582" y="4520"/>
                  </a:cubicBezTo>
                  <a:cubicBezTo>
                    <a:pt x="9885" y="4520"/>
                    <a:pt x="8362" y="0"/>
                    <a:pt x="5601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29"/>
            <p:cNvSpPr/>
            <p:nvPr/>
          </p:nvSpPr>
          <p:spPr>
            <a:xfrm>
              <a:off x="-698044" y="2840638"/>
              <a:ext cx="669025" cy="122973"/>
            </a:xfrm>
            <a:custGeom>
              <a:rect b="b" l="l" r="r" t="t"/>
              <a:pathLst>
                <a:path extrusionOk="0" h="2384" w="12970">
                  <a:moveTo>
                    <a:pt x="12785" y="1"/>
                  </a:moveTo>
                  <a:cubicBezTo>
                    <a:pt x="8347" y="1304"/>
                    <a:pt x="4340" y="2201"/>
                    <a:pt x="0" y="2361"/>
                  </a:cubicBezTo>
                  <a:cubicBezTo>
                    <a:pt x="482" y="2376"/>
                    <a:pt x="963" y="2384"/>
                    <a:pt x="1445" y="2384"/>
                  </a:cubicBezTo>
                  <a:cubicBezTo>
                    <a:pt x="5326" y="2384"/>
                    <a:pt x="9196" y="1900"/>
                    <a:pt x="12970" y="960"/>
                  </a:cubicBezTo>
                  <a:lnTo>
                    <a:pt x="12785" y="1"/>
                  </a:ln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29"/>
            <p:cNvSpPr/>
            <p:nvPr/>
          </p:nvSpPr>
          <p:spPr>
            <a:xfrm>
              <a:off x="-1088679" y="4120709"/>
              <a:ext cx="466099" cy="745419"/>
            </a:xfrm>
            <a:custGeom>
              <a:rect b="b" l="l" r="r" t="t"/>
              <a:pathLst>
                <a:path extrusionOk="0" h="14451" w="9036">
                  <a:moveTo>
                    <a:pt x="3309" y="0"/>
                  </a:moveTo>
                  <a:cubicBezTo>
                    <a:pt x="3144" y="0"/>
                    <a:pt x="2964" y="51"/>
                    <a:pt x="2766" y="165"/>
                  </a:cubicBezTo>
                  <a:cubicBezTo>
                    <a:pt x="0" y="1813"/>
                    <a:pt x="4340" y="3878"/>
                    <a:pt x="3492" y="7234"/>
                  </a:cubicBezTo>
                  <a:cubicBezTo>
                    <a:pt x="2582" y="10590"/>
                    <a:pt x="4586" y="9533"/>
                    <a:pt x="4868" y="13049"/>
                  </a:cubicBezTo>
                  <a:cubicBezTo>
                    <a:pt x="4930" y="14192"/>
                    <a:pt x="5459" y="14450"/>
                    <a:pt x="6528" y="14450"/>
                  </a:cubicBezTo>
                  <a:cubicBezTo>
                    <a:pt x="7721" y="14450"/>
                    <a:pt x="8372" y="14045"/>
                    <a:pt x="8593" y="13356"/>
                  </a:cubicBezTo>
                  <a:cubicBezTo>
                    <a:pt x="9036" y="12078"/>
                    <a:pt x="7930" y="10578"/>
                    <a:pt x="7696" y="9656"/>
                  </a:cubicBezTo>
                  <a:cubicBezTo>
                    <a:pt x="7438" y="8721"/>
                    <a:pt x="7671" y="8070"/>
                    <a:pt x="7807" y="7000"/>
                  </a:cubicBezTo>
                  <a:cubicBezTo>
                    <a:pt x="8151" y="4259"/>
                    <a:pt x="5557" y="3325"/>
                    <a:pt x="4930" y="1972"/>
                  </a:cubicBezTo>
                  <a:cubicBezTo>
                    <a:pt x="4516" y="1074"/>
                    <a:pt x="4069" y="0"/>
                    <a:pt x="3309" y="0"/>
                  </a:cubicBezTo>
                  <a:close/>
                </a:path>
              </a:pathLst>
            </a:custGeom>
            <a:solidFill>
              <a:srgbClr val="E198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9"/>
            <p:cNvSpPr/>
            <p:nvPr/>
          </p:nvSpPr>
          <p:spPr>
            <a:xfrm>
              <a:off x="-950902" y="4169145"/>
              <a:ext cx="246152" cy="778999"/>
            </a:xfrm>
            <a:custGeom>
              <a:rect b="b" l="l" r="r" t="t"/>
              <a:pathLst>
                <a:path extrusionOk="0" h="15102" w="4772">
                  <a:moveTo>
                    <a:pt x="329" y="1"/>
                  </a:moveTo>
                  <a:lnTo>
                    <a:pt x="329" y="1"/>
                  </a:lnTo>
                  <a:cubicBezTo>
                    <a:pt x="1455" y="2307"/>
                    <a:pt x="1884" y="3098"/>
                    <a:pt x="1726" y="3098"/>
                  </a:cubicBezTo>
                  <a:cubicBezTo>
                    <a:pt x="1633" y="3098"/>
                    <a:pt x="1341" y="2829"/>
                    <a:pt x="870" y="2435"/>
                  </a:cubicBezTo>
                  <a:cubicBezTo>
                    <a:pt x="271" y="1949"/>
                    <a:pt x="36" y="1765"/>
                    <a:pt x="26" y="1765"/>
                  </a:cubicBezTo>
                  <a:cubicBezTo>
                    <a:pt x="1" y="1765"/>
                    <a:pt x="1227" y="2794"/>
                    <a:pt x="1841" y="3295"/>
                  </a:cubicBezTo>
                  <a:cubicBezTo>
                    <a:pt x="1913" y="3488"/>
                    <a:pt x="2764" y="5757"/>
                    <a:pt x="2625" y="5757"/>
                  </a:cubicBezTo>
                  <a:cubicBezTo>
                    <a:pt x="2622" y="5757"/>
                    <a:pt x="2619" y="5756"/>
                    <a:pt x="2615" y="5754"/>
                  </a:cubicBezTo>
                  <a:cubicBezTo>
                    <a:pt x="2118" y="5542"/>
                    <a:pt x="1404" y="4984"/>
                    <a:pt x="1382" y="4984"/>
                  </a:cubicBezTo>
                  <a:cubicBezTo>
                    <a:pt x="1371" y="4984"/>
                    <a:pt x="1537" y="5127"/>
                    <a:pt x="2001" y="5533"/>
                  </a:cubicBezTo>
                  <a:cubicBezTo>
                    <a:pt x="2677" y="6074"/>
                    <a:pt x="2898" y="5459"/>
                    <a:pt x="3427" y="9245"/>
                  </a:cubicBezTo>
                  <a:cubicBezTo>
                    <a:pt x="2468" y="8618"/>
                    <a:pt x="1632" y="7832"/>
                    <a:pt x="931" y="6934"/>
                  </a:cubicBezTo>
                  <a:lnTo>
                    <a:pt x="931" y="6934"/>
                  </a:lnTo>
                  <a:cubicBezTo>
                    <a:pt x="3353" y="10327"/>
                    <a:pt x="3697" y="8287"/>
                    <a:pt x="3734" y="12466"/>
                  </a:cubicBezTo>
                  <a:cubicBezTo>
                    <a:pt x="3734" y="12534"/>
                    <a:pt x="3712" y="12563"/>
                    <a:pt x="3674" y="12563"/>
                  </a:cubicBezTo>
                  <a:cubicBezTo>
                    <a:pt x="3459" y="12563"/>
                    <a:pt x="2739" y="11633"/>
                    <a:pt x="2713" y="11633"/>
                  </a:cubicBezTo>
                  <a:cubicBezTo>
                    <a:pt x="2705" y="11633"/>
                    <a:pt x="2770" y="11730"/>
                    <a:pt x="2947" y="11987"/>
                  </a:cubicBezTo>
                  <a:cubicBezTo>
                    <a:pt x="3697" y="13179"/>
                    <a:pt x="3759" y="12589"/>
                    <a:pt x="3759" y="13511"/>
                  </a:cubicBezTo>
                  <a:cubicBezTo>
                    <a:pt x="3739" y="14982"/>
                    <a:pt x="3654" y="15101"/>
                    <a:pt x="3801" y="15101"/>
                  </a:cubicBezTo>
                  <a:cubicBezTo>
                    <a:pt x="3830" y="15101"/>
                    <a:pt x="3867" y="15097"/>
                    <a:pt x="3915" y="15097"/>
                  </a:cubicBezTo>
                  <a:cubicBezTo>
                    <a:pt x="3924" y="15097"/>
                    <a:pt x="3934" y="15097"/>
                    <a:pt x="3943" y="15097"/>
                  </a:cubicBezTo>
                  <a:cubicBezTo>
                    <a:pt x="4066" y="11225"/>
                    <a:pt x="3623" y="13056"/>
                    <a:pt x="4410" y="11581"/>
                  </a:cubicBezTo>
                  <a:cubicBezTo>
                    <a:pt x="4449" y="11513"/>
                    <a:pt x="4772" y="10786"/>
                    <a:pt x="4754" y="10786"/>
                  </a:cubicBezTo>
                  <a:cubicBezTo>
                    <a:pt x="4749" y="10786"/>
                    <a:pt x="4721" y="10837"/>
                    <a:pt x="4656" y="10966"/>
                  </a:cubicBezTo>
                  <a:cubicBezTo>
                    <a:pt x="4522" y="11190"/>
                    <a:pt x="4021" y="11974"/>
                    <a:pt x="3923" y="11974"/>
                  </a:cubicBezTo>
                  <a:cubicBezTo>
                    <a:pt x="3913" y="11974"/>
                    <a:pt x="3907" y="11967"/>
                    <a:pt x="3906" y="11950"/>
                  </a:cubicBezTo>
                  <a:cubicBezTo>
                    <a:pt x="3501" y="7414"/>
                    <a:pt x="3218" y="9651"/>
                    <a:pt x="4029" y="7869"/>
                  </a:cubicBezTo>
                  <a:cubicBezTo>
                    <a:pt x="4410" y="6996"/>
                    <a:pt x="4619" y="6049"/>
                    <a:pt x="4632" y="5103"/>
                  </a:cubicBezTo>
                  <a:lnTo>
                    <a:pt x="4632" y="5103"/>
                  </a:lnTo>
                  <a:cubicBezTo>
                    <a:pt x="4484" y="6578"/>
                    <a:pt x="4140" y="7487"/>
                    <a:pt x="3427" y="8483"/>
                  </a:cubicBezTo>
                  <a:cubicBezTo>
                    <a:pt x="3058" y="6553"/>
                    <a:pt x="2665" y="5668"/>
                    <a:pt x="2689" y="5373"/>
                  </a:cubicBezTo>
                  <a:cubicBezTo>
                    <a:pt x="2701" y="5103"/>
                    <a:pt x="2972" y="5090"/>
                    <a:pt x="3132" y="3689"/>
                  </a:cubicBezTo>
                  <a:lnTo>
                    <a:pt x="3132" y="3689"/>
                  </a:lnTo>
                  <a:cubicBezTo>
                    <a:pt x="3046" y="4205"/>
                    <a:pt x="2849" y="4709"/>
                    <a:pt x="2579" y="5164"/>
                  </a:cubicBezTo>
                  <a:cubicBezTo>
                    <a:pt x="2468" y="4795"/>
                    <a:pt x="2025" y="3566"/>
                    <a:pt x="1607" y="2582"/>
                  </a:cubicBezTo>
                  <a:cubicBezTo>
                    <a:pt x="1706" y="1882"/>
                    <a:pt x="1730" y="763"/>
                    <a:pt x="1534" y="50"/>
                  </a:cubicBezTo>
                  <a:lnTo>
                    <a:pt x="1534" y="50"/>
                  </a:lnTo>
                  <a:cubicBezTo>
                    <a:pt x="1693" y="726"/>
                    <a:pt x="1644" y="1759"/>
                    <a:pt x="1534" y="2423"/>
                  </a:cubicBezTo>
                  <a:cubicBezTo>
                    <a:pt x="1177" y="1599"/>
                    <a:pt x="771" y="788"/>
                    <a:pt x="329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6"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p30"/>
          <p:cNvSpPr/>
          <p:nvPr/>
        </p:nvSpPr>
        <p:spPr>
          <a:xfrm>
            <a:off x="499950" y="390450"/>
            <a:ext cx="8144100" cy="4362600"/>
          </a:xfrm>
          <a:prstGeom prst="rect">
            <a:avLst/>
          </a:prstGeom>
          <a:noFill/>
          <a:ln cap="flat" cmpd="sng" w="9525">
            <a:solidFill>
              <a:srgbClr val="FFDD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2" name="Google Shape;1732;p30"/>
          <p:cNvGrpSpPr/>
          <p:nvPr/>
        </p:nvGrpSpPr>
        <p:grpSpPr>
          <a:xfrm rot="10800000">
            <a:off x="6234631" y="-1114500"/>
            <a:ext cx="3857219" cy="3548515"/>
            <a:chOff x="-1088679" y="2687747"/>
            <a:chExt cx="3857219" cy="3548515"/>
          </a:xfrm>
        </p:grpSpPr>
        <p:sp>
          <p:nvSpPr>
            <p:cNvPr id="1733" name="Google Shape;1733;p30"/>
            <p:cNvSpPr/>
            <p:nvPr/>
          </p:nvSpPr>
          <p:spPr>
            <a:xfrm>
              <a:off x="-892098" y="2807058"/>
              <a:ext cx="1726776" cy="1174791"/>
            </a:xfrm>
            <a:custGeom>
              <a:rect b="b" l="l" r="r" t="t"/>
              <a:pathLst>
                <a:path extrusionOk="0" h="22775" w="33476">
                  <a:moveTo>
                    <a:pt x="5" y="20123"/>
                  </a:moveTo>
                  <a:cubicBezTo>
                    <a:pt x="3" y="20124"/>
                    <a:pt x="2" y="20124"/>
                    <a:pt x="0" y="20125"/>
                  </a:cubicBezTo>
                  <a:cubicBezTo>
                    <a:pt x="2" y="20124"/>
                    <a:pt x="3" y="20124"/>
                    <a:pt x="5" y="20123"/>
                  </a:cubicBezTo>
                  <a:close/>
                  <a:moveTo>
                    <a:pt x="33475" y="0"/>
                  </a:moveTo>
                  <a:cubicBezTo>
                    <a:pt x="12785" y="1181"/>
                    <a:pt x="10769" y="3873"/>
                    <a:pt x="3762" y="15736"/>
                  </a:cubicBezTo>
                  <a:cubicBezTo>
                    <a:pt x="2399" y="18008"/>
                    <a:pt x="1196" y="19764"/>
                    <a:pt x="5" y="20123"/>
                  </a:cubicBezTo>
                  <a:lnTo>
                    <a:pt x="5" y="20123"/>
                  </a:lnTo>
                  <a:cubicBezTo>
                    <a:pt x="193" y="20067"/>
                    <a:pt x="402" y="20041"/>
                    <a:pt x="630" y="20041"/>
                  </a:cubicBezTo>
                  <a:cubicBezTo>
                    <a:pt x="1828" y="20041"/>
                    <a:pt x="3563" y="20751"/>
                    <a:pt x="5790" y="21452"/>
                  </a:cubicBezTo>
                  <a:cubicBezTo>
                    <a:pt x="8672" y="22355"/>
                    <a:pt x="11365" y="22775"/>
                    <a:pt x="13853" y="22775"/>
                  </a:cubicBezTo>
                  <a:cubicBezTo>
                    <a:pt x="26067" y="22775"/>
                    <a:pt x="33322" y="12665"/>
                    <a:pt x="33475" y="0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0"/>
            <p:cNvSpPr/>
            <p:nvPr/>
          </p:nvSpPr>
          <p:spPr>
            <a:xfrm>
              <a:off x="-892098" y="2807058"/>
              <a:ext cx="1726776" cy="1038098"/>
            </a:xfrm>
            <a:custGeom>
              <a:rect b="b" l="l" r="r" t="t"/>
              <a:pathLst>
                <a:path extrusionOk="0" h="20125" w="33476">
                  <a:moveTo>
                    <a:pt x="33475" y="0"/>
                  </a:moveTo>
                  <a:cubicBezTo>
                    <a:pt x="25497" y="455"/>
                    <a:pt x="17617" y="689"/>
                    <a:pt x="11986" y="4881"/>
                  </a:cubicBezTo>
                  <a:cubicBezTo>
                    <a:pt x="6036" y="9159"/>
                    <a:pt x="3074" y="19227"/>
                    <a:pt x="0" y="20125"/>
                  </a:cubicBezTo>
                  <a:cubicBezTo>
                    <a:pt x="12749" y="16511"/>
                    <a:pt x="24304" y="9565"/>
                    <a:pt x="33475" y="0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0"/>
            <p:cNvSpPr/>
            <p:nvPr/>
          </p:nvSpPr>
          <p:spPr>
            <a:xfrm>
              <a:off x="-1043028" y="2822275"/>
              <a:ext cx="1855526" cy="1158388"/>
            </a:xfrm>
            <a:custGeom>
              <a:rect b="b" l="l" r="r" t="t"/>
              <a:pathLst>
                <a:path extrusionOk="0" h="22457" w="35972">
                  <a:moveTo>
                    <a:pt x="31742" y="0"/>
                  </a:moveTo>
                  <a:cubicBezTo>
                    <a:pt x="28460" y="148"/>
                    <a:pt x="30906" y="2877"/>
                    <a:pt x="30648" y="4647"/>
                  </a:cubicBezTo>
                  <a:cubicBezTo>
                    <a:pt x="30574" y="5201"/>
                    <a:pt x="30574" y="5237"/>
                    <a:pt x="26394" y="8348"/>
                  </a:cubicBezTo>
                  <a:cubicBezTo>
                    <a:pt x="24772" y="9473"/>
                    <a:pt x="24327" y="9791"/>
                    <a:pt x="24261" y="9791"/>
                  </a:cubicBezTo>
                  <a:cubicBezTo>
                    <a:pt x="24216" y="9791"/>
                    <a:pt x="24348" y="9643"/>
                    <a:pt x="24403" y="9503"/>
                  </a:cubicBezTo>
                  <a:cubicBezTo>
                    <a:pt x="25497" y="6676"/>
                    <a:pt x="21969" y="1906"/>
                    <a:pt x="24563" y="849"/>
                  </a:cubicBezTo>
                  <a:lnTo>
                    <a:pt x="24563" y="849"/>
                  </a:lnTo>
                  <a:cubicBezTo>
                    <a:pt x="22252" y="1660"/>
                    <a:pt x="24378" y="5336"/>
                    <a:pt x="24403" y="8139"/>
                  </a:cubicBezTo>
                  <a:cubicBezTo>
                    <a:pt x="24403" y="9823"/>
                    <a:pt x="24341" y="10278"/>
                    <a:pt x="17002" y="14064"/>
                  </a:cubicBezTo>
                  <a:cubicBezTo>
                    <a:pt x="19326" y="10991"/>
                    <a:pt x="15785" y="4500"/>
                    <a:pt x="18244" y="2619"/>
                  </a:cubicBezTo>
                  <a:lnTo>
                    <a:pt x="18244" y="2619"/>
                  </a:lnTo>
                  <a:cubicBezTo>
                    <a:pt x="16326" y="3861"/>
                    <a:pt x="17580" y="7622"/>
                    <a:pt x="17506" y="10892"/>
                  </a:cubicBezTo>
                  <a:cubicBezTo>
                    <a:pt x="17420" y="14384"/>
                    <a:pt x="16314" y="14703"/>
                    <a:pt x="10130" y="17150"/>
                  </a:cubicBezTo>
                  <a:cubicBezTo>
                    <a:pt x="12036" y="14703"/>
                    <a:pt x="10302" y="10081"/>
                    <a:pt x="11986" y="7377"/>
                  </a:cubicBezTo>
                  <a:lnTo>
                    <a:pt x="11986" y="7377"/>
                  </a:lnTo>
                  <a:cubicBezTo>
                    <a:pt x="9638" y="10364"/>
                    <a:pt x="12331" y="15982"/>
                    <a:pt x="8409" y="17789"/>
                  </a:cubicBezTo>
                  <a:cubicBezTo>
                    <a:pt x="7204" y="18355"/>
                    <a:pt x="4377" y="19129"/>
                    <a:pt x="3430" y="19400"/>
                  </a:cubicBezTo>
                  <a:cubicBezTo>
                    <a:pt x="0" y="20371"/>
                    <a:pt x="455" y="19842"/>
                    <a:pt x="676" y="20727"/>
                  </a:cubicBezTo>
                  <a:cubicBezTo>
                    <a:pt x="7005" y="18980"/>
                    <a:pt x="8613" y="17986"/>
                    <a:pt x="9904" y="17986"/>
                  </a:cubicBezTo>
                  <a:cubicBezTo>
                    <a:pt x="10367" y="17986"/>
                    <a:pt x="10789" y="18113"/>
                    <a:pt x="11372" y="18379"/>
                  </a:cubicBezTo>
                  <a:cubicBezTo>
                    <a:pt x="13651" y="19401"/>
                    <a:pt x="15942" y="22456"/>
                    <a:pt x="19017" y="22456"/>
                  </a:cubicBezTo>
                  <a:cubicBezTo>
                    <a:pt x="19159" y="22456"/>
                    <a:pt x="19303" y="22450"/>
                    <a:pt x="19449" y="22436"/>
                  </a:cubicBezTo>
                  <a:cubicBezTo>
                    <a:pt x="15675" y="22424"/>
                    <a:pt x="13437" y="18023"/>
                    <a:pt x="10290" y="17568"/>
                  </a:cubicBezTo>
                  <a:cubicBezTo>
                    <a:pt x="14935" y="15653"/>
                    <a:pt x="16009" y="14681"/>
                    <a:pt x="17343" y="14681"/>
                  </a:cubicBezTo>
                  <a:cubicBezTo>
                    <a:pt x="17800" y="14681"/>
                    <a:pt x="18287" y="14794"/>
                    <a:pt x="18957" y="15023"/>
                  </a:cubicBezTo>
                  <a:cubicBezTo>
                    <a:pt x="21569" y="15948"/>
                    <a:pt x="24568" y="18798"/>
                    <a:pt x="27058" y="18798"/>
                  </a:cubicBezTo>
                  <a:cubicBezTo>
                    <a:pt x="27579" y="18798"/>
                    <a:pt x="28078" y="18673"/>
                    <a:pt x="28546" y="18379"/>
                  </a:cubicBezTo>
                  <a:lnTo>
                    <a:pt x="28546" y="18379"/>
                  </a:lnTo>
                  <a:cubicBezTo>
                    <a:pt x="28130" y="18613"/>
                    <a:pt x="27692" y="18715"/>
                    <a:pt x="27239" y="18715"/>
                  </a:cubicBezTo>
                  <a:cubicBezTo>
                    <a:pt x="25120" y="18715"/>
                    <a:pt x="22644" y="16500"/>
                    <a:pt x="20285" y="15244"/>
                  </a:cubicBezTo>
                  <a:cubicBezTo>
                    <a:pt x="17568" y="13794"/>
                    <a:pt x="16511" y="14703"/>
                    <a:pt x="17605" y="14126"/>
                  </a:cubicBezTo>
                  <a:cubicBezTo>
                    <a:pt x="24686" y="9872"/>
                    <a:pt x="23948" y="10229"/>
                    <a:pt x="24723" y="10192"/>
                  </a:cubicBezTo>
                  <a:cubicBezTo>
                    <a:pt x="24793" y="10186"/>
                    <a:pt x="24864" y="10184"/>
                    <a:pt x="24936" y="10184"/>
                  </a:cubicBezTo>
                  <a:cubicBezTo>
                    <a:pt x="27175" y="10184"/>
                    <a:pt x="30406" y="12741"/>
                    <a:pt x="32303" y="12741"/>
                  </a:cubicBezTo>
                  <a:cubicBezTo>
                    <a:pt x="32814" y="12741"/>
                    <a:pt x="33228" y="12555"/>
                    <a:pt x="33500" y="12085"/>
                  </a:cubicBezTo>
                  <a:lnTo>
                    <a:pt x="33500" y="12085"/>
                  </a:lnTo>
                  <a:cubicBezTo>
                    <a:pt x="33230" y="12503"/>
                    <a:pt x="32848" y="12670"/>
                    <a:pt x="32384" y="12670"/>
                  </a:cubicBezTo>
                  <a:cubicBezTo>
                    <a:pt x="30514" y="12670"/>
                    <a:pt x="27327" y="9949"/>
                    <a:pt x="24889" y="9949"/>
                  </a:cubicBezTo>
                  <a:cubicBezTo>
                    <a:pt x="24710" y="9949"/>
                    <a:pt x="24536" y="9964"/>
                    <a:pt x="24366" y="9995"/>
                  </a:cubicBezTo>
                  <a:cubicBezTo>
                    <a:pt x="29484" y="6352"/>
                    <a:pt x="30264" y="5171"/>
                    <a:pt x="31209" y="5171"/>
                  </a:cubicBezTo>
                  <a:cubicBezTo>
                    <a:pt x="31705" y="5171"/>
                    <a:pt x="32247" y="5497"/>
                    <a:pt x="33488" y="5963"/>
                  </a:cubicBezTo>
                  <a:cubicBezTo>
                    <a:pt x="33909" y="6119"/>
                    <a:pt x="34276" y="6206"/>
                    <a:pt x="34591" y="6206"/>
                  </a:cubicBezTo>
                  <a:cubicBezTo>
                    <a:pt x="35344" y="6206"/>
                    <a:pt x="35798" y="5707"/>
                    <a:pt x="35971" y="4451"/>
                  </a:cubicBezTo>
                  <a:lnTo>
                    <a:pt x="35971" y="4451"/>
                  </a:lnTo>
                  <a:cubicBezTo>
                    <a:pt x="35705" y="5739"/>
                    <a:pt x="35210" y="6140"/>
                    <a:pt x="34595" y="6140"/>
                  </a:cubicBezTo>
                  <a:cubicBezTo>
                    <a:pt x="33592" y="6140"/>
                    <a:pt x="32269" y="5073"/>
                    <a:pt x="31103" y="5065"/>
                  </a:cubicBezTo>
                  <a:cubicBezTo>
                    <a:pt x="30925" y="5065"/>
                    <a:pt x="30787" y="5109"/>
                    <a:pt x="30745" y="5109"/>
                  </a:cubicBezTo>
                  <a:cubicBezTo>
                    <a:pt x="30613" y="5109"/>
                    <a:pt x="31443" y="4676"/>
                    <a:pt x="35037" y="1082"/>
                  </a:cubicBezTo>
                  <a:lnTo>
                    <a:pt x="35037" y="1082"/>
                  </a:lnTo>
                  <a:cubicBezTo>
                    <a:pt x="31696" y="4319"/>
                    <a:pt x="30828" y="4988"/>
                    <a:pt x="30665" y="4988"/>
                  </a:cubicBezTo>
                  <a:cubicBezTo>
                    <a:pt x="30559" y="4988"/>
                    <a:pt x="30754" y="4703"/>
                    <a:pt x="30759" y="4660"/>
                  </a:cubicBezTo>
                  <a:cubicBezTo>
                    <a:pt x="31017" y="2766"/>
                    <a:pt x="28546" y="345"/>
                    <a:pt x="3174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0"/>
            <p:cNvSpPr/>
            <p:nvPr/>
          </p:nvSpPr>
          <p:spPr>
            <a:xfrm>
              <a:off x="-1061443" y="4092442"/>
              <a:ext cx="1814930" cy="1725486"/>
            </a:xfrm>
            <a:custGeom>
              <a:rect b="b" l="l" r="r" t="t"/>
              <a:pathLst>
                <a:path extrusionOk="0" h="33451" w="35185">
                  <a:moveTo>
                    <a:pt x="32333" y="0"/>
                  </a:moveTo>
                  <a:cubicBezTo>
                    <a:pt x="1" y="5127"/>
                    <a:pt x="11323" y="29738"/>
                    <a:pt x="9012" y="33451"/>
                  </a:cubicBezTo>
                  <a:cubicBezTo>
                    <a:pt x="12048" y="28558"/>
                    <a:pt x="35185" y="32504"/>
                    <a:pt x="32333" y="0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0"/>
            <p:cNvSpPr/>
            <p:nvPr/>
          </p:nvSpPr>
          <p:spPr>
            <a:xfrm>
              <a:off x="-1056336" y="4092442"/>
              <a:ext cx="1662710" cy="1725486"/>
            </a:xfrm>
            <a:custGeom>
              <a:rect b="b" l="l" r="r" t="t"/>
              <a:pathLst>
                <a:path extrusionOk="0" h="33451" w="32234">
                  <a:moveTo>
                    <a:pt x="32234" y="0"/>
                  </a:moveTo>
                  <a:cubicBezTo>
                    <a:pt x="0" y="5114"/>
                    <a:pt x="11212" y="29763"/>
                    <a:pt x="8913" y="33451"/>
                  </a:cubicBezTo>
                  <a:cubicBezTo>
                    <a:pt x="16068" y="21883"/>
                    <a:pt x="23850" y="10720"/>
                    <a:pt x="32234" y="0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0"/>
            <p:cNvSpPr/>
            <p:nvPr/>
          </p:nvSpPr>
          <p:spPr>
            <a:xfrm>
              <a:off x="-677153" y="4143767"/>
              <a:ext cx="1299931" cy="1791460"/>
            </a:xfrm>
            <a:custGeom>
              <a:rect b="b" l="l" r="r" t="t"/>
              <a:pathLst>
                <a:path extrusionOk="0" h="34730" w="25201">
                  <a:moveTo>
                    <a:pt x="20101" y="1"/>
                  </a:moveTo>
                  <a:cubicBezTo>
                    <a:pt x="16658" y="812"/>
                    <a:pt x="19695" y="3210"/>
                    <a:pt x="19818" y="5004"/>
                  </a:cubicBezTo>
                  <a:cubicBezTo>
                    <a:pt x="19867" y="5582"/>
                    <a:pt x="19572" y="5779"/>
                    <a:pt x="19621" y="5816"/>
                  </a:cubicBezTo>
                  <a:cubicBezTo>
                    <a:pt x="15786" y="10894"/>
                    <a:pt x="15086" y="12017"/>
                    <a:pt x="15002" y="12017"/>
                  </a:cubicBezTo>
                  <a:cubicBezTo>
                    <a:pt x="14970" y="12017"/>
                    <a:pt x="15029" y="11851"/>
                    <a:pt x="15036" y="11680"/>
                  </a:cubicBezTo>
                  <a:cubicBezTo>
                    <a:pt x="15134" y="8606"/>
                    <a:pt x="10167" y="4918"/>
                    <a:pt x="12688" y="2841"/>
                  </a:cubicBezTo>
                  <a:lnTo>
                    <a:pt x="12688" y="2841"/>
                  </a:lnTo>
                  <a:cubicBezTo>
                    <a:pt x="9553" y="5177"/>
                    <a:pt x="16413" y="9455"/>
                    <a:pt x="14310" y="13007"/>
                  </a:cubicBezTo>
                  <a:cubicBezTo>
                    <a:pt x="13659" y="14114"/>
                    <a:pt x="12306" y="15773"/>
                    <a:pt x="9983" y="19142"/>
                  </a:cubicBezTo>
                  <a:cubicBezTo>
                    <a:pt x="10549" y="15159"/>
                    <a:pt x="4512" y="10573"/>
                    <a:pt x="6516" y="7402"/>
                  </a:cubicBezTo>
                  <a:lnTo>
                    <a:pt x="6516" y="7402"/>
                  </a:lnTo>
                  <a:cubicBezTo>
                    <a:pt x="4328" y="10463"/>
                    <a:pt x="9958" y="15208"/>
                    <a:pt x="9651" y="18884"/>
                  </a:cubicBezTo>
                  <a:cubicBezTo>
                    <a:pt x="9565" y="20039"/>
                    <a:pt x="9307" y="20076"/>
                    <a:pt x="5619" y="25621"/>
                  </a:cubicBezTo>
                  <a:cubicBezTo>
                    <a:pt x="5791" y="22375"/>
                    <a:pt x="1697" y="19351"/>
                    <a:pt x="2041" y="15712"/>
                  </a:cubicBezTo>
                  <a:lnTo>
                    <a:pt x="2041" y="15712"/>
                  </a:lnTo>
                  <a:cubicBezTo>
                    <a:pt x="1427" y="18810"/>
                    <a:pt x="4353" y="21760"/>
                    <a:pt x="5004" y="24367"/>
                  </a:cubicBezTo>
                  <a:cubicBezTo>
                    <a:pt x="5557" y="26579"/>
                    <a:pt x="4857" y="26579"/>
                    <a:pt x="1" y="34398"/>
                  </a:cubicBezTo>
                  <a:lnTo>
                    <a:pt x="529" y="34730"/>
                  </a:lnTo>
                  <a:cubicBezTo>
                    <a:pt x="2890" y="30784"/>
                    <a:pt x="4107" y="28694"/>
                    <a:pt x="4955" y="27526"/>
                  </a:cubicBezTo>
                  <a:cubicBezTo>
                    <a:pt x="5960" y="26156"/>
                    <a:pt x="7259" y="25806"/>
                    <a:pt x="8681" y="25806"/>
                  </a:cubicBezTo>
                  <a:cubicBezTo>
                    <a:pt x="10163" y="25806"/>
                    <a:pt x="11779" y="26186"/>
                    <a:pt x="13339" y="26186"/>
                  </a:cubicBezTo>
                  <a:cubicBezTo>
                    <a:pt x="14420" y="26186"/>
                    <a:pt x="15474" y="26003"/>
                    <a:pt x="16437" y="25387"/>
                  </a:cubicBezTo>
                  <a:lnTo>
                    <a:pt x="16437" y="25387"/>
                  </a:lnTo>
                  <a:cubicBezTo>
                    <a:pt x="15638" y="25791"/>
                    <a:pt x="14757" y="25925"/>
                    <a:pt x="13840" y="25925"/>
                  </a:cubicBezTo>
                  <a:cubicBezTo>
                    <a:pt x="12021" y="25925"/>
                    <a:pt x="10059" y="25397"/>
                    <a:pt x="8313" y="25397"/>
                  </a:cubicBezTo>
                  <a:cubicBezTo>
                    <a:pt x="7484" y="25397"/>
                    <a:pt x="6705" y="25516"/>
                    <a:pt x="6012" y="25866"/>
                  </a:cubicBezTo>
                  <a:cubicBezTo>
                    <a:pt x="6024" y="25842"/>
                    <a:pt x="9365" y="20642"/>
                    <a:pt x="9405" y="20642"/>
                  </a:cubicBezTo>
                  <a:cubicBezTo>
                    <a:pt x="9405" y="20642"/>
                    <a:pt x="9405" y="20642"/>
                    <a:pt x="9405" y="20642"/>
                  </a:cubicBezTo>
                  <a:cubicBezTo>
                    <a:pt x="10230" y="19401"/>
                    <a:pt x="11608" y="19046"/>
                    <a:pt x="13176" y="19046"/>
                  </a:cubicBezTo>
                  <a:cubicBezTo>
                    <a:pt x="15267" y="19046"/>
                    <a:pt x="17699" y="19677"/>
                    <a:pt x="19610" y="19677"/>
                  </a:cubicBezTo>
                  <a:cubicBezTo>
                    <a:pt x="20795" y="19677"/>
                    <a:pt x="21781" y="19435"/>
                    <a:pt x="22363" y="18650"/>
                  </a:cubicBezTo>
                  <a:lnTo>
                    <a:pt x="22363" y="18650"/>
                  </a:lnTo>
                  <a:cubicBezTo>
                    <a:pt x="21802" y="19309"/>
                    <a:pt x="20945" y="19527"/>
                    <a:pt x="19920" y="19527"/>
                  </a:cubicBezTo>
                  <a:cubicBezTo>
                    <a:pt x="17933" y="19527"/>
                    <a:pt x="15318" y="18709"/>
                    <a:pt x="13032" y="18709"/>
                  </a:cubicBezTo>
                  <a:cubicBezTo>
                    <a:pt x="12099" y="18709"/>
                    <a:pt x="11221" y="18845"/>
                    <a:pt x="10462" y="19228"/>
                  </a:cubicBezTo>
                  <a:cubicBezTo>
                    <a:pt x="10426" y="19246"/>
                    <a:pt x="10343" y="19330"/>
                    <a:pt x="10321" y="19330"/>
                  </a:cubicBezTo>
                  <a:cubicBezTo>
                    <a:pt x="10253" y="19330"/>
                    <a:pt x="10724" y="18576"/>
                    <a:pt x="14568" y="13044"/>
                  </a:cubicBezTo>
                  <a:cubicBezTo>
                    <a:pt x="14569" y="13045"/>
                    <a:pt x="14570" y="13045"/>
                    <a:pt x="14571" y="13045"/>
                  </a:cubicBezTo>
                  <a:cubicBezTo>
                    <a:pt x="14616" y="13045"/>
                    <a:pt x="14844" y="12557"/>
                    <a:pt x="15577" y="12233"/>
                  </a:cubicBezTo>
                  <a:cubicBezTo>
                    <a:pt x="16099" y="12006"/>
                    <a:pt x="16715" y="11922"/>
                    <a:pt x="17376" y="11922"/>
                  </a:cubicBezTo>
                  <a:cubicBezTo>
                    <a:pt x="19238" y="11922"/>
                    <a:pt x="21458" y="12587"/>
                    <a:pt x="22952" y="12587"/>
                  </a:cubicBezTo>
                  <a:cubicBezTo>
                    <a:pt x="23824" y="12587"/>
                    <a:pt x="24449" y="12361"/>
                    <a:pt x="24612" y="11643"/>
                  </a:cubicBezTo>
                  <a:lnTo>
                    <a:pt x="24612" y="11643"/>
                  </a:lnTo>
                  <a:cubicBezTo>
                    <a:pt x="24431" y="12280"/>
                    <a:pt x="23874" y="12491"/>
                    <a:pt x="23102" y="12491"/>
                  </a:cubicBezTo>
                  <a:cubicBezTo>
                    <a:pt x="21597" y="12491"/>
                    <a:pt x="19272" y="11692"/>
                    <a:pt x="17293" y="11692"/>
                  </a:cubicBezTo>
                  <a:cubicBezTo>
                    <a:pt x="16506" y="11692"/>
                    <a:pt x="15774" y="11819"/>
                    <a:pt x="15171" y="12172"/>
                  </a:cubicBezTo>
                  <a:cubicBezTo>
                    <a:pt x="16274" y="10614"/>
                    <a:pt x="19653" y="5877"/>
                    <a:pt x="19707" y="5877"/>
                  </a:cubicBezTo>
                  <a:cubicBezTo>
                    <a:pt x="19707" y="5877"/>
                    <a:pt x="19707" y="5877"/>
                    <a:pt x="19707" y="5877"/>
                  </a:cubicBezTo>
                  <a:cubicBezTo>
                    <a:pt x="19975" y="5516"/>
                    <a:pt x="20381" y="5397"/>
                    <a:pt x="20852" y="5397"/>
                  </a:cubicBezTo>
                  <a:cubicBezTo>
                    <a:pt x="21743" y="5397"/>
                    <a:pt x="22867" y="5819"/>
                    <a:pt x="23740" y="5819"/>
                  </a:cubicBezTo>
                  <a:cubicBezTo>
                    <a:pt x="24589" y="5819"/>
                    <a:pt x="25200" y="5421"/>
                    <a:pt x="25129" y="3849"/>
                  </a:cubicBezTo>
                  <a:lnTo>
                    <a:pt x="25129" y="3849"/>
                  </a:lnTo>
                  <a:cubicBezTo>
                    <a:pt x="25096" y="5355"/>
                    <a:pt x="24549" y="5747"/>
                    <a:pt x="23782" y="5747"/>
                  </a:cubicBezTo>
                  <a:cubicBezTo>
                    <a:pt x="22951" y="5747"/>
                    <a:pt x="21862" y="5287"/>
                    <a:pt x="20890" y="5287"/>
                  </a:cubicBezTo>
                  <a:cubicBezTo>
                    <a:pt x="20716" y="5287"/>
                    <a:pt x="20547" y="5302"/>
                    <a:pt x="20383" y="5336"/>
                  </a:cubicBezTo>
                  <a:cubicBezTo>
                    <a:pt x="20261" y="5359"/>
                    <a:pt x="20091" y="5487"/>
                    <a:pt x="20040" y="5487"/>
                  </a:cubicBezTo>
                  <a:cubicBezTo>
                    <a:pt x="19925" y="5487"/>
                    <a:pt x="20447" y="4806"/>
                    <a:pt x="23653" y="579"/>
                  </a:cubicBezTo>
                  <a:lnTo>
                    <a:pt x="23653" y="579"/>
                  </a:lnTo>
                  <a:cubicBezTo>
                    <a:pt x="20583" y="4506"/>
                    <a:pt x="19982" y="5412"/>
                    <a:pt x="19905" y="5412"/>
                  </a:cubicBezTo>
                  <a:cubicBezTo>
                    <a:pt x="19867" y="5412"/>
                    <a:pt x="19957" y="5191"/>
                    <a:pt x="19941" y="5004"/>
                  </a:cubicBezTo>
                  <a:cubicBezTo>
                    <a:pt x="19793" y="3062"/>
                    <a:pt x="16794" y="1009"/>
                    <a:pt x="2010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0"/>
            <p:cNvSpPr/>
            <p:nvPr/>
          </p:nvSpPr>
          <p:spPr>
            <a:xfrm>
              <a:off x="-105413" y="4092081"/>
              <a:ext cx="1799971" cy="2144181"/>
            </a:xfrm>
            <a:custGeom>
              <a:rect b="b" l="l" r="r" t="t"/>
              <a:pathLst>
                <a:path extrusionOk="0" h="41568" w="34895">
                  <a:moveTo>
                    <a:pt x="28793" y="0"/>
                  </a:moveTo>
                  <a:cubicBezTo>
                    <a:pt x="24509" y="0"/>
                    <a:pt x="23485" y="4602"/>
                    <a:pt x="21998" y="8760"/>
                  </a:cubicBezTo>
                  <a:cubicBezTo>
                    <a:pt x="20044" y="14354"/>
                    <a:pt x="19196" y="15227"/>
                    <a:pt x="13799" y="17280"/>
                  </a:cubicBezTo>
                  <a:cubicBezTo>
                    <a:pt x="6300" y="20242"/>
                    <a:pt x="9275" y="25578"/>
                    <a:pt x="4726" y="29130"/>
                  </a:cubicBezTo>
                  <a:cubicBezTo>
                    <a:pt x="2993" y="30397"/>
                    <a:pt x="509" y="31442"/>
                    <a:pt x="227" y="33630"/>
                  </a:cubicBezTo>
                  <a:cubicBezTo>
                    <a:pt x="0" y="35349"/>
                    <a:pt x="2437" y="41567"/>
                    <a:pt x="6866" y="41567"/>
                  </a:cubicBezTo>
                  <a:cubicBezTo>
                    <a:pt x="7727" y="41567"/>
                    <a:pt x="8662" y="41333"/>
                    <a:pt x="9668" y="40785"/>
                  </a:cubicBezTo>
                  <a:cubicBezTo>
                    <a:pt x="14389" y="37933"/>
                    <a:pt x="14807" y="33212"/>
                    <a:pt x="18937" y="30409"/>
                  </a:cubicBezTo>
                  <a:cubicBezTo>
                    <a:pt x="22896" y="27803"/>
                    <a:pt x="25637" y="27815"/>
                    <a:pt x="28612" y="22676"/>
                  </a:cubicBezTo>
                  <a:cubicBezTo>
                    <a:pt x="31612" y="17058"/>
                    <a:pt x="29325" y="14317"/>
                    <a:pt x="31280" y="9522"/>
                  </a:cubicBezTo>
                  <a:cubicBezTo>
                    <a:pt x="32829" y="5896"/>
                    <a:pt x="34894" y="1372"/>
                    <a:pt x="30813" y="290"/>
                  </a:cubicBezTo>
                  <a:cubicBezTo>
                    <a:pt x="30067" y="92"/>
                    <a:pt x="29398" y="0"/>
                    <a:pt x="28793" y="0"/>
                  </a:cubicBezTo>
                  <a:close/>
                </a:path>
              </a:pathLst>
            </a:custGeom>
            <a:solidFill>
              <a:srgbClr val="E298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0"/>
            <p:cNvSpPr/>
            <p:nvPr/>
          </p:nvSpPr>
          <p:spPr>
            <a:xfrm>
              <a:off x="-318242" y="4224132"/>
              <a:ext cx="1868834" cy="1942597"/>
            </a:xfrm>
            <a:custGeom>
              <a:rect b="b" l="l" r="r" t="t"/>
              <a:pathLst>
                <a:path extrusionOk="0" h="37660" w="36230">
                  <a:moveTo>
                    <a:pt x="33721" y="1"/>
                  </a:moveTo>
                  <a:cubicBezTo>
                    <a:pt x="33714" y="1"/>
                    <a:pt x="31362" y="6307"/>
                    <a:pt x="29210" y="10331"/>
                  </a:cubicBezTo>
                  <a:cubicBezTo>
                    <a:pt x="29054" y="5591"/>
                    <a:pt x="28993" y="2943"/>
                    <a:pt x="28966" y="2943"/>
                  </a:cubicBezTo>
                  <a:cubicBezTo>
                    <a:pt x="28940" y="2943"/>
                    <a:pt x="28945" y="5400"/>
                    <a:pt x="28927" y="10810"/>
                  </a:cubicBezTo>
                  <a:cubicBezTo>
                    <a:pt x="28519" y="11557"/>
                    <a:pt x="24799" y="17787"/>
                    <a:pt x="24275" y="17787"/>
                  </a:cubicBezTo>
                  <a:cubicBezTo>
                    <a:pt x="24247" y="17787"/>
                    <a:pt x="24228" y="17769"/>
                    <a:pt x="24219" y="17731"/>
                  </a:cubicBezTo>
                  <a:cubicBezTo>
                    <a:pt x="23787" y="15956"/>
                    <a:pt x="23771" y="13068"/>
                    <a:pt x="23738" y="13068"/>
                  </a:cubicBezTo>
                  <a:cubicBezTo>
                    <a:pt x="23729" y="13068"/>
                    <a:pt x="23720" y="13253"/>
                    <a:pt x="23703" y="13687"/>
                  </a:cubicBezTo>
                  <a:cubicBezTo>
                    <a:pt x="23555" y="19477"/>
                    <a:pt x="24465" y="18113"/>
                    <a:pt x="21674" y="21309"/>
                  </a:cubicBezTo>
                  <a:cubicBezTo>
                    <a:pt x="20494" y="22575"/>
                    <a:pt x="19326" y="23915"/>
                    <a:pt x="16548" y="26484"/>
                  </a:cubicBezTo>
                  <a:cubicBezTo>
                    <a:pt x="16585" y="23841"/>
                    <a:pt x="16708" y="21297"/>
                    <a:pt x="17310" y="18481"/>
                  </a:cubicBezTo>
                  <a:cubicBezTo>
                    <a:pt x="17768" y="16430"/>
                    <a:pt x="17923" y="15613"/>
                    <a:pt x="17892" y="15613"/>
                  </a:cubicBezTo>
                  <a:cubicBezTo>
                    <a:pt x="17810" y="15613"/>
                    <a:pt x="16427" y="21355"/>
                    <a:pt x="15945" y="25095"/>
                  </a:cubicBezTo>
                  <a:cubicBezTo>
                    <a:pt x="15601" y="27775"/>
                    <a:pt x="16634" y="26558"/>
                    <a:pt x="12307" y="30074"/>
                  </a:cubicBezTo>
                  <a:cubicBezTo>
                    <a:pt x="12270" y="30099"/>
                    <a:pt x="9688" y="32041"/>
                    <a:pt x="8287" y="32877"/>
                  </a:cubicBezTo>
                  <a:cubicBezTo>
                    <a:pt x="8062" y="33014"/>
                    <a:pt x="7892" y="33146"/>
                    <a:pt x="7798" y="33146"/>
                  </a:cubicBezTo>
                  <a:cubicBezTo>
                    <a:pt x="7572" y="33146"/>
                    <a:pt x="7780" y="32392"/>
                    <a:pt x="8717" y="29164"/>
                  </a:cubicBezTo>
                  <a:cubicBezTo>
                    <a:pt x="8811" y="28851"/>
                    <a:pt x="8838" y="28719"/>
                    <a:pt x="8817" y="28719"/>
                  </a:cubicBezTo>
                  <a:cubicBezTo>
                    <a:pt x="8708" y="28719"/>
                    <a:pt x="7258" y="32404"/>
                    <a:pt x="7217" y="32570"/>
                  </a:cubicBezTo>
                  <a:cubicBezTo>
                    <a:pt x="6897" y="33725"/>
                    <a:pt x="7119" y="33664"/>
                    <a:pt x="5398" y="34647"/>
                  </a:cubicBezTo>
                  <a:cubicBezTo>
                    <a:pt x="1" y="37610"/>
                    <a:pt x="640" y="36565"/>
                    <a:pt x="1144" y="37659"/>
                  </a:cubicBezTo>
                  <a:cubicBezTo>
                    <a:pt x="8711" y="33749"/>
                    <a:pt x="8341" y="33268"/>
                    <a:pt x="8985" y="33268"/>
                  </a:cubicBezTo>
                  <a:cubicBezTo>
                    <a:pt x="9196" y="33268"/>
                    <a:pt x="9514" y="33319"/>
                    <a:pt x="10251" y="33319"/>
                  </a:cubicBezTo>
                  <a:cubicBezTo>
                    <a:pt x="10649" y="33319"/>
                    <a:pt x="11171" y="33304"/>
                    <a:pt x="11864" y="33258"/>
                  </a:cubicBezTo>
                  <a:cubicBezTo>
                    <a:pt x="12122" y="33246"/>
                    <a:pt x="14433" y="32963"/>
                    <a:pt x="14679" y="32840"/>
                  </a:cubicBezTo>
                  <a:cubicBezTo>
                    <a:pt x="14699" y="32830"/>
                    <a:pt x="14687" y="32825"/>
                    <a:pt x="14648" y="32825"/>
                  </a:cubicBezTo>
                  <a:cubicBezTo>
                    <a:pt x="14479" y="32825"/>
                    <a:pt x="13786" y="32906"/>
                    <a:pt x="12860" y="32906"/>
                  </a:cubicBezTo>
                  <a:cubicBezTo>
                    <a:pt x="11989" y="32906"/>
                    <a:pt x="10912" y="32835"/>
                    <a:pt x="9872" y="32557"/>
                  </a:cubicBezTo>
                  <a:cubicBezTo>
                    <a:pt x="18288" y="26312"/>
                    <a:pt x="17479" y="25777"/>
                    <a:pt x="18035" y="25777"/>
                  </a:cubicBezTo>
                  <a:cubicBezTo>
                    <a:pt x="18150" y="25777"/>
                    <a:pt x="18323" y="25800"/>
                    <a:pt x="18648" y="25800"/>
                  </a:cubicBezTo>
                  <a:cubicBezTo>
                    <a:pt x="18719" y="25800"/>
                    <a:pt x="18797" y="25799"/>
                    <a:pt x="18884" y="25796"/>
                  </a:cubicBezTo>
                  <a:cubicBezTo>
                    <a:pt x="22731" y="25698"/>
                    <a:pt x="27120" y="23841"/>
                    <a:pt x="29948" y="21628"/>
                  </a:cubicBezTo>
                  <a:lnTo>
                    <a:pt x="29948" y="21628"/>
                  </a:lnTo>
                  <a:cubicBezTo>
                    <a:pt x="26119" y="24277"/>
                    <a:pt x="22440" y="25073"/>
                    <a:pt x="18968" y="25073"/>
                  </a:cubicBezTo>
                  <a:cubicBezTo>
                    <a:pt x="18862" y="25073"/>
                    <a:pt x="18756" y="25072"/>
                    <a:pt x="18650" y="25071"/>
                  </a:cubicBezTo>
                  <a:cubicBezTo>
                    <a:pt x="21379" y="22366"/>
                    <a:pt x="24305" y="18322"/>
                    <a:pt x="24760" y="17781"/>
                  </a:cubicBezTo>
                  <a:cubicBezTo>
                    <a:pt x="26051" y="16182"/>
                    <a:pt x="25928" y="17879"/>
                    <a:pt x="30624" y="14867"/>
                  </a:cubicBezTo>
                  <a:lnTo>
                    <a:pt x="30624" y="14867"/>
                  </a:lnTo>
                  <a:cubicBezTo>
                    <a:pt x="29673" y="15343"/>
                    <a:pt x="26948" y="16466"/>
                    <a:pt x="26105" y="16466"/>
                  </a:cubicBezTo>
                  <a:cubicBezTo>
                    <a:pt x="25859" y="16466"/>
                    <a:pt x="25773" y="16370"/>
                    <a:pt x="25940" y="16133"/>
                  </a:cubicBezTo>
                  <a:cubicBezTo>
                    <a:pt x="26604" y="15248"/>
                    <a:pt x="28706" y="11818"/>
                    <a:pt x="30194" y="8733"/>
                  </a:cubicBezTo>
                  <a:cubicBezTo>
                    <a:pt x="32468" y="7245"/>
                    <a:pt x="34865" y="5155"/>
                    <a:pt x="36230" y="2979"/>
                  </a:cubicBezTo>
                  <a:lnTo>
                    <a:pt x="36230" y="2979"/>
                  </a:lnTo>
                  <a:cubicBezTo>
                    <a:pt x="35086" y="4651"/>
                    <a:pt x="33648" y="5917"/>
                    <a:pt x="31976" y="7184"/>
                  </a:cubicBezTo>
                  <a:cubicBezTo>
                    <a:pt x="31109" y="7838"/>
                    <a:pt x="30672" y="8204"/>
                    <a:pt x="30546" y="8204"/>
                  </a:cubicBezTo>
                  <a:cubicBezTo>
                    <a:pt x="30286" y="8204"/>
                    <a:pt x="31352" y="6645"/>
                    <a:pt x="32702" y="2844"/>
                  </a:cubicBezTo>
                  <a:cubicBezTo>
                    <a:pt x="33423" y="816"/>
                    <a:pt x="33724" y="1"/>
                    <a:pt x="3372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0"/>
            <p:cNvSpPr/>
            <p:nvPr/>
          </p:nvSpPr>
          <p:spPr>
            <a:xfrm>
              <a:off x="1064530" y="3290179"/>
              <a:ext cx="302789" cy="292731"/>
            </a:xfrm>
            <a:custGeom>
              <a:rect b="b" l="l" r="r" t="t"/>
              <a:pathLst>
                <a:path extrusionOk="0" h="5675" w="5870">
                  <a:moveTo>
                    <a:pt x="2960" y="0"/>
                  </a:moveTo>
                  <a:cubicBezTo>
                    <a:pt x="1709" y="0"/>
                    <a:pt x="416" y="970"/>
                    <a:pt x="498" y="3321"/>
                  </a:cubicBezTo>
                  <a:cubicBezTo>
                    <a:pt x="547" y="4451"/>
                    <a:pt x="403" y="5080"/>
                    <a:pt x="262" y="5398"/>
                  </a:cubicBezTo>
                  <a:lnTo>
                    <a:pt x="262" y="5398"/>
                  </a:lnTo>
                  <a:cubicBezTo>
                    <a:pt x="550" y="5204"/>
                    <a:pt x="1149" y="4970"/>
                    <a:pt x="2280" y="4907"/>
                  </a:cubicBezTo>
                  <a:cubicBezTo>
                    <a:pt x="5735" y="4747"/>
                    <a:pt x="5870" y="1957"/>
                    <a:pt x="4628" y="678"/>
                  </a:cubicBezTo>
                  <a:cubicBezTo>
                    <a:pt x="4202" y="243"/>
                    <a:pt x="3586" y="0"/>
                    <a:pt x="2960" y="0"/>
                  </a:cubicBezTo>
                  <a:close/>
                  <a:moveTo>
                    <a:pt x="262" y="5398"/>
                  </a:moveTo>
                  <a:cubicBezTo>
                    <a:pt x="37" y="5548"/>
                    <a:pt x="1" y="5674"/>
                    <a:pt x="48" y="5674"/>
                  </a:cubicBezTo>
                  <a:cubicBezTo>
                    <a:pt x="85" y="5674"/>
                    <a:pt x="173" y="5598"/>
                    <a:pt x="262" y="5398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0"/>
            <p:cNvSpPr/>
            <p:nvPr/>
          </p:nvSpPr>
          <p:spPr>
            <a:xfrm>
              <a:off x="171946" y="3402113"/>
              <a:ext cx="1090557" cy="2042306"/>
            </a:xfrm>
            <a:custGeom>
              <a:rect b="b" l="l" r="r" t="t"/>
              <a:pathLst>
                <a:path extrusionOk="0" h="39593" w="21142">
                  <a:moveTo>
                    <a:pt x="20522" y="0"/>
                  </a:moveTo>
                  <a:cubicBezTo>
                    <a:pt x="20508" y="0"/>
                    <a:pt x="20487" y="7"/>
                    <a:pt x="20457" y="20"/>
                  </a:cubicBezTo>
                  <a:cubicBezTo>
                    <a:pt x="19842" y="291"/>
                    <a:pt x="4512" y="15608"/>
                    <a:pt x="1" y="39445"/>
                  </a:cubicBezTo>
                  <a:lnTo>
                    <a:pt x="775" y="39593"/>
                  </a:lnTo>
                  <a:cubicBezTo>
                    <a:pt x="5190" y="13705"/>
                    <a:pt x="21141" y="0"/>
                    <a:pt x="2052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0"/>
            <p:cNvSpPr/>
            <p:nvPr/>
          </p:nvSpPr>
          <p:spPr>
            <a:xfrm>
              <a:off x="576301" y="4123082"/>
              <a:ext cx="664331" cy="305317"/>
            </a:xfrm>
            <a:custGeom>
              <a:rect b="b" l="l" r="r" t="t"/>
              <a:pathLst>
                <a:path extrusionOk="0" h="5919" w="12879">
                  <a:moveTo>
                    <a:pt x="8051" y="0"/>
                  </a:moveTo>
                  <a:cubicBezTo>
                    <a:pt x="6827" y="0"/>
                    <a:pt x="5487" y="359"/>
                    <a:pt x="4209" y="1299"/>
                  </a:cubicBezTo>
                  <a:cubicBezTo>
                    <a:pt x="2918" y="2246"/>
                    <a:pt x="2033" y="3684"/>
                    <a:pt x="1628" y="4176"/>
                  </a:cubicBezTo>
                  <a:cubicBezTo>
                    <a:pt x="1201" y="4742"/>
                    <a:pt x="864" y="5143"/>
                    <a:pt x="612" y="5417"/>
                  </a:cubicBezTo>
                  <a:lnTo>
                    <a:pt x="612" y="5417"/>
                  </a:lnTo>
                  <a:cubicBezTo>
                    <a:pt x="949" y="5199"/>
                    <a:pt x="1434" y="4957"/>
                    <a:pt x="2058" y="4791"/>
                  </a:cubicBezTo>
                  <a:cubicBezTo>
                    <a:pt x="3115" y="4520"/>
                    <a:pt x="11856" y="5086"/>
                    <a:pt x="12532" y="2861"/>
                  </a:cubicBezTo>
                  <a:cubicBezTo>
                    <a:pt x="12879" y="1744"/>
                    <a:pt x="10748" y="0"/>
                    <a:pt x="8051" y="0"/>
                  </a:cubicBezTo>
                  <a:close/>
                  <a:moveTo>
                    <a:pt x="612" y="5417"/>
                  </a:moveTo>
                  <a:cubicBezTo>
                    <a:pt x="192" y="5687"/>
                    <a:pt x="0" y="5919"/>
                    <a:pt x="52" y="5919"/>
                  </a:cubicBezTo>
                  <a:cubicBezTo>
                    <a:pt x="91" y="5919"/>
                    <a:pt x="276" y="5781"/>
                    <a:pt x="612" y="5417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0"/>
            <p:cNvSpPr/>
            <p:nvPr/>
          </p:nvSpPr>
          <p:spPr>
            <a:xfrm>
              <a:off x="374201" y="4238472"/>
              <a:ext cx="698272" cy="407605"/>
            </a:xfrm>
            <a:custGeom>
              <a:rect b="b" l="l" r="r" t="t"/>
              <a:pathLst>
                <a:path extrusionOk="0" h="7902" w="13537">
                  <a:moveTo>
                    <a:pt x="12820" y="0"/>
                  </a:moveTo>
                  <a:cubicBezTo>
                    <a:pt x="5071" y="0"/>
                    <a:pt x="0" y="7412"/>
                    <a:pt x="1169" y="7901"/>
                  </a:cubicBezTo>
                  <a:cubicBezTo>
                    <a:pt x="2872" y="3572"/>
                    <a:pt x="7922" y="15"/>
                    <a:pt x="13144" y="15"/>
                  </a:cubicBezTo>
                  <a:cubicBezTo>
                    <a:pt x="13275" y="15"/>
                    <a:pt x="13406" y="17"/>
                    <a:pt x="13536" y="21"/>
                  </a:cubicBezTo>
                  <a:cubicBezTo>
                    <a:pt x="13295" y="7"/>
                    <a:pt x="13057" y="0"/>
                    <a:pt x="1282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0"/>
            <p:cNvSpPr/>
            <p:nvPr/>
          </p:nvSpPr>
          <p:spPr>
            <a:xfrm>
              <a:off x="223219" y="3713981"/>
              <a:ext cx="378100" cy="713334"/>
            </a:xfrm>
            <a:custGeom>
              <a:rect b="b" l="l" r="r" t="t"/>
              <a:pathLst>
                <a:path extrusionOk="0" h="13829" w="7330">
                  <a:moveTo>
                    <a:pt x="2415" y="1"/>
                  </a:moveTo>
                  <a:cubicBezTo>
                    <a:pt x="975" y="1"/>
                    <a:pt x="0" y="1804"/>
                    <a:pt x="1355" y="5702"/>
                  </a:cubicBezTo>
                  <a:cubicBezTo>
                    <a:pt x="2719" y="9759"/>
                    <a:pt x="4932" y="10534"/>
                    <a:pt x="4662" y="13828"/>
                  </a:cubicBezTo>
                  <a:cubicBezTo>
                    <a:pt x="5006" y="9833"/>
                    <a:pt x="7329" y="8161"/>
                    <a:pt x="5977" y="3821"/>
                  </a:cubicBezTo>
                  <a:cubicBezTo>
                    <a:pt x="5238" y="1336"/>
                    <a:pt x="3654" y="1"/>
                    <a:pt x="2415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0"/>
            <p:cNvSpPr/>
            <p:nvPr/>
          </p:nvSpPr>
          <p:spPr>
            <a:xfrm>
              <a:off x="377399" y="3867955"/>
              <a:ext cx="158565" cy="817015"/>
            </a:xfrm>
            <a:custGeom>
              <a:rect b="b" l="l" r="r" t="t"/>
              <a:pathLst>
                <a:path extrusionOk="0" h="15839" w="3074">
                  <a:moveTo>
                    <a:pt x="1" y="0"/>
                  </a:moveTo>
                  <a:cubicBezTo>
                    <a:pt x="1882" y="4242"/>
                    <a:pt x="2275" y="11286"/>
                    <a:pt x="382" y="15822"/>
                  </a:cubicBezTo>
                  <a:cubicBezTo>
                    <a:pt x="409" y="15833"/>
                    <a:pt x="436" y="15838"/>
                    <a:pt x="464" y="15838"/>
                  </a:cubicBezTo>
                  <a:cubicBezTo>
                    <a:pt x="1611" y="15838"/>
                    <a:pt x="3074" y="6519"/>
                    <a:pt x="1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0"/>
            <p:cNvSpPr/>
            <p:nvPr/>
          </p:nvSpPr>
          <p:spPr>
            <a:xfrm>
              <a:off x="543547" y="3483459"/>
              <a:ext cx="371136" cy="661030"/>
            </a:xfrm>
            <a:custGeom>
              <a:rect b="b" l="l" r="r" t="t"/>
              <a:pathLst>
                <a:path extrusionOk="0" h="12815" w="7195">
                  <a:moveTo>
                    <a:pt x="2522" y="0"/>
                  </a:moveTo>
                  <a:cubicBezTo>
                    <a:pt x="2312" y="0"/>
                    <a:pt x="2112" y="53"/>
                    <a:pt x="1931" y="164"/>
                  </a:cubicBezTo>
                  <a:cubicBezTo>
                    <a:pt x="578" y="1025"/>
                    <a:pt x="1" y="4467"/>
                    <a:pt x="665" y="7061"/>
                  </a:cubicBezTo>
                  <a:cubicBezTo>
                    <a:pt x="1181" y="9102"/>
                    <a:pt x="2324" y="10479"/>
                    <a:pt x="1673" y="12814"/>
                  </a:cubicBezTo>
                  <a:cubicBezTo>
                    <a:pt x="1980" y="11745"/>
                    <a:pt x="2472" y="10749"/>
                    <a:pt x="3148" y="9876"/>
                  </a:cubicBezTo>
                  <a:cubicBezTo>
                    <a:pt x="7194" y="4488"/>
                    <a:pt x="4452" y="0"/>
                    <a:pt x="252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0"/>
            <p:cNvSpPr/>
            <p:nvPr/>
          </p:nvSpPr>
          <p:spPr>
            <a:xfrm>
              <a:off x="538491" y="3631398"/>
              <a:ext cx="182293" cy="737939"/>
            </a:xfrm>
            <a:custGeom>
              <a:rect b="b" l="l" r="r" t="t"/>
              <a:pathLst>
                <a:path extrusionOk="0" h="14306" w="3534">
                  <a:moveTo>
                    <a:pt x="2791" y="1"/>
                  </a:moveTo>
                  <a:lnTo>
                    <a:pt x="2791" y="1"/>
                  </a:lnTo>
                  <a:cubicBezTo>
                    <a:pt x="3197" y="3418"/>
                    <a:pt x="2250" y="9725"/>
                    <a:pt x="0" y="14286"/>
                  </a:cubicBezTo>
                  <a:cubicBezTo>
                    <a:pt x="28" y="14299"/>
                    <a:pt x="56" y="14306"/>
                    <a:pt x="86" y="14306"/>
                  </a:cubicBezTo>
                  <a:cubicBezTo>
                    <a:pt x="1186" y="14306"/>
                    <a:pt x="3533" y="5101"/>
                    <a:pt x="279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0"/>
            <p:cNvSpPr/>
            <p:nvPr/>
          </p:nvSpPr>
          <p:spPr>
            <a:xfrm>
              <a:off x="851288" y="3680865"/>
              <a:ext cx="706113" cy="261781"/>
            </a:xfrm>
            <a:custGeom>
              <a:rect b="b" l="l" r="r" t="t"/>
              <a:pathLst>
                <a:path extrusionOk="0" h="5075" w="13689">
                  <a:moveTo>
                    <a:pt x="7391" y="0"/>
                  </a:moveTo>
                  <a:cubicBezTo>
                    <a:pt x="5914" y="0"/>
                    <a:pt x="4225" y="621"/>
                    <a:pt x="2751" y="2312"/>
                  </a:cubicBezTo>
                  <a:cubicBezTo>
                    <a:pt x="1560" y="3713"/>
                    <a:pt x="780" y="4460"/>
                    <a:pt x="366" y="4811"/>
                  </a:cubicBezTo>
                  <a:lnTo>
                    <a:pt x="366" y="4811"/>
                  </a:lnTo>
                  <a:cubicBezTo>
                    <a:pt x="884" y="4520"/>
                    <a:pt x="1541" y="4429"/>
                    <a:pt x="2272" y="4429"/>
                  </a:cubicBezTo>
                  <a:cubicBezTo>
                    <a:pt x="3512" y="4429"/>
                    <a:pt x="4967" y="4692"/>
                    <a:pt x="6322" y="4692"/>
                  </a:cubicBezTo>
                  <a:cubicBezTo>
                    <a:pt x="6528" y="4692"/>
                    <a:pt x="6731" y="4686"/>
                    <a:pt x="6931" y="4672"/>
                  </a:cubicBezTo>
                  <a:cubicBezTo>
                    <a:pt x="13689" y="4281"/>
                    <a:pt x="11270" y="0"/>
                    <a:pt x="7391" y="0"/>
                  </a:cubicBezTo>
                  <a:close/>
                  <a:moveTo>
                    <a:pt x="366" y="4811"/>
                  </a:moveTo>
                  <a:lnTo>
                    <a:pt x="366" y="4811"/>
                  </a:lnTo>
                  <a:cubicBezTo>
                    <a:pt x="248" y="4877"/>
                    <a:pt x="137" y="4953"/>
                    <a:pt x="34" y="5041"/>
                  </a:cubicBezTo>
                  <a:cubicBezTo>
                    <a:pt x="10" y="5062"/>
                    <a:pt x="1" y="5074"/>
                    <a:pt x="8" y="5074"/>
                  </a:cubicBezTo>
                  <a:cubicBezTo>
                    <a:pt x="26" y="5074"/>
                    <a:pt x="143" y="5000"/>
                    <a:pt x="366" y="481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0"/>
            <p:cNvSpPr/>
            <p:nvPr/>
          </p:nvSpPr>
          <p:spPr>
            <a:xfrm>
              <a:off x="648207" y="3796307"/>
              <a:ext cx="648753" cy="318367"/>
            </a:xfrm>
            <a:custGeom>
              <a:rect b="b" l="l" r="r" t="t"/>
              <a:pathLst>
                <a:path extrusionOk="0" h="6172" w="12577">
                  <a:moveTo>
                    <a:pt x="12576" y="0"/>
                  </a:moveTo>
                  <a:lnTo>
                    <a:pt x="12576" y="0"/>
                  </a:lnTo>
                  <a:cubicBezTo>
                    <a:pt x="4979" y="234"/>
                    <a:pt x="0" y="5569"/>
                    <a:pt x="1008" y="6171"/>
                  </a:cubicBezTo>
                  <a:cubicBezTo>
                    <a:pt x="3246" y="2373"/>
                    <a:pt x="8249" y="258"/>
                    <a:pt x="1257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0"/>
            <p:cNvSpPr/>
            <p:nvPr/>
          </p:nvSpPr>
          <p:spPr>
            <a:xfrm>
              <a:off x="906945" y="3434043"/>
              <a:ext cx="129988" cy="250691"/>
            </a:xfrm>
            <a:custGeom>
              <a:rect b="b" l="l" r="r" t="t"/>
              <a:pathLst>
                <a:path extrusionOk="0" h="4860" w="2520">
                  <a:moveTo>
                    <a:pt x="1346" y="1"/>
                  </a:moveTo>
                  <a:cubicBezTo>
                    <a:pt x="744" y="1"/>
                    <a:pt x="117" y="572"/>
                    <a:pt x="74" y="1688"/>
                  </a:cubicBezTo>
                  <a:cubicBezTo>
                    <a:pt x="0" y="3191"/>
                    <a:pt x="1165" y="3601"/>
                    <a:pt x="902" y="4836"/>
                  </a:cubicBezTo>
                  <a:lnTo>
                    <a:pt x="902" y="4836"/>
                  </a:lnTo>
                  <a:cubicBezTo>
                    <a:pt x="1206" y="3482"/>
                    <a:pt x="2397" y="3436"/>
                    <a:pt x="2471" y="1725"/>
                  </a:cubicBezTo>
                  <a:cubicBezTo>
                    <a:pt x="2520" y="566"/>
                    <a:pt x="1945" y="1"/>
                    <a:pt x="1346" y="1"/>
                  </a:cubicBezTo>
                  <a:close/>
                  <a:moveTo>
                    <a:pt x="902" y="4836"/>
                  </a:moveTo>
                  <a:cubicBezTo>
                    <a:pt x="901" y="4844"/>
                    <a:pt x="899" y="4852"/>
                    <a:pt x="897" y="4860"/>
                  </a:cubicBezTo>
                  <a:cubicBezTo>
                    <a:pt x="899" y="4852"/>
                    <a:pt x="901" y="4844"/>
                    <a:pt x="902" y="4836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0"/>
            <p:cNvSpPr/>
            <p:nvPr/>
          </p:nvSpPr>
          <p:spPr>
            <a:xfrm>
              <a:off x="914528" y="3488101"/>
              <a:ext cx="59629" cy="281331"/>
            </a:xfrm>
            <a:custGeom>
              <a:rect b="b" l="l" r="r" t="t"/>
              <a:pathLst>
                <a:path extrusionOk="0" h="5454" w="1156">
                  <a:moveTo>
                    <a:pt x="1156" y="1"/>
                  </a:moveTo>
                  <a:cubicBezTo>
                    <a:pt x="1094" y="1439"/>
                    <a:pt x="873" y="4291"/>
                    <a:pt x="0" y="5422"/>
                  </a:cubicBezTo>
                  <a:cubicBezTo>
                    <a:pt x="31" y="5443"/>
                    <a:pt x="61" y="5453"/>
                    <a:pt x="93" y="5453"/>
                  </a:cubicBezTo>
                  <a:cubicBezTo>
                    <a:pt x="557" y="5453"/>
                    <a:pt x="1110" y="3191"/>
                    <a:pt x="1156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0"/>
            <p:cNvSpPr/>
            <p:nvPr/>
          </p:nvSpPr>
          <p:spPr>
            <a:xfrm>
              <a:off x="-459011" y="4101314"/>
              <a:ext cx="649424" cy="669025"/>
            </a:xfrm>
            <a:custGeom>
              <a:rect b="b" l="l" r="r" t="t"/>
              <a:pathLst>
                <a:path extrusionOk="0" h="12970" w="12590">
                  <a:moveTo>
                    <a:pt x="6398" y="1"/>
                  </a:moveTo>
                  <a:cubicBezTo>
                    <a:pt x="5483" y="1"/>
                    <a:pt x="4574" y="229"/>
                    <a:pt x="3812" y="652"/>
                  </a:cubicBezTo>
                  <a:cubicBezTo>
                    <a:pt x="1869" y="1734"/>
                    <a:pt x="1" y="4635"/>
                    <a:pt x="996" y="6922"/>
                  </a:cubicBezTo>
                  <a:cubicBezTo>
                    <a:pt x="2472" y="10364"/>
                    <a:pt x="7733" y="9528"/>
                    <a:pt x="8557" y="12970"/>
                  </a:cubicBezTo>
                  <a:cubicBezTo>
                    <a:pt x="7746" y="9577"/>
                    <a:pt x="12589" y="7081"/>
                    <a:pt x="10721" y="2705"/>
                  </a:cubicBezTo>
                  <a:cubicBezTo>
                    <a:pt x="9907" y="827"/>
                    <a:pt x="8141" y="1"/>
                    <a:pt x="6398" y="1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0"/>
            <p:cNvSpPr/>
            <p:nvPr/>
          </p:nvSpPr>
          <p:spPr>
            <a:xfrm>
              <a:off x="-193928" y="4268080"/>
              <a:ext cx="242902" cy="756561"/>
            </a:xfrm>
            <a:custGeom>
              <a:rect b="b" l="l" r="r" t="t"/>
              <a:pathLst>
                <a:path extrusionOk="0" h="14667" w="4709">
                  <a:moveTo>
                    <a:pt x="0" y="1"/>
                  </a:moveTo>
                  <a:cubicBezTo>
                    <a:pt x="2066" y="4647"/>
                    <a:pt x="3356" y="9602"/>
                    <a:pt x="3836" y="14667"/>
                  </a:cubicBezTo>
                  <a:lnTo>
                    <a:pt x="4709" y="14556"/>
                  </a:lnTo>
                  <a:cubicBezTo>
                    <a:pt x="3934" y="9479"/>
                    <a:pt x="2336" y="4561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55" name="Google Shape;1755;p30"/>
            <p:cNvGrpSpPr/>
            <p:nvPr/>
          </p:nvGrpSpPr>
          <p:grpSpPr>
            <a:xfrm>
              <a:off x="1028982" y="4105447"/>
              <a:ext cx="1739559" cy="2035653"/>
              <a:chOff x="1486184" y="4241847"/>
              <a:chExt cx="1427506" cy="1670485"/>
            </a:xfrm>
          </p:grpSpPr>
          <p:sp>
            <p:nvSpPr>
              <p:cNvPr id="1756" name="Google Shape;1756;p30"/>
              <p:cNvSpPr/>
              <p:nvPr/>
            </p:nvSpPr>
            <p:spPr>
              <a:xfrm rot="-3591666">
                <a:off x="2116819" y="4305366"/>
                <a:ext cx="241308" cy="163984"/>
              </a:xfrm>
              <a:custGeom>
                <a:rect b="b" l="l" r="r" t="t"/>
                <a:pathLst>
                  <a:path extrusionOk="0" h="3179" w="4678">
                    <a:moveTo>
                      <a:pt x="264" y="2616"/>
                    </a:moveTo>
                    <a:cubicBezTo>
                      <a:pt x="46" y="2630"/>
                      <a:pt x="1" y="2705"/>
                      <a:pt x="67" y="2705"/>
                    </a:cubicBezTo>
                    <a:cubicBezTo>
                      <a:pt x="103" y="2705"/>
                      <a:pt x="172" y="2683"/>
                      <a:pt x="264" y="2616"/>
                    </a:cubicBezTo>
                    <a:close/>
                    <a:moveTo>
                      <a:pt x="2785" y="1"/>
                    </a:moveTo>
                    <a:cubicBezTo>
                      <a:pt x="2146" y="1"/>
                      <a:pt x="1463" y="416"/>
                      <a:pt x="1032" y="1456"/>
                    </a:cubicBezTo>
                    <a:cubicBezTo>
                      <a:pt x="738" y="2155"/>
                      <a:pt x="453" y="2479"/>
                      <a:pt x="264" y="2616"/>
                    </a:cubicBezTo>
                    <a:lnTo>
                      <a:pt x="264" y="2616"/>
                    </a:lnTo>
                    <a:cubicBezTo>
                      <a:pt x="287" y="2614"/>
                      <a:pt x="311" y="2614"/>
                      <a:pt x="337" y="2614"/>
                    </a:cubicBezTo>
                    <a:cubicBezTo>
                      <a:pt x="581" y="2614"/>
                      <a:pt x="991" y="2683"/>
                      <a:pt x="1622" y="2943"/>
                    </a:cubicBezTo>
                    <a:cubicBezTo>
                      <a:pt x="2033" y="3107"/>
                      <a:pt x="2401" y="3178"/>
                      <a:pt x="2724" y="3178"/>
                    </a:cubicBezTo>
                    <a:cubicBezTo>
                      <a:pt x="4121" y="3178"/>
                      <a:pt x="4678" y="1846"/>
                      <a:pt x="4229" y="927"/>
                    </a:cubicBezTo>
                    <a:cubicBezTo>
                      <a:pt x="3949" y="367"/>
                      <a:pt x="3386" y="1"/>
                      <a:pt x="2785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30"/>
              <p:cNvSpPr/>
              <p:nvPr/>
            </p:nvSpPr>
            <p:spPr>
              <a:xfrm rot="-3591666">
                <a:off x="1192987" y="4956679"/>
                <a:ext cx="1538892" cy="207933"/>
              </a:xfrm>
              <a:custGeom>
                <a:rect b="b" l="l" r="r" t="t"/>
                <a:pathLst>
                  <a:path extrusionOk="0" h="4031" w="29833">
                    <a:moveTo>
                      <a:pt x="29482" y="0"/>
                    </a:moveTo>
                    <a:cubicBezTo>
                      <a:pt x="29482" y="0"/>
                      <a:pt x="29481" y="0"/>
                      <a:pt x="29481" y="0"/>
                    </a:cubicBezTo>
                    <a:cubicBezTo>
                      <a:pt x="29332" y="9"/>
                      <a:pt x="21916" y="3726"/>
                      <a:pt x="11312" y="3726"/>
                    </a:cubicBezTo>
                    <a:cubicBezTo>
                      <a:pt x="7872" y="3726"/>
                      <a:pt x="4096" y="3335"/>
                      <a:pt x="124" y="2299"/>
                    </a:cubicBezTo>
                    <a:lnTo>
                      <a:pt x="1" y="2815"/>
                    </a:lnTo>
                    <a:cubicBezTo>
                      <a:pt x="3606" y="3691"/>
                      <a:pt x="7104" y="4030"/>
                      <a:pt x="10355" y="4030"/>
                    </a:cubicBezTo>
                    <a:cubicBezTo>
                      <a:pt x="21558" y="4030"/>
                      <a:pt x="29833" y="0"/>
                      <a:pt x="2948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30"/>
              <p:cNvSpPr/>
              <p:nvPr/>
            </p:nvSpPr>
            <p:spPr>
              <a:xfrm rot="-3591666">
                <a:off x="2053792" y="4885916"/>
                <a:ext cx="473227" cy="277674"/>
              </a:xfrm>
              <a:custGeom>
                <a:rect b="b" l="l" r="r" t="t"/>
                <a:pathLst>
                  <a:path extrusionOk="0" h="5383" w="9174">
                    <a:moveTo>
                      <a:pt x="70" y="0"/>
                    </a:moveTo>
                    <a:cubicBezTo>
                      <a:pt x="0" y="0"/>
                      <a:pt x="117" y="67"/>
                      <a:pt x="520" y="146"/>
                    </a:cubicBezTo>
                    <a:lnTo>
                      <a:pt x="520" y="146"/>
                    </a:lnTo>
                    <a:cubicBezTo>
                      <a:pt x="289" y="40"/>
                      <a:pt x="124" y="0"/>
                      <a:pt x="70" y="0"/>
                    </a:cubicBezTo>
                    <a:close/>
                    <a:moveTo>
                      <a:pt x="520" y="146"/>
                    </a:moveTo>
                    <a:lnTo>
                      <a:pt x="520" y="146"/>
                    </a:lnTo>
                    <a:cubicBezTo>
                      <a:pt x="773" y="262"/>
                      <a:pt x="1104" y="457"/>
                      <a:pt x="1453" y="764"/>
                    </a:cubicBezTo>
                    <a:cubicBezTo>
                      <a:pt x="1644" y="922"/>
                      <a:pt x="4911" y="5382"/>
                      <a:pt x="7149" y="5382"/>
                    </a:cubicBezTo>
                    <a:cubicBezTo>
                      <a:pt x="7354" y="5382"/>
                      <a:pt x="7550" y="5345"/>
                      <a:pt x="7735" y="5263"/>
                    </a:cubicBezTo>
                    <a:cubicBezTo>
                      <a:pt x="9173" y="4637"/>
                      <a:pt x="7845" y="1194"/>
                      <a:pt x="4379" y="506"/>
                    </a:cubicBezTo>
                    <a:cubicBezTo>
                      <a:pt x="3357" y="315"/>
                      <a:pt x="2634" y="302"/>
                      <a:pt x="2150" y="302"/>
                    </a:cubicBezTo>
                    <a:cubicBezTo>
                      <a:pt x="2069" y="302"/>
                      <a:pt x="1995" y="302"/>
                      <a:pt x="1927" y="302"/>
                    </a:cubicBezTo>
                    <a:cubicBezTo>
                      <a:pt x="1824" y="302"/>
                      <a:pt x="1736" y="301"/>
                      <a:pt x="1662" y="297"/>
                    </a:cubicBezTo>
                    <a:cubicBezTo>
                      <a:pt x="1148" y="251"/>
                      <a:pt x="776" y="196"/>
                      <a:pt x="520" y="146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30"/>
              <p:cNvSpPr/>
              <p:nvPr/>
            </p:nvSpPr>
            <p:spPr>
              <a:xfrm rot="-3591666">
                <a:off x="1904221" y="5017648"/>
                <a:ext cx="507995" cy="222170"/>
              </a:xfrm>
              <a:custGeom>
                <a:rect b="b" l="l" r="r" t="t"/>
                <a:pathLst>
                  <a:path extrusionOk="0" h="4307" w="9848">
                    <a:moveTo>
                      <a:pt x="599" y="0"/>
                    </a:moveTo>
                    <a:cubicBezTo>
                      <a:pt x="222" y="0"/>
                      <a:pt x="3" y="72"/>
                      <a:pt x="1" y="213"/>
                    </a:cubicBezTo>
                    <a:cubicBezTo>
                      <a:pt x="3615" y="262"/>
                      <a:pt x="7672" y="2205"/>
                      <a:pt x="9848" y="4307"/>
                    </a:cubicBezTo>
                    <a:cubicBezTo>
                      <a:pt x="6974" y="1383"/>
                      <a:pt x="2256" y="0"/>
                      <a:pt x="599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30"/>
              <p:cNvSpPr/>
              <p:nvPr/>
            </p:nvSpPr>
            <p:spPr>
              <a:xfrm rot="-3591666">
                <a:off x="1741916" y="4748909"/>
                <a:ext cx="320746" cy="356288"/>
              </a:xfrm>
              <a:custGeom>
                <a:rect b="b" l="l" r="r" t="t"/>
                <a:pathLst>
                  <a:path extrusionOk="0" h="6907" w="6218">
                    <a:moveTo>
                      <a:pt x="5011" y="0"/>
                    </a:moveTo>
                    <a:cubicBezTo>
                      <a:pt x="4514" y="0"/>
                      <a:pt x="3822" y="583"/>
                      <a:pt x="2951" y="2149"/>
                    </a:cubicBezTo>
                    <a:cubicBezTo>
                      <a:pt x="1678" y="4424"/>
                      <a:pt x="1843" y="6042"/>
                      <a:pt x="27" y="6894"/>
                    </a:cubicBezTo>
                    <a:lnTo>
                      <a:pt x="27" y="6894"/>
                    </a:lnTo>
                    <a:cubicBezTo>
                      <a:pt x="2253" y="5865"/>
                      <a:pt x="4161" y="6343"/>
                      <a:pt x="5496" y="3809"/>
                    </a:cubicBezTo>
                    <a:cubicBezTo>
                      <a:pt x="6218" y="2348"/>
                      <a:pt x="6009" y="0"/>
                      <a:pt x="5011" y="0"/>
                    </a:cubicBezTo>
                    <a:close/>
                    <a:moveTo>
                      <a:pt x="27" y="6894"/>
                    </a:moveTo>
                    <a:cubicBezTo>
                      <a:pt x="18" y="6898"/>
                      <a:pt x="9" y="6902"/>
                      <a:pt x="0" y="6906"/>
                    </a:cubicBezTo>
                    <a:cubicBezTo>
                      <a:pt x="9" y="6902"/>
                      <a:pt x="18" y="6898"/>
                      <a:pt x="27" y="6894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30"/>
              <p:cNvSpPr/>
              <p:nvPr/>
            </p:nvSpPr>
            <p:spPr>
              <a:xfrm rot="-3591666">
                <a:off x="1694209" y="4921423"/>
                <a:ext cx="412978" cy="301918"/>
              </a:xfrm>
              <a:custGeom>
                <a:rect b="b" l="l" r="r" t="t"/>
                <a:pathLst>
                  <a:path extrusionOk="0" h="5853" w="8006">
                    <a:moveTo>
                      <a:pt x="8006" y="0"/>
                    </a:moveTo>
                    <a:lnTo>
                      <a:pt x="8006" y="0"/>
                    </a:lnTo>
                    <a:cubicBezTo>
                      <a:pt x="6847" y="3233"/>
                      <a:pt x="3569" y="5594"/>
                      <a:pt x="83" y="5594"/>
                    </a:cubicBezTo>
                    <a:cubicBezTo>
                      <a:pt x="56" y="5594"/>
                      <a:pt x="29" y="5594"/>
                      <a:pt x="2" y="5594"/>
                    </a:cubicBezTo>
                    <a:lnTo>
                      <a:pt x="2" y="5594"/>
                    </a:lnTo>
                    <a:cubicBezTo>
                      <a:pt x="0" y="5763"/>
                      <a:pt x="221" y="5852"/>
                      <a:pt x="593" y="5852"/>
                    </a:cubicBezTo>
                    <a:cubicBezTo>
                      <a:pt x="2196" y="5852"/>
                      <a:pt x="6608" y="4182"/>
                      <a:pt x="8006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30"/>
              <p:cNvSpPr/>
              <p:nvPr/>
            </p:nvSpPr>
            <p:spPr>
              <a:xfrm rot="-3591666">
                <a:off x="1856461" y="4585090"/>
                <a:ext cx="354998" cy="301557"/>
              </a:xfrm>
              <a:custGeom>
                <a:rect b="b" l="l" r="r" t="t"/>
                <a:pathLst>
                  <a:path extrusionOk="0" h="5846" w="6882">
                    <a:moveTo>
                      <a:pt x="4966" y="1"/>
                    </a:moveTo>
                    <a:cubicBezTo>
                      <a:pt x="4247" y="1"/>
                      <a:pt x="3261" y="748"/>
                      <a:pt x="2226" y="2796"/>
                    </a:cubicBezTo>
                    <a:cubicBezTo>
                      <a:pt x="1614" y="3995"/>
                      <a:pt x="1465" y="5145"/>
                      <a:pt x="22" y="5835"/>
                    </a:cubicBezTo>
                    <a:lnTo>
                      <a:pt x="22" y="5835"/>
                    </a:lnTo>
                    <a:cubicBezTo>
                      <a:pt x="811" y="5463"/>
                      <a:pt x="1457" y="5389"/>
                      <a:pt x="2078" y="5304"/>
                    </a:cubicBezTo>
                    <a:cubicBezTo>
                      <a:pt x="6881" y="4552"/>
                      <a:pt x="6741" y="1"/>
                      <a:pt x="4966" y="1"/>
                    </a:cubicBezTo>
                    <a:close/>
                    <a:moveTo>
                      <a:pt x="22" y="5835"/>
                    </a:moveTo>
                    <a:cubicBezTo>
                      <a:pt x="15" y="5838"/>
                      <a:pt x="8" y="5842"/>
                      <a:pt x="1" y="5845"/>
                    </a:cubicBezTo>
                    <a:cubicBezTo>
                      <a:pt x="8" y="5842"/>
                      <a:pt x="15" y="5838"/>
                      <a:pt x="22" y="5835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30"/>
              <p:cNvSpPr/>
              <p:nvPr/>
            </p:nvSpPr>
            <p:spPr>
              <a:xfrm rot="-3591666">
                <a:off x="1824587" y="4755642"/>
                <a:ext cx="399566" cy="257092"/>
              </a:xfrm>
              <a:custGeom>
                <a:rect b="b" l="l" r="r" t="t"/>
                <a:pathLst>
                  <a:path extrusionOk="0" h="4984" w="7746">
                    <a:moveTo>
                      <a:pt x="7746" y="0"/>
                    </a:moveTo>
                    <a:lnTo>
                      <a:pt x="7746" y="0"/>
                    </a:lnTo>
                    <a:cubicBezTo>
                      <a:pt x="6344" y="2607"/>
                      <a:pt x="2840" y="4635"/>
                      <a:pt x="1" y="4783"/>
                    </a:cubicBezTo>
                    <a:cubicBezTo>
                      <a:pt x="9" y="4917"/>
                      <a:pt x="169" y="4983"/>
                      <a:pt x="439" y="4983"/>
                    </a:cubicBezTo>
                    <a:cubicBezTo>
                      <a:pt x="1827" y="4983"/>
                      <a:pt x="6120" y="3241"/>
                      <a:pt x="7746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30"/>
              <p:cNvSpPr/>
              <p:nvPr/>
            </p:nvSpPr>
            <p:spPr>
              <a:xfrm rot="-3591666">
                <a:off x="2139062" y="4547812"/>
                <a:ext cx="451717" cy="187764"/>
              </a:xfrm>
              <a:custGeom>
                <a:rect b="b" l="l" r="r" t="t"/>
                <a:pathLst>
                  <a:path extrusionOk="0" h="3640" w="8757">
                    <a:moveTo>
                      <a:pt x="25" y="440"/>
                    </a:moveTo>
                    <a:cubicBezTo>
                      <a:pt x="0" y="440"/>
                      <a:pt x="62" y="458"/>
                      <a:pt x="235" y="465"/>
                    </a:cubicBezTo>
                    <a:lnTo>
                      <a:pt x="235" y="465"/>
                    </a:lnTo>
                    <a:cubicBezTo>
                      <a:pt x="174" y="455"/>
                      <a:pt x="111" y="447"/>
                      <a:pt x="47" y="442"/>
                    </a:cubicBezTo>
                    <a:cubicBezTo>
                      <a:pt x="37" y="441"/>
                      <a:pt x="29" y="440"/>
                      <a:pt x="25" y="440"/>
                    </a:cubicBezTo>
                    <a:close/>
                    <a:moveTo>
                      <a:pt x="4057" y="1"/>
                    </a:moveTo>
                    <a:cubicBezTo>
                      <a:pt x="3622" y="1"/>
                      <a:pt x="3168" y="50"/>
                      <a:pt x="2702" y="159"/>
                    </a:cubicBezTo>
                    <a:cubicBezTo>
                      <a:pt x="1494" y="414"/>
                      <a:pt x="762" y="468"/>
                      <a:pt x="375" y="468"/>
                    </a:cubicBezTo>
                    <a:cubicBezTo>
                      <a:pt x="322" y="468"/>
                      <a:pt x="275" y="467"/>
                      <a:pt x="235" y="465"/>
                    </a:cubicBezTo>
                    <a:lnTo>
                      <a:pt x="235" y="465"/>
                    </a:lnTo>
                    <a:cubicBezTo>
                      <a:pt x="1617" y="695"/>
                      <a:pt x="2301" y="2155"/>
                      <a:pt x="4067" y="3073"/>
                    </a:cubicBezTo>
                    <a:cubicBezTo>
                      <a:pt x="4801" y="3440"/>
                      <a:pt x="5626" y="3640"/>
                      <a:pt x="6342" y="3640"/>
                    </a:cubicBezTo>
                    <a:cubicBezTo>
                      <a:pt x="7041" y="3640"/>
                      <a:pt x="7636" y="3449"/>
                      <a:pt x="7939" y="3036"/>
                    </a:cubicBezTo>
                    <a:cubicBezTo>
                      <a:pt x="8756" y="1954"/>
                      <a:pt x="6798" y="1"/>
                      <a:pt x="4057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30"/>
              <p:cNvSpPr/>
              <p:nvPr/>
            </p:nvSpPr>
            <p:spPr>
              <a:xfrm rot="-3591666">
                <a:off x="2026120" y="4697532"/>
                <a:ext cx="480088" cy="103373"/>
              </a:xfrm>
              <a:custGeom>
                <a:rect b="b" l="l" r="r" t="t"/>
                <a:pathLst>
                  <a:path extrusionOk="0" h="2004" w="9307">
                    <a:moveTo>
                      <a:pt x="1234" y="1"/>
                    </a:moveTo>
                    <a:cubicBezTo>
                      <a:pt x="808" y="1"/>
                      <a:pt x="395" y="27"/>
                      <a:pt x="0" y="85"/>
                    </a:cubicBezTo>
                    <a:cubicBezTo>
                      <a:pt x="30" y="263"/>
                      <a:pt x="145" y="312"/>
                      <a:pt x="382" y="312"/>
                    </a:cubicBezTo>
                    <a:cubicBezTo>
                      <a:pt x="681" y="312"/>
                      <a:pt x="1176" y="233"/>
                      <a:pt x="1940" y="233"/>
                    </a:cubicBezTo>
                    <a:cubicBezTo>
                      <a:pt x="3340" y="233"/>
                      <a:pt x="5644" y="498"/>
                      <a:pt x="9306" y="2003"/>
                    </a:cubicBezTo>
                    <a:cubicBezTo>
                      <a:pt x="7030" y="1029"/>
                      <a:pt x="3879" y="1"/>
                      <a:pt x="1234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30"/>
              <p:cNvSpPr/>
              <p:nvPr/>
            </p:nvSpPr>
            <p:spPr>
              <a:xfrm rot="-3591666">
                <a:off x="2100858" y="4455693"/>
                <a:ext cx="126380" cy="136903"/>
              </a:xfrm>
              <a:custGeom>
                <a:rect b="b" l="l" r="r" t="t"/>
                <a:pathLst>
                  <a:path extrusionOk="0" h="2654" w="2450">
                    <a:moveTo>
                      <a:pt x="1484" y="1"/>
                    </a:moveTo>
                    <a:cubicBezTo>
                      <a:pt x="1200" y="1"/>
                      <a:pt x="879" y="174"/>
                      <a:pt x="627" y="589"/>
                    </a:cubicBezTo>
                    <a:cubicBezTo>
                      <a:pt x="123" y="1425"/>
                      <a:pt x="615" y="2088"/>
                      <a:pt x="0" y="2654"/>
                    </a:cubicBezTo>
                    <a:cubicBezTo>
                      <a:pt x="627" y="2088"/>
                      <a:pt x="1402" y="2347"/>
                      <a:pt x="1955" y="1461"/>
                    </a:cubicBezTo>
                    <a:cubicBezTo>
                      <a:pt x="2450" y="651"/>
                      <a:pt x="2035" y="1"/>
                      <a:pt x="1484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30"/>
              <p:cNvSpPr/>
              <p:nvPr/>
            </p:nvSpPr>
            <p:spPr>
              <a:xfrm rot="-3591666">
                <a:off x="2103012" y="4517789"/>
                <a:ext cx="130042" cy="136335"/>
              </a:xfrm>
              <a:custGeom>
                <a:rect b="b" l="l" r="r" t="t"/>
                <a:pathLst>
                  <a:path extrusionOk="0" h="2643" w="2521">
                    <a:moveTo>
                      <a:pt x="2521" y="1"/>
                    </a:moveTo>
                    <a:cubicBezTo>
                      <a:pt x="1980" y="923"/>
                      <a:pt x="1033" y="2263"/>
                      <a:pt x="1" y="2570"/>
                    </a:cubicBezTo>
                    <a:cubicBezTo>
                      <a:pt x="12" y="2618"/>
                      <a:pt x="48" y="2642"/>
                      <a:pt x="104" y="2642"/>
                    </a:cubicBezTo>
                    <a:cubicBezTo>
                      <a:pt x="460" y="2642"/>
                      <a:pt x="1628" y="1680"/>
                      <a:pt x="2521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30"/>
              <p:cNvSpPr/>
              <p:nvPr/>
            </p:nvSpPr>
            <p:spPr>
              <a:xfrm rot="-3591666">
                <a:off x="2105793" y="5057769"/>
                <a:ext cx="772618" cy="526410"/>
              </a:xfrm>
              <a:custGeom>
                <a:rect b="b" l="l" r="r" t="t"/>
                <a:pathLst>
                  <a:path extrusionOk="0" h="10205" w="14978">
                    <a:moveTo>
                      <a:pt x="199" y="1248"/>
                    </a:moveTo>
                    <a:cubicBezTo>
                      <a:pt x="1" y="1248"/>
                      <a:pt x="90" y="1410"/>
                      <a:pt x="706" y="1421"/>
                    </a:cubicBezTo>
                    <a:lnTo>
                      <a:pt x="706" y="1421"/>
                    </a:lnTo>
                    <a:cubicBezTo>
                      <a:pt x="482" y="1292"/>
                      <a:pt x="302" y="1248"/>
                      <a:pt x="199" y="1248"/>
                    </a:cubicBezTo>
                    <a:close/>
                    <a:moveTo>
                      <a:pt x="7768" y="0"/>
                    </a:moveTo>
                    <a:cubicBezTo>
                      <a:pt x="6976" y="0"/>
                      <a:pt x="6111" y="132"/>
                      <a:pt x="5182" y="426"/>
                    </a:cubicBezTo>
                    <a:cubicBezTo>
                      <a:pt x="2858" y="1227"/>
                      <a:pt x="1494" y="1422"/>
                      <a:pt x="776" y="1422"/>
                    </a:cubicBezTo>
                    <a:cubicBezTo>
                      <a:pt x="752" y="1422"/>
                      <a:pt x="728" y="1422"/>
                      <a:pt x="706" y="1421"/>
                    </a:cubicBezTo>
                    <a:lnTo>
                      <a:pt x="706" y="1421"/>
                    </a:lnTo>
                    <a:cubicBezTo>
                      <a:pt x="1307" y="1770"/>
                      <a:pt x="2226" y="2741"/>
                      <a:pt x="2822" y="5171"/>
                    </a:cubicBezTo>
                    <a:cubicBezTo>
                      <a:pt x="3203" y="6855"/>
                      <a:pt x="3485" y="8527"/>
                      <a:pt x="4862" y="9535"/>
                    </a:cubicBezTo>
                    <a:cubicBezTo>
                      <a:pt x="5497" y="10010"/>
                      <a:pt x="6297" y="10204"/>
                      <a:pt x="7136" y="10204"/>
                    </a:cubicBezTo>
                    <a:cubicBezTo>
                      <a:pt x="8817" y="10204"/>
                      <a:pt x="10652" y="9425"/>
                      <a:pt x="11611" y="8564"/>
                    </a:cubicBezTo>
                    <a:cubicBezTo>
                      <a:pt x="14977" y="5560"/>
                      <a:pt x="12907" y="0"/>
                      <a:pt x="7768" y="0"/>
                    </a:cubicBezTo>
                    <a:close/>
                  </a:path>
                </a:pathLst>
              </a:custGeom>
              <a:solidFill>
                <a:srgbClr val="C335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30"/>
              <p:cNvSpPr/>
              <p:nvPr/>
            </p:nvSpPr>
            <p:spPr>
              <a:xfrm rot="-3591666">
                <a:off x="1894997" y="5331961"/>
                <a:ext cx="745124" cy="343753"/>
              </a:xfrm>
              <a:custGeom>
                <a:rect b="b" l="l" r="r" t="t"/>
                <a:pathLst>
                  <a:path extrusionOk="0" h="6664" w="14445">
                    <a:moveTo>
                      <a:pt x="0" y="1"/>
                    </a:moveTo>
                    <a:lnTo>
                      <a:pt x="74" y="947"/>
                    </a:lnTo>
                    <a:cubicBezTo>
                      <a:pt x="5446" y="1599"/>
                      <a:pt x="10548" y="3050"/>
                      <a:pt x="14445" y="6664"/>
                    </a:cubicBezTo>
                    <a:cubicBezTo>
                      <a:pt x="11372" y="3332"/>
                      <a:pt x="5200" y="345"/>
                      <a:pt x="0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70" name="Google Shape;1770;p30"/>
            <p:cNvSpPr/>
            <p:nvPr/>
          </p:nvSpPr>
          <p:spPr>
            <a:xfrm>
              <a:off x="-919333" y="2687747"/>
              <a:ext cx="672791" cy="546259"/>
            </a:xfrm>
            <a:custGeom>
              <a:rect b="b" l="l" r="r" t="t"/>
              <a:pathLst>
                <a:path extrusionOk="0" h="10590" w="13043">
                  <a:moveTo>
                    <a:pt x="5601" y="0"/>
                  </a:moveTo>
                  <a:cubicBezTo>
                    <a:pt x="5570" y="0"/>
                    <a:pt x="5539" y="1"/>
                    <a:pt x="5507" y="2"/>
                  </a:cubicBezTo>
                  <a:cubicBezTo>
                    <a:pt x="1307" y="148"/>
                    <a:pt x="0" y="10590"/>
                    <a:pt x="5849" y="10590"/>
                  </a:cubicBezTo>
                  <a:cubicBezTo>
                    <a:pt x="5907" y="10590"/>
                    <a:pt x="5965" y="10589"/>
                    <a:pt x="6023" y="10587"/>
                  </a:cubicBezTo>
                  <a:cubicBezTo>
                    <a:pt x="10302" y="10427"/>
                    <a:pt x="10154" y="5018"/>
                    <a:pt x="13043" y="4477"/>
                  </a:cubicBezTo>
                  <a:lnTo>
                    <a:pt x="13043" y="4477"/>
                  </a:lnTo>
                  <a:cubicBezTo>
                    <a:pt x="12886" y="4506"/>
                    <a:pt x="12732" y="4520"/>
                    <a:pt x="12582" y="4520"/>
                  </a:cubicBezTo>
                  <a:cubicBezTo>
                    <a:pt x="9885" y="4520"/>
                    <a:pt x="8362" y="0"/>
                    <a:pt x="5601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0"/>
            <p:cNvSpPr/>
            <p:nvPr/>
          </p:nvSpPr>
          <p:spPr>
            <a:xfrm>
              <a:off x="-698044" y="2840638"/>
              <a:ext cx="669025" cy="122973"/>
            </a:xfrm>
            <a:custGeom>
              <a:rect b="b" l="l" r="r" t="t"/>
              <a:pathLst>
                <a:path extrusionOk="0" h="2384" w="12970">
                  <a:moveTo>
                    <a:pt x="12785" y="1"/>
                  </a:moveTo>
                  <a:cubicBezTo>
                    <a:pt x="8347" y="1304"/>
                    <a:pt x="4340" y="2201"/>
                    <a:pt x="0" y="2361"/>
                  </a:cubicBezTo>
                  <a:cubicBezTo>
                    <a:pt x="482" y="2376"/>
                    <a:pt x="963" y="2384"/>
                    <a:pt x="1445" y="2384"/>
                  </a:cubicBezTo>
                  <a:cubicBezTo>
                    <a:pt x="5326" y="2384"/>
                    <a:pt x="9196" y="1900"/>
                    <a:pt x="12970" y="960"/>
                  </a:cubicBezTo>
                  <a:lnTo>
                    <a:pt x="12785" y="1"/>
                  </a:ln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0"/>
            <p:cNvSpPr/>
            <p:nvPr/>
          </p:nvSpPr>
          <p:spPr>
            <a:xfrm>
              <a:off x="-1088679" y="4120709"/>
              <a:ext cx="466099" cy="745419"/>
            </a:xfrm>
            <a:custGeom>
              <a:rect b="b" l="l" r="r" t="t"/>
              <a:pathLst>
                <a:path extrusionOk="0" h="14451" w="9036">
                  <a:moveTo>
                    <a:pt x="3309" y="0"/>
                  </a:moveTo>
                  <a:cubicBezTo>
                    <a:pt x="3144" y="0"/>
                    <a:pt x="2964" y="51"/>
                    <a:pt x="2766" y="165"/>
                  </a:cubicBezTo>
                  <a:cubicBezTo>
                    <a:pt x="0" y="1813"/>
                    <a:pt x="4340" y="3878"/>
                    <a:pt x="3492" y="7234"/>
                  </a:cubicBezTo>
                  <a:cubicBezTo>
                    <a:pt x="2582" y="10590"/>
                    <a:pt x="4586" y="9533"/>
                    <a:pt x="4868" y="13049"/>
                  </a:cubicBezTo>
                  <a:cubicBezTo>
                    <a:pt x="4930" y="14192"/>
                    <a:pt x="5459" y="14450"/>
                    <a:pt x="6528" y="14450"/>
                  </a:cubicBezTo>
                  <a:cubicBezTo>
                    <a:pt x="7721" y="14450"/>
                    <a:pt x="8372" y="14045"/>
                    <a:pt x="8593" y="13356"/>
                  </a:cubicBezTo>
                  <a:cubicBezTo>
                    <a:pt x="9036" y="12078"/>
                    <a:pt x="7930" y="10578"/>
                    <a:pt x="7696" y="9656"/>
                  </a:cubicBezTo>
                  <a:cubicBezTo>
                    <a:pt x="7438" y="8721"/>
                    <a:pt x="7671" y="8070"/>
                    <a:pt x="7807" y="7000"/>
                  </a:cubicBezTo>
                  <a:cubicBezTo>
                    <a:pt x="8151" y="4259"/>
                    <a:pt x="5557" y="3325"/>
                    <a:pt x="4930" y="1972"/>
                  </a:cubicBezTo>
                  <a:cubicBezTo>
                    <a:pt x="4516" y="1074"/>
                    <a:pt x="4069" y="0"/>
                    <a:pt x="3309" y="0"/>
                  </a:cubicBezTo>
                  <a:close/>
                </a:path>
              </a:pathLst>
            </a:custGeom>
            <a:solidFill>
              <a:srgbClr val="E198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0"/>
            <p:cNvSpPr/>
            <p:nvPr/>
          </p:nvSpPr>
          <p:spPr>
            <a:xfrm>
              <a:off x="-950902" y="4169145"/>
              <a:ext cx="246152" cy="778999"/>
            </a:xfrm>
            <a:custGeom>
              <a:rect b="b" l="l" r="r" t="t"/>
              <a:pathLst>
                <a:path extrusionOk="0" h="15102" w="4772">
                  <a:moveTo>
                    <a:pt x="329" y="1"/>
                  </a:moveTo>
                  <a:lnTo>
                    <a:pt x="329" y="1"/>
                  </a:lnTo>
                  <a:cubicBezTo>
                    <a:pt x="1455" y="2307"/>
                    <a:pt x="1884" y="3098"/>
                    <a:pt x="1726" y="3098"/>
                  </a:cubicBezTo>
                  <a:cubicBezTo>
                    <a:pt x="1633" y="3098"/>
                    <a:pt x="1341" y="2829"/>
                    <a:pt x="870" y="2435"/>
                  </a:cubicBezTo>
                  <a:cubicBezTo>
                    <a:pt x="271" y="1949"/>
                    <a:pt x="36" y="1765"/>
                    <a:pt x="26" y="1765"/>
                  </a:cubicBezTo>
                  <a:cubicBezTo>
                    <a:pt x="1" y="1765"/>
                    <a:pt x="1227" y="2794"/>
                    <a:pt x="1841" y="3295"/>
                  </a:cubicBezTo>
                  <a:cubicBezTo>
                    <a:pt x="1913" y="3488"/>
                    <a:pt x="2764" y="5757"/>
                    <a:pt x="2625" y="5757"/>
                  </a:cubicBezTo>
                  <a:cubicBezTo>
                    <a:pt x="2622" y="5757"/>
                    <a:pt x="2619" y="5756"/>
                    <a:pt x="2615" y="5754"/>
                  </a:cubicBezTo>
                  <a:cubicBezTo>
                    <a:pt x="2118" y="5542"/>
                    <a:pt x="1404" y="4984"/>
                    <a:pt x="1382" y="4984"/>
                  </a:cubicBezTo>
                  <a:cubicBezTo>
                    <a:pt x="1371" y="4984"/>
                    <a:pt x="1537" y="5127"/>
                    <a:pt x="2001" y="5533"/>
                  </a:cubicBezTo>
                  <a:cubicBezTo>
                    <a:pt x="2677" y="6074"/>
                    <a:pt x="2898" y="5459"/>
                    <a:pt x="3427" y="9245"/>
                  </a:cubicBezTo>
                  <a:cubicBezTo>
                    <a:pt x="2468" y="8618"/>
                    <a:pt x="1632" y="7832"/>
                    <a:pt x="931" y="6934"/>
                  </a:cubicBezTo>
                  <a:lnTo>
                    <a:pt x="931" y="6934"/>
                  </a:lnTo>
                  <a:cubicBezTo>
                    <a:pt x="3353" y="10327"/>
                    <a:pt x="3697" y="8287"/>
                    <a:pt x="3734" y="12466"/>
                  </a:cubicBezTo>
                  <a:cubicBezTo>
                    <a:pt x="3734" y="12534"/>
                    <a:pt x="3712" y="12563"/>
                    <a:pt x="3674" y="12563"/>
                  </a:cubicBezTo>
                  <a:cubicBezTo>
                    <a:pt x="3459" y="12563"/>
                    <a:pt x="2739" y="11633"/>
                    <a:pt x="2713" y="11633"/>
                  </a:cubicBezTo>
                  <a:cubicBezTo>
                    <a:pt x="2705" y="11633"/>
                    <a:pt x="2770" y="11730"/>
                    <a:pt x="2947" y="11987"/>
                  </a:cubicBezTo>
                  <a:cubicBezTo>
                    <a:pt x="3697" y="13179"/>
                    <a:pt x="3759" y="12589"/>
                    <a:pt x="3759" y="13511"/>
                  </a:cubicBezTo>
                  <a:cubicBezTo>
                    <a:pt x="3739" y="14982"/>
                    <a:pt x="3654" y="15101"/>
                    <a:pt x="3801" y="15101"/>
                  </a:cubicBezTo>
                  <a:cubicBezTo>
                    <a:pt x="3830" y="15101"/>
                    <a:pt x="3867" y="15097"/>
                    <a:pt x="3915" y="15097"/>
                  </a:cubicBezTo>
                  <a:cubicBezTo>
                    <a:pt x="3924" y="15097"/>
                    <a:pt x="3934" y="15097"/>
                    <a:pt x="3943" y="15097"/>
                  </a:cubicBezTo>
                  <a:cubicBezTo>
                    <a:pt x="4066" y="11225"/>
                    <a:pt x="3623" y="13056"/>
                    <a:pt x="4410" y="11581"/>
                  </a:cubicBezTo>
                  <a:cubicBezTo>
                    <a:pt x="4449" y="11513"/>
                    <a:pt x="4772" y="10786"/>
                    <a:pt x="4754" y="10786"/>
                  </a:cubicBezTo>
                  <a:cubicBezTo>
                    <a:pt x="4749" y="10786"/>
                    <a:pt x="4721" y="10837"/>
                    <a:pt x="4656" y="10966"/>
                  </a:cubicBezTo>
                  <a:cubicBezTo>
                    <a:pt x="4522" y="11190"/>
                    <a:pt x="4021" y="11974"/>
                    <a:pt x="3923" y="11974"/>
                  </a:cubicBezTo>
                  <a:cubicBezTo>
                    <a:pt x="3913" y="11974"/>
                    <a:pt x="3907" y="11967"/>
                    <a:pt x="3906" y="11950"/>
                  </a:cubicBezTo>
                  <a:cubicBezTo>
                    <a:pt x="3501" y="7414"/>
                    <a:pt x="3218" y="9651"/>
                    <a:pt x="4029" y="7869"/>
                  </a:cubicBezTo>
                  <a:cubicBezTo>
                    <a:pt x="4410" y="6996"/>
                    <a:pt x="4619" y="6049"/>
                    <a:pt x="4632" y="5103"/>
                  </a:cubicBezTo>
                  <a:lnTo>
                    <a:pt x="4632" y="5103"/>
                  </a:lnTo>
                  <a:cubicBezTo>
                    <a:pt x="4484" y="6578"/>
                    <a:pt x="4140" y="7487"/>
                    <a:pt x="3427" y="8483"/>
                  </a:cubicBezTo>
                  <a:cubicBezTo>
                    <a:pt x="3058" y="6553"/>
                    <a:pt x="2665" y="5668"/>
                    <a:pt x="2689" y="5373"/>
                  </a:cubicBezTo>
                  <a:cubicBezTo>
                    <a:pt x="2701" y="5103"/>
                    <a:pt x="2972" y="5090"/>
                    <a:pt x="3132" y="3689"/>
                  </a:cubicBezTo>
                  <a:lnTo>
                    <a:pt x="3132" y="3689"/>
                  </a:lnTo>
                  <a:cubicBezTo>
                    <a:pt x="3046" y="4205"/>
                    <a:pt x="2849" y="4709"/>
                    <a:pt x="2579" y="5164"/>
                  </a:cubicBezTo>
                  <a:cubicBezTo>
                    <a:pt x="2468" y="4795"/>
                    <a:pt x="2025" y="3566"/>
                    <a:pt x="1607" y="2582"/>
                  </a:cubicBezTo>
                  <a:cubicBezTo>
                    <a:pt x="1706" y="1882"/>
                    <a:pt x="1730" y="763"/>
                    <a:pt x="1534" y="50"/>
                  </a:cubicBezTo>
                  <a:lnTo>
                    <a:pt x="1534" y="50"/>
                  </a:lnTo>
                  <a:cubicBezTo>
                    <a:pt x="1693" y="726"/>
                    <a:pt x="1644" y="1759"/>
                    <a:pt x="1534" y="2423"/>
                  </a:cubicBezTo>
                  <a:cubicBezTo>
                    <a:pt x="1177" y="1599"/>
                    <a:pt x="771" y="788"/>
                    <a:pt x="329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"/>
          <p:cNvSpPr txBox="1"/>
          <p:nvPr>
            <p:ph idx="1" type="body"/>
          </p:nvPr>
        </p:nvSpPr>
        <p:spPr>
          <a:xfrm>
            <a:off x="713225" y="1152475"/>
            <a:ext cx="770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1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10" name="Google Shape;210;p4"/>
          <p:cNvSpPr txBox="1"/>
          <p:nvPr>
            <p:ph type="title"/>
          </p:nvPr>
        </p:nvSpPr>
        <p:spPr>
          <a:xfrm>
            <a:off x="713225" y="517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4000">
                <a:solidFill>
                  <a:srgbClr val="FDDFA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11" name="Google Shape;211;p4"/>
          <p:cNvGrpSpPr/>
          <p:nvPr/>
        </p:nvGrpSpPr>
        <p:grpSpPr>
          <a:xfrm>
            <a:off x="-1718886" y="-1757905"/>
            <a:ext cx="3856428" cy="3526480"/>
            <a:chOff x="-1718886" y="-1757905"/>
            <a:chExt cx="3856428" cy="3526480"/>
          </a:xfrm>
        </p:grpSpPr>
        <p:sp>
          <p:nvSpPr>
            <p:cNvPr id="212" name="Google Shape;212;p4"/>
            <p:cNvSpPr/>
            <p:nvPr/>
          </p:nvSpPr>
          <p:spPr>
            <a:xfrm flipH="1" rot="-10321266">
              <a:off x="-1498352" y="479640"/>
              <a:ext cx="1726754" cy="1174777"/>
            </a:xfrm>
            <a:custGeom>
              <a:rect b="b" l="l" r="r" t="t"/>
              <a:pathLst>
                <a:path extrusionOk="0" h="22775" w="33476">
                  <a:moveTo>
                    <a:pt x="5" y="20123"/>
                  </a:moveTo>
                  <a:cubicBezTo>
                    <a:pt x="3" y="20124"/>
                    <a:pt x="2" y="20124"/>
                    <a:pt x="0" y="20125"/>
                  </a:cubicBezTo>
                  <a:cubicBezTo>
                    <a:pt x="2" y="20124"/>
                    <a:pt x="3" y="20124"/>
                    <a:pt x="5" y="20123"/>
                  </a:cubicBezTo>
                  <a:close/>
                  <a:moveTo>
                    <a:pt x="33475" y="0"/>
                  </a:moveTo>
                  <a:cubicBezTo>
                    <a:pt x="12785" y="1181"/>
                    <a:pt x="10769" y="3873"/>
                    <a:pt x="3762" y="15736"/>
                  </a:cubicBezTo>
                  <a:cubicBezTo>
                    <a:pt x="2399" y="18008"/>
                    <a:pt x="1196" y="19764"/>
                    <a:pt x="5" y="20123"/>
                  </a:cubicBezTo>
                  <a:lnTo>
                    <a:pt x="5" y="20123"/>
                  </a:lnTo>
                  <a:cubicBezTo>
                    <a:pt x="193" y="20067"/>
                    <a:pt x="402" y="20041"/>
                    <a:pt x="630" y="20041"/>
                  </a:cubicBezTo>
                  <a:cubicBezTo>
                    <a:pt x="1828" y="20041"/>
                    <a:pt x="3563" y="20751"/>
                    <a:pt x="5790" y="21452"/>
                  </a:cubicBezTo>
                  <a:cubicBezTo>
                    <a:pt x="8672" y="22355"/>
                    <a:pt x="11365" y="22775"/>
                    <a:pt x="13853" y="22775"/>
                  </a:cubicBezTo>
                  <a:cubicBezTo>
                    <a:pt x="26067" y="22775"/>
                    <a:pt x="33322" y="12665"/>
                    <a:pt x="33475" y="0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flipH="1" rot="-10321266">
              <a:off x="-1507839" y="615671"/>
              <a:ext cx="1726754" cy="1038085"/>
            </a:xfrm>
            <a:custGeom>
              <a:rect b="b" l="l" r="r" t="t"/>
              <a:pathLst>
                <a:path extrusionOk="0" h="20125" w="33476">
                  <a:moveTo>
                    <a:pt x="33475" y="0"/>
                  </a:moveTo>
                  <a:cubicBezTo>
                    <a:pt x="25497" y="455"/>
                    <a:pt x="17617" y="689"/>
                    <a:pt x="11986" y="4881"/>
                  </a:cubicBezTo>
                  <a:cubicBezTo>
                    <a:pt x="6036" y="9159"/>
                    <a:pt x="3074" y="19227"/>
                    <a:pt x="0" y="20125"/>
                  </a:cubicBezTo>
                  <a:cubicBezTo>
                    <a:pt x="12749" y="16511"/>
                    <a:pt x="24304" y="9565"/>
                    <a:pt x="33475" y="0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flipH="1" rot="-10321266">
              <a:off x="-1647471" y="468881"/>
              <a:ext cx="1855502" cy="1158374"/>
            </a:xfrm>
            <a:custGeom>
              <a:rect b="b" l="l" r="r" t="t"/>
              <a:pathLst>
                <a:path extrusionOk="0" h="22457" w="35972">
                  <a:moveTo>
                    <a:pt x="31742" y="0"/>
                  </a:moveTo>
                  <a:cubicBezTo>
                    <a:pt x="28460" y="148"/>
                    <a:pt x="30906" y="2877"/>
                    <a:pt x="30648" y="4647"/>
                  </a:cubicBezTo>
                  <a:cubicBezTo>
                    <a:pt x="30574" y="5201"/>
                    <a:pt x="30574" y="5237"/>
                    <a:pt x="26394" y="8348"/>
                  </a:cubicBezTo>
                  <a:cubicBezTo>
                    <a:pt x="24772" y="9473"/>
                    <a:pt x="24327" y="9791"/>
                    <a:pt x="24261" y="9791"/>
                  </a:cubicBezTo>
                  <a:cubicBezTo>
                    <a:pt x="24216" y="9791"/>
                    <a:pt x="24348" y="9643"/>
                    <a:pt x="24403" y="9503"/>
                  </a:cubicBezTo>
                  <a:cubicBezTo>
                    <a:pt x="25497" y="6676"/>
                    <a:pt x="21969" y="1906"/>
                    <a:pt x="24563" y="849"/>
                  </a:cubicBezTo>
                  <a:lnTo>
                    <a:pt x="24563" y="849"/>
                  </a:lnTo>
                  <a:cubicBezTo>
                    <a:pt x="22252" y="1660"/>
                    <a:pt x="24378" y="5336"/>
                    <a:pt x="24403" y="8139"/>
                  </a:cubicBezTo>
                  <a:cubicBezTo>
                    <a:pt x="24403" y="9823"/>
                    <a:pt x="24341" y="10278"/>
                    <a:pt x="17002" y="14064"/>
                  </a:cubicBezTo>
                  <a:cubicBezTo>
                    <a:pt x="19326" y="10991"/>
                    <a:pt x="15785" y="4500"/>
                    <a:pt x="18244" y="2619"/>
                  </a:cubicBezTo>
                  <a:lnTo>
                    <a:pt x="18244" y="2619"/>
                  </a:lnTo>
                  <a:cubicBezTo>
                    <a:pt x="16326" y="3861"/>
                    <a:pt x="17580" y="7622"/>
                    <a:pt x="17506" y="10892"/>
                  </a:cubicBezTo>
                  <a:cubicBezTo>
                    <a:pt x="17420" y="14384"/>
                    <a:pt x="16314" y="14703"/>
                    <a:pt x="10130" y="17150"/>
                  </a:cubicBezTo>
                  <a:cubicBezTo>
                    <a:pt x="12036" y="14703"/>
                    <a:pt x="10302" y="10081"/>
                    <a:pt x="11986" y="7377"/>
                  </a:cubicBezTo>
                  <a:lnTo>
                    <a:pt x="11986" y="7377"/>
                  </a:lnTo>
                  <a:cubicBezTo>
                    <a:pt x="9638" y="10364"/>
                    <a:pt x="12331" y="15982"/>
                    <a:pt x="8409" y="17789"/>
                  </a:cubicBezTo>
                  <a:cubicBezTo>
                    <a:pt x="7204" y="18355"/>
                    <a:pt x="4377" y="19129"/>
                    <a:pt x="3430" y="19400"/>
                  </a:cubicBezTo>
                  <a:cubicBezTo>
                    <a:pt x="0" y="20371"/>
                    <a:pt x="455" y="19842"/>
                    <a:pt x="676" y="20727"/>
                  </a:cubicBezTo>
                  <a:cubicBezTo>
                    <a:pt x="7005" y="18980"/>
                    <a:pt x="8613" y="17986"/>
                    <a:pt x="9904" y="17986"/>
                  </a:cubicBezTo>
                  <a:cubicBezTo>
                    <a:pt x="10367" y="17986"/>
                    <a:pt x="10789" y="18113"/>
                    <a:pt x="11372" y="18379"/>
                  </a:cubicBezTo>
                  <a:cubicBezTo>
                    <a:pt x="13651" y="19401"/>
                    <a:pt x="15942" y="22456"/>
                    <a:pt x="19017" y="22456"/>
                  </a:cubicBezTo>
                  <a:cubicBezTo>
                    <a:pt x="19159" y="22456"/>
                    <a:pt x="19303" y="22450"/>
                    <a:pt x="19449" y="22436"/>
                  </a:cubicBezTo>
                  <a:cubicBezTo>
                    <a:pt x="15675" y="22424"/>
                    <a:pt x="13437" y="18023"/>
                    <a:pt x="10290" y="17568"/>
                  </a:cubicBezTo>
                  <a:cubicBezTo>
                    <a:pt x="14935" y="15653"/>
                    <a:pt x="16009" y="14681"/>
                    <a:pt x="17343" y="14681"/>
                  </a:cubicBezTo>
                  <a:cubicBezTo>
                    <a:pt x="17800" y="14681"/>
                    <a:pt x="18287" y="14794"/>
                    <a:pt x="18957" y="15023"/>
                  </a:cubicBezTo>
                  <a:cubicBezTo>
                    <a:pt x="21569" y="15948"/>
                    <a:pt x="24568" y="18798"/>
                    <a:pt x="27058" y="18798"/>
                  </a:cubicBezTo>
                  <a:cubicBezTo>
                    <a:pt x="27579" y="18798"/>
                    <a:pt x="28078" y="18673"/>
                    <a:pt x="28546" y="18379"/>
                  </a:cubicBezTo>
                  <a:lnTo>
                    <a:pt x="28546" y="18379"/>
                  </a:lnTo>
                  <a:cubicBezTo>
                    <a:pt x="28130" y="18613"/>
                    <a:pt x="27692" y="18715"/>
                    <a:pt x="27239" y="18715"/>
                  </a:cubicBezTo>
                  <a:cubicBezTo>
                    <a:pt x="25120" y="18715"/>
                    <a:pt x="22644" y="16500"/>
                    <a:pt x="20285" y="15244"/>
                  </a:cubicBezTo>
                  <a:cubicBezTo>
                    <a:pt x="17568" y="13794"/>
                    <a:pt x="16511" y="14703"/>
                    <a:pt x="17605" y="14126"/>
                  </a:cubicBezTo>
                  <a:cubicBezTo>
                    <a:pt x="24686" y="9872"/>
                    <a:pt x="23948" y="10229"/>
                    <a:pt x="24723" y="10192"/>
                  </a:cubicBezTo>
                  <a:cubicBezTo>
                    <a:pt x="24793" y="10186"/>
                    <a:pt x="24864" y="10184"/>
                    <a:pt x="24936" y="10184"/>
                  </a:cubicBezTo>
                  <a:cubicBezTo>
                    <a:pt x="27175" y="10184"/>
                    <a:pt x="30406" y="12741"/>
                    <a:pt x="32303" y="12741"/>
                  </a:cubicBezTo>
                  <a:cubicBezTo>
                    <a:pt x="32814" y="12741"/>
                    <a:pt x="33228" y="12555"/>
                    <a:pt x="33500" y="12085"/>
                  </a:cubicBezTo>
                  <a:lnTo>
                    <a:pt x="33500" y="12085"/>
                  </a:lnTo>
                  <a:cubicBezTo>
                    <a:pt x="33230" y="12503"/>
                    <a:pt x="32848" y="12670"/>
                    <a:pt x="32384" y="12670"/>
                  </a:cubicBezTo>
                  <a:cubicBezTo>
                    <a:pt x="30514" y="12670"/>
                    <a:pt x="27327" y="9949"/>
                    <a:pt x="24889" y="9949"/>
                  </a:cubicBezTo>
                  <a:cubicBezTo>
                    <a:pt x="24710" y="9949"/>
                    <a:pt x="24536" y="9964"/>
                    <a:pt x="24366" y="9995"/>
                  </a:cubicBezTo>
                  <a:cubicBezTo>
                    <a:pt x="29484" y="6352"/>
                    <a:pt x="30264" y="5171"/>
                    <a:pt x="31209" y="5171"/>
                  </a:cubicBezTo>
                  <a:cubicBezTo>
                    <a:pt x="31705" y="5171"/>
                    <a:pt x="32247" y="5497"/>
                    <a:pt x="33488" y="5963"/>
                  </a:cubicBezTo>
                  <a:cubicBezTo>
                    <a:pt x="33909" y="6119"/>
                    <a:pt x="34276" y="6206"/>
                    <a:pt x="34591" y="6206"/>
                  </a:cubicBezTo>
                  <a:cubicBezTo>
                    <a:pt x="35344" y="6206"/>
                    <a:pt x="35798" y="5707"/>
                    <a:pt x="35971" y="4451"/>
                  </a:cubicBezTo>
                  <a:lnTo>
                    <a:pt x="35971" y="4451"/>
                  </a:lnTo>
                  <a:cubicBezTo>
                    <a:pt x="35705" y="5739"/>
                    <a:pt x="35210" y="6140"/>
                    <a:pt x="34595" y="6140"/>
                  </a:cubicBezTo>
                  <a:cubicBezTo>
                    <a:pt x="33592" y="6140"/>
                    <a:pt x="32269" y="5073"/>
                    <a:pt x="31103" y="5065"/>
                  </a:cubicBezTo>
                  <a:cubicBezTo>
                    <a:pt x="30925" y="5065"/>
                    <a:pt x="30787" y="5109"/>
                    <a:pt x="30745" y="5109"/>
                  </a:cubicBezTo>
                  <a:cubicBezTo>
                    <a:pt x="30613" y="5109"/>
                    <a:pt x="31443" y="4676"/>
                    <a:pt x="35037" y="1082"/>
                  </a:cubicBezTo>
                  <a:lnTo>
                    <a:pt x="35037" y="1082"/>
                  </a:lnTo>
                  <a:cubicBezTo>
                    <a:pt x="31696" y="4319"/>
                    <a:pt x="30828" y="4988"/>
                    <a:pt x="30665" y="4988"/>
                  </a:cubicBezTo>
                  <a:cubicBezTo>
                    <a:pt x="30559" y="4988"/>
                    <a:pt x="30754" y="4703"/>
                    <a:pt x="30759" y="4660"/>
                  </a:cubicBezTo>
                  <a:cubicBezTo>
                    <a:pt x="31017" y="2766"/>
                    <a:pt x="28546" y="345"/>
                    <a:pt x="3174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flipH="1" rot="-10321266">
              <a:off x="-1449856" y="-1358711"/>
              <a:ext cx="1814907" cy="1725465"/>
            </a:xfrm>
            <a:custGeom>
              <a:rect b="b" l="l" r="r" t="t"/>
              <a:pathLst>
                <a:path extrusionOk="0" h="33451" w="35185">
                  <a:moveTo>
                    <a:pt x="32333" y="0"/>
                  </a:moveTo>
                  <a:cubicBezTo>
                    <a:pt x="1" y="5127"/>
                    <a:pt x="11323" y="29738"/>
                    <a:pt x="9012" y="33451"/>
                  </a:cubicBezTo>
                  <a:cubicBezTo>
                    <a:pt x="12048" y="28558"/>
                    <a:pt x="35185" y="32504"/>
                    <a:pt x="32333" y="0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flipH="1" rot="-10321266">
              <a:off x="-1444062" y="-1368567"/>
              <a:ext cx="1662689" cy="1725465"/>
            </a:xfrm>
            <a:custGeom>
              <a:rect b="b" l="l" r="r" t="t"/>
              <a:pathLst>
                <a:path extrusionOk="0" h="33451" w="32234">
                  <a:moveTo>
                    <a:pt x="32234" y="0"/>
                  </a:moveTo>
                  <a:cubicBezTo>
                    <a:pt x="0" y="5114"/>
                    <a:pt x="11212" y="29763"/>
                    <a:pt x="8913" y="33451"/>
                  </a:cubicBezTo>
                  <a:cubicBezTo>
                    <a:pt x="16068" y="21883"/>
                    <a:pt x="23850" y="10720"/>
                    <a:pt x="32234" y="0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flipH="1" rot="-10321266">
              <a:off x="-1055090" y="-1457597"/>
              <a:ext cx="1299914" cy="1791438"/>
            </a:xfrm>
            <a:custGeom>
              <a:rect b="b" l="l" r="r" t="t"/>
              <a:pathLst>
                <a:path extrusionOk="0" h="34730" w="25201">
                  <a:moveTo>
                    <a:pt x="20101" y="1"/>
                  </a:moveTo>
                  <a:cubicBezTo>
                    <a:pt x="16658" y="812"/>
                    <a:pt x="19695" y="3210"/>
                    <a:pt x="19818" y="5004"/>
                  </a:cubicBezTo>
                  <a:cubicBezTo>
                    <a:pt x="19867" y="5582"/>
                    <a:pt x="19572" y="5779"/>
                    <a:pt x="19621" y="5816"/>
                  </a:cubicBezTo>
                  <a:cubicBezTo>
                    <a:pt x="15786" y="10894"/>
                    <a:pt x="15086" y="12017"/>
                    <a:pt x="15002" y="12017"/>
                  </a:cubicBezTo>
                  <a:cubicBezTo>
                    <a:pt x="14970" y="12017"/>
                    <a:pt x="15029" y="11851"/>
                    <a:pt x="15036" y="11680"/>
                  </a:cubicBezTo>
                  <a:cubicBezTo>
                    <a:pt x="15134" y="8606"/>
                    <a:pt x="10167" y="4918"/>
                    <a:pt x="12688" y="2841"/>
                  </a:cubicBezTo>
                  <a:lnTo>
                    <a:pt x="12688" y="2841"/>
                  </a:lnTo>
                  <a:cubicBezTo>
                    <a:pt x="9553" y="5177"/>
                    <a:pt x="16413" y="9455"/>
                    <a:pt x="14310" y="13007"/>
                  </a:cubicBezTo>
                  <a:cubicBezTo>
                    <a:pt x="13659" y="14114"/>
                    <a:pt x="12306" y="15773"/>
                    <a:pt x="9983" y="19142"/>
                  </a:cubicBezTo>
                  <a:cubicBezTo>
                    <a:pt x="10549" y="15159"/>
                    <a:pt x="4512" y="10573"/>
                    <a:pt x="6516" y="7402"/>
                  </a:cubicBezTo>
                  <a:lnTo>
                    <a:pt x="6516" y="7402"/>
                  </a:lnTo>
                  <a:cubicBezTo>
                    <a:pt x="4328" y="10463"/>
                    <a:pt x="9958" y="15208"/>
                    <a:pt x="9651" y="18884"/>
                  </a:cubicBezTo>
                  <a:cubicBezTo>
                    <a:pt x="9565" y="20039"/>
                    <a:pt x="9307" y="20076"/>
                    <a:pt x="5619" y="25621"/>
                  </a:cubicBezTo>
                  <a:cubicBezTo>
                    <a:pt x="5791" y="22375"/>
                    <a:pt x="1697" y="19351"/>
                    <a:pt x="2041" y="15712"/>
                  </a:cubicBezTo>
                  <a:lnTo>
                    <a:pt x="2041" y="15712"/>
                  </a:lnTo>
                  <a:cubicBezTo>
                    <a:pt x="1427" y="18810"/>
                    <a:pt x="4353" y="21760"/>
                    <a:pt x="5004" y="24367"/>
                  </a:cubicBezTo>
                  <a:cubicBezTo>
                    <a:pt x="5557" y="26579"/>
                    <a:pt x="4857" y="26579"/>
                    <a:pt x="1" y="34398"/>
                  </a:cubicBezTo>
                  <a:lnTo>
                    <a:pt x="529" y="34730"/>
                  </a:lnTo>
                  <a:cubicBezTo>
                    <a:pt x="2890" y="30784"/>
                    <a:pt x="4107" y="28694"/>
                    <a:pt x="4955" y="27526"/>
                  </a:cubicBezTo>
                  <a:cubicBezTo>
                    <a:pt x="5960" y="26156"/>
                    <a:pt x="7259" y="25806"/>
                    <a:pt x="8681" y="25806"/>
                  </a:cubicBezTo>
                  <a:cubicBezTo>
                    <a:pt x="10163" y="25806"/>
                    <a:pt x="11779" y="26186"/>
                    <a:pt x="13339" y="26186"/>
                  </a:cubicBezTo>
                  <a:cubicBezTo>
                    <a:pt x="14420" y="26186"/>
                    <a:pt x="15474" y="26003"/>
                    <a:pt x="16437" y="25387"/>
                  </a:cubicBezTo>
                  <a:lnTo>
                    <a:pt x="16437" y="25387"/>
                  </a:lnTo>
                  <a:cubicBezTo>
                    <a:pt x="15638" y="25791"/>
                    <a:pt x="14757" y="25925"/>
                    <a:pt x="13840" y="25925"/>
                  </a:cubicBezTo>
                  <a:cubicBezTo>
                    <a:pt x="12021" y="25925"/>
                    <a:pt x="10059" y="25397"/>
                    <a:pt x="8313" y="25397"/>
                  </a:cubicBezTo>
                  <a:cubicBezTo>
                    <a:pt x="7484" y="25397"/>
                    <a:pt x="6705" y="25516"/>
                    <a:pt x="6012" y="25866"/>
                  </a:cubicBezTo>
                  <a:cubicBezTo>
                    <a:pt x="6024" y="25842"/>
                    <a:pt x="9365" y="20642"/>
                    <a:pt x="9405" y="20642"/>
                  </a:cubicBezTo>
                  <a:cubicBezTo>
                    <a:pt x="9405" y="20642"/>
                    <a:pt x="9405" y="20642"/>
                    <a:pt x="9405" y="20642"/>
                  </a:cubicBezTo>
                  <a:cubicBezTo>
                    <a:pt x="10230" y="19401"/>
                    <a:pt x="11608" y="19046"/>
                    <a:pt x="13176" y="19046"/>
                  </a:cubicBezTo>
                  <a:cubicBezTo>
                    <a:pt x="15267" y="19046"/>
                    <a:pt x="17699" y="19677"/>
                    <a:pt x="19610" y="19677"/>
                  </a:cubicBezTo>
                  <a:cubicBezTo>
                    <a:pt x="20795" y="19677"/>
                    <a:pt x="21781" y="19435"/>
                    <a:pt x="22363" y="18650"/>
                  </a:cubicBezTo>
                  <a:lnTo>
                    <a:pt x="22363" y="18650"/>
                  </a:lnTo>
                  <a:cubicBezTo>
                    <a:pt x="21802" y="19309"/>
                    <a:pt x="20945" y="19527"/>
                    <a:pt x="19920" y="19527"/>
                  </a:cubicBezTo>
                  <a:cubicBezTo>
                    <a:pt x="17933" y="19527"/>
                    <a:pt x="15318" y="18709"/>
                    <a:pt x="13032" y="18709"/>
                  </a:cubicBezTo>
                  <a:cubicBezTo>
                    <a:pt x="12099" y="18709"/>
                    <a:pt x="11221" y="18845"/>
                    <a:pt x="10462" y="19228"/>
                  </a:cubicBezTo>
                  <a:cubicBezTo>
                    <a:pt x="10426" y="19246"/>
                    <a:pt x="10343" y="19330"/>
                    <a:pt x="10321" y="19330"/>
                  </a:cubicBezTo>
                  <a:cubicBezTo>
                    <a:pt x="10253" y="19330"/>
                    <a:pt x="10724" y="18576"/>
                    <a:pt x="14568" y="13044"/>
                  </a:cubicBezTo>
                  <a:cubicBezTo>
                    <a:pt x="14569" y="13045"/>
                    <a:pt x="14570" y="13045"/>
                    <a:pt x="14571" y="13045"/>
                  </a:cubicBezTo>
                  <a:cubicBezTo>
                    <a:pt x="14616" y="13045"/>
                    <a:pt x="14844" y="12557"/>
                    <a:pt x="15577" y="12233"/>
                  </a:cubicBezTo>
                  <a:cubicBezTo>
                    <a:pt x="16099" y="12006"/>
                    <a:pt x="16715" y="11922"/>
                    <a:pt x="17376" y="11922"/>
                  </a:cubicBezTo>
                  <a:cubicBezTo>
                    <a:pt x="19238" y="11922"/>
                    <a:pt x="21458" y="12587"/>
                    <a:pt x="22952" y="12587"/>
                  </a:cubicBezTo>
                  <a:cubicBezTo>
                    <a:pt x="23824" y="12587"/>
                    <a:pt x="24449" y="12361"/>
                    <a:pt x="24612" y="11643"/>
                  </a:cubicBezTo>
                  <a:lnTo>
                    <a:pt x="24612" y="11643"/>
                  </a:lnTo>
                  <a:cubicBezTo>
                    <a:pt x="24431" y="12280"/>
                    <a:pt x="23874" y="12491"/>
                    <a:pt x="23102" y="12491"/>
                  </a:cubicBezTo>
                  <a:cubicBezTo>
                    <a:pt x="21597" y="12491"/>
                    <a:pt x="19272" y="11692"/>
                    <a:pt x="17293" y="11692"/>
                  </a:cubicBezTo>
                  <a:cubicBezTo>
                    <a:pt x="16506" y="11692"/>
                    <a:pt x="15774" y="11819"/>
                    <a:pt x="15171" y="12172"/>
                  </a:cubicBezTo>
                  <a:cubicBezTo>
                    <a:pt x="16274" y="10614"/>
                    <a:pt x="19653" y="5877"/>
                    <a:pt x="19707" y="5877"/>
                  </a:cubicBezTo>
                  <a:cubicBezTo>
                    <a:pt x="19707" y="5877"/>
                    <a:pt x="19707" y="5877"/>
                    <a:pt x="19707" y="5877"/>
                  </a:cubicBezTo>
                  <a:cubicBezTo>
                    <a:pt x="19975" y="5516"/>
                    <a:pt x="20381" y="5397"/>
                    <a:pt x="20852" y="5397"/>
                  </a:cubicBezTo>
                  <a:cubicBezTo>
                    <a:pt x="21743" y="5397"/>
                    <a:pt x="22867" y="5819"/>
                    <a:pt x="23740" y="5819"/>
                  </a:cubicBezTo>
                  <a:cubicBezTo>
                    <a:pt x="24589" y="5819"/>
                    <a:pt x="25200" y="5421"/>
                    <a:pt x="25129" y="3849"/>
                  </a:cubicBezTo>
                  <a:lnTo>
                    <a:pt x="25129" y="3849"/>
                  </a:lnTo>
                  <a:cubicBezTo>
                    <a:pt x="25096" y="5355"/>
                    <a:pt x="24549" y="5747"/>
                    <a:pt x="23782" y="5747"/>
                  </a:cubicBezTo>
                  <a:cubicBezTo>
                    <a:pt x="22951" y="5747"/>
                    <a:pt x="21862" y="5287"/>
                    <a:pt x="20890" y="5287"/>
                  </a:cubicBezTo>
                  <a:cubicBezTo>
                    <a:pt x="20716" y="5287"/>
                    <a:pt x="20547" y="5302"/>
                    <a:pt x="20383" y="5336"/>
                  </a:cubicBezTo>
                  <a:cubicBezTo>
                    <a:pt x="20261" y="5359"/>
                    <a:pt x="20091" y="5487"/>
                    <a:pt x="20040" y="5487"/>
                  </a:cubicBezTo>
                  <a:cubicBezTo>
                    <a:pt x="19925" y="5487"/>
                    <a:pt x="20447" y="4806"/>
                    <a:pt x="23653" y="579"/>
                  </a:cubicBezTo>
                  <a:lnTo>
                    <a:pt x="23653" y="579"/>
                  </a:lnTo>
                  <a:cubicBezTo>
                    <a:pt x="20583" y="4506"/>
                    <a:pt x="19982" y="5412"/>
                    <a:pt x="19905" y="5412"/>
                  </a:cubicBezTo>
                  <a:cubicBezTo>
                    <a:pt x="19867" y="5412"/>
                    <a:pt x="19957" y="5191"/>
                    <a:pt x="19941" y="5004"/>
                  </a:cubicBezTo>
                  <a:cubicBezTo>
                    <a:pt x="19793" y="3062"/>
                    <a:pt x="16794" y="1009"/>
                    <a:pt x="2010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flipH="1" rot="-10321266">
              <a:off x="-473998" y="-1643359"/>
              <a:ext cx="1799949" cy="2144154"/>
            </a:xfrm>
            <a:custGeom>
              <a:rect b="b" l="l" r="r" t="t"/>
              <a:pathLst>
                <a:path extrusionOk="0" h="41568" w="34895">
                  <a:moveTo>
                    <a:pt x="28793" y="0"/>
                  </a:moveTo>
                  <a:cubicBezTo>
                    <a:pt x="24509" y="0"/>
                    <a:pt x="23485" y="4602"/>
                    <a:pt x="21998" y="8760"/>
                  </a:cubicBezTo>
                  <a:cubicBezTo>
                    <a:pt x="20044" y="14354"/>
                    <a:pt x="19196" y="15227"/>
                    <a:pt x="13799" y="17280"/>
                  </a:cubicBezTo>
                  <a:cubicBezTo>
                    <a:pt x="6300" y="20242"/>
                    <a:pt x="9275" y="25578"/>
                    <a:pt x="4726" y="29130"/>
                  </a:cubicBezTo>
                  <a:cubicBezTo>
                    <a:pt x="2993" y="30397"/>
                    <a:pt x="509" y="31442"/>
                    <a:pt x="227" y="33630"/>
                  </a:cubicBezTo>
                  <a:cubicBezTo>
                    <a:pt x="0" y="35349"/>
                    <a:pt x="2437" y="41567"/>
                    <a:pt x="6866" y="41567"/>
                  </a:cubicBezTo>
                  <a:cubicBezTo>
                    <a:pt x="7727" y="41567"/>
                    <a:pt x="8662" y="41333"/>
                    <a:pt x="9668" y="40785"/>
                  </a:cubicBezTo>
                  <a:cubicBezTo>
                    <a:pt x="14389" y="37933"/>
                    <a:pt x="14807" y="33212"/>
                    <a:pt x="18937" y="30409"/>
                  </a:cubicBezTo>
                  <a:cubicBezTo>
                    <a:pt x="22896" y="27803"/>
                    <a:pt x="25637" y="27815"/>
                    <a:pt x="28612" y="22676"/>
                  </a:cubicBezTo>
                  <a:cubicBezTo>
                    <a:pt x="31612" y="17058"/>
                    <a:pt x="29325" y="14317"/>
                    <a:pt x="31280" y="9522"/>
                  </a:cubicBezTo>
                  <a:cubicBezTo>
                    <a:pt x="32829" y="5896"/>
                    <a:pt x="34894" y="1372"/>
                    <a:pt x="30813" y="290"/>
                  </a:cubicBezTo>
                  <a:cubicBezTo>
                    <a:pt x="30067" y="92"/>
                    <a:pt x="29398" y="0"/>
                    <a:pt x="28793" y="0"/>
                  </a:cubicBezTo>
                  <a:close/>
                </a:path>
              </a:pathLst>
            </a:custGeom>
            <a:solidFill>
              <a:srgbClr val="E298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flipH="1" rot="-10321266">
              <a:off x="-680763" y="-1598287"/>
              <a:ext cx="1868810" cy="1942573"/>
            </a:xfrm>
            <a:custGeom>
              <a:rect b="b" l="l" r="r" t="t"/>
              <a:pathLst>
                <a:path extrusionOk="0" h="37660" w="36230">
                  <a:moveTo>
                    <a:pt x="33721" y="1"/>
                  </a:moveTo>
                  <a:cubicBezTo>
                    <a:pt x="33714" y="1"/>
                    <a:pt x="31362" y="6307"/>
                    <a:pt x="29210" y="10331"/>
                  </a:cubicBezTo>
                  <a:cubicBezTo>
                    <a:pt x="29054" y="5591"/>
                    <a:pt x="28993" y="2943"/>
                    <a:pt x="28966" y="2943"/>
                  </a:cubicBezTo>
                  <a:cubicBezTo>
                    <a:pt x="28940" y="2943"/>
                    <a:pt x="28945" y="5400"/>
                    <a:pt x="28927" y="10810"/>
                  </a:cubicBezTo>
                  <a:cubicBezTo>
                    <a:pt x="28519" y="11557"/>
                    <a:pt x="24799" y="17787"/>
                    <a:pt x="24275" y="17787"/>
                  </a:cubicBezTo>
                  <a:cubicBezTo>
                    <a:pt x="24247" y="17787"/>
                    <a:pt x="24228" y="17769"/>
                    <a:pt x="24219" y="17731"/>
                  </a:cubicBezTo>
                  <a:cubicBezTo>
                    <a:pt x="23787" y="15956"/>
                    <a:pt x="23771" y="13068"/>
                    <a:pt x="23738" y="13068"/>
                  </a:cubicBezTo>
                  <a:cubicBezTo>
                    <a:pt x="23729" y="13068"/>
                    <a:pt x="23720" y="13253"/>
                    <a:pt x="23703" y="13687"/>
                  </a:cubicBezTo>
                  <a:cubicBezTo>
                    <a:pt x="23555" y="19477"/>
                    <a:pt x="24465" y="18113"/>
                    <a:pt x="21674" y="21309"/>
                  </a:cubicBezTo>
                  <a:cubicBezTo>
                    <a:pt x="20494" y="22575"/>
                    <a:pt x="19326" y="23915"/>
                    <a:pt x="16548" y="26484"/>
                  </a:cubicBezTo>
                  <a:cubicBezTo>
                    <a:pt x="16585" y="23841"/>
                    <a:pt x="16708" y="21297"/>
                    <a:pt x="17310" y="18481"/>
                  </a:cubicBezTo>
                  <a:cubicBezTo>
                    <a:pt x="17768" y="16430"/>
                    <a:pt x="17923" y="15613"/>
                    <a:pt x="17892" y="15613"/>
                  </a:cubicBezTo>
                  <a:cubicBezTo>
                    <a:pt x="17810" y="15613"/>
                    <a:pt x="16427" y="21355"/>
                    <a:pt x="15945" y="25095"/>
                  </a:cubicBezTo>
                  <a:cubicBezTo>
                    <a:pt x="15601" y="27775"/>
                    <a:pt x="16634" y="26558"/>
                    <a:pt x="12307" y="30074"/>
                  </a:cubicBezTo>
                  <a:cubicBezTo>
                    <a:pt x="12270" y="30099"/>
                    <a:pt x="9688" y="32041"/>
                    <a:pt x="8287" y="32877"/>
                  </a:cubicBezTo>
                  <a:cubicBezTo>
                    <a:pt x="8062" y="33014"/>
                    <a:pt x="7892" y="33146"/>
                    <a:pt x="7798" y="33146"/>
                  </a:cubicBezTo>
                  <a:cubicBezTo>
                    <a:pt x="7572" y="33146"/>
                    <a:pt x="7780" y="32392"/>
                    <a:pt x="8717" y="29164"/>
                  </a:cubicBezTo>
                  <a:cubicBezTo>
                    <a:pt x="8811" y="28851"/>
                    <a:pt x="8838" y="28719"/>
                    <a:pt x="8817" y="28719"/>
                  </a:cubicBezTo>
                  <a:cubicBezTo>
                    <a:pt x="8708" y="28719"/>
                    <a:pt x="7258" y="32404"/>
                    <a:pt x="7217" y="32570"/>
                  </a:cubicBezTo>
                  <a:cubicBezTo>
                    <a:pt x="6897" y="33725"/>
                    <a:pt x="7119" y="33664"/>
                    <a:pt x="5398" y="34647"/>
                  </a:cubicBezTo>
                  <a:cubicBezTo>
                    <a:pt x="1" y="37610"/>
                    <a:pt x="640" y="36565"/>
                    <a:pt x="1144" y="37659"/>
                  </a:cubicBezTo>
                  <a:cubicBezTo>
                    <a:pt x="8711" y="33749"/>
                    <a:pt x="8341" y="33268"/>
                    <a:pt x="8985" y="33268"/>
                  </a:cubicBezTo>
                  <a:cubicBezTo>
                    <a:pt x="9196" y="33268"/>
                    <a:pt x="9514" y="33319"/>
                    <a:pt x="10251" y="33319"/>
                  </a:cubicBezTo>
                  <a:cubicBezTo>
                    <a:pt x="10649" y="33319"/>
                    <a:pt x="11171" y="33304"/>
                    <a:pt x="11864" y="33258"/>
                  </a:cubicBezTo>
                  <a:cubicBezTo>
                    <a:pt x="12122" y="33246"/>
                    <a:pt x="14433" y="32963"/>
                    <a:pt x="14679" y="32840"/>
                  </a:cubicBezTo>
                  <a:cubicBezTo>
                    <a:pt x="14699" y="32830"/>
                    <a:pt x="14687" y="32825"/>
                    <a:pt x="14648" y="32825"/>
                  </a:cubicBezTo>
                  <a:cubicBezTo>
                    <a:pt x="14479" y="32825"/>
                    <a:pt x="13786" y="32906"/>
                    <a:pt x="12860" y="32906"/>
                  </a:cubicBezTo>
                  <a:cubicBezTo>
                    <a:pt x="11989" y="32906"/>
                    <a:pt x="10912" y="32835"/>
                    <a:pt x="9872" y="32557"/>
                  </a:cubicBezTo>
                  <a:cubicBezTo>
                    <a:pt x="18288" y="26312"/>
                    <a:pt x="17479" y="25777"/>
                    <a:pt x="18035" y="25777"/>
                  </a:cubicBezTo>
                  <a:cubicBezTo>
                    <a:pt x="18150" y="25777"/>
                    <a:pt x="18323" y="25800"/>
                    <a:pt x="18648" y="25800"/>
                  </a:cubicBezTo>
                  <a:cubicBezTo>
                    <a:pt x="18719" y="25800"/>
                    <a:pt x="18797" y="25799"/>
                    <a:pt x="18884" y="25796"/>
                  </a:cubicBezTo>
                  <a:cubicBezTo>
                    <a:pt x="22731" y="25698"/>
                    <a:pt x="27120" y="23841"/>
                    <a:pt x="29948" y="21628"/>
                  </a:cubicBezTo>
                  <a:lnTo>
                    <a:pt x="29948" y="21628"/>
                  </a:lnTo>
                  <a:cubicBezTo>
                    <a:pt x="26119" y="24277"/>
                    <a:pt x="22440" y="25073"/>
                    <a:pt x="18968" y="25073"/>
                  </a:cubicBezTo>
                  <a:cubicBezTo>
                    <a:pt x="18862" y="25073"/>
                    <a:pt x="18756" y="25072"/>
                    <a:pt x="18650" y="25071"/>
                  </a:cubicBezTo>
                  <a:cubicBezTo>
                    <a:pt x="21379" y="22366"/>
                    <a:pt x="24305" y="18322"/>
                    <a:pt x="24760" y="17781"/>
                  </a:cubicBezTo>
                  <a:cubicBezTo>
                    <a:pt x="26051" y="16182"/>
                    <a:pt x="25928" y="17879"/>
                    <a:pt x="30624" y="14867"/>
                  </a:cubicBezTo>
                  <a:lnTo>
                    <a:pt x="30624" y="14867"/>
                  </a:lnTo>
                  <a:cubicBezTo>
                    <a:pt x="29673" y="15343"/>
                    <a:pt x="26948" y="16466"/>
                    <a:pt x="26105" y="16466"/>
                  </a:cubicBezTo>
                  <a:cubicBezTo>
                    <a:pt x="25859" y="16466"/>
                    <a:pt x="25773" y="16370"/>
                    <a:pt x="25940" y="16133"/>
                  </a:cubicBezTo>
                  <a:cubicBezTo>
                    <a:pt x="26604" y="15248"/>
                    <a:pt x="28706" y="11818"/>
                    <a:pt x="30194" y="8733"/>
                  </a:cubicBezTo>
                  <a:cubicBezTo>
                    <a:pt x="32468" y="7245"/>
                    <a:pt x="34865" y="5155"/>
                    <a:pt x="36230" y="2979"/>
                  </a:cubicBezTo>
                  <a:lnTo>
                    <a:pt x="36230" y="2979"/>
                  </a:lnTo>
                  <a:cubicBezTo>
                    <a:pt x="35086" y="4651"/>
                    <a:pt x="33648" y="5917"/>
                    <a:pt x="31976" y="7184"/>
                  </a:cubicBezTo>
                  <a:cubicBezTo>
                    <a:pt x="31109" y="7838"/>
                    <a:pt x="30672" y="8204"/>
                    <a:pt x="30546" y="8204"/>
                  </a:cubicBezTo>
                  <a:cubicBezTo>
                    <a:pt x="30286" y="8204"/>
                    <a:pt x="31352" y="6645"/>
                    <a:pt x="32702" y="2844"/>
                  </a:cubicBezTo>
                  <a:cubicBezTo>
                    <a:pt x="33423" y="816"/>
                    <a:pt x="33724" y="1"/>
                    <a:pt x="3372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flipH="1" rot="-10321266">
              <a:off x="452067" y="1051723"/>
              <a:ext cx="302785" cy="292727"/>
            </a:xfrm>
            <a:custGeom>
              <a:rect b="b" l="l" r="r" t="t"/>
              <a:pathLst>
                <a:path extrusionOk="0" h="5675" w="5870">
                  <a:moveTo>
                    <a:pt x="2960" y="0"/>
                  </a:moveTo>
                  <a:cubicBezTo>
                    <a:pt x="1709" y="0"/>
                    <a:pt x="416" y="970"/>
                    <a:pt x="498" y="3321"/>
                  </a:cubicBezTo>
                  <a:cubicBezTo>
                    <a:pt x="547" y="4451"/>
                    <a:pt x="403" y="5080"/>
                    <a:pt x="262" y="5398"/>
                  </a:cubicBezTo>
                  <a:lnTo>
                    <a:pt x="262" y="5398"/>
                  </a:lnTo>
                  <a:cubicBezTo>
                    <a:pt x="550" y="5204"/>
                    <a:pt x="1149" y="4970"/>
                    <a:pt x="2280" y="4907"/>
                  </a:cubicBezTo>
                  <a:cubicBezTo>
                    <a:pt x="5735" y="4747"/>
                    <a:pt x="5870" y="1957"/>
                    <a:pt x="4628" y="678"/>
                  </a:cubicBezTo>
                  <a:cubicBezTo>
                    <a:pt x="4202" y="243"/>
                    <a:pt x="3586" y="0"/>
                    <a:pt x="2960" y="0"/>
                  </a:cubicBezTo>
                  <a:close/>
                  <a:moveTo>
                    <a:pt x="262" y="5398"/>
                  </a:moveTo>
                  <a:cubicBezTo>
                    <a:pt x="37" y="5548"/>
                    <a:pt x="1" y="5674"/>
                    <a:pt x="48" y="5674"/>
                  </a:cubicBezTo>
                  <a:cubicBezTo>
                    <a:pt x="85" y="5674"/>
                    <a:pt x="173" y="5598"/>
                    <a:pt x="262" y="5398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flipH="1" rot="-10321266">
              <a:off x="-298727" y="-869428"/>
              <a:ext cx="1090544" cy="2042280"/>
            </a:xfrm>
            <a:custGeom>
              <a:rect b="b" l="l" r="r" t="t"/>
              <a:pathLst>
                <a:path extrusionOk="0" h="39593" w="21142">
                  <a:moveTo>
                    <a:pt x="20522" y="0"/>
                  </a:moveTo>
                  <a:cubicBezTo>
                    <a:pt x="20508" y="0"/>
                    <a:pt x="20487" y="7"/>
                    <a:pt x="20457" y="20"/>
                  </a:cubicBezTo>
                  <a:cubicBezTo>
                    <a:pt x="19842" y="291"/>
                    <a:pt x="4512" y="15608"/>
                    <a:pt x="1" y="39445"/>
                  </a:cubicBezTo>
                  <a:lnTo>
                    <a:pt x="775" y="39593"/>
                  </a:lnTo>
                  <a:cubicBezTo>
                    <a:pt x="5190" y="13705"/>
                    <a:pt x="21141" y="0"/>
                    <a:pt x="2052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flipH="1" rot="-10321266">
              <a:off x="83294" y="171684"/>
              <a:ext cx="664323" cy="305313"/>
            </a:xfrm>
            <a:custGeom>
              <a:rect b="b" l="l" r="r" t="t"/>
              <a:pathLst>
                <a:path extrusionOk="0" h="5919" w="12879">
                  <a:moveTo>
                    <a:pt x="8051" y="0"/>
                  </a:moveTo>
                  <a:cubicBezTo>
                    <a:pt x="6827" y="0"/>
                    <a:pt x="5487" y="359"/>
                    <a:pt x="4209" y="1299"/>
                  </a:cubicBezTo>
                  <a:cubicBezTo>
                    <a:pt x="2918" y="2246"/>
                    <a:pt x="2033" y="3684"/>
                    <a:pt x="1628" y="4176"/>
                  </a:cubicBezTo>
                  <a:cubicBezTo>
                    <a:pt x="1201" y="4742"/>
                    <a:pt x="864" y="5143"/>
                    <a:pt x="612" y="5417"/>
                  </a:cubicBezTo>
                  <a:lnTo>
                    <a:pt x="612" y="5417"/>
                  </a:lnTo>
                  <a:cubicBezTo>
                    <a:pt x="949" y="5199"/>
                    <a:pt x="1434" y="4957"/>
                    <a:pt x="2058" y="4791"/>
                  </a:cubicBezTo>
                  <a:cubicBezTo>
                    <a:pt x="3115" y="4520"/>
                    <a:pt x="11856" y="5086"/>
                    <a:pt x="12532" y="2861"/>
                  </a:cubicBezTo>
                  <a:cubicBezTo>
                    <a:pt x="12879" y="1744"/>
                    <a:pt x="10748" y="0"/>
                    <a:pt x="8051" y="0"/>
                  </a:cubicBezTo>
                  <a:close/>
                  <a:moveTo>
                    <a:pt x="612" y="5417"/>
                  </a:moveTo>
                  <a:cubicBezTo>
                    <a:pt x="192" y="5687"/>
                    <a:pt x="0" y="5919"/>
                    <a:pt x="52" y="5919"/>
                  </a:cubicBezTo>
                  <a:cubicBezTo>
                    <a:pt x="91" y="5919"/>
                    <a:pt x="276" y="5781"/>
                    <a:pt x="612" y="5417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flipH="1" rot="-10321266">
              <a:off x="-93899" y="-70077"/>
              <a:ext cx="698264" cy="407600"/>
            </a:xfrm>
            <a:custGeom>
              <a:rect b="b" l="l" r="r" t="t"/>
              <a:pathLst>
                <a:path extrusionOk="0" h="7902" w="13537">
                  <a:moveTo>
                    <a:pt x="12820" y="0"/>
                  </a:moveTo>
                  <a:cubicBezTo>
                    <a:pt x="5071" y="0"/>
                    <a:pt x="0" y="7412"/>
                    <a:pt x="1169" y="7901"/>
                  </a:cubicBezTo>
                  <a:cubicBezTo>
                    <a:pt x="2872" y="3572"/>
                    <a:pt x="7922" y="15"/>
                    <a:pt x="13144" y="15"/>
                  </a:cubicBezTo>
                  <a:cubicBezTo>
                    <a:pt x="13275" y="15"/>
                    <a:pt x="13406" y="17"/>
                    <a:pt x="13536" y="21"/>
                  </a:cubicBezTo>
                  <a:cubicBezTo>
                    <a:pt x="13295" y="7"/>
                    <a:pt x="13057" y="0"/>
                    <a:pt x="1282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flipH="1" rot="-10321266">
              <a:off x="-293450" y="101915"/>
              <a:ext cx="378095" cy="713325"/>
            </a:xfrm>
            <a:custGeom>
              <a:rect b="b" l="l" r="r" t="t"/>
              <a:pathLst>
                <a:path extrusionOk="0" h="13829" w="7330">
                  <a:moveTo>
                    <a:pt x="2415" y="1"/>
                  </a:moveTo>
                  <a:cubicBezTo>
                    <a:pt x="975" y="1"/>
                    <a:pt x="0" y="1804"/>
                    <a:pt x="1355" y="5702"/>
                  </a:cubicBezTo>
                  <a:cubicBezTo>
                    <a:pt x="2719" y="9759"/>
                    <a:pt x="4932" y="10534"/>
                    <a:pt x="4662" y="13828"/>
                  </a:cubicBezTo>
                  <a:cubicBezTo>
                    <a:pt x="5006" y="9833"/>
                    <a:pt x="7329" y="8161"/>
                    <a:pt x="5977" y="3821"/>
                  </a:cubicBezTo>
                  <a:cubicBezTo>
                    <a:pt x="5238" y="1336"/>
                    <a:pt x="3654" y="1"/>
                    <a:pt x="2415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flipH="1" rot="-10321266">
              <a:off x="-111133" y="-147583"/>
              <a:ext cx="158563" cy="817005"/>
            </a:xfrm>
            <a:custGeom>
              <a:rect b="b" l="l" r="r" t="t"/>
              <a:pathLst>
                <a:path extrusionOk="0" h="15839" w="3074">
                  <a:moveTo>
                    <a:pt x="1" y="0"/>
                  </a:moveTo>
                  <a:cubicBezTo>
                    <a:pt x="1882" y="4242"/>
                    <a:pt x="2275" y="11286"/>
                    <a:pt x="382" y="15822"/>
                  </a:cubicBezTo>
                  <a:cubicBezTo>
                    <a:pt x="409" y="15833"/>
                    <a:pt x="436" y="15838"/>
                    <a:pt x="464" y="15838"/>
                  </a:cubicBezTo>
                  <a:cubicBezTo>
                    <a:pt x="1611" y="15838"/>
                    <a:pt x="3074" y="6519"/>
                    <a:pt x="1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flipH="1" rot="-10321266">
              <a:off x="-11816" y="426234"/>
              <a:ext cx="371131" cy="661021"/>
            </a:xfrm>
            <a:custGeom>
              <a:rect b="b" l="l" r="r" t="t"/>
              <a:pathLst>
                <a:path extrusionOk="0" h="12815" w="7195">
                  <a:moveTo>
                    <a:pt x="2522" y="0"/>
                  </a:moveTo>
                  <a:cubicBezTo>
                    <a:pt x="2312" y="0"/>
                    <a:pt x="2112" y="53"/>
                    <a:pt x="1931" y="164"/>
                  </a:cubicBezTo>
                  <a:cubicBezTo>
                    <a:pt x="578" y="1025"/>
                    <a:pt x="1" y="4467"/>
                    <a:pt x="665" y="7061"/>
                  </a:cubicBezTo>
                  <a:cubicBezTo>
                    <a:pt x="1181" y="9102"/>
                    <a:pt x="2324" y="10479"/>
                    <a:pt x="1673" y="12814"/>
                  </a:cubicBezTo>
                  <a:cubicBezTo>
                    <a:pt x="1980" y="11745"/>
                    <a:pt x="2472" y="10749"/>
                    <a:pt x="3148" y="9876"/>
                  </a:cubicBezTo>
                  <a:cubicBezTo>
                    <a:pt x="7194" y="4488"/>
                    <a:pt x="4452" y="0"/>
                    <a:pt x="252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flipH="1" rot="-10321266">
              <a:off x="9964" y="189383"/>
              <a:ext cx="182290" cy="737930"/>
            </a:xfrm>
            <a:custGeom>
              <a:rect b="b" l="l" r="r" t="t"/>
              <a:pathLst>
                <a:path extrusionOk="0" h="14306" w="3534">
                  <a:moveTo>
                    <a:pt x="2791" y="1"/>
                  </a:moveTo>
                  <a:lnTo>
                    <a:pt x="2791" y="1"/>
                  </a:lnTo>
                  <a:cubicBezTo>
                    <a:pt x="3197" y="3418"/>
                    <a:pt x="2250" y="9725"/>
                    <a:pt x="0" y="14286"/>
                  </a:cubicBezTo>
                  <a:cubicBezTo>
                    <a:pt x="28" y="14299"/>
                    <a:pt x="56" y="14306"/>
                    <a:pt x="86" y="14306"/>
                  </a:cubicBezTo>
                  <a:cubicBezTo>
                    <a:pt x="1186" y="14306"/>
                    <a:pt x="3533" y="5101"/>
                    <a:pt x="279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flipH="1" rot="-10321266">
              <a:off x="291016" y="694012"/>
              <a:ext cx="706104" cy="261778"/>
            </a:xfrm>
            <a:custGeom>
              <a:rect b="b" l="l" r="r" t="t"/>
              <a:pathLst>
                <a:path extrusionOk="0" h="5075" w="13689">
                  <a:moveTo>
                    <a:pt x="7391" y="0"/>
                  </a:moveTo>
                  <a:cubicBezTo>
                    <a:pt x="5914" y="0"/>
                    <a:pt x="4225" y="621"/>
                    <a:pt x="2751" y="2312"/>
                  </a:cubicBezTo>
                  <a:cubicBezTo>
                    <a:pt x="1560" y="3713"/>
                    <a:pt x="780" y="4460"/>
                    <a:pt x="366" y="4811"/>
                  </a:cubicBezTo>
                  <a:lnTo>
                    <a:pt x="366" y="4811"/>
                  </a:lnTo>
                  <a:cubicBezTo>
                    <a:pt x="884" y="4520"/>
                    <a:pt x="1541" y="4429"/>
                    <a:pt x="2272" y="4429"/>
                  </a:cubicBezTo>
                  <a:cubicBezTo>
                    <a:pt x="3512" y="4429"/>
                    <a:pt x="4967" y="4692"/>
                    <a:pt x="6322" y="4692"/>
                  </a:cubicBezTo>
                  <a:cubicBezTo>
                    <a:pt x="6528" y="4692"/>
                    <a:pt x="6731" y="4686"/>
                    <a:pt x="6931" y="4672"/>
                  </a:cubicBezTo>
                  <a:cubicBezTo>
                    <a:pt x="13689" y="4281"/>
                    <a:pt x="11270" y="0"/>
                    <a:pt x="7391" y="0"/>
                  </a:cubicBezTo>
                  <a:close/>
                  <a:moveTo>
                    <a:pt x="366" y="4811"/>
                  </a:moveTo>
                  <a:lnTo>
                    <a:pt x="366" y="4811"/>
                  </a:lnTo>
                  <a:cubicBezTo>
                    <a:pt x="248" y="4877"/>
                    <a:pt x="137" y="4953"/>
                    <a:pt x="34" y="5041"/>
                  </a:cubicBezTo>
                  <a:cubicBezTo>
                    <a:pt x="10" y="5062"/>
                    <a:pt x="1" y="5074"/>
                    <a:pt x="8" y="5074"/>
                  </a:cubicBezTo>
                  <a:cubicBezTo>
                    <a:pt x="26" y="5074"/>
                    <a:pt x="143" y="5000"/>
                    <a:pt x="366" y="481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flipH="1" rot="-10321266">
              <a:off x="110129" y="491208"/>
              <a:ext cx="648745" cy="318363"/>
            </a:xfrm>
            <a:custGeom>
              <a:rect b="b" l="l" r="r" t="t"/>
              <a:pathLst>
                <a:path extrusionOk="0" h="6172" w="12577">
                  <a:moveTo>
                    <a:pt x="12576" y="0"/>
                  </a:moveTo>
                  <a:lnTo>
                    <a:pt x="12576" y="0"/>
                  </a:lnTo>
                  <a:cubicBezTo>
                    <a:pt x="4979" y="234"/>
                    <a:pt x="0" y="5569"/>
                    <a:pt x="1008" y="6171"/>
                  </a:cubicBezTo>
                  <a:cubicBezTo>
                    <a:pt x="3246" y="2373"/>
                    <a:pt x="8249" y="258"/>
                    <a:pt x="1257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flipH="1" rot="-10321266">
              <a:off x="313895" y="917222"/>
              <a:ext cx="129986" cy="250688"/>
            </a:xfrm>
            <a:custGeom>
              <a:rect b="b" l="l" r="r" t="t"/>
              <a:pathLst>
                <a:path extrusionOk="0" h="4860" w="2520">
                  <a:moveTo>
                    <a:pt x="1346" y="1"/>
                  </a:moveTo>
                  <a:cubicBezTo>
                    <a:pt x="744" y="1"/>
                    <a:pt x="117" y="572"/>
                    <a:pt x="74" y="1688"/>
                  </a:cubicBezTo>
                  <a:cubicBezTo>
                    <a:pt x="0" y="3191"/>
                    <a:pt x="1165" y="3601"/>
                    <a:pt x="902" y="4836"/>
                  </a:cubicBezTo>
                  <a:lnTo>
                    <a:pt x="902" y="4836"/>
                  </a:lnTo>
                  <a:cubicBezTo>
                    <a:pt x="1206" y="3482"/>
                    <a:pt x="2397" y="3436"/>
                    <a:pt x="2471" y="1725"/>
                  </a:cubicBezTo>
                  <a:cubicBezTo>
                    <a:pt x="2520" y="566"/>
                    <a:pt x="1945" y="1"/>
                    <a:pt x="1346" y="1"/>
                  </a:cubicBezTo>
                  <a:close/>
                  <a:moveTo>
                    <a:pt x="902" y="4836"/>
                  </a:moveTo>
                  <a:cubicBezTo>
                    <a:pt x="901" y="4844"/>
                    <a:pt x="899" y="4852"/>
                    <a:pt x="897" y="4860"/>
                  </a:cubicBezTo>
                  <a:cubicBezTo>
                    <a:pt x="899" y="4852"/>
                    <a:pt x="901" y="4844"/>
                    <a:pt x="902" y="4836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flipH="1" rot="-10321266">
              <a:off x="331374" y="829365"/>
              <a:ext cx="59629" cy="281327"/>
            </a:xfrm>
            <a:custGeom>
              <a:rect b="b" l="l" r="r" t="t"/>
              <a:pathLst>
                <a:path extrusionOk="0" h="5454" w="1156">
                  <a:moveTo>
                    <a:pt x="1156" y="1"/>
                  </a:moveTo>
                  <a:cubicBezTo>
                    <a:pt x="1094" y="1439"/>
                    <a:pt x="873" y="4291"/>
                    <a:pt x="0" y="5422"/>
                  </a:cubicBezTo>
                  <a:cubicBezTo>
                    <a:pt x="31" y="5443"/>
                    <a:pt x="61" y="5453"/>
                    <a:pt x="93" y="5453"/>
                  </a:cubicBezTo>
                  <a:cubicBezTo>
                    <a:pt x="557" y="5453"/>
                    <a:pt x="1110" y="3191"/>
                    <a:pt x="1156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flipH="1" rot="-6729649">
              <a:off x="1658169" y="89883"/>
              <a:ext cx="241305" cy="163982"/>
            </a:xfrm>
            <a:custGeom>
              <a:rect b="b" l="l" r="r" t="t"/>
              <a:pathLst>
                <a:path extrusionOk="0" h="3179" w="4678">
                  <a:moveTo>
                    <a:pt x="264" y="2616"/>
                  </a:moveTo>
                  <a:cubicBezTo>
                    <a:pt x="46" y="2630"/>
                    <a:pt x="1" y="2705"/>
                    <a:pt x="67" y="2705"/>
                  </a:cubicBezTo>
                  <a:cubicBezTo>
                    <a:pt x="103" y="2705"/>
                    <a:pt x="172" y="2683"/>
                    <a:pt x="264" y="2616"/>
                  </a:cubicBezTo>
                  <a:close/>
                  <a:moveTo>
                    <a:pt x="2785" y="1"/>
                  </a:moveTo>
                  <a:cubicBezTo>
                    <a:pt x="2146" y="1"/>
                    <a:pt x="1463" y="416"/>
                    <a:pt x="1032" y="1456"/>
                  </a:cubicBezTo>
                  <a:cubicBezTo>
                    <a:pt x="738" y="2155"/>
                    <a:pt x="453" y="2479"/>
                    <a:pt x="264" y="2616"/>
                  </a:cubicBezTo>
                  <a:lnTo>
                    <a:pt x="264" y="2616"/>
                  </a:lnTo>
                  <a:cubicBezTo>
                    <a:pt x="287" y="2614"/>
                    <a:pt x="311" y="2614"/>
                    <a:pt x="337" y="2614"/>
                  </a:cubicBezTo>
                  <a:cubicBezTo>
                    <a:pt x="581" y="2614"/>
                    <a:pt x="991" y="2683"/>
                    <a:pt x="1622" y="2943"/>
                  </a:cubicBezTo>
                  <a:cubicBezTo>
                    <a:pt x="2033" y="3107"/>
                    <a:pt x="2401" y="3178"/>
                    <a:pt x="2724" y="3178"/>
                  </a:cubicBezTo>
                  <a:cubicBezTo>
                    <a:pt x="4121" y="3178"/>
                    <a:pt x="4678" y="1846"/>
                    <a:pt x="4229" y="927"/>
                  </a:cubicBezTo>
                  <a:cubicBezTo>
                    <a:pt x="3949" y="367"/>
                    <a:pt x="3386" y="1"/>
                    <a:pt x="2785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flipH="1" rot="-6729649">
              <a:off x="830457" y="-637045"/>
              <a:ext cx="1538876" cy="207931"/>
            </a:xfrm>
            <a:custGeom>
              <a:rect b="b" l="l" r="r" t="t"/>
              <a:pathLst>
                <a:path extrusionOk="0" h="4031" w="29833">
                  <a:moveTo>
                    <a:pt x="29482" y="0"/>
                  </a:moveTo>
                  <a:cubicBezTo>
                    <a:pt x="29482" y="0"/>
                    <a:pt x="29481" y="0"/>
                    <a:pt x="29481" y="0"/>
                  </a:cubicBezTo>
                  <a:cubicBezTo>
                    <a:pt x="29332" y="9"/>
                    <a:pt x="21916" y="3726"/>
                    <a:pt x="11312" y="3726"/>
                  </a:cubicBezTo>
                  <a:cubicBezTo>
                    <a:pt x="7872" y="3726"/>
                    <a:pt x="4096" y="3335"/>
                    <a:pt x="124" y="2299"/>
                  </a:cubicBezTo>
                  <a:lnTo>
                    <a:pt x="1" y="2815"/>
                  </a:lnTo>
                  <a:cubicBezTo>
                    <a:pt x="3606" y="3691"/>
                    <a:pt x="7104" y="4030"/>
                    <a:pt x="10355" y="4030"/>
                  </a:cubicBezTo>
                  <a:cubicBezTo>
                    <a:pt x="21558" y="4030"/>
                    <a:pt x="29833" y="0"/>
                    <a:pt x="2948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flipH="1" rot="-6729649">
              <a:off x="1683100" y="-590842"/>
              <a:ext cx="473222" cy="277671"/>
            </a:xfrm>
            <a:custGeom>
              <a:rect b="b" l="l" r="r" t="t"/>
              <a:pathLst>
                <a:path extrusionOk="0" h="5383" w="9174">
                  <a:moveTo>
                    <a:pt x="70" y="0"/>
                  </a:moveTo>
                  <a:cubicBezTo>
                    <a:pt x="0" y="0"/>
                    <a:pt x="117" y="67"/>
                    <a:pt x="520" y="146"/>
                  </a:cubicBezTo>
                  <a:lnTo>
                    <a:pt x="520" y="146"/>
                  </a:lnTo>
                  <a:cubicBezTo>
                    <a:pt x="289" y="40"/>
                    <a:pt x="124" y="0"/>
                    <a:pt x="70" y="0"/>
                  </a:cubicBezTo>
                  <a:close/>
                  <a:moveTo>
                    <a:pt x="520" y="146"/>
                  </a:moveTo>
                  <a:lnTo>
                    <a:pt x="520" y="146"/>
                  </a:lnTo>
                  <a:cubicBezTo>
                    <a:pt x="773" y="262"/>
                    <a:pt x="1104" y="457"/>
                    <a:pt x="1453" y="764"/>
                  </a:cubicBezTo>
                  <a:cubicBezTo>
                    <a:pt x="1644" y="922"/>
                    <a:pt x="4911" y="5382"/>
                    <a:pt x="7149" y="5382"/>
                  </a:cubicBezTo>
                  <a:cubicBezTo>
                    <a:pt x="7354" y="5382"/>
                    <a:pt x="7550" y="5345"/>
                    <a:pt x="7735" y="5263"/>
                  </a:cubicBezTo>
                  <a:cubicBezTo>
                    <a:pt x="9173" y="4637"/>
                    <a:pt x="7845" y="1194"/>
                    <a:pt x="4379" y="506"/>
                  </a:cubicBezTo>
                  <a:cubicBezTo>
                    <a:pt x="3357" y="315"/>
                    <a:pt x="2634" y="302"/>
                    <a:pt x="2150" y="302"/>
                  </a:cubicBezTo>
                  <a:cubicBezTo>
                    <a:pt x="2069" y="302"/>
                    <a:pt x="1995" y="302"/>
                    <a:pt x="1927" y="302"/>
                  </a:cubicBezTo>
                  <a:cubicBezTo>
                    <a:pt x="1824" y="302"/>
                    <a:pt x="1736" y="301"/>
                    <a:pt x="1662" y="297"/>
                  </a:cubicBezTo>
                  <a:cubicBezTo>
                    <a:pt x="1148" y="251"/>
                    <a:pt x="776" y="196"/>
                    <a:pt x="520" y="146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flipH="1" rot="-6729649">
              <a:off x="1549241" y="-684411"/>
              <a:ext cx="507989" cy="222168"/>
            </a:xfrm>
            <a:custGeom>
              <a:rect b="b" l="l" r="r" t="t"/>
              <a:pathLst>
                <a:path extrusionOk="0" h="4307" w="9848">
                  <a:moveTo>
                    <a:pt x="599" y="0"/>
                  </a:moveTo>
                  <a:cubicBezTo>
                    <a:pt x="222" y="0"/>
                    <a:pt x="3" y="72"/>
                    <a:pt x="1" y="213"/>
                  </a:cubicBezTo>
                  <a:cubicBezTo>
                    <a:pt x="3615" y="262"/>
                    <a:pt x="7672" y="2205"/>
                    <a:pt x="9848" y="4307"/>
                  </a:cubicBezTo>
                  <a:cubicBezTo>
                    <a:pt x="6974" y="1383"/>
                    <a:pt x="2256" y="0"/>
                    <a:pt x="599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flipH="1" rot="-6729649">
              <a:off x="1361419" y="-587263"/>
              <a:ext cx="320743" cy="356284"/>
            </a:xfrm>
            <a:custGeom>
              <a:rect b="b" l="l" r="r" t="t"/>
              <a:pathLst>
                <a:path extrusionOk="0" h="6907" w="6218">
                  <a:moveTo>
                    <a:pt x="5011" y="0"/>
                  </a:moveTo>
                  <a:cubicBezTo>
                    <a:pt x="4514" y="0"/>
                    <a:pt x="3822" y="583"/>
                    <a:pt x="2951" y="2149"/>
                  </a:cubicBezTo>
                  <a:cubicBezTo>
                    <a:pt x="1678" y="4424"/>
                    <a:pt x="1843" y="6042"/>
                    <a:pt x="27" y="6894"/>
                  </a:cubicBezTo>
                  <a:lnTo>
                    <a:pt x="27" y="6894"/>
                  </a:lnTo>
                  <a:cubicBezTo>
                    <a:pt x="2253" y="5865"/>
                    <a:pt x="4161" y="6343"/>
                    <a:pt x="5496" y="3809"/>
                  </a:cubicBezTo>
                  <a:cubicBezTo>
                    <a:pt x="6218" y="2348"/>
                    <a:pt x="6009" y="0"/>
                    <a:pt x="5011" y="0"/>
                  </a:cubicBezTo>
                  <a:close/>
                  <a:moveTo>
                    <a:pt x="27" y="6894"/>
                  </a:moveTo>
                  <a:cubicBezTo>
                    <a:pt x="18" y="6898"/>
                    <a:pt x="9" y="6902"/>
                    <a:pt x="0" y="6906"/>
                  </a:cubicBezTo>
                  <a:cubicBezTo>
                    <a:pt x="9" y="6902"/>
                    <a:pt x="18" y="6898"/>
                    <a:pt x="27" y="6894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flipH="1" rot="-6729649">
              <a:off x="1333899" y="-704222"/>
              <a:ext cx="412974" cy="301915"/>
            </a:xfrm>
            <a:custGeom>
              <a:rect b="b" l="l" r="r" t="t"/>
              <a:pathLst>
                <a:path extrusionOk="0" h="5853" w="8006">
                  <a:moveTo>
                    <a:pt x="8006" y="0"/>
                  </a:moveTo>
                  <a:lnTo>
                    <a:pt x="8006" y="0"/>
                  </a:lnTo>
                  <a:cubicBezTo>
                    <a:pt x="6847" y="3233"/>
                    <a:pt x="3569" y="5594"/>
                    <a:pt x="83" y="5594"/>
                  </a:cubicBezTo>
                  <a:cubicBezTo>
                    <a:pt x="56" y="5594"/>
                    <a:pt x="29" y="5594"/>
                    <a:pt x="2" y="5594"/>
                  </a:cubicBezTo>
                  <a:lnTo>
                    <a:pt x="2" y="5594"/>
                  </a:lnTo>
                  <a:cubicBezTo>
                    <a:pt x="0" y="5763"/>
                    <a:pt x="221" y="5852"/>
                    <a:pt x="593" y="5852"/>
                  </a:cubicBezTo>
                  <a:cubicBezTo>
                    <a:pt x="2196" y="5852"/>
                    <a:pt x="6608" y="4182"/>
                    <a:pt x="800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flipH="1" rot="-6729649">
              <a:off x="1448154" y="-352288"/>
              <a:ext cx="354994" cy="301554"/>
            </a:xfrm>
            <a:custGeom>
              <a:rect b="b" l="l" r="r" t="t"/>
              <a:pathLst>
                <a:path extrusionOk="0" h="5846" w="6882">
                  <a:moveTo>
                    <a:pt x="4966" y="1"/>
                  </a:moveTo>
                  <a:cubicBezTo>
                    <a:pt x="4247" y="1"/>
                    <a:pt x="3261" y="748"/>
                    <a:pt x="2226" y="2796"/>
                  </a:cubicBezTo>
                  <a:cubicBezTo>
                    <a:pt x="1614" y="3995"/>
                    <a:pt x="1465" y="5145"/>
                    <a:pt x="22" y="5835"/>
                  </a:cubicBezTo>
                  <a:lnTo>
                    <a:pt x="22" y="5835"/>
                  </a:lnTo>
                  <a:cubicBezTo>
                    <a:pt x="811" y="5463"/>
                    <a:pt x="1457" y="5389"/>
                    <a:pt x="2078" y="5304"/>
                  </a:cubicBezTo>
                  <a:cubicBezTo>
                    <a:pt x="6881" y="4552"/>
                    <a:pt x="6741" y="1"/>
                    <a:pt x="4966" y="1"/>
                  </a:cubicBezTo>
                  <a:close/>
                  <a:moveTo>
                    <a:pt x="22" y="5835"/>
                  </a:moveTo>
                  <a:cubicBezTo>
                    <a:pt x="15" y="5838"/>
                    <a:pt x="8" y="5842"/>
                    <a:pt x="1" y="5845"/>
                  </a:cubicBezTo>
                  <a:cubicBezTo>
                    <a:pt x="8" y="5842"/>
                    <a:pt x="15" y="5838"/>
                    <a:pt x="22" y="5835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flipH="1" rot="-6729649">
              <a:off x="1436959" y="-478272"/>
              <a:ext cx="399562" cy="257090"/>
            </a:xfrm>
            <a:custGeom>
              <a:rect b="b" l="l" r="r" t="t"/>
              <a:pathLst>
                <a:path extrusionOk="0" h="4984" w="7746">
                  <a:moveTo>
                    <a:pt x="7746" y="0"/>
                  </a:moveTo>
                  <a:lnTo>
                    <a:pt x="7746" y="0"/>
                  </a:lnTo>
                  <a:cubicBezTo>
                    <a:pt x="6344" y="2607"/>
                    <a:pt x="2840" y="4635"/>
                    <a:pt x="1" y="4783"/>
                  </a:cubicBezTo>
                  <a:cubicBezTo>
                    <a:pt x="9" y="4917"/>
                    <a:pt x="169" y="4983"/>
                    <a:pt x="439" y="4983"/>
                  </a:cubicBezTo>
                  <a:cubicBezTo>
                    <a:pt x="1827" y="4983"/>
                    <a:pt x="6120" y="3241"/>
                    <a:pt x="774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flipH="1" rot="-6729649">
              <a:off x="1714480" y="-156193"/>
              <a:ext cx="451712" cy="187762"/>
            </a:xfrm>
            <a:custGeom>
              <a:rect b="b" l="l" r="r" t="t"/>
              <a:pathLst>
                <a:path extrusionOk="0" h="3640" w="8757">
                  <a:moveTo>
                    <a:pt x="25" y="440"/>
                  </a:moveTo>
                  <a:cubicBezTo>
                    <a:pt x="0" y="440"/>
                    <a:pt x="62" y="458"/>
                    <a:pt x="235" y="465"/>
                  </a:cubicBezTo>
                  <a:lnTo>
                    <a:pt x="235" y="465"/>
                  </a:lnTo>
                  <a:cubicBezTo>
                    <a:pt x="174" y="455"/>
                    <a:pt x="111" y="447"/>
                    <a:pt x="47" y="442"/>
                  </a:cubicBezTo>
                  <a:cubicBezTo>
                    <a:pt x="37" y="441"/>
                    <a:pt x="29" y="440"/>
                    <a:pt x="25" y="440"/>
                  </a:cubicBezTo>
                  <a:close/>
                  <a:moveTo>
                    <a:pt x="4057" y="1"/>
                  </a:moveTo>
                  <a:cubicBezTo>
                    <a:pt x="3622" y="1"/>
                    <a:pt x="3168" y="50"/>
                    <a:pt x="2702" y="159"/>
                  </a:cubicBezTo>
                  <a:cubicBezTo>
                    <a:pt x="1494" y="414"/>
                    <a:pt x="762" y="468"/>
                    <a:pt x="375" y="468"/>
                  </a:cubicBezTo>
                  <a:cubicBezTo>
                    <a:pt x="322" y="468"/>
                    <a:pt x="275" y="467"/>
                    <a:pt x="235" y="465"/>
                  </a:cubicBezTo>
                  <a:lnTo>
                    <a:pt x="235" y="465"/>
                  </a:lnTo>
                  <a:cubicBezTo>
                    <a:pt x="1617" y="695"/>
                    <a:pt x="2301" y="2155"/>
                    <a:pt x="4067" y="3073"/>
                  </a:cubicBezTo>
                  <a:cubicBezTo>
                    <a:pt x="4801" y="3440"/>
                    <a:pt x="5626" y="3640"/>
                    <a:pt x="6342" y="3640"/>
                  </a:cubicBezTo>
                  <a:cubicBezTo>
                    <a:pt x="7041" y="3640"/>
                    <a:pt x="7636" y="3449"/>
                    <a:pt x="7939" y="3036"/>
                  </a:cubicBezTo>
                  <a:cubicBezTo>
                    <a:pt x="8756" y="1954"/>
                    <a:pt x="6798" y="1"/>
                    <a:pt x="4057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flipH="1" rot="-6729649">
              <a:off x="1617419" y="-234190"/>
              <a:ext cx="480083" cy="103372"/>
            </a:xfrm>
            <a:custGeom>
              <a:rect b="b" l="l" r="r" t="t"/>
              <a:pathLst>
                <a:path extrusionOk="0" h="2004" w="9307">
                  <a:moveTo>
                    <a:pt x="1234" y="1"/>
                  </a:moveTo>
                  <a:cubicBezTo>
                    <a:pt x="808" y="1"/>
                    <a:pt x="395" y="27"/>
                    <a:pt x="0" y="85"/>
                  </a:cubicBezTo>
                  <a:cubicBezTo>
                    <a:pt x="30" y="263"/>
                    <a:pt x="145" y="312"/>
                    <a:pt x="382" y="312"/>
                  </a:cubicBezTo>
                  <a:cubicBezTo>
                    <a:pt x="681" y="312"/>
                    <a:pt x="1176" y="233"/>
                    <a:pt x="1940" y="233"/>
                  </a:cubicBezTo>
                  <a:cubicBezTo>
                    <a:pt x="3340" y="233"/>
                    <a:pt x="5644" y="498"/>
                    <a:pt x="9306" y="2003"/>
                  </a:cubicBezTo>
                  <a:cubicBezTo>
                    <a:pt x="7030" y="1029"/>
                    <a:pt x="3879" y="1"/>
                    <a:pt x="123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flipH="1" rot="-6729649">
              <a:off x="1661904" y="-42230"/>
              <a:ext cx="126378" cy="136901"/>
            </a:xfrm>
            <a:custGeom>
              <a:rect b="b" l="l" r="r" t="t"/>
              <a:pathLst>
                <a:path extrusionOk="0" h="2654" w="2450">
                  <a:moveTo>
                    <a:pt x="1484" y="1"/>
                  </a:moveTo>
                  <a:cubicBezTo>
                    <a:pt x="1200" y="1"/>
                    <a:pt x="879" y="174"/>
                    <a:pt x="627" y="589"/>
                  </a:cubicBezTo>
                  <a:cubicBezTo>
                    <a:pt x="123" y="1425"/>
                    <a:pt x="615" y="2088"/>
                    <a:pt x="0" y="2654"/>
                  </a:cubicBezTo>
                  <a:cubicBezTo>
                    <a:pt x="627" y="2088"/>
                    <a:pt x="1402" y="2347"/>
                    <a:pt x="1955" y="1461"/>
                  </a:cubicBezTo>
                  <a:cubicBezTo>
                    <a:pt x="2450" y="651"/>
                    <a:pt x="2035" y="1"/>
                    <a:pt x="148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 flipH="1" rot="-6729649">
              <a:off x="1672599" y="-102607"/>
              <a:ext cx="130041" cy="136334"/>
            </a:xfrm>
            <a:custGeom>
              <a:rect b="b" l="l" r="r" t="t"/>
              <a:pathLst>
                <a:path extrusionOk="0" h="2643" w="2521">
                  <a:moveTo>
                    <a:pt x="2521" y="1"/>
                  </a:moveTo>
                  <a:cubicBezTo>
                    <a:pt x="1980" y="923"/>
                    <a:pt x="1033" y="2263"/>
                    <a:pt x="1" y="2570"/>
                  </a:cubicBezTo>
                  <a:cubicBezTo>
                    <a:pt x="12" y="2618"/>
                    <a:pt x="48" y="2642"/>
                    <a:pt x="104" y="2642"/>
                  </a:cubicBezTo>
                  <a:cubicBezTo>
                    <a:pt x="460" y="2642"/>
                    <a:pt x="1628" y="1680"/>
                    <a:pt x="252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 flipH="1" rot="-10321266">
              <a:off x="-919704" y="-313437"/>
              <a:ext cx="649416" cy="669017"/>
            </a:xfrm>
            <a:custGeom>
              <a:rect b="b" l="l" r="r" t="t"/>
              <a:pathLst>
                <a:path extrusionOk="0" h="12970" w="12590">
                  <a:moveTo>
                    <a:pt x="6398" y="1"/>
                  </a:moveTo>
                  <a:cubicBezTo>
                    <a:pt x="5483" y="1"/>
                    <a:pt x="4574" y="229"/>
                    <a:pt x="3812" y="652"/>
                  </a:cubicBezTo>
                  <a:cubicBezTo>
                    <a:pt x="1869" y="1734"/>
                    <a:pt x="1" y="4635"/>
                    <a:pt x="996" y="6922"/>
                  </a:cubicBezTo>
                  <a:cubicBezTo>
                    <a:pt x="2472" y="10364"/>
                    <a:pt x="7733" y="9528"/>
                    <a:pt x="8557" y="12970"/>
                  </a:cubicBezTo>
                  <a:cubicBezTo>
                    <a:pt x="7746" y="9577"/>
                    <a:pt x="12589" y="7081"/>
                    <a:pt x="10721" y="2705"/>
                  </a:cubicBezTo>
                  <a:cubicBezTo>
                    <a:pt x="9907" y="827"/>
                    <a:pt x="8141" y="1"/>
                    <a:pt x="6398" y="1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flipH="1" rot="-10321266">
              <a:off x="-625997" y="-557120"/>
              <a:ext cx="242899" cy="756551"/>
            </a:xfrm>
            <a:custGeom>
              <a:rect b="b" l="l" r="r" t="t"/>
              <a:pathLst>
                <a:path extrusionOk="0" h="14667" w="4709">
                  <a:moveTo>
                    <a:pt x="0" y="1"/>
                  </a:moveTo>
                  <a:cubicBezTo>
                    <a:pt x="2066" y="4647"/>
                    <a:pt x="3356" y="9602"/>
                    <a:pt x="3836" y="14667"/>
                  </a:cubicBezTo>
                  <a:lnTo>
                    <a:pt x="4709" y="14556"/>
                  </a:lnTo>
                  <a:cubicBezTo>
                    <a:pt x="3934" y="9479"/>
                    <a:pt x="2336" y="4561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 flipH="1" rot="-10321266">
              <a:off x="-1534395" y="-508787"/>
              <a:ext cx="466094" cy="745409"/>
            </a:xfrm>
            <a:custGeom>
              <a:rect b="b" l="l" r="r" t="t"/>
              <a:pathLst>
                <a:path extrusionOk="0" h="14451" w="9036">
                  <a:moveTo>
                    <a:pt x="3309" y="0"/>
                  </a:moveTo>
                  <a:cubicBezTo>
                    <a:pt x="3144" y="0"/>
                    <a:pt x="2964" y="51"/>
                    <a:pt x="2766" y="165"/>
                  </a:cubicBezTo>
                  <a:cubicBezTo>
                    <a:pt x="0" y="1813"/>
                    <a:pt x="4340" y="3878"/>
                    <a:pt x="3492" y="7234"/>
                  </a:cubicBezTo>
                  <a:cubicBezTo>
                    <a:pt x="2582" y="10590"/>
                    <a:pt x="4586" y="9533"/>
                    <a:pt x="4868" y="13049"/>
                  </a:cubicBezTo>
                  <a:cubicBezTo>
                    <a:pt x="4930" y="14192"/>
                    <a:pt x="5459" y="14450"/>
                    <a:pt x="6528" y="14450"/>
                  </a:cubicBezTo>
                  <a:cubicBezTo>
                    <a:pt x="7721" y="14450"/>
                    <a:pt x="8372" y="14045"/>
                    <a:pt x="8593" y="13356"/>
                  </a:cubicBezTo>
                  <a:cubicBezTo>
                    <a:pt x="9036" y="12078"/>
                    <a:pt x="7930" y="10578"/>
                    <a:pt x="7696" y="9656"/>
                  </a:cubicBezTo>
                  <a:cubicBezTo>
                    <a:pt x="7438" y="8721"/>
                    <a:pt x="7671" y="8070"/>
                    <a:pt x="7807" y="7000"/>
                  </a:cubicBezTo>
                  <a:cubicBezTo>
                    <a:pt x="8151" y="4259"/>
                    <a:pt x="5557" y="3325"/>
                    <a:pt x="4930" y="1972"/>
                  </a:cubicBezTo>
                  <a:cubicBezTo>
                    <a:pt x="4516" y="1074"/>
                    <a:pt x="4069" y="0"/>
                    <a:pt x="3309" y="0"/>
                  </a:cubicBezTo>
                  <a:close/>
                </a:path>
              </a:pathLst>
            </a:custGeom>
            <a:solidFill>
              <a:srgbClr val="E198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 flipH="1" rot="-10321266">
              <a:off x="-1387834" y="-586313"/>
              <a:ext cx="246149" cy="778989"/>
            </a:xfrm>
            <a:custGeom>
              <a:rect b="b" l="l" r="r" t="t"/>
              <a:pathLst>
                <a:path extrusionOk="0" h="15102" w="4772">
                  <a:moveTo>
                    <a:pt x="329" y="1"/>
                  </a:moveTo>
                  <a:lnTo>
                    <a:pt x="329" y="1"/>
                  </a:lnTo>
                  <a:cubicBezTo>
                    <a:pt x="1455" y="2307"/>
                    <a:pt x="1884" y="3098"/>
                    <a:pt x="1726" y="3098"/>
                  </a:cubicBezTo>
                  <a:cubicBezTo>
                    <a:pt x="1633" y="3098"/>
                    <a:pt x="1341" y="2829"/>
                    <a:pt x="870" y="2435"/>
                  </a:cubicBezTo>
                  <a:cubicBezTo>
                    <a:pt x="271" y="1949"/>
                    <a:pt x="36" y="1765"/>
                    <a:pt x="26" y="1765"/>
                  </a:cubicBezTo>
                  <a:cubicBezTo>
                    <a:pt x="1" y="1765"/>
                    <a:pt x="1227" y="2794"/>
                    <a:pt x="1841" y="3295"/>
                  </a:cubicBezTo>
                  <a:cubicBezTo>
                    <a:pt x="1913" y="3488"/>
                    <a:pt x="2764" y="5757"/>
                    <a:pt x="2625" y="5757"/>
                  </a:cubicBezTo>
                  <a:cubicBezTo>
                    <a:pt x="2622" y="5757"/>
                    <a:pt x="2619" y="5756"/>
                    <a:pt x="2615" y="5754"/>
                  </a:cubicBezTo>
                  <a:cubicBezTo>
                    <a:pt x="2118" y="5542"/>
                    <a:pt x="1404" y="4984"/>
                    <a:pt x="1382" y="4984"/>
                  </a:cubicBezTo>
                  <a:cubicBezTo>
                    <a:pt x="1371" y="4984"/>
                    <a:pt x="1537" y="5127"/>
                    <a:pt x="2001" y="5533"/>
                  </a:cubicBezTo>
                  <a:cubicBezTo>
                    <a:pt x="2677" y="6074"/>
                    <a:pt x="2898" y="5459"/>
                    <a:pt x="3427" y="9245"/>
                  </a:cubicBezTo>
                  <a:cubicBezTo>
                    <a:pt x="2468" y="8618"/>
                    <a:pt x="1632" y="7832"/>
                    <a:pt x="931" y="6934"/>
                  </a:cubicBezTo>
                  <a:lnTo>
                    <a:pt x="931" y="6934"/>
                  </a:lnTo>
                  <a:cubicBezTo>
                    <a:pt x="3353" y="10327"/>
                    <a:pt x="3697" y="8287"/>
                    <a:pt x="3734" y="12466"/>
                  </a:cubicBezTo>
                  <a:cubicBezTo>
                    <a:pt x="3734" y="12534"/>
                    <a:pt x="3712" y="12563"/>
                    <a:pt x="3674" y="12563"/>
                  </a:cubicBezTo>
                  <a:cubicBezTo>
                    <a:pt x="3459" y="12563"/>
                    <a:pt x="2739" y="11633"/>
                    <a:pt x="2713" y="11633"/>
                  </a:cubicBezTo>
                  <a:cubicBezTo>
                    <a:pt x="2705" y="11633"/>
                    <a:pt x="2770" y="11730"/>
                    <a:pt x="2947" y="11987"/>
                  </a:cubicBezTo>
                  <a:cubicBezTo>
                    <a:pt x="3697" y="13179"/>
                    <a:pt x="3759" y="12589"/>
                    <a:pt x="3759" y="13511"/>
                  </a:cubicBezTo>
                  <a:cubicBezTo>
                    <a:pt x="3739" y="14982"/>
                    <a:pt x="3654" y="15101"/>
                    <a:pt x="3801" y="15101"/>
                  </a:cubicBezTo>
                  <a:cubicBezTo>
                    <a:pt x="3830" y="15101"/>
                    <a:pt x="3867" y="15097"/>
                    <a:pt x="3915" y="15097"/>
                  </a:cubicBezTo>
                  <a:cubicBezTo>
                    <a:pt x="3924" y="15097"/>
                    <a:pt x="3934" y="15097"/>
                    <a:pt x="3943" y="15097"/>
                  </a:cubicBezTo>
                  <a:cubicBezTo>
                    <a:pt x="4066" y="11225"/>
                    <a:pt x="3623" y="13056"/>
                    <a:pt x="4410" y="11581"/>
                  </a:cubicBezTo>
                  <a:cubicBezTo>
                    <a:pt x="4449" y="11513"/>
                    <a:pt x="4772" y="10786"/>
                    <a:pt x="4754" y="10786"/>
                  </a:cubicBezTo>
                  <a:cubicBezTo>
                    <a:pt x="4749" y="10786"/>
                    <a:pt x="4721" y="10837"/>
                    <a:pt x="4656" y="10966"/>
                  </a:cubicBezTo>
                  <a:cubicBezTo>
                    <a:pt x="4522" y="11190"/>
                    <a:pt x="4021" y="11974"/>
                    <a:pt x="3923" y="11974"/>
                  </a:cubicBezTo>
                  <a:cubicBezTo>
                    <a:pt x="3913" y="11974"/>
                    <a:pt x="3907" y="11967"/>
                    <a:pt x="3906" y="11950"/>
                  </a:cubicBezTo>
                  <a:cubicBezTo>
                    <a:pt x="3501" y="7414"/>
                    <a:pt x="3218" y="9651"/>
                    <a:pt x="4029" y="7869"/>
                  </a:cubicBezTo>
                  <a:cubicBezTo>
                    <a:pt x="4410" y="6996"/>
                    <a:pt x="4619" y="6049"/>
                    <a:pt x="4632" y="5103"/>
                  </a:cubicBezTo>
                  <a:lnTo>
                    <a:pt x="4632" y="5103"/>
                  </a:lnTo>
                  <a:cubicBezTo>
                    <a:pt x="4484" y="6578"/>
                    <a:pt x="4140" y="7487"/>
                    <a:pt x="3427" y="8483"/>
                  </a:cubicBezTo>
                  <a:cubicBezTo>
                    <a:pt x="3058" y="6553"/>
                    <a:pt x="2665" y="5668"/>
                    <a:pt x="2689" y="5373"/>
                  </a:cubicBezTo>
                  <a:cubicBezTo>
                    <a:pt x="2701" y="5103"/>
                    <a:pt x="2972" y="5090"/>
                    <a:pt x="3132" y="3689"/>
                  </a:cubicBezTo>
                  <a:lnTo>
                    <a:pt x="3132" y="3689"/>
                  </a:lnTo>
                  <a:cubicBezTo>
                    <a:pt x="3046" y="4205"/>
                    <a:pt x="2849" y="4709"/>
                    <a:pt x="2579" y="5164"/>
                  </a:cubicBezTo>
                  <a:cubicBezTo>
                    <a:pt x="2468" y="4795"/>
                    <a:pt x="2025" y="3566"/>
                    <a:pt x="1607" y="2582"/>
                  </a:cubicBezTo>
                  <a:cubicBezTo>
                    <a:pt x="1706" y="1882"/>
                    <a:pt x="1730" y="763"/>
                    <a:pt x="1534" y="50"/>
                  </a:cubicBezTo>
                  <a:lnTo>
                    <a:pt x="1534" y="50"/>
                  </a:lnTo>
                  <a:cubicBezTo>
                    <a:pt x="1693" y="726"/>
                    <a:pt x="1644" y="1759"/>
                    <a:pt x="1534" y="2423"/>
                  </a:cubicBezTo>
                  <a:cubicBezTo>
                    <a:pt x="1177" y="1599"/>
                    <a:pt x="771" y="788"/>
                    <a:pt x="329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4"/>
          <p:cNvGrpSpPr/>
          <p:nvPr/>
        </p:nvGrpSpPr>
        <p:grpSpPr>
          <a:xfrm flipH="1" rot="10800000">
            <a:off x="511100" y="2358549"/>
            <a:ext cx="8149675" cy="2401338"/>
            <a:chOff x="511100" y="399575"/>
            <a:chExt cx="8149675" cy="2401338"/>
          </a:xfrm>
        </p:grpSpPr>
        <p:sp>
          <p:nvSpPr>
            <p:cNvPr id="249" name="Google Shape;249;p4"/>
            <p:cNvSpPr/>
            <p:nvPr/>
          </p:nvSpPr>
          <p:spPr>
            <a:xfrm>
              <a:off x="511100" y="399575"/>
              <a:ext cx="8149675" cy="1970050"/>
            </a:xfrm>
            <a:custGeom>
              <a:rect b="b" l="l" r="r" t="t"/>
              <a:pathLst>
                <a:path extrusionOk="0" h="78802" w="325987">
                  <a:moveTo>
                    <a:pt x="0" y="0"/>
                  </a:moveTo>
                  <a:lnTo>
                    <a:pt x="325987" y="0"/>
                  </a:lnTo>
                  <a:lnTo>
                    <a:pt x="325987" y="78802"/>
                  </a:lnTo>
                </a:path>
              </a:pathLst>
            </a:custGeom>
            <a:noFill/>
            <a:ln cap="flat" cmpd="sng" w="9525">
              <a:solidFill>
                <a:srgbClr val="FFDDB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250" name="Google Shape;250;p4"/>
            <p:cNvCxnSpPr/>
            <p:nvPr/>
          </p:nvCxnSpPr>
          <p:spPr>
            <a:xfrm>
              <a:off x="515933" y="403313"/>
              <a:ext cx="0" cy="2397600"/>
            </a:xfrm>
            <a:prstGeom prst="straightConnector1">
              <a:avLst/>
            </a:prstGeom>
            <a:noFill/>
            <a:ln cap="flat" cmpd="sng" w="9525">
              <a:solidFill>
                <a:srgbClr val="FFDDB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1" name="Google Shape;251;p4"/>
          <p:cNvGrpSpPr/>
          <p:nvPr/>
        </p:nvGrpSpPr>
        <p:grpSpPr>
          <a:xfrm flipH="1">
            <a:off x="7044114" y="-1757905"/>
            <a:ext cx="3856428" cy="3526480"/>
            <a:chOff x="-1718886" y="-1757905"/>
            <a:chExt cx="3856428" cy="3526480"/>
          </a:xfrm>
        </p:grpSpPr>
        <p:sp>
          <p:nvSpPr>
            <p:cNvPr id="252" name="Google Shape;252;p4"/>
            <p:cNvSpPr/>
            <p:nvPr/>
          </p:nvSpPr>
          <p:spPr>
            <a:xfrm flipH="1" rot="-10321266">
              <a:off x="-1498352" y="479640"/>
              <a:ext cx="1726754" cy="1174777"/>
            </a:xfrm>
            <a:custGeom>
              <a:rect b="b" l="l" r="r" t="t"/>
              <a:pathLst>
                <a:path extrusionOk="0" h="22775" w="33476">
                  <a:moveTo>
                    <a:pt x="5" y="20123"/>
                  </a:moveTo>
                  <a:cubicBezTo>
                    <a:pt x="3" y="20124"/>
                    <a:pt x="2" y="20124"/>
                    <a:pt x="0" y="20125"/>
                  </a:cubicBezTo>
                  <a:cubicBezTo>
                    <a:pt x="2" y="20124"/>
                    <a:pt x="3" y="20124"/>
                    <a:pt x="5" y="20123"/>
                  </a:cubicBezTo>
                  <a:close/>
                  <a:moveTo>
                    <a:pt x="33475" y="0"/>
                  </a:moveTo>
                  <a:cubicBezTo>
                    <a:pt x="12785" y="1181"/>
                    <a:pt x="10769" y="3873"/>
                    <a:pt x="3762" y="15736"/>
                  </a:cubicBezTo>
                  <a:cubicBezTo>
                    <a:pt x="2399" y="18008"/>
                    <a:pt x="1196" y="19764"/>
                    <a:pt x="5" y="20123"/>
                  </a:cubicBezTo>
                  <a:lnTo>
                    <a:pt x="5" y="20123"/>
                  </a:lnTo>
                  <a:cubicBezTo>
                    <a:pt x="193" y="20067"/>
                    <a:pt x="402" y="20041"/>
                    <a:pt x="630" y="20041"/>
                  </a:cubicBezTo>
                  <a:cubicBezTo>
                    <a:pt x="1828" y="20041"/>
                    <a:pt x="3563" y="20751"/>
                    <a:pt x="5790" y="21452"/>
                  </a:cubicBezTo>
                  <a:cubicBezTo>
                    <a:pt x="8672" y="22355"/>
                    <a:pt x="11365" y="22775"/>
                    <a:pt x="13853" y="22775"/>
                  </a:cubicBezTo>
                  <a:cubicBezTo>
                    <a:pt x="26067" y="22775"/>
                    <a:pt x="33322" y="12665"/>
                    <a:pt x="33475" y="0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 flipH="1" rot="-10321266">
              <a:off x="-1507839" y="615671"/>
              <a:ext cx="1726754" cy="1038085"/>
            </a:xfrm>
            <a:custGeom>
              <a:rect b="b" l="l" r="r" t="t"/>
              <a:pathLst>
                <a:path extrusionOk="0" h="20125" w="33476">
                  <a:moveTo>
                    <a:pt x="33475" y="0"/>
                  </a:moveTo>
                  <a:cubicBezTo>
                    <a:pt x="25497" y="455"/>
                    <a:pt x="17617" y="689"/>
                    <a:pt x="11986" y="4881"/>
                  </a:cubicBezTo>
                  <a:cubicBezTo>
                    <a:pt x="6036" y="9159"/>
                    <a:pt x="3074" y="19227"/>
                    <a:pt x="0" y="20125"/>
                  </a:cubicBezTo>
                  <a:cubicBezTo>
                    <a:pt x="12749" y="16511"/>
                    <a:pt x="24304" y="9565"/>
                    <a:pt x="33475" y="0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 flipH="1" rot="-10321266">
              <a:off x="-1647471" y="468881"/>
              <a:ext cx="1855502" cy="1158374"/>
            </a:xfrm>
            <a:custGeom>
              <a:rect b="b" l="l" r="r" t="t"/>
              <a:pathLst>
                <a:path extrusionOk="0" h="22457" w="35972">
                  <a:moveTo>
                    <a:pt x="31742" y="0"/>
                  </a:moveTo>
                  <a:cubicBezTo>
                    <a:pt x="28460" y="148"/>
                    <a:pt x="30906" y="2877"/>
                    <a:pt x="30648" y="4647"/>
                  </a:cubicBezTo>
                  <a:cubicBezTo>
                    <a:pt x="30574" y="5201"/>
                    <a:pt x="30574" y="5237"/>
                    <a:pt x="26394" y="8348"/>
                  </a:cubicBezTo>
                  <a:cubicBezTo>
                    <a:pt x="24772" y="9473"/>
                    <a:pt x="24327" y="9791"/>
                    <a:pt x="24261" y="9791"/>
                  </a:cubicBezTo>
                  <a:cubicBezTo>
                    <a:pt x="24216" y="9791"/>
                    <a:pt x="24348" y="9643"/>
                    <a:pt x="24403" y="9503"/>
                  </a:cubicBezTo>
                  <a:cubicBezTo>
                    <a:pt x="25497" y="6676"/>
                    <a:pt x="21969" y="1906"/>
                    <a:pt x="24563" y="849"/>
                  </a:cubicBezTo>
                  <a:lnTo>
                    <a:pt x="24563" y="849"/>
                  </a:lnTo>
                  <a:cubicBezTo>
                    <a:pt x="22252" y="1660"/>
                    <a:pt x="24378" y="5336"/>
                    <a:pt x="24403" y="8139"/>
                  </a:cubicBezTo>
                  <a:cubicBezTo>
                    <a:pt x="24403" y="9823"/>
                    <a:pt x="24341" y="10278"/>
                    <a:pt x="17002" y="14064"/>
                  </a:cubicBezTo>
                  <a:cubicBezTo>
                    <a:pt x="19326" y="10991"/>
                    <a:pt x="15785" y="4500"/>
                    <a:pt x="18244" y="2619"/>
                  </a:cubicBezTo>
                  <a:lnTo>
                    <a:pt x="18244" y="2619"/>
                  </a:lnTo>
                  <a:cubicBezTo>
                    <a:pt x="16326" y="3861"/>
                    <a:pt x="17580" y="7622"/>
                    <a:pt x="17506" y="10892"/>
                  </a:cubicBezTo>
                  <a:cubicBezTo>
                    <a:pt x="17420" y="14384"/>
                    <a:pt x="16314" y="14703"/>
                    <a:pt x="10130" y="17150"/>
                  </a:cubicBezTo>
                  <a:cubicBezTo>
                    <a:pt x="12036" y="14703"/>
                    <a:pt x="10302" y="10081"/>
                    <a:pt x="11986" y="7377"/>
                  </a:cubicBezTo>
                  <a:lnTo>
                    <a:pt x="11986" y="7377"/>
                  </a:lnTo>
                  <a:cubicBezTo>
                    <a:pt x="9638" y="10364"/>
                    <a:pt x="12331" y="15982"/>
                    <a:pt x="8409" y="17789"/>
                  </a:cubicBezTo>
                  <a:cubicBezTo>
                    <a:pt x="7204" y="18355"/>
                    <a:pt x="4377" y="19129"/>
                    <a:pt x="3430" y="19400"/>
                  </a:cubicBezTo>
                  <a:cubicBezTo>
                    <a:pt x="0" y="20371"/>
                    <a:pt x="455" y="19842"/>
                    <a:pt x="676" y="20727"/>
                  </a:cubicBezTo>
                  <a:cubicBezTo>
                    <a:pt x="7005" y="18980"/>
                    <a:pt x="8613" y="17986"/>
                    <a:pt x="9904" y="17986"/>
                  </a:cubicBezTo>
                  <a:cubicBezTo>
                    <a:pt x="10367" y="17986"/>
                    <a:pt x="10789" y="18113"/>
                    <a:pt x="11372" y="18379"/>
                  </a:cubicBezTo>
                  <a:cubicBezTo>
                    <a:pt x="13651" y="19401"/>
                    <a:pt x="15942" y="22456"/>
                    <a:pt x="19017" y="22456"/>
                  </a:cubicBezTo>
                  <a:cubicBezTo>
                    <a:pt x="19159" y="22456"/>
                    <a:pt x="19303" y="22450"/>
                    <a:pt x="19449" y="22436"/>
                  </a:cubicBezTo>
                  <a:cubicBezTo>
                    <a:pt x="15675" y="22424"/>
                    <a:pt x="13437" y="18023"/>
                    <a:pt x="10290" y="17568"/>
                  </a:cubicBezTo>
                  <a:cubicBezTo>
                    <a:pt x="14935" y="15653"/>
                    <a:pt x="16009" y="14681"/>
                    <a:pt x="17343" y="14681"/>
                  </a:cubicBezTo>
                  <a:cubicBezTo>
                    <a:pt x="17800" y="14681"/>
                    <a:pt x="18287" y="14794"/>
                    <a:pt x="18957" y="15023"/>
                  </a:cubicBezTo>
                  <a:cubicBezTo>
                    <a:pt x="21569" y="15948"/>
                    <a:pt x="24568" y="18798"/>
                    <a:pt x="27058" y="18798"/>
                  </a:cubicBezTo>
                  <a:cubicBezTo>
                    <a:pt x="27579" y="18798"/>
                    <a:pt x="28078" y="18673"/>
                    <a:pt x="28546" y="18379"/>
                  </a:cubicBezTo>
                  <a:lnTo>
                    <a:pt x="28546" y="18379"/>
                  </a:lnTo>
                  <a:cubicBezTo>
                    <a:pt x="28130" y="18613"/>
                    <a:pt x="27692" y="18715"/>
                    <a:pt x="27239" y="18715"/>
                  </a:cubicBezTo>
                  <a:cubicBezTo>
                    <a:pt x="25120" y="18715"/>
                    <a:pt x="22644" y="16500"/>
                    <a:pt x="20285" y="15244"/>
                  </a:cubicBezTo>
                  <a:cubicBezTo>
                    <a:pt x="17568" y="13794"/>
                    <a:pt x="16511" y="14703"/>
                    <a:pt x="17605" y="14126"/>
                  </a:cubicBezTo>
                  <a:cubicBezTo>
                    <a:pt x="24686" y="9872"/>
                    <a:pt x="23948" y="10229"/>
                    <a:pt x="24723" y="10192"/>
                  </a:cubicBezTo>
                  <a:cubicBezTo>
                    <a:pt x="24793" y="10186"/>
                    <a:pt x="24864" y="10184"/>
                    <a:pt x="24936" y="10184"/>
                  </a:cubicBezTo>
                  <a:cubicBezTo>
                    <a:pt x="27175" y="10184"/>
                    <a:pt x="30406" y="12741"/>
                    <a:pt x="32303" y="12741"/>
                  </a:cubicBezTo>
                  <a:cubicBezTo>
                    <a:pt x="32814" y="12741"/>
                    <a:pt x="33228" y="12555"/>
                    <a:pt x="33500" y="12085"/>
                  </a:cubicBezTo>
                  <a:lnTo>
                    <a:pt x="33500" y="12085"/>
                  </a:lnTo>
                  <a:cubicBezTo>
                    <a:pt x="33230" y="12503"/>
                    <a:pt x="32848" y="12670"/>
                    <a:pt x="32384" y="12670"/>
                  </a:cubicBezTo>
                  <a:cubicBezTo>
                    <a:pt x="30514" y="12670"/>
                    <a:pt x="27327" y="9949"/>
                    <a:pt x="24889" y="9949"/>
                  </a:cubicBezTo>
                  <a:cubicBezTo>
                    <a:pt x="24710" y="9949"/>
                    <a:pt x="24536" y="9964"/>
                    <a:pt x="24366" y="9995"/>
                  </a:cubicBezTo>
                  <a:cubicBezTo>
                    <a:pt x="29484" y="6352"/>
                    <a:pt x="30264" y="5171"/>
                    <a:pt x="31209" y="5171"/>
                  </a:cubicBezTo>
                  <a:cubicBezTo>
                    <a:pt x="31705" y="5171"/>
                    <a:pt x="32247" y="5497"/>
                    <a:pt x="33488" y="5963"/>
                  </a:cubicBezTo>
                  <a:cubicBezTo>
                    <a:pt x="33909" y="6119"/>
                    <a:pt x="34276" y="6206"/>
                    <a:pt x="34591" y="6206"/>
                  </a:cubicBezTo>
                  <a:cubicBezTo>
                    <a:pt x="35344" y="6206"/>
                    <a:pt x="35798" y="5707"/>
                    <a:pt x="35971" y="4451"/>
                  </a:cubicBezTo>
                  <a:lnTo>
                    <a:pt x="35971" y="4451"/>
                  </a:lnTo>
                  <a:cubicBezTo>
                    <a:pt x="35705" y="5739"/>
                    <a:pt x="35210" y="6140"/>
                    <a:pt x="34595" y="6140"/>
                  </a:cubicBezTo>
                  <a:cubicBezTo>
                    <a:pt x="33592" y="6140"/>
                    <a:pt x="32269" y="5073"/>
                    <a:pt x="31103" y="5065"/>
                  </a:cubicBezTo>
                  <a:cubicBezTo>
                    <a:pt x="30925" y="5065"/>
                    <a:pt x="30787" y="5109"/>
                    <a:pt x="30745" y="5109"/>
                  </a:cubicBezTo>
                  <a:cubicBezTo>
                    <a:pt x="30613" y="5109"/>
                    <a:pt x="31443" y="4676"/>
                    <a:pt x="35037" y="1082"/>
                  </a:cubicBezTo>
                  <a:lnTo>
                    <a:pt x="35037" y="1082"/>
                  </a:lnTo>
                  <a:cubicBezTo>
                    <a:pt x="31696" y="4319"/>
                    <a:pt x="30828" y="4988"/>
                    <a:pt x="30665" y="4988"/>
                  </a:cubicBezTo>
                  <a:cubicBezTo>
                    <a:pt x="30559" y="4988"/>
                    <a:pt x="30754" y="4703"/>
                    <a:pt x="30759" y="4660"/>
                  </a:cubicBezTo>
                  <a:cubicBezTo>
                    <a:pt x="31017" y="2766"/>
                    <a:pt x="28546" y="345"/>
                    <a:pt x="3174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 flipH="1" rot="-10321266">
              <a:off x="-1449856" y="-1358711"/>
              <a:ext cx="1814907" cy="1725465"/>
            </a:xfrm>
            <a:custGeom>
              <a:rect b="b" l="l" r="r" t="t"/>
              <a:pathLst>
                <a:path extrusionOk="0" h="33451" w="35185">
                  <a:moveTo>
                    <a:pt x="32333" y="0"/>
                  </a:moveTo>
                  <a:cubicBezTo>
                    <a:pt x="1" y="5127"/>
                    <a:pt x="11323" y="29738"/>
                    <a:pt x="9012" y="33451"/>
                  </a:cubicBezTo>
                  <a:cubicBezTo>
                    <a:pt x="12048" y="28558"/>
                    <a:pt x="35185" y="32504"/>
                    <a:pt x="32333" y="0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 flipH="1" rot="-10321266">
              <a:off x="-1444062" y="-1368567"/>
              <a:ext cx="1662689" cy="1725465"/>
            </a:xfrm>
            <a:custGeom>
              <a:rect b="b" l="l" r="r" t="t"/>
              <a:pathLst>
                <a:path extrusionOk="0" h="33451" w="32234">
                  <a:moveTo>
                    <a:pt x="32234" y="0"/>
                  </a:moveTo>
                  <a:cubicBezTo>
                    <a:pt x="0" y="5114"/>
                    <a:pt x="11212" y="29763"/>
                    <a:pt x="8913" y="33451"/>
                  </a:cubicBezTo>
                  <a:cubicBezTo>
                    <a:pt x="16068" y="21883"/>
                    <a:pt x="23850" y="10720"/>
                    <a:pt x="32234" y="0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 flipH="1" rot="-10321266">
              <a:off x="-1055090" y="-1457597"/>
              <a:ext cx="1299914" cy="1791438"/>
            </a:xfrm>
            <a:custGeom>
              <a:rect b="b" l="l" r="r" t="t"/>
              <a:pathLst>
                <a:path extrusionOk="0" h="34730" w="25201">
                  <a:moveTo>
                    <a:pt x="20101" y="1"/>
                  </a:moveTo>
                  <a:cubicBezTo>
                    <a:pt x="16658" y="812"/>
                    <a:pt x="19695" y="3210"/>
                    <a:pt x="19818" y="5004"/>
                  </a:cubicBezTo>
                  <a:cubicBezTo>
                    <a:pt x="19867" y="5582"/>
                    <a:pt x="19572" y="5779"/>
                    <a:pt x="19621" y="5816"/>
                  </a:cubicBezTo>
                  <a:cubicBezTo>
                    <a:pt x="15786" y="10894"/>
                    <a:pt x="15086" y="12017"/>
                    <a:pt x="15002" y="12017"/>
                  </a:cubicBezTo>
                  <a:cubicBezTo>
                    <a:pt x="14970" y="12017"/>
                    <a:pt x="15029" y="11851"/>
                    <a:pt x="15036" y="11680"/>
                  </a:cubicBezTo>
                  <a:cubicBezTo>
                    <a:pt x="15134" y="8606"/>
                    <a:pt x="10167" y="4918"/>
                    <a:pt x="12688" y="2841"/>
                  </a:cubicBezTo>
                  <a:lnTo>
                    <a:pt x="12688" y="2841"/>
                  </a:lnTo>
                  <a:cubicBezTo>
                    <a:pt x="9553" y="5177"/>
                    <a:pt x="16413" y="9455"/>
                    <a:pt x="14310" y="13007"/>
                  </a:cubicBezTo>
                  <a:cubicBezTo>
                    <a:pt x="13659" y="14114"/>
                    <a:pt x="12306" y="15773"/>
                    <a:pt x="9983" y="19142"/>
                  </a:cubicBezTo>
                  <a:cubicBezTo>
                    <a:pt x="10549" y="15159"/>
                    <a:pt x="4512" y="10573"/>
                    <a:pt x="6516" y="7402"/>
                  </a:cubicBezTo>
                  <a:lnTo>
                    <a:pt x="6516" y="7402"/>
                  </a:lnTo>
                  <a:cubicBezTo>
                    <a:pt x="4328" y="10463"/>
                    <a:pt x="9958" y="15208"/>
                    <a:pt x="9651" y="18884"/>
                  </a:cubicBezTo>
                  <a:cubicBezTo>
                    <a:pt x="9565" y="20039"/>
                    <a:pt x="9307" y="20076"/>
                    <a:pt x="5619" y="25621"/>
                  </a:cubicBezTo>
                  <a:cubicBezTo>
                    <a:pt x="5791" y="22375"/>
                    <a:pt x="1697" y="19351"/>
                    <a:pt x="2041" y="15712"/>
                  </a:cubicBezTo>
                  <a:lnTo>
                    <a:pt x="2041" y="15712"/>
                  </a:lnTo>
                  <a:cubicBezTo>
                    <a:pt x="1427" y="18810"/>
                    <a:pt x="4353" y="21760"/>
                    <a:pt x="5004" y="24367"/>
                  </a:cubicBezTo>
                  <a:cubicBezTo>
                    <a:pt x="5557" y="26579"/>
                    <a:pt x="4857" y="26579"/>
                    <a:pt x="1" y="34398"/>
                  </a:cubicBezTo>
                  <a:lnTo>
                    <a:pt x="529" y="34730"/>
                  </a:lnTo>
                  <a:cubicBezTo>
                    <a:pt x="2890" y="30784"/>
                    <a:pt x="4107" y="28694"/>
                    <a:pt x="4955" y="27526"/>
                  </a:cubicBezTo>
                  <a:cubicBezTo>
                    <a:pt x="5960" y="26156"/>
                    <a:pt x="7259" y="25806"/>
                    <a:pt x="8681" y="25806"/>
                  </a:cubicBezTo>
                  <a:cubicBezTo>
                    <a:pt x="10163" y="25806"/>
                    <a:pt x="11779" y="26186"/>
                    <a:pt x="13339" y="26186"/>
                  </a:cubicBezTo>
                  <a:cubicBezTo>
                    <a:pt x="14420" y="26186"/>
                    <a:pt x="15474" y="26003"/>
                    <a:pt x="16437" y="25387"/>
                  </a:cubicBezTo>
                  <a:lnTo>
                    <a:pt x="16437" y="25387"/>
                  </a:lnTo>
                  <a:cubicBezTo>
                    <a:pt x="15638" y="25791"/>
                    <a:pt x="14757" y="25925"/>
                    <a:pt x="13840" y="25925"/>
                  </a:cubicBezTo>
                  <a:cubicBezTo>
                    <a:pt x="12021" y="25925"/>
                    <a:pt x="10059" y="25397"/>
                    <a:pt x="8313" y="25397"/>
                  </a:cubicBezTo>
                  <a:cubicBezTo>
                    <a:pt x="7484" y="25397"/>
                    <a:pt x="6705" y="25516"/>
                    <a:pt x="6012" y="25866"/>
                  </a:cubicBezTo>
                  <a:cubicBezTo>
                    <a:pt x="6024" y="25842"/>
                    <a:pt x="9365" y="20642"/>
                    <a:pt x="9405" y="20642"/>
                  </a:cubicBezTo>
                  <a:cubicBezTo>
                    <a:pt x="9405" y="20642"/>
                    <a:pt x="9405" y="20642"/>
                    <a:pt x="9405" y="20642"/>
                  </a:cubicBezTo>
                  <a:cubicBezTo>
                    <a:pt x="10230" y="19401"/>
                    <a:pt x="11608" y="19046"/>
                    <a:pt x="13176" y="19046"/>
                  </a:cubicBezTo>
                  <a:cubicBezTo>
                    <a:pt x="15267" y="19046"/>
                    <a:pt x="17699" y="19677"/>
                    <a:pt x="19610" y="19677"/>
                  </a:cubicBezTo>
                  <a:cubicBezTo>
                    <a:pt x="20795" y="19677"/>
                    <a:pt x="21781" y="19435"/>
                    <a:pt x="22363" y="18650"/>
                  </a:cubicBezTo>
                  <a:lnTo>
                    <a:pt x="22363" y="18650"/>
                  </a:lnTo>
                  <a:cubicBezTo>
                    <a:pt x="21802" y="19309"/>
                    <a:pt x="20945" y="19527"/>
                    <a:pt x="19920" y="19527"/>
                  </a:cubicBezTo>
                  <a:cubicBezTo>
                    <a:pt x="17933" y="19527"/>
                    <a:pt x="15318" y="18709"/>
                    <a:pt x="13032" y="18709"/>
                  </a:cubicBezTo>
                  <a:cubicBezTo>
                    <a:pt x="12099" y="18709"/>
                    <a:pt x="11221" y="18845"/>
                    <a:pt x="10462" y="19228"/>
                  </a:cubicBezTo>
                  <a:cubicBezTo>
                    <a:pt x="10426" y="19246"/>
                    <a:pt x="10343" y="19330"/>
                    <a:pt x="10321" y="19330"/>
                  </a:cubicBezTo>
                  <a:cubicBezTo>
                    <a:pt x="10253" y="19330"/>
                    <a:pt x="10724" y="18576"/>
                    <a:pt x="14568" y="13044"/>
                  </a:cubicBezTo>
                  <a:cubicBezTo>
                    <a:pt x="14569" y="13045"/>
                    <a:pt x="14570" y="13045"/>
                    <a:pt x="14571" y="13045"/>
                  </a:cubicBezTo>
                  <a:cubicBezTo>
                    <a:pt x="14616" y="13045"/>
                    <a:pt x="14844" y="12557"/>
                    <a:pt x="15577" y="12233"/>
                  </a:cubicBezTo>
                  <a:cubicBezTo>
                    <a:pt x="16099" y="12006"/>
                    <a:pt x="16715" y="11922"/>
                    <a:pt x="17376" y="11922"/>
                  </a:cubicBezTo>
                  <a:cubicBezTo>
                    <a:pt x="19238" y="11922"/>
                    <a:pt x="21458" y="12587"/>
                    <a:pt x="22952" y="12587"/>
                  </a:cubicBezTo>
                  <a:cubicBezTo>
                    <a:pt x="23824" y="12587"/>
                    <a:pt x="24449" y="12361"/>
                    <a:pt x="24612" y="11643"/>
                  </a:cubicBezTo>
                  <a:lnTo>
                    <a:pt x="24612" y="11643"/>
                  </a:lnTo>
                  <a:cubicBezTo>
                    <a:pt x="24431" y="12280"/>
                    <a:pt x="23874" y="12491"/>
                    <a:pt x="23102" y="12491"/>
                  </a:cubicBezTo>
                  <a:cubicBezTo>
                    <a:pt x="21597" y="12491"/>
                    <a:pt x="19272" y="11692"/>
                    <a:pt x="17293" y="11692"/>
                  </a:cubicBezTo>
                  <a:cubicBezTo>
                    <a:pt x="16506" y="11692"/>
                    <a:pt x="15774" y="11819"/>
                    <a:pt x="15171" y="12172"/>
                  </a:cubicBezTo>
                  <a:cubicBezTo>
                    <a:pt x="16274" y="10614"/>
                    <a:pt x="19653" y="5877"/>
                    <a:pt x="19707" y="5877"/>
                  </a:cubicBezTo>
                  <a:cubicBezTo>
                    <a:pt x="19707" y="5877"/>
                    <a:pt x="19707" y="5877"/>
                    <a:pt x="19707" y="5877"/>
                  </a:cubicBezTo>
                  <a:cubicBezTo>
                    <a:pt x="19975" y="5516"/>
                    <a:pt x="20381" y="5397"/>
                    <a:pt x="20852" y="5397"/>
                  </a:cubicBezTo>
                  <a:cubicBezTo>
                    <a:pt x="21743" y="5397"/>
                    <a:pt x="22867" y="5819"/>
                    <a:pt x="23740" y="5819"/>
                  </a:cubicBezTo>
                  <a:cubicBezTo>
                    <a:pt x="24589" y="5819"/>
                    <a:pt x="25200" y="5421"/>
                    <a:pt x="25129" y="3849"/>
                  </a:cubicBezTo>
                  <a:lnTo>
                    <a:pt x="25129" y="3849"/>
                  </a:lnTo>
                  <a:cubicBezTo>
                    <a:pt x="25096" y="5355"/>
                    <a:pt x="24549" y="5747"/>
                    <a:pt x="23782" y="5747"/>
                  </a:cubicBezTo>
                  <a:cubicBezTo>
                    <a:pt x="22951" y="5747"/>
                    <a:pt x="21862" y="5287"/>
                    <a:pt x="20890" y="5287"/>
                  </a:cubicBezTo>
                  <a:cubicBezTo>
                    <a:pt x="20716" y="5287"/>
                    <a:pt x="20547" y="5302"/>
                    <a:pt x="20383" y="5336"/>
                  </a:cubicBezTo>
                  <a:cubicBezTo>
                    <a:pt x="20261" y="5359"/>
                    <a:pt x="20091" y="5487"/>
                    <a:pt x="20040" y="5487"/>
                  </a:cubicBezTo>
                  <a:cubicBezTo>
                    <a:pt x="19925" y="5487"/>
                    <a:pt x="20447" y="4806"/>
                    <a:pt x="23653" y="579"/>
                  </a:cubicBezTo>
                  <a:lnTo>
                    <a:pt x="23653" y="579"/>
                  </a:lnTo>
                  <a:cubicBezTo>
                    <a:pt x="20583" y="4506"/>
                    <a:pt x="19982" y="5412"/>
                    <a:pt x="19905" y="5412"/>
                  </a:cubicBezTo>
                  <a:cubicBezTo>
                    <a:pt x="19867" y="5412"/>
                    <a:pt x="19957" y="5191"/>
                    <a:pt x="19941" y="5004"/>
                  </a:cubicBezTo>
                  <a:cubicBezTo>
                    <a:pt x="19793" y="3062"/>
                    <a:pt x="16794" y="1009"/>
                    <a:pt x="2010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 flipH="1" rot="-10321266">
              <a:off x="-473998" y="-1643359"/>
              <a:ext cx="1799949" cy="2144154"/>
            </a:xfrm>
            <a:custGeom>
              <a:rect b="b" l="l" r="r" t="t"/>
              <a:pathLst>
                <a:path extrusionOk="0" h="41568" w="34895">
                  <a:moveTo>
                    <a:pt x="28793" y="0"/>
                  </a:moveTo>
                  <a:cubicBezTo>
                    <a:pt x="24509" y="0"/>
                    <a:pt x="23485" y="4602"/>
                    <a:pt x="21998" y="8760"/>
                  </a:cubicBezTo>
                  <a:cubicBezTo>
                    <a:pt x="20044" y="14354"/>
                    <a:pt x="19196" y="15227"/>
                    <a:pt x="13799" y="17280"/>
                  </a:cubicBezTo>
                  <a:cubicBezTo>
                    <a:pt x="6300" y="20242"/>
                    <a:pt x="9275" y="25578"/>
                    <a:pt x="4726" y="29130"/>
                  </a:cubicBezTo>
                  <a:cubicBezTo>
                    <a:pt x="2993" y="30397"/>
                    <a:pt x="509" y="31442"/>
                    <a:pt x="227" y="33630"/>
                  </a:cubicBezTo>
                  <a:cubicBezTo>
                    <a:pt x="0" y="35349"/>
                    <a:pt x="2437" y="41567"/>
                    <a:pt x="6866" y="41567"/>
                  </a:cubicBezTo>
                  <a:cubicBezTo>
                    <a:pt x="7727" y="41567"/>
                    <a:pt x="8662" y="41333"/>
                    <a:pt x="9668" y="40785"/>
                  </a:cubicBezTo>
                  <a:cubicBezTo>
                    <a:pt x="14389" y="37933"/>
                    <a:pt x="14807" y="33212"/>
                    <a:pt x="18937" y="30409"/>
                  </a:cubicBezTo>
                  <a:cubicBezTo>
                    <a:pt x="22896" y="27803"/>
                    <a:pt x="25637" y="27815"/>
                    <a:pt x="28612" y="22676"/>
                  </a:cubicBezTo>
                  <a:cubicBezTo>
                    <a:pt x="31612" y="17058"/>
                    <a:pt x="29325" y="14317"/>
                    <a:pt x="31280" y="9522"/>
                  </a:cubicBezTo>
                  <a:cubicBezTo>
                    <a:pt x="32829" y="5896"/>
                    <a:pt x="34894" y="1372"/>
                    <a:pt x="30813" y="290"/>
                  </a:cubicBezTo>
                  <a:cubicBezTo>
                    <a:pt x="30067" y="92"/>
                    <a:pt x="29398" y="0"/>
                    <a:pt x="28793" y="0"/>
                  </a:cubicBezTo>
                  <a:close/>
                </a:path>
              </a:pathLst>
            </a:custGeom>
            <a:solidFill>
              <a:srgbClr val="E298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 flipH="1" rot="-10321266">
              <a:off x="-680763" y="-1598287"/>
              <a:ext cx="1868810" cy="1942573"/>
            </a:xfrm>
            <a:custGeom>
              <a:rect b="b" l="l" r="r" t="t"/>
              <a:pathLst>
                <a:path extrusionOk="0" h="37660" w="36230">
                  <a:moveTo>
                    <a:pt x="33721" y="1"/>
                  </a:moveTo>
                  <a:cubicBezTo>
                    <a:pt x="33714" y="1"/>
                    <a:pt x="31362" y="6307"/>
                    <a:pt x="29210" y="10331"/>
                  </a:cubicBezTo>
                  <a:cubicBezTo>
                    <a:pt x="29054" y="5591"/>
                    <a:pt x="28993" y="2943"/>
                    <a:pt x="28966" y="2943"/>
                  </a:cubicBezTo>
                  <a:cubicBezTo>
                    <a:pt x="28940" y="2943"/>
                    <a:pt x="28945" y="5400"/>
                    <a:pt x="28927" y="10810"/>
                  </a:cubicBezTo>
                  <a:cubicBezTo>
                    <a:pt x="28519" y="11557"/>
                    <a:pt x="24799" y="17787"/>
                    <a:pt x="24275" y="17787"/>
                  </a:cubicBezTo>
                  <a:cubicBezTo>
                    <a:pt x="24247" y="17787"/>
                    <a:pt x="24228" y="17769"/>
                    <a:pt x="24219" y="17731"/>
                  </a:cubicBezTo>
                  <a:cubicBezTo>
                    <a:pt x="23787" y="15956"/>
                    <a:pt x="23771" y="13068"/>
                    <a:pt x="23738" y="13068"/>
                  </a:cubicBezTo>
                  <a:cubicBezTo>
                    <a:pt x="23729" y="13068"/>
                    <a:pt x="23720" y="13253"/>
                    <a:pt x="23703" y="13687"/>
                  </a:cubicBezTo>
                  <a:cubicBezTo>
                    <a:pt x="23555" y="19477"/>
                    <a:pt x="24465" y="18113"/>
                    <a:pt x="21674" y="21309"/>
                  </a:cubicBezTo>
                  <a:cubicBezTo>
                    <a:pt x="20494" y="22575"/>
                    <a:pt x="19326" y="23915"/>
                    <a:pt x="16548" y="26484"/>
                  </a:cubicBezTo>
                  <a:cubicBezTo>
                    <a:pt x="16585" y="23841"/>
                    <a:pt x="16708" y="21297"/>
                    <a:pt x="17310" y="18481"/>
                  </a:cubicBezTo>
                  <a:cubicBezTo>
                    <a:pt x="17768" y="16430"/>
                    <a:pt x="17923" y="15613"/>
                    <a:pt x="17892" y="15613"/>
                  </a:cubicBezTo>
                  <a:cubicBezTo>
                    <a:pt x="17810" y="15613"/>
                    <a:pt x="16427" y="21355"/>
                    <a:pt x="15945" y="25095"/>
                  </a:cubicBezTo>
                  <a:cubicBezTo>
                    <a:pt x="15601" y="27775"/>
                    <a:pt x="16634" y="26558"/>
                    <a:pt x="12307" y="30074"/>
                  </a:cubicBezTo>
                  <a:cubicBezTo>
                    <a:pt x="12270" y="30099"/>
                    <a:pt x="9688" y="32041"/>
                    <a:pt x="8287" y="32877"/>
                  </a:cubicBezTo>
                  <a:cubicBezTo>
                    <a:pt x="8062" y="33014"/>
                    <a:pt x="7892" y="33146"/>
                    <a:pt x="7798" y="33146"/>
                  </a:cubicBezTo>
                  <a:cubicBezTo>
                    <a:pt x="7572" y="33146"/>
                    <a:pt x="7780" y="32392"/>
                    <a:pt x="8717" y="29164"/>
                  </a:cubicBezTo>
                  <a:cubicBezTo>
                    <a:pt x="8811" y="28851"/>
                    <a:pt x="8838" y="28719"/>
                    <a:pt x="8817" y="28719"/>
                  </a:cubicBezTo>
                  <a:cubicBezTo>
                    <a:pt x="8708" y="28719"/>
                    <a:pt x="7258" y="32404"/>
                    <a:pt x="7217" y="32570"/>
                  </a:cubicBezTo>
                  <a:cubicBezTo>
                    <a:pt x="6897" y="33725"/>
                    <a:pt x="7119" y="33664"/>
                    <a:pt x="5398" y="34647"/>
                  </a:cubicBezTo>
                  <a:cubicBezTo>
                    <a:pt x="1" y="37610"/>
                    <a:pt x="640" y="36565"/>
                    <a:pt x="1144" y="37659"/>
                  </a:cubicBezTo>
                  <a:cubicBezTo>
                    <a:pt x="8711" y="33749"/>
                    <a:pt x="8341" y="33268"/>
                    <a:pt x="8985" y="33268"/>
                  </a:cubicBezTo>
                  <a:cubicBezTo>
                    <a:pt x="9196" y="33268"/>
                    <a:pt x="9514" y="33319"/>
                    <a:pt x="10251" y="33319"/>
                  </a:cubicBezTo>
                  <a:cubicBezTo>
                    <a:pt x="10649" y="33319"/>
                    <a:pt x="11171" y="33304"/>
                    <a:pt x="11864" y="33258"/>
                  </a:cubicBezTo>
                  <a:cubicBezTo>
                    <a:pt x="12122" y="33246"/>
                    <a:pt x="14433" y="32963"/>
                    <a:pt x="14679" y="32840"/>
                  </a:cubicBezTo>
                  <a:cubicBezTo>
                    <a:pt x="14699" y="32830"/>
                    <a:pt x="14687" y="32825"/>
                    <a:pt x="14648" y="32825"/>
                  </a:cubicBezTo>
                  <a:cubicBezTo>
                    <a:pt x="14479" y="32825"/>
                    <a:pt x="13786" y="32906"/>
                    <a:pt x="12860" y="32906"/>
                  </a:cubicBezTo>
                  <a:cubicBezTo>
                    <a:pt x="11989" y="32906"/>
                    <a:pt x="10912" y="32835"/>
                    <a:pt x="9872" y="32557"/>
                  </a:cubicBezTo>
                  <a:cubicBezTo>
                    <a:pt x="18288" y="26312"/>
                    <a:pt x="17479" y="25777"/>
                    <a:pt x="18035" y="25777"/>
                  </a:cubicBezTo>
                  <a:cubicBezTo>
                    <a:pt x="18150" y="25777"/>
                    <a:pt x="18323" y="25800"/>
                    <a:pt x="18648" y="25800"/>
                  </a:cubicBezTo>
                  <a:cubicBezTo>
                    <a:pt x="18719" y="25800"/>
                    <a:pt x="18797" y="25799"/>
                    <a:pt x="18884" y="25796"/>
                  </a:cubicBezTo>
                  <a:cubicBezTo>
                    <a:pt x="22731" y="25698"/>
                    <a:pt x="27120" y="23841"/>
                    <a:pt x="29948" y="21628"/>
                  </a:cubicBezTo>
                  <a:lnTo>
                    <a:pt x="29948" y="21628"/>
                  </a:lnTo>
                  <a:cubicBezTo>
                    <a:pt x="26119" y="24277"/>
                    <a:pt x="22440" y="25073"/>
                    <a:pt x="18968" y="25073"/>
                  </a:cubicBezTo>
                  <a:cubicBezTo>
                    <a:pt x="18862" y="25073"/>
                    <a:pt x="18756" y="25072"/>
                    <a:pt x="18650" y="25071"/>
                  </a:cubicBezTo>
                  <a:cubicBezTo>
                    <a:pt x="21379" y="22366"/>
                    <a:pt x="24305" y="18322"/>
                    <a:pt x="24760" y="17781"/>
                  </a:cubicBezTo>
                  <a:cubicBezTo>
                    <a:pt x="26051" y="16182"/>
                    <a:pt x="25928" y="17879"/>
                    <a:pt x="30624" y="14867"/>
                  </a:cubicBezTo>
                  <a:lnTo>
                    <a:pt x="30624" y="14867"/>
                  </a:lnTo>
                  <a:cubicBezTo>
                    <a:pt x="29673" y="15343"/>
                    <a:pt x="26948" y="16466"/>
                    <a:pt x="26105" y="16466"/>
                  </a:cubicBezTo>
                  <a:cubicBezTo>
                    <a:pt x="25859" y="16466"/>
                    <a:pt x="25773" y="16370"/>
                    <a:pt x="25940" y="16133"/>
                  </a:cubicBezTo>
                  <a:cubicBezTo>
                    <a:pt x="26604" y="15248"/>
                    <a:pt x="28706" y="11818"/>
                    <a:pt x="30194" y="8733"/>
                  </a:cubicBezTo>
                  <a:cubicBezTo>
                    <a:pt x="32468" y="7245"/>
                    <a:pt x="34865" y="5155"/>
                    <a:pt x="36230" y="2979"/>
                  </a:cubicBezTo>
                  <a:lnTo>
                    <a:pt x="36230" y="2979"/>
                  </a:lnTo>
                  <a:cubicBezTo>
                    <a:pt x="35086" y="4651"/>
                    <a:pt x="33648" y="5917"/>
                    <a:pt x="31976" y="7184"/>
                  </a:cubicBezTo>
                  <a:cubicBezTo>
                    <a:pt x="31109" y="7838"/>
                    <a:pt x="30672" y="8204"/>
                    <a:pt x="30546" y="8204"/>
                  </a:cubicBezTo>
                  <a:cubicBezTo>
                    <a:pt x="30286" y="8204"/>
                    <a:pt x="31352" y="6645"/>
                    <a:pt x="32702" y="2844"/>
                  </a:cubicBezTo>
                  <a:cubicBezTo>
                    <a:pt x="33423" y="816"/>
                    <a:pt x="33724" y="1"/>
                    <a:pt x="3372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 flipH="1" rot="-10321266">
              <a:off x="452067" y="1051723"/>
              <a:ext cx="302785" cy="292727"/>
            </a:xfrm>
            <a:custGeom>
              <a:rect b="b" l="l" r="r" t="t"/>
              <a:pathLst>
                <a:path extrusionOk="0" h="5675" w="5870">
                  <a:moveTo>
                    <a:pt x="2960" y="0"/>
                  </a:moveTo>
                  <a:cubicBezTo>
                    <a:pt x="1709" y="0"/>
                    <a:pt x="416" y="970"/>
                    <a:pt x="498" y="3321"/>
                  </a:cubicBezTo>
                  <a:cubicBezTo>
                    <a:pt x="547" y="4451"/>
                    <a:pt x="403" y="5080"/>
                    <a:pt x="262" y="5398"/>
                  </a:cubicBezTo>
                  <a:lnTo>
                    <a:pt x="262" y="5398"/>
                  </a:lnTo>
                  <a:cubicBezTo>
                    <a:pt x="550" y="5204"/>
                    <a:pt x="1149" y="4970"/>
                    <a:pt x="2280" y="4907"/>
                  </a:cubicBezTo>
                  <a:cubicBezTo>
                    <a:pt x="5735" y="4747"/>
                    <a:pt x="5870" y="1957"/>
                    <a:pt x="4628" y="678"/>
                  </a:cubicBezTo>
                  <a:cubicBezTo>
                    <a:pt x="4202" y="243"/>
                    <a:pt x="3586" y="0"/>
                    <a:pt x="2960" y="0"/>
                  </a:cubicBezTo>
                  <a:close/>
                  <a:moveTo>
                    <a:pt x="262" y="5398"/>
                  </a:moveTo>
                  <a:cubicBezTo>
                    <a:pt x="37" y="5548"/>
                    <a:pt x="1" y="5674"/>
                    <a:pt x="48" y="5674"/>
                  </a:cubicBezTo>
                  <a:cubicBezTo>
                    <a:pt x="85" y="5674"/>
                    <a:pt x="173" y="5598"/>
                    <a:pt x="262" y="5398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 flipH="1" rot="-10321266">
              <a:off x="-298727" y="-869428"/>
              <a:ext cx="1090544" cy="2042280"/>
            </a:xfrm>
            <a:custGeom>
              <a:rect b="b" l="l" r="r" t="t"/>
              <a:pathLst>
                <a:path extrusionOk="0" h="39593" w="21142">
                  <a:moveTo>
                    <a:pt x="20522" y="0"/>
                  </a:moveTo>
                  <a:cubicBezTo>
                    <a:pt x="20508" y="0"/>
                    <a:pt x="20487" y="7"/>
                    <a:pt x="20457" y="20"/>
                  </a:cubicBezTo>
                  <a:cubicBezTo>
                    <a:pt x="19842" y="291"/>
                    <a:pt x="4512" y="15608"/>
                    <a:pt x="1" y="39445"/>
                  </a:cubicBezTo>
                  <a:lnTo>
                    <a:pt x="775" y="39593"/>
                  </a:lnTo>
                  <a:cubicBezTo>
                    <a:pt x="5190" y="13705"/>
                    <a:pt x="21141" y="0"/>
                    <a:pt x="2052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 flipH="1" rot="-10321266">
              <a:off x="83294" y="171684"/>
              <a:ext cx="664323" cy="305313"/>
            </a:xfrm>
            <a:custGeom>
              <a:rect b="b" l="l" r="r" t="t"/>
              <a:pathLst>
                <a:path extrusionOk="0" h="5919" w="12879">
                  <a:moveTo>
                    <a:pt x="8051" y="0"/>
                  </a:moveTo>
                  <a:cubicBezTo>
                    <a:pt x="6827" y="0"/>
                    <a:pt x="5487" y="359"/>
                    <a:pt x="4209" y="1299"/>
                  </a:cubicBezTo>
                  <a:cubicBezTo>
                    <a:pt x="2918" y="2246"/>
                    <a:pt x="2033" y="3684"/>
                    <a:pt x="1628" y="4176"/>
                  </a:cubicBezTo>
                  <a:cubicBezTo>
                    <a:pt x="1201" y="4742"/>
                    <a:pt x="864" y="5143"/>
                    <a:pt x="612" y="5417"/>
                  </a:cubicBezTo>
                  <a:lnTo>
                    <a:pt x="612" y="5417"/>
                  </a:lnTo>
                  <a:cubicBezTo>
                    <a:pt x="949" y="5199"/>
                    <a:pt x="1434" y="4957"/>
                    <a:pt x="2058" y="4791"/>
                  </a:cubicBezTo>
                  <a:cubicBezTo>
                    <a:pt x="3115" y="4520"/>
                    <a:pt x="11856" y="5086"/>
                    <a:pt x="12532" y="2861"/>
                  </a:cubicBezTo>
                  <a:cubicBezTo>
                    <a:pt x="12879" y="1744"/>
                    <a:pt x="10748" y="0"/>
                    <a:pt x="8051" y="0"/>
                  </a:cubicBezTo>
                  <a:close/>
                  <a:moveTo>
                    <a:pt x="612" y="5417"/>
                  </a:moveTo>
                  <a:cubicBezTo>
                    <a:pt x="192" y="5687"/>
                    <a:pt x="0" y="5919"/>
                    <a:pt x="52" y="5919"/>
                  </a:cubicBezTo>
                  <a:cubicBezTo>
                    <a:pt x="91" y="5919"/>
                    <a:pt x="276" y="5781"/>
                    <a:pt x="612" y="5417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 flipH="1" rot="-10321266">
              <a:off x="-93899" y="-70077"/>
              <a:ext cx="698264" cy="407600"/>
            </a:xfrm>
            <a:custGeom>
              <a:rect b="b" l="l" r="r" t="t"/>
              <a:pathLst>
                <a:path extrusionOk="0" h="7902" w="13537">
                  <a:moveTo>
                    <a:pt x="12820" y="0"/>
                  </a:moveTo>
                  <a:cubicBezTo>
                    <a:pt x="5071" y="0"/>
                    <a:pt x="0" y="7412"/>
                    <a:pt x="1169" y="7901"/>
                  </a:cubicBezTo>
                  <a:cubicBezTo>
                    <a:pt x="2872" y="3572"/>
                    <a:pt x="7922" y="15"/>
                    <a:pt x="13144" y="15"/>
                  </a:cubicBezTo>
                  <a:cubicBezTo>
                    <a:pt x="13275" y="15"/>
                    <a:pt x="13406" y="17"/>
                    <a:pt x="13536" y="21"/>
                  </a:cubicBezTo>
                  <a:cubicBezTo>
                    <a:pt x="13295" y="7"/>
                    <a:pt x="13057" y="0"/>
                    <a:pt x="1282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 flipH="1" rot="-10321266">
              <a:off x="-293450" y="101915"/>
              <a:ext cx="378095" cy="713325"/>
            </a:xfrm>
            <a:custGeom>
              <a:rect b="b" l="l" r="r" t="t"/>
              <a:pathLst>
                <a:path extrusionOk="0" h="13829" w="7330">
                  <a:moveTo>
                    <a:pt x="2415" y="1"/>
                  </a:moveTo>
                  <a:cubicBezTo>
                    <a:pt x="975" y="1"/>
                    <a:pt x="0" y="1804"/>
                    <a:pt x="1355" y="5702"/>
                  </a:cubicBezTo>
                  <a:cubicBezTo>
                    <a:pt x="2719" y="9759"/>
                    <a:pt x="4932" y="10534"/>
                    <a:pt x="4662" y="13828"/>
                  </a:cubicBezTo>
                  <a:cubicBezTo>
                    <a:pt x="5006" y="9833"/>
                    <a:pt x="7329" y="8161"/>
                    <a:pt x="5977" y="3821"/>
                  </a:cubicBezTo>
                  <a:cubicBezTo>
                    <a:pt x="5238" y="1336"/>
                    <a:pt x="3654" y="1"/>
                    <a:pt x="2415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 flipH="1" rot="-10321266">
              <a:off x="-111133" y="-147583"/>
              <a:ext cx="158563" cy="817005"/>
            </a:xfrm>
            <a:custGeom>
              <a:rect b="b" l="l" r="r" t="t"/>
              <a:pathLst>
                <a:path extrusionOk="0" h="15839" w="3074">
                  <a:moveTo>
                    <a:pt x="1" y="0"/>
                  </a:moveTo>
                  <a:cubicBezTo>
                    <a:pt x="1882" y="4242"/>
                    <a:pt x="2275" y="11286"/>
                    <a:pt x="382" y="15822"/>
                  </a:cubicBezTo>
                  <a:cubicBezTo>
                    <a:pt x="409" y="15833"/>
                    <a:pt x="436" y="15838"/>
                    <a:pt x="464" y="15838"/>
                  </a:cubicBezTo>
                  <a:cubicBezTo>
                    <a:pt x="1611" y="15838"/>
                    <a:pt x="3074" y="6519"/>
                    <a:pt x="1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 flipH="1" rot="-10321266">
              <a:off x="-11816" y="426234"/>
              <a:ext cx="371131" cy="661021"/>
            </a:xfrm>
            <a:custGeom>
              <a:rect b="b" l="l" r="r" t="t"/>
              <a:pathLst>
                <a:path extrusionOk="0" h="12815" w="7195">
                  <a:moveTo>
                    <a:pt x="2522" y="0"/>
                  </a:moveTo>
                  <a:cubicBezTo>
                    <a:pt x="2312" y="0"/>
                    <a:pt x="2112" y="53"/>
                    <a:pt x="1931" y="164"/>
                  </a:cubicBezTo>
                  <a:cubicBezTo>
                    <a:pt x="578" y="1025"/>
                    <a:pt x="1" y="4467"/>
                    <a:pt x="665" y="7061"/>
                  </a:cubicBezTo>
                  <a:cubicBezTo>
                    <a:pt x="1181" y="9102"/>
                    <a:pt x="2324" y="10479"/>
                    <a:pt x="1673" y="12814"/>
                  </a:cubicBezTo>
                  <a:cubicBezTo>
                    <a:pt x="1980" y="11745"/>
                    <a:pt x="2472" y="10749"/>
                    <a:pt x="3148" y="9876"/>
                  </a:cubicBezTo>
                  <a:cubicBezTo>
                    <a:pt x="7194" y="4488"/>
                    <a:pt x="4452" y="0"/>
                    <a:pt x="252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 flipH="1" rot="-10321266">
              <a:off x="9964" y="189383"/>
              <a:ext cx="182290" cy="737930"/>
            </a:xfrm>
            <a:custGeom>
              <a:rect b="b" l="l" r="r" t="t"/>
              <a:pathLst>
                <a:path extrusionOk="0" h="14306" w="3534">
                  <a:moveTo>
                    <a:pt x="2791" y="1"/>
                  </a:moveTo>
                  <a:lnTo>
                    <a:pt x="2791" y="1"/>
                  </a:lnTo>
                  <a:cubicBezTo>
                    <a:pt x="3197" y="3418"/>
                    <a:pt x="2250" y="9725"/>
                    <a:pt x="0" y="14286"/>
                  </a:cubicBezTo>
                  <a:cubicBezTo>
                    <a:pt x="28" y="14299"/>
                    <a:pt x="56" y="14306"/>
                    <a:pt x="86" y="14306"/>
                  </a:cubicBezTo>
                  <a:cubicBezTo>
                    <a:pt x="1186" y="14306"/>
                    <a:pt x="3533" y="5101"/>
                    <a:pt x="279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 flipH="1" rot="-10321266">
              <a:off x="291016" y="694012"/>
              <a:ext cx="706104" cy="261778"/>
            </a:xfrm>
            <a:custGeom>
              <a:rect b="b" l="l" r="r" t="t"/>
              <a:pathLst>
                <a:path extrusionOk="0" h="5075" w="13689">
                  <a:moveTo>
                    <a:pt x="7391" y="0"/>
                  </a:moveTo>
                  <a:cubicBezTo>
                    <a:pt x="5914" y="0"/>
                    <a:pt x="4225" y="621"/>
                    <a:pt x="2751" y="2312"/>
                  </a:cubicBezTo>
                  <a:cubicBezTo>
                    <a:pt x="1560" y="3713"/>
                    <a:pt x="780" y="4460"/>
                    <a:pt x="366" y="4811"/>
                  </a:cubicBezTo>
                  <a:lnTo>
                    <a:pt x="366" y="4811"/>
                  </a:lnTo>
                  <a:cubicBezTo>
                    <a:pt x="884" y="4520"/>
                    <a:pt x="1541" y="4429"/>
                    <a:pt x="2272" y="4429"/>
                  </a:cubicBezTo>
                  <a:cubicBezTo>
                    <a:pt x="3512" y="4429"/>
                    <a:pt x="4967" y="4692"/>
                    <a:pt x="6322" y="4692"/>
                  </a:cubicBezTo>
                  <a:cubicBezTo>
                    <a:pt x="6528" y="4692"/>
                    <a:pt x="6731" y="4686"/>
                    <a:pt x="6931" y="4672"/>
                  </a:cubicBezTo>
                  <a:cubicBezTo>
                    <a:pt x="13689" y="4281"/>
                    <a:pt x="11270" y="0"/>
                    <a:pt x="7391" y="0"/>
                  </a:cubicBezTo>
                  <a:close/>
                  <a:moveTo>
                    <a:pt x="366" y="4811"/>
                  </a:moveTo>
                  <a:lnTo>
                    <a:pt x="366" y="4811"/>
                  </a:lnTo>
                  <a:cubicBezTo>
                    <a:pt x="248" y="4877"/>
                    <a:pt x="137" y="4953"/>
                    <a:pt x="34" y="5041"/>
                  </a:cubicBezTo>
                  <a:cubicBezTo>
                    <a:pt x="10" y="5062"/>
                    <a:pt x="1" y="5074"/>
                    <a:pt x="8" y="5074"/>
                  </a:cubicBezTo>
                  <a:cubicBezTo>
                    <a:pt x="26" y="5074"/>
                    <a:pt x="143" y="5000"/>
                    <a:pt x="366" y="481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 flipH="1" rot="-10321266">
              <a:off x="110129" y="491208"/>
              <a:ext cx="648745" cy="318363"/>
            </a:xfrm>
            <a:custGeom>
              <a:rect b="b" l="l" r="r" t="t"/>
              <a:pathLst>
                <a:path extrusionOk="0" h="6172" w="12577">
                  <a:moveTo>
                    <a:pt x="12576" y="0"/>
                  </a:moveTo>
                  <a:lnTo>
                    <a:pt x="12576" y="0"/>
                  </a:lnTo>
                  <a:cubicBezTo>
                    <a:pt x="4979" y="234"/>
                    <a:pt x="0" y="5569"/>
                    <a:pt x="1008" y="6171"/>
                  </a:cubicBezTo>
                  <a:cubicBezTo>
                    <a:pt x="3246" y="2373"/>
                    <a:pt x="8249" y="258"/>
                    <a:pt x="1257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 flipH="1" rot="-10321266">
              <a:off x="313895" y="917222"/>
              <a:ext cx="129986" cy="250688"/>
            </a:xfrm>
            <a:custGeom>
              <a:rect b="b" l="l" r="r" t="t"/>
              <a:pathLst>
                <a:path extrusionOk="0" h="4860" w="2520">
                  <a:moveTo>
                    <a:pt x="1346" y="1"/>
                  </a:moveTo>
                  <a:cubicBezTo>
                    <a:pt x="744" y="1"/>
                    <a:pt x="117" y="572"/>
                    <a:pt x="74" y="1688"/>
                  </a:cubicBezTo>
                  <a:cubicBezTo>
                    <a:pt x="0" y="3191"/>
                    <a:pt x="1165" y="3601"/>
                    <a:pt x="902" y="4836"/>
                  </a:cubicBezTo>
                  <a:lnTo>
                    <a:pt x="902" y="4836"/>
                  </a:lnTo>
                  <a:cubicBezTo>
                    <a:pt x="1206" y="3482"/>
                    <a:pt x="2397" y="3436"/>
                    <a:pt x="2471" y="1725"/>
                  </a:cubicBezTo>
                  <a:cubicBezTo>
                    <a:pt x="2520" y="566"/>
                    <a:pt x="1945" y="1"/>
                    <a:pt x="1346" y="1"/>
                  </a:cubicBezTo>
                  <a:close/>
                  <a:moveTo>
                    <a:pt x="902" y="4836"/>
                  </a:moveTo>
                  <a:cubicBezTo>
                    <a:pt x="901" y="4844"/>
                    <a:pt x="899" y="4852"/>
                    <a:pt x="897" y="4860"/>
                  </a:cubicBezTo>
                  <a:cubicBezTo>
                    <a:pt x="899" y="4852"/>
                    <a:pt x="901" y="4844"/>
                    <a:pt x="902" y="4836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 flipH="1" rot="-10321266">
              <a:off x="331374" y="829365"/>
              <a:ext cx="59629" cy="281327"/>
            </a:xfrm>
            <a:custGeom>
              <a:rect b="b" l="l" r="r" t="t"/>
              <a:pathLst>
                <a:path extrusionOk="0" h="5454" w="1156">
                  <a:moveTo>
                    <a:pt x="1156" y="1"/>
                  </a:moveTo>
                  <a:cubicBezTo>
                    <a:pt x="1094" y="1439"/>
                    <a:pt x="873" y="4291"/>
                    <a:pt x="0" y="5422"/>
                  </a:cubicBezTo>
                  <a:cubicBezTo>
                    <a:pt x="31" y="5443"/>
                    <a:pt x="61" y="5453"/>
                    <a:pt x="93" y="5453"/>
                  </a:cubicBezTo>
                  <a:cubicBezTo>
                    <a:pt x="557" y="5453"/>
                    <a:pt x="1110" y="3191"/>
                    <a:pt x="1156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 flipH="1" rot="-6729649">
              <a:off x="1658169" y="89883"/>
              <a:ext cx="241305" cy="163982"/>
            </a:xfrm>
            <a:custGeom>
              <a:rect b="b" l="l" r="r" t="t"/>
              <a:pathLst>
                <a:path extrusionOk="0" h="3179" w="4678">
                  <a:moveTo>
                    <a:pt x="264" y="2616"/>
                  </a:moveTo>
                  <a:cubicBezTo>
                    <a:pt x="46" y="2630"/>
                    <a:pt x="1" y="2705"/>
                    <a:pt x="67" y="2705"/>
                  </a:cubicBezTo>
                  <a:cubicBezTo>
                    <a:pt x="103" y="2705"/>
                    <a:pt x="172" y="2683"/>
                    <a:pt x="264" y="2616"/>
                  </a:cubicBezTo>
                  <a:close/>
                  <a:moveTo>
                    <a:pt x="2785" y="1"/>
                  </a:moveTo>
                  <a:cubicBezTo>
                    <a:pt x="2146" y="1"/>
                    <a:pt x="1463" y="416"/>
                    <a:pt x="1032" y="1456"/>
                  </a:cubicBezTo>
                  <a:cubicBezTo>
                    <a:pt x="738" y="2155"/>
                    <a:pt x="453" y="2479"/>
                    <a:pt x="264" y="2616"/>
                  </a:cubicBezTo>
                  <a:lnTo>
                    <a:pt x="264" y="2616"/>
                  </a:lnTo>
                  <a:cubicBezTo>
                    <a:pt x="287" y="2614"/>
                    <a:pt x="311" y="2614"/>
                    <a:pt x="337" y="2614"/>
                  </a:cubicBezTo>
                  <a:cubicBezTo>
                    <a:pt x="581" y="2614"/>
                    <a:pt x="991" y="2683"/>
                    <a:pt x="1622" y="2943"/>
                  </a:cubicBezTo>
                  <a:cubicBezTo>
                    <a:pt x="2033" y="3107"/>
                    <a:pt x="2401" y="3178"/>
                    <a:pt x="2724" y="3178"/>
                  </a:cubicBezTo>
                  <a:cubicBezTo>
                    <a:pt x="4121" y="3178"/>
                    <a:pt x="4678" y="1846"/>
                    <a:pt x="4229" y="927"/>
                  </a:cubicBezTo>
                  <a:cubicBezTo>
                    <a:pt x="3949" y="367"/>
                    <a:pt x="3386" y="1"/>
                    <a:pt x="2785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 flipH="1" rot="-6729649">
              <a:off x="830457" y="-637045"/>
              <a:ext cx="1538876" cy="207931"/>
            </a:xfrm>
            <a:custGeom>
              <a:rect b="b" l="l" r="r" t="t"/>
              <a:pathLst>
                <a:path extrusionOk="0" h="4031" w="29833">
                  <a:moveTo>
                    <a:pt x="29482" y="0"/>
                  </a:moveTo>
                  <a:cubicBezTo>
                    <a:pt x="29482" y="0"/>
                    <a:pt x="29481" y="0"/>
                    <a:pt x="29481" y="0"/>
                  </a:cubicBezTo>
                  <a:cubicBezTo>
                    <a:pt x="29332" y="9"/>
                    <a:pt x="21916" y="3726"/>
                    <a:pt x="11312" y="3726"/>
                  </a:cubicBezTo>
                  <a:cubicBezTo>
                    <a:pt x="7872" y="3726"/>
                    <a:pt x="4096" y="3335"/>
                    <a:pt x="124" y="2299"/>
                  </a:cubicBezTo>
                  <a:lnTo>
                    <a:pt x="1" y="2815"/>
                  </a:lnTo>
                  <a:cubicBezTo>
                    <a:pt x="3606" y="3691"/>
                    <a:pt x="7104" y="4030"/>
                    <a:pt x="10355" y="4030"/>
                  </a:cubicBezTo>
                  <a:cubicBezTo>
                    <a:pt x="21558" y="4030"/>
                    <a:pt x="29833" y="0"/>
                    <a:pt x="2948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 flipH="1" rot="-6729649">
              <a:off x="1683100" y="-590842"/>
              <a:ext cx="473222" cy="277671"/>
            </a:xfrm>
            <a:custGeom>
              <a:rect b="b" l="l" r="r" t="t"/>
              <a:pathLst>
                <a:path extrusionOk="0" h="5383" w="9174">
                  <a:moveTo>
                    <a:pt x="70" y="0"/>
                  </a:moveTo>
                  <a:cubicBezTo>
                    <a:pt x="0" y="0"/>
                    <a:pt x="117" y="67"/>
                    <a:pt x="520" y="146"/>
                  </a:cubicBezTo>
                  <a:lnTo>
                    <a:pt x="520" y="146"/>
                  </a:lnTo>
                  <a:cubicBezTo>
                    <a:pt x="289" y="40"/>
                    <a:pt x="124" y="0"/>
                    <a:pt x="70" y="0"/>
                  </a:cubicBezTo>
                  <a:close/>
                  <a:moveTo>
                    <a:pt x="520" y="146"/>
                  </a:moveTo>
                  <a:lnTo>
                    <a:pt x="520" y="146"/>
                  </a:lnTo>
                  <a:cubicBezTo>
                    <a:pt x="773" y="262"/>
                    <a:pt x="1104" y="457"/>
                    <a:pt x="1453" y="764"/>
                  </a:cubicBezTo>
                  <a:cubicBezTo>
                    <a:pt x="1644" y="922"/>
                    <a:pt x="4911" y="5382"/>
                    <a:pt x="7149" y="5382"/>
                  </a:cubicBezTo>
                  <a:cubicBezTo>
                    <a:pt x="7354" y="5382"/>
                    <a:pt x="7550" y="5345"/>
                    <a:pt x="7735" y="5263"/>
                  </a:cubicBezTo>
                  <a:cubicBezTo>
                    <a:pt x="9173" y="4637"/>
                    <a:pt x="7845" y="1194"/>
                    <a:pt x="4379" y="506"/>
                  </a:cubicBezTo>
                  <a:cubicBezTo>
                    <a:pt x="3357" y="315"/>
                    <a:pt x="2634" y="302"/>
                    <a:pt x="2150" y="302"/>
                  </a:cubicBezTo>
                  <a:cubicBezTo>
                    <a:pt x="2069" y="302"/>
                    <a:pt x="1995" y="302"/>
                    <a:pt x="1927" y="302"/>
                  </a:cubicBezTo>
                  <a:cubicBezTo>
                    <a:pt x="1824" y="302"/>
                    <a:pt x="1736" y="301"/>
                    <a:pt x="1662" y="297"/>
                  </a:cubicBezTo>
                  <a:cubicBezTo>
                    <a:pt x="1148" y="251"/>
                    <a:pt x="776" y="196"/>
                    <a:pt x="520" y="146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 flipH="1" rot="-6729649">
              <a:off x="1549241" y="-684411"/>
              <a:ext cx="507989" cy="222168"/>
            </a:xfrm>
            <a:custGeom>
              <a:rect b="b" l="l" r="r" t="t"/>
              <a:pathLst>
                <a:path extrusionOk="0" h="4307" w="9848">
                  <a:moveTo>
                    <a:pt x="599" y="0"/>
                  </a:moveTo>
                  <a:cubicBezTo>
                    <a:pt x="222" y="0"/>
                    <a:pt x="3" y="72"/>
                    <a:pt x="1" y="213"/>
                  </a:cubicBezTo>
                  <a:cubicBezTo>
                    <a:pt x="3615" y="262"/>
                    <a:pt x="7672" y="2205"/>
                    <a:pt x="9848" y="4307"/>
                  </a:cubicBezTo>
                  <a:cubicBezTo>
                    <a:pt x="6974" y="1383"/>
                    <a:pt x="2256" y="0"/>
                    <a:pt x="599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 flipH="1" rot="-6729649">
              <a:off x="1361419" y="-587263"/>
              <a:ext cx="320743" cy="356284"/>
            </a:xfrm>
            <a:custGeom>
              <a:rect b="b" l="l" r="r" t="t"/>
              <a:pathLst>
                <a:path extrusionOk="0" h="6907" w="6218">
                  <a:moveTo>
                    <a:pt x="5011" y="0"/>
                  </a:moveTo>
                  <a:cubicBezTo>
                    <a:pt x="4514" y="0"/>
                    <a:pt x="3822" y="583"/>
                    <a:pt x="2951" y="2149"/>
                  </a:cubicBezTo>
                  <a:cubicBezTo>
                    <a:pt x="1678" y="4424"/>
                    <a:pt x="1843" y="6042"/>
                    <a:pt x="27" y="6894"/>
                  </a:cubicBezTo>
                  <a:lnTo>
                    <a:pt x="27" y="6894"/>
                  </a:lnTo>
                  <a:cubicBezTo>
                    <a:pt x="2253" y="5865"/>
                    <a:pt x="4161" y="6343"/>
                    <a:pt x="5496" y="3809"/>
                  </a:cubicBezTo>
                  <a:cubicBezTo>
                    <a:pt x="6218" y="2348"/>
                    <a:pt x="6009" y="0"/>
                    <a:pt x="5011" y="0"/>
                  </a:cubicBezTo>
                  <a:close/>
                  <a:moveTo>
                    <a:pt x="27" y="6894"/>
                  </a:moveTo>
                  <a:cubicBezTo>
                    <a:pt x="18" y="6898"/>
                    <a:pt x="9" y="6902"/>
                    <a:pt x="0" y="6906"/>
                  </a:cubicBezTo>
                  <a:cubicBezTo>
                    <a:pt x="9" y="6902"/>
                    <a:pt x="18" y="6898"/>
                    <a:pt x="27" y="6894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 flipH="1" rot="-6729649">
              <a:off x="1333899" y="-704222"/>
              <a:ext cx="412974" cy="301915"/>
            </a:xfrm>
            <a:custGeom>
              <a:rect b="b" l="l" r="r" t="t"/>
              <a:pathLst>
                <a:path extrusionOk="0" h="5853" w="8006">
                  <a:moveTo>
                    <a:pt x="8006" y="0"/>
                  </a:moveTo>
                  <a:lnTo>
                    <a:pt x="8006" y="0"/>
                  </a:lnTo>
                  <a:cubicBezTo>
                    <a:pt x="6847" y="3233"/>
                    <a:pt x="3569" y="5594"/>
                    <a:pt x="83" y="5594"/>
                  </a:cubicBezTo>
                  <a:cubicBezTo>
                    <a:pt x="56" y="5594"/>
                    <a:pt x="29" y="5594"/>
                    <a:pt x="2" y="5594"/>
                  </a:cubicBezTo>
                  <a:lnTo>
                    <a:pt x="2" y="5594"/>
                  </a:lnTo>
                  <a:cubicBezTo>
                    <a:pt x="0" y="5763"/>
                    <a:pt x="221" y="5852"/>
                    <a:pt x="593" y="5852"/>
                  </a:cubicBezTo>
                  <a:cubicBezTo>
                    <a:pt x="2196" y="5852"/>
                    <a:pt x="6608" y="4182"/>
                    <a:pt x="800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 flipH="1" rot="-6729649">
              <a:off x="1448154" y="-352288"/>
              <a:ext cx="354994" cy="301554"/>
            </a:xfrm>
            <a:custGeom>
              <a:rect b="b" l="l" r="r" t="t"/>
              <a:pathLst>
                <a:path extrusionOk="0" h="5846" w="6882">
                  <a:moveTo>
                    <a:pt x="4966" y="1"/>
                  </a:moveTo>
                  <a:cubicBezTo>
                    <a:pt x="4247" y="1"/>
                    <a:pt x="3261" y="748"/>
                    <a:pt x="2226" y="2796"/>
                  </a:cubicBezTo>
                  <a:cubicBezTo>
                    <a:pt x="1614" y="3995"/>
                    <a:pt x="1465" y="5145"/>
                    <a:pt x="22" y="5835"/>
                  </a:cubicBezTo>
                  <a:lnTo>
                    <a:pt x="22" y="5835"/>
                  </a:lnTo>
                  <a:cubicBezTo>
                    <a:pt x="811" y="5463"/>
                    <a:pt x="1457" y="5389"/>
                    <a:pt x="2078" y="5304"/>
                  </a:cubicBezTo>
                  <a:cubicBezTo>
                    <a:pt x="6881" y="4552"/>
                    <a:pt x="6741" y="1"/>
                    <a:pt x="4966" y="1"/>
                  </a:cubicBezTo>
                  <a:close/>
                  <a:moveTo>
                    <a:pt x="22" y="5835"/>
                  </a:moveTo>
                  <a:cubicBezTo>
                    <a:pt x="15" y="5838"/>
                    <a:pt x="8" y="5842"/>
                    <a:pt x="1" y="5845"/>
                  </a:cubicBezTo>
                  <a:cubicBezTo>
                    <a:pt x="8" y="5842"/>
                    <a:pt x="15" y="5838"/>
                    <a:pt x="22" y="5835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 flipH="1" rot="-6729649">
              <a:off x="1436959" y="-478272"/>
              <a:ext cx="399562" cy="257090"/>
            </a:xfrm>
            <a:custGeom>
              <a:rect b="b" l="l" r="r" t="t"/>
              <a:pathLst>
                <a:path extrusionOk="0" h="4984" w="7746">
                  <a:moveTo>
                    <a:pt x="7746" y="0"/>
                  </a:moveTo>
                  <a:lnTo>
                    <a:pt x="7746" y="0"/>
                  </a:lnTo>
                  <a:cubicBezTo>
                    <a:pt x="6344" y="2607"/>
                    <a:pt x="2840" y="4635"/>
                    <a:pt x="1" y="4783"/>
                  </a:cubicBezTo>
                  <a:cubicBezTo>
                    <a:pt x="9" y="4917"/>
                    <a:pt x="169" y="4983"/>
                    <a:pt x="439" y="4983"/>
                  </a:cubicBezTo>
                  <a:cubicBezTo>
                    <a:pt x="1827" y="4983"/>
                    <a:pt x="6120" y="3241"/>
                    <a:pt x="774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 flipH="1" rot="-6729649">
              <a:off x="1714480" y="-156193"/>
              <a:ext cx="451712" cy="187762"/>
            </a:xfrm>
            <a:custGeom>
              <a:rect b="b" l="l" r="r" t="t"/>
              <a:pathLst>
                <a:path extrusionOk="0" h="3640" w="8757">
                  <a:moveTo>
                    <a:pt x="25" y="440"/>
                  </a:moveTo>
                  <a:cubicBezTo>
                    <a:pt x="0" y="440"/>
                    <a:pt x="62" y="458"/>
                    <a:pt x="235" y="465"/>
                  </a:cubicBezTo>
                  <a:lnTo>
                    <a:pt x="235" y="465"/>
                  </a:lnTo>
                  <a:cubicBezTo>
                    <a:pt x="174" y="455"/>
                    <a:pt x="111" y="447"/>
                    <a:pt x="47" y="442"/>
                  </a:cubicBezTo>
                  <a:cubicBezTo>
                    <a:pt x="37" y="441"/>
                    <a:pt x="29" y="440"/>
                    <a:pt x="25" y="440"/>
                  </a:cubicBezTo>
                  <a:close/>
                  <a:moveTo>
                    <a:pt x="4057" y="1"/>
                  </a:moveTo>
                  <a:cubicBezTo>
                    <a:pt x="3622" y="1"/>
                    <a:pt x="3168" y="50"/>
                    <a:pt x="2702" y="159"/>
                  </a:cubicBezTo>
                  <a:cubicBezTo>
                    <a:pt x="1494" y="414"/>
                    <a:pt x="762" y="468"/>
                    <a:pt x="375" y="468"/>
                  </a:cubicBezTo>
                  <a:cubicBezTo>
                    <a:pt x="322" y="468"/>
                    <a:pt x="275" y="467"/>
                    <a:pt x="235" y="465"/>
                  </a:cubicBezTo>
                  <a:lnTo>
                    <a:pt x="235" y="465"/>
                  </a:lnTo>
                  <a:cubicBezTo>
                    <a:pt x="1617" y="695"/>
                    <a:pt x="2301" y="2155"/>
                    <a:pt x="4067" y="3073"/>
                  </a:cubicBezTo>
                  <a:cubicBezTo>
                    <a:pt x="4801" y="3440"/>
                    <a:pt x="5626" y="3640"/>
                    <a:pt x="6342" y="3640"/>
                  </a:cubicBezTo>
                  <a:cubicBezTo>
                    <a:pt x="7041" y="3640"/>
                    <a:pt x="7636" y="3449"/>
                    <a:pt x="7939" y="3036"/>
                  </a:cubicBezTo>
                  <a:cubicBezTo>
                    <a:pt x="8756" y="1954"/>
                    <a:pt x="6798" y="1"/>
                    <a:pt x="4057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 flipH="1" rot="-6729649">
              <a:off x="1617419" y="-234190"/>
              <a:ext cx="480083" cy="103372"/>
            </a:xfrm>
            <a:custGeom>
              <a:rect b="b" l="l" r="r" t="t"/>
              <a:pathLst>
                <a:path extrusionOk="0" h="2004" w="9307">
                  <a:moveTo>
                    <a:pt x="1234" y="1"/>
                  </a:moveTo>
                  <a:cubicBezTo>
                    <a:pt x="808" y="1"/>
                    <a:pt x="395" y="27"/>
                    <a:pt x="0" y="85"/>
                  </a:cubicBezTo>
                  <a:cubicBezTo>
                    <a:pt x="30" y="263"/>
                    <a:pt x="145" y="312"/>
                    <a:pt x="382" y="312"/>
                  </a:cubicBezTo>
                  <a:cubicBezTo>
                    <a:pt x="681" y="312"/>
                    <a:pt x="1176" y="233"/>
                    <a:pt x="1940" y="233"/>
                  </a:cubicBezTo>
                  <a:cubicBezTo>
                    <a:pt x="3340" y="233"/>
                    <a:pt x="5644" y="498"/>
                    <a:pt x="9306" y="2003"/>
                  </a:cubicBezTo>
                  <a:cubicBezTo>
                    <a:pt x="7030" y="1029"/>
                    <a:pt x="3879" y="1"/>
                    <a:pt x="123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 flipH="1" rot="-6729649">
              <a:off x="1661904" y="-42230"/>
              <a:ext cx="126378" cy="136901"/>
            </a:xfrm>
            <a:custGeom>
              <a:rect b="b" l="l" r="r" t="t"/>
              <a:pathLst>
                <a:path extrusionOk="0" h="2654" w="2450">
                  <a:moveTo>
                    <a:pt x="1484" y="1"/>
                  </a:moveTo>
                  <a:cubicBezTo>
                    <a:pt x="1200" y="1"/>
                    <a:pt x="879" y="174"/>
                    <a:pt x="627" y="589"/>
                  </a:cubicBezTo>
                  <a:cubicBezTo>
                    <a:pt x="123" y="1425"/>
                    <a:pt x="615" y="2088"/>
                    <a:pt x="0" y="2654"/>
                  </a:cubicBezTo>
                  <a:cubicBezTo>
                    <a:pt x="627" y="2088"/>
                    <a:pt x="1402" y="2347"/>
                    <a:pt x="1955" y="1461"/>
                  </a:cubicBezTo>
                  <a:cubicBezTo>
                    <a:pt x="2450" y="651"/>
                    <a:pt x="2035" y="1"/>
                    <a:pt x="148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 flipH="1" rot="-6729649">
              <a:off x="1672599" y="-102607"/>
              <a:ext cx="130041" cy="136334"/>
            </a:xfrm>
            <a:custGeom>
              <a:rect b="b" l="l" r="r" t="t"/>
              <a:pathLst>
                <a:path extrusionOk="0" h="2643" w="2521">
                  <a:moveTo>
                    <a:pt x="2521" y="1"/>
                  </a:moveTo>
                  <a:cubicBezTo>
                    <a:pt x="1980" y="923"/>
                    <a:pt x="1033" y="2263"/>
                    <a:pt x="1" y="2570"/>
                  </a:cubicBezTo>
                  <a:cubicBezTo>
                    <a:pt x="12" y="2618"/>
                    <a:pt x="48" y="2642"/>
                    <a:pt x="104" y="2642"/>
                  </a:cubicBezTo>
                  <a:cubicBezTo>
                    <a:pt x="460" y="2642"/>
                    <a:pt x="1628" y="1680"/>
                    <a:pt x="252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 flipH="1" rot="-10321266">
              <a:off x="-919704" y="-313437"/>
              <a:ext cx="649416" cy="669017"/>
            </a:xfrm>
            <a:custGeom>
              <a:rect b="b" l="l" r="r" t="t"/>
              <a:pathLst>
                <a:path extrusionOk="0" h="12970" w="12590">
                  <a:moveTo>
                    <a:pt x="6398" y="1"/>
                  </a:moveTo>
                  <a:cubicBezTo>
                    <a:pt x="5483" y="1"/>
                    <a:pt x="4574" y="229"/>
                    <a:pt x="3812" y="652"/>
                  </a:cubicBezTo>
                  <a:cubicBezTo>
                    <a:pt x="1869" y="1734"/>
                    <a:pt x="1" y="4635"/>
                    <a:pt x="996" y="6922"/>
                  </a:cubicBezTo>
                  <a:cubicBezTo>
                    <a:pt x="2472" y="10364"/>
                    <a:pt x="7733" y="9528"/>
                    <a:pt x="8557" y="12970"/>
                  </a:cubicBezTo>
                  <a:cubicBezTo>
                    <a:pt x="7746" y="9577"/>
                    <a:pt x="12589" y="7081"/>
                    <a:pt x="10721" y="2705"/>
                  </a:cubicBezTo>
                  <a:cubicBezTo>
                    <a:pt x="9907" y="827"/>
                    <a:pt x="8141" y="1"/>
                    <a:pt x="6398" y="1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 flipH="1" rot="-10321266">
              <a:off x="-625997" y="-557120"/>
              <a:ext cx="242899" cy="756551"/>
            </a:xfrm>
            <a:custGeom>
              <a:rect b="b" l="l" r="r" t="t"/>
              <a:pathLst>
                <a:path extrusionOk="0" h="14667" w="4709">
                  <a:moveTo>
                    <a:pt x="0" y="1"/>
                  </a:moveTo>
                  <a:cubicBezTo>
                    <a:pt x="2066" y="4647"/>
                    <a:pt x="3356" y="9602"/>
                    <a:pt x="3836" y="14667"/>
                  </a:cubicBezTo>
                  <a:lnTo>
                    <a:pt x="4709" y="14556"/>
                  </a:lnTo>
                  <a:cubicBezTo>
                    <a:pt x="3934" y="9479"/>
                    <a:pt x="2336" y="4561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 flipH="1" rot="-10321266">
              <a:off x="-1534395" y="-508787"/>
              <a:ext cx="466094" cy="745409"/>
            </a:xfrm>
            <a:custGeom>
              <a:rect b="b" l="l" r="r" t="t"/>
              <a:pathLst>
                <a:path extrusionOk="0" h="14451" w="9036">
                  <a:moveTo>
                    <a:pt x="3309" y="0"/>
                  </a:moveTo>
                  <a:cubicBezTo>
                    <a:pt x="3144" y="0"/>
                    <a:pt x="2964" y="51"/>
                    <a:pt x="2766" y="165"/>
                  </a:cubicBezTo>
                  <a:cubicBezTo>
                    <a:pt x="0" y="1813"/>
                    <a:pt x="4340" y="3878"/>
                    <a:pt x="3492" y="7234"/>
                  </a:cubicBezTo>
                  <a:cubicBezTo>
                    <a:pt x="2582" y="10590"/>
                    <a:pt x="4586" y="9533"/>
                    <a:pt x="4868" y="13049"/>
                  </a:cubicBezTo>
                  <a:cubicBezTo>
                    <a:pt x="4930" y="14192"/>
                    <a:pt x="5459" y="14450"/>
                    <a:pt x="6528" y="14450"/>
                  </a:cubicBezTo>
                  <a:cubicBezTo>
                    <a:pt x="7721" y="14450"/>
                    <a:pt x="8372" y="14045"/>
                    <a:pt x="8593" y="13356"/>
                  </a:cubicBezTo>
                  <a:cubicBezTo>
                    <a:pt x="9036" y="12078"/>
                    <a:pt x="7930" y="10578"/>
                    <a:pt x="7696" y="9656"/>
                  </a:cubicBezTo>
                  <a:cubicBezTo>
                    <a:pt x="7438" y="8721"/>
                    <a:pt x="7671" y="8070"/>
                    <a:pt x="7807" y="7000"/>
                  </a:cubicBezTo>
                  <a:cubicBezTo>
                    <a:pt x="8151" y="4259"/>
                    <a:pt x="5557" y="3325"/>
                    <a:pt x="4930" y="1972"/>
                  </a:cubicBezTo>
                  <a:cubicBezTo>
                    <a:pt x="4516" y="1074"/>
                    <a:pt x="4069" y="0"/>
                    <a:pt x="3309" y="0"/>
                  </a:cubicBezTo>
                  <a:close/>
                </a:path>
              </a:pathLst>
            </a:custGeom>
            <a:solidFill>
              <a:srgbClr val="E198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 flipH="1" rot="-10321266">
              <a:off x="-1387834" y="-586313"/>
              <a:ext cx="246149" cy="778989"/>
            </a:xfrm>
            <a:custGeom>
              <a:rect b="b" l="l" r="r" t="t"/>
              <a:pathLst>
                <a:path extrusionOk="0" h="15102" w="4772">
                  <a:moveTo>
                    <a:pt x="329" y="1"/>
                  </a:moveTo>
                  <a:lnTo>
                    <a:pt x="329" y="1"/>
                  </a:lnTo>
                  <a:cubicBezTo>
                    <a:pt x="1455" y="2307"/>
                    <a:pt x="1884" y="3098"/>
                    <a:pt x="1726" y="3098"/>
                  </a:cubicBezTo>
                  <a:cubicBezTo>
                    <a:pt x="1633" y="3098"/>
                    <a:pt x="1341" y="2829"/>
                    <a:pt x="870" y="2435"/>
                  </a:cubicBezTo>
                  <a:cubicBezTo>
                    <a:pt x="271" y="1949"/>
                    <a:pt x="36" y="1765"/>
                    <a:pt x="26" y="1765"/>
                  </a:cubicBezTo>
                  <a:cubicBezTo>
                    <a:pt x="1" y="1765"/>
                    <a:pt x="1227" y="2794"/>
                    <a:pt x="1841" y="3295"/>
                  </a:cubicBezTo>
                  <a:cubicBezTo>
                    <a:pt x="1913" y="3488"/>
                    <a:pt x="2764" y="5757"/>
                    <a:pt x="2625" y="5757"/>
                  </a:cubicBezTo>
                  <a:cubicBezTo>
                    <a:pt x="2622" y="5757"/>
                    <a:pt x="2619" y="5756"/>
                    <a:pt x="2615" y="5754"/>
                  </a:cubicBezTo>
                  <a:cubicBezTo>
                    <a:pt x="2118" y="5542"/>
                    <a:pt x="1404" y="4984"/>
                    <a:pt x="1382" y="4984"/>
                  </a:cubicBezTo>
                  <a:cubicBezTo>
                    <a:pt x="1371" y="4984"/>
                    <a:pt x="1537" y="5127"/>
                    <a:pt x="2001" y="5533"/>
                  </a:cubicBezTo>
                  <a:cubicBezTo>
                    <a:pt x="2677" y="6074"/>
                    <a:pt x="2898" y="5459"/>
                    <a:pt x="3427" y="9245"/>
                  </a:cubicBezTo>
                  <a:cubicBezTo>
                    <a:pt x="2468" y="8618"/>
                    <a:pt x="1632" y="7832"/>
                    <a:pt x="931" y="6934"/>
                  </a:cubicBezTo>
                  <a:lnTo>
                    <a:pt x="931" y="6934"/>
                  </a:lnTo>
                  <a:cubicBezTo>
                    <a:pt x="3353" y="10327"/>
                    <a:pt x="3697" y="8287"/>
                    <a:pt x="3734" y="12466"/>
                  </a:cubicBezTo>
                  <a:cubicBezTo>
                    <a:pt x="3734" y="12534"/>
                    <a:pt x="3712" y="12563"/>
                    <a:pt x="3674" y="12563"/>
                  </a:cubicBezTo>
                  <a:cubicBezTo>
                    <a:pt x="3459" y="12563"/>
                    <a:pt x="2739" y="11633"/>
                    <a:pt x="2713" y="11633"/>
                  </a:cubicBezTo>
                  <a:cubicBezTo>
                    <a:pt x="2705" y="11633"/>
                    <a:pt x="2770" y="11730"/>
                    <a:pt x="2947" y="11987"/>
                  </a:cubicBezTo>
                  <a:cubicBezTo>
                    <a:pt x="3697" y="13179"/>
                    <a:pt x="3759" y="12589"/>
                    <a:pt x="3759" y="13511"/>
                  </a:cubicBezTo>
                  <a:cubicBezTo>
                    <a:pt x="3739" y="14982"/>
                    <a:pt x="3654" y="15101"/>
                    <a:pt x="3801" y="15101"/>
                  </a:cubicBezTo>
                  <a:cubicBezTo>
                    <a:pt x="3830" y="15101"/>
                    <a:pt x="3867" y="15097"/>
                    <a:pt x="3915" y="15097"/>
                  </a:cubicBezTo>
                  <a:cubicBezTo>
                    <a:pt x="3924" y="15097"/>
                    <a:pt x="3934" y="15097"/>
                    <a:pt x="3943" y="15097"/>
                  </a:cubicBezTo>
                  <a:cubicBezTo>
                    <a:pt x="4066" y="11225"/>
                    <a:pt x="3623" y="13056"/>
                    <a:pt x="4410" y="11581"/>
                  </a:cubicBezTo>
                  <a:cubicBezTo>
                    <a:pt x="4449" y="11513"/>
                    <a:pt x="4772" y="10786"/>
                    <a:pt x="4754" y="10786"/>
                  </a:cubicBezTo>
                  <a:cubicBezTo>
                    <a:pt x="4749" y="10786"/>
                    <a:pt x="4721" y="10837"/>
                    <a:pt x="4656" y="10966"/>
                  </a:cubicBezTo>
                  <a:cubicBezTo>
                    <a:pt x="4522" y="11190"/>
                    <a:pt x="4021" y="11974"/>
                    <a:pt x="3923" y="11974"/>
                  </a:cubicBezTo>
                  <a:cubicBezTo>
                    <a:pt x="3913" y="11974"/>
                    <a:pt x="3907" y="11967"/>
                    <a:pt x="3906" y="11950"/>
                  </a:cubicBezTo>
                  <a:cubicBezTo>
                    <a:pt x="3501" y="7414"/>
                    <a:pt x="3218" y="9651"/>
                    <a:pt x="4029" y="7869"/>
                  </a:cubicBezTo>
                  <a:cubicBezTo>
                    <a:pt x="4410" y="6996"/>
                    <a:pt x="4619" y="6049"/>
                    <a:pt x="4632" y="5103"/>
                  </a:cubicBezTo>
                  <a:lnTo>
                    <a:pt x="4632" y="5103"/>
                  </a:lnTo>
                  <a:cubicBezTo>
                    <a:pt x="4484" y="6578"/>
                    <a:pt x="4140" y="7487"/>
                    <a:pt x="3427" y="8483"/>
                  </a:cubicBezTo>
                  <a:cubicBezTo>
                    <a:pt x="3058" y="6553"/>
                    <a:pt x="2665" y="5668"/>
                    <a:pt x="2689" y="5373"/>
                  </a:cubicBezTo>
                  <a:cubicBezTo>
                    <a:pt x="2701" y="5103"/>
                    <a:pt x="2972" y="5090"/>
                    <a:pt x="3132" y="3689"/>
                  </a:cubicBezTo>
                  <a:lnTo>
                    <a:pt x="3132" y="3689"/>
                  </a:lnTo>
                  <a:cubicBezTo>
                    <a:pt x="3046" y="4205"/>
                    <a:pt x="2849" y="4709"/>
                    <a:pt x="2579" y="5164"/>
                  </a:cubicBezTo>
                  <a:cubicBezTo>
                    <a:pt x="2468" y="4795"/>
                    <a:pt x="2025" y="3566"/>
                    <a:pt x="1607" y="2582"/>
                  </a:cubicBezTo>
                  <a:cubicBezTo>
                    <a:pt x="1706" y="1882"/>
                    <a:pt x="1730" y="763"/>
                    <a:pt x="1534" y="50"/>
                  </a:cubicBezTo>
                  <a:lnTo>
                    <a:pt x="1534" y="50"/>
                  </a:lnTo>
                  <a:cubicBezTo>
                    <a:pt x="1693" y="726"/>
                    <a:pt x="1644" y="1759"/>
                    <a:pt x="1534" y="2423"/>
                  </a:cubicBezTo>
                  <a:cubicBezTo>
                    <a:pt x="1177" y="1599"/>
                    <a:pt x="771" y="788"/>
                    <a:pt x="329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17"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31"/>
          <p:cNvSpPr/>
          <p:nvPr/>
        </p:nvSpPr>
        <p:spPr>
          <a:xfrm flipH="1">
            <a:off x="511521" y="390450"/>
            <a:ext cx="8144100" cy="4362600"/>
          </a:xfrm>
          <a:prstGeom prst="rect">
            <a:avLst/>
          </a:prstGeom>
          <a:noFill/>
          <a:ln cap="flat" cmpd="sng" w="9525">
            <a:solidFill>
              <a:srgbClr val="FFDD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6" name="Google Shape;1776;p31"/>
          <p:cNvGrpSpPr/>
          <p:nvPr/>
        </p:nvGrpSpPr>
        <p:grpSpPr>
          <a:xfrm flipH="1">
            <a:off x="6387031" y="2687747"/>
            <a:ext cx="3857219" cy="3548515"/>
            <a:chOff x="-1088679" y="2687747"/>
            <a:chExt cx="3857219" cy="3548515"/>
          </a:xfrm>
        </p:grpSpPr>
        <p:sp>
          <p:nvSpPr>
            <p:cNvPr id="1777" name="Google Shape;1777;p31"/>
            <p:cNvSpPr/>
            <p:nvPr/>
          </p:nvSpPr>
          <p:spPr>
            <a:xfrm>
              <a:off x="-892098" y="2807058"/>
              <a:ext cx="1726776" cy="1174791"/>
            </a:xfrm>
            <a:custGeom>
              <a:rect b="b" l="l" r="r" t="t"/>
              <a:pathLst>
                <a:path extrusionOk="0" h="22775" w="33476">
                  <a:moveTo>
                    <a:pt x="5" y="20123"/>
                  </a:moveTo>
                  <a:cubicBezTo>
                    <a:pt x="3" y="20124"/>
                    <a:pt x="2" y="20124"/>
                    <a:pt x="0" y="20125"/>
                  </a:cubicBezTo>
                  <a:cubicBezTo>
                    <a:pt x="2" y="20124"/>
                    <a:pt x="3" y="20124"/>
                    <a:pt x="5" y="20123"/>
                  </a:cubicBezTo>
                  <a:close/>
                  <a:moveTo>
                    <a:pt x="33475" y="0"/>
                  </a:moveTo>
                  <a:cubicBezTo>
                    <a:pt x="12785" y="1181"/>
                    <a:pt x="10769" y="3873"/>
                    <a:pt x="3762" y="15736"/>
                  </a:cubicBezTo>
                  <a:cubicBezTo>
                    <a:pt x="2399" y="18008"/>
                    <a:pt x="1196" y="19764"/>
                    <a:pt x="5" y="20123"/>
                  </a:cubicBezTo>
                  <a:lnTo>
                    <a:pt x="5" y="20123"/>
                  </a:lnTo>
                  <a:cubicBezTo>
                    <a:pt x="193" y="20067"/>
                    <a:pt x="402" y="20041"/>
                    <a:pt x="630" y="20041"/>
                  </a:cubicBezTo>
                  <a:cubicBezTo>
                    <a:pt x="1828" y="20041"/>
                    <a:pt x="3563" y="20751"/>
                    <a:pt x="5790" y="21452"/>
                  </a:cubicBezTo>
                  <a:cubicBezTo>
                    <a:pt x="8672" y="22355"/>
                    <a:pt x="11365" y="22775"/>
                    <a:pt x="13853" y="22775"/>
                  </a:cubicBezTo>
                  <a:cubicBezTo>
                    <a:pt x="26067" y="22775"/>
                    <a:pt x="33322" y="12665"/>
                    <a:pt x="33475" y="0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1"/>
            <p:cNvSpPr/>
            <p:nvPr/>
          </p:nvSpPr>
          <p:spPr>
            <a:xfrm>
              <a:off x="-892098" y="2807058"/>
              <a:ext cx="1726776" cy="1038098"/>
            </a:xfrm>
            <a:custGeom>
              <a:rect b="b" l="l" r="r" t="t"/>
              <a:pathLst>
                <a:path extrusionOk="0" h="20125" w="33476">
                  <a:moveTo>
                    <a:pt x="33475" y="0"/>
                  </a:moveTo>
                  <a:cubicBezTo>
                    <a:pt x="25497" y="455"/>
                    <a:pt x="17617" y="689"/>
                    <a:pt x="11986" y="4881"/>
                  </a:cubicBezTo>
                  <a:cubicBezTo>
                    <a:pt x="6036" y="9159"/>
                    <a:pt x="3074" y="19227"/>
                    <a:pt x="0" y="20125"/>
                  </a:cubicBezTo>
                  <a:cubicBezTo>
                    <a:pt x="12749" y="16511"/>
                    <a:pt x="24304" y="9565"/>
                    <a:pt x="33475" y="0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1"/>
            <p:cNvSpPr/>
            <p:nvPr/>
          </p:nvSpPr>
          <p:spPr>
            <a:xfrm>
              <a:off x="-1043028" y="2822275"/>
              <a:ext cx="1855526" cy="1158388"/>
            </a:xfrm>
            <a:custGeom>
              <a:rect b="b" l="l" r="r" t="t"/>
              <a:pathLst>
                <a:path extrusionOk="0" h="22457" w="35972">
                  <a:moveTo>
                    <a:pt x="31742" y="0"/>
                  </a:moveTo>
                  <a:cubicBezTo>
                    <a:pt x="28460" y="148"/>
                    <a:pt x="30906" y="2877"/>
                    <a:pt x="30648" y="4647"/>
                  </a:cubicBezTo>
                  <a:cubicBezTo>
                    <a:pt x="30574" y="5201"/>
                    <a:pt x="30574" y="5237"/>
                    <a:pt x="26394" y="8348"/>
                  </a:cubicBezTo>
                  <a:cubicBezTo>
                    <a:pt x="24772" y="9473"/>
                    <a:pt x="24327" y="9791"/>
                    <a:pt x="24261" y="9791"/>
                  </a:cubicBezTo>
                  <a:cubicBezTo>
                    <a:pt x="24216" y="9791"/>
                    <a:pt x="24348" y="9643"/>
                    <a:pt x="24403" y="9503"/>
                  </a:cubicBezTo>
                  <a:cubicBezTo>
                    <a:pt x="25497" y="6676"/>
                    <a:pt x="21969" y="1906"/>
                    <a:pt x="24563" y="849"/>
                  </a:cubicBezTo>
                  <a:lnTo>
                    <a:pt x="24563" y="849"/>
                  </a:lnTo>
                  <a:cubicBezTo>
                    <a:pt x="22252" y="1660"/>
                    <a:pt x="24378" y="5336"/>
                    <a:pt x="24403" y="8139"/>
                  </a:cubicBezTo>
                  <a:cubicBezTo>
                    <a:pt x="24403" y="9823"/>
                    <a:pt x="24341" y="10278"/>
                    <a:pt x="17002" y="14064"/>
                  </a:cubicBezTo>
                  <a:cubicBezTo>
                    <a:pt x="19326" y="10991"/>
                    <a:pt x="15785" y="4500"/>
                    <a:pt x="18244" y="2619"/>
                  </a:cubicBezTo>
                  <a:lnTo>
                    <a:pt x="18244" y="2619"/>
                  </a:lnTo>
                  <a:cubicBezTo>
                    <a:pt x="16326" y="3861"/>
                    <a:pt x="17580" y="7622"/>
                    <a:pt x="17506" y="10892"/>
                  </a:cubicBezTo>
                  <a:cubicBezTo>
                    <a:pt x="17420" y="14384"/>
                    <a:pt x="16314" y="14703"/>
                    <a:pt x="10130" y="17150"/>
                  </a:cubicBezTo>
                  <a:cubicBezTo>
                    <a:pt x="12036" y="14703"/>
                    <a:pt x="10302" y="10081"/>
                    <a:pt x="11986" y="7377"/>
                  </a:cubicBezTo>
                  <a:lnTo>
                    <a:pt x="11986" y="7377"/>
                  </a:lnTo>
                  <a:cubicBezTo>
                    <a:pt x="9638" y="10364"/>
                    <a:pt x="12331" y="15982"/>
                    <a:pt x="8409" y="17789"/>
                  </a:cubicBezTo>
                  <a:cubicBezTo>
                    <a:pt x="7204" y="18355"/>
                    <a:pt x="4377" y="19129"/>
                    <a:pt x="3430" y="19400"/>
                  </a:cubicBezTo>
                  <a:cubicBezTo>
                    <a:pt x="0" y="20371"/>
                    <a:pt x="455" y="19842"/>
                    <a:pt x="676" y="20727"/>
                  </a:cubicBezTo>
                  <a:cubicBezTo>
                    <a:pt x="7005" y="18980"/>
                    <a:pt x="8613" y="17986"/>
                    <a:pt x="9904" y="17986"/>
                  </a:cubicBezTo>
                  <a:cubicBezTo>
                    <a:pt x="10367" y="17986"/>
                    <a:pt x="10789" y="18113"/>
                    <a:pt x="11372" y="18379"/>
                  </a:cubicBezTo>
                  <a:cubicBezTo>
                    <a:pt x="13651" y="19401"/>
                    <a:pt x="15942" y="22456"/>
                    <a:pt x="19017" y="22456"/>
                  </a:cubicBezTo>
                  <a:cubicBezTo>
                    <a:pt x="19159" y="22456"/>
                    <a:pt x="19303" y="22450"/>
                    <a:pt x="19449" y="22436"/>
                  </a:cubicBezTo>
                  <a:cubicBezTo>
                    <a:pt x="15675" y="22424"/>
                    <a:pt x="13437" y="18023"/>
                    <a:pt x="10290" y="17568"/>
                  </a:cubicBezTo>
                  <a:cubicBezTo>
                    <a:pt x="14935" y="15653"/>
                    <a:pt x="16009" y="14681"/>
                    <a:pt x="17343" y="14681"/>
                  </a:cubicBezTo>
                  <a:cubicBezTo>
                    <a:pt x="17800" y="14681"/>
                    <a:pt x="18287" y="14794"/>
                    <a:pt x="18957" y="15023"/>
                  </a:cubicBezTo>
                  <a:cubicBezTo>
                    <a:pt x="21569" y="15948"/>
                    <a:pt x="24568" y="18798"/>
                    <a:pt x="27058" y="18798"/>
                  </a:cubicBezTo>
                  <a:cubicBezTo>
                    <a:pt x="27579" y="18798"/>
                    <a:pt x="28078" y="18673"/>
                    <a:pt x="28546" y="18379"/>
                  </a:cubicBezTo>
                  <a:lnTo>
                    <a:pt x="28546" y="18379"/>
                  </a:lnTo>
                  <a:cubicBezTo>
                    <a:pt x="28130" y="18613"/>
                    <a:pt x="27692" y="18715"/>
                    <a:pt x="27239" y="18715"/>
                  </a:cubicBezTo>
                  <a:cubicBezTo>
                    <a:pt x="25120" y="18715"/>
                    <a:pt x="22644" y="16500"/>
                    <a:pt x="20285" y="15244"/>
                  </a:cubicBezTo>
                  <a:cubicBezTo>
                    <a:pt x="17568" y="13794"/>
                    <a:pt x="16511" y="14703"/>
                    <a:pt x="17605" y="14126"/>
                  </a:cubicBezTo>
                  <a:cubicBezTo>
                    <a:pt x="24686" y="9872"/>
                    <a:pt x="23948" y="10229"/>
                    <a:pt x="24723" y="10192"/>
                  </a:cubicBezTo>
                  <a:cubicBezTo>
                    <a:pt x="24793" y="10186"/>
                    <a:pt x="24864" y="10184"/>
                    <a:pt x="24936" y="10184"/>
                  </a:cubicBezTo>
                  <a:cubicBezTo>
                    <a:pt x="27175" y="10184"/>
                    <a:pt x="30406" y="12741"/>
                    <a:pt x="32303" y="12741"/>
                  </a:cubicBezTo>
                  <a:cubicBezTo>
                    <a:pt x="32814" y="12741"/>
                    <a:pt x="33228" y="12555"/>
                    <a:pt x="33500" y="12085"/>
                  </a:cubicBezTo>
                  <a:lnTo>
                    <a:pt x="33500" y="12085"/>
                  </a:lnTo>
                  <a:cubicBezTo>
                    <a:pt x="33230" y="12503"/>
                    <a:pt x="32848" y="12670"/>
                    <a:pt x="32384" y="12670"/>
                  </a:cubicBezTo>
                  <a:cubicBezTo>
                    <a:pt x="30514" y="12670"/>
                    <a:pt x="27327" y="9949"/>
                    <a:pt x="24889" y="9949"/>
                  </a:cubicBezTo>
                  <a:cubicBezTo>
                    <a:pt x="24710" y="9949"/>
                    <a:pt x="24536" y="9964"/>
                    <a:pt x="24366" y="9995"/>
                  </a:cubicBezTo>
                  <a:cubicBezTo>
                    <a:pt x="29484" y="6352"/>
                    <a:pt x="30264" y="5171"/>
                    <a:pt x="31209" y="5171"/>
                  </a:cubicBezTo>
                  <a:cubicBezTo>
                    <a:pt x="31705" y="5171"/>
                    <a:pt x="32247" y="5497"/>
                    <a:pt x="33488" y="5963"/>
                  </a:cubicBezTo>
                  <a:cubicBezTo>
                    <a:pt x="33909" y="6119"/>
                    <a:pt x="34276" y="6206"/>
                    <a:pt x="34591" y="6206"/>
                  </a:cubicBezTo>
                  <a:cubicBezTo>
                    <a:pt x="35344" y="6206"/>
                    <a:pt x="35798" y="5707"/>
                    <a:pt x="35971" y="4451"/>
                  </a:cubicBezTo>
                  <a:lnTo>
                    <a:pt x="35971" y="4451"/>
                  </a:lnTo>
                  <a:cubicBezTo>
                    <a:pt x="35705" y="5739"/>
                    <a:pt x="35210" y="6140"/>
                    <a:pt x="34595" y="6140"/>
                  </a:cubicBezTo>
                  <a:cubicBezTo>
                    <a:pt x="33592" y="6140"/>
                    <a:pt x="32269" y="5073"/>
                    <a:pt x="31103" y="5065"/>
                  </a:cubicBezTo>
                  <a:cubicBezTo>
                    <a:pt x="30925" y="5065"/>
                    <a:pt x="30787" y="5109"/>
                    <a:pt x="30745" y="5109"/>
                  </a:cubicBezTo>
                  <a:cubicBezTo>
                    <a:pt x="30613" y="5109"/>
                    <a:pt x="31443" y="4676"/>
                    <a:pt x="35037" y="1082"/>
                  </a:cubicBezTo>
                  <a:lnTo>
                    <a:pt x="35037" y="1082"/>
                  </a:lnTo>
                  <a:cubicBezTo>
                    <a:pt x="31696" y="4319"/>
                    <a:pt x="30828" y="4988"/>
                    <a:pt x="30665" y="4988"/>
                  </a:cubicBezTo>
                  <a:cubicBezTo>
                    <a:pt x="30559" y="4988"/>
                    <a:pt x="30754" y="4703"/>
                    <a:pt x="30759" y="4660"/>
                  </a:cubicBezTo>
                  <a:cubicBezTo>
                    <a:pt x="31017" y="2766"/>
                    <a:pt x="28546" y="345"/>
                    <a:pt x="3174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1"/>
            <p:cNvSpPr/>
            <p:nvPr/>
          </p:nvSpPr>
          <p:spPr>
            <a:xfrm>
              <a:off x="-1061443" y="4092442"/>
              <a:ext cx="1814930" cy="1725486"/>
            </a:xfrm>
            <a:custGeom>
              <a:rect b="b" l="l" r="r" t="t"/>
              <a:pathLst>
                <a:path extrusionOk="0" h="33451" w="35185">
                  <a:moveTo>
                    <a:pt x="32333" y="0"/>
                  </a:moveTo>
                  <a:cubicBezTo>
                    <a:pt x="1" y="5127"/>
                    <a:pt x="11323" y="29738"/>
                    <a:pt x="9012" y="33451"/>
                  </a:cubicBezTo>
                  <a:cubicBezTo>
                    <a:pt x="12048" y="28558"/>
                    <a:pt x="35185" y="32504"/>
                    <a:pt x="32333" y="0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1"/>
            <p:cNvSpPr/>
            <p:nvPr/>
          </p:nvSpPr>
          <p:spPr>
            <a:xfrm>
              <a:off x="-1056336" y="4092442"/>
              <a:ext cx="1662710" cy="1725486"/>
            </a:xfrm>
            <a:custGeom>
              <a:rect b="b" l="l" r="r" t="t"/>
              <a:pathLst>
                <a:path extrusionOk="0" h="33451" w="32234">
                  <a:moveTo>
                    <a:pt x="32234" y="0"/>
                  </a:moveTo>
                  <a:cubicBezTo>
                    <a:pt x="0" y="5114"/>
                    <a:pt x="11212" y="29763"/>
                    <a:pt x="8913" y="33451"/>
                  </a:cubicBezTo>
                  <a:cubicBezTo>
                    <a:pt x="16068" y="21883"/>
                    <a:pt x="23850" y="10720"/>
                    <a:pt x="32234" y="0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1"/>
            <p:cNvSpPr/>
            <p:nvPr/>
          </p:nvSpPr>
          <p:spPr>
            <a:xfrm>
              <a:off x="-677153" y="4143767"/>
              <a:ext cx="1299931" cy="1791460"/>
            </a:xfrm>
            <a:custGeom>
              <a:rect b="b" l="l" r="r" t="t"/>
              <a:pathLst>
                <a:path extrusionOk="0" h="34730" w="25201">
                  <a:moveTo>
                    <a:pt x="20101" y="1"/>
                  </a:moveTo>
                  <a:cubicBezTo>
                    <a:pt x="16658" y="812"/>
                    <a:pt x="19695" y="3210"/>
                    <a:pt x="19818" y="5004"/>
                  </a:cubicBezTo>
                  <a:cubicBezTo>
                    <a:pt x="19867" y="5582"/>
                    <a:pt x="19572" y="5779"/>
                    <a:pt x="19621" y="5816"/>
                  </a:cubicBezTo>
                  <a:cubicBezTo>
                    <a:pt x="15786" y="10894"/>
                    <a:pt x="15086" y="12017"/>
                    <a:pt x="15002" y="12017"/>
                  </a:cubicBezTo>
                  <a:cubicBezTo>
                    <a:pt x="14970" y="12017"/>
                    <a:pt x="15029" y="11851"/>
                    <a:pt x="15036" y="11680"/>
                  </a:cubicBezTo>
                  <a:cubicBezTo>
                    <a:pt x="15134" y="8606"/>
                    <a:pt x="10167" y="4918"/>
                    <a:pt x="12688" y="2841"/>
                  </a:cubicBezTo>
                  <a:lnTo>
                    <a:pt x="12688" y="2841"/>
                  </a:lnTo>
                  <a:cubicBezTo>
                    <a:pt x="9553" y="5177"/>
                    <a:pt x="16413" y="9455"/>
                    <a:pt x="14310" y="13007"/>
                  </a:cubicBezTo>
                  <a:cubicBezTo>
                    <a:pt x="13659" y="14114"/>
                    <a:pt x="12306" y="15773"/>
                    <a:pt x="9983" y="19142"/>
                  </a:cubicBezTo>
                  <a:cubicBezTo>
                    <a:pt x="10549" y="15159"/>
                    <a:pt x="4512" y="10573"/>
                    <a:pt x="6516" y="7402"/>
                  </a:cubicBezTo>
                  <a:lnTo>
                    <a:pt x="6516" y="7402"/>
                  </a:lnTo>
                  <a:cubicBezTo>
                    <a:pt x="4328" y="10463"/>
                    <a:pt x="9958" y="15208"/>
                    <a:pt x="9651" y="18884"/>
                  </a:cubicBezTo>
                  <a:cubicBezTo>
                    <a:pt x="9565" y="20039"/>
                    <a:pt x="9307" y="20076"/>
                    <a:pt x="5619" y="25621"/>
                  </a:cubicBezTo>
                  <a:cubicBezTo>
                    <a:pt x="5791" y="22375"/>
                    <a:pt x="1697" y="19351"/>
                    <a:pt x="2041" y="15712"/>
                  </a:cubicBezTo>
                  <a:lnTo>
                    <a:pt x="2041" y="15712"/>
                  </a:lnTo>
                  <a:cubicBezTo>
                    <a:pt x="1427" y="18810"/>
                    <a:pt x="4353" y="21760"/>
                    <a:pt x="5004" y="24367"/>
                  </a:cubicBezTo>
                  <a:cubicBezTo>
                    <a:pt x="5557" y="26579"/>
                    <a:pt x="4857" y="26579"/>
                    <a:pt x="1" y="34398"/>
                  </a:cubicBezTo>
                  <a:lnTo>
                    <a:pt x="529" y="34730"/>
                  </a:lnTo>
                  <a:cubicBezTo>
                    <a:pt x="2890" y="30784"/>
                    <a:pt x="4107" y="28694"/>
                    <a:pt x="4955" y="27526"/>
                  </a:cubicBezTo>
                  <a:cubicBezTo>
                    <a:pt x="5960" y="26156"/>
                    <a:pt x="7259" y="25806"/>
                    <a:pt x="8681" y="25806"/>
                  </a:cubicBezTo>
                  <a:cubicBezTo>
                    <a:pt x="10163" y="25806"/>
                    <a:pt x="11779" y="26186"/>
                    <a:pt x="13339" y="26186"/>
                  </a:cubicBezTo>
                  <a:cubicBezTo>
                    <a:pt x="14420" y="26186"/>
                    <a:pt x="15474" y="26003"/>
                    <a:pt x="16437" y="25387"/>
                  </a:cubicBezTo>
                  <a:lnTo>
                    <a:pt x="16437" y="25387"/>
                  </a:lnTo>
                  <a:cubicBezTo>
                    <a:pt x="15638" y="25791"/>
                    <a:pt x="14757" y="25925"/>
                    <a:pt x="13840" y="25925"/>
                  </a:cubicBezTo>
                  <a:cubicBezTo>
                    <a:pt x="12021" y="25925"/>
                    <a:pt x="10059" y="25397"/>
                    <a:pt x="8313" y="25397"/>
                  </a:cubicBezTo>
                  <a:cubicBezTo>
                    <a:pt x="7484" y="25397"/>
                    <a:pt x="6705" y="25516"/>
                    <a:pt x="6012" y="25866"/>
                  </a:cubicBezTo>
                  <a:cubicBezTo>
                    <a:pt x="6024" y="25842"/>
                    <a:pt x="9365" y="20642"/>
                    <a:pt x="9405" y="20642"/>
                  </a:cubicBezTo>
                  <a:cubicBezTo>
                    <a:pt x="9405" y="20642"/>
                    <a:pt x="9405" y="20642"/>
                    <a:pt x="9405" y="20642"/>
                  </a:cubicBezTo>
                  <a:cubicBezTo>
                    <a:pt x="10230" y="19401"/>
                    <a:pt x="11608" y="19046"/>
                    <a:pt x="13176" y="19046"/>
                  </a:cubicBezTo>
                  <a:cubicBezTo>
                    <a:pt x="15267" y="19046"/>
                    <a:pt x="17699" y="19677"/>
                    <a:pt x="19610" y="19677"/>
                  </a:cubicBezTo>
                  <a:cubicBezTo>
                    <a:pt x="20795" y="19677"/>
                    <a:pt x="21781" y="19435"/>
                    <a:pt x="22363" y="18650"/>
                  </a:cubicBezTo>
                  <a:lnTo>
                    <a:pt x="22363" y="18650"/>
                  </a:lnTo>
                  <a:cubicBezTo>
                    <a:pt x="21802" y="19309"/>
                    <a:pt x="20945" y="19527"/>
                    <a:pt x="19920" y="19527"/>
                  </a:cubicBezTo>
                  <a:cubicBezTo>
                    <a:pt x="17933" y="19527"/>
                    <a:pt x="15318" y="18709"/>
                    <a:pt x="13032" y="18709"/>
                  </a:cubicBezTo>
                  <a:cubicBezTo>
                    <a:pt x="12099" y="18709"/>
                    <a:pt x="11221" y="18845"/>
                    <a:pt x="10462" y="19228"/>
                  </a:cubicBezTo>
                  <a:cubicBezTo>
                    <a:pt x="10426" y="19246"/>
                    <a:pt x="10343" y="19330"/>
                    <a:pt x="10321" y="19330"/>
                  </a:cubicBezTo>
                  <a:cubicBezTo>
                    <a:pt x="10253" y="19330"/>
                    <a:pt x="10724" y="18576"/>
                    <a:pt x="14568" y="13044"/>
                  </a:cubicBezTo>
                  <a:cubicBezTo>
                    <a:pt x="14569" y="13045"/>
                    <a:pt x="14570" y="13045"/>
                    <a:pt x="14571" y="13045"/>
                  </a:cubicBezTo>
                  <a:cubicBezTo>
                    <a:pt x="14616" y="13045"/>
                    <a:pt x="14844" y="12557"/>
                    <a:pt x="15577" y="12233"/>
                  </a:cubicBezTo>
                  <a:cubicBezTo>
                    <a:pt x="16099" y="12006"/>
                    <a:pt x="16715" y="11922"/>
                    <a:pt x="17376" y="11922"/>
                  </a:cubicBezTo>
                  <a:cubicBezTo>
                    <a:pt x="19238" y="11922"/>
                    <a:pt x="21458" y="12587"/>
                    <a:pt x="22952" y="12587"/>
                  </a:cubicBezTo>
                  <a:cubicBezTo>
                    <a:pt x="23824" y="12587"/>
                    <a:pt x="24449" y="12361"/>
                    <a:pt x="24612" y="11643"/>
                  </a:cubicBezTo>
                  <a:lnTo>
                    <a:pt x="24612" y="11643"/>
                  </a:lnTo>
                  <a:cubicBezTo>
                    <a:pt x="24431" y="12280"/>
                    <a:pt x="23874" y="12491"/>
                    <a:pt x="23102" y="12491"/>
                  </a:cubicBezTo>
                  <a:cubicBezTo>
                    <a:pt x="21597" y="12491"/>
                    <a:pt x="19272" y="11692"/>
                    <a:pt x="17293" y="11692"/>
                  </a:cubicBezTo>
                  <a:cubicBezTo>
                    <a:pt x="16506" y="11692"/>
                    <a:pt x="15774" y="11819"/>
                    <a:pt x="15171" y="12172"/>
                  </a:cubicBezTo>
                  <a:cubicBezTo>
                    <a:pt x="16274" y="10614"/>
                    <a:pt x="19653" y="5877"/>
                    <a:pt x="19707" y="5877"/>
                  </a:cubicBezTo>
                  <a:cubicBezTo>
                    <a:pt x="19707" y="5877"/>
                    <a:pt x="19707" y="5877"/>
                    <a:pt x="19707" y="5877"/>
                  </a:cubicBezTo>
                  <a:cubicBezTo>
                    <a:pt x="19975" y="5516"/>
                    <a:pt x="20381" y="5397"/>
                    <a:pt x="20852" y="5397"/>
                  </a:cubicBezTo>
                  <a:cubicBezTo>
                    <a:pt x="21743" y="5397"/>
                    <a:pt x="22867" y="5819"/>
                    <a:pt x="23740" y="5819"/>
                  </a:cubicBezTo>
                  <a:cubicBezTo>
                    <a:pt x="24589" y="5819"/>
                    <a:pt x="25200" y="5421"/>
                    <a:pt x="25129" y="3849"/>
                  </a:cubicBezTo>
                  <a:lnTo>
                    <a:pt x="25129" y="3849"/>
                  </a:lnTo>
                  <a:cubicBezTo>
                    <a:pt x="25096" y="5355"/>
                    <a:pt x="24549" y="5747"/>
                    <a:pt x="23782" y="5747"/>
                  </a:cubicBezTo>
                  <a:cubicBezTo>
                    <a:pt x="22951" y="5747"/>
                    <a:pt x="21862" y="5287"/>
                    <a:pt x="20890" y="5287"/>
                  </a:cubicBezTo>
                  <a:cubicBezTo>
                    <a:pt x="20716" y="5287"/>
                    <a:pt x="20547" y="5302"/>
                    <a:pt x="20383" y="5336"/>
                  </a:cubicBezTo>
                  <a:cubicBezTo>
                    <a:pt x="20261" y="5359"/>
                    <a:pt x="20091" y="5487"/>
                    <a:pt x="20040" y="5487"/>
                  </a:cubicBezTo>
                  <a:cubicBezTo>
                    <a:pt x="19925" y="5487"/>
                    <a:pt x="20447" y="4806"/>
                    <a:pt x="23653" y="579"/>
                  </a:cubicBezTo>
                  <a:lnTo>
                    <a:pt x="23653" y="579"/>
                  </a:lnTo>
                  <a:cubicBezTo>
                    <a:pt x="20583" y="4506"/>
                    <a:pt x="19982" y="5412"/>
                    <a:pt x="19905" y="5412"/>
                  </a:cubicBezTo>
                  <a:cubicBezTo>
                    <a:pt x="19867" y="5412"/>
                    <a:pt x="19957" y="5191"/>
                    <a:pt x="19941" y="5004"/>
                  </a:cubicBezTo>
                  <a:cubicBezTo>
                    <a:pt x="19793" y="3062"/>
                    <a:pt x="16794" y="1009"/>
                    <a:pt x="2010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1"/>
            <p:cNvSpPr/>
            <p:nvPr/>
          </p:nvSpPr>
          <p:spPr>
            <a:xfrm>
              <a:off x="-105413" y="4092081"/>
              <a:ext cx="1799971" cy="2144181"/>
            </a:xfrm>
            <a:custGeom>
              <a:rect b="b" l="l" r="r" t="t"/>
              <a:pathLst>
                <a:path extrusionOk="0" h="41568" w="34895">
                  <a:moveTo>
                    <a:pt x="28793" y="0"/>
                  </a:moveTo>
                  <a:cubicBezTo>
                    <a:pt x="24509" y="0"/>
                    <a:pt x="23485" y="4602"/>
                    <a:pt x="21998" y="8760"/>
                  </a:cubicBezTo>
                  <a:cubicBezTo>
                    <a:pt x="20044" y="14354"/>
                    <a:pt x="19196" y="15227"/>
                    <a:pt x="13799" y="17280"/>
                  </a:cubicBezTo>
                  <a:cubicBezTo>
                    <a:pt x="6300" y="20242"/>
                    <a:pt x="9275" y="25578"/>
                    <a:pt x="4726" y="29130"/>
                  </a:cubicBezTo>
                  <a:cubicBezTo>
                    <a:pt x="2993" y="30397"/>
                    <a:pt x="509" y="31442"/>
                    <a:pt x="227" y="33630"/>
                  </a:cubicBezTo>
                  <a:cubicBezTo>
                    <a:pt x="0" y="35349"/>
                    <a:pt x="2437" y="41567"/>
                    <a:pt x="6866" y="41567"/>
                  </a:cubicBezTo>
                  <a:cubicBezTo>
                    <a:pt x="7727" y="41567"/>
                    <a:pt x="8662" y="41333"/>
                    <a:pt x="9668" y="40785"/>
                  </a:cubicBezTo>
                  <a:cubicBezTo>
                    <a:pt x="14389" y="37933"/>
                    <a:pt x="14807" y="33212"/>
                    <a:pt x="18937" y="30409"/>
                  </a:cubicBezTo>
                  <a:cubicBezTo>
                    <a:pt x="22896" y="27803"/>
                    <a:pt x="25637" y="27815"/>
                    <a:pt x="28612" y="22676"/>
                  </a:cubicBezTo>
                  <a:cubicBezTo>
                    <a:pt x="31612" y="17058"/>
                    <a:pt x="29325" y="14317"/>
                    <a:pt x="31280" y="9522"/>
                  </a:cubicBezTo>
                  <a:cubicBezTo>
                    <a:pt x="32829" y="5896"/>
                    <a:pt x="34894" y="1372"/>
                    <a:pt x="30813" y="290"/>
                  </a:cubicBezTo>
                  <a:cubicBezTo>
                    <a:pt x="30067" y="92"/>
                    <a:pt x="29398" y="0"/>
                    <a:pt x="28793" y="0"/>
                  </a:cubicBezTo>
                  <a:close/>
                </a:path>
              </a:pathLst>
            </a:custGeom>
            <a:solidFill>
              <a:srgbClr val="E298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1"/>
            <p:cNvSpPr/>
            <p:nvPr/>
          </p:nvSpPr>
          <p:spPr>
            <a:xfrm>
              <a:off x="-318242" y="4224132"/>
              <a:ext cx="1868834" cy="1942597"/>
            </a:xfrm>
            <a:custGeom>
              <a:rect b="b" l="l" r="r" t="t"/>
              <a:pathLst>
                <a:path extrusionOk="0" h="37660" w="36230">
                  <a:moveTo>
                    <a:pt x="33721" y="1"/>
                  </a:moveTo>
                  <a:cubicBezTo>
                    <a:pt x="33714" y="1"/>
                    <a:pt x="31362" y="6307"/>
                    <a:pt x="29210" y="10331"/>
                  </a:cubicBezTo>
                  <a:cubicBezTo>
                    <a:pt x="29054" y="5591"/>
                    <a:pt x="28993" y="2943"/>
                    <a:pt x="28966" y="2943"/>
                  </a:cubicBezTo>
                  <a:cubicBezTo>
                    <a:pt x="28940" y="2943"/>
                    <a:pt x="28945" y="5400"/>
                    <a:pt x="28927" y="10810"/>
                  </a:cubicBezTo>
                  <a:cubicBezTo>
                    <a:pt x="28519" y="11557"/>
                    <a:pt x="24799" y="17787"/>
                    <a:pt x="24275" y="17787"/>
                  </a:cubicBezTo>
                  <a:cubicBezTo>
                    <a:pt x="24247" y="17787"/>
                    <a:pt x="24228" y="17769"/>
                    <a:pt x="24219" y="17731"/>
                  </a:cubicBezTo>
                  <a:cubicBezTo>
                    <a:pt x="23787" y="15956"/>
                    <a:pt x="23771" y="13068"/>
                    <a:pt x="23738" y="13068"/>
                  </a:cubicBezTo>
                  <a:cubicBezTo>
                    <a:pt x="23729" y="13068"/>
                    <a:pt x="23720" y="13253"/>
                    <a:pt x="23703" y="13687"/>
                  </a:cubicBezTo>
                  <a:cubicBezTo>
                    <a:pt x="23555" y="19477"/>
                    <a:pt x="24465" y="18113"/>
                    <a:pt x="21674" y="21309"/>
                  </a:cubicBezTo>
                  <a:cubicBezTo>
                    <a:pt x="20494" y="22575"/>
                    <a:pt x="19326" y="23915"/>
                    <a:pt x="16548" y="26484"/>
                  </a:cubicBezTo>
                  <a:cubicBezTo>
                    <a:pt x="16585" y="23841"/>
                    <a:pt x="16708" y="21297"/>
                    <a:pt x="17310" y="18481"/>
                  </a:cubicBezTo>
                  <a:cubicBezTo>
                    <a:pt x="17768" y="16430"/>
                    <a:pt x="17923" y="15613"/>
                    <a:pt x="17892" y="15613"/>
                  </a:cubicBezTo>
                  <a:cubicBezTo>
                    <a:pt x="17810" y="15613"/>
                    <a:pt x="16427" y="21355"/>
                    <a:pt x="15945" y="25095"/>
                  </a:cubicBezTo>
                  <a:cubicBezTo>
                    <a:pt x="15601" y="27775"/>
                    <a:pt x="16634" y="26558"/>
                    <a:pt x="12307" y="30074"/>
                  </a:cubicBezTo>
                  <a:cubicBezTo>
                    <a:pt x="12270" y="30099"/>
                    <a:pt x="9688" y="32041"/>
                    <a:pt x="8287" y="32877"/>
                  </a:cubicBezTo>
                  <a:cubicBezTo>
                    <a:pt x="8062" y="33014"/>
                    <a:pt x="7892" y="33146"/>
                    <a:pt x="7798" y="33146"/>
                  </a:cubicBezTo>
                  <a:cubicBezTo>
                    <a:pt x="7572" y="33146"/>
                    <a:pt x="7780" y="32392"/>
                    <a:pt x="8717" y="29164"/>
                  </a:cubicBezTo>
                  <a:cubicBezTo>
                    <a:pt x="8811" y="28851"/>
                    <a:pt x="8838" y="28719"/>
                    <a:pt x="8817" y="28719"/>
                  </a:cubicBezTo>
                  <a:cubicBezTo>
                    <a:pt x="8708" y="28719"/>
                    <a:pt x="7258" y="32404"/>
                    <a:pt x="7217" y="32570"/>
                  </a:cubicBezTo>
                  <a:cubicBezTo>
                    <a:pt x="6897" y="33725"/>
                    <a:pt x="7119" y="33664"/>
                    <a:pt x="5398" y="34647"/>
                  </a:cubicBezTo>
                  <a:cubicBezTo>
                    <a:pt x="1" y="37610"/>
                    <a:pt x="640" y="36565"/>
                    <a:pt x="1144" y="37659"/>
                  </a:cubicBezTo>
                  <a:cubicBezTo>
                    <a:pt x="8711" y="33749"/>
                    <a:pt x="8341" y="33268"/>
                    <a:pt x="8985" y="33268"/>
                  </a:cubicBezTo>
                  <a:cubicBezTo>
                    <a:pt x="9196" y="33268"/>
                    <a:pt x="9514" y="33319"/>
                    <a:pt x="10251" y="33319"/>
                  </a:cubicBezTo>
                  <a:cubicBezTo>
                    <a:pt x="10649" y="33319"/>
                    <a:pt x="11171" y="33304"/>
                    <a:pt x="11864" y="33258"/>
                  </a:cubicBezTo>
                  <a:cubicBezTo>
                    <a:pt x="12122" y="33246"/>
                    <a:pt x="14433" y="32963"/>
                    <a:pt x="14679" y="32840"/>
                  </a:cubicBezTo>
                  <a:cubicBezTo>
                    <a:pt x="14699" y="32830"/>
                    <a:pt x="14687" y="32825"/>
                    <a:pt x="14648" y="32825"/>
                  </a:cubicBezTo>
                  <a:cubicBezTo>
                    <a:pt x="14479" y="32825"/>
                    <a:pt x="13786" y="32906"/>
                    <a:pt x="12860" y="32906"/>
                  </a:cubicBezTo>
                  <a:cubicBezTo>
                    <a:pt x="11989" y="32906"/>
                    <a:pt x="10912" y="32835"/>
                    <a:pt x="9872" y="32557"/>
                  </a:cubicBezTo>
                  <a:cubicBezTo>
                    <a:pt x="18288" y="26312"/>
                    <a:pt x="17479" y="25777"/>
                    <a:pt x="18035" y="25777"/>
                  </a:cubicBezTo>
                  <a:cubicBezTo>
                    <a:pt x="18150" y="25777"/>
                    <a:pt x="18323" y="25800"/>
                    <a:pt x="18648" y="25800"/>
                  </a:cubicBezTo>
                  <a:cubicBezTo>
                    <a:pt x="18719" y="25800"/>
                    <a:pt x="18797" y="25799"/>
                    <a:pt x="18884" y="25796"/>
                  </a:cubicBezTo>
                  <a:cubicBezTo>
                    <a:pt x="22731" y="25698"/>
                    <a:pt x="27120" y="23841"/>
                    <a:pt x="29948" y="21628"/>
                  </a:cubicBezTo>
                  <a:lnTo>
                    <a:pt x="29948" y="21628"/>
                  </a:lnTo>
                  <a:cubicBezTo>
                    <a:pt x="26119" y="24277"/>
                    <a:pt x="22440" y="25073"/>
                    <a:pt x="18968" y="25073"/>
                  </a:cubicBezTo>
                  <a:cubicBezTo>
                    <a:pt x="18862" y="25073"/>
                    <a:pt x="18756" y="25072"/>
                    <a:pt x="18650" y="25071"/>
                  </a:cubicBezTo>
                  <a:cubicBezTo>
                    <a:pt x="21379" y="22366"/>
                    <a:pt x="24305" y="18322"/>
                    <a:pt x="24760" y="17781"/>
                  </a:cubicBezTo>
                  <a:cubicBezTo>
                    <a:pt x="26051" y="16182"/>
                    <a:pt x="25928" y="17879"/>
                    <a:pt x="30624" y="14867"/>
                  </a:cubicBezTo>
                  <a:lnTo>
                    <a:pt x="30624" y="14867"/>
                  </a:lnTo>
                  <a:cubicBezTo>
                    <a:pt x="29673" y="15343"/>
                    <a:pt x="26948" y="16466"/>
                    <a:pt x="26105" y="16466"/>
                  </a:cubicBezTo>
                  <a:cubicBezTo>
                    <a:pt x="25859" y="16466"/>
                    <a:pt x="25773" y="16370"/>
                    <a:pt x="25940" y="16133"/>
                  </a:cubicBezTo>
                  <a:cubicBezTo>
                    <a:pt x="26604" y="15248"/>
                    <a:pt x="28706" y="11818"/>
                    <a:pt x="30194" y="8733"/>
                  </a:cubicBezTo>
                  <a:cubicBezTo>
                    <a:pt x="32468" y="7245"/>
                    <a:pt x="34865" y="5155"/>
                    <a:pt x="36230" y="2979"/>
                  </a:cubicBezTo>
                  <a:lnTo>
                    <a:pt x="36230" y="2979"/>
                  </a:lnTo>
                  <a:cubicBezTo>
                    <a:pt x="35086" y="4651"/>
                    <a:pt x="33648" y="5917"/>
                    <a:pt x="31976" y="7184"/>
                  </a:cubicBezTo>
                  <a:cubicBezTo>
                    <a:pt x="31109" y="7838"/>
                    <a:pt x="30672" y="8204"/>
                    <a:pt x="30546" y="8204"/>
                  </a:cubicBezTo>
                  <a:cubicBezTo>
                    <a:pt x="30286" y="8204"/>
                    <a:pt x="31352" y="6645"/>
                    <a:pt x="32702" y="2844"/>
                  </a:cubicBezTo>
                  <a:cubicBezTo>
                    <a:pt x="33423" y="816"/>
                    <a:pt x="33724" y="1"/>
                    <a:pt x="3372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1"/>
            <p:cNvSpPr/>
            <p:nvPr/>
          </p:nvSpPr>
          <p:spPr>
            <a:xfrm>
              <a:off x="1064530" y="3290179"/>
              <a:ext cx="302789" cy="292731"/>
            </a:xfrm>
            <a:custGeom>
              <a:rect b="b" l="l" r="r" t="t"/>
              <a:pathLst>
                <a:path extrusionOk="0" h="5675" w="5870">
                  <a:moveTo>
                    <a:pt x="2960" y="0"/>
                  </a:moveTo>
                  <a:cubicBezTo>
                    <a:pt x="1709" y="0"/>
                    <a:pt x="416" y="970"/>
                    <a:pt x="498" y="3321"/>
                  </a:cubicBezTo>
                  <a:cubicBezTo>
                    <a:pt x="547" y="4451"/>
                    <a:pt x="403" y="5080"/>
                    <a:pt x="262" y="5398"/>
                  </a:cubicBezTo>
                  <a:lnTo>
                    <a:pt x="262" y="5398"/>
                  </a:lnTo>
                  <a:cubicBezTo>
                    <a:pt x="550" y="5204"/>
                    <a:pt x="1149" y="4970"/>
                    <a:pt x="2280" y="4907"/>
                  </a:cubicBezTo>
                  <a:cubicBezTo>
                    <a:pt x="5735" y="4747"/>
                    <a:pt x="5870" y="1957"/>
                    <a:pt x="4628" y="678"/>
                  </a:cubicBezTo>
                  <a:cubicBezTo>
                    <a:pt x="4202" y="243"/>
                    <a:pt x="3586" y="0"/>
                    <a:pt x="2960" y="0"/>
                  </a:cubicBezTo>
                  <a:close/>
                  <a:moveTo>
                    <a:pt x="262" y="5398"/>
                  </a:moveTo>
                  <a:cubicBezTo>
                    <a:pt x="37" y="5548"/>
                    <a:pt x="1" y="5674"/>
                    <a:pt x="48" y="5674"/>
                  </a:cubicBezTo>
                  <a:cubicBezTo>
                    <a:pt x="85" y="5674"/>
                    <a:pt x="173" y="5598"/>
                    <a:pt x="262" y="5398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1"/>
            <p:cNvSpPr/>
            <p:nvPr/>
          </p:nvSpPr>
          <p:spPr>
            <a:xfrm>
              <a:off x="171946" y="3402113"/>
              <a:ext cx="1090557" cy="2042306"/>
            </a:xfrm>
            <a:custGeom>
              <a:rect b="b" l="l" r="r" t="t"/>
              <a:pathLst>
                <a:path extrusionOk="0" h="39593" w="21142">
                  <a:moveTo>
                    <a:pt x="20522" y="0"/>
                  </a:moveTo>
                  <a:cubicBezTo>
                    <a:pt x="20508" y="0"/>
                    <a:pt x="20487" y="7"/>
                    <a:pt x="20457" y="20"/>
                  </a:cubicBezTo>
                  <a:cubicBezTo>
                    <a:pt x="19842" y="291"/>
                    <a:pt x="4512" y="15608"/>
                    <a:pt x="1" y="39445"/>
                  </a:cubicBezTo>
                  <a:lnTo>
                    <a:pt x="775" y="39593"/>
                  </a:lnTo>
                  <a:cubicBezTo>
                    <a:pt x="5190" y="13705"/>
                    <a:pt x="21141" y="0"/>
                    <a:pt x="2052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1"/>
            <p:cNvSpPr/>
            <p:nvPr/>
          </p:nvSpPr>
          <p:spPr>
            <a:xfrm>
              <a:off x="576301" y="4123082"/>
              <a:ext cx="664331" cy="305317"/>
            </a:xfrm>
            <a:custGeom>
              <a:rect b="b" l="l" r="r" t="t"/>
              <a:pathLst>
                <a:path extrusionOk="0" h="5919" w="12879">
                  <a:moveTo>
                    <a:pt x="8051" y="0"/>
                  </a:moveTo>
                  <a:cubicBezTo>
                    <a:pt x="6827" y="0"/>
                    <a:pt x="5487" y="359"/>
                    <a:pt x="4209" y="1299"/>
                  </a:cubicBezTo>
                  <a:cubicBezTo>
                    <a:pt x="2918" y="2246"/>
                    <a:pt x="2033" y="3684"/>
                    <a:pt x="1628" y="4176"/>
                  </a:cubicBezTo>
                  <a:cubicBezTo>
                    <a:pt x="1201" y="4742"/>
                    <a:pt x="864" y="5143"/>
                    <a:pt x="612" y="5417"/>
                  </a:cubicBezTo>
                  <a:lnTo>
                    <a:pt x="612" y="5417"/>
                  </a:lnTo>
                  <a:cubicBezTo>
                    <a:pt x="949" y="5199"/>
                    <a:pt x="1434" y="4957"/>
                    <a:pt x="2058" y="4791"/>
                  </a:cubicBezTo>
                  <a:cubicBezTo>
                    <a:pt x="3115" y="4520"/>
                    <a:pt x="11856" y="5086"/>
                    <a:pt x="12532" y="2861"/>
                  </a:cubicBezTo>
                  <a:cubicBezTo>
                    <a:pt x="12879" y="1744"/>
                    <a:pt x="10748" y="0"/>
                    <a:pt x="8051" y="0"/>
                  </a:cubicBezTo>
                  <a:close/>
                  <a:moveTo>
                    <a:pt x="612" y="5417"/>
                  </a:moveTo>
                  <a:cubicBezTo>
                    <a:pt x="192" y="5687"/>
                    <a:pt x="0" y="5919"/>
                    <a:pt x="52" y="5919"/>
                  </a:cubicBezTo>
                  <a:cubicBezTo>
                    <a:pt x="91" y="5919"/>
                    <a:pt x="276" y="5781"/>
                    <a:pt x="612" y="5417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1"/>
            <p:cNvSpPr/>
            <p:nvPr/>
          </p:nvSpPr>
          <p:spPr>
            <a:xfrm>
              <a:off x="374201" y="4238472"/>
              <a:ext cx="698272" cy="407605"/>
            </a:xfrm>
            <a:custGeom>
              <a:rect b="b" l="l" r="r" t="t"/>
              <a:pathLst>
                <a:path extrusionOk="0" h="7902" w="13537">
                  <a:moveTo>
                    <a:pt x="12820" y="0"/>
                  </a:moveTo>
                  <a:cubicBezTo>
                    <a:pt x="5071" y="0"/>
                    <a:pt x="0" y="7412"/>
                    <a:pt x="1169" y="7901"/>
                  </a:cubicBezTo>
                  <a:cubicBezTo>
                    <a:pt x="2872" y="3572"/>
                    <a:pt x="7922" y="15"/>
                    <a:pt x="13144" y="15"/>
                  </a:cubicBezTo>
                  <a:cubicBezTo>
                    <a:pt x="13275" y="15"/>
                    <a:pt x="13406" y="17"/>
                    <a:pt x="13536" y="21"/>
                  </a:cubicBezTo>
                  <a:cubicBezTo>
                    <a:pt x="13295" y="7"/>
                    <a:pt x="13057" y="0"/>
                    <a:pt x="1282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1"/>
            <p:cNvSpPr/>
            <p:nvPr/>
          </p:nvSpPr>
          <p:spPr>
            <a:xfrm>
              <a:off x="223219" y="3713981"/>
              <a:ext cx="378100" cy="713334"/>
            </a:xfrm>
            <a:custGeom>
              <a:rect b="b" l="l" r="r" t="t"/>
              <a:pathLst>
                <a:path extrusionOk="0" h="13829" w="7330">
                  <a:moveTo>
                    <a:pt x="2415" y="1"/>
                  </a:moveTo>
                  <a:cubicBezTo>
                    <a:pt x="975" y="1"/>
                    <a:pt x="0" y="1804"/>
                    <a:pt x="1355" y="5702"/>
                  </a:cubicBezTo>
                  <a:cubicBezTo>
                    <a:pt x="2719" y="9759"/>
                    <a:pt x="4932" y="10534"/>
                    <a:pt x="4662" y="13828"/>
                  </a:cubicBezTo>
                  <a:cubicBezTo>
                    <a:pt x="5006" y="9833"/>
                    <a:pt x="7329" y="8161"/>
                    <a:pt x="5977" y="3821"/>
                  </a:cubicBezTo>
                  <a:cubicBezTo>
                    <a:pt x="5238" y="1336"/>
                    <a:pt x="3654" y="1"/>
                    <a:pt x="2415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1"/>
            <p:cNvSpPr/>
            <p:nvPr/>
          </p:nvSpPr>
          <p:spPr>
            <a:xfrm>
              <a:off x="377399" y="3867955"/>
              <a:ext cx="158565" cy="817015"/>
            </a:xfrm>
            <a:custGeom>
              <a:rect b="b" l="l" r="r" t="t"/>
              <a:pathLst>
                <a:path extrusionOk="0" h="15839" w="3074">
                  <a:moveTo>
                    <a:pt x="1" y="0"/>
                  </a:moveTo>
                  <a:cubicBezTo>
                    <a:pt x="1882" y="4242"/>
                    <a:pt x="2275" y="11286"/>
                    <a:pt x="382" y="15822"/>
                  </a:cubicBezTo>
                  <a:cubicBezTo>
                    <a:pt x="409" y="15833"/>
                    <a:pt x="436" y="15838"/>
                    <a:pt x="464" y="15838"/>
                  </a:cubicBezTo>
                  <a:cubicBezTo>
                    <a:pt x="1611" y="15838"/>
                    <a:pt x="3074" y="6519"/>
                    <a:pt x="1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1"/>
            <p:cNvSpPr/>
            <p:nvPr/>
          </p:nvSpPr>
          <p:spPr>
            <a:xfrm>
              <a:off x="543547" y="3483459"/>
              <a:ext cx="371136" cy="661030"/>
            </a:xfrm>
            <a:custGeom>
              <a:rect b="b" l="l" r="r" t="t"/>
              <a:pathLst>
                <a:path extrusionOk="0" h="12815" w="7195">
                  <a:moveTo>
                    <a:pt x="2522" y="0"/>
                  </a:moveTo>
                  <a:cubicBezTo>
                    <a:pt x="2312" y="0"/>
                    <a:pt x="2112" y="53"/>
                    <a:pt x="1931" y="164"/>
                  </a:cubicBezTo>
                  <a:cubicBezTo>
                    <a:pt x="578" y="1025"/>
                    <a:pt x="1" y="4467"/>
                    <a:pt x="665" y="7061"/>
                  </a:cubicBezTo>
                  <a:cubicBezTo>
                    <a:pt x="1181" y="9102"/>
                    <a:pt x="2324" y="10479"/>
                    <a:pt x="1673" y="12814"/>
                  </a:cubicBezTo>
                  <a:cubicBezTo>
                    <a:pt x="1980" y="11745"/>
                    <a:pt x="2472" y="10749"/>
                    <a:pt x="3148" y="9876"/>
                  </a:cubicBezTo>
                  <a:cubicBezTo>
                    <a:pt x="7194" y="4488"/>
                    <a:pt x="4452" y="0"/>
                    <a:pt x="252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1"/>
            <p:cNvSpPr/>
            <p:nvPr/>
          </p:nvSpPr>
          <p:spPr>
            <a:xfrm>
              <a:off x="538491" y="3631398"/>
              <a:ext cx="182293" cy="737939"/>
            </a:xfrm>
            <a:custGeom>
              <a:rect b="b" l="l" r="r" t="t"/>
              <a:pathLst>
                <a:path extrusionOk="0" h="14306" w="3534">
                  <a:moveTo>
                    <a:pt x="2791" y="1"/>
                  </a:moveTo>
                  <a:lnTo>
                    <a:pt x="2791" y="1"/>
                  </a:lnTo>
                  <a:cubicBezTo>
                    <a:pt x="3197" y="3418"/>
                    <a:pt x="2250" y="9725"/>
                    <a:pt x="0" y="14286"/>
                  </a:cubicBezTo>
                  <a:cubicBezTo>
                    <a:pt x="28" y="14299"/>
                    <a:pt x="56" y="14306"/>
                    <a:pt x="86" y="14306"/>
                  </a:cubicBezTo>
                  <a:cubicBezTo>
                    <a:pt x="1186" y="14306"/>
                    <a:pt x="3533" y="5101"/>
                    <a:pt x="279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1"/>
            <p:cNvSpPr/>
            <p:nvPr/>
          </p:nvSpPr>
          <p:spPr>
            <a:xfrm>
              <a:off x="851288" y="3680865"/>
              <a:ext cx="706113" cy="261781"/>
            </a:xfrm>
            <a:custGeom>
              <a:rect b="b" l="l" r="r" t="t"/>
              <a:pathLst>
                <a:path extrusionOk="0" h="5075" w="13689">
                  <a:moveTo>
                    <a:pt x="7391" y="0"/>
                  </a:moveTo>
                  <a:cubicBezTo>
                    <a:pt x="5914" y="0"/>
                    <a:pt x="4225" y="621"/>
                    <a:pt x="2751" y="2312"/>
                  </a:cubicBezTo>
                  <a:cubicBezTo>
                    <a:pt x="1560" y="3713"/>
                    <a:pt x="780" y="4460"/>
                    <a:pt x="366" y="4811"/>
                  </a:cubicBezTo>
                  <a:lnTo>
                    <a:pt x="366" y="4811"/>
                  </a:lnTo>
                  <a:cubicBezTo>
                    <a:pt x="884" y="4520"/>
                    <a:pt x="1541" y="4429"/>
                    <a:pt x="2272" y="4429"/>
                  </a:cubicBezTo>
                  <a:cubicBezTo>
                    <a:pt x="3512" y="4429"/>
                    <a:pt x="4967" y="4692"/>
                    <a:pt x="6322" y="4692"/>
                  </a:cubicBezTo>
                  <a:cubicBezTo>
                    <a:pt x="6528" y="4692"/>
                    <a:pt x="6731" y="4686"/>
                    <a:pt x="6931" y="4672"/>
                  </a:cubicBezTo>
                  <a:cubicBezTo>
                    <a:pt x="13689" y="4281"/>
                    <a:pt x="11270" y="0"/>
                    <a:pt x="7391" y="0"/>
                  </a:cubicBezTo>
                  <a:close/>
                  <a:moveTo>
                    <a:pt x="366" y="4811"/>
                  </a:moveTo>
                  <a:lnTo>
                    <a:pt x="366" y="4811"/>
                  </a:lnTo>
                  <a:cubicBezTo>
                    <a:pt x="248" y="4877"/>
                    <a:pt x="137" y="4953"/>
                    <a:pt x="34" y="5041"/>
                  </a:cubicBezTo>
                  <a:cubicBezTo>
                    <a:pt x="10" y="5062"/>
                    <a:pt x="1" y="5074"/>
                    <a:pt x="8" y="5074"/>
                  </a:cubicBezTo>
                  <a:cubicBezTo>
                    <a:pt x="26" y="5074"/>
                    <a:pt x="143" y="5000"/>
                    <a:pt x="366" y="481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1"/>
            <p:cNvSpPr/>
            <p:nvPr/>
          </p:nvSpPr>
          <p:spPr>
            <a:xfrm>
              <a:off x="648207" y="3796307"/>
              <a:ext cx="648753" cy="318367"/>
            </a:xfrm>
            <a:custGeom>
              <a:rect b="b" l="l" r="r" t="t"/>
              <a:pathLst>
                <a:path extrusionOk="0" h="6172" w="12577">
                  <a:moveTo>
                    <a:pt x="12576" y="0"/>
                  </a:moveTo>
                  <a:lnTo>
                    <a:pt x="12576" y="0"/>
                  </a:lnTo>
                  <a:cubicBezTo>
                    <a:pt x="4979" y="234"/>
                    <a:pt x="0" y="5569"/>
                    <a:pt x="1008" y="6171"/>
                  </a:cubicBezTo>
                  <a:cubicBezTo>
                    <a:pt x="3246" y="2373"/>
                    <a:pt x="8249" y="258"/>
                    <a:pt x="1257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1"/>
            <p:cNvSpPr/>
            <p:nvPr/>
          </p:nvSpPr>
          <p:spPr>
            <a:xfrm>
              <a:off x="906945" y="3434043"/>
              <a:ext cx="129988" cy="250691"/>
            </a:xfrm>
            <a:custGeom>
              <a:rect b="b" l="l" r="r" t="t"/>
              <a:pathLst>
                <a:path extrusionOk="0" h="4860" w="2520">
                  <a:moveTo>
                    <a:pt x="1346" y="1"/>
                  </a:moveTo>
                  <a:cubicBezTo>
                    <a:pt x="744" y="1"/>
                    <a:pt x="117" y="572"/>
                    <a:pt x="74" y="1688"/>
                  </a:cubicBezTo>
                  <a:cubicBezTo>
                    <a:pt x="0" y="3191"/>
                    <a:pt x="1165" y="3601"/>
                    <a:pt x="902" y="4836"/>
                  </a:cubicBezTo>
                  <a:lnTo>
                    <a:pt x="902" y="4836"/>
                  </a:lnTo>
                  <a:cubicBezTo>
                    <a:pt x="1206" y="3482"/>
                    <a:pt x="2397" y="3436"/>
                    <a:pt x="2471" y="1725"/>
                  </a:cubicBezTo>
                  <a:cubicBezTo>
                    <a:pt x="2520" y="566"/>
                    <a:pt x="1945" y="1"/>
                    <a:pt x="1346" y="1"/>
                  </a:cubicBezTo>
                  <a:close/>
                  <a:moveTo>
                    <a:pt x="902" y="4836"/>
                  </a:moveTo>
                  <a:cubicBezTo>
                    <a:pt x="901" y="4844"/>
                    <a:pt x="899" y="4852"/>
                    <a:pt x="897" y="4860"/>
                  </a:cubicBezTo>
                  <a:cubicBezTo>
                    <a:pt x="899" y="4852"/>
                    <a:pt x="901" y="4844"/>
                    <a:pt x="902" y="4836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1"/>
            <p:cNvSpPr/>
            <p:nvPr/>
          </p:nvSpPr>
          <p:spPr>
            <a:xfrm>
              <a:off x="914528" y="3488101"/>
              <a:ext cx="59629" cy="281331"/>
            </a:xfrm>
            <a:custGeom>
              <a:rect b="b" l="l" r="r" t="t"/>
              <a:pathLst>
                <a:path extrusionOk="0" h="5454" w="1156">
                  <a:moveTo>
                    <a:pt x="1156" y="1"/>
                  </a:moveTo>
                  <a:cubicBezTo>
                    <a:pt x="1094" y="1439"/>
                    <a:pt x="873" y="4291"/>
                    <a:pt x="0" y="5422"/>
                  </a:cubicBezTo>
                  <a:cubicBezTo>
                    <a:pt x="31" y="5443"/>
                    <a:pt x="61" y="5453"/>
                    <a:pt x="93" y="5453"/>
                  </a:cubicBezTo>
                  <a:cubicBezTo>
                    <a:pt x="557" y="5453"/>
                    <a:pt x="1110" y="3191"/>
                    <a:pt x="1156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1"/>
            <p:cNvSpPr/>
            <p:nvPr/>
          </p:nvSpPr>
          <p:spPr>
            <a:xfrm>
              <a:off x="-459011" y="4101314"/>
              <a:ext cx="649424" cy="669025"/>
            </a:xfrm>
            <a:custGeom>
              <a:rect b="b" l="l" r="r" t="t"/>
              <a:pathLst>
                <a:path extrusionOk="0" h="12970" w="12590">
                  <a:moveTo>
                    <a:pt x="6398" y="1"/>
                  </a:moveTo>
                  <a:cubicBezTo>
                    <a:pt x="5483" y="1"/>
                    <a:pt x="4574" y="229"/>
                    <a:pt x="3812" y="652"/>
                  </a:cubicBezTo>
                  <a:cubicBezTo>
                    <a:pt x="1869" y="1734"/>
                    <a:pt x="1" y="4635"/>
                    <a:pt x="996" y="6922"/>
                  </a:cubicBezTo>
                  <a:cubicBezTo>
                    <a:pt x="2472" y="10364"/>
                    <a:pt x="7733" y="9528"/>
                    <a:pt x="8557" y="12970"/>
                  </a:cubicBezTo>
                  <a:cubicBezTo>
                    <a:pt x="7746" y="9577"/>
                    <a:pt x="12589" y="7081"/>
                    <a:pt x="10721" y="2705"/>
                  </a:cubicBezTo>
                  <a:cubicBezTo>
                    <a:pt x="9907" y="827"/>
                    <a:pt x="8141" y="1"/>
                    <a:pt x="6398" y="1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1"/>
            <p:cNvSpPr/>
            <p:nvPr/>
          </p:nvSpPr>
          <p:spPr>
            <a:xfrm>
              <a:off x="-193928" y="4268080"/>
              <a:ext cx="242902" cy="756561"/>
            </a:xfrm>
            <a:custGeom>
              <a:rect b="b" l="l" r="r" t="t"/>
              <a:pathLst>
                <a:path extrusionOk="0" h="14667" w="4709">
                  <a:moveTo>
                    <a:pt x="0" y="1"/>
                  </a:moveTo>
                  <a:cubicBezTo>
                    <a:pt x="2066" y="4647"/>
                    <a:pt x="3356" y="9602"/>
                    <a:pt x="3836" y="14667"/>
                  </a:cubicBezTo>
                  <a:lnTo>
                    <a:pt x="4709" y="14556"/>
                  </a:lnTo>
                  <a:cubicBezTo>
                    <a:pt x="3934" y="9479"/>
                    <a:pt x="2336" y="4561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99" name="Google Shape;1799;p31"/>
            <p:cNvGrpSpPr/>
            <p:nvPr/>
          </p:nvGrpSpPr>
          <p:grpSpPr>
            <a:xfrm>
              <a:off x="1028982" y="4105447"/>
              <a:ext cx="1739559" cy="2035653"/>
              <a:chOff x="1486184" y="4241847"/>
              <a:chExt cx="1427506" cy="1670485"/>
            </a:xfrm>
          </p:grpSpPr>
          <p:sp>
            <p:nvSpPr>
              <p:cNvPr id="1800" name="Google Shape;1800;p31"/>
              <p:cNvSpPr/>
              <p:nvPr/>
            </p:nvSpPr>
            <p:spPr>
              <a:xfrm rot="-3591666">
                <a:off x="2116819" y="4305366"/>
                <a:ext cx="241308" cy="163984"/>
              </a:xfrm>
              <a:custGeom>
                <a:rect b="b" l="l" r="r" t="t"/>
                <a:pathLst>
                  <a:path extrusionOk="0" h="3179" w="4678">
                    <a:moveTo>
                      <a:pt x="264" y="2616"/>
                    </a:moveTo>
                    <a:cubicBezTo>
                      <a:pt x="46" y="2630"/>
                      <a:pt x="1" y="2705"/>
                      <a:pt x="67" y="2705"/>
                    </a:cubicBezTo>
                    <a:cubicBezTo>
                      <a:pt x="103" y="2705"/>
                      <a:pt x="172" y="2683"/>
                      <a:pt x="264" y="2616"/>
                    </a:cubicBezTo>
                    <a:close/>
                    <a:moveTo>
                      <a:pt x="2785" y="1"/>
                    </a:moveTo>
                    <a:cubicBezTo>
                      <a:pt x="2146" y="1"/>
                      <a:pt x="1463" y="416"/>
                      <a:pt x="1032" y="1456"/>
                    </a:cubicBezTo>
                    <a:cubicBezTo>
                      <a:pt x="738" y="2155"/>
                      <a:pt x="453" y="2479"/>
                      <a:pt x="264" y="2616"/>
                    </a:cubicBezTo>
                    <a:lnTo>
                      <a:pt x="264" y="2616"/>
                    </a:lnTo>
                    <a:cubicBezTo>
                      <a:pt x="287" y="2614"/>
                      <a:pt x="311" y="2614"/>
                      <a:pt x="337" y="2614"/>
                    </a:cubicBezTo>
                    <a:cubicBezTo>
                      <a:pt x="581" y="2614"/>
                      <a:pt x="991" y="2683"/>
                      <a:pt x="1622" y="2943"/>
                    </a:cubicBezTo>
                    <a:cubicBezTo>
                      <a:pt x="2033" y="3107"/>
                      <a:pt x="2401" y="3178"/>
                      <a:pt x="2724" y="3178"/>
                    </a:cubicBezTo>
                    <a:cubicBezTo>
                      <a:pt x="4121" y="3178"/>
                      <a:pt x="4678" y="1846"/>
                      <a:pt x="4229" y="927"/>
                    </a:cubicBezTo>
                    <a:cubicBezTo>
                      <a:pt x="3949" y="367"/>
                      <a:pt x="3386" y="1"/>
                      <a:pt x="2785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31"/>
              <p:cNvSpPr/>
              <p:nvPr/>
            </p:nvSpPr>
            <p:spPr>
              <a:xfrm rot="-3591666">
                <a:off x="1192987" y="4956679"/>
                <a:ext cx="1538892" cy="207933"/>
              </a:xfrm>
              <a:custGeom>
                <a:rect b="b" l="l" r="r" t="t"/>
                <a:pathLst>
                  <a:path extrusionOk="0" h="4031" w="29833">
                    <a:moveTo>
                      <a:pt x="29482" y="0"/>
                    </a:moveTo>
                    <a:cubicBezTo>
                      <a:pt x="29482" y="0"/>
                      <a:pt x="29481" y="0"/>
                      <a:pt x="29481" y="0"/>
                    </a:cubicBezTo>
                    <a:cubicBezTo>
                      <a:pt x="29332" y="9"/>
                      <a:pt x="21916" y="3726"/>
                      <a:pt x="11312" y="3726"/>
                    </a:cubicBezTo>
                    <a:cubicBezTo>
                      <a:pt x="7872" y="3726"/>
                      <a:pt x="4096" y="3335"/>
                      <a:pt x="124" y="2299"/>
                    </a:cubicBezTo>
                    <a:lnTo>
                      <a:pt x="1" y="2815"/>
                    </a:lnTo>
                    <a:cubicBezTo>
                      <a:pt x="3606" y="3691"/>
                      <a:pt x="7104" y="4030"/>
                      <a:pt x="10355" y="4030"/>
                    </a:cubicBezTo>
                    <a:cubicBezTo>
                      <a:pt x="21558" y="4030"/>
                      <a:pt x="29833" y="0"/>
                      <a:pt x="2948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31"/>
              <p:cNvSpPr/>
              <p:nvPr/>
            </p:nvSpPr>
            <p:spPr>
              <a:xfrm rot="-3591666">
                <a:off x="2053792" y="4885916"/>
                <a:ext cx="473227" cy="277674"/>
              </a:xfrm>
              <a:custGeom>
                <a:rect b="b" l="l" r="r" t="t"/>
                <a:pathLst>
                  <a:path extrusionOk="0" h="5383" w="9174">
                    <a:moveTo>
                      <a:pt x="70" y="0"/>
                    </a:moveTo>
                    <a:cubicBezTo>
                      <a:pt x="0" y="0"/>
                      <a:pt x="117" y="67"/>
                      <a:pt x="520" y="146"/>
                    </a:cubicBezTo>
                    <a:lnTo>
                      <a:pt x="520" y="146"/>
                    </a:lnTo>
                    <a:cubicBezTo>
                      <a:pt x="289" y="40"/>
                      <a:pt x="124" y="0"/>
                      <a:pt x="70" y="0"/>
                    </a:cubicBezTo>
                    <a:close/>
                    <a:moveTo>
                      <a:pt x="520" y="146"/>
                    </a:moveTo>
                    <a:lnTo>
                      <a:pt x="520" y="146"/>
                    </a:lnTo>
                    <a:cubicBezTo>
                      <a:pt x="773" y="262"/>
                      <a:pt x="1104" y="457"/>
                      <a:pt x="1453" y="764"/>
                    </a:cubicBezTo>
                    <a:cubicBezTo>
                      <a:pt x="1644" y="922"/>
                      <a:pt x="4911" y="5382"/>
                      <a:pt x="7149" y="5382"/>
                    </a:cubicBezTo>
                    <a:cubicBezTo>
                      <a:pt x="7354" y="5382"/>
                      <a:pt x="7550" y="5345"/>
                      <a:pt x="7735" y="5263"/>
                    </a:cubicBezTo>
                    <a:cubicBezTo>
                      <a:pt x="9173" y="4637"/>
                      <a:pt x="7845" y="1194"/>
                      <a:pt x="4379" y="506"/>
                    </a:cubicBezTo>
                    <a:cubicBezTo>
                      <a:pt x="3357" y="315"/>
                      <a:pt x="2634" y="302"/>
                      <a:pt x="2150" y="302"/>
                    </a:cubicBezTo>
                    <a:cubicBezTo>
                      <a:pt x="2069" y="302"/>
                      <a:pt x="1995" y="302"/>
                      <a:pt x="1927" y="302"/>
                    </a:cubicBezTo>
                    <a:cubicBezTo>
                      <a:pt x="1824" y="302"/>
                      <a:pt x="1736" y="301"/>
                      <a:pt x="1662" y="297"/>
                    </a:cubicBezTo>
                    <a:cubicBezTo>
                      <a:pt x="1148" y="251"/>
                      <a:pt x="776" y="196"/>
                      <a:pt x="520" y="146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31"/>
              <p:cNvSpPr/>
              <p:nvPr/>
            </p:nvSpPr>
            <p:spPr>
              <a:xfrm rot="-3591666">
                <a:off x="1904221" y="5017648"/>
                <a:ext cx="507995" cy="222170"/>
              </a:xfrm>
              <a:custGeom>
                <a:rect b="b" l="l" r="r" t="t"/>
                <a:pathLst>
                  <a:path extrusionOk="0" h="4307" w="9848">
                    <a:moveTo>
                      <a:pt x="599" y="0"/>
                    </a:moveTo>
                    <a:cubicBezTo>
                      <a:pt x="222" y="0"/>
                      <a:pt x="3" y="72"/>
                      <a:pt x="1" y="213"/>
                    </a:cubicBezTo>
                    <a:cubicBezTo>
                      <a:pt x="3615" y="262"/>
                      <a:pt x="7672" y="2205"/>
                      <a:pt x="9848" y="4307"/>
                    </a:cubicBezTo>
                    <a:cubicBezTo>
                      <a:pt x="6974" y="1383"/>
                      <a:pt x="2256" y="0"/>
                      <a:pt x="599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31"/>
              <p:cNvSpPr/>
              <p:nvPr/>
            </p:nvSpPr>
            <p:spPr>
              <a:xfrm rot="-3591666">
                <a:off x="1741916" y="4748909"/>
                <a:ext cx="320746" cy="356288"/>
              </a:xfrm>
              <a:custGeom>
                <a:rect b="b" l="l" r="r" t="t"/>
                <a:pathLst>
                  <a:path extrusionOk="0" h="6907" w="6218">
                    <a:moveTo>
                      <a:pt x="5011" y="0"/>
                    </a:moveTo>
                    <a:cubicBezTo>
                      <a:pt x="4514" y="0"/>
                      <a:pt x="3822" y="583"/>
                      <a:pt x="2951" y="2149"/>
                    </a:cubicBezTo>
                    <a:cubicBezTo>
                      <a:pt x="1678" y="4424"/>
                      <a:pt x="1843" y="6042"/>
                      <a:pt x="27" y="6894"/>
                    </a:cubicBezTo>
                    <a:lnTo>
                      <a:pt x="27" y="6894"/>
                    </a:lnTo>
                    <a:cubicBezTo>
                      <a:pt x="2253" y="5865"/>
                      <a:pt x="4161" y="6343"/>
                      <a:pt x="5496" y="3809"/>
                    </a:cubicBezTo>
                    <a:cubicBezTo>
                      <a:pt x="6218" y="2348"/>
                      <a:pt x="6009" y="0"/>
                      <a:pt x="5011" y="0"/>
                    </a:cubicBezTo>
                    <a:close/>
                    <a:moveTo>
                      <a:pt x="27" y="6894"/>
                    </a:moveTo>
                    <a:cubicBezTo>
                      <a:pt x="18" y="6898"/>
                      <a:pt x="9" y="6902"/>
                      <a:pt x="0" y="6906"/>
                    </a:cubicBezTo>
                    <a:cubicBezTo>
                      <a:pt x="9" y="6902"/>
                      <a:pt x="18" y="6898"/>
                      <a:pt x="27" y="6894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31"/>
              <p:cNvSpPr/>
              <p:nvPr/>
            </p:nvSpPr>
            <p:spPr>
              <a:xfrm rot="-3591666">
                <a:off x="1694209" y="4921423"/>
                <a:ext cx="412978" cy="301918"/>
              </a:xfrm>
              <a:custGeom>
                <a:rect b="b" l="l" r="r" t="t"/>
                <a:pathLst>
                  <a:path extrusionOk="0" h="5853" w="8006">
                    <a:moveTo>
                      <a:pt x="8006" y="0"/>
                    </a:moveTo>
                    <a:lnTo>
                      <a:pt x="8006" y="0"/>
                    </a:lnTo>
                    <a:cubicBezTo>
                      <a:pt x="6847" y="3233"/>
                      <a:pt x="3569" y="5594"/>
                      <a:pt x="83" y="5594"/>
                    </a:cubicBezTo>
                    <a:cubicBezTo>
                      <a:pt x="56" y="5594"/>
                      <a:pt x="29" y="5594"/>
                      <a:pt x="2" y="5594"/>
                    </a:cubicBezTo>
                    <a:lnTo>
                      <a:pt x="2" y="5594"/>
                    </a:lnTo>
                    <a:cubicBezTo>
                      <a:pt x="0" y="5763"/>
                      <a:pt x="221" y="5852"/>
                      <a:pt x="593" y="5852"/>
                    </a:cubicBezTo>
                    <a:cubicBezTo>
                      <a:pt x="2196" y="5852"/>
                      <a:pt x="6608" y="4182"/>
                      <a:pt x="8006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31"/>
              <p:cNvSpPr/>
              <p:nvPr/>
            </p:nvSpPr>
            <p:spPr>
              <a:xfrm rot="-3591666">
                <a:off x="1856461" y="4585090"/>
                <a:ext cx="354998" cy="301557"/>
              </a:xfrm>
              <a:custGeom>
                <a:rect b="b" l="l" r="r" t="t"/>
                <a:pathLst>
                  <a:path extrusionOk="0" h="5846" w="6882">
                    <a:moveTo>
                      <a:pt x="4966" y="1"/>
                    </a:moveTo>
                    <a:cubicBezTo>
                      <a:pt x="4247" y="1"/>
                      <a:pt x="3261" y="748"/>
                      <a:pt x="2226" y="2796"/>
                    </a:cubicBezTo>
                    <a:cubicBezTo>
                      <a:pt x="1614" y="3995"/>
                      <a:pt x="1465" y="5145"/>
                      <a:pt x="22" y="5835"/>
                    </a:cubicBezTo>
                    <a:lnTo>
                      <a:pt x="22" y="5835"/>
                    </a:lnTo>
                    <a:cubicBezTo>
                      <a:pt x="811" y="5463"/>
                      <a:pt x="1457" y="5389"/>
                      <a:pt x="2078" y="5304"/>
                    </a:cubicBezTo>
                    <a:cubicBezTo>
                      <a:pt x="6881" y="4552"/>
                      <a:pt x="6741" y="1"/>
                      <a:pt x="4966" y="1"/>
                    </a:cubicBezTo>
                    <a:close/>
                    <a:moveTo>
                      <a:pt x="22" y="5835"/>
                    </a:moveTo>
                    <a:cubicBezTo>
                      <a:pt x="15" y="5838"/>
                      <a:pt x="8" y="5842"/>
                      <a:pt x="1" y="5845"/>
                    </a:cubicBezTo>
                    <a:cubicBezTo>
                      <a:pt x="8" y="5842"/>
                      <a:pt x="15" y="5838"/>
                      <a:pt x="22" y="5835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31"/>
              <p:cNvSpPr/>
              <p:nvPr/>
            </p:nvSpPr>
            <p:spPr>
              <a:xfrm rot="-3591666">
                <a:off x="1824587" y="4755642"/>
                <a:ext cx="399566" cy="257092"/>
              </a:xfrm>
              <a:custGeom>
                <a:rect b="b" l="l" r="r" t="t"/>
                <a:pathLst>
                  <a:path extrusionOk="0" h="4984" w="7746">
                    <a:moveTo>
                      <a:pt x="7746" y="0"/>
                    </a:moveTo>
                    <a:lnTo>
                      <a:pt x="7746" y="0"/>
                    </a:lnTo>
                    <a:cubicBezTo>
                      <a:pt x="6344" y="2607"/>
                      <a:pt x="2840" y="4635"/>
                      <a:pt x="1" y="4783"/>
                    </a:cubicBezTo>
                    <a:cubicBezTo>
                      <a:pt x="9" y="4917"/>
                      <a:pt x="169" y="4983"/>
                      <a:pt x="439" y="4983"/>
                    </a:cubicBezTo>
                    <a:cubicBezTo>
                      <a:pt x="1827" y="4983"/>
                      <a:pt x="6120" y="3241"/>
                      <a:pt x="7746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31"/>
              <p:cNvSpPr/>
              <p:nvPr/>
            </p:nvSpPr>
            <p:spPr>
              <a:xfrm rot="-3591666">
                <a:off x="2139062" y="4547812"/>
                <a:ext cx="451717" cy="187764"/>
              </a:xfrm>
              <a:custGeom>
                <a:rect b="b" l="l" r="r" t="t"/>
                <a:pathLst>
                  <a:path extrusionOk="0" h="3640" w="8757">
                    <a:moveTo>
                      <a:pt x="25" y="440"/>
                    </a:moveTo>
                    <a:cubicBezTo>
                      <a:pt x="0" y="440"/>
                      <a:pt x="62" y="458"/>
                      <a:pt x="235" y="465"/>
                    </a:cubicBezTo>
                    <a:lnTo>
                      <a:pt x="235" y="465"/>
                    </a:lnTo>
                    <a:cubicBezTo>
                      <a:pt x="174" y="455"/>
                      <a:pt x="111" y="447"/>
                      <a:pt x="47" y="442"/>
                    </a:cubicBezTo>
                    <a:cubicBezTo>
                      <a:pt x="37" y="441"/>
                      <a:pt x="29" y="440"/>
                      <a:pt x="25" y="440"/>
                    </a:cubicBezTo>
                    <a:close/>
                    <a:moveTo>
                      <a:pt x="4057" y="1"/>
                    </a:moveTo>
                    <a:cubicBezTo>
                      <a:pt x="3622" y="1"/>
                      <a:pt x="3168" y="50"/>
                      <a:pt x="2702" y="159"/>
                    </a:cubicBezTo>
                    <a:cubicBezTo>
                      <a:pt x="1494" y="414"/>
                      <a:pt x="762" y="468"/>
                      <a:pt x="375" y="468"/>
                    </a:cubicBezTo>
                    <a:cubicBezTo>
                      <a:pt x="322" y="468"/>
                      <a:pt x="275" y="467"/>
                      <a:pt x="235" y="465"/>
                    </a:cubicBezTo>
                    <a:lnTo>
                      <a:pt x="235" y="465"/>
                    </a:lnTo>
                    <a:cubicBezTo>
                      <a:pt x="1617" y="695"/>
                      <a:pt x="2301" y="2155"/>
                      <a:pt x="4067" y="3073"/>
                    </a:cubicBezTo>
                    <a:cubicBezTo>
                      <a:pt x="4801" y="3440"/>
                      <a:pt x="5626" y="3640"/>
                      <a:pt x="6342" y="3640"/>
                    </a:cubicBezTo>
                    <a:cubicBezTo>
                      <a:pt x="7041" y="3640"/>
                      <a:pt x="7636" y="3449"/>
                      <a:pt x="7939" y="3036"/>
                    </a:cubicBezTo>
                    <a:cubicBezTo>
                      <a:pt x="8756" y="1954"/>
                      <a:pt x="6798" y="1"/>
                      <a:pt x="4057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31"/>
              <p:cNvSpPr/>
              <p:nvPr/>
            </p:nvSpPr>
            <p:spPr>
              <a:xfrm rot="-3591666">
                <a:off x="2026120" y="4697532"/>
                <a:ext cx="480088" cy="103373"/>
              </a:xfrm>
              <a:custGeom>
                <a:rect b="b" l="l" r="r" t="t"/>
                <a:pathLst>
                  <a:path extrusionOk="0" h="2004" w="9307">
                    <a:moveTo>
                      <a:pt x="1234" y="1"/>
                    </a:moveTo>
                    <a:cubicBezTo>
                      <a:pt x="808" y="1"/>
                      <a:pt x="395" y="27"/>
                      <a:pt x="0" y="85"/>
                    </a:cubicBezTo>
                    <a:cubicBezTo>
                      <a:pt x="30" y="263"/>
                      <a:pt x="145" y="312"/>
                      <a:pt x="382" y="312"/>
                    </a:cubicBezTo>
                    <a:cubicBezTo>
                      <a:pt x="681" y="312"/>
                      <a:pt x="1176" y="233"/>
                      <a:pt x="1940" y="233"/>
                    </a:cubicBezTo>
                    <a:cubicBezTo>
                      <a:pt x="3340" y="233"/>
                      <a:pt x="5644" y="498"/>
                      <a:pt x="9306" y="2003"/>
                    </a:cubicBezTo>
                    <a:cubicBezTo>
                      <a:pt x="7030" y="1029"/>
                      <a:pt x="3879" y="1"/>
                      <a:pt x="1234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31"/>
              <p:cNvSpPr/>
              <p:nvPr/>
            </p:nvSpPr>
            <p:spPr>
              <a:xfrm rot="-3591666">
                <a:off x="2100858" y="4455693"/>
                <a:ext cx="126380" cy="136903"/>
              </a:xfrm>
              <a:custGeom>
                <a:rect b="b" l="l" r="r" t="t"/>
                <a:pathLst>
                  <a:path extrusionOk="0" h="2654" w="2450">
                    <a:moveTo>
                      <a:pt x="1484" y="1"/>
                    </a:moveTo>
                    <a:cubicBezTo>
                      <a:pt x="1200" y="1"/>
                      <a:pt x="879" y="174"/>
                      <a:pt x="627" y="589"/>
                    </a:cubicBezTo>
                    <a:cubicBezTo>
                      <a:pt x="123" y="1425"/>
                      <a:pt x="615" y="2088"/>
                      <a:pt x="0" y="2654"/>
                    </a:cubicBezTo>
                    <a:cubicBezTo>
                      <a:pt x="627" y="2088"/>
                      <a:pt x="1402" y="2347"/>
                      <a:pt x="1955" y="1461"/>
                    </a:cubicBezTo>
                    <a:cubicBezTo>
                      <a:pt x="2450" y="651"/>
                      <a:pt x="2035" y="1"/>
                      <a:pt x="1484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31"/>
              <p:cNvSpPr/>
              <p:nvPr/>
            </p:nvSpPr>
            <p:spPr>
              <a:xfrm rot="-3591666">
                <a:off x="2103012" y="4517789"/>
                <a:ext cx="130042" cy="136335"/>
              </a:xfrm>
              <a:custGeom>
                <a:rect b="b" l="l" r="r" t="t"/>
                <a:pathLst>
                  <a:path extrusionOk="0" h="2643" w="2521">
                    <a:moveTo>
                      <a:pt x="2521" y="1"/>
                    </a:moveTo>
                    <a:cubicBezTo>
                      <a:pt x="1980" y="923"/>
                      <a:pt x="1033" y="2263"/>
                      <a:pt x="1" y="2570"/>
                    </a:cubicBezTo>
                    <a:cubicBezTo>
                      <a:pt x="12" y="2618"/>
                      <a:pt x="48" y="2642"/>
                      <a:pt x="104" y="2642"/>
                    </a:cubicBezTo>
                    <a:cubicBezTo>
                      <a:pt x="460" y="2642"/>
                      <a:pt x="1628" y="1680"/>
                      <a:pt x="2521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31"/>
              <p:cNvSpPr/>
              <p:nvPr/>
            </p:nvSpPr>
            <p:spPr>
              <a:xfrm rot="-3591666">
                <a:off x="2105793" y="5057769"/>
                <a:ext cx="772618" cy="526410"/>
              </a:xfrm>
              <a:custGeom>
                <a:rect b="b" l="l" r="r" t="t"/>
                <a:pathLst>
                  <a:path extrusionOk="0" h="10205" w="14978">
                    <a:moveTo>
                      <a:pt x="199" y="1248"/>
                    </a:moveTo>
                    <a:cubicBezTo>
                      <a:pt x="1" y="1248"/>
                      <a:pt x="90" y="1410"/>
                      <a:pt x="706" y="1421"/>
                    </a:cubicBezTo>
                    <a:lnTo>
                      <a:pt x="706" y="1421"/>
                    </a:lnTo>
                    <a:cubicBezTo>
                      <a:pt x="482" y="1292"/>
                      <a:pt x="302" y="1248"/>
                      <a:pt x="199" y="1248"/>
                    </a:cubicBezTo>
                    <a:close/>
                    <a:moveTo>
                      <a:pt x="7768" y="0"/>
                    </a:moveTo>
                    <a:cubicBezTo>
                      <a:pt x="6976" y="0"/>
                      <a:pt x="6111" y="132"/>
                      <a:pt x="5182" y="426"/>
                    </a:cubicBezTo>
                    <a:cubicBezTo>
                      <a:pt x="2858" y="1227"/>
                      <a:pt x="1494" y="1422"/>
                      <a:pt x="776" y="1422"/>
                    </a:cubicBezTo>
                    <a:cubicBezTo>
                      <a:pt x="752" y="1422"/>
                      <a:pt x="728" y="1422"/>
                      <a:pt x="706" y="1421"/>
                    </a:cubicBezTo>
                    <a:lnTo>
                      <a:pt x="706" y="1421"/>
                    </a:lnTo>
                    <a:cubicBezTo>
                      <a:pt x="1307" y="1770"/>
                      <a:pt x="2226" y="2741"/>
                      <a:pt x="2822" y="5171"/>
                    </a:cubicBezTo>
                    <a:cubicBezTo>
                      <a:pt x="3203" y="6855"/>
                      <a:pt x="3485" y="8527"/>
                      <a:pt x="4862" y="9535"/>
                    </a:cubicBezTo>
                    <a:cubicBezTo>
                      <a:pt x="5497" y="10010"/>
                      <a:pt x="6297" y="10204"/>
                      <a:pt x="7136" y="10204"/>
                    </a:cubicBezTo>
                    <a:cubicBezTo>
                      <a:pt x="8817" y="10204"/>
                      <a:pt x="10652" y="9425"/>
                      <a:pt x="11611" y="8564"/>
                    </a:cubicBezTo>
                    <a:cubicBezTo>
                      <a:pt x="14977" y="5560"/>
                      <a:pt x="12907" y="0"/>
                      <a:pt x="7768" y="0"/>
                    </a:cubicBezTo>
                    <a:close/>
                  </a:path>
                </a:pathLst>
              </a:custGeom>
              <a:solidFill>
                <a:srgbClr val="C335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31"/>
              <p:cNvSpPr/>
              <p:nvPr/>
            </p:nvSpPr>
            <p:spPr>
              <a:xfrm rot="-3591666">
                <a:off x="1894997" y="5331961"/>
                <a:ext cx="745124" cy="343753"/>
              </a:xfrm>
              <a:custGeom>
                <a:rect b="b" l="l" r="r" t="t"/>
                <a:pathLst>
                  <a:path extrusionOk="0" h="6664" w="14445">
                    <a:moveTo>
                      <a:pt x="0" y="1"/>
                    </a:moveTo>
                    <a:lnTo>
                      <a:pt x="74" y="947"/>
                    </a:lnTo>
                    <a:cubicBezTo>
                      <a:pt x="5446" y="1599"/>
                      <a:pt x="10548" y="3050"/>
                      <a:pt x="14445" y="6664"/>
                    </a:cubicBezTo>
                    <a:cubicBezTo>
                      <a:pt x="11372" y="3332"/>
                      <a:pt x="5200" y="345"/>
                      <a:pt x="0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14" name="Google Shape;1814;p31"/>
            <p:cNvSpPr/>
            <p:nvPr/>
          </p:nvSpPr>
          <p:spPr>
            <a:xfrm>
              <a:off x="-919333" y="2687747"/>
              <a:ext cx="672791" cy="546259"/>
            </a:xfrm>
            <a:custGeom>
              <a:rect b="b" l="l" r="r" t="t"/>
              <a:pathLst>
                <a:path extrusionOk="0" h="10590" w="13043">
                  <a:moveTo>
                    <a:pt x="5601" y="0"/>
                  </a:moveTo>
                  <a:cubicBezTo>
                    <a:pt x="5570" y="0"/>
                    <a:pt x="5539" y="1"/>
                    <a:pt x="5507" y="2"/>
                  </a:cubicBezTo>
                  <a:cubicBezTo>
                    <a:pt x="1307" y="148"/>
                    <a:pt x="0" y="10590"/>
                    <a:pt x="5849" y="10590"/>
                  </a:cubicBezTo>
                  <a:cubicBezTo>
                    <a:pt x="5907" y="10590"/>
                    <a:pt x="5965" y="10589"/>
                    <a:pt x="6023" y="10587"/>
                  </a:cubicBezTo>
                  <a:cubicBezTo>
                    <a:pt x="10302" y="10427"/>
                    <a:pt x="10154" y="5018"/>
                    <a:pt x="13043" y="4477"/>
                  </a:cubicBezTo>
                  <a:lnTo>
                    <a:pt x="13043" y="4477"/>
                  </a:lnTo>
                  <a:cubicBezTo>
                    <a:pt x="12886" y="4506"/>
                    <a:pt x="12732" y="4520"/>
                    <a:pt x="12582" y="4520"/>
                  </a:cubicBezTo>
                  <a:cubicBezTo>
                    <a:pt x="9885" y="4520"/>
                    <a:pt x="8362" y="0"/>
                    <a:pt x="5601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1"/>
            <p:cNvSpPr/>
            <p:nvPr/>
          </p:nvSpPr>
          <p:spPr>
            <a:xfrm>
              <a:off x="-698044" y="2840638"/>
              <a:ext cx="669025" cy="122973"/>
            </a:xfrm>
            <a:custGeom>
              <a:rect b="b" l="l" r="r" t="t"/>
              <a:pathLst>
                <a:path extrusionOk="0" h="2384" w="12970">
                  <a:moveTo>
                    <a:pt x="12785" y="1"/>
                  </a:moveTo>
                  <a:cubicBezTo>
                    <a:pt x="8347" y="1304"/>
                    <a:pt x="4340" y="2201"/>
                    <a:pt x="0" y="2361"/>
                  </a:cubicBezTo>
                  <a:cubicBezTo>
                    <a:pt x="482" y="2376"/>
                    <a:pt x="963" y="2384"/>
                    <a:pt x="1445" y="2384"/>
                  </a:cubicBezTo>
                  <a:cubicBezTo>
                    <a:pt x="5326" y="2384"/>
                    <a:pt x="9196" y="1900"/>
                    <a:pt x="12970" y="960"/>
                  </a:cubicBezTo>
                  <a:lnTo>
                    <a:pt x="12785" y="1"/>
                  </a:ln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1"/>
            <p:cNvSpPr/>
            <p:nvPr/>
          </p:nvSpPr>
          <p:spPr>
            <a:xfrm>
              <a:off x="-1088679" y="4120709"/>
              <a:ext cx="466099" cy="745419"/>
            </a:xfrm>
            <a:custGeom>
              <a:rect b="b" l="l" r="r" t="t"/>
              <a:pathLst>
                <a:path extrusionOk="0" h="14451" w="9036">
                  <a:moveTo>
                    <a:pt x="3309" y="0"/>
                  </a:moveTo>
                  <a:cubicBezTo>
                    <a:pt x="3144" y="0"/>
                    <a:pt x="2964" y="51"/>
                    <a:pt x="2766" y="165"/>
                  </a:cubicBezTo>
                  <a:cubicBezTo>
                    <a:pt x="0" y="1813"/>
                    <a:pt x="4340" y="3878"/>
                    <a:pt x="3492" y="7234"/>
                  </a:cubicBezTo>
                  <a:cubicBezTo>
                    <a:pt x="2582" y="10590"/>
                    <a:pt x="4586" y="9533"/>
                    <a:pt x="4868" y="13049"/>
                  </a:cubicBezTo>
                  <a:cubicBezTo>
                    <a:pt x="4930" y="14192"/>
                    <a:pt x="5459" y="14450"/>
                    <a:pt x="6528" y="14450"/>
                  </a:cubicBezTo>
                  <a:cubicBezTo>
                    <a:pt x="7721" y="14450"/>
                    <a:pt x="8372" y="14045"/>
                    <a:pt x="8593" y="13356"/>
                  </a:cubicBezTo>
                  <a:cubicBezTo>
                    <a:pt x="9036" y="12078"/>
                    <a:pt x="7930" y="10578"/>
                    <a:pt x="7696" y="9656"/>
                  </a:cubicBezTo>
                  <a:cubicBezTo>
                    <a:pt x="7438" y="8721"/>
                    <a:pt x="7671" y="8070"/>
                    <a:pt x="7807" y="7000"/>
                  </a:cubicBezTo>
                  <a:cubicBezTo>
                    <a:pt x="8151" y="4259"/>
                    <a:pt x="5557" y="3325"/>
                    <a:pt x="4930" y="1972"/>
                  </a:cubicBezTo>
                  <a:cubicBezTo>
                    <a:pt x="4516" y="1074"/>
                    <a:pt x="4069" y="0"/>
                    <a:pt x="3309" y="0"/>
                  </a:cubicBezTo>
                  <a:close/>
                </a:path>
              </a:pathLst>
            </a:custGeom>
            <a:solidFill>
              <a:srgbClr val="E198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1"/>
            <p:cNvSpPr/>
            <p:nvPr/>
          </p:nvSpPr>
          <p:spPr>
            <a:xfrm>
              <a:off x="-950902" y="4169145"/>
              <a:ext cx="246152" cy="778999"/>
            </a:xfrm>
            <a:custGeom>
              <a:rect b="b" l="l" r="r" t="t"/>
              <a:pathLst>
                <a:path extrusionOk="0" h="15102" w="4772">
                  <a:moveTo>
                    <a:pt x="329" y="1"/>
                  </a:moveTo>
                  <a:lnTo>
                    <a:pt x="329" y="1"/>
                  </a:lnTo>
                  <a:cubicBezTo>
                    <a:pt x="1455" y="2307"/>
                    <a:pt x="1884" y="3098"/>
                    <a:pt x="1726" y="3098"/>
                  </a:cubicBezTo>
                  <a:cubicBezTo>
                    <a:pt x="1633" y="3098"/>
                    <a:pt x="1341" y="2829"/>
                    <a:pt x="870" y="2435"/>
                  </a:cubicBezTo>
                  <a:cubicBezTo>
                    <a:pt x="271" y="1949"/>
                    <a:pt x="36" y="1765"/>
                    <a:pt x="26" y="1765"/>
                  </a:cubicBezTo>
                  <a:cubicBezTo>
                    <a:pt x="1" y="1765"/>
                    <a:pt x="1227" y="2794"/>
                    <a:pt x="1841" y="3295"/>
                  </a:cubicBezTo>
                  <a:cubicBezTo>
                    <a:pt x="1913" y="3488"/>
                    <a:pt x="2764" y="5757"/>
                    <a:pt x="2625" y="5757"/>
                  </a:cubicBezTo>
                  <a:cubicBezTo>
                    <a:pt x="2622" y="5757"/>
                    <a:pt x="2619" y="5756"/>
                    <a:pt x="2615" y="5754"/>
                  </a:cubicBezTo>
                  <a:cubicBezTo>
                    <a:pt x="2118" y="5542"/>
                    <a:pt x="1404" y="4984"/>
                    <a:pt x="1382" y="4984"/>
                  </a:cubicBezTo>
                  <a:cubicBezTo>
                    <a:pt x="1371" y="4984"/>
                    <a:pt x="1537" y="5127"/>
                    <a:pt x="2001" y="5533"/>
                  </a:cubicBezTo>
                  <a:cubicBezTo>
                    <a:pt x="2677" y="6074"/>
                    <a:pt x="2898" y="5459"/>
                    <a:pt x="3427" y="9245"/>
                  </a:cubicBezTo>
                  <a:cubicBezTo>
                    <a:pt x="2468" y="8618"/>
                    <a:pt x="1632" y="7832"/>
                    <a:pt x="931" y="6934"/>
                  </a:cubicBezTo>
                  <a:lnTo>
                    <a:pt x="931" y="6934"/>
                  </a:lnTo>
                  <a:cubicBezTo>
                    <a:pt x="3353" y="10327"/>
                    <a:pt x="3697" y="8287"/>
                    <a:pt x="3734" y="12466"/>
                  </a:cubicBezTo>
                  <a:cubicBezTo>
                    <a:pt x="3734" y="12534"/>
                    <a:pt x="3712" y="12563"/>
                    <a:pt x="3674" y="12563"/>
                  </a:cubicBezTo>
                  <a:cubicBezTo>
                    <a:pt x="3459" y="12563"/>
                    <a:pt x="2739" y="11633"/>
                    <a:pt x="2713" y="11633"/>
                  </a:cubicBezTo>
                  <a:cubicBezTo>
                    <a:pt x="2705" y="11633"/>
                    <a:pt x="2770" y="11730"/>
                    <a:pt x="2947" y="11987"/>
                  </a:cubicBezTo>
                  <a:cubicBezTo>
                    <a:pt x="3697" y="13179"/>
                    <a:pt x="3759" y="12589"/>
                    <a:pt x="3759" y="13511"/>
                  </a:cubicBezTo>
                  <a:cubicBezTo>
                    <a:pt x="3739" y="14982"/>
                    <a:pt x="3654" y="15101"/>
                    <a:pt x="3801" y="15101"/>
                  </a:cubicBezTo>
                  <a:cubicBezTo>
                    <a:pt x="3830" y="15101"/>
                    <a:pt x="3867" y="15097"/>
                    <a:pt x="3915" y="15097"/>
                  </a:cubicBezTo>
                  <a:cubicBezTo>
                    <a:pt x="3924" y="15097"/>
                    <a:pt x="3934" y="15097"/>
                    <a:pt x="3943" y="15097"/>
                  </a:cubicBezTo>
                  <a:cubicBezTo>
                    <a:pt x="4066" y="11225"/>
                    <a:pt x="3623" y="13056"/>
                    <a:pt x="4410" y="11581"/>
                  </a:cubicBezTo>
                  <a:cubicBezTo>
                    <a:pt x="4449" y="11513"/>
                    <a:pt x="4772" y="10786"/>
                    <a:pt x="4754" y="10786"/>
                  </a:cubicBezTo>
                  <a:cubicBezTo>
                    <a:pt x="4749" y="10786"/>
                    <a:pt x="4721" y="10837"/>
                    <a:pt x="4656" y="10966"/>
                  </a:cubicBezTo>
                  <a:cubicBezTo>
                    <a:pt x="4522" y="11190"/>
                    <a:pt x="4021" y="11974"/>
                    <a:pt x="3923" y="11974"/>
                  </a:cubicBezTo>
                  <a:cubicBezTo>
                    <a:pt x="3913" y="11974"/>
                    <a:pt x="3907" y="11967"/>
                    <a:pt x="3906" y="11950"/>
                  </a:cubicBezTo>
                  <a:cubicBezTo>
                    <a:pt x="3501" y="7414"/>
                    <a:pt x="3218" y="9651"/>
                    <a:pt x="4029" y="7869"/>
                  </a:cubicBezTo>
                  <a:cubicBezTo>
                    <a:pt x="4410" y="6996"/>
                    <a:pt x="4619" y="6049"/>
                    <a:pt x="4632" y="5103"/>
                  </a:cubicBezTo>
                  <a:lnTo>
                    <a:pt x="4632" y="5103"/>
                  </a:lnTo>
                  <a:cubicBezTo>
                    <a:pt x="4484" y="6578"/>
                    <a:pt x="4140" y="7487"/>
                    <a:pt x="3427" y="8483"/>
                  </a:cubicBezTo>
                  <a:cubicBezTo>
                    <a:pt x="3058" y="6553"/>
                    <a:pt x="2665" y="5668"/>
                    <a:pt x="2689" y="5373"/>
                  </a:cubicBezTo>
                  <a:cubicBezTo>
                    <a:pt x="2701" y="5103"/>
                    <a:pt x="2972" y="5090"/>
                    <a:pt x="3132" y="3689"/>
                  </a:cubicBezTo>
                  <a:lnTo>
                    <a:pt x="3132" y="3689"/>
                  </a:lnTo>
                  <a:cubicBezTo>
                    <a:pt x="3046" y="4205"/>
                    <a:pt x="2849" y="4709"/>
                    <a:pt x="2579" y="5164"/>
                  </a:cubicBezTo>
                  <a:cubicBezTo>
                    <a:pt x="2468" y="4795"/>
                    <a:pt x="2025" y="3566"/>
                    <a:pt x="1607" y="2582"/>
                  </a:cubicBezTo>
                  <a:cubicBezTo>
                    <a:pt x="1706" y="1882"/>
                    <a:pt x="1730" y="763"/>
                    <a:pt x="1534" y="50"/>
                  </a:cubicBezTo>
                  <a:lnTo>
                    <a:pt x="1534" y="50"/>
                  </a:lnTo>
                  <a:cubicBezTo>
                    <a:pt x="1693" y="726"/>
                    <a:pt x="1644" y="1759"/>
                    <a:pt x="1534" y="2423"/>
                  </a:cubicBezTo>
                  <a:cubicBezTo>
                    <a:pt x="1177" y="1599"/>
                    <a:pt x="771" y="788"/>
                    <a:pt x="329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8" name="Google Shape;1818;p31"/>
          <p:cNvGrpSpPr/>
          <p:nvPr/>
        </p:nvGrpSpPr>
        <p:grpSpPr>
          <a:xfrm flipH="1" rot="10800000">
            <a:off x="-1309169" y="-1171650"/>
            <a:ext cx="3857219" cy="3548515"/>
            <a:chOff x="-1088679" y="2687747"/>
            <a:chExt cx="3857219" cy="3548515"/>
          </a:xfrm>
        </p:grpSpPr>
        <p:sp>
          <p:nvSpPr>
            <p:cNvPr id="1819" name="Google Shape;1819;p31"/>
            <p:cNvSpPr/>
            <p:nvPr/>
          </p:nvSpPr>
          <p:spPr>
            <a:xfrm>
              <a:off x="-892098" y="2807058"/>
              <a:ext cx="1726776" cy="1174791"/>
            </a:xfrm>
            <a:custGeom>
              <a:rect b="b" l="l" r="r" t="t"/>
              <a:pathLst>
                <a:path extrusionOk="0" h="22775" w="33476">
                  <a:moveTo>
                    <a:pt x="5" y="20123"/>
                  </a:moveTo>
                  <a:cubicBezTo>
                    <a:pt x="3" y="20124"/>
                    <a:pt x="2" y="20124"/>
                    <a:pt x="0" y="20125"/>
                  </a:cubicBezTo>
                  <a:cubicBezTo>
                    <a:pt x="2" y="20124"/>
                    <a:pt x="3" y="20124"/>
                    <a:pt x="5" y="20123"/>
                  </a:cubicBezTo>
                  <a:close/>
                  <a:moveTo>
                    <a:pt x="33475" y="0"/>
                  </a:moveTo>
                  <a:cubicBezTo>
                    <a:pt x="12785" y="1181"/>
                    <a:pt x="10769" y="3873"/>
                    <a:pt x="3762" y="15736"/>
                  </a:cubicBezTo>
                  <a:cubicBezTo>
                    <a:pt x="2399" y="18008"/>
                    <a:pt x="1196" y="19764"/>
                    <a:pt x="5" y="20123"/>
                  </a:cubicBezTo>
                  <a:lnTo>
                    <a:pt x="5" y="20123"/>
                  </a:lnTo>
                  <a:cubicBezTo>
                    <a:pt x="193" y="20067"/>
                    <a:pt x="402" y="20041"/>
                    <a:pt x="630" y="20041"/>
                  </a:cubicBezTo>
                  <a:cubicBezTo>
                    <a:pt x="1828" y="20041"/>
                    <a:pt x="3563" y="20751"/>
                    <a:pt x="5790" y="21452"/>
                  </a:cubicBezTo>
                  <a:cubicBezTo>
                    <a:pt x="8672" y="22355"/>
                    <a:pt x="11365" y="22775"/>
                    <a:pt x="13853" y="22775"/>
                  </a:cubicBezTo>
                  <a:cubicBezTo>
                    <a:pt x="26067" y="22775"/>
                    <a:pt x="33322" y="12665"/>
                    <a:pt x="33475" y="0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1"/>
            <p:cNvSpPr/>
            <p:nvPr/>
          </p:nvSpPr>
          <p:spPr>
            <a:xfrm>
              <a:off x="-892098" y="2807058"/>
              <a:ext cx="1726776" cy="1038098"/>
            </a:xfrm>
            <a:custGeom>
              <a:rect b="b" l="l" r="r" t="t"/>
              <a:pathLst>
                <a:path extrusionOk="0" h="20125" w="33476">
                  <a:moveTo>
                    <a:pt x="33475" y="0"/>
                  </a:moveTo>
                  <a:cubicBezTo>
                    <a:pt x="25497" y="455"/>
                    <a:pt x="17617" y="689"/>
                    <a:pt x="11986" y="4881"/>
                  </a:cubicBezTo>
                  <a:cubicBezTo>
                    <a:pt x="6036" y="9159"/>
                    <a:pt x="3074" y="19227"/>
                    <a:pt x="0" y="20125"/>
                  </a:cubicBezTo>
                  <a:cubicBezTo>
                    <a:pt x="12749" y="16511"/>
                    <a:pt x="24304" y="9565"/>
                    <a:pt x="33475" y="0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1"/>
            <p:cNvSpPr/>
            <p:nvPr/>
          </p:nvSpPr>
          <p:spPr>
            <a:xfrm>
              <a:off x="-1043028" y="2822275"/>
              <a:ext cx="1855526" cy="1158388"/>
            </a:xfrm>
            <a:custGeom>
              <a:rect b="b" l="l" r="r" t="t"/>
              <a:pathLst>
                <a:path extrusionOk="0" h="22457" w="35972">
                  <a:moveTo>
                    <a:pt x="31742" y="0"/>
                  </a:moveTo>
                  <a:cubicBezTo>
                    <a:pt x="28460" y="148"/>
                    <a:pt x="30906" y="2877"/>
                    <a:pt x="30648" y="4647"/>
                  </a:cubicBezTo>
                  <a:cubicBezTo>
                    <a:pt x="30574" y="5201"/>
                    <a:pt x="30574" y="5237"/>
                    <a:pt x="26394" y="8348"/>
                  </a:cubicBezTo>
                  <a:cubicBezTo>
                    <a:pt x="24772" y="9473"/>
                    <a:pt x="24327" y="9791"/>
                    <a:pt x="24261" y="9791"/>
                  </a:cubicBezTo>
                  <a:cubicBezTo>
                    <a:pt x="24216" y="9791"/>
                    <a:pt x="24348" y="9643"/>
                    <a:pt x="24403" y="9503"/>
                  </a:cubicBezTo>
                  <a:cubicBezTo>
                    <a:pt x="25497" y="6676"/>
                    <a:pt x="21969" y="1906"/>
                    <a:pt x="24563" y="849"/>
                  </a:cubicBezTo>
                  <a:lnTo>
                    <a:pt x="24563" y="849"/>
                  </a:lnTo>
                  <a:cubicBezTo>
                    <a:pt x="22252" y="1660"/>
                    <a:pt x="24378" y="5336"/>
                    <a:pt x="24403" y="8139"/>
                  </a:cubicBezTo>
                  <a:cubicBezTo>
                    <a:pt x="24403" y="9823"/>
                    <a:pt x="24341" y="10278"/>
                    <a:pt x="17002" y="14064"/>
                  </a:cubicBezTo>
                  <a:cubicBezTo>
                    <a:pt x="19326" y="10991"/>
                    <a:pt x="15785" y="4500"/>
                    <a:pt x="18244" y="2619"/>
                  </a:cubicBezTo>
                  <a:lnTo>
                    <a:pt x="18244" y="2619"/>
                  </a:lnTo>
                  <a:cubicBezTo>
                    <a:pt x="16326" y="3861"/>
                    <a:pt x="17580" y="7622"/>
                    <a:pt x="17506" y="10892"/>
                  </a:cubicBezTo>
                  <a:cubicBezTo>
                    <a:pt x="17420" y="14384"/>
                    <a:pt x="16314" y="14703"/>
                    <a:pt x="10130" y="17150"/>
                  </a:cubicBezTo>
                  <a:cubicBezTo>
                    <a:pt x="12036" y="14703"/>
                    <a:pt x="10302" y="10081"/>
                    <a:pt x="11986" y="7377"/>
                  </a:cubicBezTo>
                  <a:lnTo>
                    <a:pt x="11986" y="7377"/>
                  </a:lnTo>
                  <a:cubicBezTo>
                    <a:pt x="9638" y="10364"/>
                    <a:pt x="12331" y="15982"/>
                    <a:pt x="8409" y="17789"/>
                  </a:cubicBezTo>
                  <a:cubicBezTo>
                    <a:pt x="7204" y="18355"/>
                    <a:pt x="4377" y="19129"/>
                    <a:pt x="3430" y="19400"/>
                  </a:cubicBezTo>
                  <a:cubicBezTo>
                    <a:pt x="0" y="20371"/>
                    <a:pt x="455" y="19842"/>
                    <a:pt x="676" y="20727"/>
                  </a:cubicBezTo>
                  <a:cubicBezTo>
                    <a:pt x="7005" y="18980"/>
                    <a:pt x="8613" y="17986"/>
                    <a:pt x="9904" y="17986"/>
                  </a:cubicBezTo>
                  <a:cubicBezTo>
                    <a:pt x="10367" y="17986"/>
                    <a:pt x="10789" y="18113"/>
                    <a:pt x="11372" y="18379"/>
                  </a:cubicBezTo>
                  <a:cubicBezTo>
                    <a:pt x="13651" y="19401"/>
                    <a:pt x="15942" y="22456"/>
                    <a:pt x="19017" y="22456"/>
                  </a:cubicBezTo>
                  <a:cubicBezTo>
                    <a:pt x="19159" y="22456"/>
                    <a:pt x="19303" y="22450"/>
                    <a:pt x="19449" y="22436"/>
                  </a:cubicBezTo>
                  <a:cubicBezTo>
                    <a:pt x="15675" y="22424"/>
                    <a:pt x="13437" y="18023"/>
                    <a:pt x="10290" y="17568"/>
                  </a:cubicBezTo>
                  <a:cubicBezTo>
                    <a:pt x="14935" y="15653"/>
                    <a:pt x="16009" y="14681"/>
                    <a:pt x="17343" y="14681"/>
                  </a:cubicBezTo>
                  <a:cubicBezTo>
                    <a:pt x="17800" y="14681"/>
                    <a:pt x="18287" y="14794"/>
                    <a:pt x="18957" y="15023"/>
                  </a:cubicBezTo>
                  <a:cubicBezTo>
                    <a:pt x="21569" y="15948"/>
                    <a:pt x="24568" y="18798"/>
                    <a:pt x="27058" y="18798"/>
                  </a:cubicBezTo>
                  <a:cubicBezTo>
                    <a:pt x="27579" y="18798"/>
                    <a:pt x="28078" y="18673"/>
                    <a:pt x="28546" y="18379"/>
                  </a:cubicBezTo>
                  <a:lnTo>
                    <a:pt x="28546" y="18379"/>
                  </a:lnTo>
                  <a:cubicBezTo>
                    <a:pt x="28130" y="18613"/>
                    <a:pt x="27692" y="18715"/>
                    <a:pt x="27239" y="18715"/>
                  </a:cubicBezTo>
                  <a:cubicBezTo>
                    <a:pt x="25120" y="18715"/>
                    <a:pt x="22644" y="16500"/>
                    <a:pt x="20285" y="15244"/>
                  </a:cubicBezTo>
                  <a:cubicBezTo>
                    <a:pt x="17568" y="13794"/>
                    <a:pt x="16511" y="14703"/>
                    <a:pt x="17605" y="14126"/>
                  </a:cubicBezTo>
                  <a:cubicBezTo>
                    <a:pt x="24686" y="9872"/>
                    <a:pt x="23948" y="10229"/>
                    <a:pt x="24723" y="10192"/>
                  </a:cubicBezTo>
                  <a:cubicBezTo>
                    <a:pt x="24793" y="10186"/>
                    <a:pt x="24864" y="10184"/>
                    <a:pt x="24936" y="10184"/>
                  </a:cubicBezTo>
                  <a:cubicBezTo>
                    <a:pt x="27175" y="10184"/>
                    <a:pt x="30406" y="12741"/>
                    <a:pt x="32303" y="12741"/>
                  </a:cubicBezTo>
                  <a:cubicBezTo>
                    <a:pt x="32814" y="12741"/>
                    <a:pt x="33228" y="12555"/>
                    <a:pt x="33500" y="12085"/>
                  </a:cubicBezTo>
                  <a:lnTo>
                    <a:pt x="33500" y="12085"/>
                  </a:lnTo>
                  <a:cubicBezTo>
                    <a:pt x="33230" y="12503"/>
                    <a:pt x="32848" y="12670"/>
                    <a:pt x="32384" y="12670"/>
                  </a:cubicBezTo>
                  <a:cubicBezTo>
                    <a:pt x="30514" y="12670"/>
                    <a:pt x="27327" y="9949"/>
                    <a:pt x="24889" y="9949"/>
                  </a:cubicBezTo>
                  <a:cubicBezTo>
                    <a:pt x="24710" y="9949"/>
                    <a:pt x="24536" y="9964"/>
                    <a:pt x="24366" y="9995"/>
                  </a:cubicBezTo>
                  <a:cubicBezTo>
                    <a:pt x="29484" y="6352"/>
                    <a:pt x="30264" y="5171"/>
                    <a:pt x="31209" y="5171"/>
                  </a:cubicBezTo>
                  <a:cubicBezTo>
                    <a:pt x="31705" y="5171"/>
                    <a:pt x="32247" y="5497"/>
                    <a:pt x="33488" y="5963"/>
                  </a:cubicBezTo>
                  <a:cubicBezTo>
                    <a:pt x="33909" y="6119"/>
                    <a:pt x="34276" y="6206"/>
                    <a:pt x="34591" y="6206"/>
                  </a:cubicBezTo>
                  <a:cubicBezTo>
                    <a:pt x="35344" y="6206"/>
                    <a:pt x="35798" y="5707"/>
                    <a:pt x="35971" y="4451"/>
                  </a:cubicBezTo>
                  <a:lnTo>
                    <a:pt x="35971" y="4451"/>
                  </a:lnTo>
                  <a:cubicBezTo>
                    <a:pt x="35705" y="5739"/>
                    <a:pt x="35210" y="6140"/>
                    <a:pt x="34595" y="6140"/>
                  </a:cubicBezTo>
                  <a:cubicBezTo>
                    <a:pt x="33592" y="6140"/>
                    <a:pt x="32269" y="5073"/>
                    <a:pt x="31103" y="5065"/>
                  </a:cubicBezTo>
                  <a:cubicBezTo>
                    <a:pt x="30925" y="5065"/>
                    <a:pt x="30787" y="5109"/>
                    <a:pt x="30745" y="5109"/>
                  </a:cubicBezTo>
                  <a:cubicBezTo>
                    <a:pt x="30613" y="5109"/>
                    <a:pt x="31443" y="4676"/>
                    <a:pt x="35037" y="1082"/>
                  </a:cubicBezTo>
                  <a:lnTo>
                    <a:pt x="35037" y="1082"/>
                  </a:lnTo>
                  <a:cubicBezTo>
                    <a:pt x="31696" y="4319"/>
                    <a:pt x="30828" y="4988"/>
                    <a:pt x="30665" y="4988"/>
                  </a:cubicBezTo>
                  <a:cubicBezTo>
                    <a:pt x="30559" y="4988"/>
                    <a:pt x="30754" y="4703"/>
                    <a:pt x="30759" y="4660"/>
                  </a:cubicBezTo>
                  <a:cubicBezTo>
                    <a:pt x="31017" y="2766"/>
                    <a:pt x="28546" y="345"/>
                    <a:pt x="3174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1"/>
            <p:cNvSpPr/>
            <p:nvPr/>
          </p:nvSpPr>
          <p:spPr>
            <a:xfrm>
              <a:off x="-1061443" y="4092442"/>
              <a:ext cx="1814930" cy="1725486"/>
            </a:xfrm>
            <a:custGeom>
              <a:rect b="b" l="l" r="r" t="t"/>
              <a:pathLst>
                <a:path extrusionOk="0" h="33451" w="35185">
                  <a:moveTo>
                    <a:pt x="32333" y="0"/>
                  </a:moveTo>
                  <a:cubicBezTo>
                    <a:pt x="1" y="5127"/>
                    <a:pt x="11323" y="29738"/>
                    <a:pt x="9012" y="33451"/>
                  </a:cubicBezTo>
                  <a:cubicBezTo>
                    <a:pt x="12048" y="28558"/>
                    <a:pt x="35185" y="32504"/>
                    <a:pt x="32333" y="0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1"/>
            <p:cNvSpPr/>
            <p:nvPr/>
          </p:nvSpPr>
          <p:spPr>
            <a:xfrm>
              <a:off x="-1056336" y="4092442"/>
              <a:ext cx="1662710" cy="1725486"/>
            </a:xfrm>
            <a:custGeom>
              <a:rect b="b" l="l" r="r" t="t"/>
              <a:pathLst>
                <a:path extrusionOk="0" h="33451" w="32234">
                  <a:moveTo>
                    <a:pt x="32234" y="0"/>
                  </a:moveTo>
                  <a:cubicBezTo>
                    <a:pt x="0" y="5114"/>
                    <a:pt x="11212" y="29763"/>
                    <a:pt x="8913" y="33451"/>
                  </a:cubicBezTo>
                  <a:cubicBezTo>
                    <a:pt x="16068" y="21883"/>
                    <a:pt x="23850" y="10720"/>
                    <a:pt x="32234" y="0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1"/>
            <p:cNvSpPr/>
            <p:nvPr/>
          </p:nvSpPr>
          <p:spPr>
            <a:xfrm>
              <a:off x="-677153" y="4143767"/>
              <a:ext cx="1299931" cy="1791460"/>
            </a:xfrm>
            <a:custGeom>
              <a:rect b="b" l="l" r="r" t="t"/>
              <a:pathLst>
                <a:path extrusionOk="0" h="34730" w="25201">
                  <a:moveTo>
                    <a:pt x="20101" y="1"/>
                  </a:moveTo>
                  <a:cubicBezTo>
                    <a:pt x="16658" y="812"/>
                    <a:pt x="19695" y="3210"/>
                    <a:pt x="19818" y="5004"/>
                  </a:cubicBezTo>
                  <a:cubicBezTo>
                    <a:pt x="19867" y="5582"/>
                    <a:pt x="19572" y="5779"/>
                    <a:pt x="19621" y="5816"/>
                  </a:cubicBezTo>
                  <a:cubicBezTo>
                    <a:pt x="15786" y="10894"/>
                    <a:pt x="15086" y="12017"/>
                    <a:pt x="15002" y="12017"/>
                  </a:cubicBezTo>
                  <a:cubicBezTo>
                    <a:pt x="14970" y="12017"/>
                    <a:pt x="15029" y="11851"/>
                    <a:pt x="15036" y="11680"/>
                  </a:cubicBezTo>
                  <a:cubicBezTo>
                    <a:pt x="15134" y="8606"/>
                    <a:pt x="10167" y="4918"/>
                    <a:pt x="12688" y="2841"/>
                  </a:cubicBezTo>
                  <a:lnTo>
                    <a:pt x="12688" y="2841"/>
                  </a:lnTo>
                  <a:cubicBezTo>
                    <a:pt x="9553" y="5177"/>
                    <a:pt x="16413" y="9455"/>
                    <a:pt x="14310" y="13007"/>
                  </a:cubicBezTo>
                  <a:cubicBezTo>
                    <a:pt x="13659" y="14114"/>
                    <a:pt x="12306" y="15773"/>
                    <a:pt x="9983" y="19142"/>
                  </a:cubicBezTo>
                  <a:cubicBezTo>
                    <a:pt x="10549" y="15159"/>
                    <a:pt x="4512" y="10573"/>
                    <a:pt x="6516" y="7402"/>
                  </a:cubicBezTo>
                  <a:lnTo>
                    <a:pt x="6516" y="7402"/>
                  </a:lnTo>
                  <a:cubicBezTo>
                    <a:pt x="4328" y="10463"/>
                    <a:pt x="9958" y="15208"/>
                    <a:pt x="9651" y="18884"/>
                  </a:cubicBezTo>
                  <a:cubicBezTo>
                    <a:pt x="9565" y="20039"/>
                    <a:pt x="9307" y="20076"/>
                    <a:pt x="5619" y="25621"/>
                  </a:cubicBezTo>
                  <a:cubicBezTo>
                    <a:pt x="5791" y="22375"/>
                    <a:pt x="1697" y="19351"/>
                    <a:pt x="2041" y="15712"/>
                  </a:cubicBezTo>
                  <a:lnTo>
                    <a:pt x="2041" y="15712"/>
                  </a:lnTo>
                  <a:cubicBezTo>
                    <a:pt x="1427" y="18810"/>
                    <a:pt x="4353" y="21760"/>
                    <a:pt x="5004" y="24367"/>
                  </a:cubicBezTo>
                  <a:cubicBezTo>
                    <a:pt x="5557" y="26579"/>
                    <a:pt x="4857" y="26579"/>
                    <a:pt x="1" y="34398"/>
                  </a:cubicBezTo>
                  <a:lnTo>
                    <a:pt x="529" y="34730"/>
                  </a:lnTo>
                  <a:cubicBezTo>
                    <a:pt x="2890" y="30784"/>
                    <a:pt x="4107" y="28694"/>
                    <a:pt x="4955" y="27526"/>
                  </a:cubicBezTo>
                  <a:cubicBezTo>
                    <a:pt x="5960" y="26156"/>
                    <a:pt x="7259" y="25806"/>
                    <a:pt x="8681" y="25806"/>
                  </a:cubicBezTo>
                  <a:cubicBezTo>
                    <a:pt x="10163" y="25806"/>
                    <a:pt x="11779" y="26186"/>
                    <a:pt x="13339" y="26186"/>
                  </a:cubicBezTo>
                  <a:cubicBezTo>
                    <a:pt x="14420" y="26186"/>
                    <a:pt x="15474" y="26003"/>
                    <a:pt x="16437" y="25387"/>
                  </a:cubicBezTo>
                  <a:lnTo>
                    <a:pt x="16437" y="25387"/>
                  </a:lnTo>
                  <a:cubicBezTo>
                    <a:pt x="15638" y="25791"/>
                    <a:pt x="14757" y="25925"/>
                    <a:pt x="13840" y="25925"/>
                  </a:cubicBezTo>
                  <a:cubicBezTo>
                    <a:pt x="12021" y="25925"/>
                    <a:pt x="10059" y="25397"/>
                    <a:pt x="8313" y="25397"/>
                  </a:cubicBezTo>
                  <a:cubicBezTo>
                    <a:pt x="7484" y="25397"/>
                    <a:pt x="6705" y="25516"/>
                    <a:pt x="6012" y="25866"/>
                  </a:cubicBezTo>
                  <a:cubicBezTo>
                    <a:pt x="6024" y="25842"/>
                    <a:pt x="9365" y="20642"/>
                    <a:pt x="9405" y="20642"/>
                  </a:cubicBezTo>
                  <a:cubicBezTo>
                    <a:pt x="9405" y="20642"/>
                    <a:pt x="9405" y="20642"/>
                    <a:pt x="9405" y="20642"/>
                  </a:cubicBezTo>
                  <a:cubicBezTo>
                    <a:pt x="10230" y="19401"/>
                    <a:pt x="11608" y="19046"/>
                    <a:pt x="13176" y="19046"/>
                  </a:cubicBezTo>
                  <a:cubicBezTo>
                    <a:pt x="15267" y="19046"/>
                    <a:pt x="17699" y="19677"/>
                    <a:pt x="19610" y="19677"/>
                  </a:cubicBezTo>
                  <a:cubicBezTo>
                    <a:pt x="20795" y="19677"/>
                    <a:pt x="21781" y="19435"/>
                    <a:pt x="22363" y="18650"/>
                  </a:cubicBezTo>
                  <a:lnTo>
                    <a:pt x="22363" y="18650"/>
                  </a:lnTo>
                  <a:cubicBezTo>
                    <a:pt x="21802" y="19309"/>
                    <a:pt x="20945" y="19527"/>
                    <a:pt x="19920" y="19527"/>
                  </a:cubicBezTo>
                  <a:cubicBezTo>
                    <a:pt x="17933" y="19527"/>
                    <a:pt x="15318" y="18709"/>
                    <a:pt x="13032" y="18709"/>
                  </a:cubicBezTo>
                  <a:cubicBezTo>
                    <a:pt x="12099" y="18709"/>
                    <a:pt x="11221" y="18845"/>
                    <a:pt x="10462" y="19228"/>
                  </a:cubicBezTo>
                  <a:cubicBezTo>
                    <a:pt x="10426" y="19246"/>
                    <a:pt x="10343" y="19330"/>
                    <a:pt x="10321" y="19330"/>
                  </a:cubicBezTo>
                  <a:cubicBezTo>
                    <a:pt x="10253" y="19330"/>
                    <a:pt x="10724" y="18576"/>
                    <a:pt x="14568" y="13044"/>
                  </a:cubicBezTo>
                  <a:cubicBezTo>
                    <a:pt x="14569" y="13045"/>
                    <a:pt x="14570" y="13045"/>
                    <a:pt x="14571" y="13045"/>
                  </a:cubicBezTo>
                  <a:cubicBezTo>
                    <a:pt x="14616" y="13045"/>
                    <a:pt x="14844" y="12557"/>
                    <a:pt x="15577" y="12233"/>
                  </a:cubicBezTo>
                  <a:cubicBezTo>
                    <a:pt x="16099" y="12006"/>
                    <a:pt x="16715" y="11922"/>
                    <a:pt x="17376" y="11922"/>
                  </a:cubicBezTo>
                  <a:cubicBezTo>
                    <a:pt x="19238" y="11922"/>
                    <a:pt x="21458" y="12587"/>
                    <a:pt x="22952" y="12587"/>
                  </a:cubicBezTo>
                  <a:cubicBezTo>
                    <a:pt x="23824" y="12587"/>
                    <a:pt x="24449" y="12361"/>
                    <a:pt x="24612" y="11643"/>
                  </a:cubicBezTo>
                  <a:lnTo>
                    <a:pt x="24612" y="11643"/>
                  </a:lnTo>
                  <a:cubicBezTo>
                    <a:pt x="24431" y="12280"/>
                    <a:pt x="23874" y="12491"/>
                    <a:pt x="23102" y="12491"/>
                  </a:cubicBezTo>
                  <a:cubicBezTo>
                    <a:pt x="21597" y="12491"/>
                    <a:pt x="19272" y="11692"/>
                    <a:pt x="17293" y="11692"/>
                  </a:cubicBezTo>
                  <a:cubicBezTo>
                    <a:pt x="16506" y="11692"/>
                    <a:pt x="15774" y="11819"/>
                    <a:pt x="15171" y="12172"/>
                  </a:cubicBezTo>
                  <a:cubicBezTo>
                    <a:pt x="16274" y="10614"/>
                    <a:pt x="19653" y="5877"/>
                    <a:pt x="19707" y="5877"/>
                  </a:cubicBezTo>
                  <a:cubicBezTo>
                    <a:pt x="19707" y="5877"/>
                    <a:pt x="19707" y="5877"/>
                    <a:pt x="19707" y="5877"/>
                  </a:cubicBezTo>
                  <a:cubicBezTo>
                    <a:pt x="19975" y="5516"/>
                    <a:pt x="20381" y="5397"/>
                    <a:pt x="20852" y="5397"/>
                  </a:cubicBezTo>
                  <a:cubicBezTo>
                    <a:pt x="21743" y="5397"/>
                    <a:pt x="22867" y="5819"/>
                    <a:pt x="23740" y="5819"/>
                  </a:cubicBezTo>
                  <a:cubicBezTo>
                    <a:pt x="24589" y="5819"/>
                    <a:pt x="25200" y="5421"/>
                    <a:pt x="25129" y="3849"/>
                  </a:cubicBezTo>
                  <a:lnTo>
                    <a:pt x="25129" y="3849"/>
                  </a:lnTo>
                  <a:cubicBezTo>
                    <a:pt x="25096" y="5355"/>
                    <a:pt x="24549" y="5747"/>
                    <a:pt x="23782" y="5747"/>
                  </a:cubicBezTo>
                  <a:cubicBezTo>
                    <a:pt x="22951" y="5747"/>
                    <a:pt x="21862" y="5287"/>
                    <a:pt x="20890" y="5287"/>
                  </a:cubicBezTo>
                  <a:cubicBezTo>
                    <a:pt x="20716" y="5287"/>
                    <a:pt x="20547" y="5302"/>
                    <a:pt x="20383" y="5336"/>
                  </a:cubicBezTo>
                  <a:cubicBezTo>
                    <a:pt x="20261" y="5359"/>
                    <a:pt x="20091" y="5487"/>
                    <a:pt x="20040" y="5487"/>
                  </a:cubicBezTo>
                  <a:cubicBezTo>
                    <a:pt x="19925" y="5487"/>
                    <a:pt x="20447" y="4806"/>
                    <a:pt x="23653" y="579"/>
                  </a:cubicBezTo>
                  <a:lnTo>
                    <a:pt x="23653" y="579"/>
                  </a:lnTo>
                  <a:cubicBezTo>
                    <a:pt x="20583" y="4506"/>
                    <a:pt x="19982" y="5412"/>
                    <a:pt x="19905" y="5412"/>
                  </a:cubicBezTo>
                  <a:cubicBezTo>
                    <a:pt x="19867" y="5412"/>
                    <a:pt x="19957" y="5191"/>
                    <a:pt x="19941" y="5004"/>
                  </a:cubicBezTo>
                  <a:cubicBezTo>
                    <a:pt x="19793" y="3062"/>
                    <a:pt x="16794" y="1009"/>
                    <a:pt x="2010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1"/>
            <p:cNvSpPr/>
            <p:nvPr/>
          </p:nvSpPr>
          <p:spPr>
            <a:xfrm>
              <a:off x="-105413" y="4092081"/>
              <a:ext cx="1799971" cy="2144181"/>
            </a:xfrm>
            <a:custGeom>
              <a:rect b="b" l="l" r="r" t="t"/>
              <a:pathLst>
                <a:path extrusionOk="0" h="41568" w="34895">
                  <a:moveTo>
                    <a:pt x="28793" y="0"/>
                  </a:moveTo>
                  <a:cubicBezTo>
                    <a:pt x="24509" y="0"/>
                    <a:pt x="23485" y="4602"/>
                    <a:pt x="21998" y="8760"/>
                  </a:cubicBezTo>
                  <a:cubicBezTo>
                    <a:pt x="20044" y="14354"/>
                    <a:pt x="19196" y="15227"/>
                    <a:pt x="13799" y="17280"/>
                  </a:cubicBezTo>
                  <a:cubicBezTo>
                    <a:pt x="6300" y="20242"/>
                    <a:pt x="9275" y="25578"/>
                    <a:pt x="4726" y="29130"/>
                  </a:cubicBezTo>
                  <a:cubicBezTo>
                    <a:pt x="2993" y="30397"/>
                    <a:pt x="509" y="31442"/>
                    <a:pt x="227" y="33630"/>
                  </a:cubicBezTo>
                  <a:cubicBezTo>
                    <a:pt x="0" y="35349"/>
                    <a:pt x="2437" y="41567"/>
                    <a:pt x="6866" y="41567"/>
                  </a:cubicBezTo>
                  <a:cubicBezTo>
                    <a:pt x="7727" y="41567"/>
                    <a:pt x="8662" y="41333"/>
                    <a:pt x="9668" y="40785"/>
                  </a:cubicBezTo>
                  <a:cubicBezTo>
                    <a:pt x="14389" y="37933"/>
                    <a:pt x="14807" y="33212"/>
                    <a:pt x="18937" y="30409"/>
                  </a:cubicBezTo>
                  <a:cubicBezTo>
                    <a:pt x="22896" y="27803"/>
                    <a:pt x="25637" y="27815"/>
                    <a:pt x="28612" y="22676"/>
                  </a:cubicBezTo>
                  <a:cubicBezTo>
                    <a:pt x="31612" y="17058"/>
                    <a:pt x="29325" y="14317"/>
                    <a:pt x="31280" y="9522"/>
                  </a:cubicBezTo>
                  <a:cubicBezTo>
                    <a:pt x="32829" y="5896"/>
                    <a:pt x="34894" y="1372"/>
                    <a:pt x="30813" y="290"/>
                  </a:cubicBezTo>
                  <a:cubicBezTo>
                    <a:pt x="30067" y="92"/>
                    <a:pt x="29398" y="0"/>
                    <a:pt x="28793" y="0"/>
                  </a:cubicBezTo>
                  <a:close/>
                </a:path>
              </a:pathLst>
            </a:custGeom>
            <a:solidFill>
              <a:srgbClr val="E298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1"/>
            <p:cNvSpPr/>
            <p:nvPr/>
          </p:nvSpPr>
          <p:spPr>
            <a:xfrm>
              <a:off x="-318242" y="4224132"/>
              <a:ext cx="1868834" cy="1942597"/>
            </a:xfrm>
            <a:custGeom>
              <a:rect b="b" l="l" r="r" t="t"/>
              <a:pathLst>
                <a:path extrusionOk="0" h="37660" w="36230">
                  <a:moveTo>
                    <a:pt x="33721" y="1"/>
                  </a:moveTo>
                  <a:cubicBezTo>
                    <a:pt x="33714" y="1"/>
                    <a:pt x="31362" y="6307"/>
                    <a:pt x="29210" y="10331"/>
                  </a:cubicBezTo>
                  <a:cubicBezTo>
                    <a:pt x="29054" y="5591"/>
                    <a:pt x="28993" y="2943"/>
                    <a:pt x="28966" y="2943"/>
                  </a:cubicBezTo>
                  <a:cubicBezTo>
                    <a:pt x="28940" y="2943"/>
                    <a:pt x="28945" y="5400"/>
                    <a:pt x="28927" y="10810"/>
                  </a:cubicBezTo>
                  <a:cubicBezTo>
                    <a:pt x="28519" y="11557"/>
                    <a:pt x="24799" y="17787"/>
                    <a:pt x="24275" y="17787"/>
                  </a:cubicBezTo>
                  <a:cubicBezTo>
                    <a:pt x="24247" y="17787"/>
                    <a:pt x="24228" y="17769"/>
                    <a:pt x="24219" y="17731"/>
                  </a:cubicBezTo>
                  <a:cubicBezTo>
                    <a:pt x="23787" y="15956"/>
                    <a:pt x="23771" y="13068"/>
                    <a:pt x="23738" y="13068"/>
                  </a:cubicBezTo>
                  <a:cubicBezTo>
                    <a:pt x="23729" y="13068"/>
                    <a:pt x="23720" y="13253"/>
                    <a:pt x="23703" y="13687"/>
                  </a:cubicBezTo>
                  <a:cubicBezTo>
                    <a:pt x="23555" y="19477"/>
                    <a:pt x="24465" y="18113"/>
                    <a:pt x="21674" y="21309"/>
                  </a:cubicBezTo>
                  <a:cubicBezTo>
                    <a:pt x="20494" y="22575"/>
                    <a:pt x="19326" y="23915"/>
                    <a:pt x="16548" y="26484"/>
                  </a:cubicBezTo>
                  <a:cubicBezTo>
                    <a:pt x="16585" y="23841"/>
                    <a:pt x="16708" y="21297"/>
                    <a:pt x="17310" y="18481"/>
                  </a:cubicBezTo>
                  <a:cubicBezTo>
                    <a:pt x="17768" y="16430"/>
                    <a:pt x="17923" y="15613"/>
                    <a:pt x="17892" y="15613"/>
                  </a:cubicBezTo>
                  <a:cubicBezTo>
                    <a:pt x="17810" y="15613"/>
                    <a:pt x="16427" y="21355"/>
                    <a:pt x="15945" y="25095"/>
                  </a:cubicBezTo>
                  <a:cubicBezTo>
                    <a:pt x="15601" y="27775"/>
                    <a:pt x="16634" y="26558"/>
                    <a:pt x="12307" y="30074"/>
                  </a:cubicBezTo>
                  <a:cubicBezTo>
                    <a:pt x="12270" y="30099"/>
                    <a:pt x="9688" y="32041"/>
                    <a:pt x="8287" y="32877"/>
                  </a:cubicBezTo>
                  <a:cubicBezTo>
                    <a:pt x="8062" y="33014"/>
                    <a:pt x="7892" y="33146"/>
                    <a:pt x="7798" y="33146"/>
                  </a:cubicBezTo>
                  <a:cubicBezTo>
                    <a:pt x="7572" y="33146"/>
                    <a:pt x="7780" y="32392"/>
                    <a:pt x="8717" y="29164"/>
                  </a:cubicBezTo>
                  <a:cubicBezTo>
                    <a:pt x="8811" y="28851"/>
                    <a:pt x="8838" y="28719"/>
                    <a:pt x="8817" y="28719"/>
                  </a:cubicBezTo>
                  <a:cubicBezTo>
                    <a:pt x="8708" y="28719"/>
                    <a:pt x="7258" y="32404"/>
                    <a:pt x="7217" y="32570"/>
                  </a:cubicBezTo>
                  <a:cubicBezTo>
                    <a:pt x="6897" y="33725"/>
                    <a:pt x="7119" y="33664"/>
                    <a:pt x="5398" y="34647"/>
                  </a:cubicBezTo>
                  <a:cubicBezTo>
                    <a:pt x="1" y="37610"/>
                    <a:pt x="640" y="36565"/>
                    <a:pt x="1144" y="37659"/>
                  </a:cubicBezTo>
                  <a:cubicBezTo>
                    <a:pt x="8711" y="33749"/>
                    <a:pt x="8341" y="33268"/>
                    <a:pt x="8985" y="33268"/>
                  </a:cubicBezTo>
                  <a:cubicBezTo>
                    <a:pt x="9196" y="33268"/>
                    <a:pt x="9514" y="33319"/>
                    <a:pt x="10251" y="33319"/>
                  </a:cubicBezTo>
                  <a:cubicBezTo>
                    <a:pt x="10649" y="33319"/>
                    <a:pt x="11171" y="33304"/>
                    <a:pt x="11864" y="33258"/>
                  </a:cubicBezTo>
                  <a:cubicBezTo>
                    <a:pt x="12122" y="33246"/>
                    <a:pt x="14433" y="32963"/>
                    <a:pt x="14679" y="32840"/>
                  </a:cubicBezTo>
                  <a:cubicBezTo>
                    <a:pt x="14699" y="32830"/>
                    <a:pt x="14687" y="32825"/>
                    <a:pt x="14648" y="32825"/>
                  </a:cubicBezTo>
                  <a:cubicBezTo>
                    <a:pt x="14479" y="32825"/>
                    <a:pt x="13786" y="32906"/>
                    <a:pt x="12860" y="32906"/>
                  </a:cubicBezTo>
                  <a:cubicBezTo>
                    <a:pt x="11989" y="32906"/>
                    <a:pt x="10912" y="32835"/>
                    <a:pt x="9872" y="32557"/>
                  </a:cubicBezTo>
                  <a:cubicBezTo>
                    <a:pt x="18288" y="26312"/>
                    <a:pt x="17479" y="25777"/>
                    <a:pt x="18035" y="25777"/>
                  </a:cubicBezTo>
                  <a:cubicBezTo>
                    <a:pt x="18150" y="25777"/>
                    <a:pt x="18323" y="25800"/>
                    <a:pt x="18648" y="25800"/>
                  </a:cubicBezTo>
                  <a:cubicBezTo>
                    <a:pt x="18719" y="25800"/>
                    <a:pt x="18797" y="25799"/>
                    <a:pt x="18884" y="25796"/>
                  </a:cubicBezTo>
                  <a:cubicBezTo>
                    <a:pt x="22731" y="25698"/>
                    <a:pt x="27120" y="23841"/>
                    <a:pt x="29948" y="21628"/>
                  </a:cubicBezTo>
                  <a:lnTo>
                    <a:pt x="29948" y="21628"/>
                  </a:lnTo>
                  <a:cubicBezTo>
                    <a:pt x="26119" y="24277"/>
                    <a:pt x="22440" y="25073"/>
                    <a:pt x="18968" y="25073"/>
                  </a:cubicBezTo>
                  <a:cubicBezTo>
                    <a:pt x="18862" y="25073"/>
                    <a:pt x="18756" y="25072"/>
                    <a:pt x="18650" y="25071"/>
                  </a:cubicBezTo>
                  <a:cubicBezTo>
                    <a:pt x="21379" y="22366"/>
                    <a:pt x="24305" y="18322"/>
                    <a:pt x="24760" y="17781"/>
                  </a:cubicBezTo>
                  <a:cubicBezTo>
                    <a:pt x="26051" y="16182"/>
                    <a:pt x="25928" y="17879"/>
                    <a:pt x="30624" y="14867"/>
                  </a:cubicBezTo>
                  <a:lnTo>
                    <a:pt x="30624" y="14867"/>
                  </a:lnTo>
                  <a:cubicBezTo>
                    <a:pt x="29673" y="15343"/>
                    <a:pt x="26948" y="16466"/>
                    <a:pt x="26105" y="16466"/>
                  </a:cubicBezTo>
                  <a:cubicBezTo>
                    <a:pt x="25859" y="16466"/>
                    <a:pt x="25773" y="16370"/>
                    <a:pt x="25940" y="16133"/>
                  </a:cubicBezTo>
                  <a:cubicBezTo>
                    <a:pt x="26604" y="15248"/>
                    <a:pt x="28706" y="11818"/>
                    <a:pt x="30194" y="8733"/>
                  </a:cubicBezTo>
                  <a:cubicBezTo>
                    <a:pt x="32468" y="7245"/>
                    <a:pt x="34865" y="5155"/>
                    <a:pt x="36230" y="2979"/>
                  </a:cubicBezTo>
                  <a:lnTo>
                    <a:pt x="36230" y="2979"/>
                  </a:lnTo>
                  <a:cubicBezTo>
                    <a:pt x="35086" y="4651"/>
                    <a:pt x="33648" y="5917"/>
                    <a:pt x="31976" y="7184"/>
                  </a:cubicBezTo>
                  <a:cubicBezTo>
                    <a:pt x="31109" y="7838"/>
                    <a:pt x="30672" y="8204"/>
                    <a:pt x="30546" y="8204"/>
                  </a:cubicBezTo>
                  <a:cubicBezTo>
                    <a:pt x="30286" y="8204"/>
                    <a:pt x="31352" y="6645"/>
                    <a:pt x="32702" y="2844"/>
                  </a:cubicBezTo>
                  <a:cubicBezTo>
                    <a:pt x="33423" y="816"/>
                    <a:pt x="33724" y="1"/>
                    <a:pt x="3372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1"/>
            <p:cNvSpPr/>
            <p:nvPr/>
          </p:nvSpPr>
          <p:spPr>
            <a:xfrm>
              <a:off x="1064530" y="3290179"/>
              <a:ext cx="302789" cy="292731"/>
            </a:xfrm>
            <a:custGeom>
              <a:rect b="b" l="l" r="r" t="t"/>
              <a:pathLst>
                <a:path extrusionOk="0" h="5675" w="5870">
                  <a:moveTo>
                    <a:pt x="2960" y="0"/>
                  </a:moveTo>
                  <a:cubicBezTo>
                    <a:pt x="1709" y="0"/>
                    <a:pt x="416" y="970"/>
                    <a:pt x="498" y="3321"/>
                  </a:cubicBezTo>
                  <a:cubicBezTo>
                    <a:pt x="547" y="4451"/>
                    <a:pt x="403" y="5080"/>
                    <a:pt x="262" y="5398"/>
                  </a:cubicBezTo>
                  <a:lnTo>
                    <a:pt x="262" y="5398"/>
                  </a:lnTo>
                  <a:cubicBezTo>
                    <a:pt x="550" y="5204"/>
                    <a:pt x="1149" y="4970"/>
                    <a:pt x="2280" y="4907"/>
                  </a:cubicBezTo>
                  <a:cubicBezTo>
                    <a:pt x="5735" y="4747"/>
                    <a:pt x="5870" y="1957"/>
                    <a:pt x="4628" y="678"/>
                  </a:cubicBezTo>
                  <a:cubicBezTo>
                    <a:pt x="4202" y="243"/>
                    <a:pt x="3586" y="0"/>
                    <a:pt x="2960" y="0"/>
                  </a:cubicBezTo>
                  <a:close/>
                  <a:moveTo>
                    <a:pt x="262" y="5398"/>
                  </a:moveTo>
                  <a:cubicBezTo>
                    <a:pt x="37" y="5548"/>
                    <a:pt x="1" y="5674"/>
                    <a:pt x="48" y="5674"/>
                  </a:cubicBezTo>
                  <a:cubicBezTo>
                    <a:pt x="85" y="5674"/>
                    <a:pt x="173" y="5598"/>
                    <a:pt x="262" y="5398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1"/>
            <p:cNvSpPr/>
            <p:nvPr/>
          </p:nvSpPr>
          <p:spPr>
            <a:xfrm>
              <a:off x="171946" y="3402113"/>
              <a:ext cx="1090557" cy="2042306"/>
            </a:xfrm>
            <a:custGeom>
              <a:rect b="b" l="l" r="r" t="t"/>
              <a:pathLst>
                <a:path extrusionOk="0" h="39593" w="21142">
                  <a:moveTo>
                    <a:pt x="20522" y="0"/>
                  </a:moveTo>
                  <a:cubicBezTo>
                    <a:pt x="20508" y="0"/>
                    <a:pt x="20487" y="7"/>
                    <a:pt x="20457" y="20"/>
                  </a:cubicBezTo>
                  <a:cubicBezTo>
                    <a:pt x="19842" y="291"/>
                    <a:pt x="4512" y="15608"/>
                    <a:pt x="1" y="39445"/>
                  </a:cubicBezTo>
                  <a:lnTo>
                    <a:pt x="775" y="39593"/>
                  </a:lnTo>
                  <a:cubicBezTo>
                    <a:pt x="5190" y="13705"/>
                    <a:pt x="21141" y="0"/>
                    <a:pt x="2052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1"/>
            <p:cNvSpPr/>
            <p:nvPr/>
          </p:nvSpPr>
          <p:spPr>
            <a:xfrm>
              <a:off x="576301" y="4123082"/>
              <a:ext cx="664331" cy="305317"/>
            </a:xfrm>
            <a:custGeom>
              <a:rect b="b" l="l" r="r" t="t"/>
              <a:pathLst>
                <a:path extrusionOk="0" h="5919" w="12879">
                  <a:moveTo>
                    <a:pt x="8051" y="0"/>
                  </a:moveTo>
                  <a:cubicBezTo>
                    <a:pt x="6827" y="0"/>
                    <a:pt x="5487" y="359"/>
                    <a:pt x="4209" y="1299"/>
                  </a:cubicBezTo>
                  <a:cubicBezTo>
                    <a:pt x="2918" y="2246"/>
                    <a:pt x="2033" y="3684"/>
                    <a:pt x="1628" y="4176"/>
                  </a:cubicBezTo>
                  <a:cubicBezTo>
                    <a:pt x="1201" y="4742"/>
                    <a:pt x="864" y="5143"/>
                    <a:pt x="612" y="5417"/>
                  </a:cubicBezTo>
                  <a:lnTo>
                    <a:pt x="612" y="5417"/>
                  </a:lnTo>
                  <a:cubicBezTo>
                    <a:pt x="949" y="5199"/>
                    <a:pt x="1434" y="4957"/>
                    <a:pt x="2058" y="4791"/>
                  </a:cubicBezTo>
                  <a:cubicBezTo>
                    <a:pt x="3115" y="4520"/>
                    <a:pt x="11856" y="5086"/>
                    <a:pt x="12532" y="2861"/>
                  </a:cubicBezTo>
                  <a:cubicBezTo>
                    <a:pt x="12879" y="1744"/>
                    <a:pt x="10748" y="0"/>
                    <a:pt x="8051" y="0"/>
                  </a:cubicBezTo>
                  <a:close/>
                  <a:moveTo>
                    <a:pt x="612" y="5417"/>
                  </a:moveTo>
                  <a:cubicBezTo>
                    <a:pt x="192" y="5687"/>
                    <a:pt x="0" y="5919"/>
                    <a:pt x="52" y="5919"/>
                  </a:cubicBezTo>
                  <a:cubicBezTo>
                    <a:pt x="91" y="5919"/>
                    <a:pt x="276" y="5781"/>
                    <a:pt x="612" y="5417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1"/>
            <p:cNvSpPr/>
            <p:nvPr/>
          </p:nvSpPr>
          <p:spPr>
            <a:xfrm>
              <a:off x="374201" y="4238472"/>
              <a:ext cx="698272" cy="407605"/>
            </a:xfrm>
            <a:custGeom>
              <a:rect b="b" l="l" r="r" t="t"/>
              <a:pathLst>
                <a:path extrusionOk="0" h="7902" w="13537">
                  <a:moveTo>
                    <a:pt x="12820" y="0"/>
                  </a:moveTo>
                  <a:cubicBezTo>
                    <a:pt x="5071" y="0"/>
                    <a:pt x="0" y="7412"/>
                    <a:pt x="1169" y="7901"/>
                  </a:cubicBezTo>
                  <a:cubicBezTo>
                    <a:pt x="2872" y="3572"/>
                    <a:pt x="7922" y="15"/>
                    <a:pt x="13144" y="15"/>
                  </a:cubicBezTo>
                  <a:cubicBezTo>
                    <a:pt x="13275" y="15"/>
                    <a:pt x="13406" y="17"/>
                    <a:pt x="13536" y="21"/>
                  </a:cubicBezTo>
                  <a:cubicBezTo>
                    <a:pt x="13295" y="7"/>
                    <a:pt x="13057" y="0"/>
                    <a:pt x="1282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1"/>
            <p:cNvSpPr/>
            <p:nvPr/>
          </p:nvSpPr>
          <p:spPr>
            <a:xfrm>
              <a:off x="223219" y="3713981"/>
              <a:ext cx="378100" cy="713334"/>
            </a:xfrm>
            <a:custGeom>
              <a:rect b="b" l="l" r="r" t="t"/>
              <a:pathLst>
                <a:path extrusionOk="0" h="13829" w="7330">
                  <a:moveTo>
                    <a:pt x="2415" y="1"/>
                  </a:moveTo>
                  <a:cubicBezTo>
                    <a:pt x="975" y="1"/>
                    <a:pt x="0" y="1804"/>
                    <a:pt x="1355" y="5702"/>
                  </a:cubicBezTo>
                  <a:cubicBezTo>
                    <a:pt x="2719" y="9759"/>
                    <a:pt x="4932" y="10534"/>
                    <a:pt x="4662" y="13828"/>
                  </a:cubicBezTo>
                  <a:cubicBezTo>
                    <a:pt x="5006" y="9833"/>
                    <a:pt x="7329" y="8161"/>
                    <a:pt x="5977" y="3821"/>
                  </a:cubicBezTo>
                  <a:cubicBezTo>
                    <a:pt x="5238" y="1336"/>
                    <a:pt x="3654" y="1"/>
                    <a:pt x="2415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1"/>
            <p:cNvSpPr/>
            <p:nvPr/>
          </p:nvSpPr>
          <p:spPr>
            <a:xfrm>
              <a:off x="377399" y="3867955"/>
              <a:ext cx="158565" cy="817015"/>
            </a:xfrm>
            <a:custGeom>
              <a:rect b="b" l="l" r="r" t="t"/>
              <a:pathLst>
                <a:path extrusionOk="0" h="15839" w="3074">
                  <a:moveTo>
                    <a:pt x="1" y="0"/>
                  </a:moveTo>
                  <a:cubicBezTo>
                    <a:pt x="1882" y="4242"/>
                    <a:pt x="2275" y="11286"/>
                    <a:pt x="382" y="15822"/>
                  </a:cubicBezTo>
                  <a:cubicBezTo>
                    <a:pt x="409" y="15833"/>
                    <a:pt x="436" y="15838"/>
                    <a:pt x="464" y="15838"/>
                  </a:cubicBezTo>
                  <a:cubicBezTo>
                    <a:pt x="1611" y="15838"/>
                    <a:pt x="3074" y="6519"/>
                    <a:pt x="1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1"/>
            <p:cNvSpPr/>
            <p:nvPr/>
          </p:nvSpPr>
          <p:spPr>
            <a:xfrm>
              <a:off x="543547" y="3483459"/>
              <a:ext cx="371136" cy="661030"/>
            </a:xfrm>
            <a:custGeom>
              <a:rect b="b" l="l" r="r" t="t"/>
              <a:pathLst>
                <a:path extrusionOk="0" h="12815" w="7195">
                  <a:moveTo>
                    <a:pt x="2522" y="0"/>
                  </a:moveTo>
                  <a:cubicBezTo>
                    <a:pt x="2312" y="0"/>
                    <a:pt x="2112" y="53"/>
                    <a:pt x="1931" y="164"/>
                  </a:cubicBezTo>
                  <a:cubicBezTo>
                    <a:pt x="578" y="1025"/>
                    <a:pt x="1" y="4467"/>
                    <a:pt x="665" y="7061"/>
                  </a:cubicBezTo>
                  <a:cubicBezTo>
                    <a:pt x="1181" y="9102"/>
                    <a:pt x="2324" y="10479"/>
                    <a:pt x="1673" y="12814"/>
                  </a:cubicBezTo>
                  <a:cubicBezTo>
                    <a:pt x="1980" y="11745"/>
                    <a:pt x="2472" y="10749"/>
                    <a:pt x="3148" y="9876"/>
                  </a:cubicBezTo>
                  <a:cubicBezTo>
                    <a:pt x="7194" y="4488"/>
                    <a:pt x="4452" y="0"/>
                    <a:pt x="252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1"/>
            <p:cNvSpPr/>
            <p:nvPr/>
          </p:nvSpPr>
          <p:spPr>
            <a:xfrm>
              <a:off x="538491" y="3631398"/>
              <a:ext cx="182293" cy="737939"/>
            </a:xfrm>
            <a:custGeom>
              <a:rect b="b" l="l" r="r" t="t"/>
              <a:pathLst>
                <a:path extrusionOk="0" h="14306" w="3534">
                  <a:moveTo>
                    <a:pt x="2791" y="1"/>
                  </a:moveTo>
                  <a:lnTo>
                    <a:pt x="2791" y="1"/>
                  </a:lnTo>
                  <a:cubicBezTo>
                    <a:pt x="3197" y="3418"/>
                    <a:pt x="2250" y="9725"/>
                    <a:pt x="0" y="14286"/>
                  </a:cubicBezTo>
                  <a:cubicBezTo>
                    <a:pt x="28" y="14299"/>
                    <a:pt x="56" y="14306"/>
                    <a:pt x="86" y="14306"/>
                  </a:cubicBezTo>
                  <a:cubicBezTo>
                    <a:pt x="1186" y="14306"/>
                    <a:pt x="3533" y="5101"/>
                    <a:pt x="279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1"/>
            <p:cNvSpPr/>
            <p:nvPr/>
          </p:nvSpPr>
          <p:spPr>
            <a:xfrm>
              <a:off x="851288" y="3680865"/>
              <a:ext cx="706113" cy="261781"/>
            </a:xfrm>
            <a:custGeom>
              <a:rect b="b" l="l" r="r" t="t"/>
              <a:pathLst>
                <a:path extrusionOk="0" h="5075" w="13689">
                  <a:moveTo>
                    <a:pt x="7391" y="0"/>
                  </a:moveTo>
                  <a:cubicBezTo>
                    <a:pt x="5914" y="0"/>
                    <a:pt x="4225" y="621"/>
                    <a:pt x="2751" y="2312"/>
                  </a:cubicBezTo>
                  <a:cubicBezTo>
                    <a:pt x="1560" y="3713"/>
                    <a:pt x="780" y="4460"/>
                    <a:pt x="366" y="4811"/>
                  </a:cubicBezTo>
                  <a:lnTo>
                    <a:pt x="366" y="4811"/>
                  </a:lnTo>
                  <a:cubicBezTo>
                    <a:pt x="884" y="4520"/>
                    <a:pt x="1541" y="4429"/>
                    <a:pt x="2272" y="4429"/>
                  </a:cubicBezTo>
                  <a:cubicBezTo>
                    <a:pt x="3512" y="4429"/>
                    <a:pt x="4967" y="4692"/>
                    <a:pt x="6322" y="4692"/>
                  </a:cubicBezTo>
                  <a:cubicBezTo>
                    <a:pt x="6528" y="4692"/>
                    <a:pt x="6731" y="4686"/>
                    <a:pt x="6931" y="4672"/>
                  </a:cubicBezTo>
                  <a:cubicBezTo>
                    <a:pt x="13689" y="4281"/>
                    <a:pt x="11270" y="0"/>
                    <a:pt x="7391" y="0"/>
                  </a:cubicBezTo>
                  <a:close/>
                  <a:moveTo>
                    <a:pt x="366" y="4811"/>
                  </a:moveTo>
                  <a:lnTo>
                    <a:pt x="366" y="4811"/>
                  </a:lnTo>
                  <a:cubicBezTo>
                    <a:pt x="248" y="4877"/>
                    <a:pt x="137" y="4953"/>
                    <a:pt x="34" y="5041"/>
                  </a:cubicBezTo>
                  <a:cubicBezTo>
                    <a:pt x="10" y="5062"/>
                    <a:pt x="1" y="5074"/>
                    <a:pt x="8" y="5074"/>
                  </a:cubicBezTo>
                  <a:cubicBezTo>
                    <a:pt x="26" y="5074"/>
                    <a:pt x="143" y="5000"/>
                    <a:pt x="366" y="481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1"/>
            <p:cNvSpPr/>
            <p:nvPr/>
          </p:nvSpPr>
          <p:spPr>
            <a:xfrm>
              <a:off x="648207" y="3796307"/>
              <a:ext cx="648753" cy="318367"/>
            </a:xfrm>
            <a:custGeom>
              <a:rect b="b" l="l" r="r" t="t"/>
              <a:pathLst>
                <a:path extrusionOk="0" h="6172" w="12577">
                  <a:moveTo>
                    <a:pt x="12576" y="0"/>
                  </a:moveTo>
                  <a:lnTo>
                    <a:pt x="12576" y="0"/>
                  </a:lnTo>
                  <a:cubicBezTo>
                    <a:pt x="4979" y="234"/>
                    <a:pt x="0" y="5569"/>
                    <a:pt x="1008" y="6171"/>
                  </a:cubicBezTo>
                  <a:cubicBezTo>
                    <a:pt x="3246" y="2373"/>
                    <a:pt x="8249" y="258"/>
                    <a:pt x="1257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1"/>
            <p:cNvSpPr/>
            <p:nvPr/>
          </p:nvSpPr>
          <p:spPr>
            <a:xfrm>
              <a:off x="906945" y="3434043"/>
              <a:ext cx="129988" cy="250691"/>
            </a:xfrm>
            <a:custGeom>
              <a:rect b="b" l="l" r="r" t="t"/>
              <a:pathLst>
                <a:path extrusionOk="0" h="4860" w="2520">
                  <a:moveTo>
                    <a:pt x="1346" y="1"/>
                  </a:moveTo>
                  <a:cubicBezTo>
                    <a:pt x="744" y="1"/>
                    <a:pt x="117" y="572"/>
                    <a:pt x="74" y="1688"/>
                  </a:cubicBezTo>
                  <a:cubicBezTo>
                    <a:pt x="0" y="3191"/>
                    <a:pt x="1165" y="3601"/>
                    <a:pt x="902" y="4836"/>
                  </a:cubicBezTo>
                  <a:lnTo>
                    <a:pt x="902" y="4836"/>
                  </a:lnTo>
                  <a:cubicBezTo>
                    <a:pt x="1206" y="3482"/>
                    <a:pt x="2397" y="3436"/>
                    <a:pt x="2471" y="1725"/>
                  </a:cubicBezTo>
                  <a:cubicBezTo>
                    <a:pt x="2520" y="566"/>
                    <a:pt x="1945" y="1"/>
                    <a:pt x="1346" y="1"/>
                  </a:cubicBezTo>
                  <a:close/>
                  <a:moveTo>
                    <a:pt x="902" y="4836"/>
                  </a:moveTo>
                  <a:cubicBezTo>
                    <a:pt x="901" y="4844"/>
                    <a:pt x="899" y="4852"/>
                    <a:pt x="897" y="4860"/>
                  </a:cubicBezTo>
                  <a:cubicBezTo>
                    <a:pt x="899" y="4852"/>
                    <a:pt x="901" y="4844"/>
                    <a:pt x="902" y="4836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1"/>
            <p:cNvSpPr/>
            <p:nvPr/>
          </p:nvSpPr>
          <p:spPr>
            <a:xfrm>
              <a:off x="914528" y="3488101"/>
              <a:ext cx="59629" cy="281331"/>
            </a:xfrm>
            <a:custGeom>
              <a:rect b="b" l="l" r="r" t="t"/>
              <a:pathLst>
                <a:path extrusionOk="0" h="5454" w="1156">
                  <a:moveTo>
                    <a:pt x="1156" y="1"/>
                  </a:moveTo>
                  <a:cubicBezTo>
                    <a:pt x="1094" y="1439"/>
                    <a:pt x="873" y="4291"/>
                    <a:pt x="0" y="5422"/>
                  </a:cubicBezTo>
                  <a:cubicBezTo>
                    <a:pt x="31" y="5443"/>
                    <a:pt x="61" y="5453"/>
                    <a:pt x="93" y="5453"/>
                  </a:cubicBezTo>
                  <a:cubicBezTo>
                    <a:pt x="557" y="5453"/>
                    <a:pt x="1110" y="3191"/>
                    <a:pt x="1156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1"/>
            <p:cNvSpPr/>
            <p:nvPr/>
          </p:nvSpPr>
          <p:spPr>
            <a:xfrm>
              <a:off x="-459011" y="4101314"/>
              <a:ext cx="649424" cy="669025"/>
            </a:xfrm>
            <a:custGeom>
              <a:rect b="b" l="l" r="r" t="t"/>
              <a:pathLst>
                <a:path extrusionOk="0" h="12970" w="12590">
                  <a:moveTo>
                    <a:pt x="6398" y="1"/>
                  </a:moveTo>
                  <a:cubicBezTo>
                    <a:pt x="5483" y="1"/>
                    <a:pt x="4574" y="229"/>
                    <a:pt x="3812" y="652"/>
                  </a:cubicBezTo>
                  <a:cubicBezTo>
                    <a:pt x="1869" y="1734"/>
                    <a:pt x="1" y="4635"/>
                    <a:pt x="996" y="6922"/>
                  </a:cubicBezTo>
                  <a:cubicBezTo>
                    <a:pt x="2472" y="10364"/>
                    <a:pt x="7733" y="9528"/>
                    <a:pt x="8557" y="12970"/>
                  </a:cubicBezTo>
                  <a:cubicBezTo>
                    <a:pt x="7746" y="9577"/>
                    <a:pt x="12589" y="7081"/>
                    <a:pt x="10721" y="2705"/>
                  </a:cubicBezTo>
                  <a:cubicBezTo>
                    <a:pt x="9907" y="827"/>
                    <a:pt x="8141" y="1"/>
                    <a:pt x="6398" y="1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1"/>
            <p:cNvSpPr/>
            <p:nvPr/>
          </p:nvSpPr>
          <p:spPr>
            <a:xfrm>
              <a:off x="-193928" y="4268080"/>
              <a:ext cx="242902" cy="756561"/>
            </a:xfrm>
            <a:custGeom>
              <a:rect b="b" l="l" r="r" t="t"/>
              <a:pathLst>
                <a:path extrusionOk="0" h="14667" w="4709">
                  <a:moveTo>
                    <a:pt x="0" y="1"/>
                  </a:moveTo>
                  <a:cubicBezTo>
                    <a:pt x="2066" y="4647"/>
                    <a:pt x="3356" y="9602"/>
                    <a:pt x="3836" y="14667"/>
                  </a:cubicBezTo>
                  <a:lnTo>
                    <a:pt x="4709" y="14556"/>
                  </a:lnTo>
                  <a:cubicBezTo>
                    <a:pt x="3934" y="9479"/>
                    <a:pt x="2336" y="4561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41" name="Google Shape;1841;p31"/>
            <p:cNvGrpSpPr/>
            <p:nvPr/>
          </p:nvGrpSpPr>
          <p:grpSpPr>
            <a:xfrm>
              <a:off x="1028982" y="4105447"/>
              <a:ext cx="1739559" cy="2035653"/>
              <a:chOff x="1486184" y="4241847"/>
              <a:chExt cx="1427506" cy="1670485"/>
            </a:xfrm>
          </p:grpSpPr>
          <p:sp>
            <p:nvSpPr>
              <p:cNvPr id="1842" name="Google Shape;1842;p31"/>
              <p:cNvSpPr/>
              <p:nvPr/>
            </p:nvSpPr>
            <p:spPr>
              <a:xfrm rot="-3591666">
                <a:off x="2116819" y="4305366"/>
                <a:ext cx="241308" cy="163984"/>
              </a:xfrm>
              <a:custGeom>
                <a:rect b="b" l="l" r="r" t="t"/>
                <a:pathLst>
                  <a:path extrusionOk="0" h="3179" w="4678">
                    <a:moveTo>
                      <a:pt x="264" y="2616"/>
                    </a:moveTo>
                    <a:cubicBezTo>
                      <a:pt x="46" y="2630"/>
                      <a:pt x="1" y="2705"/>
                      <a:pt x="67" y="2705"/>
                    </a:cubicBezTo>
                    <a:cubicBezTo>
                      <a:pt x="103" y="2705"/>
                      <a:pt x="172" y="2683"/>
                      <a:pt x="264" y="2616"/>
                    </a:cubicBezTo>
                    <a:close/>
                    <a:moveTo>
                      <a:pt x="2785" y="1"/>
                    </a:moveTo>
                    <a:cubicBezTo>
                      <a:pt x="2146" y="1"/>
                      <a:pt x="1463" y="416"/>
                      <a:pt x="1032" y="1456"/>
                    </a:cubicBezTo>
                    <a:cubicBezTo>
                      <a:pt x="738" y="2155"/>
                      <a:pt x="453" y="2479"/>
                      <a:pt x="264" y="2616"/>
                    </a:cubicBezTo>
                    <a:lnTo>
                      <a:pt x="264" y="2616"/>
                    </a:lnTo>
                    <a:cubicBezTo>
                      <a:pt x="287" y="2614"/>
                      <a:pt x="311" y="2614"/>
                      <a:pt x="337" y="2614"/>
                    </a:cubicBezTo>
                    <a:cubicBezTo>
                      <a:pt x="581" y="2614"/>
                      <a:pt x="991" y="2683"/>
                      <a:pt x="1622" y="2943"/>
                    </a:cubicBezTo>
                    <a:cubicBezTo>
                      <a:pt x="2033" y="3107"/>
                      <a:pt x="2401" y="3178"/>
                      <a:pt x="2724" y="3178"/>
                    </a:cubicBezTo>
                    <a:cubicBezTo>
                      <a:pt x="4121" y="3178"/>
                      <a:pt x="4678" y="1846"/>
                      <a:pt x="4229" y="927"/>
                    </a:cubicBezTo>
                    <a:cubicBezTo>
                      <a:pt x="3949" y="367"/>
                      <a:pt x="3386" y="1"/>
                      <a:pt x="2785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31"/>
              <p:cNvSpPr/>
              <p:nvPr/>
            </p:nvSpPr>
            <p:spPr>
              <a:xfrm rot="-3591666">
                <a:off x="1192987" y="4956679"/>
                <a:ext cx="1538892" cy="207933"/>
              </a:xfrm>
              <a:custGeom>
                <a:rect b="b" l="l" r="r" t="t"/>
                <a:pathLst>
                  <a:path extrusionOk="0" h="4031" w="29833">
                    <a:moveTo>
                      <a:pt x="29482" y="0"/>
                    </a:moveTo>
                    <a:cubicBezTo>
                      <a:pt x="29482" y="0"/>
                      <a:pt x="29481" y="0"/>
                      <a:pt x="29481" y="0"/>
                    </a:cubicBezTo>
                    <a:cubicBezTo>
                      <a:pt x="29332" y="9"/>
                      <a:pt x="21916" y="3726"/>
                      <a:pt x="11312" y="3726"/>
                    </a:cubicBezTo>
                    <a:cubicBezTo>
                      <a:pt x="7872" y="3726"/>
                      <a:pt x="4096" y="3335"/>
                      <a:pt x="124" y="2299"/>
                    </a:cubicBezTo>
                    <a:lnTo>
                      <a:pt x="1" y="2815"/>
                    </a:lnTo>
                    <a:cubicBezTo>
                      <a:pt x="3606" y="3691"/>
                      <a:pt x="7104" y="4030"/>
                      <a:pt x="10355" y="4030"/>
                    </a:cubicBezTo>
                    <a:cubicBezTo>
                      <a:pt x="21558" y="4030"/>
                      <a:pt x="29833" y="0"/>
                      <a:pt x="2948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31"/>
              <p:cNvSpPr/>
              <p:nvPr/>
            </p:nvSpPr>
            <p:spPr>
              <a:xfrm rot="-3591666">
                <a:off x="2053792" y="4885916"/>
                <a:ext cx="473227" cy="277674"/>
              </a:xfrm>
              <a:custGeom>
                <a:rect b="b" l="l" r="r" t="t"/>
                <a:pathLst>
                  <a:path extrusionOk="0" h="5383" w="9174">
                    <a:moveTo>
                      <a:pt x="70" y="0"/>
                    </a:moveTo>
                    <a:cubicBezTo>
                      <a:pt x="0" y="0"/>
                      <a:pt x="117" y="67"/>
                      <a:pt x="520" y="146"/>
                    </a:cubicBezTo>
                    <a:lnTo>
                      <a:pt x="520" y="146"/>
                    </a:lnTo>
                    <a:cubicBezTo>
                      <a:pt x="289" y="40"/>
                      <a:pt x="124" y="0"/>
                      <a:pt x="70" y="0"/>
                    </a:cubicBezTo>
                    <a:close/>
                    <a:moveTo>
                      <a:pt x="520" y="146"/>
                    </a:moveTo>
                    <a:lnTo>
                      <a:pt x="520" y="146"/>
                    </a:lnTo>
                    <a:cubicBezTo>
                      <a:pt x="773" y="262"/>
                      <a:pt x="1104" y="457"/>
                      <a:pt x="1453" y="764"/>
                    </a:cubicBezTo>
                    <a:cubicBezTo>
                      <a:pt x="1644" y="922"/>
                      <a:pt x="4911" y="5382"/>
                      <a:pt x="7149" y="5382"/>
                    </a:cubicBezTo>
                    <a:cubicBezTo>
                      <a:pt x="7354" y="5382"/>
                      <a:pt x="7550" y="5345"/>
                      <a:pt x="7735" y="5263"/>
                    </a:cubicBezTo>
                    <a:cubicBezTo>
                      <a:pt x="9173" y="4637"/>
                      <a:pt x="7845" y="1194"/>
                      <a:pt x="4379" y="506"/>
                    </a:cubicBezTo>
                    <a:cubicBezTo>
                      <a:pt x="3357" y="315"/>
                      <a:pt x="2634" y="302"/>
                      <a:pt x="2150" y="302"/>
                    </a:cubicBezTo>
                    <a:cubicBezTo>
                      <a:pt x="2069" y="302"/>
                      <a:pt x="1995" y="302"/>
                      <a:pt x="1927" y="302"/>
                    </a:cubicBezTo>
                    <a:cubicBezTo>
                      <a:pt x="1824" y="302"/>
                      <a:pt x="1736" y="301"/>
                      <a:pt x="1662" y="297"/>
                    </a:cubicBezTo>
                    <a:cubicBezTo>
                      <a:pt x="1148" y="251"/>
                      <a:pt x="776" y="196"/>
                      <a:pt x="520" y="146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31"/>
              <p:cNvSpPr/>
              <p:nvPr/>
            </p:nvSpPr>
            <p:spPr>
              <a:xfrm rot="-3591666">
                <a:off x="1904221" y="5017648"/>
                <a:ext cx="507995" cy="222170"/>
              </a:xfrm>
              <a:custGeom>
                <a:rect b="b" l="l" r="r" t="t"/>
                <a:pathLst>
                  <a:path extrusionOk="0" h="4307" w="9848">
                    <a:moveTo>
                      <a:pt x="599" y="0"/>
                    </a:moveTo>
                    <a:cubicBezTo>
                      <a:pt x="222" y="0"/>
                      <a:pt x="3" y="72"/>
                      <a:pt x="1" y="213"/>
                    </a:cubicBezTo>
                    <a:cubicBezTo>
                      <a:pt x="3615" y="262"/>
                      <a:pt x="7672" y="2205"/>
                      <a:pt x="9848" y="4307"/>
                    </a:cubicBezTo>
                    <a:cubicBezTo>
                      <a:pt x="6974" y="1383"/>
                      <a:pt x="2256" y="0"/>
                      <a:pt x="599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31"/>
              <p:cNvSpPr/>
              <p:nvPr/>
            </p:nvSpPr>
            <p:spPr>
              <a:xfrm rot="-3591666">
                <a:off x="1741916" y="4748909"/>
                <a:ext cx="320746" cy="356288"/>
              </a:xfrm>
              <a:custGeom>
                <a:rect b="b" l="l" r="r" t="t"/>
                <a:pathLst>
                  <a:path extrusionOk="0" h="6907" w="6218">
                    <a:moveTo>
                      <a:pt x="5011" y="0"/>
                    </a:moveTo>
                    <a:cubicBezTo>
                      <a:pt x="4514" y="0"/>
                      <a:pt x="3822" y="583"/>
                      <a:pt x="2951" y="2149"/>
                    </a:cubicBezTo>
                    <a:cubicBezTo>
                      <a:pt x="1678" y="4424"/>
                      <a:pt x="1843" y="6042"/>
                      <a:pt x="27" y="6894"/>
                    </a:cubicBezTo>
                    <a:lnTo>
                      <a:pt x="27" y="6894"/>
                    </a:lnTo>
                    <a:cubicBezTo>
                      <a:pt x="2253" y="5865"/>
                      <a:pt x="4161" y="6343"/>
                      <a:pt x="5496" y="3809"/>
                    </a:cubicBezTo>
                    <a:cubicBezTo>
                      <a:pt x="6218" y="2348"/>
                      <a:pt x="6009" y="0"/>
                      <a:pt x="5011" y="0"/>
                    </a:cubicBezTo>
                    <a:close/>
                    <a:moveTo>
                      <a:pt x="27" y="6894"/>
                    </a:moveTo>
                    <a:cubicBezTo>
                      <a:pt x="18" y="6898"/>
                      <a:pt x="9" y="6902"/>
                      <a:pt x="0" y="6906"/>
                    </a:cubicBezTo>
                    <a:cubicBezTo>
                      <a:pt x="9" y="6902"/>
                      <a:pt x="18" y="6898"/>
                      <a:pt x="27" y="6894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31"/>
              <p:cNvSpPr/>
              <p:nvPr/>
            </p:nvSpPr>
            <p:spPr>
              <a:xfrm rot="-3591666">
                <a:off x="1694209" y="4921423"/>
                <a:ext cx="412978" cy="301918"/>
              </a:xfrm>
              <a:custGeom>
                <a:rect b="b" l="l" r="r" t="t"/>
                <a:pathLst>
                  <a:path extrusionOk="0" h="5853" w="8006">
                    <a:moveTo>
                      <a:pt x="8006" y="0"/>
                    </a:moveTo>
                    <a:lnTo>
                      <a:pt x="8006" y="0"/>
                    </a:lnTo>
                    <a:cubicBezTo>
                      <a:pt x="6847" y="3233"/>
                      <a:pt x="3569" y="5594"/>
                      <a:pt x="83" y="5594"/>
                    </a:cubicBezTo>
                    <a:cubicBezTo>
                      <a:pt x="56" y="5594"/>
                      <a:pt x="29" y="5594"/>
                      <a:pt x="2" y="5594"/>
                    </a:cubicBezTo>
                    <a:lnTo>
                      <a:pt x="2" y="5594"/>
                    </a:lnTo>
                    <a:cubicBezTo>
                      <a:pt x="0" y="5763"/>
                      <a:pt x="221" y="5852"/>
                      <a:pt x="593" y="5852"/>
                    </a:cubicBezTo>
                    <a:cubicBezTo>
                      <a:pt x="2196" y="5852"/>
                      <a:pt x="6608" y="4182"/>
                      <a:pt x="8006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31"/>
              <p:cNvSpPr/>
              <p:nvPr/>
            </p:nvSpPr>
            <p:spPr>
              <a:xfrm rot="-3591666">
                <a:off x="1856461" y="4585090"/>
                <a:ext cx="354998" cy="301557"/>
              </a:xfrm>
              <a:custGeom>
                <a:rect b="b" l="l" r="r" t="t"/>
                <a:pathLst>
                  <a:path extrusionOk="0" h="5846" w="6882">
                    <a:moveTo>
                      <a:pt x="4966" y="1"/>
                    </a:moveTo>
                    <a:cubicBezTo>
                      <a:pt x="4247" y="1"/>
                      <a:pt x="3261" y="748"/>
                      <a:pt x="2226" y="2796"/>
                    </a:cubicBezTo>
                    <a:cubicBezTo>
                      <a:pt x="1614" y="3995"/>
                      <a:pt x="1465" y="5145"/>
                      <a:pt x="22" y="5835"/>
                    </a:cubicBezTo>
                    <a:lnTo>
                      <a:pt x="22" y="5835"/>
                    </a:lnTo>
                    <a:cubicBezTo>
                      <a:pt x="811" y="5463"/>
                      <a:pt x="1457" y="5389"/>
                      <a:pt x="2078" y="5304"/>
                    </a:cubicBezTo>
                    <a:cubicBezTo>
                      <a:pt x="6881" y="4552"/>
                      <a:pt x="6741" y="1"/>
                      <a:pt x="4966" y="1"/>
                    </a:cubicBezTo>
                    <a:close/>
                    <a:moveTo>
                      <a:pt x="22" y="5835"/>
                    </a:moveTo>
                    <a:cubicBezTo>
                      <a:pt x="15" y="5838"/>
                      <a:pt x="8" y="5842"/>
                      <a:pt x="1" y="5845"/>
                    </a:cubicBezTo>
                    <a:cubicBezTo>
                      <a:pt x="8" y="5842"/>
                      <a:pt x="15" y="5838"/>
                      <a:pt x="22" y="5835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31"/>
              <p:cNvSpPr/>
              <p:nvPr/>
            </p:nvSpPr>
            <p:spPr>
              <a:xfrm rot="-3591666">
                <a:off x="1824587" y="4755642"/>
                <a:ext cx="399566" cy="257092"/>
              </a:xfrm>
              <a:custGeom>
                <a:rect b="b" l="l" r="r" t="t"/>
                <a:pathLst>
                  <a:path extrusionOk="0" h="4984" w="7746">
                    <a:moveTo>
                      <a:pt x="7746" y="0"/>
                    </a:moveTo>
                    <a:lnTo>
                      <a:pt x="7746" y="0"/>
                    </a:lnTo>
                    <a:cubicBezTo>
                      <a:pt x="6344" y="2607"/>
                      <a:pt x="2840" y="4635"/>
                      <a:pt x="1" y="4783"/>
                    </a:cubicBezTo>
                    <a:cubicBezTo>
                      <a:pt x="9" y="4917"/>
                      <a:pt x="169" y="4983"/>
                      <a:pt x="439" y="4983"/>
                    </a:cubicBezTo>
                    <a:cubicBezTo>
                      <a:pt x="1827" y="4983"/>
                      <a:pt x="6120" y="3241"/>
                      <a:pt x="7746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31"/>
              <p:cNvSpPr/>
              <p:nvPr/>
            </p:nvSpPr>
            <p:spPr>
              <a:xfrm rot="-3591666">
                <a:off x="2139062" y="4547812"/>
                <a:ext cx="451717" cy="187764"/>
              </a:xfrm>
              <a:custGeom>
                <a:rect b="b" l="l" r="r" t="t"/>
                <a:pathLst>
                  <a:path extrusionOk="0" h="3640" w="8757">
                    <a:moveTo>
                      <a:pt x="25" y="440"/>
                    </a:moveTo>
                    <a:cubicBezTo>
                      <a:pt x="0" y="440"/>
                      <a:pt x="62" y="458"/>
                      <a:pt x="235" y="465"/>
                    </a:cubicBezTo>
                    <a:lnTo>
                      <a:pt x="235" y="465"/>
                    </a:lnTo>
                    <a:cubicBezTo>
                      <a:pt x="174" y="455"/>
                      <a:pt x="111" y="447"/>
                      <a:pt x="47" y="442"/>
                    </a:cubicBezTo>
                    <a:cubicBezTo>
                      <a:pt x="37" y="441"/>
                      <a:pt x="29" y="440"/>
                      <a:pt x="25" y="440"/>
                    </a:cubicBezTo>
                    <a:close/>
                    <a:moveTo>
                      <a:pt x="4057" y="1"/>
                    </a:moveTo>
                    <a:cubicBezTo>
                      <a:pt x="3622" y="1"/>
                      <a:pt x="3168" y="50"/>
                      <a:pt x="2702" y="159"/>
                    </a:cubicBezTo>
                    <a:cubicBezTo>
                      <a:pt x="1494" y="414"/>
                      <a:pt x="762" y="468"/>
                      <a:pt x="375" y="468"/>
                    </a:cubicBezTo>
                    <a:cubicBezTo>
                      <a:pt x="322" y="468"/>
                      <a:pt x="275" y="467"/>
                      <a:pt x="235" y="465"/>
                    </a:cubicBezTo>
                    <a:lnTo>
                      <a:pt x="235" y="465"/>
                    </a:lnTo>
                    <a:cubicBezTo>
                      <a:pt x="1617" y="695"/>
                      <a:pt x="2301" y="2155"/>
                      <a:pt x="4067" y="3073"/>
                    </a:cubicBezTo>
                    <a:cubicBezTo>
                      <a:pt x="4801" y="3440"/>
                      <a:pt x="5626" y="3640"/>
                      <a:pt x="6342" y="3640"/>
                    </a:cubicBezTo>
                    <a:cubicBezTo>
                      <a:pt x="7041" y="3640"/>
                      <a:pt x="7636" y="3449"/>
                      <a:pt x="7939" y="3036"/>
                    </a:cubicBezTo>
                    <a:cubicBezTo>
                      <a:pt x="8756" y="1954"/>
                      <a:pt x="6798" y="1"/>
                      <a:pt x="4057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31"/>
              <p:cNvSpPr/>
              <p:nvPr/>
            </p:nvSpPr>
            <p:spPr>
              <a:xfrm rot="-3591666">
                <a:off x="2026120" y="4697532"/>
                <a:ext cx="480088" cy="103373"/>
              </a:xfrm>
              <a:custGeom>
                <a:rect b="b" l="l" r="r" t="t"/>
                <a:pathLst>
                  <a:path extrusionOk="0" h="2004" w="9307">
                    <a:moveTo>
                      <a:pt x="1234" y="1"/>
                    </a:moveTo>
                    <a:cubicBezTo>
                      <a:pt x="808" y="1"/>
                      <a:pt x="395" y="27"/>
                      <a:pt x="0" y="85"/>
                    </a:cubicBezTo>
                    <a:cubicBezTo>
                      <a:pt x="30" y="263"/>
                      <a:pt x="145" y="312"/>
                      <a:pt x="382" y="312"/>
                    </a:cubicBezTo>
                    <a:cubicBezTo>
                      <a:pt x="681" y="312"/>
                      <a:pt x="1176" y="233"/>
                      <a:pt x="1940" y="233"/>
                    </a:cubicBezTo>
                    <a:cubicBezTo>
                      <a:pt x="3340" y="233"/>
                      <a:pt x="5644" y="498"/>
                      <a:pt x="9306" y="2003"/>
                    </a:cubicBezTo>
                    <a:cubicBezTo>
                      <a:pt x="7030" y="1029"/>
                      <a:pt x="3879" y="1"/>
                      <a:pt x="1234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31"/>
              <p:cNvSpPr/>
              <p:nvPr/>
            </p:nvSpPr>
            <p:spPr>
              <a:xfrm rot="-3591666">
                <a:off x="2100858" y="4455693"/>
                <a:ext cx="126380" cy="136903"/>
              </a:xfrm>
              <a:custGeom>
                <a:rect b="b" l="l" r="r" t="t"/>
                <a:pathLst>
                  <a:path extrusionOk="0" h="2654" w="2450">
                    <a:moveTo>
                      <a:pt x="1484" y="1"/>
                    </a:moveTo>
                    <a:cubicBezTo>
                      <a:pt x="1200" y="1"/>
                      <a:pt x="879" y="174"/>
                      <a:pt x="627" y="589"/>
                    </a:cubicBezTo>
                    <a:cubicBezTo>
                      <a:pt x="123" y="1425"/>
                      <a:pt x="615" y="2088"/>
                      <a:pt x="0" y="2654"/>
                    </a:cubicBezTo>
                    <a:cubicBezTo>
                      <a:pt x="627" y="2088"/>
                      <a:pt x="1402" y="2347"/>
                      <a:pt x="1955" y="1461"/>
                    </a:cubicBezTo>
                    <a:cubicBezTo>
                      <a:pt x="2450" y="651"/>
                      <a:pt x="2035" y="1"/>
                      <a:pt x="1484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31"/>
              <p:cNvSpPr/>
              <p:nvPr/>
            </p:nvSpPr>
            <p:spPr>
              <a:xfrm rot="-3591666">
                <a:off x="2103012" y="4517789"/>
                <a:ext cx="130042" cy="136335"/>
              </a:xfrm>
              <a:custGeom>
                <a:rect b="b" l="l" r="r" t="t"/>
                <a:pathLst>
                  <a:path extrusionOk="0" h="2643" w="2521">
                    <a:moveTo>
                      <a:pt x="2521" y="1"/>
                    </a:moveTo>
                    <a:cubicBezTo>
                      <a:pt x="1980" y="923"/>
                      <a:pt x="1033" y="2263"/>
                      <a:pt x="1" y="2570"/>
                    </a:cubicBezTo>
                    <a:cubicBezTo>
                      <a:pt x="12" y="2618"/>
                      <a:pt x="48" y="2642"/>
                      <a:pt x="104" y="2642"/>
                    </a:cubicBezTo>
                    <a:cubicBezTo>
                      <a:pt x="460" y="2642"/>
                      <a:pt x="1628" y="1680"/>
                      <a:pt x="2521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31"/>
              <p:cNvSpPr/>
              <p:nvPr/>
            </p:nvSpPr>
            <p:spPr>
              <a:xfrm rot="-3591666">
                <a:off x="2105793" y="5057769"/>
                <a:ext cx="772618" cy="526410"/>
              </a:xfrm>
              <a:custGeom>
                <a:rect b="b" l="l" r="r" t="t"/>
                <a:pathLst>
                  <a:path extrusionOk="0" h="10205" w="14978">
                    <a:moveTo>
                      <a:pt x="199" y="1248"/>
                    </a:moveTo>
                    <a:cubicBezTo>
                      <a:pt x="1" y="1248"/>
                      <a:pt x="90" y="1410"/>
                      <a:pt x="706" y="1421"/>
                    </a:cubicBezTo>
                    <a:lnTo>
                      <a:pt x="706" y="1421"/>
                    </a:lnTo>
                    <a:cubicBezTo>
                      <a:pt x="482" y="1292"/>
                      <a:pt x="302" y="1248"/>
                      <a:pt x="199" y="1248"/>
                    </a:cubicBezTo>
                    <a:close/>
                    <a:moveTo>
                      <a:pt x="7768" y="0"/>
                    </a:moveTo>
                    <a:cubicBezTo>
                      <a:pt x="6976" y="0"/>
                      <a:pt x="6111" y="132"/>
                      <a:pt x="5182" y="426"/>
                    </a:cubicBezTo>
                    <a:cubicBezTo>
                      <a:pt x="2858" y="1227"/>
                      <a:pt x="1494" y="1422"/>
                      <a:pt x="776" y="1422"/>
                    </a:cubicBezTo>
                    <a:cubicBezTo>
                      <a:pt x="752" y="1422"/>
                      <a:pt x="728" y="1422"/>
                      <a:pt x="706" y="1421"/>
                    </a:cubicBezTo>
                    <a:lnTo>
                      <a:pt x="706" y="1421"/>
                    </a:lnTo>
                    <a:cubicBezTo>
                      <a:pt x="1307" y="1770"/>
                      <a:pt x="2226" y="2741"/>
                      <a:pt x="2822" y="5171"/>
                    </a:cubicBezTo>
                    <a:cubicBezTo>
                      <a:pt x="3203" y="6855"/>
                      <a:pt x="3485" y="8527"/>
                      <a:pt x="4862" y="9535"/>
                    </a:cubicBezTo>
                    <a:cubicBezTo>
                      <a:pt x="5497" y="10010"/>
                      <a:pt x="6297" y="10204"/>
                      <a:pt x="7136" y="10204"/>
                    </a:cubicBezTo>
                    <a:cubicBezTo>
                      <a:pt x="8817" y="10204"/>
                      <a:pt x="10652" y="9425"/>
                      <a:pt x="11611" y="8564"/>
                    </a:cubicBezTo>
                    <a:cubicBezTo>
                      <a:pt x="14977" y="5560"/>
                      <a:pt x="12907" y="0"/>
                      <a:pt x="7768" y="0"/>
                    </a:cubicBezTo>
                    <a:close/>
                  </a:path>
                </a:pathLst>
              </a:custGeom>
              <a:solidFill>
                <a:srgbClr val="C335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31"/>
              <p:cNvSpPr/>
              <p:nvPr/>
            </p:nvSpPr>
            <p:spPr>
              <a:xfrm rot="-3591666">
                <a:off x="1894997" y="5331961"/>
                <a:ext cx="745124" cy="343753"/>
              </a:xfrm>
              <a:custGeom>
                <a:rect b="b" l="l" r="r" t="t"/>
                <a:pathLst>
                  <a:path extrusionOk="0" h="6664" w="14445">
                    <a:moveTo>
                      <a:pt x="0" y="1"/>
                    </a:moveTo>
                    <a:lnTo>
                      <a:pt x="74" y="947"/>
                    </a:lnTo>
                    <a:cubicBezTo>
                      <a:pt x="5446" y="1599"/>
                      <a:pt x="10548" y="3050"/>
                      <a:pt x="14445" y="6664"/>
                    </a:cubicBezTo>
                    <a:cubicBezTo>
                      <a:pt x="11372" y="3332"/>
                      <a:pt x="5200" y="345"/>
                      <a:pt x="0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56" name="Google Shape;1856;p31"/>
            <p:cNvSpPr/>
            <p:nvPr/>
          </p:nvSpPr>
          <p:spPr>
            <a:xfrm>
              <a:off x="-919333" y="2687747"/>
              <a:ext cx="672791" cy="546259"/>
            </a:xfrm>
            <a:custGeom>
              <a:rect b="b" l="l" r="r" t="t"/>
              <a:pathLst>
                <a:path extrusionOk="0" h="10590" w="13043">
                  <a:moveTo>
                    <a:pt x="5601" y="0"/>
                  </a:moveTo>
                  <a:cubicBezTo>
                    <a:pt x="5570" y="0"/>
                    <a:pt x="5539" y="1"/>
                    <a:pt x="5507" y="2"/>
                  </a:cubicBezTo>
                  <a:cubicBezTo>
                    <a:pt x="1307" y="148"/>
                    <a:pt x="0" y="10590"/>
                    <a:pt x="5849" y="10590"/>
                  </a:cubicBezTo>
                  <a:cubicBezTo>
                    <a:pt x="5907" y="10590"/>
                    <a:pt x="5965" y="10589"/>
                    <a:pt x="6023" y="10587"/>
                  </a:cubicBezTo>
                  <a:cubicBezTo>
                    <a:pt x="10302" y="10427"/>
                    <a:pt x="10154" y="5018"/>
                    <a:pt x="13043" y="4477"/>
                  </a:cubicBezTo>
                  <a:lnTo>
                    <a:pt x="13043" y="4477"/>
                  </a:lnTo>
                  <a:cubicBezTo>
                    <a:pt x="12886" y="4506"/>
                    <a:pt x="12732" y="4520"/>
                    <a:pt x="12582" y="4520"/>
                  </a:cubicBezTo>
                  <a:cubicBezTo>
                    <a:pt x="9885" y="4520"/>
                    <a:pt x="8362" y="0"/>
                    <a:pt x="5601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1"/>
            <p:cNvSpPr/>
            <p:nvPr/>
          </p:nvSpPr>
          <p:spPr>
            <a:xfrm>
              <a:off x="-698044" y="2840638"/>
              <a:ext cx="669025" cy="122973"/>
            </a:xfrm>
            <a:custGeom>
              <a:rect b="b" l="l" r="r" t="t"/>
              <a:pathLst>
                <a:path extrusionOk="0" h="2384" w="12970">
                  <a:moveTo>
                    <a:pt x="12785" y="1"/>
                  </a:moveTo>
                  <a:cubicBezTo>
                    <a:pt x="8347" y="1304"/>
                    <a:pt x="4340" y="2201"/>
                    <a:pt x="0" y="2361"/>
                  </a:cubicBezTo>
                  <a:cubicBezTo>
                    <a:pt x="482" y="2376"/>
                    <a:pt x="963" y="2384"/>
                    <a:pt x="1445" y="2384"/>
                  </a:cubicBezTo>
                  <a:cubicBezTo>
                    <a:pt x="5326" y="2384"/>
                    <a:pt x="9196" y="1900"/>
                    <a:pt x="12970" y="960"/>
                  </a:cubicBezTo>
                  <a:lnTo>
                    <a:pt x="12785" y="1"/>
                  </a:ln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1"/>
            <p:cNvSpPr/>
            <p:nvPr/>
          </p:nvSpPr>
          <p:spPr>
            <a:xfrm>
              <a:off x="-1088679" y="4120709"/>
              <a:ext cx="466099" cy="745419"/>
            </a:xfrm>
            <a:custGeom>
              <a:rect b="b" l="l" r="r" t="t"/>
              <a:pathLst>
                <a:path extrusionOk="0" h="14451" w="9036">
                  <a:moveTo>
                    <a:pt x="3309" y="0"/>
                  </a:moveTo>
                  <a:cubicBezTo>
                    <a:pt x="3144" y="0"/>
                    <a:pt x="2964" y="51"/>
                    <a:pt x="2766" y="165"/>
                  </a:cubicBezTo>
                  <a:cubicBezTo>
                    <a:pt x="0" y="1813"/>
                    <a:pt x="4340" y="3878"/>
                    <a:pt x="3492" y="7234"/>
                  </a:cubicBezTo>
                  <a:cubicBezTo>
                    <a:pt x="2582" y="10590"/>
                    <a:pt x="4586" y="9533"/>
                    <a:pt x="4868" y="13049"/>
                  </a:cubicBezTo>
                  <a:cubicBezTo>
                    <a:pt x="4930" y="14192"/>
                    <a:pt x="5459" y="14450"/>
                    <a:pt x="6528" y="14450"/>
                  </a:cubicBezTo>
                  <a:cubicBezTo>
                    <a:pt x="7721" y="14450"/>
                    <a:pt x="8372" y="14045"/>
                    <a:pt x="8593" y="13356"/>
                  </a:cubicBezTo>
                  <a:cubicBezTo>
                    <a:pt x="9036" y="12078"/>
                    <a:pt x="7930" y="10578"/>
                    <a:pt x="7696" y="9656"/>
                  </a:cubicBezTo>
                  <a:cubicBezTo>
                    <a:pt x="7438" y="8721"/>
                    <a:pt x="7671" y="8070"/>
                    <a:pt x="7807" y="7000"/>
                  </a:cubicBezTo>
                  <a:cubicBezTo>
                    <a:pt x="8151" y="4259"/>
                    <a:pt x="5557" y="3325"/>
                    <a:pt x="4930" y="1972"/>
                  </a:cubicBezTo>
                  <a:cubicBezTo>
                    <a:pt x="4516" y="1074"/>
                    <a:pt x="4069" y="0"/>
                    <a:pt x="3309" y="0"/>
                  </a:cubicBezTo>
                  <a:close/>
                </a:path>
              </a:pathLst>
            </a:custGeom>
            <a:solidFill>
              <a:srgbClr val="E198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1"/>
            <p:cNvSpPr/>
            <p:nvPr/>
          </p:nvSpPr>
          <p:spPr>
            <a:xfrm>
              <a:off x="-950902" y="4169145"/>
              <a:ext cx="246152" cy="778999"/>
            </a:xfrm>
            <a:custGeom>
              <a:rect b="b" l="l" r="r" t="t"/>
              <a:pathLst>
                <a:path extrusionOk="0" h="15102" w="4772">
                  <a:moveTo>
                    <a:pt x="329" y="1"/>
                  </a:moveTo>
                  <a:lnTo>
                    <a:pt x="329" y="1"/>
                  </a:lnTo>
                  <a:cubicBezTo>
                    <a:pt x="1455" y="2307"/>
                    <a:pt x="1884" y="3098"/>
                    <a:pt x="1726" y="3098"/>
                  </a:cubicBezTo>
                  <a:cubicBezTo>
                    <a:pt x="1633" y="3098"/>
                    <a:pt x="1341" y="2829"/>
                    <a:pt x="870" y="2435"/>
                  </a:cubicBezTo>
                  <a:cubicBezTo>
                    <a:pt x="271" y="1949"/>
                    <a:pt x="36" y="1765"/>
                    <a:pt x="26" y="1765"/>
                  </a:cubicBezTo>
                  <a:cubicBezTo>
                    <a:pt x="1" y="1765"/>
                    <a:pt x="1227" y="2794"/>
                    <a:pt x="1841" y="3295"/>
                  </a:cubicBezTo>
                  <a:cubicBezTo>
                    <a:pt x="1913" y="3488"/>
                    <a:pt x="2764" y="5757"/>
                    <a:pt x="2625" y="5757"/>
                  </a:cubicBezTo>
                  <a:cubicBezTo>
                    <a:pt x="2622" y="5757"/>
                    <a:pt x="2619" y="5756"/>
                    <a:pt x="2615" y="5754"/>
                  </a:cubicBezTo>
                  <a:cubicBezTo>
                    <a:pt x="2118" y="5542"/>
                    <a:pt x="1404" y="4984"/>
                    <a:pt x="1382" y="4984"/>
                  </a:cubicBezTo>
                  <a:cubicBezTo>
                    <a:pt x="1371" y="4984"/>
                    <a:pt x="1537" y="5127"/>
                    <a:pt x="2001" y="5533"/>
                  </a:cubicBezTo>
                  <a:cubicBezTo>
                    <a:pt x="2677" y="6074"/>
                    <a:pt x="2898" y="5459"/>
                    <a:pt x="3427" y="9245"/>
                  </a:cubicBezTo>
                  <a:cubicBezTo>
                    <a:pt x="2468" y="8618"/>
                    <a:pt x="1632" y="7832"/>
                    <a:pt x="931" y="6934"/>
                  </a:cubicBezTo>
                  <a:lnTo>
                    <a:pt x="931" y="6934"/>
                  </a:lnTo>
                  <a:cubicBezTo>
                    <a:pt x="3353" y="10327"/>
                    <a:pt x="3697" y="8287"/>
                    <a:pt x="3734" y="12466"/>
                  </a:cubicBezTo>
                  <a:cubicBezTo>
                    <a:pt x="3734" y="12534"/>
                    <a:pt x="3712" y="12563"/>
                    <a:pt x="3674" y="12563"/>
                  </a:cubicBezTo>
                  <a:cubicBezTo>
                    <a:pt x="3459" y="12563"/>
                    <a:pt x="2739" y="11633"/>
                    <a:pt x="2713" y="11633"/>
                  </a:cubicBezTo>
                  <a:cubicBezTo>
                    <a:pt x="2705" y="11633"/>
                    <a:pt x="2770" y="11730"/>
                    <a:pt x="2947" y="11987"/>
                  </a:cubicBezTo>
                  <a:cubicBezTo>
                    <a:pt x="3697" y="13179"/>
                    <a:pt x="3759" y="12589"/>
                    <a:pt x="3759" y="13511"/>
                  </a:cubicBezTo>
                  <a:cubicBezTo>
                    <a:pt x="3739" y="14982"/>
                    <a:pt x="3654" y="15101"/>
                    <a:pt x="3801" y="15101"/>
                  </a:cubicBezTo>
                  <a:cubicBezTo>
                    <a:pt x="3830" y="15101"/>
                    <a:pt x="3867" y="15097"/>
                    <a:pt x="3915" y="15097"/>
                  </a:cubicBezTo>
                  <a:cubicBezTo>
                    <a:pt x="3924" y="15097"/>
                    <a:pt x="3934" y="15097"/>
                    <a:pt x="3943" y="15097"/>
                  </a:cubicBezTo>
                  <a:cubicBezTo>
                    <a:pt x="4066" y="11225"/>
                    <a:pt x="3623" y="13056"/>
                    <a:pt x="4410" y="11581"/>
                  </a:cubicBezTo>
                  <a:cubicBezTo>
                    <a:pt x="4449" y="11513"/>
                    <a:pt x="4772" y="10786"/>
                    <a:pt x="4754" y="10786"/>
                  </a:cubicBezTo>
                  <a:cubicBezTo>
                    <a:pt x="4749" y="10786"/>
                    <a:pt x="4721" y="10837"/>
                    <a:pt x="4656" y="10966"/>
                  </a:cubicBezTo>
                  <a:cubicBezTo>
                    <a:pt x="4522" y="11190"/>
                    <a:pt x="4021" y="11974"/>
                    <a:pt x="3923" y="11974"/>
                  </a:cubicBezTo>
                  <a:cubicBezTo>
                    <a:pt x="3913" y="11974"/>
                    <a:pt x="3907" y="11967"/>
                    <a:pt x="3906" y="11950"/>
                  </a:cubicBezTo>
                  <a:cubicBezTo>
                    <a:pt x="3501" y="7414"/>
                    <a:pt x="3218" y="9651"/>
                    <a:pt x="4029" y="7869"/>
                  </a:cubicBezTo>
                  <a:cubicBezTo>
                    <a:pt x="4410" y="6996"/>
                    <a:pt x="4619" y="6049"/>
                    <a:pt x="4632" y="5103"/>
                  </a:cubicBezTo>
                  <a:lnTo>
                    <a:pt x="4632" y="5103"/>
                  </a:lnTo>
                  <a:cubicBezTo>
                    <a:pt x="4484" y="6578"/>
                    <a:pt x="4140" y="7487"/>
                    <a:pt x="3427" y="8483"/>
                  </a:cubicBezTo>
                  <a:cubicBezTo>
                    <a:pt x="3058" y="6553"/>
                    <a:pt x="2665" y="5668"/>
                    <a:pt x="2689" y="5373"/>
                  </a:cubicBezTo>
                  <a:cubicBezTo>
                    <a:pt x="2701" y="5103"/>
                    <a:pt x="2972" y="5090"/>
                    <a:pt x="3132" y="3689"/>
                  </a:cubicBezTo>
                  <a:lnTo>
                    <a:pt x="3132" y="3689"/>
                  </a:lnTo>
                  <a:cubicBezTo>
                    <a:pt x="3046" y="4205"/>
                    <a:pt x="2849" y="4709"/>
                    <a:pt x="2579" y="5164"/>
                  </a:cubicBezTo>
                  <a:cubicBezTo>
                    <a:pt x="2468" y="4795"/>
                    <a:pt x="2025" y="3566"/>
                    <a:pt x="1607" y="2582"/>
                  </a:cubicBezTo>
                  <a:cubicBezTo>
                    <a:pt x="1706" y="1882"/>
                    <a:pt x="1730" y="763"/>
                    <a:pt x="1534" y="50"/>
                  </a:cubicBezTo>
                  <a:lnTo>
                    <a:pt x="1534" y="50"/>
                  </a:lnTo>
                  <a:cubicBezTo>
                    <a:pt x="1693" y="726"/>
                    <a:pt x="1644" y="1759"/>
                    <a:pt x="1534" y="2423"/>
                  </a:cubicBezTo>
                  <a:cubicBezTo>
                    <a:pt x="1177" y="1599"/>
                    <a:pt x="771" y="788"/>
                    <a:pt x="329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"/>
          <p:cNvSpPr txBox="1"/>
          <p:nvPr>
            <p:ph type="title"/>
          </p:nvPr>
        </p:nvSpPr>
        <p:spPr>
          <a:xfrm>
            <a:off x="1774275" y="2506516"/>
            <a:ext cx="225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0" name="Google Shape;290;p5"/>
          <p:cNvSpPr txBox="1"/>
          <p:nvPr>
            <p:ph idx="1" type="subTitle"/>
          </p:nvPr>
        </p:nvSpPr>
        <p:spPr>
          <a:xfrm>
            <a:off x="1774275" y="2961416"/>
            <a:ext cx="2257800" cy="10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1" name="Google Shape;291;p5"/>
          <p:cNvSpPr txBox="1"/>
          <p:nvPr>
            <p:ph idx="2" type="title"/>
          </p:nvPr>
        </p:nvSpPr>
        <p:spPr>
          <a:xfrm>
            <a:off x="5111925" y="2506516"/>
            <a:ext cx="225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2" name="Google Shape;292;p5"/>
          <p:cNvSpPr txBox="1"/>
          <p:nvPr>
            <p:ph idx="3" type="subTitle"/>
          </p:nvPr>
        </p:nvSpPr>
        <p:spPr>
          <a:xfrm>
            <a:off x="5111925" y="2961416"/>
            <a:ext cx="2257800" cy="10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3" name="Google Shape;293;p5"/>
          <p:cNvSpPr txBox="1"/>
          <p:nvPr>
            <p:ph idx="4" type="title"/>
          </p:nvPr>
        </p:nvSpPr>
        <p:spPr>
          <a:xfrm>
            <a:off x="713225" y="517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4000">
                <a:solidFill>
                  <a:srgbClr val="FDDFA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94" name="Google Shape;294;p5"/>
          <p:cNvGrpSpPr/>
          <p:nvPr/>
        </p:nvGrpSpPr>
        <p:grpSpPr>
          <a:xfrm>
            <a:off x="-1088679" y="2959458"/>
            <a:ext cx="3648192" cy="3429205"/>
            <a:chOff x="-1088679" y="2959458"/>
            <a:chExt cx="3648192" cy="3429205"/>
          </a:xfrm>
        </p:grpSpPr>
        <p:sp>
          <p:nvSpPr>
            <p:cNvPr id="295" name="Google Shape;295;p5"/>
            <p:cNvSpPr/>
            <p:nvPr/>
          </p:nvSpPr>
          <p:spPr>
            <a:xfrm>
              <a:off x="-892098" y="2959458"/>
              <a:ext cx="1726776" cy="1174791"/>
            </a:xfrm>
            <a:custGeom>
              <a:rect b="b" l="l" r="r" t="t"/>
              <a:pathLst>
                <a:path extrusionOk="0" h="22775" w="33476">
                  <a:moveTo>
                    <a:pt x="5" y="20123"/>
                  </a:moveTo>
                  <a:cubicBezTo>
                    <a:pt x="3" y="20124"/>
                    <a:pt x="2" y="20124"/>
                    <a:pt x="0" y="20125"/>
                  </a:cubicBezTo>
                  <a:cubicBezTo>
                    <a:pt x="2" y="20124"/>
                    <a:pt x="3" y="20124"/>
                    <a:pt x="5" y="20123"/>
                  </a:cubicBezTo>
                  <a:close/>
                  <a:moveTo>
                    <a:pt x="33475" y="0"/>
                  </a:moveTo>
                  <a:cubicBezTo>
                    <a:pt x="12785" y="1181"/>
                    <a:pt x="10769" y="3873"/>
                    <a:pt x="3762" y="15736"/>
                  </a:cubicBezTo>
                  <a:cubicBezTo>
                    <a:pt x="2399" y="18008"/>
                    <a:pt x="1196" y="19764"/>
                    <a:pt x="5" y="20123"/>
                  </a:cubicBezTo>
                  <a:lnTo>
                    <a:pt x="5" y="20123"/>
                  </a:lnTo>
                  <a:cubicBezTo>
                    <a:pt x="193" y="20067"/>
                    <a:pt x="402" y="20041"/>
                    <a:pt x="630" y="20041"/>
                  </a:cubicBezTo>
                  <a:cubicBezTo>
                    <a:pt x="1828" y="20041"/>
                    <a:pt x="3563" y="20751"/>
                    <a:pt x="5790" y="21452"/>
                  </a:cubicBezTo>
                  <a:cubicBezTo>
                    <a:pt x="8672" y="22355"/>
                    <a:pt x="11365" y="22775"/>
                    <a:pt x="13853" y="22775"/>
                  </a:cubicBezTo>
                  <a:cubicBezTo>
                    <a:pt x="26067" y="22775"/>
                    <a:pt x="33322" y="12665"/>
                    <a:pt x="33475" y="0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-892098" y="2959458"/>
              <a:ext cx="1726776" cy="1038098"/>
            </a:xfrm>
            <a:custGeom>
              <a:rect b="b" l="l" r="r" t="t"/>
              <a:pathLst>
                <a:path extrusionOk="0" h="20125" w="33476">
                  <a:moveTo>
                    <a:pt x="33475" y="0"/>
                  </a:moveTo>
                  <a:cubicBezTo>
                    <a:pt x="25497" y="455"/>
                    <a:pt x="17617" y="689"/>
                    <a:pt x="11986" y="4881"/>
                  </a:cubicBezTo>
                  <a:cubicBezTo>
                    <a:pt x="6036" y="9159"/>
                    <a:pt x="3074" y="19227"/>
                    <a:pt x="0" y="20125"/>
                  </a:cubicBezTo>
                  <a:cubicBezTo>
                    <a:pt x="12749" y="16511"/>
                    <a:pt x="24304" y="9565"/>
                    <a:pt x="33475" y="0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-1043028" y="2974675"/>
              <a:ext cx="1855526" cy="1158388"/>
            </a:xfrm>
            <a:custGeom>
              <a:rect b="b" l="l" r="r" t="t"/>
              <a:pathLst>
                <a:path extrusionOk="0" h="22457" w="35972">
                  <a:moveTo>
                    <a:pt x="31742" y="0"/>
                  </a:moveTo>
                  <a:cubicBezTo>
                    <a:pt x="28460" y="148"/>
                    <a:pt x="30906" y="2877"/>
                    <a:pt x="30648" y="4647"/>
                  </a:cubicBezTo>
                  <a:cubicBezTo>
                    <a:pt x="30574" y="5201"/>
                    <a:pt x="30574" y="5237"/>
                    <a:pt x="26394" y="8348"/>
                  </a:cubicBezTo>
                  <a:cubicBezTo>
                    <a:pt x="24772" y="9473"/>
                    <a:pt x="24327" y="9791"/>
                    <a:pt x="24261" y="9791"/>
                  </a:cubicBezTo>
                  <a:cubicBezTo>
                    <a:pt x="24216" y="9791"/>
                    <a:pt x="24348" y="9643"/>
                    <a:pt x="24403" y="9503"/>
                  </a:cubicBezTo>
                  <a:cubicBezTo>
                    <a:pt x="25497" y="6676"/>
                    <a:pt x="21969" y="1906"/>
                    <a:pt x="24563" y="849"/>
                  </a:cubicBezTo>
                  <a:lnTo>
                    <a:pt x="24563" y="849"/>
                  </a:lnTo>
                  <a:cubicBezTo>
                    <a:pt x="22252" y="1660"/>
                    <a:pt x="24378" y="5336"/>
                    <a:pt x="24403" y="8139"/>
                  </a:cubicBezTo>
                  <a:cubicBezTo>
                    <a:pt x="24403" y="9823"/>
                    <a:pt x="24341" y="10278"/>
                    <a:pt x="17002" y="14064"/>
                  </a:cubicBezTo>
                  <a:cubicBezTo>
                    <a:pt x="19326" y="10991"/>
                    <a:pt x="15785" y="4500"/>
                    <a:pt x="18244" y="2619"/>
                  </a:cubicBezTo>
                  <a:lnTo>
                    <a:pt x="18244" y="2619"/>
                  </a:lnTo>
                  <a:cubicBezTo>
                    <a:pt x="16326" y="3861"/>
                    <a:pt x="17580" y="7622"/>
                    <a:pt x="17506" y="10892"/>
                  </a:cubicBezTo>
                  <a:cubicBezTo>
                    <a:pt x="17420" y="14384"/>
                    <a:pt x="16314" y="14703"/>
                    <a:pt x="10130" y="17150"/>
                  </a:cubicBezTo>
                  <a:cubicBezTo>
                    <a:pt x="12036" y="14703"/>
                    <a:pt x="10302" y="10081"/>
                    <a:pt x="11986" y="7377"/>
                  </a:cubicBezTo>
                  <a:lnTo>
                    <a:pt x="11986" y="7377"/>
                  </a:lnTo>
                  <a:cubicBezTo>
                    <a:pt x="9638" y="10364"/>
                    <a:pt x="12331" y="15982"/>
                    <a:pt x="8409" y="17789"/>
                  </a:cubicBezTo>
                  <a:cubicBezTo>
                    <a:pt x="7204" y="18355"/>
                    <a:pt x="4377" y="19129"/>
                    <a:pt x="3430" y="19400"/>
                  </a:cubicBezTo>
                  <a:cubicBezTo>
                    <a:pt x="0" y="20371"/>
                    <a:pt x="455" y="19842"/>
                    <a:pt x="676" y="20727"/>
                  </a:cubicBezTo>
                  <a:cubicBezTo>
                    <a:pt x="7005" y="18980"/>
                    <a:pt x="8613" y="17986"/>
                    <a:pt x="9904" y="17986"/>
                  </a:cubicBezTo>
                  <a:cubicBezTo>
                    <a:pt x="10367" y="17986"/>
                    <a:pt x="10789" y="18113"/>
                    <a:pt x="11372" y="18379"/>
                  </a:cubicBezTo>
                  <a:cubicBezTo>
                    <a:pt x="13651" y="19401"/>
                    <a:pt x="15942" y="22456"/>
                    <a:pt x="19017" y="22456"/>
                  </a:cubicBezTo>
                  <a:cubicBezTo>
                    <a:pt x="19159" y="22456"/>
                    <a:pt x="19303" y="22450"/>
                    <a:pt x="19449" y="22436"/>
                  </a:cubicBezTo>
                  <a:cubicBezTo>
                    <a:pt x="15675" y="22424"/>
                    <a:pt x="13437" y="18023"/>
                    <a:pt x="10290" y="17568"/>
                  </a:cubicBezTo>
                  <a:cubicBezTo>
                    <a:pt x="14935" y="15653"/>
                    <a:pt x="16009" y="14681"/>
                    <a:pt x="17343" y="14681"/>
                  </a:cubicBezTo>
                  <a:cubicBezTo>
                    <a:pt x="17800" y="14681"/>
                    <a:pt x="18287" y="14794"/>
                    <a:pt x="18957" y="15023"/>
                  </a:cubicBezTo>
                  <a:cubicBezTo>
                    <a:pt x="21569" y="15948"/>
                    <a:pt x="24568" y="18798"/>
                    <a:pt x="27058" y="18798"/>
                  </a:cubicBezTo>
                  <a:cubicBezTo>
                    <a:pt x="27579" y="18798"/>
                    <a:pt x="28078" y="18673"/>
                    <a:pt x="28546" y="18379"/>
                  </a:cubicBezTo>
                  <a:lnTo>
                    <a:pt x="28546" y="18379"/>
                  </a:lnTo>
                  <a:cubicBezTo>
                    <a:pt x="28130" y="18613"/>
                    <a:pt x="27692" y="18715"/>
                    <a:pt x="27239" y="18715"/>
                  </a:cubicBezTo>
                  <a:cubicBezTo>
                    <a:pt x="25120" y="18715"/>
                    <a:pt x="22644" y="16500"/>
                    <a:pt x="20285" y="15244"/>
                  </a:cubicBezTo>
                  <a:cubicBezTo>
                    <a:pt x="17568" y="13794"/>
                    <a:pt x="16511" y="14703"/>
                    <a:pt x="17605" y="14126"/>
                  </a:cubicBezTo>
                  <a:cubicBezTo>
                    <a:pt x="24686" y="9872"/>
                    <a:pt x="23948" y="10229"/>
                    <a:pt x="24723" y="10192"/>
                  </a:cubicBezTo>
                  <a:cubicBezTo>
                    <a:pt x="24793" y="10186"/>
                    <a:pt x="24864" y="10184"/>
                    <a:pt x="24936" y="10184"/>
                  </a:cubicBezTo>
                  <a:cubicBezTo>
                    <a:pt x="27175" y="10184"/>
                    <a:pt x="30406" y="12741"/>
                    <a:pt x="32303" y="12741"/>
                  </a:cubicBezTo>
                  <a:cubicBezTo>
                    <a:pt x="32814" y="12741"/>
                    <a:pt x="33228" y="12555"/>
                    <a:pt x="33500" y="12085"/>
                  </a:cubicBezTo>
                  <a:lnTo>
                    <a:pt x="33500" y="12085"/>
                  </a:lnTo>
                  <a:cubicBezTo>
                    <a:pt x="33230" y="12503"/>
                    <a:pt x="32848" y="12670"/>
                    <a:pt x="32384" y="12670"/>
                  </a:cubicBezTo>
                  <a:cubicBezTo>
                    <a:pt x="30514" y="12670"/>
                    <a:pt x="27327" y="9949"/>
                    <a:pt x="24889" y="9949"/>
                  </a:cubicBezTo>
                  <a:cubicBezTo>
                    <a:pt x="24710" y="9949"/>
                    <a:pt x="24536" y="9964"/>
                    <a:pt x="24366" y="9995"/>
                  </a:cubicBezTo>
                  <a:cubicBezTo>
                    <a:pt x="29484" y="6352"/>
                    <a:pt x="30264" y="5171"/>
                    <a:pt x="31209" y="5171"/>
                  </a:cubicBezTo>
                  <a:cubicBezTo>
                    <a:pt x="31705" y="5171"/>
                    <a:pt x="32247" y="5497"/>
                    <a:pt x="33488" y="5963"/>
                  </a:cubicBezTo>
                  <a:cubicBezTo>
                    <a:pt x="33909" y="6119"/>
                    <a:pt x="34276" y="6206"/>
                    <a:pt x="34591" y="6206"/>
                  </a:cubicBezTo>
                  <a:cubicBezTo>
                    <a:pt x="35344" y="6206"/>
                    <a:pt x="35798" y="5707"/>
                    <a:pt x="35971" y="4451"/>
                  </a:cubicBezTo>
                  <a:lnTo>
                    <a:pt x="35971" y="4451"/>
                  </a:lnTo>
                  <a:cubicBezTo>
                    <a:pt x="35705" y="5739"/>
                    <a:pt x="35210" y="6140"/>
                    <a:pt x="34595" y="6140"/>
                  </a:cubicBezTo>
                  <a:cubicBezTo>
                    <a:pt x="33592" y="6140"/>
                    <a:pt x="32269" y="5073"/>
                    <a:pt x="31103" y="5065"/>
                  </a:cubicBezTo>
                  <a:cubicBezTo>
                    <a:pt x="30925" y="5065"/>
                    <a:pt x="30787" y="5109"/>
                    <a:pt x="30745" y="5109"/>
                  </a:cubicBezTo>
                  <a:cubicBezTo>
                    <a:pt x="30613" y="5109"/>
                    <a:pt x="31443" y="4676"/>
                    <a:pt x="35037" y="1082"/>
                  </a:cubicBezTo>
                  <a:lnTo>
                    <a:pt x="35037" y="1082"/>
                  </a:lnTo>
                  <a:cubicBezTo>
                    <a:pt x="31696" y="4319"/>
                    <a:pt x="30828" y="4988"/>
                    <a:pt x="30665" y="4988"/>
                  </a:cubicBezTo>
                  <a:cubicBezTo>
                    <a:pt x="30559" y="4988"/>
                    <a:pt x="30754" y="4703"/>
                    <a:pt x="30759" y="4660"/>
                  </a:cubicBezTo>
                  <a:cubicBezTo>
                    <a:pt x="31017" y="2766"/>
                    <a:pt x="28546" y="345"/>
                    <a:pt x="3174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-1061443" y="4244842"/>
              <a:ext cx="1814930" cy="1725486"/>
            </a:xfrm>
            <a:custGeom>
              <a:rect b="b" l="l" r="r" t="t"/>
              <a:pathLst>
                <a:path extrusionOk="0" h="33451" w="35185">
                  <a:moveTo>
                    <a:pt x="32333" y="0"/>
                  </a:moveTo>
                  <a:cubicBezTo>
                    <a:pt x="1" y="5127"/>
                    <a:pt x="11323" y="29738"/>
                    <a:pt x="9012" y="33451"/>
                  </a:cubicBezTo>
                  <a:cubicBezTo>
                    <a:pt x="12048" y="28558"/>
                    <a:pt x="35185" y="32504"/>
                    <a:pt x="32333" y="0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-1056336" y="4244842"/>
              <a:ext cx="1662710" cy="1725486"/>
            </a:xfrm>
            <a:custGeom>
              <a:rect b="b" l="l" r="r" t="t"/>
              <a:pathLst>
                <a:path extrusionOk="0" h="33451" w="32234">
                  <a:moveTo>
                    <a:pt x="32234" y="0"/>
                  </a:moveTo>
                  <a:cubicBezTo>
                    <a:pt x="0" y="5114"/>
                    <a:pt x="11212" y="29763"/>
                    <a:pt x="8913" y="33451"/>
                  </a:cubicBezTo>
                  <a:cubicBezTo>
                    <a:pt x="16068" y="21883"/>
                    <a:pt x="23850" y="10720"/>
                    <a:pt x="32234" y="0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-677153" y="4296167"/>
              <a:ext cx="1299931" cy="1791460"/>
            </a:xfrm>
            <a:custGeom>
              <a:rect b="b" l="l" r="r" t="t"/>
              <a:pathLst>
                <a:path extrusionOk="0" h="34730" w="25201">
                  <a:moveTo>
                    <a:pt x="20101" y="1"/>
                  </a:moveTo>
                  <a:cubicBezTo>
                    <a:pt x="16658" y="812"/>
                    <a:pt x="19695" y="3210"/>
                    <a:pt x="19818" y="5004"/>
                  </a:cubicBezTo>
                  <a:cubicBezTo>
                    <a:pt x="19867" y="5582"/>
                    <a:pt x="19572" y="5779"/>
                    <a:pt x="19621" y="5816"/>
                  </a:cubicBezTo>
                  <a:cubicBezTo>
                    <a:pt x="15786" y="10894"/>
                    <a:pt x="15086" y="12017"/>
                    <a:pt x="15002" y="12017"/>
                  </a:cubicBezTo>
                  <a:cubicBezTo>
                    <a:pt x="14970" y="12017"/>
                    <a:pt x="15029" y="11851"/>
                    <a:pt x="15036" y="11680"/>
                  </a:cubicBezTo>
                  <a:cubicBezTo>
                    <a:pt x="15134" y="8606"/>
                    <a:pt x="10167" y="4918"/>
                    <a:pt x="12688" y="2841"/>
                  </a:cubicBezTo>
                  <a:lnTo>
                    <a:pt x="12688" y="2841"/>
                  </a:lnTo>
                  <a:cubicBezTo>
                    <a:pt x="9553" y="5177"/>
                    <a:pt x="16413" y="9455"/>
                    <a:pt x="14310" y="13007"/>
                  </a:cubicBezTo>
                  <a:cubicBezTo>
                    <a:pt x="13659" y="14114"/>
                    <a:pt x="12306" y="15773"/>
                    <a:pt x="9983" y="19142"/>
                  </a:cubicBezTo>
                  <a:cubicBezTo>
                    <a:pt x="10549" y="15159"/>
                    <a:pt x="4512" y="10573"/>
                    <a:pt x="6516" y="7402"/>
                  </a:cubicBezTo>
                  <a:lnTo>
                    <a:pt x="6516" y="7402"/>
                  </a:lnTo>
                  <a:cubicBezTo>
                    <a:pt x="4328" y="10463"/>
                    <a:pt x="9958" y="15208"/>
                    <a:pt x="9651" y="18884"/>
                  </a:cubicBezTo>
                  <a:cubicBezTo>
                    <a:pt x="9565" y="20039"/>
                    <a:pt x="9307" y="20076"/>
                    <a:pt x="5619" y="25621"/>
                  </a:cubicBezTo>
                  <a:cubicBezTo>
                    <a:pt x="5791" y="22375"/>
                    <a:pt x="1697" y="19351"/>
                    <a:pt x="2041" y="15712"/>
                  </a:cubicBezTo>
                  <a:lnTo>
                    <a:pt x="2041" y="15712"/>
                  </a:lnTo>
                  <a:cubicBezTo>
                    <a:pt x="1427" y="18810"/>
                    <a:pt x="4353" y="21760"/>
                    <a:pt x="5004" y="24367"/>
                  </a:cubicBezTo>
                  <a:cubicBezTo>
                    <a:pt x="5557" y="26579"/>
                    <a:pt x="4857" y="26579"/>
                    <a:pt x="1" y="34398"/>
                  </a:cubicBezTo>
                  <a:lnTo>
                    <a:pt x="529" y="34730"/>
                  </a:lnTo>
                  <a:cubicBezTo>
                    <a:pt x="2890" y="30784"/>
                    <a:pt x="4107" y="28694"/>
                    <a:pt x="4955" y="27526"/>
                  </a:cubicBezTo>
                  <a:cubicBezTo>
                    <a:pt x="5960" y="26156"/>
                    <a:pt x="7259" y="25806"/>
                    <a:pt x="8681" y="25806"/>
                  </a:cubicBezTo>
                  <a:cubicBezTo>
                    <a:pt x="10163" y="25806"/>
                    <a:pt x="11779" y="26186"/>
                    <a:pt x="13339" y="26186"/>
                  </a:cubicBezTo>
                  <a:cubicBezTo>
                    <a:pt x="14420" y="26186"/>
                    <a:pt x="15474" y="26003"/>
                    <a:pt x="16437" y="25387"/>
                  </a:cubicBezTo>
                  <a:lnTo>
                    <a:pt x="16437" y="25387"/>
                  </a:lnTo>
                  <a:cubicBezTo>
                    <a:pt x="15638" y="25791"/>
                    <a:pt x="14757" y="25925"/>
                    <a:pt x="13840" y="25925"/>
                  </a:cubicBezTo>
                  <a:cubicBezTo>
                    <a:pt x="12021" y="25925"/>
                    <a:pt x="10059" y="25397"/>
                    <a:pt x="8313" y="25397"/>
                  </a:cubicBezTo>
                  <a:cubicBezTo>
                    <a:pt x="7484" y="25397"/>
                    <a:pt x="6705" y="25516"/>
                    <a:pt x="6012" y="25866"/>
                  </a:cubicBezTo>
                  <a:cubicBezTo>
                    <a:pt x="6024" y="25842"/>
                    <a:pt x="9365" y="20642"/>
                    <a:pt x="9405" y="20642"/>
                  </a:cubicBezTo>
                  <a:cubicBezTo>
                    <a:pt x="9405" y="20642"/>
                    <a:pt x="9405" y="20642"/>
                    <a:pt x="9405" y="20642"/>
                  </a:cubicBezTo>
                  <a:cubicBezTo>
                    <a:pt x="10230" y="19401"/>
                    <a:pt x="11608" y="19046"/>
                    <a:pt x="13176" y="19046"/>
                  </a:cubicBezTo>
                  <a:cubicBezTo>
                    <a:pt x="15267" y="19046"/>
                    <a:pt x="17699" y="19677"/>
                    <a:pt x="19610" y="19677"/>
                  </a:cubicBezTo>
                  <a:cubicBezTo>
                    <a:pt x="20795" y="19677"/>
                    <a:pt x="21781" y="19435"/>
                    <a:pt x="22363" y="18650"/>
                  </a:cubicBezTo>
                  <a:lnTo>
                    <a:pt x="22363" y="18650"/>
                  </a:lnTo>
                  <a:cubicBezTo>
                    <a:pt x="21802" y="19309"/>
                    <a:pt x="20945" y="19527"/>
                    <a:pt x="19920" y="19527"/>
                  </a:cubicBezTo>
                  <a:cubicBezTo>
                    <a:pt x="17933" y="19527"/>
                    <a:pt x="15318" y="18709"/>
                    <a:pt x="13032" y="18709"/>
                  </a:cubicBezTo>
                  <a:cubicBezTo>
                    <a:pt x="12099" y="18709"/>
                    <a:pt x="11221" y="18845"/>
                    <a:pt x="10462" y="19228"/>
                  </a:cubicBezTo>
                  <a:cubicBezTo>
                    <a:pt x="10426" y="19246"/>
                    <a:pt x="10343" y="19330"/>
                    <a:pt x="10321" y="19330"/>
                  </a:cubicBezTo>
                  <a:cubicBezTo>
                    <a:pt x="10253" y="19330"/>
                    <a:pt x="10724" y="18576"/>
                    <a:pt x="14568" y="13044"/>
                  </a:cubicBezTo>
                  <a:cubicBezTo>
                    <a:pt x="14569" y="13045"/>
                    <a:pt x="14570" y="13045"/>
                    <a:pt x="14571" y="13045"/>
                  </a:cubicBezTo>
                  <a:cubicBezTo>
                    <a:pt x="14616" y="13045"/>
                    <a:pt x="14844" y="12557"/>
                    <a:pt x="15577" y="12233"/>
                  </a:cubicBezTo>
                  <a:cubicBezTo>
                    <a:pt x="16099" y="12006"/>
                    <a:pt x="16715" y="11922"/>
                    <a:pt x="17376" y="11922"/>
                  </a:cubicBezTo>
                  <a:cubicBezTo>
                    <a:pt x="19238" y="11922"/>
                    <a:pt x="21458" y="12587"/>
                    <a:pt x="22952" y="12587"/>
                  </a:cubicBezTo>
                  <a:cubicBezTo>
                    <a:pt x="23824" y="12587"/>
                    <a:pt x="24449" y="12361"/>
                    <a:pt x="24612" y="11643"/>
                  </a:cubicBezTo>
                  <a:lnTo>
                    <a:pt x="24612" y="11643"/>
                  </a:lnTo>
                  <a:cubicBezTo>
                    <a:pt x="24431" y="12280"/>
                    <a:pt x="23874" y="12491"/>
                    <a:pt x="23102" y="12491"/>
                  </a:cubicBezTo>
                  <a:cubicBezTo>
                    <a:pt x="21597" y="12491"/>
                    <a:pt x="19272" y="11692"/>
                    <a:pt x="17293" y="11692"/>
                  </a:cubicBezTo>
                  <a:cubicBezTo>
                    <a:pt x="16506" y="11692"/>
                    <a:pt x="15774" y="11819"/>
                    <a:pt x="15171" y="12172"/>
                  </a:cubicBezTo>
                  <a:cubicBezTo>
                    <a:pt x="16274" y="10614"/>
                    <a:pt x="19653" y="5877"/>
                    <a:pt x="19707" y="5877"/>
                  </a:cubicBezTo>
                  <a:cubicBezTo>
                    <a:pt x="19707" y="5877"/>
                    <a:pt x="19707" y="5877"/>
                    <a:pt x="19707" y="5877"/>
                  </a:cubicBezTo>
                  <a:cubicBezTo>
                    <a:pt x="19975" y="5516"/>
                    <a:pt x="20381" y="5397"/>
                    <a:pt x="20852" y="5397"/>
                  </a:cubicBezTo>
                  <a:cubicBezTo>
                    <a:pt x="21743" y="5397"/>
                    <a:pt x="22867" y="5819"/>
                    <a:pt x="23740" y="5819"/>
                  </a:cubicBezTo>
                  <a:cubicBezTo>
                    <a:pt x="24589" y="5819"/>
                    <a:pt x="25200" y="5421"/>
                    <a:pt x="25129" y="3849"/>
                  </a:cubicBezTo>
                  <a:lnTo>
                    <a:pt x="25129" y="3849"/>
                  </a:lnTo>
                  <a:cubicBezTo>
                    <a:pt x="25096" y="5355"/>
                    <a:pt x="24549" y="5747"/>
                    <a:pt x="23782" y="5747"/>
                  </a:cubicBezTo>
                  <a:cubicBezTo>
                    <a:pt x="22951" y="5747"/>
                    <a:pt x="21862" y="5287"/>
                    <a:pt x="20890" y="5287"/>
                  </a:cubicBezTo>
                  <a:cubicBezTo>
                    <a:pt x="20716" y="5287"/>
                    <a:pt x="20547" y="5302"/>
                    <a:pt x="20383" y="5336"/>
                  </a:cubicBezTo>
                  <a:cubicBezTo>
                    <a:pt x="20261" y="5359"/>
                    <a:pt x="20091" y="5487"/>
                    <a:pt x="20040" y="5487"/>
                  </a:cubicBezTo>
                  <a:cubicBezTo>
                    <a:pt x="19925" y="5487"/>
                    <a:pt x="20447" y="4806"/>
                    <a:pt x="23653" y="579"/>
                  </a:cubicBezTo>
                  <a:lnTo>
                    <a:pt x="23653" y="579"/>
                  </a:lnTo>
                  <a:cubicBezTo>
                    <a:pt x="20583" y="4506"/>
                    <a:pt x="19982" y="5412"/>
                    <a:pt x="19905" y="5412"/>
                  </a:cubicBezTo>
                  <a:cubicBezTo>
                    <a:pt x="19867" y="5412"/>
                    <a:pt x="19957" y="5191"/>
                    <a:pt x="19941" y="5004"/>
                  </a:cubicBezTo>
                  <a:cubicBezTo>
                    <a:pt x="19793" y="3062"/>
                    <a:pt x="16794" y="1009"/>
                    <a:pt x="2010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-105413" y="4244481"/>
              <a:ext cx="1799971" cy="2144181"/>
            </a:xfrm>
            <a:custGeom>
              <a:rect b="b" l="l" r="r" t="t"/>
              <a:pathLst>
                <a:path extrusionOk="0" h="41568" w="34895">
                  <a:moveTo>
                    <a:pt x="28793" y="0"/>
                  </a:moveTo>
                  <a:cubicBezTo>
                    <a:pt x="24509" y="0"/>
                    <a:pt x="23485" y="4602"/>
                    <a:pt x="21998" y="8760"/>
                  </a:cubicBezTo>
                  <a:cubicBezTo>
                    <a:pt x="20044" y="14354"/>
                    <a:pt x="19196" y="15227"/>
                    <a:pt x="13799" y="17280"/>
                  </a:cubicBezTo>
                  <a:cubicBezTo>
                    <a:pt x="6300" y="20242"/>
                    <a:pt x="9275" y="25578"/>
                    <a:pt x="4726" y="29130"/>
                  </a:cubicBezTo>
                  <a:cubicBezTo>
                    <a:pt x="2993" y="30397"/>
                    <a:pt x="509" y="31442"/>
                    <a:pt x="227" y="33630"/>
                  </a:cubicBezTo>
                  <a:cubicBezTo>
                    <a:pt x="0" y="35349"/>
                    <a:pt x="2437" y="41567"/>
                    <a:pt x="6866" y="41567"/>
                  </a:cubicBezTo>
                  <a:cubicBezTo>
                    <a:pt x="7727" y="41567"/>
                    <a:pt x="8662" y="41333"/>
                    <a:pt x="9668" y="40785"/>
                  </a:cubicBezTo>
                  <a:cubicBezTo>
                    <a:pt x="14389" y="37933"/>
                    <a:pt x="14807" y="33212"/>
                    <a:pt x="18937" y="30409"/>
                  </a:cubicBezTo>
                  <a:cubicBezTo>
                    <a:pt x="22896" y="27803"/>
                    <a:pt x="25637" y="27815"/>
                    <a:pt x="28612" y="22676"/>
                  </a:cubicBezTo>
                  <a:cubicBezTo>
                    <a:pt x="31612" y="17058"/>
                    <a:pt x="29325" y="14317"/>
                    <a:pt x="31280" y="9522"/>
                  </a:cubicBezTo>
                  <a:cubicBezTo>
                    <a:pt x="32829" y="5896"/>
                    <a:pt x="34894" y="1372"/>
                    <a:pt x="30813" y="290"/>
                  </a:cubicBezTo>
                  <a:cubicBezTo>
                    <a:pt x="30067" y="92"/>
                    <a:pt x="29398" y="0"/>
                    <a:pt x="28793" y="0"/>
                  </a:cubicBezTo>
                  <a:close/>
                </a:path>
              </a:pathLst>
            </a:custGeom>
            <a:solidFill>
              <a:srgbClr val="E298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-318242" y="4376532"/>
              <a:ext cx="1868834" cy="1942597"/>
            </a:xfrm>
            <a:custGeom>
              <a:rect b="b" l="l" r="r" t="t"/>
              <a:pathLst>
                <a:path extrusionOk="0" h="37660" w="36230">
                  <a:moveTo>
                    <a:pt x="33721" y="1"/>
                  </a:moveTo>
                  <a:cubicBezTo>
                    <a:pt x="33714" y="1"/>
                    <a:pt x="31362" y="6307"/>
                    <a:pt x="29210" y="10331"/>
                  </a:cubicBezTo>
                  <a:cubicBezTo>
                    <a:pt x="29054" y="5591"/>
                    <a:pt x="28993" y="2943"/>
                    <a:pt x="28966" y="2943"/>
                  </a:cubicBezTo>
                  <a:cubicBezTo>
                    <a:pt x="28940" y="2943"/>
                    <a:pt x="28945" y="5400"/>
                    <a:pt x="28927" y="10810"/>
                  </a:cubicBezTo>
                  <a:cubicBezTo>
                    <a:pt x="28519" y="11557"/>
                    <a:pt x="24799" y="17787"/>
                    <a:pt x="24275" y="17787"/>
                  </a:cubicBezTo>
                  <a:cubicBezTo>
                    <a:pt x="24247" y="17787"/>
                    <a:pt x="24228" y="17769"/>
                    <a:pt x="24219" y="17731"/>
                  </a:cubicBezTo>
                  <a:cubicBezTo>
                    <a:pt x="23787" y="15956"/>
                    <a:pt x="23771" y="13068"/>
                    <a:pt x="23738" y="13068"/>
                  </a:cubicBezTo>
                  <a:cubicBezTo>
                    <a:pt x="23729" y="13068"/>
                    <a:pt x="23720" y="13253"/>
                    <a:pt x="23703" y="13687"/>
                  </a:cubicBezTo>
                  <a:cubicBezTo>
                    <a:pt x="23555" y="19477"/>
                    <a:pt x="24465" y="18113"/>
                    <a:pt x="21674" y="21309"/>
                  </a:cubicBezTo>
                  <a:cubicBezTo>
                    <a:pt x="20494" y="22575"/>
                    <a:pt x="19326" y="23915"/>
                    <a:pt x="16548" y="26484"/>
                  </a:cubicBezTo>
                  <a:cubicBezTo>
                    <a:pt x="16585" y="23841"/>
                    <a:pt x="16708" y="21297"/>
                    <a:pt x="17310" y="18481"/>
                  </a:cubicBezTo>
                  <a:cubicBezTo>
                    <a:pt x="17768" y="16430"/>
                    <a:pt x="17923" y="15613"/>
                    <a:pt x="17892" y="15613"/>
                  </a:cubicBezTo>
                  <a:cubicBezTo>
                    <a:pt x="17810" y="15613"/>
                    <a:pt x="16427" y="21355"/>
                    <a:pt x="15945" y="25095"/>
                  </a:cubicBezTo>
                  <a:cubicBezTo>
                    <a:pt x="15601" y="27775"/>
                    <a:pt x="16634" y="26558"/>
                    <a:pt x="12307" y="30074"/>
                  </a:cubicBezTo>
                  <a:cubicBezTo>
                    <a:pt x="12270" y="30099"/>
                    <a:pt x="9688" y="32041"/>
                    <a:pt x="8287" y="32877"/>
                  </a:cubicBezTo>
                  <a:cubicBezTo>
                    <a:pt x="8062" y="33014"/>
                    <a:pt x="7892" y="33146"/>
                    <a:pt x="7798" y="33146"/>
                  </a:cubicBezTo>
                  <a:cubicBezTo>
                    <a:pt x="7572" y="33146"/>
                    <a:pt x="7780" y="32392"/>
                    <a:pt x="8717" y="29164"/>
                  </a:cubicBezTo>
                  <a:cubicBezTo>
                    <a:pt x="8811" y="28851"/>
                    <a:pt x="8838" y="28719"/>
                    <a:pt x="8817" y="28719"/>
                  </a:cubicBezTo>
                  <a:cubicBezTo>
                    <a:pt x="8708" y="28719"/>
                    <a:pt x="7258" y="32404"/>
                    <a:pt x="7217" y="32570"/>
                  </a:cubicBezTo>
                  <a:cubicBezTo>
                    <a:pt x="6897" y="33725"/>
                    <a:pt x="7119" y="33664"/>
                    <a:pt x="5398" y="34647"/>
                  </a:cubicBezTo>
                  <a:cubicBezTo>
                    <a:pt x="1" y="37610"/>
                    <a:pt x="640" y="36565"/>
                    <a:pt x="1144" y="37659"/>
                  </a:cubicBezTo>
                  <a:cubicBezTo>
                    <a:pt x="8711" y="33749"/>
                    <a:pt x="8341" y="33268"/>
                    <a:pt x="8985" y="33268"/>
                  </a:cubicBezTo>
                  <a:cubicBezTo>
                    <a:pt x="9196" y="33268"/>
                    <a:pt x="9514" y="33319"/>
                    <a:pt x="10251" y="33319"/>
                  </a:cubicBezTo>
                  <a:cubicBezTo>
                    <a:pt x="10649" y="33319"/>
                    <a:pt x="11171" y="33304"/>
                    <a:pt x="11864" y="33258"/>
                  </a:cubicBezTo>
                  <a:cubicBezTo>
                    <a:pt x="12122" y="33246"/>
                    <a:pt x="14433" y="32963"/>
                    <a:pt x="14679" y="32840"/>
                  </a:cubicBezTo>
                  <a:cubicBezTo>
                    <a:pt x="14699" y="32830"/>
                    <a:pt x="14687" y="32825"/>
                    <a:pt x="14648" y="32825"/>
                  </a:cubicBezTo>
                  <a:cubicBezTo>
                    <a:pt x="14479" y="32825"/>
                    <a:pt x="13786" y="32906"/>
                    <a:pt x="12860" y="32906"/>
                  </a:cubicBezTo>
                  <a:cubicBezTo>
                    <a:pt x="11989" y="32906"/>
                    <a:pt x="10912" y="32835"/>
                    <a:pt x="9872" y="32557"/>
                  </a:cubicBezTo>
                  <a:cubicBezTo>
                    <a:pt x="18288" y="26312"/>
                    <a:pt x="17479" y="25777"/>
                    <a:pt x="18035" y="25777"/>
                  </a:cubicBezTo>
                  <a:cubicBezTo>
                    <a:pt x="18150" y="25777"/>
                    <a:pt x="18323" y="25800"/>
                    <a:pt x="18648" y="25800"/>
                  </a:cubicBezTo>
                  <a:cubicBezTo>
                    <a:pt x="18719" y="25800"/>
                    <a:pt x="18797" y="25799"/>
                    <a:pt x="18884" y="25796"/>
                  </a:cubicBezTo>
                  <a:cubicBezTo>
                    <a:pt x="22731" y="25698"/>
                    <a:pt x="27120" y="23841"/>
                    <a:pt x="29948" y="21628"/>
                  </a:cubicBezTo>
                  <a:lnTo>
                    <a:pt x="29948" y="21628"/>
                  </a:lnTo>
                  <a:cubicBezTo>
                    <a:pt x="26119" y="24277"/>
                    <a:pt x="22440" y="25073"/>
                    <a:pt x="18968" y="25073"/>
                  </a:cubicBezTo>
                  <a:cubicBezTo>
                    <a:pt x="18862" y="25073"/>
                    <a:pt x="18756" y="25072"/>
                    <a:pt x="18650" y="25071"/>
                  </a:cubicBezTo>
                  <a:cubicBezTo>
                    <a:pt x="21379" y="22366"/>
                    <a:pt x="24305" y="18322"/>
                    <a:pt x="24760" y="17781"/>
                  </a:cubicBezTo>
                  <a:cubicBezTo>
                    <a:pt x="26051" y="16182"/>
                    <a:pt x="25928" y="17879"/>
                    <a:pt x="30624" y="14867"/>
                  </a:cubicBezTo>
                  <a:lnTo>
                    <a:pt x="30624" y="14867"/>
                  </a:lnTo>
                  <a:cubicBezTo>
                    <a:pt x="29673" y="15343"/>
                    <a:pt x="26948" y="16466"/>
                    <a:pt x="26105" y="16466"/>
                  </a:cubicBezTo>
                  <a:cubicBezTo>
                    <a:pt x="25859" y="16466"/>
                    <a:pt x="25773" y="16370"/>
                    <a:pt x="25940" y="16133"/>
                  </a:cubicBezTo>
                  <a:cubicBezTo>
                    <a:pt x="26604" y="15248"/>
                    <a:pt x="28706" y="11818"/>
                    <a:pt x="30194" y="8733"/>
                  </a:cubicBezTo>
                  <a:cubicBezTo>
                    <a:pt x="32468" y="7245"/>
                    <a:pt x="34865" y="5155"/>
                    <a:pt x="36230" y="2979"/>
                  </a:cubicBezTo>
                  <a:lnTo>
                    <a:pt x="36230" y="2979"/>
                  </a:lnTo>
                  <a:cubicBezTo>
                    <a:pt x="35086" y="4651"/>
                    <a:pt x="33648" y="5917"/>
                    <a:pt x="31976" y="7184"/>
                  </a:cubicBezTo>
                  <a:cubicBezTo>
                    <a:pt x="31109" y="7838"/>
                    <a:pt x="30672" y="8204"/>
                    <a:pt x="30546" y="8204"/>
                  </a:cubicBezTo>
                  <a:cubicBezTo>
                    <a:pt x="30286" y="8204"/>
                    <a:pt x="31352" y="6645"/>
                    <a:pt x="32702" y="2844"/>
                  </a:cubicBezTo>
                  <a:cubicBezTo>
                    <a:pt x="33423" y="816"/>
                    <a:pt x="33724" y="1"/>
                    <a:pt x="3372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1064530" y="3442579"/>
              <a:ext cx="302789" cy="292731"/>
            </a:xfrm>
            <a:custGeom>
              <a:rect b="b" l="l" r="r" t="t"/>
              <a:pathLst>
                <a:path extrusionOk="0" h="5675" w="5870">
                  <a:moveTo>
                    <a:pt x="2960" y="0"/>
                  </a:moveTo>
                  <a:cubicBezTo>
                    <a:pt x="1709" y="0"/>
                    <a:pt x="416" y="970"/>
                    <a:pt x="498" y="3321"/>
                  </a:cubicBezTo>
                  <a:cubicBezTo>
                    <a:pt x="547" y="4451"/>
                    <a:pt x="403" y="5080"/>
                    <a:pt x="262" y="5398"/>
                  </a:cubicBezTo>
                  <a:lnTo>
                    <a:pt x="262" y="5398"/>
                  </a:lnTo>
                  <a:cubicBezTo>
                    <a:pt x="550" y="5204"/>
                    <a:pt x="1149" y="4970"/>
                    <a:pt x="2280" y="4907"/>
                  </a:cubicBezTo>
                  <a:cubicBezTo>
                    <a:pt x="5735" y="4747"/>
                    <a:pt x="5870" y="1957"/>
                    <a:pt x="4628" y="678"/>
                  </a:cubicBezTo>
                  <a:cubicBezTo>
                    <a:pt x="4202" y="243"/>
                    <a:pt x="3586" y="0"/>
                    <a:pt x="2960" y="0"/>
                  </a:cubicBezTo>
                  <a:close/>
                  <a:moveTo>
                    <a:pt x="262" y="5398"/>
                  </a:moveTo>
                  <a:cubicBezTo>
                    <a:pt x="37" y="5548"/>
                    <a:pt x="1" y="5674"/>
                    <a:pt x="48" y="5674"/>
                  </a:cubicBezTo>
                  <a:cubicBezTo>
                    <a:pt x="85" y="5674"/>
                    <a:pt x="173" y="5598"/>
                    <a:pt x="262" y="5398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171946" y="3554513"/>
              <a:ext cx="1090557" cy="2042306"/>
            </a:xfrm>
            <a:custGeom>
              <a:rect b="b" l="l" r="r" t="t"/>
              <a:pathLst>
                <a:path extrusionOk="0" h="39593" w="21142">
                  <a:moveTo>
                    <a:pt x="20522" y="0"/>
                  </a:moveTo>
                  <a:cubicBezTo>
                    <a:pt x="20508" y="0"/>
                    <a:pt x="20487" y="7"/>
                    <a:pt x="20457" y="20"/>
                  </a:cubicBezTo>
                  <a:cubicBezTo>
                    <a:pt x="19842" y="291"/>
                    <a:pt x="4512" y="15608"/>
                    <a:pt x="1" y="39445"/>
                  </a:cubicBezTo>
                  <a:lnTo>
                    <a:pt x="775" y="39593"/>
                  </a:lnTo>
                  <a:cubicBezTo>
                    <a:pt x="5190" y="13705"/>
                    <a:pt x="21141" y="0"/>
                    <a:pt x="2052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576301" y="4275482"/>
              <a:ext cx="664331" cy="305317"/>
            </a:xfrm>
            <a:custGeom>
              <a:rect b="b" l="l" r="r" t="t"/>
              <a:pathLst>
                <a:path extrusionOk="0" h="5919" w="12879">
                  <a:moveTo>
                    <a:pt x="8051" y="0"/>
                  </a:moveTo>
                  <a:cubicBezTo>
                    <a:pt x="6827" y="0"/>
                    <a:pt x="5487" y="359"/>
                    <a:pt x="4209" y="1299"/>
                  </a:cubicBezTo>
                  <a:cubicBezTo>
                    <a:pt x="2918" y="2246"/>
                    <a:pt x="2033" y="3684"/>
                    <a:pt x="1628" y="4176"/>
                  </a:cubicBezTo>
                  <a:cubicBezTo>
                    <a:pt x="1201" y="4742"/>
                    <a:pt x="864" y="5143"/>
                    <a:pt x="612" y="5417"/>
                  </a:cubicBezTo>
                  <a:lnTo>
                    <a:pt x="612" y="5417"/>
                  </a:lnTo>
                  <a:cubicBezTo>
                    <a:pt x="949" y="5199"/>
                    <a:pt x="1434" y="4957"/>
                    <a:pt x="2058" y="4791"/>
                  </a:cubicBezTo>
                  <a:cubicBezTo>
                    <a:pt x="3115" y="4520"/>
                    <a:pt x="11856" y="5086"/>
                    <a:pt x="12532" y="2861"/>
                  </a:cubicBezTo>
                  <a:cubicBezTo>
                    <a:pt x="12879" y="1744"/>
                    <a:pt x="10748" y="0"/>
                    <a:pt x="8051" y="0"/>
                  </a:cubicBezTo>
                  <a:close/>
                  <a:moveTo>
                    <a:pt x="612" y="5417"/>
                  </a:moveTo>
                  <a:cubicBezTo>
                    <a:pt x="192" y="5687"/>
                    <a:pt x="0" y="5919"/>
                    <a:pt x="52" y="5919"/>
                  </a:cubicBezTo>
                  <a:cubicBezTo>
                    <a:pt x="91" y="5919"/>
                    <a:pt x="276" y="5781"/>
                    <a:pt x="612" y="5417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374201" y="4390872"/>
              <a:ext cx="698272" cy="407605"/>
            </a:xfrm>
            <a:custGeom>
              <a:rect b="b" l="l" r="r" t="t"/>
              <a:pathLst>
                <a:path extrusionOk="0" h="7902" w="13537">
                  <a:moveTo>
                    <a:pt x="12820" y="0"/>
                  </a:moveTo>
                  <a:cubicBezTo>
                    <a:pt x="5071" y="0"/>
                    <a:pt x="0" y="7412"/>
                    <a:pt x="1169" y="7901"/>
                  </a:cubicBezTo>
                  <a:cubicBezTo>
                    <a:pt x="2872" y="3572"/>
                    <a:pt x="7922" y="15"/>
                    <a:pt x="13144" y="15"/>
                  </a:cubicBezTo>
                  <a:cubicBezTo>
                    <a:pt x="13275" y="15"/>
                    <a:pt x="13406" y="17"/>
                    <a:pt x="13536" y="21"/>
                  </a:cubicBezTo>
                  <a:cubicBezTo>
                    <a:pt x="13295" y="7"/>
                    <a:pt x="13057" y="0"/>
                    <a:pt x="1282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223219" y="3866381"/>
              <a:ext cx="378100" cy="713334"/>
            </a:xfrm>
            <a:custGeom>
              <a:rect b="b" l="l" r="r" t="t"/>
              <a:pathLst>
                <a:path extrusionOk="0" h="13829" w="7330">
                  <a:moveTo>
                    <a:pt x="2415" y="1"/>
                  </a:moveTo>
                  <a:cubicBezTo>
                    <a:pt x="975" y="1"/>
                    <a:pt x="0" y="1804"/>
                    <a:pt x="1355" y="5702"/>
                  </a:cubicBezTo>
                  <a:cubicBezTo>
                    <a:pt x="2719" y="9759"/>
                    <a:pt x="4932" y="10534"/>
                    <a:pt x="4662" y="13828"/>
                  </a:cubicBezTo>
                  <a:cubicBezTo>
                    <a:pt x="5006" y="9833"/>
                    <a:pt x="7329" y="8161"/>
                    <a:pt x="5977" y="3821"/>
                  </a:cubicBezTo>
                  <a:cubicBezTo>
                    <a:pt x="5238" y="1336"/>
                    <a:pt x="3654" y="1"/>
                    <a:pt x="2415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377399" y="4020355"/>
              <a:ext cx="158565" cy="817015"/>
            </a:xfrm>
            <a:custGeom>
              <a:rect b="b" l="l" r="r" t="t"/>
              <a:pathLst>
                <a:path extrusionOk="0" h="15839" w="3074">
                  <a:moveTo>
                    <a:pt x="1" y="0"/>
                  </a:moveTo>
                  <a:cubicBezTo>
                    <a:pt x="1882" y="4242"/>
                    <a:pt x="2275" y="11286"/>
                    <a:pt x="382" y="15822"/>
                  </a:cubicBezTo>
                  <a:cubicBezTo>
                    <a:pt x="409" y="15833"/>
                    <a:pt x="436" y="15838"/>
                    <a:pt x="464" y="15838"/>
                  </a:cubicBezTo>
                  <a:cubicBezTo>
                    <a:pt x="1611" y="15838"/>
                    <a:pt x="3074" y="6519"/>
                    <a:pt x="1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543547" y="3635859"/>
              <a:ext cx="371136" cy="661030"/>
            </a:xfrm>
            <a:custGeom>
              <a:rect b="b" l="l" r="r" t="t"/>
              <a:pathLst>
                <a:path extrusionOk="0" h="12815" w="7195">
                  <a:moveTo>
                    <a:pt x="2522" y="0"/>
                  </a:moveTo>
                  <a:cubicBezTo>
                    <a:pt x="2312" y="0"/>
                    <a:pt x="2112" y="53"/>
                    <a:pt x="1931" y="164"/>
                  </a:cubicBezTo>
                  <a:cubicBezTo>
                    <a:pt x="578" y="1025"/>
                    <a:pt x="1" y="4467"/>
                    <a:pt x="665" y="7061"/>
                  </a:cubicBezTo>
                  <a:cubicBezTo>
                    <a:pt x="1181" y="9102"/>
                    <a:pt x="2324" y="10479"/>
                    <a:pt x="1673" y="12814"/>
                  </a:cubicBezTo>
                  <a:cubicBezTo>
                    <a:pt x="1980" y="11745"/>
                    <a:pt x="2472" y="10749"/>
                    <a:pt x="3148" y="9876"/>
                  </a:cubicBezTo>
                  <a:cubicBezTo>
                    <a:pt x="7194" y="4488"/>
                    <a:pt x="4452" y="0"/>
                    <a:pt x="252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538491" y="3783798"/>
              <a:ext cx="182293" cy="737939"/>
            </a:xfrm>
            <a:custGeom>
              <a:rect b="b" l="l" r="r" t="t"/>
              <a:pathLst>
                <a:path extrusionOk="0" h="14306" w="3534">
                  <a:moveTo>
                    <a:pt x="2791" y="1"/>
                  </a:moveTo>
                  <a:lnTo>
                    <a:pt x="2791" y="1"/>
                  </a:lnTo>
                  <a:cubicBezTo>
                    <a:pt x="3197" y="3418"/>
                    <a:pt x="2250" y="9725"/>
                    <a:pt x="0" y="14286"/>
                  </a:cubicBezTo>
                  <a:cubicBezTo>
                    <a:pt x="28" y="14299"/>
                    <a:pt x="56" y="14306"/>
                    <a:pt x="86" y="14306"/>
                  </a:cubicBezTo>
                  <a:cubicBezTo>
                    <a:pt x="1186" y="14306"/>
                    <a:pt x="3533" y="5101"/>
                    <a:pt x="279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851288" y="3833265"/>
              <a:ext cx="706113" cy="261781"/>
            </a:xfrm>
            <a:custGeom>
              <a:rect b="b" l="l" r="r" t="t"/>
              <a:pathLst>
                <a:path extrusionOk="0" h="5075" w="13689">
                  <a:moveTo>
                    <a:pt x="7391" y="0"/>
                  </a:moveTo>
                  <a:cubicBezTo>
                    <a:pt x="5914" y="0"/>
                    <a:pt x="4225" y="621"/>
                    <a:pt x="2751" y="2312"/>
                  </a:cubicBezTo>
                  <a:cubicBezTo>
                    <a:pt x="1560" y="3713"/>
                    <a:pt x="780" y="4460"/>
                    <a:pt x="366" y="4811"/>
                  </a:cubicBezTo>
                  <a:lnTo>
                    <a:pt x="366" y="4811"/>
                  </a:lnTo>
                  <a:cubicBezTo>
                    <a:pt x="884" y="4520"/>
                    <a:pt x="1541" y="4429"/>
                    <a:pt x="2272" y="4429"/>
                  </a:cubicBezTo>
                  <a:cubicBezTo>
                    <a:pt x="3512" y="4429"/>
                    <a:pt x="4967" y="4692"/>
                    <a:pt x="6322" y="4692"/>
                  </a:cubicBezTo>
                  <a:cubicBezTo>
                    <a:pt x="6528" y="4692"/>
                    <a:pt x="6731" y="4686"/>
                    <a:pt x="6931" y="4672"/>
                  </a:cubicBezTo>
                  <a:cubicBezTo>
                    <a:pt x="13689" y="4281"/>
                    <a:pt x="11270" y="0"/>
                    <a:pt x="7391" y="0"/>
                  </a:cubicBezTo>
                  <a:close/>
                  <a:moveTo>
                    <a:pt x="366" y="4811"/>
                  </a:moveTo>
                  <a:lnTo>
                    <a:pt x="366" y="4811"/>
                  </a:lnTo>
                  <a:cubicBezTo>
                    <a:pt x="248" y="4877"/>
                    <a:pt x="137" y="4953"/>
                    <a:pt x="34" y="5041"/>
                  </a:cubicBezTo>
                  <a:cubicBezTo>
                    <a:pt x="10" y="5062"/>
                    <a:pt x="1" y="5074"/>
                    <a:pt x="8" y="5074"/>
                  </a:cubicBezTo>
                  <a:cubicBezTo>
                    <a:pt x="26" y="5074"/>
                    <a:pt x="143" y="5000"/>
                    <a:pt x="366" y="481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48207" y="3948707"/>
              <a:ext cx="648753" cy="318367"/>
            </a:xfrm>
            <a:custGeom>
              <a:rect b="b" l="l" r="r" t="t"/>
              <a:pathLst>
                <a:path extrusionOk="0" h="6172" w="12577">
                  <a:moveTo>
                    <a:pt x="12576" y="0"/>
                  </a:moveTo>
                  <a:lnTo>
                    <a:pt x="12576" y="0"/>
                  </a:lnTo>
                  <a:cubicBezTo>
                    <a:pt x="4979" y="234"/>
                    <a:pt x="0" y="5569"/>
                    <a:pt x="1008" y="6171"/>
                  </a:cubicBezTo>
                  <a:cubicBezTo>
                    <a:pt x="3246" y="2373"/>
                    <a:pt x="8249" y="258"/>
                    <a:pt x="1257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906945" y="3586443"/>
              <a:ext cx="129988" cy="250691"/>
            </a:xfrm>
            <a:custGeom>
              <a:rect b="b" l="l" r="r" t="t"/>
              <a:pathLst>
                <a:path extrusionOk="0" h="4860" w="2520">
                  <a:moveTo>
                    <a:pt x="1346" y="1"/>
                  </a:moveTo>
                  <a:cubicBezTo>
                    <a:pt x="744" y="1"/>
                    <a:pt x="117" y="572"/>
                    <a:pt x="74" y="1688"/>
                  </a:cubicBezTo>
                  <a:cubicBezTo>
                    <a:pt x="0" y="3191"/>
                    <a:pt x="1165" y="3601"/>
                    <a:pt x="902" y="4836"/>
                  </a:cubicBezTo>
                  <a:lnTo>
                    <a:pt x="902" y="4836"/>
                  </a:lnTo>
                  <a:cubicBezTo>
                    <a:pt x="1206" y="3482"/>
                    <a:pt x="2397" y="3436"/>
                    <a:pt x="2471" y="1725"/>
                  </a:cubicBezTo>
                  <a:cubicBezTo>
                    <a:pt x="2520" y="566"/>
                    <a:pt x="1945" y="1"/>
                    <a:pt x="1346" y="1"/>
                  </a:cubicBezTo>
                  <a:close/>
                  <a:moveTo>
                    <a:pt x="902" y="4836"/>
                  </a:moveTo>
                  <a:cubicBezTo>
                    <a:pt x="901" y="4844"/>
                    <a:pt x="899" y="4852"/>
                    <a:pt x="897" y="4860"/>
                  </a:cubicBezTo>
                  <a:cubicBezTo>
                    <a:pt x="899" y="4852"/>
                    <a:pt x="901" y="4844"/>
                    <a:pt x="902" y="4836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914528" y="3640501"/>
              <a:ext cx="59629" cy="281331"/>
            </a:xfrm>
            <a:custGeom>
              <a:rect b="b" l="l" r="r" t="t"/>
              <a:pathLst>
                <a:path extrusionOk="0" h="5454" w="1156">
                  <a:moveTo>
                    <a:pt x="1156" y="1"/>
                  </a:moveTo>
                  <a:cubicBezTo>
                    <a:pt x="1094" y="1439"/>
                    <a:pt x="873" y="4291"/>
                    <a:pt x="0" y="5422"/>
                  </a:cubicBezTo>
                  <a:cubicBezTo>
                    <a:pt x="31" y="5443"/>
                    <a:pt x="61" y="5453"/>
                    <a:pt x="93" y="5453"/>
                  </a:cubicBezTo>
                  <a:cubicBezTo>
                    <a:pt x="557" y="5453"/>
                    <a:pt x="1110" y="3191"/>
                    <a:pt x="1156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 rot="-3591666">
              <a:off x="2116819" y="4686366"/>
              <a:ext cx="241308" cy="163984"/>
            </a:xfrm>
            <a:custGeom>
              <a:rect b="b" l="l" r="r" t="t"/>
              <a:pathLst>
                <a:path extrusionOk="0" h="3179" w="4678">
                  <a:moveTo>
                    <a:pt x="264" y="2616"/>
                  </a:moveTo>
                  <a:cubicBezTo>
                    <a:pt x="46" y="2630"/>
                    <a:pt x="1" y="2705"/>
                    <a:pt x="67" y="2705"/>
                  </a:cubicBezTo>
                  <a:cubicBezTo>
                    <a:pt x="103" y="2705"/>
                    <a:pt x="172" y="2683"/>
                    <a:pt x="264" y="2616"/>
                  </a:cubicBezTo>
                  <a:close/>
                  <a:moveTo>
                    <a:pt x="2785" y="1"/>
                  </a:moveTo>
                  <a:cubicBezTo>
                    <a:pt x="2146" y="1"/>
                    <a:pt x="1463" y="416"/>
                    <a:pt x="1032" y="1456"/>
                  </a:cubicBezTo>
                  <a:cubicBezTo>
                    <a:pt x="738" y="2155"/>
                    <a:pt x="453" y="2479"/>
                    <a:pt x="264" y="2616"/>
                  </a:cubicBezTo>
                  <a:lnTo>
                    <a:pt x="264" y="2616"/>
                  </a:lnTo>
                  <a:cubicBezTo>
                    <a:pt x="287" y="2614"/>
                    <a:pt x="311" y="2614"/>
                    <a:pt x="337" y="2614"/>
                  </a:cubicBezTo>
                  <a:cubicBezTo>
                    <a:pt x="581" y="2614"/>
                    <a:pt x="991" y="2683"/>
                    <a:pt x="1622" y="2943"/>
                  </a:cubicBezTo>
                  <a:cubicBezTo>
                    <a:pt x="2033" y="3107"/>
                    <a:pt x="2401" y="3178"/>
                    <a:pt x="2724" y="3178"/>
                  </a:cubicBezTo>
                  <a:cubicBezTo>
                    <a:pt x="4121" y="3178"/>
                    <a:pt x="4678" y="1846"/>
                    <a:pt x="4229" y="927"/>
                  </a:cubicBezTo>
                  <a:cubicBezTo>
                    <a:pt x="3949" y="367"/>
                    <a:pt x="3386" y="1"/>
                    <a:pt x="2785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 rot="-3591666">
              <a:off x="1192987" y="5337679"/>
              <a:ext cx="1538892" cy="207933"/>
            </a:xfrm>
            <a:custGeom>
              <a:rect b="b" l="l" r="r" t="t"/>
              <a:pathLst>
                <a:path extrusionOk="0" h="4031" w="29833">
                  <a:moveTo>
                    <a:pt x="29482" y="0"/>
                  </a:moveTo>
                  <a:cubicBezTo>
                    <a:pt x="29482" y="0"/>
                    <a:pt x="29481" y="0"/>
                    <a:pt x="29481" y="0"/>
                  </a:cubicBezTo>
                  <a:cubicBezTo>
                    <a:pt x="29332" y="9"/>
                    <a:pt x="21916" y="3726"/>
                    <a:pt x="11312" y="3726"/>
                  </a:cubicBezTo>
                  <a:cubicBezTo>
                    <a:pt x="7872" y="3726"/>
                    <a:pt x="4096" y="3335"/>
                    <a:pt x="124" y="2299"/>
                  </a:cubicBezTo>
                  <a:lnTo>
                    <a:pt x="1" y="2815"/>
                  </a:lnTo>
                  <a:cubicBezTo>
                    <a:pt x="3606" y="3691"/>
                    <a:pt x="7104" y="4030"/>
                    <a:pt x="10355" y="4030"/>
                  </a:cubicBezTo>
                  <a:cubicBezTo>
                    <a:pt x="21558" y="4030"/>
                    <a:pt x="29833" y="0"/>
                    <a:pt x="2948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 rot="-3591666">
              <a:off x="2053792" y="5266916"/>
              <a:ext cx="473227" cy="277674"/>
            </a:xfrm>
            <a:custGeom>
              <a:rect b="b" l="l" r="r" t="t"/>
              <a:pathLst>
                <a:path extrusionOk="0" h="5383" w="9174">
                  <a:moveTo>
                    <a:pt x="70" y="0"/>
                  </a:moveTo>
                  <a:cubicBezTo>
                    <a:pt x="0" y="0"/>
                    <a:pt x="117" y="67"/>
                    <a:pt x="520" y="146"/>
                  </a:cubicBezTo>
                  <a:lnTo>
                    <a:pt x="520" y="146"/>
                  </a:lnTo>
                  <a:cubicBezTo>
                    <a:pt x="289" y="40"/>
                    <a:pt x="124" y="0"/>
                    <a:pt x="70" y="0"/>
                  </a:cubicBezTo>
                  <a:close/>
                  <a:moveTo>
                    <a:pt x="520" y="146"/>
                  </a:moveTo>
                  <a:lnTo>
                    <a:pt x="520" y="146"/>
                  </a:lnTo>
                  <a:cubicBezTo>
                    <a:pt x="773" y="262"/>
                    <a:pt x="1104" y="457"/>
                    <a:pt x="1453" y="764"/>
                  </a:cubicBezTo>
                  <a:cubicBezTo>
                    <a:pt x="1644" y="922"/>
                    <a:pt x="4911" y="5382"/>
                    <a:pt x="7149" y="5382"/>
                  </a:cubicBezTo>
                  <a:cubicBezTo>
                    <a:pt x="7354" y="5382"/>
                    <a:pt x="7550" y="5345"/>
                    <a:pt x="7735" y="5263"/>
                  </a:cubicBezTo>
                  <a:cubicBezTo>
                    <a:pt x="9173" y="4637"/>
                    <a:pt x="7845" y="1194"/>
                    <a:pt x="4379" y="506"/>
                  </a:cubicBezTo>
                  <a:cubicBezTo>
                    <a:pt x="3357" y="315"/>
                    <a:pt x="2634" y="302"/>
                    <a:pt x="2150" y="302"/>
                  </a:cubicBezTo>
                  <a:cubicBezTo>
                    <a:pt x="2069" y="302"/>
                    <a:pt x="1995" y="302"/>
                    <a:pt x="1927" y="302"/>
                  </a:cubicBezTo>
                  <a:cubicBezTo>
                    <a:pt x="1824" y="302"/>
                    <a:pt x="1736" y="301"/>
                    <a:pt x="1662" y="297"/>
                  </a:cubicBezTo>
                  <a:cubicBezTo>
                    <a:pt x="1148" y="251"/>
                    <a:pt x="776" y="196"/>
                    <a:pt x="520" y="146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 rot="-3591666">
              <a:off x="1904221" y="5398648"/>
              <a:ext cx="507995" cy="222170"/>
            </a:xfrm>
            <a:custGeom>
              <a:rect b="b" l="l" r="r" t="t"/>
              <a:pathLst>
                <a:path extrusionOk="0" h="4307" w="9848">
                  <a:moveTo>
                    <a:pt x="599" y="0"/>
                  </a:moveTo>
                  <a:cubicBezTo>
                    <a:pt x="222" y="0"/>
                    <a:pt x="3" y="72"/>
                    <a:pt x="1" y="213"/>
                  </a:cubicBezTo>
                  <a:cubicBezTo>
                    <a:pt x="3615" y="262"/>
                    <a:pt x="7672" y="2205"/>
                    <a:pt x="9848" y="4307"/>
                  </a:cubicBezTo>
                  <a:cubicBezTo>
                    <a:pt x="6974" y="1383"/>
                    <a:pt x="2256" y="0"/>
                    <a:pt x="599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 rot="-3591666">
              <a:off x="1741916" y="5129909"/>
              <a:ext cx="320746" cy="356288"/>
            </a:xfrm>
            <a:custGeom>
              <a:rect b="b" l="l" r="r" t="t"/>
              <a:pathLst>
                <a:path extrusionOk="0" h="6907" w="6218">
                  <a:moveTo>
                    <a:pt x="5011" y="0"/>
                  </a:moveTo>
                  <a:cubicBezTo>
                    <a:pt x="4514" y="0"/>
                    <a:pt x="3822" y="583"/>
                    <a:pt x="2951" y="2149"/>
                  </a:cubicBezTo>
                  <a:cubicBezTo>
                    <a:pt x="1678" y="4424"/>
                    <a:pt x="1843" y="6042"/>
                    <a:pt x="27" y="6894"/>
                  </a:cubicBezTo>
                  <a:lnTo>
                    <a:pt x="27" y="6894"/>
                  </a:lnTo>
                  <a:cubicBezTo>
                    <a:pt x="2253" y="5865"/>
                    <a:pt x="4161" y="6343"/>
                    <a:pt x="5496" y="3809"/>
                  </a:cubicBezTo>
                  <a:cubicBezTo>
                    <a:pt x="6218" y="2348"/>
                    <a:pt x="6009" y="0"/>
                    <a:pt x="5011" y="0"/>
                  </a:cubicBezTo>
                  <a:close/>
                  <a:moveTo>
                    <a:pt x="27" y="6894"/>
                  </a:moveTo>
                  <a:cubicBezTo>
                    <a:pt x="18" y="6898"/>
                    <a:pt x="9" y="6902"/>
                    <a:pt x="0" y="6906"/>
                  </a:cubicBezTo>
                  <a:cubicBezTo>
                    <a:pt x="9" y="6902"/>
                    <a:pt x="18" y="6898"/>
                    <a:pt x="27" y="6894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 rot="-3591666">
              <a:off x="1694209" y="5302423"/>
              <a:ext cx="412978" cy="301918"/>
            </a:xfrm>
            <a:custGeom>
              <a:rect b="b" l="l" r="r" t="t"/>
              <a:pathLst>
                <a:path extrusionOk="0" h="5853" w="8006">
                  <a:moveTo>
                    <a:pt x="8006" y="0"/>
                  </a:moveTo>
                  <a:lnTo>
                    <a:pt x="8006" y="0"/>
                  </a:lnTo>
                  <a:cubicBezTo>
                    <a:pt x="6847" y="3233"/>
                    <a:pt x="3569" y="5594"/>
                    <a:pt x="83" y="5594"/>
                  </a:cubicBezTo>
                  <a:cubicBezTo>
                    <a:pt x="56" y="5594"/>
                    <a:pt x="29" y="5594"/>
                    <a:pt x="2" y="5594"/>
                  </a:cubicBezTo>
                  <a:lnTo>
                    <a:pt x="2" y="5594"/>
                  </a:lnTo>
                  <a:cubicBezTo>
                    <a:pt x="0" y="5763"/>
                    <a:pt x="221" y="5852"/>
                    <a:pt x="593" y="5852"/>
                  </a:cubicBezTo>
                  <a:cubicBezTo>
                    <a:pt x="2196" y="5852"/>
                    <a:pt x="6608" y="4182"/>
                    <a:pt x="800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 rot="-3591666">
              <a:off x="1856461" y="4966090"/>
              <a:ext cx="354998" cy="301557"/>
            </a:xfrm>
            <a:custGeom>
              <a:rect b="b" l="l" r="r" t="t"/>
              <a:pathLst>
                <a:path extrusionOk="0" h="5846" w="6882">
                  <a:moveTo>
                    <a:pt x="4966" y="1"/>
                  </a:moveTo>
                  <a:cubicBezTo>
                    <a:pt x="4247" y="1"/>
                    <a:pt x="3261" y="748"/>
                    <a:pt x="2226" y="2796"/>
                  </a:cubicBezTo>
                  <a:cubicBezTo>
                    <a:pt x="1614" y="3995"/>
                    <a:pt x="1465" y="5145"/>
                    <a:pt x="22" y="5835"/>
                  </a:cubicBezTo>
                  <a:lnTo>
                    <a:pt x="22" y="5835"/>
                  </a:lnTo>
                  <a:cubicBezTo>
                    <a:pt x="811" y="5463"/>
                    <a:pt x="1457" y="5389"/>
                    <a:pt x="2078" y="5304"/>
                  </a:cubicBezTo>
                  <a:cubicBezTo>
                    <a:pt x="6881" y="4552"/>
                    <a:pt x="6741" y="1"/>
                    <a:pt x="4966" y="1"/>
                  </a:cubicBezTo>
                  <a:close/>
                  <a:moveTo>
                    <a:pt x="22" y="5835"/>
                  </a:moveTo>
                  <a:cubicBezTo>
                    <a:pt x="15" y="5838"/>
                    <a:pt x="8" y="5842"/>
                    <a:pt x="1" y="5845"/>
                  </a:cubicBezTo>
                  <a:cubicBezTo>
                    <a:pt x="8" y="5842"/>
                    <a:pt x="15" y="5838"/>
                    <a:pt x="22" y="5835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 rot="-3591666">
              <a:off x="1824587" y="5136642"/>
              <a:ext cx="399566" cy="257092"/>
            </a:xfrm>
            <a:custGeom>
              <a:rect b="b" l="l" r="r" t="t"/>
              <a:pathLst>
                <a:path extrusionOk="0" h="4984" w="7746">
                  <a:moveTo>
                    <a:pt x="7746" y="0"/>
                  </a:moveTo>
                  <a:lnTo>
                    <a:pt x="7746" y="0"/>
                  </a:lnTo>
                  <a:cubicBezTo>
                    <a:pt x="6344" y="2607"/>
                    <a:pt x="2840" y="4635"/>
                    <a:pt x="1" y="4783"/>
                  </a:cubicBezTo>
                  <a:cubicBezTo>
                    <a:pt x="9" y="4917"/>
                    <a:pt x="169" y="4983"/>
                    <a:pt x="439" y="4983"/>
                  </a:cubicBezTo>
                  <a:cubicBezTo>
                    <a:pt x="1827" y="4983"/>
                    <a:pt x="6120" y="3241"/>
                    <a:pt x="774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 rot="-3591666">
              <a:off x="2139062" y="4928812"/>
              <a:ext cx="451717" cy="187764"/>
            </a:xfrm>
            <a:custGeom>
              <a:rect b="b" l="l" r="r" t="t"/>
              <a:pathLst>
                <a:path extrusionOk="0" h="3640" w="8757">
                  <a:moveTo>
                    <a:pt x="25" y="440"/>
                  </a:moveTo>
                  <a:cubicBezTo>
                    <a:pt x="0" y="440"/>
                    <a:pt x="62" y="458"/>
                    <a:pt x="235" y="465"/>
                  </a:cubicBezTo>
                  <a:lnTo>
                    <a:pt x="235" y="465"/>
                  </a:lnTo>
                  <a:cubicBezTo>
                    <a:pt x="174" y="455"/>
                    <a:pt x="111" y="447"/>
                    <a:pt x="47" y="442"/>
                  </a:cubicBezTo>
                  <a:cubicBezTo>
                    <a:pt x="37" y="441"/>
                    <a:pt x="29" y="440"/>
                    <a:pt x="25" y="440"/>
                  </a:cubicBezTo>
                  <a:close/>
                  <a:moveTo>
                    <a:pt x="4057" y="1"/>
                  </a:moveTo>
                  <a:cubicBezTo>
                    <a:pt x="3622" y="1"/>
                    <a:pt x="3168" y="50"/>
                    <a:pt x="2702" y="159"/>
                  </a:cubicBezTo>
                  <a:cubicBezTo>
                    <a:pt x="1494" y="414"/>
                    <a:pt x="762" y="468"/>
                    <a:pt x="375" y="468"/>
                  </a:cubicBezTo>
                  <a:cubicBezTo>
                    <a:pt x="322" y="468"/>
                    <a:pt x="275" y="467"/>
                    <a:pt x="235" y="465"/>
                  </a:cubicBezTo>
                  <a:lnTo>
                    <a:pt x="235" y="465"/>
                  </a:lnTo>
                  <a:cubicBezTo>
                    <a:pt x="1617" y="695"/>
                    <a:pt x="2301" y="2155"/>
                    <a:pt x="4067" y="3073"/>
                  </a:cubicBezTo>
                  <a:cubicBezTo>
                    <a:pt x="4801" y="3440"/>
                    <a:pt x="5626" y="3640"/>
                    <a:pt x="6342" y="3640"/>
                  </a:cubicBezTo>
                  <a:cubicBezTo>
                    <a:pt x="7041" y="3640"/>
                    <a:pt x="7636" y="3449"/>
                    <a:pt x="7939" y="3036"/>
                  </a:cubicBezTo>
                  <a:cubicBezTo>
                    <a:pt x="8756" y="1954"/>
                    <a:pt x="6798" y="1"/>
                    <a:pt x="4057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 rot="-3591666">
              <a:off x="2026120" y="5078532"/>
              <a:ext cx="480088" cy="103373"/>
            </a:xfrm>
            <a:custGeom>
              <a:rect b="b" l="l" r="r" t="t"/>
              <a:pathLst>
                <a:path extrusionOk="0" h="2004" w="9307">
                  <a:moveTo>
                    <a:pt x="1234" y="1"/>
                  </a:moveTo>
                  <a:cubicBezTo>
                    <a:pt x="808" y="1"/>
                    <a:pt x="395" y="27"/>
                    <a:pt x="0" y="85"/>
                  </a:cubicBezTo>
                  <a:cubicBezTo>
                    <a:pt x="30" y="263"/>
                    <a:pt x="145" y="312"/>
                    <a:pt x="382" y="312"/>
                  </a:cubicBezTo>
                  <a:cubicBezTo>
                    <a:pt x="681" y="312"/>
                    <a:pt x="1176" y="233"/>
                    <a:pt x="1940" y="233"/>
                  </a:cubicBezTo>
                  <a:cubicBezTo>
                    <a:pt x="3340" y="233"/>
                    <a:pt x="5644" y="498"/>
                    <a:pt x="9306" y="2003"/>
                  </a:cubicBezTo>
                  <a:cubicBezTo>
                    <a:pt x="7030" y="1029"/>
                    <a:pt x="3879" y="1"/>
                    <a:pt x="123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 rot="-3591666">
              <a:off x="2100858" y="4836693"/>
              <a:ext cx="126380" cy="136903"/>
            </a:xfrm>
            <a:custGeom>
              <a:rect b="b" l="l" r="r" t="t"/>
              <a:pathLst>
                <a:path extrusionOk="0" h="2654" w="2450">
                  <a:moveTo>
                    <a:pt x="1484" y="1"/>
                  </a:moveTo>
                  <a:cubicBezTo>
                    <a:pt x="1200" y="1"/>
                    <a:pt x="879" y="174"/>
                    <a:pt x="627" y="589"/>
                  </a:cubicBezTo>
                  <a:cubicBezTo>
                    <a:pt x="123" y="1425"/>
                    <a:pt x="615" y="2088"/>
                    <a:pt x="0" y="2654"/>
                  </a:cubicBezTo>
                  <a:cubicBezTo>
                    <a:pt x="627" y="2088"/>
                    <a:pt x="1402" y="2347"/>
                    <a:pt x="1955" y="1461"/>
                  </a:cubicBezTo>
                  <a:cubicBezTo>
                    <a:pt x="2450" y="651"/>
                    <a:pt x="2035" y="1"/>
                    <a:pt x="148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 rot="-3591666">
              <a:off x="2103012" y="4898789"/>
              <a:ext cx="130042" cy="136335"/>
            </a:xfrm>
            <a:custGeom>
              <a:rect b="b" l="l" r="r" t="t"/>
              <a:pathLst>
                <a:path extrusionOk="0" h="2643" w="2521">
                  <a:moveTo>
                    <a:pt x="2521" y="1"/>
                  </a:moveTo>
                  <a:cubicBezTo>
                    <a:pt x="1980" y="923"/>
                    <a:pt x="1033" y="2263"/>
                    <a:pt x="1" y="2570"/>
                  </a:cubicBezTo>
                  <a:cubicBezTo>
                    <a:pt x="12" y="2618"/>
                    <a:pt x="48" y="2642"/>
                    <a:pt x="104" y="2642"/>
                  </a:cubicBezTo>
                  <a:cubicBezTo>
                    <a:pt x="460" y="2642"/>
                    <a:pt x="1628" y="1680"/>
                    <a:pt x="252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-459011" y="4253714"/>
              <a:ext cx="649424" cy="669025"/>
            </a:xfrm>
            <a:custGeom>
              <a:rect b="b" l="l" r="r" t="t"/>
              <a:pathLst>
                <a:path extrusionOk="0" h="12970" w="12590">
                  <a:moveTo>
                    <a:pt x="6398" y="1"/>
                  </a:moveTo>
                  <a:cubicBezTo>
                    <a:pt x="5483" y="1"/>
                    <a:pt x="4574" y="229"/>
                    <a:pt x="3812" y="652"/>
                  </a:cubicBezTo>
                  <a:cubicBezTo>
                    <a:pt x="1869" y="1734"/>
                    <a:pt x="1" y="4635"/>
                    <a:pt x="996" y="6922"/>
                  </a:cubicBezTo>
                  <a:cubicBezTo>
                    <a:pt x="2472" y="10364"/>
                    <a:pt x="7733" y="9528"/>
                    <a:pt x="8557" y="12970"/>
                  </a:cubicBezTo>
                  <a:cubicBezTo>
                    <a:pt x="7746" y="9577"/>
                    <a:pt x="12589" y="7081"/>
                    <a:pt x="10721" y="2705"/>
                  </a:cubicBezTo>
                  <a:cubicBezTo>
                    <a:pt x="9907" y="827"/>
                    <a:pt x="8141" y="1"/>
                    <a:pt x="6398" y="1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-193928" y="4420480"/>
              <a:ext cx="242902" cy="756561"/>
            </a:xfrm>
            <a:custGeom>
              <a:rect b="b" l="l" r="r" t="t"/>
              <a:pathLst>
                <a:path extrusionOk="0" h="14667" w="4709">
                  <a:moveTo>
                    <a:pt x="0" y="1"/>
                  </a:moveTo>
                  <a:cubicBezTo>
                    <a:pt x="2066" y="4647"/>
                    <a:pt x="3356" y="9602"/>
                    <a:pt x="3836" y="14667"/>
                  </a:cubicBezTo>
                  <a:lnTo>
                    <a:pt x="4709" y="14556"/>
                  </a:lnTo>
                  <a:cubicBezTo>
                    <a:pt x="3934" y="9479"/>
                    <a:pt x="2336" y="4561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-1088679" y="4273109"/>
              <a:ext cx="466099" cy="745419"/>
            </a:xfrm>
            <a:custGeom>
              <a:rect b="b" l="l" r="r" t="t"/>
              <a:pathLst>
                <a:path extrusionOk="0" h="14451" w="9036">
                  <a:moveTo>
                    <a:pt x="3309" y="0"/>
                  </a:moveTo>
                  <a:cubicBezTo>
                    <a:pt x="3144" y="0"/>
                    <a:pt x="2964" y="51"/>
                    <a:pt x="2766" y="165"/>
                  </a:cubicBezTo>
                  <a:cubicBezTo>
                    <a:pt x="0" y="1813"/>
                    <a:pt x="4340" y="3878"/>
                    <a:pt x="3492" y="7234"/>
                  </a:cubicBezTo>
                  <a:cubicBezTo>
                    <a:pt x="2582" y="10590"/>
                    <a:pt x="4586" y="9533"/>
                    <a:pt x="4868" y="13049"/>
                  </a:cubicBezTo>
                  <a:cubicBezTo>
                    <a:pt x="4930" y="14192"/>
                    <a:pt x="5459" y="14450"/>
                    <a:pt x="6528" y="14450"/>
                  </a:cubicBezTo>
                  <a:cubicBezTo>
                    <a:pt x="7721" y="14450"/>
                    <a:pt x="8372" y="14045"/>
                    <a:pt x="8593" y="13356"/>
                  </a:cubicBezTo>
                  <a:cubicBezTo>
                    <a:pt x="9036" y="12078"/>
                    <a:pt x="7930" y="10578"/>
                    <a:pt x="7696" y="9656"/>
                  </a:cubicBezTo>
                  <a:cubicBezTo>
                    <a:pt x="7438" y="8721"/>
                    <a:pt x="7671" y="8070"/>
                    <a:pt x="7807" y="7000"/>
                  </a:cubicBezTo>
                  <a:cubicBezTo>
                    <a:pt x="8151" y="4259"/>
                    <a:pt x="5557" y="3325"/>
                    <a:pt x="4930" y="1972"/>
                  </a:cubicBezTo>
                  <a:cubicBezTo>
                    <a:pt x="4516" y="1074"/>
                    <a:pt x="4069" y="0"/>
                    <a:pt x="3309" y="0"/>
                  </a:cubicBezTo>
                  <a:close/>
                </a:path>
              </a:pathLst>
            </a:custGeom>
            <a:solidFill>
              <a:srgbClr val="E198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-950902" y="4321545"/>
              <a:ext cx="246152" cy="778999"/>
            </a:xfrm>
            <a:custGeom>
              <a:rect b="b" l="l" r="r" t="t"/>
              <a:pathLst>
                <a:path extrusionOk="0" h="15102" w="4772">
                  <a:moveTo>
                    <a:pt x="329" y="1"/>
                  </a:moveTo>
                  <a:lnTo>
                    <a:pt x="329" y="1"/>
                  </a:lnTo>
                  <a:cubicBezTo>
                    <a:pt x="1455" y="2307"/>
                    <a:pt x="1884" y="3098"/>
                    <a:pt x="1726" y="3098"/>
                  </a:cubicBezTo>
                  <a:cubicBezTo>
                    <a:pt x="1633" y="3098"/>
                    <a:pt x="1341" y="2829"/>
                    <a:pt x="870" y="2435"/>
                  </a:cubicBezTo>
                  <a:cubicBezTo>
                    <a:pt x="271" y="1949"/>
                    <a:pt x="36" y="1765"/>
                    <a:pt x="26" y="1765"/>
                  </a:cubicBezTo>
                  <a:cubicBezTo>
                    <a:pt x="1" y="1765"/>
                    <a:pt x="1227" y="2794"/>
                    <a:pt x="1841" y="3295"/>
                  </a:cubicBezTo>
                  <a:cubicBezTo>
                    <a:pt x="1913" y="3488"/>
                    <a:pt x="2764" y="5757"/>
                    <a:pt x="2625" y="5757"/>
                  </a:cubicBezTo>
                  <a:cubicBezTo>
                    <a:pt x="2622" y="5757"/>
                    <a:pt x="2619" y="5756"/>
                    <a:pt x="2615" y="5754"/>
                  </a:cubicBezTo>
                  <a:cubicBezTo>
                    <a:pt x="2118" y="5542"/>
                    <a:pt x="1404" y="4984"/>
                    <a:pt x="1382" y="4984"/>
                  </a:cubicBezTo>
                  <a:cubicBezTo>
                    <a:pt x="1371" y="4984"/>
                    <a:pt x="1537" y="5127"/>
                    <a:pt x="2001" y="5533"/>
                  </a:cubicBezTo>
                  <a:cubicBezTo>
                    <a:pt x="2677" y="6074"/>
                    <a:pt x="2898" y="5459"/>
                    <a:pt x="3427" y="9245"/>
                  </a:cubicBezTo>
                  <a:cubicBezTo>
                    <a:pt x="2468" y="8618"/>
                    <a:pt x="1632" y="7832"/>
                    <a:pt x="931" y="6934"/>
                  </a:cubicBezTo>
                  <a:lnTo>
                    <a:pt x="931" y="6934"/>
                  </a:lnTo>
                  <a:cubicBezTo>
                    <a:pt x="3353" y="10327"/>
                    <a:pt x="3697" y="8287"/>
                    <a:pt x="3734" y="12466"/>
                  </a:cubicBezTo>
                  <a:cubicBezTo>
                    <a:pt x="3734" y="12534"/>
                    <a:pt x="3712" y="12563"/>
                    <a:pt x="3674" y="12563"/>
                  </a:cubicBezTo>
                  <a:cubicBezTo>
                    <a:pt x="3459" y="12563"/>
                    <a:pt x="2739" y="11633"/>
                    <a:pt x="2713" y="11633"/>
                  </a:cubicBezTo>
                  <a:cubicBezTo>
                    <a:pt x="2705" y="11633"/>
                    <a:pt x="2770" y="11730"/>
                    <a:pt x="2947" y="11987"/>
                  </a:cubicBezTo>
                  <a:cubicBezTo>
                    <a:pt x="3697" y="13179"/>
                    <a:pt x="3759" y="12589"/>
                    <a:pt x="3759" y="13511"/>
                  </a:cubicBezTo>
                  <a:cubicBezTo>
                    <a:pt x="3739" y="14982"/>
                    <a:pt x="3654" y="15101"/>
                    <a:pt x="3801" y="15101"/>
                  </a:cubicBezTo>
                  <a:cubicBezTo>
                    <a:pt x="3830" y="15101"/>
                    <a:pt x="3867" y="15097"/>
                    <a:pt x="3915" y="15097"/>
                  </a:cubicBezTo>
                  <a:cubicBezTo>
                    <a:pt x="3924" y="15097"/>
                    <a:pt x="3934" y="15097"/>
                    <a:pt x="3943" y="15097"/>
                  </a:cubicBezTo>
                  <a:cubicBezTo>
                    <a:pt x="4066" y="11225"/>
                    <a:pt x="3623" y="13056"/>
                    <a:pt x="4410" y="11581"/>
                  </a:cubicBezTo>
                  <a:cubicBezTo>
                    <a:pt x="4449" y="11513"/>
                    <a:pt x="4772" y="10786"/>
                    <a:pt x="4754" y="10786"/>
                  </a:cubicBezTo>
                  <a:cubicBezTo>
                    <a:pt x="4749" y="10786"/>
                    <a:pt x="4721" y="10837"/>
                    <a:pt x="4656" y="10966"/>
                  </a:cubicBezTo>
                  <a:cubicBezTo>
                    <a:pt x="4522" y="11190"/>
                    <a:pt x="4021" y="11974"/>
                    <a:pt x="3923" y="11974"/>
                  </a:cubicBezTo>
                  <a:cubicBezTo>
                    <a:pt x="3913" y="11974"/>
                    <a:pt x="3907" y="11967"/>
                    <a:pt x="3906" y="11950"/>
                  </a:cubicBezTo>
                  <a:cubicBezTo>
                    <a:pt x="3501" y="7414"/>
                    <a:pt x="3218" y="9651"/>
                    <a:pt x="4029" y="7869"/>
                  </a:cubicBezTo>
                  <a:cubicBezTo>
                    <a:pt x="4410" y="6996"/>
                    <a:pt x="4619" y="6049"/>
                    <a:pt x="4632" y="5103"/>
                  </a:cubicBezTo>
                  <a:lnTo>
                    <a:pt x="4632" y="5103"/>
                  </a:lnTo>
                  <a:cubicBezTo>
                    <a:pt x="4484" y="6578"/>
                    <a:pt x="4140" y="7487"/>
                    <a:pt x="3427" y="8483"/>
                  </a:cubicBezTo>
                  <a:cubicBezTo>
                    <a:pt x="3058" y="6553"/>
                    <a:pt x="2665" y="5668"/>
                    <a:pt x="2689" y="5373"/>
                  </a:cubicBezTo>
                  <a:cubicBezTo>
                    <a:pt x="2701" y="5103"/>
                    <a:pt x="2972" y="5090"/>
                    <a:pt x="3132" y="3689"/>
                  </a:cubicBezTo>
                  <a:lnTo>
                    <a:pt x="3132" y="3689"/>
                  </a:lnTo>
                  <a:cubicBezTo>
                    <a:pt x="3046" y="4205"/>
                    <a:pt x="2849" y="4709"/>
                    <a:pt x="2579" y="5164"/>
                  </a:cubicBezTo>
                  <a:cubicBezTo>
                    <a:pt x="2468" y="4795"/>
                    <a:pt x="2025" y="3566"/>
                    <a:pt x="1607" y="2582"/>
                  </a:cubicBezTo>
                  <a:cubicBezTo>
                    <a:pt x="1706" y="1882"/>
                    <a:pt x="1730" y="763"/>
                    <a:pt x="1534" y="50"/>
                  </a:cubicBezTo>
                  <a:lnTo>
                    <a:pt x="1534" y="50"/>
                  </a:lnTo>
                  <a:cubicBezTo>
                    <a:pt x="1693" y="726"/>
                    <a:pt x="1644" y="1759"/>
                    <a:pt x="1534" y="2423"/>
                  </a:cubicBezTo>
                  <a:cubicBezTo>
                    <a:pt x="1177" y="1599"/>
                    <a:pt x="771" y="788"/>
                    <a:pt x="329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5"/>
          <p:cNvGrpSpPr/>
          <p:nvPr/>
        </p:nvGrpSpPr>
        <p:grpSpPr>
          <a:xfrm>
            <a:off x="6044218" y="2406636"/>
            <a:ext cx="4270564" cy="3843464"/>
            <a:chOff x="6044218" y="2406636"/>
            <a:chExt cx="4270564" cy="3843464"/>
          </a:xfrm>
        </p:grpSpPr>
        <p:grpSp>
          <p:nvGrpSpPr>
            <p:cNvPr id="332" name="Google Shape;332;p5"/>
            <p:cNvGrpSpPr/>
            <p:nvPr/>
          </p:nvGrpSpPr>
          <p:grpSpPr>
            <a:xfrm rot="-7186932">
              <a:off x="7400603" y="3954203"/>
              <a:ext cx="2316852" cy="1038139"/>
              <a:chOff x="9701643" y="3353072"/>
              <a:chExt cx="3041201" cy="1362706"/>
            </a:xfrm>
          </p:grpSpPr>
          <p:sp>
            <p:nvSpPr>
              <p:cNvPr id="333" name="Google Shape;333;p5"/>
              <p:cNvSpPr/>
              <p:nvPr/>
            </p:nvSpPr>
            <p:spPr>
              <a:xfrm>
                <a:off x="9980033" y="3353072"/>
                <a:ext cx="2762810" cy="1362706"/>
              </a:xfrm>
              <a:custGeom>
                <a:rect b="b" l="l" r="r" t="t"/>
                <a:pathLst>
                  <a:path extrusionOk="0" h="26418" w="53561">
                    <a:moveTo>
                      <a:pt x="46340" y="0"/>
                    </a:moveTo>
                    <a:cubicBezTo>
                      <a:pt x="43444" y="0"/>
                      <a:pt x="40543" y="2510"/>
                      <a:pt x="37493" y="4714"/>
                    </a:cubicBezTo>
                    <a:cubicBezTo>
                      <a:pt x="33704" y="7499"/>
                      <a:pt x="31647" y="8289"/>
                      <a:pt x="29780" y="8289"/>
                    </a:cubicBezTo>
                    <a:cubicBezTo>
                      <a:pt x="27855" y="8289"/>
                      <a:pt x="26133" y="7449"/>
                      <a:pt x="22926" y="7087"/>
                    </a:cubicBezTo>
                    <a:cubicBezTo>
                      <a:pt x="22437" y="7043"/>
                      <a:pt x="21984" y="7023"/>
                      <a:pt x="21563" y="7023"/>
                    </a:cubicBezTo>
                    <a:cubicBezTo>
                      <a:pt x="14894" y="7023"/>
                      <a:pt x="16060" y="12199"/>
                      <a:pt x="5850" y="12558"/>
                    </a:cubicBezTo>
                    <a:cubicBezTo>
                      <a:pt x="5752" y="12555"/>
                      <a:pt x="5655" y="12554"/>
                      <a:pt x="5561" y="12554"/>
                    </a:cubicBezTo>
                    <a:cubicBezTo>
                      <a:pt x="1846" y="12554"/>
                      <a:pt x="716" y="14435"/>
                      <a:pt x="428" y="18176"/>
                    </a:cubicBezTo>
                    <a:cubicBezTo>
                      <a:pt x="1" y="23778"/>
                      <a:pt x="2330" y="26418"/>
                      <a:pt x="6693" y="26418"/>
                    </a:cubicBezTo>
                    <a:cubicBezTo>
                      <a:pt x="7223" y="26418"/>
                      <a:pt x="7782" y="26379"/>
                      <a:pt x="8370" y="26302"/>
                    </a:cubicBezTo>
                    <a:cubicBezTo>
                      <a:pt x="13462" y="25740"/>
                      <a:pt x="15388" y="22725"/>
                      <a:pt x="21405" y="22725"/>
                    </a:cubicBezTo>
                    <a:cubicBezTo>
                      <a:pt x="22230" y="22725"/>
                      <a:pt x="23133" y="22781"/>
                      <a:pt x="24130" y="22909"/>
                    </a:cubicBezTo>
                    <a:cubicBezTo>
                      <a:pt x="25494" y="23070"/>
                      <a:pt x="26731" y="23145"/>
                      <a:pt x="27857" y="23145"/>
                    </a:cubicBezTo>
                    <a:cubicBezTo>
                      <a:pt x="39605" y="23145"/>
                      <a:pt x="39381" y="14943"/>
                      <a:pt x="46886" y="10455"/>
                    </a:cubicBezTo>
                    <a:cubicBezTo>
                      <a:pt x="50315" y="8390"/>
                      <a:pt x="53561" y="5563"/>
                      <a:pt x="50942" y="2514"/>
                    </a:cubicBezTo>
                    <a:cubicBezTo>
                      <a:pt x="49396" y="700"/>
                      <a:pt x="47869" y="0"/>
                      <a:pt x="46340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5"/>
              <p:cNvSpPr/>
              <p:nvPr/>
            </p:nvSpPr>
            <p:spPr>
              <a:xfrm>
                <a:off x="9701643" y="3534333"/>
                <a:ext cx="2795823" cy="956494"/>
              </a:xfrm>
              <a:custGeom>
                <a:rect b="b" l="l" r="r" t="t"/>
                <a:pathLst>
                  <a:path extrusionOk="0" h="18543" w="54201">
                    <a:moveTo>
                      <a:pt x="47496" y="1"/>
                    </a:moveTo>
                    <a:lnTo>
                      <a:pt x="47496" y="1"/>
                    </a:lnTo>
                    <a:cubicBezTo>
                      <a:pt x="47488" y="1"/>
                      <a:pt x="47118" y="522"/>
                      <a:pt x="46320" y="1606"/>
                    </a:cubicBezTo>
                    <a:cubicBezTo>
                      <a:pt x="41686" y="7913"/>
                      <a:pt x="44427" y="7089"/>
                      <a:pt x="34359" y="10642"/>
                    </a:cubicBezTo>
                    <a:cubicBezTo>
                      <a:pt x="33978" y="10775"/>
                      <a:pt x="33810" y="10825"/>
                      <a:pt x="33749" y="10825"/>
                    </a:cubicBezTo>
                    <a:cubicBezTo>
                      <a:pt x="33659" y="10825"/>
                      <a:pt x="33806" y="10715"/>
                      <a:pt x="33842" y="10605"/>
                    </a:cubicBezTo>
                    <a:cubicBezTo>
                      <a:pt x="34313" y="9354"/>
                      <a:pt x="36354" y="5992"/>
                      <a:pt x="36235" y="5992"/>
                    </a:cubicBezTo>
                    <a:cubicBezTo>
                      <a:pt x="36183" y="5992"/>
                      <a:pt x="35721" y="6629"/>
                      <a:pt x="34543" y="8355"/>
                    </a:cubicBezTo>
                    <a:cubicBezTo>
                      <a:pt x="32539" y="11170"/>
                      <a:pt x="34150" y="11023"/>
                      <a:pt x="29257" y="12277"/>
                    </a:cubicBezTo>
                    <a:cubicBezTo>
                      <a:pt x="24560" y="13342"/>
                      <a:pt x="22502" y="13781"/>
                      <a:pt x="21753" y="13781"/>
                    </a:cubicBezTo>
                    <a:cubicBezTo>
                      <a:pt x="20964" y="13781"/>
                      <a:pt x="21632" y="13292"/>
                      <a:pt x="22200" y="12535"/>
                    </a:cubicBezTo>
                    <a:cubicBezTo>
                      <a:pt x="23737" y="10347"/>
                      <a:pt x="25274" y="8552"/>
                      <a:pt x="28175" y="5860"/>
                    </a:cubicBezTo>
                    <a:cubicBezTo>
                      <a:pt x="29060" y="5005"/>
                      <a:pt x="29407" y="4648"/>
                      <a:pt x="29373" y="4648"/>
                    </a:cubicBezTo>
                    <a:cubicBezTo>
                      <a:pt x="29206" y="4648"/>
                      <a:pt x="19590" y="13531"/>
                      <a:pt x="20184" y="13961"/>
                    </a:cubicBezTo>
                    <a:cubicBezTo>
                      <a:pt x="18341" y="14236"/>
                      <a:pt x="14253" y="14545"/>
                      <a:pt x="11305" y="14545"/>
                    </a:cubicBezTo>
                    <a:cubicBezTo>
                      <a:pt x="10694" y="14545"/>
                      <a:pt x="10132" y="14531"/>
                      <a:pt x="9649" y="14502"/>
                    </a:cubicBezTo>
                    <a:cubicBezTo>
                      <a:pt x="8665" y="14440"/>
                      <a:pt x="8272" y="14735"/>
                      <a:pt x="12378" y="11355"/>
                    </a:cubicBezTo>
                    <a:cubicBezTo>
                      <a:pt x="12694" y="11098"/>
                      <a:pt x="12806" y="10989"/>
                      <a:pt x="12771" y="10989"/>
                    </a:cubicBezTo>
                    <a:cubicBezTo>
                      <a:pt x="12576" y="10989"/>
                      <a:pt x="7895" y="14284"/>
                      <a:pt x="7854" y="14305"/>
                    </a:cubicBezTo>
                    <a:cubicBezTo>
                      <a:pt x="7726" y="14355"/>
                      <a:pt x="7461" y="14375"/>
                      <a:pt x="7124" y="14375"/>
                    </a:cubicBezTo>
                    <a:cubicBezTo>
                      <a:pt x="5974" y="14375"/>
                      <a:pt x="3976" y="14144"/>
                      <a:pt x="3662" y="14096"/>
                    </a:cubicBezTo>
                    <a:cubicBezTo>
                      <a:pt x="1681" y="13803"/>
                      <a:pt x="812" y="13611"/>
                      <a:pt x="425" y="13611"/>
                    </a:cubicBezTo>
                    <a:cubicBezTo>
                      <a:pt x="0" y="13611"/>
                      <a:pt x="156" y="13843"/>
                      <a:pt x="60" y="14428"/>
                    </a:cubicBezTo>
                    <a:cubicBezTo>
                      <a:pt x="17701" y="16579"/>
                      <a:pt x="5420" y="13703"/>
                      <a:pt x="14751" y="18165"/>
                    </a:cubicBezTo>
                    <a:cubicBezTo>
                      <a:pt x="15281" y="18427"/>
                      <a:pt x="15519" y="18543"/>
                      <a:pt x="15545" y="18543"/>
                    </a:cubicBezTo>
                    <a:cubicBezTo>
                      <a:pt x="15645" y="18543"/>
                      <a:pt x="12784" y="16913"/>
                      <a:pt x="11308" y="15215"/>
                    </a:cubicBezTo>
                    <a:cubicBezTo>
                      <a:pt x="15488" y="15055"/>
                      <a:pt x="17873" y="14957"/>
                      <a:pt x="23049" y="14059"/>
                    </a:cubicBezTo>
                    <a:lnTo>
                      <a:pt x="23049" y="14059"/>
                    </a:lnTo>
                    <a:cubicBezTo>
                      <a:pt x="22782" y="14454"/>
                      <a:pt x="28773" y="17835"/>
                      <a:pt x="35459" y="17835"/>
                    </a:cubicBezTo>
                    <a:cubicBezTo>
                      <a:pt x="35860" y="17835"/>
                      <a:pt x="36264" y="17822"/>
                      <a:pt x="36670" y="17797"/>
                    </a:cubicBezTo>
                    <a:lnTo>
                      <a:pt x="36670" y="17797"/>
                    </a:lnTo>
                    <a:cubicBezTo>
                      <a:pt x="36631" y="17797"/>
                      <a:pt x="36593" y="17797"/>
                      <a:pt x="36554" y="17797"/>
                    </a:cubicBezTo>
                    <a:cubicBezTo>
                      <a:pt x="31410" y="17797"/>
                      <a:pt x="27400" y="16169"/>
                      <a:pt x="24094" y="13850"/>
                    </a:cubicBezTo>
                    <a:cubicBezTo>
                      <a:pt x="29763" y="12812"/>
                      <a:pt x="34133" y="10814"/>
                      <a:pt x="35260" y="10814"/>
                    </a:cubicBezTo>
                    <a:cubicBezTo>
                      <a:pt x="35267" y="10814"/>
                      <a:pt x="35274" y="10814"/>
                      <a:pt x="35281" y="10814"/>
                    </a:cubicBezTo>
                    <a:cubicBezTo>
                      <a:pt x="36289" y="10826"/>
                      <a:pt x="36375" y="11822"/>
                      <a:pt x="41538" y="12006"/>
                    </a:cubicBezTo>
                    <a:cubicBezTo>
                      <a:pt x="40112" y="11810"/>
                      <a:pt x="38711" y="11551"/>
                      <a:pt x="37358" y="11023"/>
                    </a:cubicBezTo>
                    <a:cubicBezTo>
                      <a:pt x="35109" y="10138"/>
                      <a:pt x="35588" y="10802"/>
                      <a:pt x="40628" y="8392"/>
                    </a:cubicBezTo>
                    <a:cubicBezTo>
                      <a:pt x="44665" y="6364"/>
                      <a:pt x="44812" y="6087"/>
                      <a:pt x="45323" y="6087"/>
                    </a:cubicBezTo>
                    <a:cubicBezTo>
                      <a:pt x="45515" y="6087"/>
                      <a:pt x="45758" y="6126"/>
                      <a:pt x="46278" y="6126"/>
                    </a:cubicBezTo>
                    <a:cubicBezTo>
                      <a:pt x="46891" y="6126"/>
                      <a:pt x="47888" y="6072"/>
                      <a:pt x="49639" y="5835"/>
                    </a:cubicBezTo>
                    <a:cubicBezTo>
                      <a:pt x="51066" y="5614"/>
                      <a:pt x="52455" y="5392"/>
                      <a:pt x="54200" y="4630"/>
                    </a:cubicBezTo>
                    <a:lnTo>
                      <a:pt x="54200" y="4630"/>
                    </a:lnTo>
                    <a:cubicBezTo>
                      <a:pt x="52098" y="5442"/>
                      <a:pt x="49971" y="5700"/>
                      <a:pt x="47636" y="5810"/>
                    </a:cubicBezTo>
                    <a:cubicBezTo>
                      <a:pt x="46920" y="5841"/>
                      <a:pt x="46400" y="5882"/>
                      <a:pt x="46091" y="5882"/>
                    </a:cubicBezTo>
                    <a:cubicBezTo>
                      <a:pt x="45155" y="5882"/>
                      <a:pt x="46171" y="5504"/>
                      <a:pt x="49603" y="3303"/>
                    </a:cubicBezTo>
                    <a:cubicBezTo>
                      <a:pt x="51923" y="1752"/>
                      <a:pt x="53788" y="242"/>
                      <a:pt x="53773" y="242"/>
                    </a:cubicBezTo>
                    <a:lnTo>
                      <a:pt x="53773" y="242"/>
                    </a:lnTo>
                    <a:cubicBezTo>
                      <a:pt x="53772" y="242"/>
                      <a:pt x="53751" y="258"/>
                      <a:pt x="53709" y="291"/>
                    </a:cubicBezTo>
                    <a:cubicBezTo>
                      <a:pt x="52110" y="1397"/>
                      <a:pt x="49357" y="3721"/>
                      <a:pt x="43112" y="6941"/>
                    </a:cubicBezTo>
                    <a:cubicBezTo>
                      <a:pt x="45823" y="2462"/>
                      <a:pt x="47513" y="1"/>
                      <a:pt x="47496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5" name="Google Shape;335;p5"/>
            <p:cNvGrpSpPr/>
            <p:nvPr/>
          </p:nvGrpSpPr>
          <p:grpSpPr>
            <a:xfrm>
              <a:off x="7874620" y="2406636"/>
              <a:ext cx="2440162" cy="3843464"/>
              <a:chOff x="7417420" y="2406636"/>
              <a:chExt cx="2440162" cy="3843464"/>
            </a:xfrm>
          </p:grpSpPr>
          <p:sp>
            <p:nvSpPr>
              <p:cNvPr id="336" name="Google Shape;336;p5"/>
              <p:cNvSpPr/>
              <p:nvPr/>
            </p:nvSpPr>
            <p:spPr>
              <a:xfrm>
                <a:off x="7610636" y="3133795"/>
                <a:ext cx="486526" cy="218400"/>
              </a:xfrm>
              <a:custGeom>
                <a:rect b="b" l="l" r="r" t="t"/>
                <a:pathLst>
                  <a:path extrusionOk="0" h="4234" w="9432">
                    <a:moveTo>
                      <a:pt x="3876" y="0"/>
                    </a:moveTo>
                    <a:cubicBezTo>
                      <a:pt x="287" y="0"/>
                      <a:pt x="0" y="4184"/>
                      <a:pt x="3801" y="4232"/>
                    </a:cubicBezTo>
                    <a:cubicBezTo>
                      <a:pt x="3840" y="4233"/>
                      <a:pt x="3878" y="4234"/>
                      <a:pt x="3916" y="4234"/>
                    </a:cubicBezTo>
                    <a:cubicBezTo>
                      <a:pt x="6055" y="4234"/>
                      <a:pt x="7042" y="2800"/>
                      <a:pt x="8580" y="2800"/>
                    </a:cubicBezTo>
                    <a:cubicBezTo>
                      <a:pt x="8845" y="2800"/>
                      <a:pt x="9126" y="2842"/>
                      <a:pt x="9431" y="2942"/>
                    </a:cubicBezTo>
                    <a:cubicBezTo>
                      <a:pt x="7280" y="2241"/>
                      <a:pt x="6850" y="90"/>
                      <a:pt x="4047" y="3"/>
                    </a:cubicBezTo>
                    <a:cubicBezTo>
                      <a:pt x="3989" y="1"/>
                      <a:pt x="3932" y="0"/>
                      <a:pt x="3876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7" name="Google Shape;337;p5"/>
              <p:cNvGrpSpPr/>
              <p:nvPr/>
            </p:nvGrpSpPr>
            <p:grpSpPr>
              <a:xfrm>
                <a:off x="7417420" y="2406636"/>
                <a:ext cx="2440162" cy="3843464"/>
                <a:chOff x="7341220" y="2406636"/>
                <a:chExt cx="2440162" cy="3843464"/>
              </a:xfrm>
            </p:grpSpPr>
            <p:sp>
              <p:nvSpPr>
                <p:cNvPr id="338" name="Google Shape;338;p5"/>
                <p:cNvSpPr/>
                <p:nvPr/>
              </p:nvSpPr>
              <p:spPr>
                <a:xfrm>
                  <a:off x="7341220" y="2604610"/>
                  <a:ext cx="584069" cy="471051"/>
                </a:xfrm>
                <a:custGeom>
                  <a:rect b="b" l="l" r="r" t="t"/>
                  <a:pathLst>
                    <a:path extrusionOk="0" h="9132" w="11323">
                      <a:moveTo>
                        <a:pt x="5055" y="1"/>
                      </a:moveTo>
                      <a:cubicBezTo>
                        <a:pt x="3681" y="1"/>
                        <a:pt x="2337" y="632"/>
                        <a:pt x="1562" y="1854"/>
                      </a:cubicBezTo>
                      <a:cubicBezTo>
                        <a:pt x="1" y="4312"/>
                        <a:pt x="1107" y="8246"/>
                        <a:pt x="4869" y="8603"/>
                      </a:cubicBezTo>
                      <a:cubicBezTo>
                        <a:pt x="5066" y="8623"/>
                        <a:pt x="5265" y="8632"/>
                        <a:pt x="5464" y="8632"/>
                      </a:cubicBezTo>
                      <a:cubicBezTo>
                        <a:pt x="6650" y="8632"/>
                        <a:pt x="7846" y="8322"/>
                        <a:pt x="8962" y="8322"/>
                      </a:cubicBezTo>
                      <a:cubicBezTo>
                        <a:pt x="9810" y="8322"/>
                        <a:pt x="10610" y="8501"/>
                        <a:pt x="11323" y="9131"/>
                      </a:cubicBezTo>
                      <a:cubicBezTo>
                        <a:pt x="9479" y="7496"/>
                        <a:pt x="10130" y="5050"/>
                        <a:pt x="9208" y="2825"/>
                      </a:cubicBezTo>
                      <a:cubicBezTo>
                        <a:pt x="8409" y="917"/>
                        <a:pt x="6711" y="1"/>
                        <a:pt x="5055" y="1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" name="Google Shape;339;p5"/>
                <p:cNvSpPr/>
                <p:nvPr/>
              </p:nvSpPr>
              <p:spPr>
                <a:xfrm>
                  <a:off x="7584948" y="2805163"/>
                  <a:ext cx="2196434" cy="3444937"/>
                </a:xfrm>
                <a:custGeom>
                  <a:rect b="b" l="l" r="r" t="t"/>
                  <a:pathLst>
                    <a:path extrusionOk="0" h="66785" w="42581">
                      <a:moveTo>
                        <a:pt x="124" y="1"/>
                      </a:moveTo>
                      <a:cubicBezTo>
                        <a:pt x="1" y="1"/>
                        <a:pt x="1139" y="1011"/>
                        <a:pt x="4090" y="3338"/>
                      </a:cubicBezTo>
                      <a:cubicBezTo>
                        <a:pt x="22395" y="17746"/>
                        <a:pt x="37037" y="40968"/>
                        <a:pt x="41180" y="66784"/>
                      </a:cubicBezTo>
                      <a:lnTo>
                        <a:pt x="42581" y="66551"/>
                      </a:lnTo>
                      <a:cubicBezTo>
                        <a:pt x="39385" y="48652"/>
                        <a:pt x="31836" y="33506"/>
                        <a:pt x="20588" y="19135"/>
                      </a:cubicBezTo>
                      <a:cubicBezTo>
                        <a:pt x="12378" y="9207"/>
                        <a:pt x="498" y="1"/>
                        <a:pt x="124" y="1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" name="Google Shape;340;p5"/>
                <p:cNvSpPr/>
                <p:nvPr/>
              </p:nvSpPr>
              <p:spPr>
                <a:xfrm>
                  <a:off x="7808506" y="4067954"/>
                  <a:ext cx="1220184" cy="469349"/>
                </a:xfrm>
                <a:custGeom>
                  <a:rect b="b" l="l" r="r" t="t"/>
                  <a:pathLst>
                    <a:path extrusionOk="0" h="9099" w="23655">
                      <a:moveTo>
                        <a:pt x="9720" y="0"/>
                      </a:moveTo>
                      <a:cubicBezTo>
                        <a:pt x="9649" y="0"/>
                        <a:pt x="9577" y="1"/>
                        <a:pt x="9505" y="2"/>
                      </a:cubicBezTo>
                      <a:cubicBezTo>
                        <a:pt x="5399" y="174"/>
                        <a:pt x="2006" y="2534"/>
                        <a:pt x="1182" y="4526"/>
                      </a:cubicBezTo>
                      <a:cubicBezTo>
                        <a:pt x="0" y="7329"/>
                        <a:pt x="3857" y="7992"/>
                        <a:pt x="8446" y="7992"/>
                      </a:cubicBezTo>
                      <a:cubicBezTo>
                        <a:pt x="12563" y="7992"/>
                        <a:pt x="17271" y="7458"/>
                        <a:pt x="19459" y="7458"/>
                      </a:cubicBezTo>
                      <a:cubicBezTo>
                        <a:pt x="19881" y="7458"/>
                        <a:pt x="20209" y="7478"/>
                        <a:pt x="20421" y="7525"/>
                      </a:cubicBezTo>
                      <a:cubicBezTo>
                        <a:pt x="21513" y="7773"/>
                        <a:pt x="22533" y="8247"/>
                        <a:pt x="23415" y="8911"/>
                      </a:cubicBezTo>
                      <a:lnTo>
                        <a:pt x="23415" y="8911"/>
                      </a:lnTo>
                      <a:cubicBezTo>
                        <a:pt x="18450" y="4958"/>
                        <a:pt x="17107" y="0"/>
                        <a:pt x="9720" y="0"/>
                      </a:cubicBezTo>
                      <a:close/>
                      <a:moveTo>
                        <a:pt x="23415" y="8911"/>
                      </a:moveTo>
                      <a:cubicBezTo>
                        <a:pt x="23494" y="8974"/>
                        <a:pt x="23574" y="9036"/>
                        <a:pt x="23655" y="9099"/>
                      </a:cubicBezTo>
                      <a:cubicBezTo>
                        <a:pt x="23576" y="9035"/>
                        <a:pt x="23496" y="8972"/>
                        <a:pt x="23415" y="8911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5"/>
                <p:cNvSpPr/>
                <p:nvPr/>
              </p:nvSpPr>
              <p:spPr>
                <a:xfrm>
                  <a:off x="8130981" y="4275316"/>
                  <a:ext cx="1220132" cy="637405"/>
                </a:xfrm>
                <a:custGeom>
                  <a:rect b="b" l="l" r="r" t="t"/>
                  <a:pathLst>
                    <a:path extrusionOk="0" h="12357" w="23654">
                      <a:moveTo>
                        <a:pt x="3718" y="0"/>
                      </a:moveTo>
                      <a:cubicBezTo>
                        <a:pt x="2481" y="0"/>
                        <a:pt x="1237" y="109"/>
                        <a:pt x="1" y="334"/>
                      </a:cubicBezTo>
                      <a:cubicBezTo>
                        <a:pt x="1054" y="168"/>
                        <a:pt x="2118" y="87"/>
                        <a:pt x="3182" y="87"/>
                      </a:cubicBezTo>
                      <a:cubicBezTo>
                        <a:pt x="11257" y="87"/>
                        <a:pt x="19343" y="4753"/>
                        <a:pt x="23014" y="12357"/>
                      </a:cubicBezTo>
                      <a:lnTo>
                        <a:pt x="23654" y="12062"/>
                      </a:lnTo>
                      <a:cubicBezTo>
                        <a:pt x="19923" y="4804"/>
                        <a:pt x="11956" y="0"/>
                        <a:pt x="3718" y="0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42" name="Google Shape;342;p5"/>
                <p:cNvGrpSpPr/>
                <p:nvPr/>
              </p:nvGrpSpPr>
              <p:grpSpPr>
                <a:xfrm>
                  <a:off x="7652314" y="3072428"/>
                  <a:ext cx="1711753" cy="1563515"/>
                  <a:chOff x="7652314" y="3072428"/>
                  <a:chExt cx="1711753" cy="1563515"/>
                </a:xfrm>
              </p:grpSpPr>
              <p:sp>
                <p:nvSpPr>
                  <p:cNvPr id="343" name="Google Shape;343;p5"/>
                  <p:cNvSpPr/>
                  <p:nvPr/>
                </p:nvSpPr>
                <p:spPr>
                  <a:xfrm>
                    <a:off x="8910762" y="3110184"/>
                    <a:ext cx="323474" cy="1525759"/>
                  </a:xfrm>
                  <a:custGeom>
                    <a:rect b="b" l="l" r="r" t="t"/>
                    <a:pathLst>
                      <a:path extrusionOk="0" h="29579" w="6271">
                        <a:moveTo>
                          <a:pt x="2472" y="0"/>
                        </a:moveTo>
                        <a:cubicBezTo>
                          <a:pt x="1" y="8225"/>
                          <a:pt x="616" y="20887"/>
                          <a:pt x="4365" y="28976"/>
                        </a:cubicBezTo>
                        <a:cubicBezTo>
                          <a:pt x="6271" y="28042"/>
                          <a:pt x="3603" y="29578"/>
                          <a:pt x="1882" y="18391"/>
                        </a:cubicBezTo>
                        <a:cubicBezTo>
                          <a:pt x="960" y="12970"/>
                          <a:pt x="935" y="5631"/>
                          <a:pt x="2472" y="0"/>
                        </a:cubicBezTo>
                        <a:close/>
                      </a:path>
                    </a:pathLst>
                  </a:custGeom>
                  <a:solidFill>
                    <a:srgbClr val="8F292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4" name="Google Shape;344;p5"/>
                  <p:cNvSpPr/>
                  <p:nvPr/>
                </p:nvSpPr>
                <p:spPr>
                  <a:xfrm>
                    <a:off x="8811670" y="3072428"/>
                    <a:ext cx="552397" cy="1313652"/>
                  </a:xfrm>
                  <a:custGeom>
                    <a:rect b="b" l="l" r="r" t="t"/>
                    <a:pathLst>
                      <a:path extrusionOk="0" h="25467" w="10709">
                        <a:moveTo>
                          <a:pt x="6283" y="0"/>
                        </a:moveTo>
                        <a:cubicBezTo>
                          <a:pt x="3789" y="0"/>
                          <a:pt x="303" y="3338"/>
                          <a:pt x="111" y="9209"/>
                        </a:cubicBezTo>
                        <a:cubicBezTo>
                          <a:pt x="0" y="14397"/>
                          <a:pt x="1783" y="16929"/>
                          <a:pt x="3725" y="21257"/>
                        </a:cubicBezTo>
                        <a:cubicBezTo>
                          <a:pt x="4229" y="22506"/>
                          <a:pt x="4548" y="23446"/>
                          <a:pt x="4741" y="24118"/>
                        </a:cubicBezTo>
                        <a:lnTo>
                          <a:pt x="4741" y="24118"/>
                        </a:lnTo>
                        <a:cubicBezTo>
                          <a:pt x="4712" y="23377"/>
                          <a:pt x="4773" y="22368"/>
                          <a:pt x="5065" y="21183"/>
                        </a:cubicBezTo>
                        <a:cubicBezTo>
                          <a:pt x="5692" y="18700"/>
                          <a:pt x="7008" y="16831"/>
                          <a:pt x="7930" y="14495"/>
                        </a:cubicBezTo>
                        <a:cubicBezTo>
                          <a:pt x="9380" y="10881"/>
                          <a:pt x="10708" y="2816"/>
                          <a:pt x="7708" y="468"/>
                        </a:cubicBezTo>
                        <a:cubicBezTo>
                          <a:pt x="7307" y="154"/>
                          <a:pt x="6818" y="0"/>
                          <a:pt x="6283" y="0"/>
                        </a:cubicBezTo>
                        <a:close/>
                        <a:moveTo>
                          <a:pt x="4741" y="24118"/>
                        </a:moveTo>
                        <a:cubicBezTo>
                          <a:pt x="4775" y="24970"/>
                          <a:pt x="4927" y="25467"/>
                          <a:pt x="4985" y="25467"/>
                        </a:cubicBezTo>
                        <a:cubicBezTo>
                          <a:pt x="5037" y="25467"/>
                          <a:pt x="5011" y="25053"/>
                          <a:pt x="4741" y="24118"/>
                        </a:cubicBezTo>
                        <a:close/>
                      </a:path>
                    </a:pathLst>
                  </a:custGeom>
                  <a:solidFill>
                    <a:srgbClr val="8F292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5" name="Google Shape;345;p5"/>
                  <p:cNvSpPr/>
                  <p:nvPr/>
                </p:nvSpPr>
                <p:spPr>
                  <a:xfrm>
                    <a:off x="7652314" y="3530980"/>
                    <a:ext cx="1090867" cy="510357"/>
                  </a:xfrm>
                  <a:custGeom>
                    <a:rect b="b" l="l" r="r" t="t"/>
                    <a:pathLst>
                      <a:path extrusionOk="0" h="9894" w="21148">
                        <a:moveTo>
                          <a:pt x="7968" y="1"/>
                        </a:moveTo>
                        <a:cubicBezTo>
                          <a:pt x="3482" y="1"/>
                          <a:pt x="0" y="3160"/>
                          <a:pt x="768" y="5224"/>
                        </a:cubicBezTo>
                        <a:cubicBezTo>
                          <a:pt x="1014" y="5900"/>
                          <a:pt x="2120" y="6724"/>
                          <a:pt x="3829" y="7437"/>
                        </a:cubicBezTo>
                        <a:cubicBezTo>
                          <a:pt x="5939" y="8273"/>
                          <a:pt x="8158" y="8503"/>
                          <a:pt x="10167" y="8503"/>
                        </a:cubicBezTo>
                        <a:cubicBezTo>
                          <a:pt x="12621" y="8503"/>
                          <a:pt x="14762" y="8160"/>
                          <a:pt x="16006" y="8160"/>
                        </a:cubicBezTo>
                        <a:cubicBezTo>
                          <a:pt x="16063" y="8160"/>
                          <a:pt x="16118" y="8161"/>
                          <a:pt x="16172" y="8162"/>
                        </a:cubicBezTo>
                        <a:cubicBezTo>
                          <a:pt x="17855" y="8203"/>
                          <a:pt x="19093" y="8598"/>
                          <a:pt x="19899" y="9000"/>
                        </a:cubicBezTo>
                        <a:lnTo>
                          <a:pt x="19899" y="9000"/>
                        </a:lnTo>
                        <a:cubicBezTo>
                          <a:pt x="19337" y="8419"/>
                          <a:pt x="18568" y="7509"/>
                          <a:pt x="17598" y="6146"/>
                        </a:cubicBezTo>
                        <a:cubicBezTo>
                          <a:pt x="16491" y="4695"/>
                          <a:pt x="15594" y="3368"/>
                          <a:pt x="14217" y="2212"/>
                        </a:cubicBezTo>
                        <a:cubicBezTo>
                          <a:pt x="12124" y="616"/>
                          <a:pt x="9948" y="1"/>
                          <a:pt x="7968" y="1"/>
                        </a:cubicBezTo>
                        <a:close/>
                        <a:moveTo>
                          <a:pt x="19899" y="9000"/>
                        </a:moveTo>
                        <a:lnTo>
                          <a:pt x="19899" y="9000"/>
                        </a:lnTo>
                        <a:cubicBezTo>
                          <a:pt x="20531" y="9654"/>
                          <a:pt x="20902" y="9893"/>
                          <a:pt x="21006" y="9893"/>
                        </a:cubicBezTo>
                        <a:cubicBezTo>
                          <a:pt x="21148" y="9893"/>
                          <a:pt x="20784" y="9442"/>
                          <a:pt x="19899" y="9000"/>
                        </a:cubicBezTo>
                        <a:close/>
                      </a:path>
                    </a:pathLst>
                  </a:custGeom>
                  <a:solidFill>
                    <a:srgbClr val="8F292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6" name="Google Shape;346;p5"/>
                  <p:cNvSpPr/>
                  <p:nvPr/>
                </p:nvSpPr>
                <p:spPr>
                  <a:xfrm>
                    <a:off x="7930344" y="3741695"/>
                    <a:ext cx="1114853" cy="627604"/>
                  </a:xfrm>
                  <a:custGeom>
                    <a:rect b="b" l="l" r="r" t="t"/>
                    <a:pathLst>
                      <a:path extrusionOk="0" h="12167" w="21613">
                        <a:moveTo>
                          <a:pt x="815" y="0"/>
                        </a:moveTo>
                        <a:cubicBezTo>
                          <a:pt x="541" y="0"/>
                          <a:pt x="269" y="7"/>
                          <a:pt x="0" y="20"/>
                        </a:cubicBezTo>
                        <a:cubicBezTo>
                          <a:pt x="110" y="18"/>
                          <a:pt x="221" y="17"/>
                          <a:pt x="332" y="17"/>
                        </a:cubicBezTo>
                        <a:cubicBezTo>
                          <a:pt x="7400" y="17"/>
                          <a:pt x="16338" y="4626"/>
                          <a:pt x="21010" y="12166"/>
                        </a:cubicBezTo>
                        <a:lnTo>
                          <a:pt x="21612" y="11785"/>
                        </a:lnTo>
                        <a:cubicBezTo>
                          <a:pt x="16725" y="4378"/>
                          <a:pt x="7864" y="0"/>
                          <a:pt x="815" y="0"/>
                        </a:cubicBezTo>
                        <a:close/>
                      </a:path>
                    </a:pathLst>
                  </a:custGeom>
                  <a:solidFill>
                    <a:srgbClr val="8F292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347" name="Google Shape;347;p5"/>
                <p:cNvSpPr/>
                <p:nvPr/>
              </p:nvSpPr>
              <p:spPr>
                <a:xfrm>
                  <a:off x="8047849" y="2406636"/>
                  <a:ext cx="583862" cy="1138271"/>
                </a:xfrm>
                <a:custGeom>
                  <a:rect b="b" l="l" r="r" t="t"/>
                  <a:pathLst>
                    <a:path extrusionOk="0" h="22067" w="11319">
                      <a:moveTo>
                        <a:pt x="4393" y="1"/>
                      </a:moveTo>
                      <a:cubicBezTo>
                        <a:pt x="1309" y="1"/>
                        <a:pt x="0" y="5653"/>
                        <a:pt x="1767" y="10585"/>
                      </a:cubicBezTo>
                      <a:cubicBezTo>
                        <a:pt x="3144" y="14445"/>
                        <a:pt x="5295" y="16055"/>
                        <a:pt x="7483" y="19042"/>
                      </a:cubicBezTo>
                      <a:cubicBezTo>
                        <a:pt x="8329" y="20209"/>
                        <a:pt x="8795" y="20983"/>
                        <a:pt x="9040" y="21456"/>
                      </a:cubicBezTo>
                      <a:lnTo>
                        <a:pt x="9040" y="21456"/>
                      </a:lnTo>
                      <a:cubicBezTo>
                        <a:pt x="8179" y="18635"/>
                        <a:pt x="9494" y="14907"/>
                        <a:pt x="9782" y="13535"/>
                      </a:cubicBezTo>
                      <a:cubicBezTo>
                        <a:pt x="11319" y="5888"/>
                        <a:pt x="7680" y="418"/>
                        <a:pt x="4742" y="24"/>
                      </a:cubicBezTo>
                      <a:cubicBezTo>
                        <a:pt x="4623" y="9"/>
                        <a:pt x="4507" y="1"/>
                        <a:pt x="4393" y="1"/>
                      </a:cubicBezTo>
                      <a:close/>
                      <a:moveTo>
                        <a:pt x="9040" y="21456"/>
                      </a:moveTo>
                      <a:cubicBezTo>
                        <a:pt x="9097" y="21643"/>
                        <a:pt x="9164" y="21827"/>
                        <a:pt x="9241" y="22005"/>
                      </a:cubicBezTo>
                      <a:cubicBezTo>
                        <a:pt x="9259" y="22045"/>
                        <a:pt x="9273" y="22066"/>
                        <a:pt x="9281" y="22066"/>
                      </a:cubicBezTo>
                      <a:cubicBezTo>
                        <a:pt x="9303" y="22066"/>
                        <a:pt x="9263" y="21886"/>
                        <a:pt x="9040" y="21456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5"/>
                <p:cNvSpPr/>
                <p:nvPr/>
              </p:nvSpPr>
              <p:spPr>
                <a:xfrm>
                  <a:off x="8312725" y="2666612"/>
                  <a:ext cx="485804" cy="1260057"/>
                </a:xfrm>
                <a:custGeom>
                  <a:rect b="b" l="l" r="r" t="t"/>
                  <a:pathLst>
                    <a:path extrusionOk="0" h="24428" w="9418">
                      <a:moveTo>
                        <a:pt x="0" y="0"/>
                      </a:moveTo>
                      <a:cubicBezTo>
                        <a:pt x="799" y="7241"/>
                        <a:pt x="3381" y="18576"/>
                        <a:pt x="7696" y="24427"/>
                      </a:cubicBezTo>
                      <a:cubicBezTo>
                        <a:pt x="9417" y="23124"/>
                        <a:pt x="2975" y="21219"/>
                        <a:pt x="0" y="0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" name="Google Shape;349;p5"/>
                <p:cNvSpPr/>
                <p:nvPr/>
              </p:nvSpPr>
              <p:spPr>
                <a:xfrm>
                  <a:off x="7756563" y="3243098"/>
                  <a:ext cx="518920" cy="127409"/>
                </a:xfrm>
                <a:custGeom>
                  <a:rect b="b" l="l" r="r" t="t"/>
                  <a:pathLst>
                    <a:path extrusionOk="0" h="2470" w="10060">
                      <a:moveTo>
                        <a:pt x="743" y="0"/>
                      </a:moveTo>
                      <a:cubicBezTo>
                        <a:pt x="498" y="0"/>
                        <a:pt x="251" y="4"/>
                        <a:pt x="1" y="11"/>
                      </a:cubicBezTo>
                      <a:cubicBezTo>
                        <a:pt x="2927" y="24"/>
                        <a:pt x="7229" y="454"/>
                        <a:pt x="9319" y="2470"/>
                      </a:cubicBezTo>
                      <a:cubicBezTo>
                        <a:pt x="10060" y="1729"/>
                        <a:pt x="6069" y="0"/>
                        <a:pt x="743" y="0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50" name="Google Shape;350;p5"/>
            <p:cNvSpPr/>
            <p:nvPr/>
          </p:nvSpPr>
          <p:spPr>
            <a:xfrm>
              <a:off x="7463684" y="4187213"/>
              <a:ext cx="1125633" cy="1353318"/>
            </a:xfrm>
            <a:custGeom>
              <a:rect b="b" l="l" r="r" t="t"/>
              <a:pathLst>
                <a:path extrusionOk="0" h="26236" w="21822">
                  <a:moveTo>
                    <a:pt x="5815" y="1"/>
                  </a:moveTo>
                  <a:lnTo>
                    <a:pt x="5815" y="1"/>
                  </a:lnTo>
                  <a:cubicBezTo>
                    <a:pt x="1" y="10352"/>
                    <a:pt x="3012" y="23063"/>
                    <a:pt x="17224" y="25215"/>
                  </a:cubicBezTo>
                  <a:cubicBezTo>
                    <a:pt x="19424" y="25534"/>
                    <a:pt x="21096" y="25596"/>
                    <a:pt x="21822" y="26235"/>
                  </a:cubicBezTo>
                  <a:cubicBezTo>
                    <a:pt x="21096" y="25584"/>
                    <a:pt x="20813" y="23924"/>
                    <a:pt x="20641" y="21846"/>
                  </a:cubicBezTo>
                  <a:cubicBezTo>
                    <a:pt x="19695" y="10032"/>
                    <a:pt x="19240" y="8828"/>
                    <a:pt x="5815" y="1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7525841" y="4187213"/>
              <a:ext cx="1063476" cy="1353318"/>
            </a:xfrm>
            <a:custGeom>
              <a:rect b="b" l="l" r="r" t="t"/>
              <a:pathLst>
                <a:path extrusionOk="0" h="26236" w="20617">
                  <a:moveTo>
                    <a:pt x="4610" y="1"/>
                  </a:moveTo>
                  <a:cubicBezTo>
                    <a:pt x="0" y="8201"/>
                    <a:pt x="984" y="17986"/>
                    <a:pt x="8544" y="22695"/>
                  </a:cubicBezTo>
                  <a:cubicBezTo>
                    <a:pt x="13669" y="25924"/>
                    <a:pt x="19123" y="24966"/>
                    <a:pt x="20594" y="26216"/>
                  </a:cubicBezTo>
                  <a:lnTo>
                    <a:pt x="20594" y="26216"/>
                  </a:lnTo>
                  <a:cubicBezTo>
                    <a:pt x="12689" y="19346"/>
                    <a:pt x="7104" y="10183"/>
                    <a:pt x="4610" y="1"/>
                  </a:cubicBezTo>
                  <a:close/>
                  <a:moveTo>
                    <a:pt x="20594" y="26216"/>
                  </a:moveTo>
                  <a:lnTo>
                    <a:pt x="20594" y="26216"/>
                  </a:lnTo>
                  <a:cubicBezTo>
                    <a:pt x="20602" y="26222"/>
                    <a:pt x="20609" y="26229"/>
                    <a:pt x="20617" y="26235"/>
                  </a:cubicBezTo>
                  <a:cubicBezTo>
                    <a:pt x="20609" y="26229"/>
                    <a:pt x="20602" y="26222"/>
                    <a:pt x="20594" y="26216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7621578" y="4264174"/>
              <a:ext cx="1073019" cy="1348624"/>
            </a:xfrm>
            <a:custGeom>
              <a:rect b="b" l="l" r="r" t="t"/>
              <a:pathLst>
                <a:path extrusionOk="0" h="26145" w="20802">
                  <a:moveTo>
                    <a:pt x="3079" y="0"/>
                  </a:moveTo>
                  <a:cubicBezTo>
                    <a:pt x="3068" y="0"/>
                    <a:pt x="3289" y="673"/>
                    <a:pt x="3945" y="2551"/>
                  </a:cubicBezTo>
                  <a:lnTo>
                    <a:pt x="3945" y="2551"/>
                  </a:lnTo>
                  <a:cubicBezTo>
                    <a:pt x="3578" y="1365"/>
                    <a:pt x="3094" y="0"/>
                    <a:pt x="3079" y="0"/>
                  </a:cubicBezTo>
                  <a:close/>
                  <a:moveTo>
                    <a:pt x="5828" y="525"/>
                  </a:moveTo>
                  <a:cubicBezTo>
                    <a:pt x="7881" y="2013"/>
                    <a:pt x="5250" y="2689"/>
                    <a:pt x="4684" y="4115"/>
                  </a:cubicBezTo>
                  <a:cubicBezTo>
                    <a:pt x="4644" y="4229"/>
                    <a:pt x="4657" y="4413"/>
                    <a:pt x="4628" y="4413"/>
                  </a:cubicBezTo>
                  <a:cubicBezTo>
                    <a:pt x="4613" y="4413"/>
                    <a:pt x="4587" y="4366"/>
                    <a:pt x="4537" y="4238"/>
                  </a:cubicBezTo>
                  <a:cubicBezTo>
                    <a:pt x="4309" y="3590"/>
                    <a:pt x="4113" y="3031"/>
                    <a:pt x="3945" y="2551"/>
                  </a:cubicBezTo>
                  <a:lnTo>
                    <a:pt x="3945" y="2551"/>
                  </a:lnTo>
                  <a:cubicBezTo>
                    <a:pt x="4227" y="3463"/>
                    <a:pt x="4439" y="4269"/>
                    <a:pt x="4314" y="4269"/>
                  </a:cubicBezTo>
                  <a:cubicBezTo>
                    <a:pt x="4307" y="4269"/>
                    <a:pt x="4300" y="4267"/>
                    <a:pt x="4291" y="4262"/>
                  </a:cubicBezTo>
                  <a:cubicBezTo>
                    <a:pt x="3013" y="3561"/>
                    <a:pt x="345" y="4557"/>
                    <a:pt x="1169" y="1939"/>
                  </a:cubicBezTo>
                  <a:lnTo>
                    <a:pt x="1169" y="1939"/>
                  </a:lnTo>
                  <a:cubicBezTo>
                    <a:pt x="160" y="4545"/>
                    <a:pt x="3074" y="3684"/>
                    <a:pt x="4242" y="4348"/>
                  </a:cubicBezTo>
                  <a:cubicBezTo>
                    <a:pt x="4626" y="4552"/>
                    <a:pt x="4647" y="4804"/>
                    <a:pt x="4682" y="4804"/>
                  </a:cubicBezTo>
                  <a:cubicBezTo>
                    <a:pt x="4683" y="4804"/>
                    <a:pt x="4684" y="4803"/>
                    <a:pt x="4684" y="4803"/>
                  </a:cubicBezTo>
                  <a:cubicBezTo>
                    <a:pt x="6314" y="9015"/>
                    <a:pt x="7205" y="10144"/>
                    <a:pt x="7023" y="10144"/>
                  </a:cubicBezTo>
                  <a:cubicBezTo>
                    <a:pt x="6997" y="10144"/>
                    <a:pt x="6947" y="10120"/>
                    <a:pt x="6873" y="10077"/>
                  </a:cubicBezTo>
                  <a:cubicBezTo>
                    <a:pt x="6288" y="9751"/>
                    <a:pt x="5508" y="9680"/>
                    <a:pt x="4683" y="9680"/>
                  </a:cubicBezTo>
                  <a:cubicBezTo>
                    <a:pt x="4048" y="9680"/>
                    <a:pt x="3387" y="9722"/>
                    <a:pt x="2767" y="9722"/>
                  </a:cubicBezTo>
                  <a:cubicBezTo>
                    <a:pt x="1394" y="9722"/>
                    <a:pt x="224" y="9517"/>
                    <a:pt x="1" y="8196"/>
                  </a:cubicBezTo>
                  <a:lnTo>
                    <a:pt x="1" y="8196"/>
                  </a:lnTo>
                  <a:cubicBezTo>
                    <a:pt x="205" y="9709"/>
                    <a:pt x="1662" y="9863"/>
                    <a:pt x="3239" y="9863"/>
                  </a:cubicBezTo>
                  <a:cubicBezTo>
                    <a:pt x="3644" y="9863"/>
                    <a:pt x="4057" y="9853"/>
                    <a:pt x="4458" y="9853"/>
                  </a:cubicBezTo>
                  <a:cubicBezTo>
                    <a:pt x="4933" y="9853"/>
                    <a:pt x="5392" y="9867"/>
                    <a:pt x="5803" y="9930"/>
                  </a:cubicBezTo>
                  <a:cubicBezTo>
                    <a:pt x="7278" y="10163"/>
                    <a:pt x="7315" y="10679"/>
                    <a:pt x="8594" y="12806"/>
                  </a:cubicBezTo>
                  <a:cubicBezTo>
                    <a:pt x="10025" y="15319"/>
                    <a:pt x="10699" y="15904"/>
                    <a:pt x="10563" y="15904"/>
                  </a:cubicBezTo>
                  <a:cubicBezTo>
                    <a:pt x="10445" y="15904"/>
                    <a:pt x="9712" y="15460"/>
                    <a:pt x="8330" y="15460"/>
                  </a:cubicBezTo>
                  <a:cubicBezTo>
                    <a:pt x="8287" y="15460"/>
                    <a:pt x="8244" y="15461"/>
                    <a:pt x="8200" y="15462"/>
                  </a:cubicBezTo>
                  <a:cubicBezTo>
                    <a:pt x="6897" y="15481"/>
                    <a:pt x="5361" y="15786"/>
                    <a:pt x="4012" y="15786"/>
                  </a:cubicBezTo>
                  <a:cubicBezTo>
                    <a:pt x="2765" y="15786"/>
                    <a:pt x="1679" y="15525"/>
                    <a:pt x="1082" y="14540"/>
                  </a:cubicBezTo>
                  <a:lnTo>
                    <a:pt x="1082" y="14540"/>
                  </a:lnTo>
                  <a:cubicBezTo>
                    <a:pt x="1693" y="15686"/>
                    <a:pt x="2913" y="15958"/>
                    <a:pt x="4317" y="15958"/>
                  </a:cubicBezTo>
                  <a:cubicBezTo>
                    <a:pt x="5582" y="15958"/>
                    <a:pt x="6997" y="15736"/>
                    <a:pt x="8247" y="15736"/>
                  </a:cubicBezTo>
                  <a:cubicBezTo>
                    <a:pt x="9014" y="15736"/>
                    <a:pt x="9720" y="15820"/>
                    <a:pt x="10290" y="16089"/>
                  </a:cubicBezTo>
                  <a:cubicBezTo>
                    <a:pt x="11286" y="16543"/>
                    <a:pt x="11470" y="17416"/>
                    <a:pt x="14286" y="20613"/>
                  </a:cubicBezTo>
                  <a:cubicBezTo>
                    <a:pt x="13930" y="20493"/>
                    <a:pt x="13556" y="20445"/>
                    <a:pt x="13168" y="20445"/>
                  </a:cubicBezTo>
                  <a:cubicBezTo>
                    <a:pt x="11595" y="20445"/>
                    <a:pt x="9793" y="21229"/>
                    <a:pt x="8043" y="21229"/>
                  </a:cubicBezTo>
                  <a:cubicBezTo>
                    <a:pt x="7374" y="21229"/>
                    <a:pt x="6712" y="21115"/>
                    <a:pt x="6074" y="20797"/>
                  </a:cubicBezTo>
                  <a:lnTo>
                    <a:pt x="6074" y="20797"/>
                  </a:lnTo>
                  <a:cubicBezTo>
                    <a:pt x="6798" y="21264"/>
                    <a:pt x="7607" y="21414"/>
                    <a:pt x="8428" y="21414"/>
                  </a:cubicBezTo>
                  <a:cubicBezTo>
                    <a:pt x="8860" y="21414"/>
                    <a:pt x="9296" y="21373"/>
                    <a:pt x="9725" y="21313"/>
                  </a:cubicBezTo>
                  <a:cubicBezTo>
                    <a:pt x="11524" y="21045"/>
                    <a:pt x="12588" y="20862"/>
                    <a:pt x="13338" y="20862"/>
                  </a:cubicBezTo>
                  <a:cubicBezTo>
                    <a:pt x="15267" y="20862"/>
                    <a:pt x="15118" y="22072"/>
                    <a:pt x="20076" y="26145"/>
                  </a:cubicBezTo>
                  <a:cubicBezTo>
                    <a:pt x="20801" y="25235"/>
                    <a:pt x="14544" y="22198"/>
                    <a:pt x="14876" y="19371"/>
                  </a:cubicBezTo>
                  <a:cubicBezTo>
                    <a:pt x="15122" y="17293"/>
                    <a:pt x="17101" y="14921"/>
                    <a:pt x="16720" y="12843"/>
                  </a:cubicBezTo>
                  <a:lnTo>
                    <a:pt x="16720" y="12843"/>
                  </a:lnTo>
                  <a:cubicBezTo>
                    <a:pt x="16917" y="15302"/>
                    <a:pt x="14052" y="17994"/>
                    <a:pt x="14556" y="20379"/>
                  </a:cubicBezTo>
                  <a:cubicBezTo>
                    <a:pt x="13142" y="18818"/>
                    <a:pt x="11458" y="16728"/>
                    <a:pt x="11507" y="16715"/>
                  </a:cubicBezTo>
                  <a:cubicBezTo>
                    <a:pt x="9307" y="13802"/>
                    <a:pt x="15257" y="9561"/>
                    <a:pt x="14114" y="7348"/>
                  </a:cubicBezTo>
                  <a:lnTo>
                    <a:pt x="14114" y="7348"/>
                  </a:lnTo>
                  <a:cubicBezTo>
                    <a:pt x="14925" y="9327"/>
                    <a:pt x="10401" y="12646"/>
                    <a:pt x="10770" y="15597"/>
                  </a:cubicBezTo>
                  <a:cubicBezTo>
                    <a:pt x="10773" y="15631"/>
                    <a:pt x="10767" y="15647"/>
                    <a:pt x="10752" y="15647"/>
                  </a:cubicBezTo>
                  <a:cubicBezTo>
                    <a:pt x="10510" y="15647"/>
                    <a:pt x="7984" y="11407"/>
                    <a:pt x="7660" y="10852"/>
                  </a:cubicBezTo>
                  <a:cubicBezTo>
                    <a:pt x="8016" y="10667"/>
                    <a:pt x="6086" y="10421"/>
                    <a:pt x="9491" y="6364"/>
                  </a:cubicBezTo>
                  <a:cubicBezTo>
                    <a:pt x="10401" y="5270"/>
                    <a:pt x="11114" y="4385"/>
                    <a:pt x="10475" y="3820"/>
                  </a:cubicBezTo>
                  <a:lnTo>
                    <a:pt x="10475" y="3820"/>
                  </a:lnTo>
                  <a:cubicBezTo>
                    <a:pt x="11679" y="5024"/>
                    <a:pt x="7131" y="7508"/>
                    <a:pt x="7266" y="10151"/>
                  </a:cubicBezTo>
                  <a:cubicBezTo>
                    <a:pt x="3910" y="3611"/>
                    <a:pt x="4389" y="4361"/>
                    <a:pt x="6049" y="2639"/>
                  </a:cubicBezTo>
                  <a:cubicBezTo>
                    <a:pt x="6860" y="1804"/>
                    <a:pt x="6934" y="1213"/>
                    <a:pt x="5828" y="525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3" name="Google Shape;353;p5"/>
            <p:cNvGrpSpPr/>
            <p:nvPr/>
          </p:nvGrpSpPr>
          <p:grpSpPr>
            <a:xfrm>
              <a:off x="6631051" y="4370026"/>
              <a:ext cx="989101" cy="1313687"/>
              <a:chOff x="6776872" y="4563689"/>
              <a:chExt cx="843151" cy="1119843"/>
            </a:xfrm>
          </p:grpSpPr>
          <p:sp>
            <p:nvSpPr>
              <p:cNvPr id="354" name="Google Shape;354;p5"/>
              <p:cNvSpPr/>
              <p:nvPr/>
            </p:nvSpPr>
            <p:spPr>
              <a:xfrm rot="-1049114">
                <a:off x="6904513" y="4630291"/>
                <a:ext cx="587869" cy="940185"/>
              </a:xfrm>
              <a:custGeom>
                <a:rect b="b" l="l" r="r" t="t"/>
                <a:pathLst>
                  <a:path extrusionOk="0" h="14451" w="9036">
                    <a:moveTo>
                      <a:pt x="3309" y="0"/>
                    </a:moveTo>
                    <a:cubicBezTo>
                      <a:pt x="3144" y="0"/>
                      <a:pt x="2964" y="51"/>
                      <a:pt x="2766" y="165"/>
                    </a:cubicBezTo>
                    <a:cubicBezTo>
                      <a:pt x="0" y="1813"/>
                      <a:pt x="4340" y="3878"/>
                      <a:pt x="3492" y="7234"/>
                    </a:cubicBezTo>
                    <a:cubicBezTo>
                      <a:pt x="2582" y="10590"/>
                      <a:pt x="4586" y="9533"/>
                      <a:pt x="4868" y="13049"/>
                    </a:cubicBezTo>
                    <a:cubicBezTo>
                      <a:pt x="4930" y="14192"/>
                      <a:pt x="5459" y="14450"/>
                      <a:pt x="6528" y="14450"/>
                    </a:cubicBezTo>
                    <a:cubicBezTo>
                      <a:pt x="7721" y="14450"/>
                      <a:pt x="8372" y="14045"/>
                      <a:pt x="8593" y="13356"/>
                    </a:cubicBezTo>
                    <a:cubicBezTo>
                      <a:pt x="9036" y="12078"/>
                      <a:pt x="7930" y="10578"/>
                      <a:pt x="7696" y="9656"/>
                    </a:cubicBezTo>
                    <a:cubicBezTo>
                      <a:pt x="7438" y="8721"/>
                      <a:pt x="7671" y="8070"/>
                      <a:pt x="7807" y="7000"/>
                    </a:cubicBezTo>
                    <a:cubicBezTo>
                      <a:pt x="8151" y="4259"/>
                      <a:pt x="5557" y="3325"/>
                      <a:pt x="4930" y="1972"/>
                    </a:cubicBezTo>
                    <a:cubicBezTo>
                      <a:pt x="4516" y="1074"/>
                      <a:pt x="4069" y="0"/>
                      <a:pt x="3309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5"/>
              <p:cNvSpPr/>
              <p:nvPr/>
            </p:nvSpPr>
            <p:spPr>
              <a:xfrm rot="-1049114">
                <a:off x="7101380" y="4677044"/>
                <a:ext cx="310459" cy="982539"/>
              </a:xfrm>
              <a:custGeom>
                <a:rect b="b" l="l" r="r" t="t"/>
                <a:pathLst>
                  <a:path extrusionOk="0" h="15102" w="4772">
                    <a:moveTo>
                      <a:pt x="329" y="1"/>
                    </a:moveTo>
                    <a:lnTo>
                      <a:pt x="329" y="1"/>
                    </a:lnTo>
                    <a:cubicBezTo>
                      <a:pt x="1455" y="2307"/>
                      <a:pt x="1884" y="3098"/>
                      <a:pt x="1726" y="3098"/>
                    </a:cubicBezTo>
                    <a:cubicBezTo>
                      <a:pt x="1633" y="3098"/>
                      <a:pt x="1341" y="2829"/>
                      <a:pt x="870" y="2435"/>
                    </a:cubicBezTo>
                    <a:cubicBezTo>
                      <a:pt x="271" y="1949"/>
                      <a:pt x="36" y="1765"/>
                      <a:pt x="26" y="1765"/>
                    </a:cubicBezTo>
                    <a:cubicBezTo>
                      <a:pt x="1" y="1765"/>
                      <a:pt x="1227" y="2794"/>
                      <a:pt x="1841" y="3295"/>
                    </a:cubicBezTo>
                    <a:cubicBezTo>
                      <a:pt x="1913" y="3488"/>
                      <a:pt x="2764" y="5757"/>
                      <a:pt x="2625" y="5757"/>
                    </a:cubicBezTo>
                    <a:cubicBezTo>
                      <a:pt x="2622" y="5757"/>
                      <a:pt x="2619" y="5756"/>
                      <a:pt x="2615" y="5754"/>
                    </a:cubicBezTo>
                    <a:cubicBezTo>
                      <a:pt x="2118" y="5542"/>
                      <a:pt x="1404" y="4984"/>
                      <a:pt x="1382" y="4984"/>
                    </a:cubicBezTo>
                    <a:cubicBezTo>
                      <a:pt x="1371" y="4984"/>
                      <a:pt x="1537" y="5127"/>
                      <a:pt x="2001" y="5533"/>
                    </a:cubicBezTo>
                    <a:cubicBezTo>
                      <a:pt x="2677" y="6074"/>
                      <a:pt x="2898" y="5459"/>
                      <a:pt x="3427" y="9245"/>
                    </a:cubicBezTo>
                    <a:cubicBezTo>
                      <a:pt x="2468" y="8618"/>
                      <a:pt x="1632" y="7832"/>
                      <a:pt x="931" y="6934"/>
                    </a:cubicBezTo>
                    <a:lnTo>
                      <a:pt x="931" y="6934"/>
                    </a:lnTo>
                    <a:cubicBezTo>
                      <a:pt x="3353" y="10327"/>
                      <a:pt x="3697" y="8287"/>
                      <a:pt x="3734" y="12466"/>
                    </a:cubicBezTo>
                    <a:cubicBezTo>
                      <a:pt x="3734" y="12534"/>
                      <a:pt x="3712" y="12563"/>
                      <a:pt x="3674" y="12563"/>
                    </a:cubicBezTo>
                    <a:cubicBezTo>
                      <a:pt x="3459" y="12563"/>
                      <a:pt x="2739" y="11633"/>
                      <a:pt x="2713" y="11633"/>
                    </a:cubicBezTo>
                    <a:cubicBezTo>
                      <a:pt x="2705" y="11633"/>
                      <a:pt x="2770" y="11730"/>
                      <a:pt x="2947" y="11987"/>
                    </a:cubicBezTo>
                    <a:cubicBezTo>
                      <a:pt x="3697" y="13179"/>
                      <a:pt x="3759" y="12589"/>
                      <a:pt x="3759" y="13511"/>
                    </a:cubicBezTo>
                    <a:cubicBezTo>
                      <a:pt x="3739" y="14982"/>
                      <a:pt x="3654" y="15101"/>
                      <a:pt x="3801" y="15101"/>
                    </a:cubicBezTo>
                    <a:cubicBezTo>
                      <a:pt x="3830" y="15101"/>
                      <a:pt x="3867" y="15097"/>
                      <a:pt x="3915" y="15097"/>
                    </a:cubicBezTo>
                    <a:cubicBezTo>
                      <a:pt x="3924" y="15097"/>
                      <a:pt x="3934" y="15097"/>
                      <a:pt x="3943" y="15097"/>
                    </a:cubicBezTo>
                    <a:cubicBezTo>
                      <a:pt x="4066" y="11225"/>
                      <a:pt x="3623" y="13056"/>
                      <a:pt x="4410" y="11581"/>
                    </a:cubicBezTo>
                    <a:cubicBezTo>
                      <a:pt x="4449" y="11513"/>
                      <a:pt x="4772" y="10786"/>
                      <a:pt x="4754" y="10786"/>
                    </a:cubicBezTo>
                    <a:cubicBezTo>
                      <a:pt x="4749" y="10786"/>
                      <a:pt x="4721" y="10837"/>
                      <a:pt x="4656" y="10966"/>
                    </a:cubicBezTo>
                    <a:cubicBezTo>
                      <a:pt x="4522" y="11190"/>
                      <a:pt x="4021" y="11974"/>
                      <a:pt x="3923" y="11974"/>
                    </a:cubicBezTo>
                    <a:cubicBezTo>
                      <a:pt x="3913" y="11974"/>
                      <a:pt x="3907" y="11967"/>
                      <a:pt x="3906" y="11950"/>
                    </a:cubicBezTo>
                    <a:cubicBezTo>
                      <a:pt x="3501" y="7414"/>
                      <a:pt x="3218" y="9651"/>
                      <a:pt x="4029" y="7869"/>
                    </a:cubicBezTo>
                    <a:cubicBezTo>
                      <a:pt x="4410" y="6996"/>
                      <a:pt x="4619" y="6049"/>
                      <a:pt x="4632" y="5103"/>
                    </a:cubicBezTo>
                    <a:lnTo>
                      <a:pt x="4632" y="5103"/>
                    </a:lnTo>
                    <a:cubicBezTo>
                      <a:pt x="4484" y="6578"/>
                      <a:pt x="4140" y="7487"/>
                      <a:pt x="3427" y="8483"/>
                    </a:cubicBezTo>
                    <a:cubicBezTo>
                      <a:pt x="3058" y="6553"/>
                      <a:pt x="2665" y="5668"/>
                      <a:pt x="2689" y="5373"/>
                    </a:cubicBezTo>
                    <a:cubicBezTo>
                      <a:pt x="2701" y="5103"/>
                      <a:pt x="2972" y="5090"/>
                      <a:pt x="3132" y="3689"/>
                    </a:cubicBezTo>
                    <a:lnTo>
                      <a:pt x="3132" y="3689"/>
                    </a:lnTo>
                    <a:cubicBezTo>
                      <a:pt x="3046" y="4205"/>
                      <a:pt x="2849" y="4709"/>
                      <a:pt x="2579" y="5164"/>
                    </a:cubicBezTo>
                    <a:cubicBezTo>
                      <a:pt x="2468" y="4795"/>
                      <a:pt x="2025" y="3566"/>
                      <a:pt x="1607" y="2582"/>
                    </a:cubicBezTo>
                    <a:cubicBezTo>
                      <a:pt x="1706" y="1882"/>
                      <a:pt x="1730" y="763"/>
                      <a:pt x="1534" y="50"/>
                    </a:cubicBezTo>
                    <a:lnTo>
                      <a:pt x="1534" y="50"/>
                    </a:lnTo>
                    <a:cubicBezTo>
                      <a:pt x="1693" y="726"/>
                      <a:pt x="1644" y="1759"/>
                      <a:pt x="1534" y="2423"/>
                    </a:cubicBezTo>
                    <a:cubicBezTo>
                      <a:pt x="1177" y="1599"/>
                      <a:pt x="771" y="788"/>
                      <a:pt x="329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6" name="Google Shape;356;p5"/>
            <p:cNvSpPr/>
            <p:nvPr/>
          </p:nvSpPr>
          <p:spPr>
            <a:xfrm flipH="1" rot="3591666">
              <a:off x="6079497" y="4802981"/>
              <a:ext cx="772618" cy="526410"/>
            </a:xfrm>
            <a:custGeom>
              <a:rect b="b" l="l" r="r" t="t"/>
              <a:pathLst>
                <a:path extrusionOk="0" h="10205" w="14978">
                  <a:moveTo>
                    <a:pt x="199" y="1248"/>
                  </a:moveTo>
                  <a:cubicBezTo>
                    <a:pt x="1" y="1248"/>
                    <a:pt x="90" y="1410"/>
                    <a:pt x="706" y="1421"/>
                  </a:cubicBezTo>
                  <a:lnTo>
                    <a:pt x="706" y="1421"/>
                  </a:lnTo>
                  <a:cubicBezTo>
                    <a:pt x="482" y="1292"/>
                    <a:pt x="302" y="1248"/>
                    <a:pt x="199" y="1248"/>
                  </a:cubicBezTo>
                  <a:close/>
                  <a:moveTo>
                    <a:pt x="7768" y="0"/>
                  </a:moveTo>
                  <a:cubicBezTo>
                    <a:pt x="6976" y="0"/>
                    <a:pt x="6111" y="132"/>
                    <a:pt x="5182" y="426"/>
                  </a:cubicBezTo>
                  <a:cubicBezTo>
                    <a:pt x="2858" y="1227"/>
                    <a:pt x="1494" y="1422"/>
                    <a:pt x="776" y="1422"/>
                  </a:cubicBezTo>
                  <a:cubicBezTo>
                    <a:pt x="752" y="1422"/>
                    <a:pt x="728" y="1422"/>
                    <a:pt x="706" y="1421"/>
                  </a:cubicBezTo>
                  <a:lnTo>
                    <a:pt x="706" y="1421"/>
                  </a:lnTo>
                  <a:cubicBezTo>
                    <a:pt x="1307" y="1770"/>
                    <a:pt x="2226" y="2741"/>
                    <a:pt x="2822" y="5171"/>
                  </a:cubicBezTo>
                  <a:cubicBezTo>
                    <a:pt x="3203" y="6855"/>
                    <a:pt x="3485" y="8527"/>
                    <a:pt x="4862" y="9535"/>
                  </a:cubicBezTo>
                  <a:cubicBezTo>
                    <a:pt x="5497" y="10010"/>
                    <a:pt x="6297" y="10204"/>
                    <a:pt x="7136" y="10204"/>
                  </a:cubicBezTo>
                  <a:cubicBezTo>
                    <a:pt x="8817" y="10204"/>
                    <a:pt x="10652" y="9425"/>
                    <a:pt x="11611" y="8564"/>
                  </a:cubicBezTo>
                  <a:cubicBezTo>
                    <a:pt x="14977" y="5560"/>
                    <a:pt x="12907" y="0"/>
                    <a:pt x="7768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 flipH="1" rot="3591666">
              <a:off x="6317787" y="5077174"/>
              <a:ext cx="745124" cy="343753"/>
            </a:xfrm>
            <a:custGeom>
              <a:rect b="b" l="l" r="r" t="t"/>
              <a:pathLst>
                <a:path extrusionOk="0" h="6664" w="14445">
                  <a:moveTo>
                    <a:pt x="0" y="1"/>
                  </a:moveTo>
                  <a:lnTo>
                    <a:pt x="74" y="947"/>
                  </a:lnTo>
                  <a:cubicBezTo>
                    <a:pt x="5446" y="1599"/>
                    <a:pt x="10548" y="3050"/>
                    <a:pt x="14445" y="6664"/>
                  </a:cubicBezTo>
                  <a:cubicBezTo>
                    <a:pt x="11372" y="3332"/>
                    <a:pt x="5200" y="345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5"/>
          <p:cNvGrpSpPr/>
          <p:nvPr/>
        </p:nvGrpSpPr>
        <p:grpSpPr>
          <a:xfrm>
            <a:off x="511100" y="399575"/>
            <a:ext cx="8149675" cy="2401338"/>
            <a:chOff x="511100" y="399575"/>
            <a:chExt cx="8149675" cy="2401338"/>
          </a:xfrm>
        </p:grpSpPr>
        <p:sp>
          <p:nvSpPr>
            <p:cNvPr id="359" name="Google Shape;359;p5"/>
            <p:cNvSpPr/>
            <p:nvPr/>
          </p:nvSpPr>
          <p:spPr>
            <a:xfrm>
              <a:off x="511100" y="399575"/>
              <a:ext cx="8149675" cy="1970050"/>
            </a:xfrm>
            <a:custGeom>
              <a:rect b="b" l="l" r="r" t="t"/>
              <a:pathLst>
                <a:path extrusionOk="0" h="78802" w="325987">
                  <a:moveTo>
                    <a:pt x="0" y="0"/>
                  </a:moveTo>
                  <a:lnTo>
                    <a:pt x="325987" y="0"/>
                  </a:lnTo>
                  <a:lnTo>
                    <a:pt x="325987" y="78802"/>
                  </a:lnTo>
                </a:path>
              </a:pathLst>
            </a:custGeom>
            <a:noFill/>
            <a:ln cap="flat" cmpd="sng" w="9525">
              <a:solidFill>
                <a:srgbClr val="FFDDB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360" name="Google Shape;360;p5"/>
            <p:cNvCxnSpPr/>
            <p:nvPr/>
          </p:nvCxnSpPr>
          <p:spPr>
            <a:xfrm>
              <a:off x="515933" y="403313"/>
              <a:ext cx="0" cy="2397600"/>
            </a:xfrm>
            <a:prstGeom prst="straightConnector1">
              <a:avLst/>
            </a:prstGeom>
            <a:noFill/>
            <a:ln cap="flat" cmpd="sng" w="9525">
              <a:solidFill>
                <a:srgbClr val="FFDDB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"/>
          <p:cNvSpPr txBox="1"/>
          <p:nvPr>
            <p:ph type="title"/>
          </p:nvPr>
        </p:nvSpPr>
        <p:spPr>
          <a:xfrm>
            <a:off x="713225" y="517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4000">
                <a:solidFill>
                  <a:srgbClr val="FDDFA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3" name="Google Shape;363;p6"/>
          <p:cNvSpPr/>
          <p:nvPr/>
        </p:nvSpPr>
        <p:spPr>
          <a:xfrm>
            <a:off x="8216743" y="958297"/>
            <a:ext cx="342436" cy="499700"/>
          </a:xfrm>
          <a:custGeom>
            <a:rect b="b" l="l" r="r" t="t"/>
            <a:pathLst>
              <a:path extrusionOk="0" h="13088" w="8969">
                <a:moveTo>
                  <a:pt x="5023" y="1"/>
                </a:moveTo>
                <a:cubicBezTo>
                  <a:pt x="5256" y="3455"/>
                  <a:pt x="1605" y="4094"/>
                  <a:pt x="794" y="7709"/>
                </a:cubicBezTo>
                <a:cubicBezTo>
                  <a:pt x="0" y="11071"/>
                  <a:pt x="1986" y="13087"/>
                  <a:pt x="4095" y="13087"/>
                </a:cubicBezTo>
                <a:cubicBezTo>
                  <a:pt x="5680" y="13087"/>
                  <a:pt x="7335" y="11950"/>
                  <a:pt x="7936" y="9393"/>
                </a:cubicBezTo>
                <a:cubicBezTo>
                  <a:pt x="8969" y="4807"/>
                  <a:pt x="5269" y="3516"/>
                  <a:pt x="5023" y="1"/>
                </a:cubicBezTo>
                <a:close/>
              </a:path>
            </a:pathLst>
          </a:custGeom>
          <a:solidFill>
            <a:srgbClr val="C335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6"/>
          <p:cNvSpPr/>
          <p:nvPr/>
        </p:nvSpPr>
        <p:spPr>
          <a:xfrm>
            <a:off x="8365758" y="769154"/>
            <a:ext cx="68571" cy="579229"/>
          </a:xfrm>
          <a:custGeom>
            <a:rect b="b" l="l" r="r" t="t"/>
            <a:pathLst>
              <a:path extrusionOk="0" h="15171" w="1796">
                <a:moveTo>
                  <a:pt x="591" y="0"/>
                </a:moveTo>
                <a:lnTo>
                  <a:pt x="1" y="160"/>
                </a:lnTo>
                <a:cubicBezTo>
                  <a:pt x="1390" y="5065"/>
                  <a:pt x="1390" y="10265"/>
                  <a:pt x="1" y="15170"/>
                </a:cubicBezTo>
                <a:cubicBezTo>
                  <a:pt x="1587" y="10265"/>
                  <a:pt x="1796" y="5016"/>
                  <a:pt x="591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6"/>
          <p:cNvSpPr/>
          <p:nvPr/>
        </p:nvSpPr>
        <p:spPr>
          <a:xfrm>
            <a:off x="65768" y="-322925"/>
            <a:ext cx="1556242" cy="1726121"/>
          </a:xfrm>
          <a:custGeom>
            <a:rect b="b" l="l" r="r" t="t"/>
            <a:pathLst>
              <a:path extrusionOk="0" h="39353" w="35480">
                <a:moveTo>
                  <a:pt x="1" y="1"/>
                </a:moveTo>
                <a:cubicBezTo>
                  <a:pt x="2" y="2"/>
                  <a:pt x="3" y="3"/>
                  <a:pt x="5" y="4"/>
                </a:cubicBezTo>
                <a:lnTo>
                  <a:pt x="5" y="4"/>
                </a:lnTo>
                <a:cubicBezTo>
                  <a:pt x="3" y="3"/>
                  <a:pt x="2" y="2"/>
                  <a:pt x="1" y="1"/>
                </a:cubicBezTo>
                <a:close/>
                <a:moveTo>
                  <a:pt x="5" y="4"/>
                </a:moveTo>
                <a:cubicBezTo>
                  <a:pt x="2459" y="2013"/>
                  <a:pt x="2030" y="10466"/>
                  <a:pt x="4168" y="17925"/>
                </a:cubicBezTo>
                <a:cubicBezTo>
                  <a:pt x="7438" y="28681"/>
                  <a:pt x="14962" y="32714"/>
                  <a:pt x="29259" y="39352"/>
                </a:cubicBezTo>
                <a:cubicBezTo>
                  <a:pt x="35480" y="23112"/>
                  <a:pt x="29653" y="9663"/>
                  <a:pt x="19339" y="4426"/>
                </a:cubicBezTo>
                <a:cubicBezTo>
                  <a:pt x="10959" y="40"/>
                  <a:pt x="2382" y="1941"/>
                  <a:pt x="5" y="4"/>
                </a:cubicBezTo>
                <a:close/>
              </a:path>
            </a:pathLst>
          </a:custGeom>
          <a:solidFill>
            <a:srgbClr val="D566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6"/>
          <p:cNvSpPr/>
          <p:nvPr/>
        </p:nvSpPr>
        <p:spPr>
          <a:xfrm>
            <a:off x="65768" y="-371745"/>
            <a:ext cx="1502861" cy="1774940"/>
          </a:xfrm>
          <a:custGeom>
            <a:rect b="b" l="l" r="r" t="t"/>
            <a:pathLst>
              <a:path extrusionOk="0" h="40466" w="34263">
                <a:moveTo>
                  <a:pt x="1" y="1114"/>
                </a:moveTo>
                <a:cubicBezTo>
                  <a:pt x="10" y="1121"/>
                  <a:pt x="19" y="1128"/>
                  <a:pt x="28" y="1135"/>
                </a:cubicBezTo>
                <a:lnTo>
                  <a:pt x="28" y="1135"/>
                </a:lnTo>
                <a:cubicBezTo>
                  <a:pt x="19" y="1128"/>
                  <a:pt x="10" y="1121"/>
                  <a:pt x="1" y="1114"/>
                </a:cubicBezTo>
                <a:close/>
                <a:moveTo>
                  <a:pt x="28" y="1135"/>
                </a:moveTo>
                <a:cubicBezTo>
                  <a:pt x="12960" y="11545"/>
                  <a:pt x="23019" y="25084"/>
                  <a:pt x="29259" y="40465"/>
                </a:cubicBezTo>
                <a:cubicBezTo>
                  <a:pt x="34263" y="27409"/>
                  <a:pt x="31337" y="16272"/>
                  <a:pt x="25326" y="10027"/>
                </a:cubicBezTo>
                <a:cubicBezTo>
                  <a:pt x="15483" y="0"/>
                  <a:pt x="3050" y="3527"/>
                  <a:pt x="28" y="1135"/>
                </a:cubicBezTo>
                <a:close/>
              </a:path>
            </a:pathLst>
          </a:custGeom>
          <a:solidFill>
            <a:srgbClr val="D9CA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6"/>
          <p:cNvSpPr/>
          <p:nvPr/>
        </p:nvSpPr>
        <p:spPr>
          <a:xfrm>
            <a:off x="-48538" y="-417801"/>
            <a:ext cx="1501808" cy="1722831"/>
          </a:xfrm>
          <a:custGeom>
            <a:rect b="b" l="l" r="r" t="t"/>
            <a:pathLst>
              <a:path extrusionOk="0" h="39278" w="34239">
                <a:moveTo>
                  <a:pt x="456" y="0"/>
                </a:moveTo>
                <a:lnTo>
                  <a:pt x="1" y="603"/>
                </a:lnTo>
                <a:cubicBezTo>
                  <a:pt x="8385" y="7093"/>
                  <a:pt x="9331" y="7929"/>
                  <a:pt x="9209" y="10400"/>
                </a:cubicBezTo>
                <a:cubicBezTo>
                  <a:pt x="9024" y="13670"/>
                  <a:pt x="6135" y="17703"/>
                  <a:pt x="7057" y="20997"/>
                </a:cubicBezTo>
                <a:cubicBezTo>
                  <a:pt x="6443" y="16965"/>
                  <a:pt x="10647" y="12503"/>
                  <a:pt x="9627" y="8765"/>
                </a:cubicBezTo>
                <a:lnTo>
                  <a:pt x="9627" y="8765"/>
                </a:lnTo>
                <a:cubicBezTo>
                  <a:pt x="10954" y="10032"/>
                  <a:pt x="15343" y="14199"/>
                  <a:pt x="15724" y="16006"/>
                </a:cubicBezTo>
                <a:cubicBezTo>
                  <a:pt x="16646" y="20469"/>
                  <a:pt x="10143" y="26566"/>
                  <a:pt x="12085" y="29541"/>
                </a:cubicBezTo>
                <a:cubicBezTo>
                  <a:pt x="10831" y="27193"/>
                  <a:pt x="14224" y="23493"/>
                  <a:pt x="15650" y="19657"/>
                </a:cubicBezTo>
                <a:cubicBezTo>
                  <a:pt x="16642" y="16995"/>
                  <a:pt x="16056" y="15697"/>
                  <a:pt x="16127" y="15697"/>
                </a:cubicBezTo>
                <a:cubicBezTo>
                  <a:pt x="16150" y="15697"/>
                  <a:pt x="16249" y="15846"/>
                  <a:pt x="16511" y="16141"/>
                </a:cubicBezTo>
                <a:cubicBezTo>
                  <a:pt x="21564" y="22485"/>
                  <a:pt x="22178" y="23247"/>
                  <a:pt x="22240" y="24476"/>
                </a:cubicBezTo>
                <a:cubicBezTo>
                  <a:pt x="22375" y="28373"/>
                  <a:pt x="16314" y="33045"/>
                  <a:pt x="18564" y="34655"/>
                </a:cubicBezTo>
                <a:cubicBezTo>
                  <a:pt x="16929" y="33340"/>
                  <a:pt x="20297" y="30414"/>
                  <a:pt x="21834" y="27181"/>
                </a:cubicBezTo>
                <a:cubicBezTo>
                  <a:pt x="22698" y="25376"/>
                  <a:pt x="22424" y="24049"/>
                  <a:pt x="22556" y="24049"/>
                </a:cubicBezTo>
                <a:cubicBezTo>
                  <a:pt x="22657" y="24049"/>
                  <a:pt x="22994" y="24823"/>
                  <a:pt x="24256" y="26751"/>
                </a:cubicBezTo>
                <a:cubicBezTo>
                  <a:pt x="25461" y="28681"/>
                  <a:pt x="27415" y="32061"/>
                  <a:pt x="27378" y="32086"/>
                </a:cubicBezTo>
                <a:cubicBezTo>
                  <a:pt x="28645" y="34360"/>
                  <a:pt x="22203" y="37016"/>
                  <a:pt x="26592" y="38995"/>
                </a:cubicBezTo>
                <a:cubicBezTo>
                  <a:pt x="23002" y="37089"/>
                  <a:pt x="27022" y="35454"/>
                  <a:pt x="27612" y="33106"/>
                </a:cubicBezTo>
                <a:cubicBezTo>
                  <a:pt x="27626" y="33056"/>
                  <a:pt x="27543" y="32682"/>
                  <a:pt x="27635" y="32682"/>
                </a:cubicBezTo>
                <a:cubicBezTo>
                  <a:pt x="27790" y="32682"/>
                  <a:pt x="28446" y="33753"/>
                  <a:pt x="30919" y="39278"/>
                </a:cubicBezTo>
                <a:cubicBezTo>
                  <a:pt x="28475" y="33587"/>
                  <a:pt x="27685" y="32574"/>
                  <a:pt x="27787" y="32574"/>
                </a:cubicBezTo>
                <a:cubicBezTo>
                  <a:pt x="27824" y="32574"/>
                  <a:pt x="27979" y="32707"/>
                  <a:pt x="28214" y="32799"/>
                </a:cubicBezTo>
                <a:cubicBezTo>
                  <a:pt x="28692" y="32988"/>
                  <a:pt x="29256" y="33033"/>
                  <a:pt x="29837" y="33033"/>
                </a:cubicBezTo>
                <a:cubicBezTo>
                  <a:pt x="30360" y="33033"/>
                  <a:pt x="30898" y="32996"/>
                  <a:pt x="31399" y="32996"/>
                </a:cubicBezTo>
                <a:cubicBezTo>
                  <a:pt x="32869" y="32996"/>
                  <a:pt x="34023" y="33311"/>
                  <a:pt x="33587" y="35786"/>
                </a:cubicBezTo>
                <a:cubicBezTo>
                  <a:pt x="34238" y="33121"/>
                  <a:pt x="32784" y="32875"/>
                  <a:pt x="31114" y="32875"/>
                </a:cubicBezTo>
                <a:cubicBezTo>
                  <a:pt x="30736" y="32875"/>
                  <a:pt x="30347" y="32888"/>
                  <a:pt x="29968" y="32888"/>
                </a:cubicBezTo>
                <a:cubicBezTo>
                  <a:pt x="29336" y="32888"/>
                  <a:pt x="28733" y="32852"/>
                  <a:pt x="28263" y="32664"/>
                </a:cubicBezTo>
                <a:cubicBezTo>
                  <a:pt x="27391" y="32307"/>
                  <a:pt x="27784" y="32283"/>
                  <a:pt x="24440" y="26665"/>
                </a:cubicBezTo>
                <a:cubicBezTo>
                  <a:pt x="22972" y="24367"/>
                  <a:pt x="22664" y="23892"/>
                  <a:pt x="22746" y="23892"/>
                </a:cubicBezTo>
                <a:cubicBezTo>
                  <a:pt x="22791" y="23892"/>
                  <a:pt x="22949" y="24031"/>
                  <a:pt x="23100" y="24095"/>
                </a:cubicBezTo>
                <a:cubicBezTo>
                  <a:pt x="23691" y="24350"/>
                  <a:pt x="24388" y="24441"/>
                  <a:pt x="25141" y="24441"/>
                </a:cubicBezTo>
                <a:cubicBezTo>
                  <a:pt x="27035" y="24441"/>
                  <a:pt x="29284" y="23865"/>
                  <a:pt x="31090" y="23865"/>
                </a:cubicBezTo>
                <a:cubicBezTo>
                  <a:pt x="32619" y="23865"/>
                  <a:pt x="33830" y="24278"/>
                  <a:pt x="34238" y="25804"/>
                </a:cubicBezTo>
                <a:cubicBezTo>
                  <a:pt x="33831" y="24113"/>
                  <a:pt x="32446" y="23677"/>
                  <a:pt x="30747" y="23677"/>
                </a:cubicBezTo>
                <a:cubicBezTo>
                  <a:pt x="28934" y="23677"/>
                  <a:pt x="26765" y="24174"/>
                  <a:pt x="25048" y="24174"/>
                </a:cubicBezTo>
                <a:cubicBezTo>
                  <a:pt x="24339" y="24174"/>
                  <a:pt x="23708" y="24089"/>
                  <a:pt x="23211" y="23849"/>
                </a:cubicBezTo>
                <a:cubicBezTo>
                  <a:pt x="21686" y="23136"/>
                  <a:pt x="21023" y="21022"/>
                  <a:pt x="16413" y="15392"/>
                </a:cubicBezTo>
                <a:lnTo>
                  <a:pt x="16413" y="15392"/>
                </a:lnTo>
                <a:cubicBezTo>
                  <a:pt x="17191" y="15723"/>
                  <a:pt x="18056" y="15849"/>
                  <a:pt x="18972" y="15849"/>
                </a:cubicBezTo>
                <a:cubicBezTo>
                  <a:pt x="21839" y="15849"/>
                  <a:pt x="25196" y="14616"/>
                  <a:pt x="27886" y="14616"/>
                </a:cubicBezTo>
                <a:cubicBezTo>
                  <a:pt x="29369" y="14616"/>
                  <a:pt x="30649" y="14990"/>
                  <a:pt x="31534" y="16154"/>
                </a:cubicBezTo>
                <a:cubicBezTo>
                  <a:pt x="30616" y="14797"/>
                  <a:pt x="29185" y="14382"/>
                  <a:pt x="27525" y="14382"/>
                </a:cubicBezTo>
                <a:cubicBezTo>
                  <a:pt x="24900" y="14382"/>
                  <a:pt x="21701" y="15419"/>
                  <a:pt x="19043" y="15419"/>
                </a:cubicBezTo>
                <a:cubicBezTo>
                  <a:pt x="18247" y="15419"/>
                  <a:pt x="17499" y="15326"/>
                  <a:pt x="16831" y="15084"/>
                </a:cubicBezTo>
                <a:cubicBezTo>
                  <a:pt x="15195" y="14494"/>
                  <a:pt x="15146" y="13535"/>
                  <a:pt x="10020" y="8360"/>
                </a:cubicBezTo>
                <a:lnTo>
                  <a:pt x="10020" y="8360"/>
                </a:lnTo>
                <a:cubicBezTo>
                  <a:pt x="10453" y="8473"/>
                  <a:pt x="10901" y="8521"/>
                  <a:pt x="11359" y="8521"/>
                </a:cubicBezTo>
                <a:cubicBezTo>
                  <a:pt x="14187" y="8521"/>
                  <a:pt x="17440" y="6674"/>
                  <a:pt x="20523" y="6674"/>
                </a:cubicBezTo>
                <a:cubicBezTo>
                  <a:pt x="21349" y="6674"/>
                  <a:pt x="22163" y="6806"/>
                  <a:pt x="22953" y="7143"/>
                </a:cubicBezTo>
                <a:cubicBezTo>
                  <a:pt x="21990" y="6629"/>
                  <a:pt x="20968" y="6442"/>
                  <a:pt x="19931" y="6442"/>
                </a:cubicBezTo>
                <a:cubicBezTo>
                  <a:pt x="19010" y="6442"/>
                  <a:pt x="18077" y="6589"/>
                  <a:pt x="17162" y="6786"/>
                </a:cubicBezTo>
                <a:cubicBezTo>
                  <a:pt x="14075" y="7476"/>
                  <a:pt x="12466" y="7966"/>
                  <a:pt x="11257" y="7966"/>
                </a:cubicBezTo>
                <a:cubicBezTo>
                  <a:pt x="8868" y="7966"/>
                  <a:pt x="8037" y="6055"/>
                  <a:pt x="456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6"/>
          <p:cNvSpPr/>
          <p:nvPr/>
        </p:nvSpPr>
        <p:spPr>
          <a:xfrm rot="1521870">
            <a:off x="-2046289" y="1031029"/>
            <a:ext cx="2953454" cy="1305901"/>
          </a:xfrm>
          <a:custGeom>
            <a:rect b="b" l="l" r="r" t="t"/>
            <a:pathLst>
              <a:path extrusionOk="0" h="29772" w="67333">
                <a:moveTo>
                  <a:pt x="26932" y="1"/>
                </a:moveTo>
                <a:cubicBezTo>
                  <a:pt x="21719" y="1"/>
                  <a:pt x="17229" y="3519"/>
                  <a:pt x="11928" y="3519"/>
                </a:cubicBezTo>
                <a:cubicBezTo>
                  <a:pt x="11792" y="3519"/>
                  <a:pt x="11656" y="3516"/>
                  <a:pt x="11520" y="3512"/>
                </a:cubicBezTo>
                <a:cubicBezTo>
                  <a:pt x="10540" y="3502"/>
                  <a:pt x="9142" y="3342"/>
                  <a:pt x="7684" y="3342"/>
                </a:cubicBezTo>
                <a:cubicBezTo>
                  <a:pt x="5485" y="3342"/>
                  <a:pt x="3148" y="3706"/>
                  <a:pt x="1906" y="5503"/>
                </a:cubicBezTo>
                <a:cubicBezTo>
                  <a:pt x="1" y="8281"/>
                  <a:pt x="345" y="21177"/>
                  <a:pt x="7709" y="21792"/>
                </a:cubicBezTo>
                <a:cubicBezTo>
                  <a:pt x="8128" y="21846"/>
                  <a:pt x="8538" y="21870"/>
                  <a:pt x="8939" y="21870"/>
                </a:cubicBezTo>
                <a:cubicBezTo>
                  <a:pt x="12937" y="21870"/>
                  <a:pt x="16095" y="19441"/>
                  <a:pt x="19871" y="19441"/>
                </a:cubicBezTo>
                <a:cubicBezTo>
                  <a:pt x="20911" y="19441"/>
                  <a:pt x="21997" y="19625"/>
                  <a:pt x="23162" y="20095"/>
                </a:cubicBezTo>
                <a:cubicBezTo>
                  <a:pt x="27526" y="21792"/>
                  <a:pt x="28141" y="25664"/>
                  <a:pt x="35246" y="26869"/>
                </a:cubicBezTo>
                <a:cubicBezTo>
                  <a:pt x="36186" y="27062"/>
                  <a:pt x="37086" y="27138"/>
                  <a:pt x="37940" y="27138"/>
                </a:cubicBezTo>
                <a:cubicBezTo>
                  <a:pt x="40682" y="27138"/>
                  <a:pt x="42936" y="26351"/>
                  <a:pt x="44417" y="26107"/>
                </a:cubicBezTo>
                <a:cubicBezTo>
                  <a:pt x="45460" y="25923"/>
                  <a:pt x="46350" y="25841"/>
                  <a:pt x="47132" y="25841"/>
                </a:cubicBezTo>
                <a:cubicBezTo>
                  <a:pt x="50685" y="25841"/>
                  <a:pt x="52012" y="27526"/>
                  <a:pt x="55297" y="28947"/>
                </a:cubicBezTo>
                <a:cubicBezTo>
                  <a:pt x="56498" y="29466"/>
                  <a:pt x="57571" y="29771"/>
                  <a:pt x="58547" y="29771"/>
                </a:cubicBezTo>
                <a:cubicBezTo>
                  <a:pt x="60089" y="29771"/>
                  <a:pt x="61388" y="29009"/>
                  <a:pt x="62562" y="27127"/>
                </a:cubicBezTo>
                <a:cubicBezTo>
                  <a:pt x="67332" y="19481"/>
                  <a:pt x="60755" y="15522"/>
                  <a:pt x="52150" y="12965"/>
                </a:cubicBezTo>
                <a:cubicBezTo>
                  <a:pt x="39549" y="9363"/>
                  <a:pt x="44061" y="10814"/>
                  <a:pt x="35652" y="3659"/>
                </a:cubicBezTo>
                <a:cubicBezTo>
                  <a:pt x="32423" y="912"/>
                  <a:pt x="29584" y="1"/>
                  <a:pt x="26932" y="1"/>
                </a:cubicBezTo>
                <a:close/>
              </a:path>
            </a:pathLst>
          </a:custGeom>
          <a:solidFill>
            <a:srgbClr val="E298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6"/>
          <p:cNvSpPr/>
          <p:nvPr/>
        </p:nvSpPr>
        <p:spPr>
          <a:xfrm rot="1521870">
            <a:off x="-2335581" y="1080985"/>
            <a:ext cx="2935558" cy="1037896"/>
          </a:xfrm>
          <a:custGeom>
            <a:rect b="b" l="l" r="r" t="t"/>
            <a:pathLst>
              <a:path extrusionOk="0" h="23662" w="66925">
                <a:moveTo>
                  <a:pt x="41073" y="1"/>
                </a:moveTo>
                <a:lnTo>
                  <a:pt x="41073" y="1"/>
                </a:lnTo>
                <a:cubicBezTo>
                  <a:pt x="36869" y="456"/>
                  <a:pt x="32799" y="1783"/>
                  <a:pt x="29148" y="3910"/>
                </a:cubicBezTo>
                <a:cubicBezTo>
                  <a:pt x="24927" y="6349"/>
                  <a:pt x="25658" y="6924"/>
                  <a:pt x="24797" y="6924"/>
                </a:cubicBezTo>
                <a:cubicBezTo>
                  <a:pt x="24108" y="6924"/>
                  <a:pt x="22401" y="6556"/>
                  <a:pt x="16326" y="6479"/>
                </a:cubicBezTo>
                <a:cubicBezTo>
                  <a:pt x="16098" y="6479"/>
                  <a:pt x="15880" y="6479"/>
                  <a:pt x="15671" y="6479"/>
                </a:cubicBezTo>
                <a:cubicBezTo>
                  <a:pt x="14450" y="6479"/>
                  <a:pt x="13559" y="6486"/>
                  <a:pt x="12920" y="6486"/>
                </a:cubicBezTo>
                <a:cubicBezTo>
                  <a:pt x="10808" y="6486"/>
                  <a:pt x="11432" y="6411"/>
                  <a:pt x="11950" y="5766"/>
                </a:cubicBezTo>
                <a:cubicBezTo>
                  <a:pt x="13695" y="3618"/>
                  <a:pt x="16404" y="1776"/>
                  <a:pt x="16313" y="1776"/>
                </a:cubicBezTo>
                <a:cubicBezTo>
                  <a:pt x="16277" y="1776"/>
                  <a:pt x="15789" y="2073"/>
                  <a:pt x="14605" y="2767"/>
                </a:cubicBezTo>
                <a:cubicBezTo>
                  <a:pt x="7770" y="6873"/>
                  <a:pt x="13744" y="6209"/>
                  <a:pt x="5053" y="6897"/>
                </a:cubicBezTo>
                <a:cubicBezTo>
                  <a:pt x="0" y="7451"/>
                  <a:pt x="775" y="6984"/>
                  <a:pt x="996" y="8483"/>
                </a:cubicBezTo>
                <a:cubicBezTo>
                  <a:pt x="6834" y="7737"/>
                  <a:pt x="9734" y="7343"/>
                  <a:pt x="11396" y="7343"/>
                </a:cubicBezTo>
                <a:cubicBezTo>
                  <a:pt x="13788" y="7343"/>
                  <a:pt x="13617" y="8159"/>
                  <a:pt x="15945" y="9922"/>
                </a:cubicBezTo>
                <a:cubicBezTo>
                  <a:pt x="16179" y="10106"/>
                  <a:pt x="18797" y="11889"/>
                  <a:pt x="18981" y="11962"/>
                </a:cubicBezTo>
                <a:cubicBezTo>
                  <a:pt x="18998" y="11970"/>
                  <a:pt x="19009" y="11973"/>
                  <a:pt x="19015" y="11973"/>
                </a:cubicBezTo>
                <a:cubicBezTo>
                  <a:pt x="19161" y="11973"/>
                  <a:pt x="16260" y="9843"/>
                  <a:pt x="14347" y="7328"/>
                </a:cubicBezTo>
                <a:cubicBezTo>
                  <a:pt x="14814" y="7328"/>
                  <a:pt x="15272" y="7327"/>
                  <a:pt x="15727" y="7327"/>
                </a:cubicBezTo>
                <a:cubicBezTo>
                  <a:pt x="19141" y="7327"/>
                  <a:pt x="22411" y="7365"/>
                  <a:pt x="28398" y="8016"/>
                </a:cubicBezTo>
                <a:cubicBezTo>
                  <a:pt x="28325" y="8078"/>
                  <a:pt x="30992" y="12786"/>
                  <a:pt x="39622" y="19830"/>
                </a:cubicBezTo>
                <a:cubicBezTo>
                  <a:pt x="35467" y="15909"/>
                  <a:pt x="33377" y="13991"/>
                  <a:pt x="29677" y="8188"/>
                </a:cubicBezTo>
                <a:lnTo>
                  <a:pt x="29677" y="8188"/>
                </a:lnTo>
                <a:cubicBezTo>
                  <a:pt x="34299" y="8729"/>
                  <a:pt x="38823" y="9725"/>
                  <a:pt x="39954" y="9971"/>
                </a:cubicBezTo>
                <a:cubicBezTo>
                  <a:pt x="45191" y="11016"/>
                  <a:pt x="41995" y="10991"/>
                  <a:pt x="47638" y="17261"/>
                </a:cubicBezTo>
                <a:cubicBezTo>
                  <a:pt x="46248" y="15294"/>
                  <a:pt x="45105" y="13450"/>
                  <a:pt x="44232" y="11139"/>
                </a:cubicBezTo>
                <a:lnTo>
                  <a:pt x="44232" y="11139"/>
                </a:lnTo>
                <a:cubicBezTo>
                  <a:pt x="57645" y="14716"/>
                  <a:pt x="55210" y="15134"/>
                  <a:pt x="59624" y="20691"/>
                </a:cubicBezTo>
                <a:cubicBezTo>
                  <a:pt x="61354" y="22839"/>
                  <a:pt x="62013" y="23662"/>
                  <a:pt x="62030" y="23662"/>
                </a:cubicBezTo>
                <a:cubicBezTo>
                  <a:pt x="62068" y="23662"/>
                  <a:pt x="59243" y="19991"/>
                  <a:pt x="57608" y="17396"/>
                </a:cubicBezTo>
                <a:cubicBezTo>
                  <a:pt x="56779" y="16091"/>
                  <a:pt x="56052" y="15368"/>
                  <a:pt x="56389" y="15368"/>
                </a:cubicBezTo>
                <a:cubicBezTo>
                  <a:pt x="56722" y="15368"/>
                  <a:pt x="58090" y="16072"/>
                  <a:pt x="61419" y="17617"/>
                </a:cubicBezTo>
                <a:cubicBezTo>
                  <a:pt x="62639" y="18185"/>
                  <a:pt x="66869" y="20443"/>
                  <a:pt x="66912" y="20443"/>
                </a:cubicBezTo>
                <a:cubicBezTo>
                  <a:pt x="66925" y="20443"/>
                  <a:pt x="66564" y="20241"/>
                  <a:pt x="65635" y="19732"/>
                </a:cubicBezTo>
                <a:cubicBezTo>
                  <a:pt x="62205" y="17888"/>
                  <a:pt x="59390" y="16327"/>
                  <a:pt x="53305" y="13843"/>
                </a:cubicBezTo>
                <a:cubicBezTo>
                  <a:pt x="55356" y="13296"/>
                  <a:pt x="58156" y="12922"/>
                  <a:pt x="60713" y="12922"/>
                </a:cubicBezTo>
                <a:cubicBezTo>
                  <a:pt x="61834" y="12922"/>
                  <a:pt x="62908" y="12994"/>
                  <a:pt x="63853" y="13155"/>
                </a:cubicBezTo>
                <a:cubicBezTo>
                  <a:pt x="62480" y="12893"/>
                  <a:pt x="61087" y="12757"/>
                  <a:pt x="59694" y="12757"/>
                </a:cubicBezTo>
                <a:cubicBezTo>
                  <a:pt x="59191" y="12757"/>
                  <a:pt x="58688" y="12775"/>
                  <a:pt x="58185" y="12811"/>
                </a:cubicBezTo>
                <a:cubicBezTo>
                  <a:pt x="54217" y="13097"/>
                  <a:pt x="53447" y="13498"/>
                  <a:pt x="52719" y="13498"/>
                </a:cubicBezTo>
                <a:cubicBezTo>
                  <a:pt x="51884" y="13498"/>
                  <a:pt x="51105" y="12971"/>
                  <a:pt x="45621" y="11139"/>
                </a:cubicBezTo>
                <a:cubicBezTo>
                  <a:pt x="40753" y="9725"/>
                  <a:pt x="41626" y="10020"/>
                  <a:pt x="41946" y="9786"/>
                </a:cubicBezTo>
                <a:cubicBezTo>
                  <a:pt x="43421" y="8655"/>
                  <a:pt x="45413" y="7709"/>
                  <a:pt x="47170" y="7131"/>
                </a:cubicBezTo>
                <a:cubicBezTo>
                  <a:pt x="47897" y="6917"/>
                  <a:pt x="48105" y="6833"/>
                  <a:pt x="48005" y="6833"/>
                </a:cubicBezTo>
                <a:cubicBezTo>
                  <a:pt x="47817" y="6833"/>
                  <a:pt x="46547" y="7129"/>
                  <a:pt x="45585" y="7426"/>
                </a:cubicBezTo>
                <a:cubicBezTo>
                  <a:pt x="41121" y="8756"/>
                  <a:pt x="41564" y="9609"/>
                  <a:pt x="40446" y="9609"/>
                </a:cubicBezTo>
                <a:cubicBezTo>
                  <a:pt x="39590" y="9609"/>
                  <a:pt x="37819" y="9110"/>
                  <a:pt x="32234" y="7942"/>
                </a:cubicBezTo>
                <a:cubicBezTo>
                  <a:pt x="25374" y="6861"/>
                  <a:pt x="25841" y="7524"/>
                  <a:pt x="27980" y="5730"/>
                </a:cubicBezTo>
                <a:cubicBezTo>
                  <a:pt x="32234" y="2300"/>
                  <a:pt x="36106" y="874"/>
                  <a:pt x="41073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6"/>
          <p:cNvSpPr/>
          <p:nvPr/>
        </p:nvSpPr>
        <p:spPr>
          <a:xfrm>
            <a:off x="7601172" y="-469511"/>
            <a:ext cx="1367302" cy="1784877"/>
          </a:xfrm>
          <a:custGeom>
            <a:rect b="b" l="l" r="r" t="t"/>
            <a:pathLst>
              <a:path extrusionOk="0" h="46749" w="35812">
                <a:moveTo>
                  <a:pt x="25790" y="0"/>
                </a:moveTo>
                <a:cubicBezTo>
                  <a:pt x="21119" y="0"/>
                  <a:pt x="19432" y="3456"/>
                  <a:pt x="19412" y="9725"/>
                </a:cubicBezTo>
                <a:cubicBezTo>
                  <a:pt x="19080" y="20101"/>
                  <a:pt x="9725" y="16400"/>
                  <a:pt x="7881" y="28386"/>
                </a:cubicBezTo>
                <a:cubicBezTo>
                  <a:pt x="6873" y="34632"/>
                  <a:pt x="7328" y="33820"/>
                  <a:pt x="3615" y="37705"/>
                </a:cubicBezTo>
                <a:cubicBezTo>
                  <a:pt x="1316" y="40028"/>
                  <a:pt x="1" y="42192"/>
                  <a:pt x="2189" y="44577"/>
                </a:cubicBezTo>
                <a:cubicBezTo>
                  <a:pt x="3600" y="46110"/>
                  <a:pt x="4973" y="46748"/>
                  <a:pt x="6305" y="46748"/>
                </a:cubicBezTo>
                <a:cubicBezTo>
                  <a:pt x="12168" y="46748"/>
                  <a:pt x="17226" y="34381"/>
                  <a:pt x="21133" y="31656"/>
                </a:cubicBezTo>
                <a:cubicBezTo>
                  <a:pt x="24821" y="28952"/>
                  <a:pt x="31030" y="27440"/>
                  <a:pt x="31362" y="19129"/>
                </a:cubicBezTo>
                <a:cubicBezTo>
                  <a:pt x="31435" y="16093"/>
                  <a:pt x="31079" y="13474"/>
                  <a:pt x="32210" y="10499"/>
                </a:cubicBezTo>
                <a:cubicBezTo>
                  <a:pt x="33992" y="5496"/>
                  <a:pt x="35812" y="2238"/>
                  <a:pt x="29493" y="554"/>
                </a:cubicBezTo>
                <a:cubicBezTo>
                  <a:pt x="28091" y="182"/>
                  <a:pt x="26862" y="0"/>
                  <a:pt x="25790" y="0"/>
                </a:cubicBezTo>
                <a:close/>
              </a:path>
            </a:pathLst>
          </a:custGeom>
          <a:solidFill>
            <a:srgbClr val="E298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6"/>
          <p:cNvSpPr/>
          <p:nvPr/>
        </p:nvSpPr>
        <p:spPr>
          <a:xfrm>
            <a:off x="7728616" y="-659799"/>
            <a:ext cx="1064344" cy="1838596"/>
          </a:xfrm>
          <a:custGeom>
            <a:rect b="b" l="l" r="r" t="t"/>
            <a:pathLst>
              <a:path extrusionOk="0" h="48156" w="27877">
                <a:moveTo>
                  <a:pt x="4664" y="42060"/>
                </a:moveTo>
                <a:cubicBezTo>
                  <a:pt x="1155" y="43298"/>
                  <a:pt x="0" y="43786"/>
                  <a:pt x="151" y="43786"/>
                </a:cubicBezTo>
                <a:cubicBezTo>
                  <a:pt x="336" y="43786"/>
                  <a:pt x="2489" y="43050"/>
                  <a:pt x="4664" y="42060"/>
                </a:cubicBezTo>
                <a:close/>
                <a:moveTo>
                  <a:pt x="27214" y="1"/>
                </a:moveTo>
                <a:cubicBezTo>
                  <a:pt x="26911" y="1"/>
                  <a:pt x="26980" y="622"/>
                  <a:pt x="26216" y="3891"/>
                </a:cubicBezTo>
                <a:cubicBezTo>
                  <a:pt x="24336" y="11463"/>
                  <a:pt x="25368" y="8341"/>
                  <a:pt x="20438" y="12508"/>
                </a:cubicBezTo>
                <a:cubicBezTo>
                  <a:pt x="19986" y="12890"/>
                  <a:pt x="19806" y="13044"/>
                  <a:pt x="19829" y="13044"/>
                </a:cubicBezTo>
                <a:cubicBezTo>
                  <a:pt x="19907" y="13044"/>
                  <a:pt x="22232" y="11338"/>
                  <a:pt x="24311" y="10554"/>
                </a:cubicBezTo>
                <a:lnTo>
                  <a:pt x="24311" y="10554"/>
                </a:lnTo>
                <a:cubicBezTo>
                  <a:pt x="18803" y="26437"/>
                  <a:pt x="22627" y="17352"/>
                  <a:pt x="8760" y="27359"/>
                </a:cubicBezTo>
                <a:cubicBezTo>
                  <a:pt x="12534" y="24999"/>
                  <a:pt x="14624" y="23671"/>
                  <a:pt x="19652" y="22122"/>
                </a:cubicBezTo>
                <a:lnTo>
                  <a:pt x="19652" y="22122"/>
                </a:lnTo>
                <a:cubicBezTo>
                  <a:pt x="19025" y="23474"/>
                  <a:pt x="15288" y="30998"/>
                  <a:pt x="14070" y="31883"/>
                </a:cubicBezTo>
                <a:cubicBezTo>
                  <a:pt x="13394" y="32375"/>
                  <a:pt x="12509" y="31944"/>
                  <a:pt x="8477" y="34059"/>
                </a:cubicBezTo>
                <a:cubicBezTo>
                  <a:pt x="10296" y="33358"/>
                  <a:pt x="11796" y="32891"/>
                  <a:pt x="13751" y="32657"/>
                </a:cubicBezTo>
                <a:lnTo>
                  <a:pt x="13751" y="32657"/>
                </a:lnTo>
                <a:cubicBezTo>
                  <a:pt x="12067" y="35337"/>
                  <a:pt x="9805" y="38300"/>
                  <a:pt x="9018" y="39345"/>
                </a:cubicBezTo>
                <a:cubicBezTo>
                  <a:pt x="8296" y="40240"/>
                  <a:pt x="6472" y="41237"/>
                  <a:pt x="4664" y="42060"/>
                </a:cubicBezTo>
                <a:lnTo>
                  <a:pt x="4664" y="42060"/>
                </a:lnTo>
                <a:cubicBezTo>
                  <a:pt x="5520" y="41758"/>
                  <a:pt x="6515" y="41412"/>
                  <a:pt x="7666" y="41017"/>
                </a:cubicBezTo>
                <a:lnTo>
                  <a:pt x="7666" y="41017"/>
                </a:lnTo>
                <a:cubicBezTo>
                  <a:pt x="5312" y="43929"/>
                  <a:pt x="1778" y="47619"/>
                  <a:pt x="1313" y="48102"/>
                </a:cubicBezTo>
                <a:lnTo>
                  <a:pt x="1313" y="48102"/>
                </a:lnTo>
                <a:cubicBezTo>
                  <a:pt x="1412" y="48000"/>
                  <a:pt x="1657" y="47747"/>
                  <a:pt x="2084" y="47311"/>
                </a:cubicBezTo>
                <a:cubicBezTo>
                  <a:pt x="4297" y="45049"/>
                  <a:pt x="6129" y="43217"/>
                  <a:pt x="9485" y="39038"/>
                </a:cubicBezTo>
                <a:lnTo>
                  <a:pt x="9485" y="39038"/>
                </a:lnTo>
                <a:cubicBezTo>
                  <a:pt x="9239" y="41632"/>
                  <a:pt x="8514" y="44816"/>
                  <a:pt x="7346" y="47151"/>
                </a:cubicBezTo>
                <a:cubicBezTo>
                  <a:pt x="8059" y="45811"/>
                  <a:pt x="8612" y="44398"/>
                  <a:pt x="8993" y="42935"/>
                </a:cubicBezTo>
                <a:cubicBezTo>
                  <a:pt x="10653" y="36554"/>
                  <a:pt x="8071" y="41201"/>
                  <a:pt x="14894" y="31465"/>
                </a:cubicBezTo>
                <a:cubicBezTo>
                  <a:pt x="15155" y="31068"/>
                  <a:pt x="15250" y="30945"/>
                  <a:pt x="15284" y="30945"/>
                </a:cubicBezTo>
                <a:cubicBezTo>
                  <a:pt x="15321" y="30945"/>
                  <a:pt x="15287" y="31087"/>
                  <a:pt x="15312" y="31182"/>
                </a:cubicBezTo>
                <a:cubicBezTo>
                  <a:pt x="15767" y="32645"/>
                  <a:pt x="15878" y="34120"/>
                  <a:pt x="15865" y="35706"/>
                </a:cubicBezTo>
                <a:cubicBezTo>
                  <a:pt x="15840" y="36210"/>
                  <a:pt x="15842" y="36417"/>
                  <a:pt x="15860" y="36417"/>
                </a:cubicBezTo>
                <a:cubicBezTo>
                  <a:pt x="15911" y="36417"/>
                  <a:pt x="16090" y="34669"/>
                  <a:pt x="16099" y="33370"/>
                </a:cubicBezTo>
                <a:cubicBezTo>
                  <a:pt x="16025" y="29461"/>
                  <a:pt x="14833" y="31526"/>
                  <a:pt x="17562" y="26953"/>
                </a:cubicBezTo>
                <a:cubicBezTo>
                  <a:pt x="20466" y="21831"/>
                  <a:pt x="21056" y="20018"/>
                  <a:pt x="21333" y="20018"/>
                </a:cubicBezTo>
                <a:cubicBezTo>
                  <a:pt x="21484" y="20018"/>
                  <a:pt x="21543" y="20548"/>
                  <a:pt x="21828" y="21372"/>
                </a:cubicBezTo>
                <a:cubicBezTo>
                  <a:pt x="22946" y="24826"/>
                  <a:pt x="23241" y="28097"/>
                  <a:pt x="22492" y="32559"/>
                </a:cubicBezTo>
                <a:cubicBezTo>
                  <a:pt x="23500" y="28195"/>
                  <a:pt x="23315" y="23597"/>
                  <a:pt x="22110" y="19872"/>
                </a:cubicBezTo>
                <a:cubicBezTo>
                  <a:pt x="21631" y="18409"/>
                  <a:pt x="21361" y="19848"/>
                  <a:pt x="23327" y="15078"/>
                </a:cubicBezTo>
                <a:cubicBezTo>
                  <a:pt x="25066" y="10971"/>
                  <a:pt x="25364" y="8644"/>
                  <a:pt x="25781" y="8644"/>
                </a:cubicBezTo>
                <a:cubicBezTo>
                  <a:pt x="26024" y="8644"/>
                  <a:pt x="26307" y="9437"/>
                  <a:pt x="26942" y="11132"/>
                </a:cubicBezTo>
                <a:cubicBezTo>
                  <a:pt x="27337" y="12184"/>
                  <a:pt x="27614" y="13403"/>
                  <a:pt x="27643" y="13403"/>
                </a:cubicBezTo>
                <a:cubicBezTo>
                  <a:pt x="27660" y="13403"/>
                  <a:pt x="27591" y="12981"/>
                  <a:pt x="27409" y="11857"/>
                </a:cubicBezTo>
                <a:cubicBezTo>
                  <a:pt x="26106" y="4505"/>
                  <a:pt x="25036" y="12029"/>
                  <a:pt x="27876" y="178"/>
                </a:cubicBezTo>
                <a:cubicBezTo>
                  <a:pt x="27532" y="109"/>
                  <a:pt x="27340" y="1"/>
                  <a:pt x="27214" y="1"/>
                </a:cubicBezTo>
                <a:close/>
                <a:moveTo>
                  <a:pt x="1313" y="48102"/>
                </a:moveTo>
                <a:cubicBezTo>
                  <a:pt x="1278" y="48138"/>
                  <a:pt x="1261" y="48155"/>
                  <a:pt x="1262" y="48155"/>
                </a:cubicBezTo>
                <a:cubicBezTo>
                  <a:pt x="1262" y="48155"/>
                  <a:pt x="1279" y="48137"/>
                  <a:pt x="1313" y="48102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6"/>
          <p:cNvSpPr/>
          <p:nvPr/>
        </p:nvSpPr>
        <p:spPr>
          <a:xfrm>
            <a:off x="8304289" y="906678"/>
            <a:ext cx="1494976" cy="1108480"/>
          </a:xfrm>
          <a:custGeom>
            <a:rect b="b" l="l" r="r" t="t"/>
            <a:pathLst>
              <a:path extrusionOk="0" h="29033" w="39156">
                <a:moveTo>
                  <a:pt x="39155" y="0"/>
                </a:moveTo>
                <a:lnTo>
                  <a:pt x="39155" y="0"/>
                </a:lnTo>
                <a:cubicBezTo>
                  <a:pt x="39153" y="3"/>
                  <a:pt x="39150" y="6"/>
                  <a:pt x="39148" y="9"/>
                </a:cubicBezTo>
                <a:lnTo>
                  <a:pt x="39148" y="9"/>
                </a:lnTo>
                <a:cubicBezTo>
                  <a:pt x="39150" y="6"/>
                  <a:pt x="39153" y="3"/>
                  <a:pt x="39155" y="0"/>
                </a:cubicBezTo>
                <a:close/>
                <a:moveTo>
                  <a:pt x="39148" y="9"/>
                </a:moveTo>
                <a:cubicBezTo>
                  <a:pt x="38147" y="1109"/>
                  <a:pt x="35619" y="1488"/>
                  <a:pt x="32455" y="1758"/>
                </a:cubicBezTo>
                <a:cubicBezTo>
                  <a:pt x="15847" y="3135"/>
                  <a:pt x="11876" y="4033"/>
                  <a:pt x="1" y="25718"/>
                </a:cubicBezTo>
                <a:cubicBezTo>
                  <a:pt x="4745" y="27904"/>
                  <a:pt x="9598" y="29033"/>
                  <a:pt x="14181" y="29033"/>
                </a:cubicBezTo>
                <a:cubicBezTo>
                  <a:pt x="25581" y="29033"/>
                  <a:pt x="35312" y="22045"/>
                  <a:pt x="37557" y="6946"/>
                </a:cubicBezTo>
                <a:cubicBezTo>
                  <a:pt x="38035" y="3648"/>
                  <a:pt x="38159" y="1107"/>
                  <a:pt x="39148" y="9"/>
                </a:cubicBezTo>
                <a:close/>
              </a:path>
            </a:pathLst>
          </a:custGeom>
          <a:solidFill>
            <a:srgbClr val="D566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6"/>
          <p:cNvSpPr/>
          <p:nvPr/>
        </p:nvSpPr>
        <p:spPr>
          <a:xfrm>
            <a:off x="8304289" y="906678"/>
            <a:ext cx="1506277" cy="1106495"/>
          </a:xfrm>
          <a:custGeom>
            <a:rect b="b" l="l" r="r" t="t"/>
            <a:pathLst>
              <a:path extrusionOk="0" h="28981" w="39452">
                <a:moveTo>
                  <a:pt x="39155" y="0"/>
                </a:moveTo>
                <a:cubicBezTo>
                  <a:pt x="39147" y="10"/>
                  <a:pt x="39138" y="19"/>
                  <a:pt x="39130" y="29"/>
                </a:cubicBezTo>
                <a:lnTo>
                  <a:pt x="39130" y="29"/>
                </a:lnTo>
                <a:cubicBezTo>
                  <a:pt x="39138" y="20"/>
                  <a:pt x="39147" y="10"/>
                  <a:pt x="39155" y="0"/>
                </a:cubicBezTo>
                <a:close/>
                <a:moveTo>
                  <a:pt x="39130" y="29"/>
                </a:moveTo>
                <a:lnTo>
                  <a:pt x="39130" y="29"/>
                </a:lnTo>
                <a:cubicBezTo>
                  <a:pt x="28561" y="11866"/>
                  <a:pt x="15060" y="20731"/>
                  <a:pt x="1" y="25718"/>
                </a:cubicBezTo>
                <a:cubicBezTo>
                  <a:pt x="4920" y="27982"/>
                  <a:pt x="9677" y="28981"/>
                  <a:pt x="14023" y="28981"/>
                </a:cubicBezTo>
                <a:cubicBezTo>
                  <a:pt x="20179" y="28981"/>
                  <a:pt x="25510" y="26977"/>
                  <a:pt x="29308" y="23727"/>
                </a:cubicBezTo>
                <a:cubicBezTo>
                  <a:pt x="39452" y="14857"/>
                  <a:pt x="36692" y="2814"/>
                  <a:pt x="39130" y="29"/>
                </a:cubicBezTo>
                <a:close/>
              </a:path>
            </a:pathLst>
          </a:custGeom>
          <a:solidFill>
            <a:srgbClr val="D9CA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6"/>
          <p:cNvSpPr/>
          <p:nvPr/>
        </p:nvSpPr>
        <p:spPr>
          <a:xfrm>
            <a:off x="8386451" y="814206"/>
            <a:ext cx="1495396" cy="1196905"/>
          </a:xfrm>
          <a:custGeom>
            <a:rect b="b" l="l" r="r" t="t"/>
            <a:pathLst>
              <a:path extrusionOk="0" h="31349" w="39167">
                <a:moveTo>
                  <a:pt x="4169" y="25739"/>
                </a:moveTo>
                <a:cubicBezTo>
                  <a:pt x="2318" y="26443"/>
                  <a:pt x="0" y="27461"/>
                  <a:pt x="71" y="27461"/>
                </a:cubicBezTo>
                <a:cubicBezTo>
                  <a:pt x="117" y="27461"/>
                  <a:pt x="1208" y="27016"/>
                  <a:pt x="4169" y="25739"/>
                </a:cubicBezTo>
                <a:close/>
                <a:moveTo>
                  <a:pt x="38614" y="0"/>
                </a:moveTo>
                <a:cubicBezTo>
                  <a:pt x="32791" y="6782"/>
                  <a:pt x="31474" y="8333"/>
                  <a:pt x="29396" y="8333"/>
                </a:cubicBezTo>
                <a:cubicBezTo>
                  <a:pt x="29210" y="8333"/>
                  <a:pt x="29018" y="8321"/>
                  <a:pt x="28816" y="8299"/>
                </a:cubicBezTo>
                <a:cubicBezTo>
                  <a:pt x="26000" y="7990"/>
                  <a:pt x="22780" y="5585"/>
                  <a:pt x="19843" y="5585"/>
                </a:cubicBezTo>
                <a:cubicBezTo>
                  <a:pt x="19498" y="5585"/>
                  <a:pt x="19157" y="5619"/>
                  <a:pt x="18821" y="5692"/>
                </a:cubicBezTo>
                <a:cubicBezTo>
                  <a:pt x="18996" y="5673"/>
                  <a:pt x="19172" y="5664"/>
                  <a:pt x="19349" y="5664"/>
                </a:cubicBezTo>
                <a:cubicBezTo>
                  <a:pt x="22644" y="5664"/>
                  <a:pt x="26220" y="8884"/>
                  <a:pt x="29431" y="8884"/>
                </a:cubicBezTo>
                <a:cubicBezTo>
                  <a:pt x="29738" y="8884"/>
                  <a:pt x="30041" y="8855"/>
                  <a:pt x="30340" y="8790"/>
                </a:cubicBezTo>
                <a:lnTo>
                  <a:pt x="30340" y="8790"/>
                </a:lnTo>
                <a:cubicBezTo>
                  <a:pt x="25901" y="12873"/>
                  <a:pt x="24054" y="14363"/>
                  <a:pt x="22346" y="14363"/>
                </a:cubicBezTo>
                <a:cubicBezTo>
                  <a:pt x="20403" y="14363"/>
                  <a:pt x="18638" y="12435"/>
                  <a:pt x="13437" y="10204"/>
                </a:cubicBezTo>
                <a:cubicBezTo>
                  <a:pt x="12836" y="9942"/>
                  <a:pt x="12159" y="9724"/>
                  <a:pt x="11513" y="9724"/>
                </a:cubicBezTo>
                <a:cubicBezTo>
                  <a:pt x="11127" y="9724"/>
                  <a:pt x="10753" y="9802"/>
                  <a:pt x="10412" y="9995"/>
                </a:cubicBezTo>
                <a:cubicBezTo>
                  <a:pt x="10712" y="9856"/>
                  <a:pt x="11029" y="9793"/>
                  <a:pt x="11361" y="9793"/>
                </a:cubicBezTo>
                <a:cubicBezTo>
                  <a:pt x="13583" y="9793"/>
                  <a:pt x="16510" y="12585"/>
                  <a:pt x="19633" y="13954"/>
                </a:cubicBezTo>
                <a:cubicBezTo>
                  <a:pt x="20998" y="14555"/>
                  <a:pt x="21997" y="14679"/>
                  <a:pt x="22619" y="14679"/>
                </a:cubicBezTo>
                <a:cubicBezTo>
                  <a:pt x="23051" y="14679"/>
                  <a:pt x="23301" y="14619"/>
                  <a:pt x="23366" y="14619"/>
                </a:cubicBezTo>
                <a:cubicBezTo>
                  <a:pt x="23434" y="14619"/>
                  <a:pt x="23293" y="14686"/>
                  <a:pt x="22940" y="14962"/>
                </a:cubicBezTo>
                <a:cubicBezTo>
                  <a:pt x="16699" y="19377"/>
                  <a:pt x="15863" y="19965"/>
                  <a:pt x="14703" y="19965"/>
                </a:cubicBezTo>
                <a:cubicBezTo>
                  <a:pt x="14691" y="19965"/>
                  <a:pt x="14678" y="19965"/>
                  <a:pt x="14666" y="19965"/>
                </a:cubicBezTo>
                <a:cubicBezTo>
                  <a:pt x="11459" y="19881"/>
                  <a:pt x="8009" y="15435"/>
                  <a:pt x="6039" y="15435"/>
                </a:cubicBezTo>
                <a:cubicBezTo>
                  <a:pt x="5706" y="15435"/>
                  <a:pt x="5416" y="15562"/>
                  <a:pt x="5175" y="15859"/>
                </a:cubicBezTo>
                <a:cubicBezTo>
                  <a:pt x="5404" y="15609"/>
                  <a:pt x="5670" y="15500"/>
                  <a:pt x="5970" y="15500"/>
                </a:cubicBezTo>
                <a:cubicBezTo>
                  <a:pt x="7952" y="15500"/>
                  <a:pt x="11388" y="20238"/>
                  <a:pt x="14750" y="20238"/>
                </a:cubicBezTo>
                <a:cubicBezTo>
                  <a:pt x="14858" y="20238"/>
                  <a:pt x="14965" y="20233"/>
                  <a:pt x="15072" y="20223"/>
                </a:cubicBezTo>
                <a:lnTo>
                  <a:pt x="15072" y="20223"/>
                </a:lnTo>
                <a:cubicBezTo>
                  <a:pt x="10560" y="22793"/>
                  <a:pt x="9724" y="23174"/>
                  <a:pt x="7179" y="24391"/>
                </a:cubicBezTo>
                <a:cubicBezTo>
                  <a:pt x="6979" y="24484"/>
                  <a:pt x="6781" y="24525"/>
                  <a:pt x="6585" y="24525"/>
                </a:cubicBezTo>
                <a:cubicBezTo>
                  <a:pt x="5014" y="24525"/>
                  <a:pt x="3590" y="21861"/>
                  <a:pt x="2166" y="21861"/>
                </a:cubicBezTo>
                <a:cubicBezTo>
                  <a:pt x="1635" y="21861"/>
                  <a:pt x="1104" y="22231"/>
                  <a:pt x="565" y="23247"/>
                </a:cubicBezTo>
                <a:cubicBezTo>
                  <a:pt x="1152" y="22303"/>
                  <a:pt x="1679" y="21955"/>
                  <a:pt x="2184" y="21955"/>
                </a:cubicBezTo>
                <a:cubicBezTo>
                  <a:pt x="3436" y="21955"/>
                  <a:pt x="4554" y="24092"/>
                  <a:pt x="6122" y="24600"/>
                </a:cubicBezTo>
                <a:cubicBezTo>
                  <a:pt x="6393" y="24686"/>
                  <a:pt x="6897" y="24538"/>
                  <a:pt x="6319" y="24809"/>
                </a:cubicBezTo>
                <a:cubicBezTo>
                  <a:pt x="5512" y="25159"/>
                  <a:pt x="4798" y="25468"/>
                  <a:pt x="4169" y="25739"/>
                </a:cubicBezTo>
                <a:lnTo>
                  <a:pt x="4169" y="25739"/>
                </a:lnTo>
                <a:cubicBezTo>
                  <a:pt x="5145" y="25368"/>
                  <a:pt x="5991" y="25085"/>
                  <a:pt x="6288" y="25085"/>
                </a:cubicBezTo>
                <a:cubicBezTo>
                  <a:pt x="6383" y="25085"/>
                  <a:pt x="6422" y="25114"/>
                  <a:pt x="6393" y="25177"/>
                </a:cubicBezTo>
                <a:cubicBezTo>
                  <a:pt x="5537" y="26987"/>
                  <a:pt x="6864" y="30284"/>
                  <a:pt x="4305" y="30284"/>
                </a:cubicBezTo>
                <a:cubicBezTo>
                  <a:pt x="3995" y="30284"/>
                  <a:pt x="3630" y="30236"/>
                  <a:pt x="3196" y="30132"/>
                </a:cubicBezTo>
                <a:lnTo>
                  <a:pt x="3196" y="30132"/>
                </a:lnTo>
                <a:cubicBezTo>
                  <a:pt x="3698" y="30287"/>
                  <a:pt x="4113" y="30358"/>
                  <a:pt x="4456" y="30358"/>
                </a:cubicBezTo>
                <a:cubicBezTo>
                  <a:pt x="6877" y="30358"/>
                  <a:pt x="5729" y="26865"/>
                  <a:pt x="6515" y="25239"/>
                </a:cubicBezTo>
                <a:cubicBezTo>
                  <a:pt x="6798" y="24637"/>
                  <a:pt x="7204" y="24587"/>
                  <a:pt x="7167" y="24538"/>
                </a:cubicBezTo>
                <a:cubicBezTo>
                  <a:pt x="13269" y="21758"/>
                  <a:pt x="14895" y="20486"/>
                  <a:pt x="15104" y="20486"/>
                </a:cubicBezTo>
                <a:cubicBezTo>
                  <a:pt x="15166" y="20486"/>
                  <a:pt x="15105" y="20597"/>
                  <a:pt x="14998" y="20813"/>
                </a:cubicBezTo>
                <a:cubicBezTo>
                  <a:pt x="13400" y="23960"/>
                  <a:pt x="16682" y="30451"/>
                  <a:pt x="12699" y="31349"/>
                </a:cubicBezTo>
                <a:cubicBezTo>
                  <a:pt x="16817" y="30623"/>
                  <a:pt x="13769" y="23542"/>
                  <a:pt x="15219" y="20936"/>
                </a:cubicBezTo>
                <a:cubicBezTo>
                  <a:pt x="15748" y="19953"/>
                  <a:pt x="16977" y="19350"/>
                  <a:pt x="19030" y="18035"/>
                </a:cubicBezTo>
                <a:cubicBezTo>
                  <a:pt x="22461" y="15926"/>
                  <a:pt x="23483" y="14898"/>
                  <a:pt x="23641" y="14898"/>
                </a:cubicBezTo>
                <a:cubicBezTo>
                  <a:pt x="23813" y="14898"/>
                  <a:pt x="22953" y="16126"/>
                  <a:pt x="23075" y="18514"/>
                </a:cubicBezTo>
                <a:cubicBezTo>
                  <a:pt x="23235" y="22350"/>
                  <a:pt x="25079" y="27341"/>
                  <a:pt x="22091" y="29320"/>
                </a:cubicBezTo>
                <a:cubicBezTo>
                  <a:pt x="25202" y="27489"/>
                  <a:pt x="23677" y="22473"/>
                  <a:pt x="23493" y="18797"/>
                </a:cubicBezTo>
                <a:cubicBezTo>
                  <a:pt x="23222" y="14076"/>
                  <a:pt x="24562" y="14654"/>
                  <a:pt x="30709" y="9184"/>
                </a:cubicBezTo>
                <a:lnTo>
                  <a:pt x="30709" y="9184"/>
                </a:lnTo>
                <a:cubicBezTo>
                  <a:pt x="29553" y="12835"/>
                  <a:pt x="33143" y="17506"/>
                  <a:pt x="31188" y="21600"/>
                </a:cubicBezTo>
                <a:cubicBezTo>
                  <a:pt x="34028" y="16904"/>
                  <a:pt x="28754" y="11458"/>
                  <a:pt x="32344" y="7684"/>
                </a:cubicBezTo>
                <a:cubicBezTo>
                  <a:pt x="33450" y="6430"/>
                  <a:pt x="35626" y="4610"/>
                  <a:pt x="39167" y="468"/>
                </a:cubicBezTo>
                <a:lnTo>
                  <a:pt x="38614" y="0"/>
                </a:ln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6"/>
          <p:cNvSpPr/>
          <p:nvPr/>
        </p:nvSpPr>
        <p:spPr>
          <a:xfrm>
            <a:off x="8468079" y="1087497"/>
            <a:ext cx="199834" cy="201667"/>
          </a:xfrm>
          <a:custGeom>
            <a:rect b="b" l="l" r="r" t="t"/>
            <a:pathLst>
              <a:path extrusionOk="0" h="5282" w="5234">
                <a:moveTo>
                  <a:pt x="5190" y="1"/>
                </a:moveTo>
                <a:cubicBezTo>
                  <a:pt x="5154" y="1"/>
                  <a:pt x="5069" y="70"/>
                  <a:pt x="4989" y="246"/>
                </a:cubicBezTo>
                <a:lnTo>
                  <a:pt x="4989" y="246"/>
                </a:lnTo>
                <a:cubicBezTo>
                  <a:pt x="5201" y="106"/>
                  <a:pt x="5233" y="1"/>
                  <a:pt x="5190" y="1"/>
                </a:cubicBezTo>
                <a:close/>
                <a:moveTo>
                  <a:pt x="4989" y="246"/>
                </a:moveTo>
                <a:cubicBezTo>
                  <a:pt x="4726" y="419"/>
                  <a:pt x="4186" y="644"/>
                  <a:pt x="3173" y="784"/>
                </a:cubicBezTo>
                <a:cubicBezTo>
                  <a:pt x="1" y="1263"/>
                  <a:pt x="112" y="4017"/>
                  <a:pt x="1513" y="4915"/>
                </a:cubicBezTo>
                <a:cubicBezTo>
                  <a:pt x="1881" y="5152"/>
                  <a:pt x="2330" y="5282"/>
                  <a:pt x="2779" y="5282"/>
                </a:cubicBezTo>
                <a:cubicBezTo>
                  <a:pt x="3979" y="5282"/>
                  <a:pt x="5182" y="4360"/>
                  <a:pt x="4869" y="2124"/>
                </a:cubicBezTo>
                <a:cubicBezTo>
                  <a:pt x="4739" y="1104"/>
                  <a:pt x="4858" y="533"/>
                  <a:pt x="4989" y="246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6"/>
          <p:cNvSpPr/>
          <p:nvPr/>
        </p:nvSpPr>
        <p:spPr>
          <a:xfrm>
            <a:off x="8565667" y="397398"/>
            <a:ext cx="1287582" cy="815448"/>
          </a:xfrm>
          <a:custGeom>
            <a:rect b="b" l="l" r="r" t="t"/>
            <a:pathLst>
              <a:path extrusionOk="0" h="21358" w="33724">
                <a:moveTo>
                  <a:pt x="33612" y="1"/>
                </a:moveTo>
                <a:cubicBezTo>
                  <a:pt x="20680" y="2287"/>
                  <a:pt x="8804" y="9786"/>
                  <a:pt x="1490" y="19449"/>
                </a:cubicBezTo>
                <a:cubicBezTo>
                  <a:pt x="1195" y="19840"/>
                  <a:pt x="947" y="20165"/>
                  <a:pt x="744" y="20429"/>
                </a:cubicBezTo>
                <a:lnTo>
                  <a:pt x="744" y="20429"/>
                </a:lnTo>
                <a:cubicBezTo>
                  <a:pt x="2143" y="18728"/>
                  <a:pt x="5373" y="15008"/>
                  <a:pt x="8989" y="11987"/>
                </a:cubicBezTo>
                <a:cubicBezTo>
                  <a:pt x="14607" y="7057"/>
                  <a:pt x="23913" y="2263"/>
                  <a:pt x="33723" y="702"/>
                </a:cubicBezTo>
                <a:lnTo>
                  <a:pt x="33612" y="1"/>
                </a:lnTo>
                <a:close/>
                <a:moveTo>
                  <a:pt x="744" y="20429"/>
                </a:moveTo>
                <a:cubicBezTo>
                  <a:pt x="265" y="21012"/>
                  <a:pt x="1" y="21358"/>
                  <a:pt x="9" y="21358"/>
                </a:cubicBezTo>
                <a:cubicBezTo>
                  <a:pt x="17" y="21358"/>
                  <a:pt x="248" y="21075"/>
                  <a:pt x="744" y="20429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6"/>
          <p:cNvSpPr/>
          <p:nvPr/>
        </p:nvSpPr>
        <p:spPr>
          <a:xfrm>
            <a:off x="8626563" y="544505"/>
            <a:ext cx="527380" cy="182653"/>
          </a:xfrm>
          <a:custGeom>
            <a:rect b="b" l="l" r="r" t="t"/>
            <a:pathLst>
              <a:path extrusionOk="0" h="4784" w="13813">
                <a:moveTo>
                  <a:pt x="13661" y="2329"/>
                </a:moveTo>
                <a:cubicBezTo>
                  <a:pt x="13578" y="2329"/>
                  <a:pt x="13374" y="2362"/>
                  <a:pt x="13026" y="2462"/>
                </a:cubicBezTo>
                <a:lnTo>
                  <a:pt x="13026" y="2462"/>
                </a:lnTo>
                <a:cubicBezTo>
                  <a:pt x="13556" y="2441"/>
                  <a:pt x="13813" y="2329"/>
                  <a:pt x="13661" y="2329"/>
                </a:cubicBezTo>
                <a:close/>
                <a:moveTo>
                  <a:pt x="3623" y="1"/>
                </a:moveTo>
                <a:cubicBezTo>
                  <a:pt x="2549" y="1"/>
                  <a:pt x="1634" y="254"/>
                  <a:pt x="1099" y="930"/>
                </a:cubicBezTo>
                <a:cubicBezTo>
                  <a:pt x="0" y="2334"/>
                  <a:pt x="2397" y="4783"/>
                  <a:pt x="5884" y="4783"/>
                </a:cubicBezTo>
                <a:cubicBezTo>
                  <a:pt x="6609" y="4783"/>
                  <a:pt x="7382" y="4677"/>
                  <a:pt x="8180" y="4434"/>
                </a:cubicBezTo>
                <a:cubicBezTo>
                  <a:pt x="10160" y="3807"/>
                  <a:pt x="11082" y="3192"/>
                  <a:pt x="11586" y="2971"/>
                </a:cubicBezTo>
                <a:cubicBezTo>
                  <a:pt x="12215" y="2718"/>
                  <a:pt x="12688" y="2559"/>
                  <a:pt x="13026" y="2462"/>
                </a:cubicBezTo>
                <a:lnTo>
                  <a:pt x="13026" y="2462"/>
                </a:lnTo>
                <a:cubicBezTo>
                  <a:pt x="12972" y="2464"/>
                  <a:pt x="12916" y="2465"/>
                  <a:pt x="12857" y="2465"/>
                </a:cubicBezTo>
                <a:cubicBezTo>
                  <a:pt x="12502" y="2465"/>
                  <a:pt x="12052" y="2423"/>
                  <a:pt x="11536" y="2295"/>
                </a:cubicBezTo>
                <a:cubicBezTo>
                  <a:pt x="11490" y="2285"/>
                  <a:pt x="6845" y="1"/>
                  <a:pt x="3623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6"/>
          <p:cNvSpPr/>
          <p:nvPr/>
        </p:nvSpPr>
        <p:spPr>
          <a:xfrm>
            <a:off x="8766148" y="575316"/>
            <a:ext cx="563460" cy="76818"/>
          </a:xfrm>
          <a:custGeom>
            <a:rect b="b" l="l" r="r" t="t"/>
            <a:pathLst>
              <a:path extrusionOk="0" h="2012" w="14758">
                <a:moveTo>
                  <a:pt x="14457" y="0"/>
                </a:moveTo>
                <a:lnTo>
                  <a:pt x="14457" y="0"/>
                </a:lnTo>
                <a:cubicBezTo>
                  <a:pt x="11735" y="1293"/>
                  <a:pt x="8353" y="1875"/>
                  <a:pt x="5238" y="1875"/>
                </a:cubicBezTo>
                <a:cubicBezTo>
                  <a:pt x="3319" y="1875"/>
                  <a:pt x="1500" y="1654"/>
                  <a:pt x="0" y="1242"/>
                </a:cubicBezTo>
                <a:lnTo>
                  <a:pt x="0" y="1242"/>
                </a:lnTo>
                <a:cubicBezTo>
                  <a:pt x="1836" y="1798"/>
                  <a:pt x="3817" y="2012"/>
                  <a:pt x="5705" y="2012"/>
                </a:cubicBezTo>
                <a:cubicBezTo>
                  <a:pt x="10530" y="2012"/>
                  <a:pt x="14758" y="619"/>
                  <a:pt x="14457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6"/>
          <p:cNvSpPr/>
          <p:nvPr/>
        </p:nvSpPr>
        <p:spPr>
          <a:xfrm>
            <a:off x="9036040" y="677141"/>
            <a:ext cx="177461" cy="436436"/>
          </a:xfrm>
          <a:custGeom>
            <a:rect b="b" l="l" r="r" t="t"/>
            <a:pathLst>
              <a:path extrusionOk="0" h="11431" w="4648">
                <a:moveTo>
                  <a:pt x="4647" y="1"/>
                </a:moveTo>
                <a:lnTo>
                  <a:pt x="4647" y="1"/>
                </a:lnTo>
                <a:cubicBezTo>
                  <a:pt x="4637" y="14"/>
                  <a:pt x="4626" y="27"/>
                  <a:pt x="4616" y="41"/>
                </a:cubicBezTo>
                <a:lnTo>
                  <a:pt x="4616" y="41"/>
                </a:lnTo>
                <a:cubicBezTo>
                  <a:pt x="4626" y="28"/>
                  <a:pt x="4637" y="14"/>
                  <a:pt x="4647" y="1"/>
                </a:cubicBezTo>
                <a:close/>
                <a:moveTo>
                  <a:pt x="4616" y="41"/>
                </a:moveTo>
                <a:cubicBezTo>
                  <a:pt x="2592" y="2638"/>
                  <a:pt x="0" y="3266"/>
                  <a:pt x="37" y="7131"/>
                </a:cubicBezTo>
                <a:cubicBezTo>
                  <a:pt x="111" y="9083"/>
                  <a:pt x="1514" y="11430"/>
                  <a:pt x="2648" y="11430"/>
                </a:cubicBezTo>
                <a:cubicBezTo>
                  <a:pt x="3399" y="11430"/>
                  <a:pt x="4033" y="10399"/>
                  <a:pt x="4082" y="7537"/>
                </a:cubicBezTo>
                <a:cubicBezTo>
                  <a:pt x="4155" y="4055"/>
                  <a:pt x="2978" y="2176"/>
                  <a:pt x="4616" y="4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6"/>
          <p:cNvSpPr/>
          <p:nvPr/>
        </p:nvSpPr>
        <p:spPr>
          <a:xfrm>
            <a:off x="9076511" y="567260"/>
            <a:ext cx="277301" cy="448348"/>
          </a:xfrm>
          <a:custGeom>
            <a:rect b="b" l="l" r="r" t="t"/>
            <a:pathLst>
              <a:path extrusionOk="0" h="11743" w="7263">
                <a:moveTo>
                  <a:pt x="6983" y="1"/>
                </a:moveTo>
                <a:cubicBezTo>
                  <a:pt x="5584" y="1"/>
                  <a:pt x="0" y="5121"/>
                  <a:pt x="1165" y="11742"/>
                </a:cubicBezTo>
                <a:cubicBezTo>
                  <a:pt x="489" y="7231"/>
                  <a:pt x="2837" y="2289"/>
                  <a:pt x="7263" y="150"/>
                </a:cubicBezTo>
                <a:cubicBezTo>
                  <a:pt x="7216" y="49"/>
                  <a:pt x="7119" y="1"/>
                  <a:pt x="6983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6"/>
          <p:cNvSpPr/>
          <p:nvPr/>
        </p:nvSpPr>
        <p:spPr>
          <a:xfrm>
            <a:off x="8766797" y="784617"/>
            <a:ext cx="260808" cy="390085"/>
          </a:xfrm>
          <a:custGeom>
            <a:rect b="b" l="l" r="r" t="t"/>
            <a:pathLst>
              <a:path extrusionOk="0" h="10217" w="6831">
                <a:moveTo>
                  <a:pt x="6831" y="1"/>
                </a:moveTo>
                <a:cubicBezTo>
                  <a:pt x="6826" y="7"/>
                  <a:pt x="6822" y="13"/>
                  <a:pt x="6818" y="19"/>
                </a:cubicBezTo>
                <a:lnTo>
                  <a:pt x="6818" y="19"/>
                </a:lnTo>
                <a:cubicBezTo>
                  <a:pt x="6822" y="13"/>
                  <a:pt x="6826" y="7"/>
                  <a:pt x="6831" y="1"/>
                </a:cubicBezTo>
                <a:close/>
                <a:moveTo>
                  <a:pt x="6818" y="19"/>
                </a:moveTo>
                <a:cubicBezTo>
                  <a:pt x="6109" y="954"/>
                  <a:pt x="5376" y="1455"/>
                  <a:pt x="4692" y="1956"/>
                </a:cubicBezTo>
                <a:cubicBezTo>
                  <a:pt x="1" y="5535"/>
                  <a:pt x="2120" y="10216"/>
                  <a:pt x="4112" y="10216"/>
                </a:cubicBezTo>
                <a:cubicBezTo>
                  <a:pt x="5206" y="10216"/>
                  <a:pt x="6261" y="8806"/>
                  <a:pt x="6130" y="5029"/>
                </a:cubicBezTo>
                <a:cubicBezTo>
                  <a:pt x="6069" y="3216"/>
                  <a:pt x="5519" y="1744"/>
                  <a:pt x="6818" y="19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6"/>
          <p:cNvSpPr/>
          <p:nvPr/>
        </p:nvSpPr>
        <p:spPr>
          <a:xfrm>
            <a:off x="8905886" y="678516"/>
            <a:ext cx="244696" cy="407953"/>
          </a:xfrm>
          <a:custGeom>
            <a:rect b="b" l="l" r="r" t="t"/>
            <a:pathLst>
              <a:path extrusionOk="0" h="10685" w="6409">
                <a:moveTo>
                  <a:pt x="6183" y="1"/>
                </a:moveTo>
                <a:cubicBezTo>
                  <a:pt x="4949" y="1"/>
                  <a:pt x="1" y="5259"/>
                  <a:pt x="262" y="10685"/>
                </a:cubicBezTo>
                <a:cubicBezTo>
                  <a:pt x="176" y="6640"/>
                  <a:pt x="3089" y="2030"/>
                  <a:pt x="6409" y="112"/>
                </a:cubicBezTo>
                <a:cubicBezTo>
                  <a:pt x="6363" y="37"/>
                  <a:pt x="6286" y="1"/>
                  <a:pt x="6183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6"/>
          <p:cNvSpPr/>
          <p:nvPr/>
        </p:nvSpPr>
        <p:spPr>
          <a:xfrm>
            <a:off x="8411879" y="846812"/>
            <a:ext cx="430938" cy="176163"/>
          </a:xfrm>
          <a:custGeom>
            <a:rect b="b" l="l" r="r" t="t"/>
            <a:pathLst>
              <a:path extrusionOk="0" h="4614" w="11287">
                <a:moveTo>
                  <a:pt x="11275" y="440"/>
                </a:moveTo>
                <a:cubicBezTo>
                  <a:pt x="11255" y="440"/>
                  <a:pt x="11159" y="471"/>
                  <a:pt x="10983" y="560"/>
                </a:cubicBezTo>
                <a:lnTo>
                  <a:pt x="10983" y="560"/>
                </a:lnTo>
                <a:cubicBezTo>
                  <a:pt x="11071" y="532"/>
                  <a:pt x="11159" y="499"/>
                  <a:pt x="11246" y="462"/>
                </a:cubicBezTo>
                <a:cubicBezTo>
                  <a:pt x="11276" y="449"/>
                  <a:pt x="11286" y="440"/>
                  <a:pt x="11275" y="440"/>
                </a:cubicBezTo>
                <a:close/>
                <a:moveTo>
                  <a:pt x="5046" y="0"/>
                </a:moveTo>
                <a:cubicBezTo>
                  <a:pt x="4946" y="0"/>
                  <a:pt x="4845" y="3"/>
                  <a:pt x="4743" y="7"/>
                </a:cubicBezTo>
                <a:cubicBezTo>
                  <a:pt x="1866" y="155"/>
                  <a:pt x="268" y="1703"/>
                  <a:pt x="158" y="2699"/>
                </a:cubicBezTo>
                <a:cubicBezTo>
                  <a:pt x="0" y="3833"/>
                  <a:pt x="1331" y="4614"/>
                  <a:pt x="3134" y="4614"/>
                </a:cubicBezTo>
                <a:cubicBezTo>
                  <a:pt x="4715" y="4614"/>
                  <a:pt x="6659" y="4014"/>
                  <a:pt x="8284" y="2527"/>
                </a:cubicBezTo>
                <a:cubicBezTo>
                  <a:pt x="9690" y="1308"/>
                  <a:pt x="10564" y="771"/>
                  <a:pt x="10983" y="560"/>
                </a:cubicBezTo>
                <a:lnTo>
                  <a:pt x="10983" y="560"/>
                </a:lnTo>
                <a:cubicBezTo>
                  <a:pt x="10648" y="666"/>
                  <a:pt x="10305" y="709"/>
                  <a:pt x="9951" y="709"/>
                </a:cubicBezTo>
                <a:cubicBezTo>
                  <a:pt x="8508" y="709"/>
                  <a:pt x="6894" y="0"/>
                  <a:pt x="5046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6"/>
          <p:cNvSpPr/>
          <p:nvPr/>
        </p:nvSpPr>
        <p:spPr>
          <a:xfrm>
            <a:off x="8515117" y="785266"/>
            <a:ext cx="470263" cy="160623"/>
          </a:xfrm>
          <a:custGeom>
            <a:rect b="b" l="l" r="r" t="t"/>
            <a:pathLst>
              <a:path extrusionOk="0" h="4207" w="12317">
                <a:moveTo>
                  <a:pt x="12086" y="1"/>
                </a:moveTo>
                <a:cubicBezTo>
                  <a:pt x="11951" y="1"/>
                  <a:pt x="11686" y="536"/>
                  <a:pt x="9477" y="1545"/>
                </a:cubicBezTo>
                <a:cubicBezTo>
                  <a:pt x="6925" y="2660"/>
                  <a:pt x="3390" y="3518"/>
                  <a:pt x="1451" y="3932"/>
                </a:cubicBezTo>
                <a:lnTo>
                  <a:pt x="1451" y="3932"/>
                </a:lnTo>
                <a:cubicBezTo>
                  <a:pt x="1912" y="3849"/>
                  <a:pt x="2496" y="3746"/>
                  <a:pt x="3219" y="3623"/>
                </a:cubicBezTo>
                <a:cubicBezTo>
                  <a:pt x="6059" y="3119"/>
                  <a:pt x="9993" y="1975"/>
                  <a:pt x="12316" y="279"/>
                </a:cubicBezTo>
                <a:cubicBezTo>
                  <a:pt x="12176" y="92"/>
                  <a:pt x="12142" y="1"/>
                  <a:pt x="12086" y="1"/>
                </a:cubicBezTo>
                <a:close/>
                <a:moveTo>
                  <a:pt x="1451" y="3932"/>
                </a:moveTo>
                <a:cubicBezTo>
                  <a:pt x="413" y="4120"/>
                  <a:pt x="1" y="4207"/>
                  <a:pt x="40" y="4207"/>
                </a:cubicBezTo>
                <a:cubicBezTo>
                  <a:pt x="80" y="4207"/>
                  <a:pt x="619" y="4110"/>
                  <a:pt x="1451" y="3932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6"/>
          <p:cNvSpPr/>
          <p:nvPr/>
        </p:nvSpPr>
        <p:spPr>
          <a:xfrm>
            <a:off x="8687269" y="1024004"/>
            <a:ext cx="84072" cy="160852"/>
          </a:xfrm>
          <a:custGeom>
            <a:rect b="b" l="l" r="r" t="t"/>
            <a:pathLst>
              <a:path extrusionOk="0" h="4213" w="2202">
                <a:moveTo>
                  <a:pt x="1513" y="1"/>
                </a:moveTo>
                <a:cubicBezTo>
                  <a:pt x="1157" y="1082"/>
                  <a:pt x="75" y="1291"/>
                  <a:pt x="26" y="2705"/>
                </a:cubicBezTo>
                <a:cubicBezTo>
                  <a:pt x="0" y="3698"/>
                  <a:pt x="564" y="4213"/>
                  <a:pt x="1118" y="4213"/>
                </a:cubicBezTo>
                <a:cubicBezTo>
                  <a:pt x="1634" y="4213"/>
                  <a:pt x="2141" y="3766"/>
                  <a:pt x="2152" y="2840"/>
                </a:cubicBezTo>
                <a:cubicBezTo>
                  <a:pt x="2202" y="1537"/>
                  <a:pt x="1169" y="1070"/>
                  <a:pt x="1513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6"/>
          <p:cNvSpPr/>
          <p:nvPr/>
        </p:nvSpPr>
        <p:spPr>
          <a:xfrm>
            <a:off x="8725181" y="970285"/>
            <a:ext cx="51810" cy="180477"/>
          </a:xfrm>
          <a:custGeom>
            <a:rect b="b" l="l" r="r" t="t"/>
            <a:pathLst>
              <a:path extrusionOk="0" h="4727" w="1357">
                <a:moveTo>
                  <a:pt x="1267" y="1"/>
                </a:moveTo>
                <a:cubicBezTo>
                  <a:pt x="871" y="1"/>
                  <a:pt x="0" y="1982"/>
                  <a:pt x="102" y="4727"/>
                </a:cubicBezTo>
                <a:cubicBezTo>
                  <a:pt x="114" y="3264"/>
                  <a:pt x="336" y="1088"/>
                  <a:pt x="1356" y="43"/>
                </a:cubicBezTo>
                <a:cubicBezTo>
                  <a:pt x="1330" y="15"/>
                  <a:pt x="1301" y="1"/>
                  <a:pt x="1267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6"/>
          <p:cNvSpPr/>
          <p:nvPr/>
        </p:nvSpPr>
        <p:spPr>
          <a:xfrm>
            <a:off x="330786" y="1845884"/>
            <a:ext cx="287212" cy="318310"/>
          </a:xfrm>
          <a:custGeom>
            <a:rect b="b" l="l" r="r" t="t"/>
            <a:pathLst>
              <a:path extrusionOk="0" h="7257" w="6548">
                <a:moveTo>
                  <a:pt x="2208" y="0"/>
                </a:moveTo>
                <a:cubicBezTo>
                  <a:pt x="2589" y="1414"/>
                  <a:pt x="1249" y="2324"/>
                  <a:pt x="757" y="3639"/>
                </a:cubicBezTo>
                <a:cubicBezTo>
                  <a:pt x="1" y="5640"/>
                  <a:pt x="1558" y="7257"/>
                  <a:pt x="3249" y="7257"/>
                </a:cubicBezTo>
                <a:cubicBezTo>
                  <a:pt x="3344" y="7257"/>
                  <a:pt x="3440" y="7251"/>
                  <a:pt x="3536" y="7241"/>
                </a:cubicBezTo>
                <a:cubicBezTo>
                  <a:pt x="5478" y="7032"/>
                  <a:pt x="6547" y="4549"/>
                  <a:pt x="5060" y="2840"/>
                </a:cubicBezTo>
                <a:cubicBezTo>
                  <a:pt x="4101" y="1746"/>
                  <a:pt x="2601" y="1438"/>
                  <a:pt x="2208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6"/>
          <p:cNvSpPr/>
          <p:nvPr/>
        </p:nvSpPr>
        <p:spPr>
          <a:xfrm>
            <a:off x="-655157" y="222775"/>
            <a:ext cx="1131521" cy="1839242"/>
          </a:xfrm>
          <a:custGeom>
            <a:rect b="b" l="l" r="r" t="t"/>
            <a:pathLst>
              <a:path extrusionOk="0" h="41932" w="25797">
                <a:moveTo>
                  <a:pt x="1328" y="861"/>
                </a:moveTo>
                <a:lnTo>
                  <a:pt x="1328" y="861"/>
                </a:lnTo>
                <a:cubicBezTo>
                  <a:pt x="1" y="2656"/>
                  <a:pt x="1156" y="1"/>
                  <a:pt x="10290" y="10131"/>
                </a:cubicBezTo>
                <a:cubicBezTo>
                  <a:pt x="15367" y="16056"/>
                  <a:pt x="17408" y="19289"/>
                  <a:pt x="20641" y="25817"/>
                </a:cubicBezTo>
                <a:cubicBezTo>
                  <a:pt x="23178" y="31343"/>
                  <a:pt x="24850" y="37770"/>
                  <a:pt x="25493" y="40542"/>
                </a:cubicBezTo>
                <a:lnTo>
                  <a:pt x="25493" y="40542"/>
                </a:lnTo>
                <a:cubicBezTo>
                  <a:pt x="25404" y="40096"/>
                  <a:pt x="25295" y="39535"/>
                  <a:pt x="25165" y="38848"/>
                </a:cubicBezTo>
                <a:cubicBezTo>
                  <a:pt x="22559" y="25092"/>
                  <a:pt x="14101" y="10549"/>
                  <a:pt x="1328" y="861"/>
                </a:cubicBezTo>
                <a:close/>
                <a:moveTo>
                  <a:pt x="25493" y="40542"/>
                </a:moveTo>
                <a:cubicBezTo>
                  <a:pt x="25685" y="41505"/>
                  <a:pt x="25782" y="41931"/>
                  <a:pt x="25789" y="41931"/>
                </a:cubicBezTo>
                <a:cubicBezTo>
                  <a:pt x="25797" y="41931"/>
                  <a:pt x="25696" y="41420"/>
                  <a:pt x="25493" y="40542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6"/>
          <p:cNvSpPr/>
          <p:nvPr/>
        </p:nvSpPr>
        <p:spPr>
          <a:xfrm>
            <a:off x="-222453" y="1039286"/>
            <a:ext cx="367568" cy="588108"/>
          </a:xfrm>
          <a:custGeom>
            <a:rect b="b" l="l" r="r" t="t"/>
            <a:pathLst>
              <a:path extrusionOk="0" h="13408" w="8380">
                <a:moveTo>
                  <a:pt x="5801" y="0"/>
                </a:moveTo>
                <a:cubicBezTo>
                  <a:pt x="5762" y="0"/>
                  <a:pt x="5785" y="343"/>
                  <a:pt x="6023" y="1127"/>
                </a:cubicBezTo>
                <a:lnTo>
                  <a:pt x="6023" y="1127"/>
                </a:lnTo>
                <a:cubicBezTo>
                  <a:pt x="6050" y="728"/>
                  <a:pt x="5994" y="353"/>
                  <a:pt x="5822" y="23"/>
                </a:cubicBezTo>
                <a:cubicBezTo>
                  <a:pt x="5814" y="8"/>
                  <a:pt x="5807" y="0"/>
                  <a:pt x="5801" y="0"/>
                </a:cubicBezTo>
                <a:close/>
                <a:moveTo>
                  <a:pt x="6023" y="1127"/>
                </a:moveTo>
                <a:cubicBezTo>
                  <a:pt x="5896" y="2989"/>
                  <a:pt x="3960" y="5373"/>
                  <a:pt x="3474" y="6132"/>
                </a:cubicBezTo>
                <a:cubicBezTo>
                  <a:pt x="0" y="11460"/>
                  <a:pt x="578" y="13407"/>
                  <a:pt x="2215" y="13407"/>
                </a:cubicBezTo>
                <a:cubicBezTo>
                  <a:pt x="3758" y="13407"/>
                  <a:pt x="6243" y="11676"/>
                  <a:pt x="7162" y="9415"/>
                </a:cubicBezTo>
                <a:cubicBezTo>
                  <a:pt x="8379" y="6464"/>
                  <a:pt x="6744" y="3219"/>
                  <a:pt x="6486" y="2457"/>
                </a:cubicBezTo>
                <a:cubicBezTo>
                  <a:pt x="6279" y="1919"/>
                  <a:pt x="6129" y="1478"/>
                  <a:pt x="6023" y="1127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6"/>
          <p:cNvSpPr/>
          <p:nvPr/>
        </p:nvSpPr>
        <p:spPr>
          <a:xfrm>
            <a:off x="-73539" y="809268"/>
            <a:ext cx="271816" cy="701756"/>
          </a:xfrm>
          <a:custGeom>
            <a:rect b="b" l="l" r="r" t="t"/>
            <a:pathLst>
              <a:path extrusionOk="0" h="15999" w="6197">
                <a:moveTo>
                  <a:pt x="98" y="1"/>
                </a:moveTo>
                <a:cubicBezTo>
                  <a:pt x="1" y="1"/>
                  <a:pt x="131" y="358"/>
                  <a:pt x="644" y="1148"/>
                </a:cubicBezTo>
                <a:cubicBezTo>
                  <a:pt x="3300" y="5144"/>
                  <a:pt x="3300" y="11635"/>
                  <a:pt x="79" y="15999"/>
                </a:cubicBezTo>
                <a:cubicBezTo>
                  <a:pt x="6196" y="8113"/>
                  <a:pt x="562" y="1"/>
                  <a:pt x="98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6"/>
          <p:cNvSpPr/>
          <p:nvPr/>
        </p:nvSpPr>
        <p:spPr>
          <a:xfrm>
            <a:off x="88445" y="949148"/>
            <a:ext cx="676097" cy="329627"/>
          </a:xfrm>
          <a:custGeom>
            <a:rect b="b" l="l" r="r" t="t"/>
            <a:pathLst>
              <a:path extrusionOk="0" h="7515" w="15414">
                <a:moveTo>
                  <a:pt x="0" y="0"/>
                </a:moveTo>
                <a:cubicBezTo>
                  <a:pt x="3492" y="2594"/>
                  <a:pt x="3725" y="5729"/>
                  <a:pt x="8458" y="7143"/>
                </a:cubicBezTo>
                <a:cubicBezTo>
                  <a:pt x="9274" y="7400"/>
                  <a:pt x="10063" y="7515"/>
                  <a:pt x="10785" y="7515"/>
                </a:cubicBezTo>
                <a:cubicBezTo>
                  <a:pt x="13614" y="7515"/>
                  <a:pt x="15414" y="5758"/>
                  <a:pt x="13720" y="3946"/>
                </a:cubicBezTo>
                <a:cubicBezTo>
                  <a:pt x="12134" y="2201"/>
                  <a:pt x="8790" y="1389"/>
                  <a:pt x="6442" y="1254"/>
                </a:cubicBezTo>
                <a:cubicBezTo>
                  <a:pt x="5985" y="1228"/>
                  <a:pt x="5556" y="1222"/>
                  <a:pt x="5148" y="1222"/>
                </a:cubicBezTo>
                <a:cubicBezTo>
                  <a:pt x="4879" y="1222"/>
                  <a:pt x="4618" y="1225"/>
                  <a:pt x="4364" y="1225"/>
                </a:cubicBezTo>
                <a:cubicBezTo>
                  <a:pt x="2843" y="1225"/>
                  <a:pt x="1559" y="1143"/>
                  <a:pt x="0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6"/>
          <p:cNvSpPr/>
          <p:nvPr/>
        </p:nvSpPr>
        <p:spPr>
          <a:xfrm>
            <a:off x="-99199" y="779661"/>
            <a:ext cx="669737" cy="385727"/>
          </a:xfrm>
          <a:custGeom>
            <a:rect b="b" l="l" r="r" t="t"/>
            <a:pathLst>
              <a:path extrusionOk="0" h="8794" w="15269">
                <a:moveTo>
                  <a:pt x="334" y="1"/>
                </a:moveTo>
                <a:cubicBezTo>
                  <a:pt x="235" y="1"/>
                  <a:pt x="129" y="50"/>
                  <a:pt x="0" y="151"/>
                </a:cubicBezTo>
                <a:cubicBezTo>
                  <a:pt x="3270" y="4282"/>
                  <a:pt x="10241" y="8019"/>
                  <a:pt x="15269" y="8794"/>
                </a:cubicBezTo>
                <a:cubicBezTo>
                  <a:pt x="13117" y="8400"/>
                  <a:pt x="10708" y="7454"/>
                  <a:pt x="9024" y="6605"/>
                </a:cubicBezTo>
                <a:cubicBezTo>
                  <a:pt x="1486" y="2804"/>
                  <a:pt x="1087" y="1"/>
                  <a:pt x="334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6"/>
          <p:cNvSpPr/>
          <p:nvPr/>
        </p:nvSpPr>
        <p:spPr>
          <a:xfrm>
            <a:off x="225077" y="1219037"/>
            <a:ext cx="562756" cy="421738"/>
          </a:xfrm>
          <a:custGeom>
            <a:rect b="b" l="l" r="r" t="t"/>
            <a:pathLst>
              <a:path extrusionOk="0" h="9615" w="12830">
                <a:moveTo>
                  <a:pt x="107" y="1"/>
                </a:moveTo>
                <a:cubicBezTo>
                  <a:pt x="0" y="1"/>
                  <a:pt x="181" y="365"/>
                  <a:pt x="808" y="804"/>
                </a:cubicBezTo>
                <a:lnTo>
                  <a:pt x="808" y="804"/>
                </a:lnTo>
                <a:cubicBezTo>
                  <a:pt x="449" y="223"/>
                  <a:pt x="191" y="1"/>
                  <a:pt x="107" y="1"/>
                </a:cubicBezTo>
                <a:close/>
                <a:moveTo>
                  <a:pt x="808" y="804"/>
                </a:moveTo>
                <a:lnTo>
                  <a:pt x="808" y="804"/>
                </a:lnTo>
                <a:cubicBezTo>
                  <a:pt x="1109" y="1292"/>
                  <a:pt x="1480" y="2031"/>
                  <a:pt x="1876" y="3104"/>
                </a:cubicBezTo>
                <a:cubicBezTo>
                  <a:pt x="3541" y="7792"/>
                  <a:pt x="6824" y="9614"/>
                  <a:pt x="9056" y="9614"/>
                </a:cubicBezTo>
                <a:cubicBezTo>
                  <a:pt x="11654" y="9614"/>
                  <a:pt x="12829" y="7146"/>
                  <a:pt x="8380" y="3854"/>
                </a:cubicBezTo>
                <a:cubicBezTo>
                  <a:pt x="6376" y="2403"/>
                  <a:pt x="4298" y="2157"/>
                  <a:pt x="2848" y="1739"/>
                </a:cubicBezTo>
                <a:cubicBezTo>
                  <a:pt x="1911" y="1458"/>
                  <a:pt x="1249" y="1113"/>
                  <a:pt x="808" y="804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6"/>
          <p:cNvSpPr/>
          <p:nvPr/>
        </p:nvSpPr>
        <p:spPr>
          <a:xfrm>
            <a:off x="49057" y="1037576"/>
            <a:ext cx="547930" cy="490734"/>
          </a:xfrm>
          <a:custGeom>
            <a:rect b="b" l="l" r="r" t="t"/>
            <a:pathLst>
              <a:path extrusionOk="0" h="11188" w="12492">
                <a:moveTo>
                  <a:pt x="1132" y="0"/>
                </a:moveTo>
                <a:lnTo>
                  <a:pt x="1132" y="0"/>
                </a:lnTo>
                <a:cubicBezTo>
                  <a:pt x="1" y="689"/>
                  <a:pt x="7869" y="8839"/>
                  <a:pt x="12491" y="11187"/>
                </a:cubicBezTo>
                <a:cubicBezTo>
                  <a:pt x="8963" y="9282"/>
                  <a:pt x="3455" y="3909"/>
                  <a:pt x="1132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6"/>
          <p:cNvSpPr/>
          <p:nvPr/>
        </p:nvSpPr>
        <p:spPr>
          <a:xfrm>
            <a:off x="15677" y="1492479"/>
            <a:ext cx="337785" cy="513191"/>
          </a:xfrm>
          <a:custGeom>
            <a:rect b="b" l="l" r="r" t="t"/>
            <a:pathLst>
              <a:path extrusionOk="0" h="11700" w="7701">
                <a:moveTo>
                  <a:pt x="5815" y="0"/>
                </a:moveTo>
                <a:cubicBezTo>
                  <a:pt x="5803" y="0"/>
                  <a:pt x="5797" y="153"/>
                  <a:pt x="5834" y="500"/>
                </a:cubicBezTo>
                <a:lnTo>
                  <a:pt x="5834" y="500"/>
                </a:lnTo>
                <a:cubicBezTo>
                  <a:pt x="5847" y="348"/>
                  <a:pt x="5845" y="195"/>
                  <a:pt x="5827" y="42"/>
                </a:cubicBezTo>
                <a:cubicBezTo>
                  <a:pt x="5823" y="14"/>
                  <a:pt x="5819" y="0"/>
                  <a:pt x="5815" y="0"/>
                </a:cubicBezTo>
                <a:close/>
                <a:moveTo>
                  <a:pt x="5834" y="500"/>
                </a:moveTo>
                <a:cubicBezTo>
                  <a:pt x="5641" y="2758"/>
                  <a:pt x="2146" y="4893"/>
                  <a:pt x="983" y="8106"/>
                </a:cubicBezTo>
                <a:cubicBezTo>
                  <a:pt x="0" y="10596"/>
                  <a:pt x="838" y="11699"/>
                  <a:pt x="2154" y="11699"/>
                </a:cubicBezTo>
                <a:cubicBezTo>
                  <a:pt x="4294" y="11699"/>
                  <a:pt x="7701" y="8777"/>
                  <a:pt x="6589" y="4148"/>
                </a:cubicBezTo>
                <a:cubicBezTo>
                  <a:pt x="6088" y="2240"/>
                  <a:pt x="5898" y="1090"/>
                  <a:pt x="5834" y="50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6"/>
          <p:cNvSpPr/>
          <p:nvPr/>
        </p:nvSpPr>
        <p:spPr>
          <a:xfrm>
            <a:off x="142879" y="1280752"/>
            <a:ext cx="163432" cy="620128"/>
          </a:xfrm>
          <a:custGeom>
            <a:rect b="b" l="l" r="r" t="t"/>
            <a:pathLst>
              <a:path extrusionOk="0" h="14138" w="3726">
                <a:moveTo>
                  <a:pt x="2054" y="1"/>
                </a:moveTo>
                <a:lnTo>
                  <a:pt x="1661" y="185"/>
                </a:lnTo>
                <a:cubicBezTo>
                  <a:pt x="3369" y="3639"/>
                  <a:pt x="3259" y="9110"/>
                  <a:pt x="1" y="14138"/>
                </a:cubicBezTo>
                <a:cubicBezTo>
                  <a:pt x="3431" y="9171"/>
                  <a:pt x="3726" y="3664"/>
                  <a:pt x="2054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6"/>
          <p:cNvSpPr/>
          <p:nvPr/>
        </p:nvSpPr>
        <p:spPr>
          <a:xfrm>
            <a:off x="412502" y="1706750"/>
            <a:ext cx="207952" cy="172731"/>
          </a:xfrm>
          <a:custGeom>
            <a:rect b="b" l="l" r="r" t="t"/>
            <a:pathLst>
              <a:path extrusionOk="0" h="3938" w="4741">
                <a:moveTo>
                  <a:pt x="1" y="0"/>
                </a:moveTo>
                <a:cubicBezTo>
                  <a:pt x="3" y="3"/>
                  <a:pt x="5" y="5"/>
                  <a:pt x="7" y="7"/>
                </a:cubicBezTo>
                <a:lnTo>
                  <a:pt x="7" y="7"/>
                </a:lnTo>
                <a:cubicBezTo>
                  <a:pt x="5" y="5"/>
                  <a:pt x="3" y="3"/>
                  <a:pt x="1" y="0"/>
                </a:cubicBezTo>
                <a:close/>
                <a:moveTo>
                  <a:pt x="7" y="7"/>
                </a:moveTo>
                <a:cubicBezTo>
                  <a:pt x="1018" y="1124"/>
                  <a:pt x="323" y="2228"/>
                  <a:pt x="1759" y="3381"/>
                </a:cubicBezTo>
                <a:cubicBezTo>
                  <a:pt x="2265" y="3775"/>
                  <a:pt x="2730" y="3938"/>
                  <a:pt x="3117" y="3938"/>
                </a:cubicBezTo>
                <a:cubicBezTo>
                  <a:pt x="4298" y="3938"/>
                  <a:pt x="4740" y="2412"/>
                  <a:pt x="3332" y="1291"/>
                </a:cubicBezTo>
                <a:cubicBezTo>
                  <a:pt x="2044" y="249"/>
                  <a:pt x="940" y="1029"/>
                  <a:pt x="7" y="7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6"/>
          <p:cNvSpPr/>
          <p:nvPr/>
        </p:nvSpPr>
        <p:spPr>
          <a:xfrm>
            <a:off x="330567" y="1632315"/>
            <a:ext cx="218391" cy="195802"/>
          </a:xfrm>
          <a:custGeom>
            <a:rect b="b" l="l" r="r" t="t"/>
            <a:pathLst>
              <a:path extrusionOk="0" h="4464" w="4979">
                <a:moveTo>
                  <a:pt x="910" y="1"/>
                </a:moveTo>
                <a:cubicBezTo>
                  <a:pt x="0" y="308"/>
                  <a:pt x="3577" y="3431"/>
                  <a:pt x="4979" y="4463"/>
                </a:cubicBezTo>
                <a:cubicBezTo>
                  <a:pt x="3799" y="3529"/>
                  <a:pt x="1352" y="1451"/>
                  <a:pt x="910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6"/>
          <p:cNvSpPr/>
          <p:nvPr/>
        </p:nvSpPr>
        <p:spPr>
          <a:xfrm>
            <a:off x="-199513" y="437353"/>
            <a:ext cx="624470" cy="531219"/>
          </a:xfrm>
          <a:custGeom>
            <a:rect b="b" l="l" r="r" t="t"/>
            <a:pathLst>
              <a:path extrusionOk="0" h="12111" w="14237">
                <a:moveTo>
                  <a:pt x="8415" y="0"/>
                </a:moveTo>
                <a:cubicBezTo>
                  <a:pt x="7534" y="0"/>
                  <a:pt x="6660" y="164"/>
                  <a:pt x="5815" y="370"/>
                </a:cubicBezTo>
                <a:cubicBezTo>
                  <a:pt x="4721" y="653"/>
                  <a:pt x="3689" y="985"/>
                  <a:pt x="2730" y="1157"/>
                </a:cubicBezTo>
                <a:cubicBezTo>
                  <a:pt x="2360" y="1215"/>
                  <a:pt x="1990" y="1251"/>
                  <a:pt x="1621" y="1251"/>
                </a:cubicBezTo>
                <a:cubicBezTo>
                  <a:pt x="1523" y="1251"/>
                  <a:pt x="1426" y="1248"/>
                  <a:pt x="1328" y="1243"/>
                </a:cubicBezTo>
                <a:cubicBezTo>
                  <a:pt x="861" y="1194"/>
                  <a:pt x="419" y="1071"/>
                  <a:pt x="1" y="874"/>
                </a:cubicBezTo>
                <a:lnTo>
                  <a:pt x="1" y="874"/>
                </a:lnTo>
                <a:cubicBezTo>
                  <a:pt x="419" y="1071"/>
                  <a:pt x="775" y="1378"/>
                  <a:pt x="1045" y="1760"/>
                </a:cubicBezTo>
                <a:cubicBezTo>
                  <a:pt x="1304" y="2128"/>
                  <a:pt x="1500" y="2546"/>
                  <a:pt x="1599" y="2989"/>
                </a:cubicBezTo>
                <a:cubicBezTo>
                  <a:pt x="1857" y="3886"/>
                  <a:pt x="1869" y="4919"/>
                  <a:pt x="1820" y="5952"/>
                </a:cubicBezTo>
                <a:cubicBezTo>
                  <a:pt x="1771" y="6997"/>
                  <a:pt x="1685" y="8017"/>
                  <a:pt x="1771" y="8914"/>
                </a:cubicBezTo>
                <a:cubicBezTo>
                  <a:pt x="1845" y="9812"/>
                  <a:pt x="2066" y="10598"/>
                  <a:pt x="2681" y="11225"/>
                </a:cubicBezTo>
                <a:cubicBezTo>
                  <a:pt x="3308" y="11879"/>
                  <a:pt x="4176" y="12110"/>
                  <a:pt x="5175" y="12110"/>
                </a:cubicBezTo>
                <a:cubicBezTo>
                  <a:pt x="5624" y="12110"/>
                  <a:pt x="6099" y="12064"/>
                  <a:pt x="6590" y="11988"/>
                </a:cubicBezTo>
                <a:cubicBezTo>
                  <a:pt x="8139" y="11742"/>
                  <a:pt x="9811" y="11152"/>
                  <a:pt x="10807" y="10512"/>
                </a:cubicBezTo>
                <a:cubicBezTo>
                  <a:pt x="12097" y="9664"/>
                  <a:pt x="13093" y="8447"/>
                  <a:pt x="13659" y="7009"/>
                </a:cubicBezTo>
                <a:cubicBezTo>
                  <a:pt x="14236" y="5423"/>
                  <a:pt x="14163" y="3382"/>
                  <a:pt x="12614" y="1735"/>
                </a:cubicBezTo>
                <a:cubicBezTo>
                  <a:pt x="11716" y="788"/>
                  <a:pt x="10524" y="198"/>
                  <a:pt x="9233" y="51"/>
                </a:cubicBezTo>
                <a:cubicBezTo>
                  <a:pt x="8960" y="16"/>
                  <a:pt x="8687" y="0"/>
                  <a:pt x="8415" y="0"/>
                </a:cubicBezTo>
                <a:close/>
              </a:path>
            </a:pathLst>
          </a:custGeom>
          <a:solidFill>
            <a:srgbClr val="C335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6"/>
          <p:cNvSpPr/>
          <p:nvPr/>
        </p:nvSpPr>
        <p:spPr>
          <a:xfrm>
            <a:off x="-430844" y="367830"/>
            <a:ext cx="622321" cy="417396"/>
          </a:xfrm>
          <a:custGeom>
            <a:rect b="b" l="l" r="r" t="t"/>
            <a:pathLst>
              <a:path extrusionOk="0" h="9516" w="14188">
                <a:moveTo>
                  <a:pt x="283" y="1"/>
                </a:moveTo>
                <a:lnTo>
                  <a:pt x="1" y="1095"/>
                </a:lnTo>
                <a:cubicBezTo>
                  <a:pt x="5496" y="2336"/>
                  <a:pt x="10462" y="5287"/>
                  <a:pt x="14187" y="9516"/>
                </a:cubicBezTo>
                <a:cubicBezTo>
                  <a:pt x="10671" y="4955"/>
                  <a:pt x="5803" y="1636"/>
                  <a:pt x="283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6"/>
          <p:cNvSpPr/>
          <p:nvPr/>
        </p:nvSpPr>
        <p:spPr>
          <a:xfrm>
            <a:off x="-645463" y="797031"/>
            <a:ext cx="538456" cy="537710"/>
          </a:xfrm>
          <a:custGeom>
            <a:rect b="b" l="l" r="r" t="t"/>
            <a:pathLst>
              <a:path extrusionOk="0" h="12259" w="12276">
                <a:moveTo>
                  <a:pt x="6187" y="0"/>
                </a:moveTo>
                <a:cubicBezTo>
                  <a:pt x="4914" y="0"/>
                  <a:pt x="3590" y="549"/>
                  <a:pt x="2582" y="1735"/>
                </a:cubicBezTo>
                <a:cubicBezTo>
                  <a:pt x="1611" y="2878"/>
                  <a:pt x="1" y="6357"/>
                  <a:pt x="923" y="7795"/>
                </a:cubicBezTo>
                <a:cubicBezTo>
                  <a:pt x="1931" y="9541"/>
                  <a:pt x="6135" y="9025"/>
                  <a:pt x="7537" y="11213"/>
                </a:cubicBezTo>
                <a:cubicBezTo>
                  <a:pt x="7690" y="11441"/>
                  <a:pt x="7785" y="11638"/>
                  <a:pt x="7842" y="11797"/>
                </a:cubicBezTo>
                <a:lnTo>
                  <a:pt x="7842" y="11797"/>
                </a:lnTo>
                <a:cubicBezTo>
                  <a:pt x="7908" y="11311"/>
                  <a:pt x="8181" y="10419"/>
                  <a:pt x="9012" y="9012"/>
                </a:cubicBezTo>
                <a:cubicBezTo>
                  <a:pt x="12275" y="3471"/>
                  <a:pt x="9390" y="0"/>
                  <a:pt x="6187" y="0"/>
                </a:cubicBezTo>
                <a:close/>
                <a:moveTo>
                  <a:pt x="7842" y="11797"/>
                </a:moveTo>
                <a:cubicBezTo>
                  <a:pt x="7799" y="12114"/>
                  <a:pt x="7845" y="12258"/>
                  <a:pt x="7881" y="12258"/>
                </a:cubicBezTo>
                <a:cubicBezTo>
                  <a:pt x="7920" y="12258"/>
                  <a:pt x="7948" y="12092"/>
                  <a:pt x="7842" y="11797"/>
                </a:cubicBezTo>
                <a:close/>
              </a:path>
            </a:pathLst>
          </a:custGeom>
          <a:solidFill>
            <a:srgbClr val="C335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6"/>
          <p:cNvSpPr/>
          <p:nvPr/>
        </p:nvSpPr>
        <p:spPr>
          <a:xfrm>
            <a:off x="-451328" y="955595"/>
            <a:ext cx="195802" cy="581880"/>
          </a:xfrm>
          <a:custGeom>
            <a:rect b="b" l="l" r="r" t="t"/>
            <a:pathLst>
              <a:path extrusionOk="0" h="13266" w="4464">
                <a:moveTo>
                  <a:pt x="0" y="1"/>
                </a:moveTo>
                <a:lnTo>
                  <a:pt x="0" y="1"/>
                </a:lnTo>
                <a:cubicBezTo>
                  <a:pt x="2853" y="3713"/>
                  <a:pt x="3861" y="8680"/>
                  <a:pt x="2730" y="13068"/>
                </a:cubicBezTo>
                <a:lnTo>
                  <a:pt x="3578" y="13265"/>
                </a:lnTo>
                <a:cubicBezTo>
                  <a:pt x="4463" y="8532"/>
                  <a:pt x="3148" y="3652"/>
                  <a:pt x="0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6"/>
          <p:cNvSpPr/>
          <p:nvPr/>
        </p:nvSpPr>
        <p:spPr>
          <a:xfrm>
            <a:off x="8970333" y="82950"/>
            <a:ext cx="632719" cy="564377"/>
          </a:xfrm>
          <a:custGeom>
            <a:rect b="b" l="l" r="r" t="t"/>
            <a:pathLst>
              <a:path extrusionOk="0" h="14782" w="16572">
                <a:moveTo>
                  <a:pt x="15146" y="0"/>
                </a:moveTo>
                <a:lnTo>
                  <a:pt x="15146" y="0"/>
                </a:lnTo>
                <a:cubicBezTo>
                  <a:pt x="14187" y="1138"/>
                  <a:pt x="12944" y="1461"/>
                  <a:pt x="11577" y="1461"/>
                </a:cubicBezTo>
                <a:cubicBezTo>
                  <a:pt x="9784" y="1461"/>
                  <a:pt x="7777" y="906"/>
                  <a:pt x="5912" y="906"/>
                </a:cubicBezTo>
                <a:cubicBezTo>
                  <a:pt x="4711" y="906"/>
                  <a:pt x="3569" y="1137"/>
                  <a:pt x="2582" y="1893"/>
                </a:cubicBezTo>
                <a:cubicBezTo>
                  <a:pt x="0" y="3848"/>
                  <a:pt x="566" y="8679"/>
                  <a:pt x="1942" y="11101"/>
                </a:cubicBezTo>
                <a:cubicBezTo>
                  <a:pt x="3140" y="13187"/>
                  <a:pt x="5536" y="14781"/>
                  <a:pt x="8011" y="14781"/>
                </a:cubicBezTo>
                <a:cubicBezTo>
                  <a:pt x="9168" y="14781"/>
                  <a:pt x="10343" y="14432"/>
                  <a:pt x="11421" y="13621"/>
                </a:cubicBezTo>
                <a:cubicBezTo>
                  <a:pt x="16572" y="9688"/>
                  <a:pt x="12195" y="3504"/>
                  <a:pt x="15146" y="0"/>
                </a:cubicBezTo>
                <a:close/>
              </a:path>
            </a:pathLst>
          </a:custGeom>
          <a:solidFill>
            <a:srgbClr val="C335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6"/>
          <p:cNvSpPr/>
          <p:nvPr/>
        </p:nvSpPr>
        <p:spPr>
          <a:xfrm>
            <a:off x="9166958" y="-129673"/>
            <a:ext cx="546852" cy="559032"/>
          </a:xfrm>
          <a:custGeom>
            <a:rect b="b" l="l" r="r" t="t"/>
            <a:pathLst>
              <a:path extrusionOk="0" h="14642" w="14323">
                <a:moveTo>
                  <a:pt x="13290" y="0"/>
                </a:moveTo>
                <a:cubicBezTo>
                  <a:pt x="9910" y="5741"/>
                  <a:pt x="5386" y="10720"/>
                  <a:pt x="1" y="14642"/>
                </a:cubicBezTo>
                <a:cubicBezTo>
                  <a:pt x="5681" y="11003"/>
                  <a:pt x="10549" y="6245"/>
                  <a:pt x="14323" y="652"/>
                </a:cubicBezTo>
                <a:lnTo>
                  <a:pt x="13290" y="0"/>
                </a:ln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"/>
          <p:cNvSpPr txBox="1"/>
          <p:nvPr>
            <p:ph type="title"/>
          </p:nvPr>
        </p:nvSpPr>
        <p:spPr>
          <a:xfrm>
            <a:off x="1065950" y="1171575"/>
            <a:ext cx="3524100" cy="129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7" name="Google Shape;407;p7"/>
          <p:cNvSpPr txBox="1"/>
          <p:nvPr>
            <p:ph idx="1" type="body"/>
          </p:nvPr>
        </p:nvSpPr>
        <p:spPr>
          <a:xfrm>
            <a:off x="1065950" y="2618513"/>
            <a:ext cx="3347100" cy="11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408" name="Google Shape;408;p7"/>
          <p:cNvGrpSpPr/>
          <p:nvPr/>
        </p:nvGrpSpPr>
        <p:grpSpPr>
          <a:xfrm flipH="1">
            <a:off x="-1536370" y="2824980"/>
            <a:ext cx="4270137" cy="3843079"/>
            <a:chOff x="6044218" y="2406636"/>
            <a:chExt cx="4270564" cy="3843464"/>
          </a:xfrm>
        </p:grpSpPr>
        <p:grpSp>
          <p:nvGrpSpPr>
            <p:cNvPr id="409" name="Google Shape;409;p7"/>
            <p:cNvGrpSpPr/>
            <p:nvPr/>
          </p:nvGrpSpPr>
          <p:grpSpPr>
            <a:xfrm rot="-7186932">
              <a:off x="7400603" y="3954203"/>
              <a:ext cx="2316852" cy="1038139"/>
              <a:chOff x="9701643" y="3353072"/>
              <a:chExt cx="3041201" cy="1362706"/>
            </a:xfrm>
          </p:grpSpPr>
          <p:sp>
            <p:nvSpPr>
              <p:cNvPr id="410" name="Google Shape;410;p7"/>
              <p:cNvSpPr/>
              <p:nvPr/>
            </p:nvSpPr>
            <p:spPr>
              <a:xfrm>
                <a:off x="9980033" y="3353072"/>
                <a:ext cx="2762810" cy="1362706"/>
              </a:xfrm>
              <a:custGeom>
                <a:rect b="b" l="l" r="r" t="t"/>
                <a:pathLst>
                  <a:path extrusionOk="0" h="26418" w="53561">
                    <a:moveTo>
                      <a:pt x="46340" y="0"/>
                    </a:moveTo>
                    <a:cubicBezTo>
                      <a:pt x="43444" y="0"/>
                      <a:pt x="40543" y="2510"/>
                      <a:pt x="37493" y="4714"/>
                    </a:cubicBezTo>
                    <a:cubicBezTo>
                      <a:pt x="33704" y="7499"/>
                      <a:pt x="31647" y="8289"/>
                      <a:pt x="29780" y="8289"/>
                    </a:cubicBezTo>
                    <a:cubicBezTo>
                      <a:pt x="27855" y="8289"/>
                      <a:pt x="26133" y="7449"/>
                      <a:pt x="22926" y="7087"/>
                    </a:cubicBezTo>
                    <a:cubicBezTo>
                      <a:pt x="22437" y="7043"/>
                      <a:pt x="21984" y="7023"/>
                      <a:pt x="21563" y="7023"/>
                    </a:cubicBezTo>
                    <a:cubicBezTo>
                      <a:pt x="14894" y="7023"/>
                      <a:pt x="16060" y="12199"/>
                      <a:pt x="5850" y="12558"/>
                    </a:cubicBezTo>
                    <a:cubicBezTo>
                      <a:pt x="5752" y="12555"/>
                      <a:pt x="5655" y="12554"/>
                      <a:pt x="5561" y="12554"/>
                    </a:cubicBezTo>
                    <a:cubicBezTo>
                      <a:pt x="1846" y="12554"/>
                      <a:pt x="716" y="14435"/>
                      <a:pt x="428" y="18176"/>
                    </a:cubicBezTo>
                    <a:cubicBezTo>
                      <a:pt x="1" y="23778"/>
                      <a:pt x="2330" y="26418"/>
                      <a:pt x="6693" y="26418"/>
                    </a:cubicBezTo>
                    <a:cubicBezTo>
                      <a:pt x="7223" y="26418"/>
                      <a:pt x="7782" y="26379"/>
                      <a:pt x="8370" y="26302"/>
                    </a:cubicBezTo>
                    <a:cubicBezTo>
                      <a:pt x="13462" y="25740"/>
                      <a:pt x="15388" y="22725"/>
                      <a:pt x="21405" y="22725"/>
                    </a:cubicBezTo>
                    <a:cubicBezTo>
                      <a:pt x="22230" y="22725"/>
                      <a:pt x="23133" y="22781"/>
                      <a:pt x="24130" y="22909"/>
                    </a:cubicBezTo>
                    <a:cubicBezTo>
                      <a:pt x="25494" y="23070"/>
                      <a:pt x="26731" y="23145"/>
                      <a:pt x="27857" y="23145"/>
                    </a:cubicBezTo>
                    <a:cubicBezTo>
                      <a:pt x="39605" y="23145"/>
                      <a:pt x="39381" y="14943"/>
                      <a:pt x="46886" y="10455"/>
                    </a:cubicBezTo>
                    <a:cubicBezTo>
                      <a:pt x="50315" y="8390"/>
                      <a:pt x="53561" y="5563"/>
                      <a:pt x="50942" y="2514"/>
                    </a:cubicBezTo>
                    <a:cubicBezTo>
                      <a:pt x="49396" y="700"/>
                      <a:pt x="47869" y="0"/>
                      <a:pt x="46340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7"/>
              <p:cNvSpPr/>
              <p:nvPr/>
            </p:nvSpPr>
            <p:spPr>
              <a:xfrm>
                <a:off x="9701643" y="3534333"/>
                <a:ext cx="2795823" cy="956494"/>
              </a:xfrm>
              <a:custGeom>
                <a:rect b="b" l="l" r="r" t="t"/>
                <a:pathLst>
                  <a:path extrusionOk="0" h="18543" w="54201">
                    <a:moveTo>
                      <a:pt x="47496" y="1"/>
                    </a:moveTo>
                    <a:lnTo>
                      <a:pt x="47496" y="1"/>
                    </a:lnTo>
                    <a:cubicBezTo>
                      <a:pt x="47488" y="1"/>
                      <a:pt x="47118" y="522"/>
                      <a:pt x="46320" y="1606"/>
                    </a:cubicBezTo>
                    <a:cubicBezTo>
                      <a:pt x="41686" y="7913"/>
                      <a:pt x="44427" y="7089"/>
                      <a:pt x="34359" y="10642"/>
                    </a:cubicBezTo>
                    <a:cubicBezTo>
                      <a:pt x="33978" y="10775"/>
                      <a:pt x="33810" y="10825"/>
                      <a:pt x="33749" y="10825"/>
                    </a:cubicBezTo>
                    <a:cubicBezTo>
                      <a:pt x="33659" y="10825"/>
                      <a:pt x="33806" y="10715"/>
                      <a:pt x="33842" y="10605"/>
                    </a:cubicBezTo>
                    <a:cubicBezTo>
                      <a:pt x="34313" y="9354"/>
                      <a:pt x="36354" y="5992"/>
                      <a:pt x="36235" y="5992"/>
                    </a:cubicBezTo>
                    <a:cubicBezTo>
                      <a:pt x="36183" y="5992"/>
                      <a:pt x="35721" y="6629"/>
                      <a:pt x="34543" y="8355"/>
                    </a:cubicBezTo>
                    <a:cubicBezTo>
                      <a:pt x="32539" y="11170"/>
                      <a:pt x="34150" y="11023"/>
                      <a:pt x="29257" y="12277"/>
                    </a:cubicBezTo>
                    <a:cubicBezTo>
                      <a:pt x="24560" y="13342"/>
                      <a:pt x="22502" y="13781"/>
                      <a:pt x="21753" y="13781"/>
                    </a:cubicBezTo>
                    <a:cubicBezTo>
                      <a:pt x="20964" y="13781"/>
                      <a:pt x="21632" y="13292"/>
                      <a:pt x="22200" y="12535"/>
                    </a:cubicBezTo>
                    <a:cubicBezTo>
                      <a:pt x="23737" y="10347"/>
                      <a:pt x="25274" y="8552"/>
                      <a:pt x="28175" y="5860"/>
                    </a:cubicBezTo>
                    <a:cubicBezTo>
                      <a:pt x="29060" y="5005"/>
                      <a:pt x="29407" y="4648"/>
                      <a:pt x="29373" y="4648"/>
                    </a:cubicBezTo>
                    <a:cubicBezTo>
                      <a:pt x="29206" y="4648"/>
                      <a:pt x="19590" y="13531"/>
                      <a:pt x="20184" y="13961"/>
                    </a:cubicBezTo>
                    <a:cubicBezTo>
                      <a:pt x="18341" y="14236"/>
                      <a:pt x="14253" y="14545"/>
                      <a:pt x="11305" y="14545"/>
                    </a:cubicBezTo>
                    <a:cubicBezTo>
                      <a:pt x="10694" y="14545"/>
                      <a:pt x="10132" y="14531"/>
                      <a:pt x="9649" y="14502"/>
                    </a:cubicBezTo>
                    <a:cubicBezTo>
                      <a:pt x="8665" y="14440"/>
                      <a:pt x="8272" y="14735"/>
                      <a:pt x="12378" y="11355"/>
                    </a:cubicBezTo>
                    <a:cubicBezTo>
                      <a:pt x="12694" y="11098"/>
                      <a:pt x="12806" y="10989"/>
                      <a:pt x="12771" y="10989"/>
                    </a:cubicBezTo>
                    <a:cubicBezTo>
                      <a:pt x="12576" y="10989"/>
                      <a:pt x="7895" y="14284"/>
                      <a:pt x="7854" y="14305"/>
                    </a:cubicBezTo>
                    <a:cubicBezTo>
                      <a:pt x="7726" y="14355"/>
                      <a:pt x="7461" y="14375"/>
                      <a:pt x="7124" y="14375"/>
                    </a:cubicBezTo>
                    <a:cubicBezTo>
                      <a:pt x="5974" y="14375"/>
                      <a:pt x="3976" y="14144"/>
                      <a:pt x="3662" y="14096"/>
                    </a:cubicBezTo>
                    <a:cubicBezTo>
                      <a:pt x="1681" y="13803"/>
                      <a:pt x="812" y="13611"/>
                      <a:pt x="425" y="13611"/>
                    </a:cubicBezTo>
                    <a:cubicBezTo>
                      <a:pt x="0" y="13611"/>
                      <a:pt x="156" y="13843"/>
                      <a:pt x="60" y="14428"/>
                    </a:cubicBezTo>
                    <a:cubicBezTo>
                      <a:pt x="17701" y="16579"/>
                      <a:pt x="5420" y="13703"/>
                      <a:pt x="14751" y="18165"/>
                    </a:cubicBezTo>
                    <a:cubicBezTo>
                      <a:pt x="15281" y="18427"/>
                      <a:pt x="15519" y="18543"/>
                      <a:pt x="15545" y="18543"/>
                    </a:cubicBezTo>
                    <a:cubicBezTo>
                      <a:pt x="15645" y="18543"/>
                      <a:pt x="12784" y="16913"/>
                      <a:pt x="11308" y="15215"/>
                    </a:cubicBezTo>
                    <a:cubicBezTo>
                      <a:pt x="15488" y="15055"/>
                      <a:pt x="17873" y="14957"/>
                      <a:pt x="23049" y="14059"/>
                    </a:cubicBezTo>
                    <a:lnTo>
                      <a:pt x="23049" y="14059"/>
                    </a:lnTo>
                    <a:cubicBezTo>
                      <a:pt x="22782" y="14454"/>
                      <a:pt x="28773" y="17835"/>
                      <a:pt x="35459" y="17835"/>
                    </a:cubicBezTo>
                    <a:cubicBezTo>
                      <a:pt x="35860" y="17835"/>
                      <a:pt x="36264" y="17822"/>
                      <a:pt x="36670" y="17797"/>
                    </a:cubicBezTo>
                    <a:lnTo>
                      <a:pt x="36670" y="17797"/>
                    </a:lnTo>
                    <a:cubicBezTo>
                      <a:pt x="36631" y="17797"/>
                      <a:pt x="36593" y="17797"/>
                      <a:pt x="36554" y="17797"/>
                    </a:cubicBezTo>
                    <a:cubicBezTo>
                      <a:pt x="31410" y="17797"/>
                      <a:pt x="27400" y="16169"/>
                      <a:pt x="24094" y="13850"/>
                    </a:cubicBezTo>
                    <a:cubicBezTo>
                      <a:pt x="29763" y="12812"/>
                      <a:pt x="34133" y="10814"/>
                      <a:pt x="35260" y="10814"/>
                    </a:cubicBezTo>
                    <a:cubicBezTo>
                      <a:pt x="35267" y="10814"/>
                      <a:pt x="35274" y="10814"/>
                      <a:pt x="35281" y="10814"/>
                    </a:cubicBezTo>
                    <a:cubicBezTo>
                      <a:pt x="36289" y="10826"/>
                      <a:pt x="36375" y="11822"/>
                      <a:pt x="41538" y="12006"/>
                    </a:cubicBezTo>
                    <a:cubicBezTo>
                      <a:pt x="40112" y="11810"/>
                      <a:pt x="38711" y="11551"/>
                      <a:pt x="37358" y="11023"/>
                    </a:cubicBezTo>
                    <a:cubicBezTo>
                      <a:pt x="35109" y="10138"/>
                      <a:pt x="35588" y="10802"/>
                      <a:pt x="40628" y="8392"/>
                    </a:cubicBezTo>
                    <a:cubicBezTo>
                      <a:pt x="44665" y="6364"/>
                      <a:pt x="44812" y="6087"/>
                      <a:pt x="45323" y="6087"/>
                    </a:cubicBezTo>
                    <a:cubicBezTo>
                      <a:pt x="45515" y="6087"/>
                      <a:pt x="45758" y="6126"/>
                      <a:pt x="46278" y="6126"/>
                    </a:cubicBezTo>
                    <a:cubicBezTo>
                      <a:pt x="46891" y="6126"/>
                      <a:pt x="47888" y="6072"/>
                      <a:pt x="49639" y="5835"/>
                    </a:cubicBezTo>
                    <a:cubicBezTo>
                      <a:pt x="51066" y="5614"/>
                      <a:pt x="52455" y="5392"/>
                      <a:pt x="54200" y="4630"/>
                    </a:cubicBezTo>
                    <a:lnTo>
                      <a:pt x="54200" y="4630"/>
                    </a:lnTo>
                    <a:cubicBezTo>
                      <a:pt x="52098" y="5442"/>
                      <a:pt x="49971" y="5700"/>
                      <a:pt x="47636" y="5810"/>
                    </a:cubicBezTo>
                    <a:cubicBezTo>
                      <a:pt x="46920" y="5841"/>
                      <a:pt x="46400" y="5882"/>
                      <a:pt x="46091" y="5882"/>
                    </a:cubicBezTo>
                    <a:cubicBezTo>
                      <a:pt x="45155" y="5882"/>
                      <a:pt x="46171" y="5504"/>
                      <a:pt x="49603" y="3303"/>
                    </a:cubicBezTo>
                    <a:cubicBezTo>
                      <a:pt x="51923" y="1752"/>
                      <a:pt x="53788" y="242"/>
                      <a:pt x="53773" y="242"/>
                    </a:cubicBezTo>
                    <a:lnTo>
                      <a:pt x="53773" y="242"/>
                    </a:lnTo>
                    <a:cubicBezTo>
                      <a:pt x="53772" y="242"/>
                      <a:pt x="53751" y="258"/>
                      <a:pt x="53709" y="291"/>
                    </a:cubicBezTo>
                    <a:cubicBezTo>
                      <a:pt x="52110" y="1397"/>
                      <a:pt x="49357" y="3721"/>
                      <a:pt x="43112" y="6941"/>
                    </a:cubicBezTo>
                    <a:cubicBezTo>
                      <a:pt x="45823" y="2462"/>
                      <a:pt x="47513" y="1"/>
                      <a:pt x="47496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2" name="Google Shape;412;p7"/>
            <p:cNvGrpSpPr/>
            <p:nvPr/>
          </p:nvGrpSpPr>
          <p:grpSpPr>
            <a:xfrm>
              <a:off x="7874620" y="2406636"/>
              <a:ext cx="2440162" cy="3843464"/>
              <a:chOff x="7417420" y="2406636"/>
              <a:chExt cx="2440162" cy="3843464"/>
            </a:xfrm>
          </p:grpSpPr>
          <p:sp>
            <p:nvSpPr>
              <p:cNvPr id="413" name="Google Shape;413;p7"/>
              <p:cNvSpPr/>
              <p:nvPr/>
            </p:nvSpPr>
            <p:spPr>
              <a:xfrm>
                <a:off x="7610636" y="3133795"/>
                <a:ext cx="486526" cy="218400"/>
              </a:xfrm>
              <a:custGeom>
                <a:rect b="b" l="l" r="r" t="t"/>
                <a:pathLst>
                  <a:path extrusionOk="0" h="4234" w="9432">
                    <a:moveTo>
                      <a:pt x="3876" y="0"/>
                    </a:moveTo>
                    <a:cubicBezTo>
                      <a:pt x="287" y="0"/>
                      <a:pt x="0" y="4184"/>
                      <a:pt x="3801" y="4232"/>
                    </a:cubicBezTo>
                    <a:cubicBezTo>
                      <a:pt x="3840" y="4233"/>
                      <a:pt x="3878" y="4234"/>
                      <a:pt x="3916" y="4234"/>
                    </a:cubicBezTo>
                    <a:cubicBezTo>
                      <a:pt x="6055" y="4234"/>
                      <a:pt x="7042" y="2800"/>
                      <a:pt x="8580" y="2800"/>
                    </a:cubicBezTo>
                    <a:cubicBezTo>
                      <a:pt x="8845" y="2800"/>
                      <a:pt x="9126" y="2842"/>
                      <a:pt x="9431" y="2942"/>
                    </a:cubicBezTo>
                    <a:cubicBezTo>
                      <a:pt x="7280" y="2241"/>
                      <a:pt x="6850" y="90"/>
                      <a:pt x="4047" y="3"/>
                    </a:cubicBezTo>
                    <a:cubicBezTo>
                      <a:pt x="3989" y="1"/>
                      <a:pt x="3932" y="0"/>
                      <a:pt x="3876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14" name="Google Shape;414;p7"/>
              <p:cNvGrpSpPr/>
              <p:nvPr/>
            </p:nvGrpSpPr>
            <p:grpSpPr>
              <a:xfrm>
                <a:off x="7417420" y="2406636"/>
                <a:ext cx="2440162" cy="3843464"/>
                <a:chOff x="7341220" y="2406636"/>
                <a:chExt cx="2440162" cy="3843464"/>
              </a:xfrm>
            </p:grpSpPr>
            <p:sp>
              <p:nvSpPr>
                <p:cNvPr id="415" name="Google Shape;415;p7"/>
                <p:cNvSpPr/>
                <p:nvPr/>
              </p:nvSpPr>
              <p:spPr>
                <a:xfrm>
                  <a:off x="7341220" y="2604610"/>
                  <a:ext cx="584069" cy="471051"/>
                </a:xfrm>
                <a:custGeom>
                  <a:rect b="b" l="l" r="r" t="t"/>
                  <a:pathLst>
                    <a:path extrusionOk="0" h="9132" w="11323">
                      <a:moveTo>
                        <a:pt x="5055" y="1"/>
                      </a:moveTo>
                      <a:cubicBezTo>
                        <a:pt x="3681" y="1"/>
                        <a:pt x="2337" y="632"/>
                        <a:pt x="1562" y="1854"/>
                      </a:cubicBezTo>
                      <a:cubicBezTo>
                        <a:pt x="1" y="4312"/>
                        <a:pt x="1107" y="8246"/>
                        <a:pt x="4869" y="8603"/>
                      </a:cubicBezTo>
                      <a:cubicBezTo>
                        <a:pt x="5066" y="8623"/>
                        <a:pt x="5265" y="8632"/>
                        <a:pt x="5464" y="8632"/>
                      </a:cubicBezTo>
                      <a:cubicBezTo>
                        <a:pt x="6650" y="8632"/>
                        <a:pt x="7846" y="8322"/>
                        <a:pt x="8962" y="8322"/>
                      </a:cubicBezTo>
                      <a:cubicBezTo>
                        <a:pt x="9810" y="8322"/>
                        <a:pt x="10610" y="8501"/>
                        <a:pt x="11323" y="9131"/>
                      </a:cubicBezTo>
                      <a:cubicBezTo>
                        <a:pt x="9479" y="7496"/>
                        <a:pt x="10130" y="5050"/>
                        <a:pt x="9208" y="2825"/>
                      </a:cubicBezTo>
                      <a:cubicBezTo>
                        <a:pt x="8409" y="917"/>
                        <a:pt x="6711" y="1"/>
                        <a:pt x="5055" y="1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" name="Google Shape;416;p7"/>
                <p:cNvSpPr/>
                <p:nvPr/>
              </p:nvSpPr>
              <p:spPr>
                <a:xfrm>
                  <a:off x="7584948" y="2805163"/>
                  <a:ext cx="2196434" cy="3444937"/>
                </a:xfrm>
                <a:custGeom>
                  <a:rect b="b" l="l" r="r" t="t"/>
                  <a:pathLst>
                    <a:path extrusionOk="0" h="66785" w="42581">
                      <a:moveTo>
                        <a:pt x="124" y="1"/>
                      </a:moveTo>
                      <a:cubicBezTo>
                        <a:pt x="1" y="1"/>
                        <a:pt x="1139" y="1011"/>
                        <a:pt x="4090" y="3338"/>
                      </a:cubicBezTo>
                      <a:cubicBezTo>
                        <a:pt x="22395" y="17746"/>
                        <a:pt x="37037" y="40968"/>
                        <a:pt x="41180" y="66784"/>
                      </a:cubicBezTo>
                      <a:lnTo>
                        <a:pt x="42581" y="66551"/>
                      </a:lnTo>
                      <a:cubicBezTo>
                        <a:pt x="39385" y="48652"/>
                        <a:pt x="31836" y="33506"/>
                        <a:pt x="20588" y="19135"/>
                      </a:cubicBezTo>
                      <a:cubicBezTo>
                        <a:pt x="12378" y="9207"/>
                        <a:pt x="498" y="1"/>
                        <a:pt x="124" y="1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" name="Google Shape;417;p7"/>
                <p:cNvSpPr/>
                <p:nvPr/>
              </p:nvSpPr>
              <p:spPr>
                <a:xfrm>
                  <a:off x="7808506" y="4067954"/>
                  <a:ext cx="1220184" cy="469349"/>
                </a:xfrm>
                <a:custGeom>
                  <a:rect b="b" l="l" r="r" t="t"/>
                  <a:pathLst>
                    <a:path extrusionOk="0" h="9099" w="23655">
                      <a:moveTo>
                        <a:pt x="9720" y="0"/>
                      </a:moveTo>
                      <a:cubicBezTo>
                        <a:pt x="9649" y="0"/>
                        <a:pt x="9577" y="1"/>
                        <a:pt x="9505" y="2"/>
                      </a:cubicBezTo>
                      <a:cubicBezTo>
                        <a:pt x="5399" y="174"/>
                        <a:pt x="2006" y="2534"/>
                        <a:pt x="1182" y="4526"/>
                      </a:cubicBezTo>
                      <a:cubicBezTo>
                        <a:pt x="0" y="7329"/>
                        <a:pt x="3857" y="7992"/>
                        <a:pt x="8446" y="7992"/>
                      </a:cubicBezTo>
                      <a:cubicBezTo>
                        <a:pt x="12563" y="7992"/>
                        <a:pt x="17271" y="7458"/>
                        <a:pt x="19459" y="7458"/>
                      </a:cubicBezTo>
                      <a:cubicBezTo>
                        <a:pt x="19881" y="7458"/>
                        <a:pt x="20209" y="7478"/>
                        <a:pt x="20421" y="7525"/>
                      </a:cubicBezTo>
                      <a:cubicBezTo>
                        <a:pt x="21513" y="7773"/>
                        <a:pt x="22533" y="8247"/>
                        <a:pt x="23415" y="8911"/>
                      </a:cubicBezTo>
                      <a:lnTo>
                        <a:pt x="23415" y="8911"/>
                      </a:lnTo>
                      <a:cubicBezTo>
                        <a:pt x="18450" y="4958"/>
                        <a:pt x="17107" y="0"/>
                        <a:pt x="9720" y="0"/>
                      </a:cubicBezTo>
                      <a:close/>
                      <a:moveTo>
                        <a:pt x="23415" y="8911"/>
                      </a:moveTo>
                      <a:cubicBezTo>
                        <a:pt x="23494" y="8974"/>
                        <a:pt x="23574" y="9036"/>
                        <a:pt x="23655" y="9099"/>
                      </a:cubicBezTo>
                      <a:cubicBezTo>
                        <a:pt x="23576" y="9035"/>
                        <a:pt x="23496" y="8972"/>
                        <a:pt x="23415" y="8911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" name="Google Shape;418;p7"/>
                <p:cNvSpPr/>
                <p:nvPr/>
              </p:nvSpPr>
              <p:spPr>
                <a:xfrm>
                  <a:off x="8130981" y="4275316"/>
                  <a:ext cx="1220132" cy="637405"/>
                </a:xfrm>
                <a:custGeom>
                  <a:rect b="b" l="l" r="r" t="t"/>
                  <a:pathLst>
                    <a:path extrusionOk="0" h="12357" w="23654">
                      <a:moveTo>
                        <a:pt x="3718" y="0"/>
                      </a:moveTo>
                      <a:cubicBezTo>
                        <a:pt x="2481" y="0"/>
                        <a:pt x="1237" y="109"/>
                        <a:pt x="1" y="334"/>
                      </a:cubicBezTo>
                      <a:cubicBezTo>
                        <a:pt x="1054" y="168"/>
                        <a:pt x="2118" y="87"/>
                        <a:pt x="3182" y="87"/>
                      </a:cubicBezTo>
                      <a:cubicBezTo>
                        <a:pt x="11257" y="87"/>
                        <a:pt x="19343" y="4753"/>
                        <a:pt x="23014" y="12357"/>
                      </a:cubicBezTo>
                      <a:lnTo>
                        <a:pt x="23654" y="12062"/>
                      </a:lnTo>
                      <a:cubicBezTo>
                        <a:pt x="19923" y="4804"/>
                        <a:pt x="11956" y="0"/>
                        <a:pt x="3718" y="0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19" name="Google Shape;419;p7"/>
                <p:cNvGrpSpPr/>
                <p:nvPr/>
              </p:nvGrpSpPr>
              <p:grpSpPr>
                <a:xfrm>
                  <a:off x="7652314" y="3072428"/>
                  <a:ext cx="1711753" cy="1563515"/>
                  <a:chOff x="7652314" y="3072428"/>
                  <a:chExt cx="1711753" cy="1563515"/>
                </a:xfrm>
              </p:grpSpPr>
              <p:sp>
                <p:nvSpPr>
                  <p:cNvPr id="420" name="Google Shape;420;p7"/>
                  <p:cNvSpPr/>
                  <p:nvPr/>
                </p:nvSpPr>
                <p:spPr>
                  <a:xfrm>
                    <a:off x="8910762" y="3110184"/>
                    <a:ext cx="323474" cy="1525759"/>
                  </a:xfrm>
                  <a:custGeom>
                    <a:rect b="b" l="l" r="r" t="t"/>
                    <a:pathLst>
                      <a:path extrusionOk="0" h="29579" w="6271">
                        <a:moveTo>
                          <a:pt x="2472" y="0"/>
                        </a:moveTo>
                        <a:cubicBezTo>
                          <a:pt x="1" y="8225"/>
                          <a:pt x="616" y="20887"/>
                          <a:pt x="4365" y="28976"/>
                        </a:cubicBezTo>
                        <a:cubicBezTo>
                          <a:pt x="6271" y="28042"/>
                          <a:pt x="3603" y="29578"/>
                          <a:pt x="1882" y="18391"/>
                        </a:cubicBezTo>
                        <a:cubicBezTo>
                          <a:pt x="960" y="12970"/>
                          <a:pt x="935" y="5631"/>
                          <a:pt x="2472" y="0"/>
                        </a:cubicBezTo>
                        <a:close/>
                      </a:path>
                    </a:pathLst>
                  </a:custGeom>
                  <a:solidFill>
                    <a:srgbClr val="8F292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1" name="Google Shape;421;p7"/>
                  <p:cNvSpPr/>
                  <p:nvPr/>
                </p:nvSpPr>
                <p:spPr>
                  <a:xfrm>
                    <a:off x="8811670" y="3072428"/>
                    <a:ext cx="552397" cy="1313652"/>
                  </a:xfrm>
                  <a:custGeom>
                    <a:rect b="b" l="l" r="r" t="t"/>
                    <a:pathLst>
                      <a:path extrusionOk="0" h="25467" w="10709">
                        <a:moveTo>
                          <a:pt x="6283" y="0"/>
                        </a:moveTo>
                        <a:cubicBezTo>
                          <a:pt x="3789" y="0"/>
                          <a:pt x="303" y="3338"/>
                          <a:pt x="111" y="9209"/>
                        </a:cubicBezTo>
                        <a:cubicBezTo>
                          <a:pt x="0" y="14397"/>
                          <a:pt x="1783" y="16929"/>
                          <a:pt x="3725" y="21257"/>
                        </a:cubicBezTo>
                        <a:cubicBezTo>
                          <a:pt x="4229" y="22506"/>
                          <a:pt x="4548" y="23446"/>
                          <a:pt x="4741" y="24118"/>
                        </a:cubicBezTo>
                        <a:lnTo>
                          <a:pt x="4741" y="24118"/>
                        </a:lnTo>
                        <a:cubicBezTo>
                          <a:pt x="4712" y="23377"/>
                          <a:pt x="4773" y="22368"/>
                          <a:pt x="5065" y="21183"/>
                        </a:cubicBezTo>
                        <a:cubicBezTo>
                          <a:pt x="5692" y="18700"/>
                          <a:pt x="7008" y="16831"/>
                          <a:pt x="7930" y="14495"/>
                        </a:cubicBezTo>
                        <a:cubicBezTo>
                          <a:pt x="9380" y="10881"/>
                          <a:pt x="10708" y="2816"/>
                          <a:pt x="7708" y="468"/>
                        </a:cubicBezTo>
                        <a:cubicBezTo>
                          <a:pt x="7307" y="154"/>
                          <a:pt x="6818" y="0"/>
                          <a:pt x="6283" y="0"/>
                        </a:cubicBezTo>
                        <a:close/>
                        <a:moveTo>
                          <a:pt x="4741" y="24118"/>
                        </a:moveTo>
                        <a:cubicBezTo>
                          <a:pt x="4775" y="24970"/>
                          <a:pt x="4927" y="25467"/>
                          <a:pt x="4985" y="25467"/>
                        </a:cubicBezTo>
                        <a:cubicBezTo>
                          <a:pt x="5037" y="25467"/>
                          <a:pt x="5011" y="25053"/>
                          <a:pt x="4741" y="24118"/>
                        </a:cubicBezTo>
                        <a:close/>
                      </a:path>
                    </a:pathLst>
                  </a:custGeom>
                  <a:solidFill>
                    <a:srgbClr val="8F292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2" name="Google Shape;422;p7"/>
                  <p:cNvSpPr/>
                  <p:nvPr/>
                </p:nvSpPr>
                <p:spPr>
                  <a:xfrm>
                    <a:off x="7652314" y="3530980"/>
                    <a:ext cx="1090867" cy="510357"/>
                  </a:xfrm>
                  <a:custGeom>
                    <a:rect b="b" l="l" r="r" t="t"/>
                    <a:pathLst>
                      <a:path extrusionOk="0" h="9894" w="21148">
                        <a:moveTo>
                          <a:pt x="7968" y="1"/>
                        </a:moveTo>
                        <a:cubicBezTo>
                          <a:pt x="3482" y="1"/>
                          <a:pt x="0" y="3160"/>
                          <a:pt x="768" y="5224"/>
                        </a:cubicBezTo>
                        <a:cubicBezTo>
                          <a:pt x="1014" y="5900"/>
                          <a:pt x="2120" y="6724"/>
                          <a:pt x="3829" y="7437"/>
                        </a:cubicBezTo>
                        <a:cubicBezTo>
                          <a:pt x="5939" y="8273"/>
                          <a:pt x="8158" y="8503"/>
                          <a:pt x="10167" y="8503"/>
                        </a:cubicBezTo>
                        <a:cubicBezTo>
                          <a:pt x="12621" y="8503"/>
                          <a:pt x="14762" y="8160"/>
                          <a:pt x="16006" y="8160"/>
                        </a:cubicBezTo>
                        <a:cubicBezTo>
                          <a:pt x="16063" y="8160"/>
                          <a:pt x="16118" y="8161"/>
                          <a:pt x="16172" y="8162"/>
                        </a:cubicBezTo>
                        <a:cubicBezTo>
                          <a:pt x="17855" y="8203"/>
                          <a:pt x="19093" y="8598"/>
                          <a:pt x="19899" y="9000"/>
                        </a:cubicBezTo>
                        <a:lnTo>
                          <a:pt x="19899" y="9000"/>
                        </a:lnTo>
                        <a:cubicBezTo>
                          <a:pt x="19337" y="8419"/>
                          <a:pt x="18568" y="7509"/>
                          <a:pt x="17598" y="6146"/>
                        </a:cubicBezTo>
                        <a:cubicBezTo>
                          <a:pt x="16491" y="4695"/>
                          <a:pt x="15594" y="3368"/>
                          <a:pt x="14217" y="2212"/>
                        </a:cubicBezTo>
                        <a:cubicBezTo>
                          <a:pt x="12124" y="616"/>
                          <a:pt x="9948" y="1"/>
                          <a:pt x="7968" y="1"/>
                        </a:cubicBezTo>
                        <a:close/>
                        <a:moveTo>
                          <a:pt x="19899" y="9000"/>
                        </a:moveTo>
                        <a:lnTo>
                          <a:pt x="19899" y="9000"/>
                        </a:lnTo>
                        <a:cubicBezTo>
                          <a:pt x="20531" y="9654"/>
                          <a:pt x="20902" y="9893"/>
                          <a:pt x="21006" y="9893"/>
                        </a:cubicBezTo>
                        <a:cubicBezTo>
                          <a:pt x="21148" y="9893"/>
                          <a:pt x="20784" y="9442"/>
                          <a:pt x="19899" y="9000"/>
                        </a:cubicBezTo>
                        <a:close/>
                      </a:path>
                    </a:pathLst>
                  </a:custGeom>
                  <a:solidFill>
                    <a:srgbClr val="8F292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3" name="Google Shape;423;p7"/>
                  <p:cNvSpPr/>
                  <p:nvPr/>
                </p:nvSpPr>
                <p:spPr>
                  <a:xfrm>
                    <a:off x="7930344" y="3741695"/>
                    <a:ext cx="1114853" cy="627604"/>
                  </a:xfrm>
                  <a:custGeom>
                    <a:rect b="b" l="l" r="r" t="t"/>
                    <a:pathLst>
                      <a:path extrusionOk="0" h="12167" w="21613">
                        <a:moveTo>
                          <a:pt x="815" y="0"/>
                        </a:moveTo>
                        <a:cubicBezTo>
                          <a:pt x="541" y="0"/>
                          <a:pt x="269" y="7"/>
                          <a:pt x="0" y="20"/>
                        </a:cubicBezTo>
                        <a:cubicBezTo>
                          <a:pt x="110" y="18"/>
                          <a:pt x="221" y="17"/>
                          <a:pt x="332" y="17"/>
                        </a:cubicBezTo>
                        <a:cubicBezTo>
                          <a:pt x="7400" y="17"/>
                          <a:pt x="16338" y="4626"/>
                          <a:pt x="21010" y="12166"/>
                        </a:cubicBezTo>
                        <a:lnTo>
                          <a:pt x="21612" y="11785"/>
                        </a:lnTo>
                        <a:cubicBezTo>
                          <a:pt x="16725" y="4378"/>
                          <a:pt x="7864" y="0"/>
                          <a:pt x="815" y="0"/>
                        </a:cubicBezTo>
                        <a:close/>
                      </a:path>
                    </a:pathLst>
                  </a:custGeom>
                  <a:solidFill>
                    <a:srgbClr val="8F292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24" name="Google Shape;424;p7"/>
                <p:cNvSpPr/>
                <p:nvPr/>
              </p:nvSpPr>
              <p:spPr>
                <a:xfrm>
                  <a:off x="8047849" y="2406636"/>
                  <a:ext cx="583862" cy="1138271"/>
                </a:xfrm>
                <a:custGeom>
                  <a:rect b="b" l="l" r="r" t="t"/>
                  <a:pathLst>
                    <a:path extrusionOk="0" h="22067" w="11319">
                      <a:moveTo>
                        <a:pt x="4393" y="1"/>
                      </a:moveTo>
                      <a:cubicBezTo>
                        <a:pt x="1309" y="1"/>
                        <a:pt x="0" y="5653"/>
                        <a:pt x="1767" y="10585"/>
                      </a:cubicBezTo>
                      <a:cubicBezTo>
                        <a:pt x="3144" y="14445"/>
                        <a:pt x="5295" y="16055"/>
                        <a:pt x="7483" y="19042"/>
                      </a:cubicBezTo>
                      <a:cubicBezTo>
                        <a:pt x="8329" y="20209"/>
                        <a:pt x="8795" y="20983"/>
                        <a:pt x="9040" y="21456"/>
                      </a:cubicBezTo>
                      <a:lnTo>
                        <a:pt x="9040" y="21456"/>
                      </a:lnTo>
                      <a:cubicBezTo>
                        <a:pt x="8179" y="18635"/>
                        <a:pt x="9494" y="14907"/>
                        <a:pt x="9782" y="13535"/>
                      </a:cubicBezTo>
                      <a:cubicBezTo>
                        <a:pt x="11319" y="5888"/>
                        <a:pt x="7680" y="418"/>
                        <a:pt x="4742" y="24"/>
                      </a:cubicBezTo>
                      <a:cubicBezTo>
                        <a:pt x="4623" y="9"/>
                        <a:pt x="4507" y="1"/>
                        <a:pt x="4393" y="1"/>
                      </a:cubicBezTo>
                      <a:close/>
                      <a:moveTo>
                        <a:pt x="9040" y="21456"/>
                      </a:moveTo>
                      <a:cubicBezTo>
                        <a:pt x="9097" y="21643"/>
                        <a:pt x="9164" y="21827"/>
                        <a:pt x="9241" y="22005"/>
                      </a:cubicBezTo>
                      <a:cubicBezTo>
                        <a:pt x="9259" y="22045"/>
                        <a:pt x="9273" y="22066"/>
                        <a:pt x="9281" y="22066"/>
                      </a:cubicBezTo>
                      <a:cubicBezTo>
                        <a:pt x="9303" y="22066"/>
                        <a:pt x="9263" y="21886"/>
                        <a:pt x="9040" y="21456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" name="Google Shape;425;p7"/>
                <p:cNvSpPr/>
                <p:nvPr/>
              </p:nvSpPr>
              <p:spPr>
                <a:xfrm>
                  <a:off x="8312725" y="2666612"/>
                  <a:ext cx="485804" cy="1260057"/>
                </a:xfrm>
                <a:custGeom>
                  <a:rect b="b" l="l" r="r" t="t"/>
                  <a:pathLst>
                    <a:path extrusionOk="0" h="24428" w="9418">
                      <a:moveTo>
                        <a:pt x="0" y="0"/>
                      </a:moveTo>
                      <a:cubicBezTo>
                        <a:pt x="799" y="7241"/>
                        <a:pt x="3381" y="18576"/>
                        <a:pt x="7696" y="24427"/>
                      </a:cubicBezTo>
                      <a:cubicBezTo>
                        <a:pt x="9417" y="23124"/>
                        <a:pt x="2975" y="21219"/>
                        <a:pt x="0" y="0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" name="Google Shape;426;p7"/>
                <p:cNvSpPr/>
                <p:nvPr/>
              </p:nvSpPr>
              <p:spPr>
                <a:xfrm>
                  <a:off x="7756563" y="3243098"/>
                  <a:ext cx="518920" cy="127409"/>
                </a:xfrm>
                <a:custGeom>
                  <a:rect b="b" l="l" r="r" t="t"/>
                  <a:pathLst>
                    <a:path extrusionOk="0" h="2470" w="10060">
                      <a:moveTo>
                        <a:pt x="743" y="0"/>
                      </a:moveTo>
                      <a:cubicBezTo>
                        <a:pt x="498" y="0"/>
                        <a:pt x="251" y="4"/>
                        <a:pt x="1" y="11"/>
                      </a:cubicBezTo>
                      <a:cubicBezTo>
                        <a:pt x="2927" y="24"/>
                        <a:pt x="7229" y="454"/>
                        <a:pt x="9319" y="2470"/>
                      </a:cubicBezTo>
                      <a:cubicBezTo>
                        <a:pt x="10060" y="1729"/>
                        <a:pt x="6069" y="0"/>
                        <a:pt x="743" y="0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27" name="Google Shape;427;p7"/>
            <p:cNvSpPr/>
            <p:nvPr/>
          </p:nvSpPr>
          <p:spPr>
            <a:xfrm>
              <a:off x="7463684" y="4187213"/>
              <a:ext cx="1125633" cy="1353318"/>
            </a:xfrm>
            <a:custGeom>
              <a:rect b="b" l="l" r="r" t="t"/>
              <a:pathLst>
                <a:path extrusionOk="0" h="26236" w="21822">
                  <a:moveTo>
                    <a:pt x="5815" y="1"/>
                  </a:moveTo>
                  <a:lnTo>
                    <a:pt x="5815" y="1"/>
                  </a:lnTo>
                  <a:cubicBezTo>
                    <a:pt x="1" y="10352"/>
                    <a:pt x="3012" y="23063"/>
                    <a:pt x="17224" y="25215"/>
                  </a:cubicBezTo>
                  <a:cubicBezTo>
                    <a:pt x="19424" y="25534"/>
                    <a:pt x="21096" y="25596"/>
                    <a:pt x="21822" y="26235"/>
                  </a:cubicBezTo>
                  <a:cubicBezTo>
                    <a:pt x="21096" y="25584"/>
                    <a:pt x="20813" y="23924"/>
                    <a:pt x="20641" y="21846"/>
                  </a:cubicBezTo>
                  <a:cubicBezTo>
                    <a:pt x="19695" y="10032"/>
                    <a:pt x="19240" y="8828"/>
                    <a:pt x="5815" y="1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525841" y="4187213"/>
              <a:ext cx="1063476" cy="1353318"/>
            </a:xfrm>
            <a:custGeom>
              <a:rect b="b" l="l" r="r" t="t"/>
              <a:pathLst>
                <a:path extrusionOk="0" h="26236" w="20617">
                  <a:moveTo>
                    <a:pt x="4610" y="1"/>
                  </a:moveTo>
                  <a:cubicBezTo>
                    <a:pt x="0" y="8201"/>
                    <a:pt x="984" y="17986"/>
                    <a:pt x="8544" y="22695"/>
                  </a:cubicBezTo>
                  <a:cubicBezTo>
                    <a:pt x="13669" y="25924"/>
                    <a:pt x="19123" y="24966"/>
                    <a:pt x="20594" y="26216"/>
                  </a:cubicBezTo>
                  <a:lnTo>
                    <a:pt x="20594" y="26216"/>
                  </a:lnTo>
                  <a:cubicBezTo>
                    <a:pt x="12689" y="19346"/>
                    <a:pt x="7104" y="10183"/>
                    <a:pt x="4610" y="1"/>
                  </a:cubicBezTo>
                  <a:close/>
                  <a:moveTo>
                    <a:pt x="20594" y="26216"/>
                  </a:moveTo>
                  <a:lnTo>
                    <a:pt x="20594" y="26216"/>
                  </a:lnTo>
                  <a:cubicBezTo>
                    <a:pt x="20602" y="26222"/>
                    <a:pt x="20609" y="26229"/>
                    <a:pt x="20617" y="26235"/>
                  </a:cubicBezTo>
                  <a:cubicBezTo>
                    <a:pt x="20609" y="26229"/>
                    <a:pt x="20602" y="26222"/>
                    <a:pt x="20594" y="26216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621578" y="4264174"/>
              <a:ext cx="1073019" cy="1348624"/>
            </a:xfrm>
            <a:custGeom>
              <a:rect b="b" l="l" r="r" t="t"/>
              <a:pathLst>
                <a:path extrusionOk="0" h="26145" w="20802">
                  <a:moveTo>
                    <a:pt x="3079" y="0"/>
                  </a:moveTo>
                  <a:cubicBezTo>
                    <a:pt x="3068" y="0"/>
                    <a:pt x="3289" y="673"/>
                    <a:pt x="3945" y="2551"/>
                  </a:cubicBezTo>
                  <a:lnTo>
                    <a:pt x="3945" y="2551"/>
                  </a:lnTo>
                  <a:cubicBezTo>
                    <a:pt x="3578" y="1365"/>
                    <a:pt x="3094" y="0"/>
                    <a:pt x="3079" y="0"/>
                  </a:cubicBezTo>
                  <a:close/>
                  <a:moveTo>
                    <a:pt x="5828" y="525"/>
                  </a:moveTo>
                  <a:cubicBezTo>
                    <a:pt x="7881" y="2013"/>
                    <a:pt x="5250" y="2689"/>
                    <a:pt x="4684" y="4115"/>
                  </a:cubicBezTo>
                  <a:cubicBezTo>
                    <a:pt x="4644" y="4229"/>
                    <a:pt x="4657" y="4413"/>
                    <a:pt x="4628" y="4413"/>
                  </a:cubicBezTo>
                  <a:cubicBezTo>
                    <a:pt x="4613" y="4413"/>
                    <a:pt x="4587" y="4366"/>
                    <a:pt x="4537" y="4238"/>
                  </a:cubicBezTo>
                  <a:cubicBezTo>
                    <a:pt x="4309" y="3590"/>
                    <a:pt x="4113" y="3031"/>
                    <a:pt x="3945" y="2551"/>
                  </a:cubicBezTo>
                  <a:lnTo>
                    <a:pt x="3945" y="2551"/>
                  </a:lnTo>
                  <a:cubicBezTo>
                    <a:pt x="4227" y="3463"/>
                    <a:pt x="4439" y="4269"/>
                    <a:pt x="4314" y="4269"/>
                  </a:cubicBezTo>
                  <a:cubicBezTo>
                    <a:pt x="4307" y="4269"/>
                    <a:pt x="4300" y="4267"/>
                    <a:pt x="4291" y="4262"/>
                  </a:cubicBezTo>
                  <a:cubicBezTo>
                    <a:pt x="3013" y="3561"/>
                    <a:pt x="345" y="4557"/>
                    <a:pt x="1169" y="1939"/>
                  </a:cubicBezTo>
                  <a:lnTo>
                    <a:pt x="1169" y="1939"/>
                  </a:lnTo>
                  <a:cubicBezTo>
                    <a:pt x="160" y="4545"/>
                    <a:pt x="3074" y="3684"/>
                    <a:pt x="4242" y="4348"/>
                  </a:cubicBezTo>
                  <a:cubicBezTo>
                    <a:pt x="4626" y="4552"/>
                    <a:pt x="4647" y="4804"/>
                    <a:pt x="4682" y="4804"/>
                  </a:cubicBezTo>
                  <a:cubicBezTo>
                    <a:pt x="4683" y="4804"/>
                    <a:pt x="4684" y="4803"/>
                    <a:pt x="4684" y="4803"/>
                  </a:cubicBezTo>
                  <a:cubicBezTo>
                    <a:pt x="6314" y="9015"/>
                    <a:pt x="7205" y="10144"/>
                    <a:pt x="7023" y="10144"/>
                  </a:cubicBezTo>
                  <a:cubicBezTo>
                    <a:pt x="6997" y="10144"/>
                    <a:pt x="6947" y="10120"/>
                    <a:pt x="6873" y="10077"/>
                  </a:cubicBezTo>
                  <a:cubicBezTo>
                    <a:pt x="6288" y="9751"/>
                    <a:pt x="5508" y="9680"/>
                    <a:pt x="4683" y="9680"/>
                  </a:cubicBezTo>
                  <a:cubicBezTo>
                    <a:pt x="4048" y="9680"/>
                    <a:pt x="3387" y="9722"/>
                    <a:pt x="2767" y="9722"/>
                  </a:cubicBezTo>
                  <a:cubicBezTo>
                    <a:pt x="1394" y="9722"/>
                    <a:pt x="224" y="9517"/>
                    <a:pt x="1" y="8196"/>
                  </a:cubicBezTo>
                  <a:lnTo>
                    <a:pt x="1" y="8196"/>
                  </a:lnTo>
                  <a:cubicBezTo>
                    <a:pt x="205" y="9709"/>
                    <a:pt x="1662" y="9863"/>
                    <a:pt x="3239" y="9863"/>
                  </a:cubicBezTo>
                  <a:cubicBezTo>
                    <a:pt x="3644" y="9863"/>
                    <a:pt x="4057" y="9853"/>
                    <a:pt x="4458" y="9853"/>
                  </a:cubicBezTo>
                  <a:cubicBezTo>
                    <a:pt x="4933" y="9853"/>
                    <a:pt x="5392" y="9867"/>
                    <a:pt x="5803" y="9930"/>
                  </a:cubicBezTo>
                  <a:cubicBezTo>
                    <a:pt x="7278" y="10163"/>
                    <a:pt x="7315" y="10679"/>
                    <a:pt x="8594" y="12806"/>
                  </a:cubicBezTo>
                  <a:cubicBezTo>
                    <a:pt x="10025" y="15319"/>
                    <a:pt x="10699" y="15904"/>
                    <a:pt x="10563" y="15904"/>
                  </a:cubicBezTo>
                  <a:cubicBezTo>
                    <a:pt x="10445" y="15904"/>
                    <a:pt x="9712" y="15460"/>
                    <a:pt x="8330" y="15460"/>
                  </a:cubicBezTo>
                  <a:cubicBezTo>
                    <a:pt x="8287" y="15460"/>
                    <a:pt x="8244" y="15461"/>
                    <a:pt x="8200" y="15462"/>
                  </a:cubicBezTo>
                  <a:cubicBezTo>
                    <a:pt x="6897" y="15481"/>
                    <a:pt x="5361" y="15786"/>
                    <a:pt x="4012" y="15786"/>
                  </a:cubicBezTo>
                  <a:cubicBezTo>
                    <a:pt x="2765" y="15786"/>
                    <a:pt x="1679" y="15525"/>
                    <a:pt x="1082" y="14540"/>
                  </a:cubicBezTo>
                  <a:lnTo>
                    <a:pt x="1082" y="14540"/>
                  </a:lnTo>
                  <a:cubicBezTo>
                    <a:pt x="1693" y="15686"/>
                    <a:pt x="2913" y="15958"/>
                    <a:pt x="4317" y="15958"/>
                  </a:cubicBezTo>
                  <a:cubicBezTo>
                    <a:pt x="5582" y="15958"/>
                    <a:pt x="6997" y="15736"/>
                    <a:pt x="8247" y="15736"/>
                  </a:cubicBezTo>
                  <a:cubicBezTo>
                    <a:pt x="9014" y="15736"/>
                    <a:pt x="9720" y="15820"/>
                    <a:pt x="10290" y="16089"/>
                  </a:cubicBezTo>
                  <a:cubicBezTo>
                    <a:pt x="11286" y="16543"/>
                    <a:pt x="11470" y="17416"/>
                    <a:pt x="14286" y="20613"/>
                  </a:cubicBezTo>
                  <a:cubicBezTo>
                    <a:pt x="13930" y="20493"/>
                    <a:pt x="13556" y="20445"/>
                    <a:pt x="13168" y="20445"/>
                  </a:cubicBezTo>
                  <a:cubicBezTo>
                    <a:pt x="11595" y="20445"/>
                    <a:pt x="9793" y="21229"/>
                    <a:pt x="8043" y="21229"/>
                  </a:cubicBezTo>
                  <a:cubicBezTo>
                    <a:pt x="7374" y="21229"/>
                    <a:pt x="6712" y="21115"/>
                    <a:pt x="6074" y="20797"/>
                  </a:cubicBezTo>
                  <a:lnTo>
                    <a:pt x="6074" y="20797"/>
                  </a:lnTo>
                  <a:cubicBezTo>
                    <a:pt x="6798" y="21264"/>
                    <a:pt x="7607" y="21414"/>
                    <a:pt x="8428" y="21414"/>
                  </a:cubicBezTo>
                  <a:cubicBezTo>
                    <a:pt x="8860" y="21414"/>
                    <a:pt x="9296" y="21373"/>
                    <a:pt x="9725" y="21313"/>
                  </a:cubicBezTo>
                  <a:cubicBezTo>
                    <a:pt x="11524" y="21045"/>
                    <a:pt x="12588" y="20862"/>
                    <a:pt x="13338" y="20862"/>
                  </a:cubicBezTo>
                  <a:cubicBezTo>
                    <a:pt x="15267" y="20862"/>
                    <a:pt x="15118" y="22072"/>
                    <a:pt x="20076" y="26145"/>
                  </a:cubicBezTo>
                  <a:cubicBezTo>
                    <a:pt x="20801" y="25235"/>
                    <a:pt x="14544" y="22198"/>
                    <a:pt x="14876" y="19371"/>
                  </a:cubicBezTo>
                  <a:cubicBezTo>
                    <a:pt x="15122" y="17293"/>
                    <a:pt x="17101" y="14921"/>
                    <a:pt x="16720" y="12843"/>
                  </a:cubicBezTo>
                  <a:lnTo>
                    <a:pt x="16720" y="12843"/>
                  </a:lnTo>
                  <a:cubicBezTo>
                    <a:pt x="16917" y="15302"/>
                    <a:pt x="14052" y="17994"/>
                    <a:pt x="14556" y="20379"/>
                  </a:cubicBezTo>
                  <a:cubicBezTo>
                    <a:pt x="13142" y="18818"/>
                    <a:pt x="11458" y="16728"/>
                    <a:pt x="11507" y="16715"/>
                  </a:cubicBezTo>
                  <a:cubicBezTo>
                    <a:pt x="9307" y="13802"/>
                    <a:pt x="15257" y="9561"/>
                    <a:pt x="14114" y="7348"/>
                  </a:cubicBezTo>
                  <a:lnTo>
                    <a:pt x="14114" y="7348"/>
                  </a:lnTo>
                  <a:cubicBezTo>
                    <a:pt x="14925" y="9327"/>
                    <a:pt x="10401" y="12646"/>
                    <a:pt x="10770" y="15597"/>
                  </a:cubicBezTo>
                  <a:cubicBezTo>
                    <a:pt x="10773" y="15631"/>
                    <a:pt x="10767" y="15647"/>
                    <a:pt x="10752" y="15647"/>
                  </a:cubicBezTo>
                  <a:cubicBezTo>
                    <a:pt x="10510" y="15647"/>
                    <a:pt x="7984" y="11407"/>
                    <a:pt x="7660" y="10852"/>
                  </a:cubicBezTo>
                  <a:cubicBezTo>
                    <a:pt x="8016" y="10667"/>
                    <a:pt x="6086" y="10421"/>
                    <a:pt x="9491" y="6364"/>
                  </a:cubicBezTo>
                  <a:cubicBezTo>
                    <a:pt x="10401" y="5270"/>
                    <a:pt x="11114" y="4385"/>
                    <a:pt x="10475" y="3820"/>
                  </a:cubicBezTo>
                  <a:lnTo>
                    <a:pt x="10475" y="3820"/>
                  </a:lnTo>
                  <a:cubicBezTo>
                    <a:pt x="11679" y="5024"/>
                    <a:pt x="7131" y="7508"/>
                    <a:pt x="7266" y="10151"/>
                  </a:cubicBezTo>
                  <a:cubicBezTo>
                    <a:pt x="3910" y="3611"/>
                    <a:pt x="4389" y="4361"/>
                    <a:pt x="6049" y="2639"/>
                  </a:cubicBezTo>
                  <a:cubicBezTo>
                    <a:pt x="6860" y="1804"/>
                    <a:pt x="6934" y="1213"/>
                    <a:pt x="5828" y="525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7"/>
            <p:cNvGrpSpPr/>
            <p:nvPr/>
          </p:nvGrpSpPr>
          <p:grpSpPr>
            <a:xfrm>
              <a:off x="6631051" y="4370026"/>
              <a:ext cx="989101" cy="1313687"/>
              <a:chOff x="6776872" y="4563689"/>
              <a:chExt cx="843151" cy="1119843"/>
            </a:xfrm>
          </p:grpSpPr>
          <p:sp>
            <p:nvSpPr>
              <p:cNvPr id="431" name="Google Shape;431;p7"/>
              <p:cNvSpPr/>
              <p:nvPr/>
            </p:nvSpPr>
            <p:spPr>
              <a:xfrm rot="-1049114">
                <a:off x="6904513" y="4630291"/>
                <a:ext cx="587869" cy="940185"/>
              </a:xfrm>
              <a:custGeom>
                <a:rect b="b" l="l" r="r" t="t"/>
                <a:pathLst>
                  <a:path extrusionOk="0" h="14451" w="9036">
                    <a:moveTo>
                      <a:pt x="3309" y="0"/>
                    </a:moveTo>
                    <a:cubicBezTo>
                      <a:pt x="3144" y="0"/>
                      <a:pt x="2964" y="51"/>
                      <a:pt x="2766" y="165"/>
                    </a:cubicBezTo>
                    <a:cubicBezTo>
                      <a:pt x="0" y="1813"/>
                      <a:pt x="4340" y="3878"/>
                      <a:pt x="3492" y="7234"/>
                    </a:cubicBezTo>
                    <a:cubicBezTo>
                      <a:pt x="2582" y="10590"/>
                      <a:pt x="4586" y="9533"/>
                      <a:pt x="4868" y="13049"/>
                    </a:cubicBezTo>
                    <a:cubicBezTo>
                      <a:pt x="4930" y="14192"/>
                      <a:pt x="5459" y="14450"/>
                      <a:pt x="6528" y="14450"/>
                    </a:cubicBezTo>
                    <a:cubicBezTo>
                      <a:pt x="7721" y="14450"/>
                      <a:pt x="8372" y="14045"/>
                      <a:pt x="8593" y="13356"/>
                    </a:cubicBezTo>
                    <a:cubicBezTo>
                      <a:pt x="9036" y="12078"/>
                      <a:pt x="7930" y="10578"/>
                      <a:pt x="7696" y="9656"/>
                    </a:cubicBezTo>
                    <a:cubicBezTo>
                      <a:pt x="7438" y="8721"/>
                      <a:pt x="7671" y="8070"/>
                      <a:pt x="7807" y="7000"/>
                    </a:cubicBezTo>
                    <a:cubicBezTo>
                      <a:pt x="8151" y="4259"/>
                      <a:pt x="5557" y="3325"/>
                      <a:pt x="4930" y="1972"/>
                    </a:cubicBezTo>
                    <a:cubicBezTo>
                      <a:pt x="4516" y="1074"/>
                      <a:pt x="4069" y="0"/>
                      <a:pt x="3309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7"/>
              <p:cNvSpPr/>
              <p:nvPr/>
            </p:nvSpPr>
            <p:spPr>
              <a:xfrm rot="-1049114">
                <a:off x="7101380" y="4677044"/>
                <a:ext cx="310459" cy="982539"/>
              </a:xfrm>
              <a:custGeom>
                <a:rect b="b" l="l" r="r" t="t"/>
                <a:pathLst>
                  <a:path extrusionOk="0" h="15102" w="4772">
                    <a:moveTo>
                      <a:pt x="329" y="1"/>
                    </a:moveTo>
                    <a:lnTo>
                      <a:pt x="329" y="1"/>
                    </a:lnTo>
                    <a:cubicBezTo>
                      <a:pt x="1455" y="2307"/>
                      <a:pt x="1884" y="3098"/>
                      <a:pt x="1726" y="3098"/>
                    </a:cubicBezTo>
                    <a:cubicBezTo>
                      <a:pt x="1633" y="3098"/>
                      <a:pt x="1341" y="2829"/>
                      <a:pt x="870" y="2435"/>
                    </a:cubicBezTo>
                    <a:cubicBezTo>
                      <a:pt x="271" y="1949"/>
                      <a:pt x="36" y="1765"/>
                      <a:pt x="26" y="1765"/>
                    </a:cubicBezTo>
                    <a:cubicBezTo>
                      <a:pt x="1" y="1765"/>
                      <a:pt x="1227" y="2794"/>
                      <a:pt x="1841" y="3295"/>
                    </a:cubicBezTo>
                    <a:cubicBezTo>
                      <a:pt x="1913" y="3488"/>
                      <a:pt x="2764" y="5757"/>
                      <a:pt x="2625" y="5757"/>
                    </a:cubicBezTo>
                    <a:cubicBezTo>
                      <a:pt x="2622" y="5757"/>
                      <a:pt x="2619" y="5756"/>
                      <a:pt x="2615" y="5754"/>
                    </a:cubicBezTo>
                    <a:cubicBezTo>
                      <a:pt x="2118" y="5542"/>
                      <a:pt x="1404" y="4984"/>
                      <a:pt x="1382" y="4984"/>
                    </a:cubicBezTo>
                    <a:cubicBezTo>
                      <a:pt x="1371" y="4984"/>
                      <a:pt x="1537" y="5127"/>
                      <a:pt x="2001" y="5533"/>
                    </a:cubicBezTo>
                    <a:cubicBezTo>
                      <a:pt x="2677" y="6074"/>
                      <a:pt x="2898" y="5459"/>
                      <a:pt x="3427" y="9245"/>
                    </a:cubicBezTo>
                    <a:cubicBezTo>
                      <a:pt x="2468" y="8618"/>
                      <a:pt x="1632" y="7832"/>
                      <a:pt x="931" y="6934"/>
                    </a:cubicBezTo>
                    <a:lnTo>
                      <a:pt x="931" y="6934"/>
                    </a:lnTo>
                    <a:cubicBezTo>
                      <a:pt x="3353" y="10327"/>
                      <a:pt x="3697" y="8287"/>
                      <a:pt x="3734" y="12466"/>
                    </a:cubicBezTo>
                    <a:cubicBezTo>
                      <a:pt x="3734" y="12534"/>
                      <a:pt x="3712" y="12563"/>
                      <a:pt x="3674" y="12563"/>
                    </a:cubicBezTo>
                    <a:cubicBezTo>
                      <a:pt x="3459" y="12563"/>
                      <a:pt x="2739" y="11633"/>
                      <a:pt x="2713" y="11633"/>
                    </a:cubicBezTo>
                    <a:cubicBezTo>
                      <a:pt x="2705" y="11633"/>
                      <a:pt x="2770" y="11730"/>
                      <a:pt x="2947" y="11987"/>
                    </a:cubicBezTo>
                    <a:cubicBezTo>
                      <a:pt x="3697" y="13179"/>
                      <a:pt x="3759" y="12589"/>
                      <a:pt x="3759" y="13511"/>
                    </a:cubicBezTo>
                    <a:cubicBezTo>
                      <a:pt x="3739" y="14982"/>
                      <a:pt x="3654" y="15101"/>
                      <a:pt x="3801" y="15101"/>
                    </a:cubicBezTo>
                    <a:cubicBezTo>
                      <a:pt x="3830" y="15101"/>
                      <a:pt x="3867" y="15097"/>
                      <a:pt x="3915" y="15097"/>
                    </a:cubicBezTo>
                    <a:cubicBezTo>
                      <a:pt x="3924" y="15097"/>
                      <a:pt x="3934" y="15097"/>
                      <a:pt x="3943" y="15097"/>
                    </a:cubicBezTo>
                    <a:cubicBezTo>
                      <a:pt x="4066" y="11225"/>
                      <a:pt x="3623" y="13056"/>
                      <a:pt x="4410" y="11581"/>
                    </a:cubicBezTo>
                    <a:cubicBezTo>
                      <a:pt x="4449" y="11513"/>
                      <a:pt x="4772" y="10786"/>
                      <a:pt x="4754" y="10786"/>
                    </a:cubicBezTo>
                    <a:cubicBezTo>
                      <a:pt x="4749" y="10786"/>
                      <a:pt x="4721" y="10837"/>
                      <a:pt x="4656" y="10966"/>
                    </a:cubicBezTo>
                    <a:cubicBezTo>
                      <a:pt x="4522" y="11190"/>
                      <a:pt x="4021" y="11974"/>
                      <a:pt x="3923" y="11974"/>
                    </a:cubicBezTo>
                    <a:cubicBezTo>
                      <a:pt x="3913" y="11974"/>
                      <a:pt x="3907" y="11967"/>
                      <a:pt x="3906" y="11950"/>
                    </a:cubicBezTo>
                    <a:cubicBezTo>
                      <a:pt x="3501" y="7414"/>
                      <a:pt x="3218" y="9651"/>
                      <a:pt x="4029" y="7869"/>
                    </a:cubicBezTo>
                    <a:cubicBezTo>
                      <a:pt x="4410" y="6996"/>
                      <a:pt x="4619" y="6049"/>
                      <a:pt x="4632" y="5103"/>
                    </a:cubicBezTo>
                    <a:lnTo>
                      <a:pt x="4632" y="5103"/>
                    </a:lnTo>
                    <a:cubicBezTo>
                      <a:pt x="4484" y="6578"/>
                      <a:pt x="4140" y="7487"/>
                      <a:pt x="3427" y="8483"/>
                    </a:cubicBezTo>
                    <a:cubicBezTo>
                      <a:pt x="3058" y="6553"/>
                      <a:pt x="2665" y="5668"/>
                      <a:pt x="2689" y="5373"/>
                    </a:cubicBezTo>
                    <a:cubicBezTo>
                      <a:pt x="2701" y="5103"/>
                      <a:pt x="2972" y="5090"/>
                      <a:pt x="3132" y="3689"/>
                    </a:cubicBezTo>
                    <a:lnTo>
                      <a:pt x="3132" y="3689"/>
                    </a:lnTo>
                    <a:cubicBezTo>
                      <a:pt x="3046" y="4205"/>
                      <a:pt x="2849" y="4709"/>
                      <a:pt x="2579" y="5164"/>
                    </a:cubicBezTo>
                    <a:cubicBezTo>
                      <a:pt x="2468" y="4795"/>
                      <a:pt x="2025" y="3566"/>
                      <a:pt x="1607" y="2582"/>
                    </a:cubicBezTo>
                    <a:cubicBezTo>
                      <a:pt x="1706" y="1882"/>
                      <a:pt x="1730" y="763"/>
                      <a:pt x="1534" y="50"/>
                    </a:cubicBezTo>
                    <a:lnTo>
                      <a:pt x="1534" y="50"/>
                    </a:lnTo>
                    <a:cubicBezTo>
                      <a:pt x="1693" y="726"/>
                      <a:pt x="1644" y="1759"/>
                      <a:pt x="1534" y="2423"/>
                    </a:cubicBezTo>
                    <a:cubicBezTo>
                      <a:pt x="1177" y="1599"/>
                      <a:pt x="771" y="788"/>
                      <a:pt x="329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3" name="Google Shape;433;p7"/>
            <p:cNvSpPr/>
            <p:nvPr/>
          </p:nvSpPr>
          <p:spPr>
            <a:xfrm flipH="1" rot="3591666">
              <a:off x="6079497" y="4802981"/>
              <a:ext cx="772618" cy="526410"/>
            </a:xfrm>
            <a:custGeom>
              <a:rect b="b" l="l" r="r" t="t"/>
              <a:pathLst>
                <a:path extrusionOk="0" h="10205" w="14978">
                  <a:moveTo>
                    <a:pt x="199" y="1248"/>
                  </a:moveTo>
                  <a:cubicBezTo>
                    <a:pt x="1" y="1248"/>
                    <a:pt x="90" y="1410"/>
                    <a:pt x="706" y="1421"/>
                  </a:cubicBezTo>
                  <a:lnTo>
                    <a:pt x="706" y="1421"/>
                  </a:lnTo>
                  <a:cubicBezTo>
                    <a:pt x="482" y="1292"/>
                    <a:pt x="302" y="1248"/>
                    <a:pt x="199" y="1248"/>
                  </a:cubicBezTo>
                  <a:close/>
                  <a:moveTo>
                    <a:pt x="7768" y="0"/>
                  </a:moveTo>
                  <a:cubicBezTo>
                    <a:pt x="6976" y="0"/>
                    <a:pt x="6111" y="132"/>
                    <a:pt x="5182" y="426"/>
                  </a:cubicBezTo>
                  <a:cubicBezTo>
                    <a:pt x="2858" y="1227"/>
                    <a:pt x="1494" y="1422"/>
                    <a:pt x="776" y="1422"/>
                  </a:cubicBezTo>
                  <a:cubicBezTo>
                    <a:pt x="752" y="1422"/>
                    <a:pt x="728" y="1422"/>
                    <a:pt x="706" y="1421"/>
                  </a:cubicBezTo>
                  <a:lnTo>
                    <a:pt x="706" y="1421"/>
                  </a:lnTo>
                  <a:cubicBezTo>
                    <a:pt x="1307" y="1770"/>
                    <a:pt x="2226" y="2741"/>
                    <a:pt x="2822" y="5171"/>
                  </a:cubicBezTo>
                  <a:cubicBezTo>
                    <a:pt x="3203" y="6855"/>
                    <a:pt x="3485" y="8527"/>
                    <a:pt x="4862" y="9535"/>
                  </a:cubicBezTo>
                  <a:cubicBezTo>
                    <a:pt x="5497" y="10010"/>
                    <a:pt x="6297" y="10204"/>
                    <a:pt x="7136" y="10204"/>
                  </a:cubicBezTo>
                  <a:cubicBezTo>
                    <a:pt x="8817" y="10204"/>
                    <a:pt x="10652" y="9425"/>
                    <a:pt x="11611" y="8564"/>
                  </a:cubicBezTo>
                  <a:cubicBezTo>
                    <a:pt x="14977" y="5560"/>
                    <a:pt x="12907" y="0"/>
                    <a:pt x="7768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 flipH="1" rot="3591666">
              <a:off x="6317787" y="5077174"/>
              <a:ext cx="745124" cy="343753"/>
            </a:xfrm>
            <a:custGeom>
              <a:rect b="b" l="l" r="r" t="t"/>
              <a:pathLst>
                <a:path extrusionOk="0" h="6664" w="14445">
                  <a:moveTo>
                    <a:pt x="0" y="1"/>
                  </a:moveTo>
                  <a:lnTo>
                    <a:pt x="74" y="947"/>
                  </a:lnTo>
                  <a:cubicBezTo>
                    <a:pt x="5446" y="1599"/>
                    <a:pt x="10548" y="3050"/>
                    <a:pt x="14445" y="6664"/>
                  </a:cubicBezTo>
                  <a:cubicBezTo>
                    <a:pt x="11372" y="3332"/>
                    <a:pt x="5200" y="345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"/>
          <p:cNvSpPr txBox="1"/>
          <p:nvPr>
            <p:ph idx="1" type="subTitle"/>
          </p:nvPr>
        </p:nvSpPr>
        <p:spPr>
          <a:xfrm>
            <a:off x="1660200" y="1123950"/>
            <a:ext cx="5823600" cy="9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rgbClr val="4C261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8"/>
          <p:cNvSpPr txBox="1"/>
          <p:nvPr>
            <p:ph type="title"/>
          </p:nvPr>
        </p:nvSpPr>
        <p:spPr>
          <a:xfrm>
            <a:off x="1756350" y="2276700"/>
            <a:ext cx="56313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idx="1" type="body"/>
          </p:nvPr>
        </p:nvSpPr>
        <p:spPr>
          <a:xfrm>
            <a:off x="4416725" y="2169900"/>
            <a:ext cx="3765300" cy="23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0" name="Google Shape;440;p9"/>
          <p:cNvSpPr txBox="1"/>
          <p:nvPr>
            <p:ph idx="2" type="subTitle"/>
          </p:nvPr>
        </p:nvSpPr>
        <p:spPr>
          <a:xfrm>
            <a:off x="4416725" y="1173413"/>
            <a:ext cx="3117000" cy="86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100"/>
              <a:buNone/>
              <a:defRPr sz="2100">
                <a:solidFill>
                  <a:srgbClr val="FF00A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100"/>
              <a:buNone/>
              <a:defRPr sz="2100">
                <a:solidFill>
                  <a:srgbClr val="FF00A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100"/>
              <a:buNone/>
              <a:defRPr sz="2100">
                <a:solidFill>
                  <a:srgbClr val="FF00A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100"/>
              <a:buNone/>
              <a:defRPr sz="2100">
                <a:solidFill>
                  <a:srgbClr val="FF00A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100"/>
              <a:buNone/>
              <a:defRPr sz="2100">
                <a:solidFill>
                  <a:srgbClr val="FF00A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100"/>
              <a:buNone/>
              <a:defRPr sz="2100">
                <a:solidFill>
                  <a:srgbClr val="FF00A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100"/>
              <a:buNone/>
              <a:defRPr sz="2100">
                <a:solidFill>
                  <a:srgbClr val="FF00A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100"/>
              <a:buNone/>
              <a:defRPr sz="2100">
                <a:solidFill>
                  <a:srgbClr val="FF00A3"/>
                </a:solidFill>
              </a:defRPr>
            </a:lvl9pPr>
          </a:lstStyle>
          <a:p/>
        </p:txBody>
      </p:sp>
      <p:sp>
        <p:nvSpPr>
          <p:cNvPr id="441" name="Google Shape;441;p9"/>
          <p:cNvSpPr txBox="1"/>
          <p:nvPr>
            <p:ph type="title"/>
          </p:nvPr>
        </p:nvSpPr>
        <p:spPr>
          <a:xfrm>
            <a:off x="713225" y="517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4000">
                <a:solidFill>
                  <a:srgbClr val="FDDFA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42" name="Google Shape;442;p9"/>
          <p:cNvGrpSpPr/>
          <p:nvPr/>
        </p:nvGrpSpPr>
        <p:grpSpPr>
          <a:xfrm flipH="1" rot="10298387">
            <a:off x="6120446" y="-1327518"/>
            <a:ext cx="4270678" cy="3843567"/>
            <a:chOff x="6044218" y="2406636"/>
            <a:chExt cx="4270564" cy="3843464"/>
          </a:xfrm>
        </p:grpSpPr>
        <p:grpSp>
          <p:nvGrpSpPr>
            <p:cNvPr id="443" name="Google Shape;443;p9"/>
            <p:cNvGrpSpPr/>
            <p:nvPr/>
          </p:nvGrpSpPr>
          <p:grpSpPr>
            <a:xfrm rot="-7186932">
              <a:off x="7400603" y="3954203"/>
              <a:ext cx="2316852" cy="1038139"/>
              <a:chOff x="9701643" y="3353072"/>
              <a:chExt cx="3041201" cy="1362706"/>
            </a:xfrm>
          </p:grpSpPr>
          <p:sp>
            <p:nvSpPr>
              <p:cNvPr id="444" name="Google Shape;444;p9"/>
              <p:cNvSpPr/>
              <p:nvPr/>
            </p:nvSpPr>
            <p:spPr>
              <a:xfrm>
                <a:off x="9980033" y="3353072"/>
                <a:ext cx="2762810" cy="1362706"/>
              </a:xfrm>
              <a:custGeom>
                <a:rect b="b" l="l" r="r" t="t"/>
                <a:pathLst>
                  <a:path extrusionOk="0" h="26418" w="53561">
                    <a:moveTo>
                      <a:pt x="46340" y="0"/>
                    </a:moveTo>
                    <a:cubicBezTo>
                      <a:pt x="43444" y="0"/>
                      <a:pt x="40543" y="2510"/>
                      <a:pt x="37493" y="4714"/>
                    </a:cubicBezTo>
                    <a:cubicBezTo>
                      <a:pt x="33704" y="7499"/>
                      <a:pt x="31647" y="8289"/>
                      <a:pt x="29780" y="8289"/>
                    </a:cubicBezTo>
                    <a:cubicBezTo>
                      <a:pt x="27855" y="8289"/>
                      <a:pt x="26133" y="7449"/>
                      <a:pt x="22926" y="7087"/>
                    </a:cubicBezTo>
                    <a:cubicBezTo>
                      <a:pt x="22437" y="7043"/>
                      <a:pt x="21984" y="7023"/>
                      <a:pt x="21563" y="7023"/>
                    </a:cubicBezTo>
                    <a:cubicBezTo>
                      <a:pt x="14894" y="7023"/>
                      <a:pt x="16060" y="12199"/>
                      <a:pt x="5850" y="12558"/>
                    </a:cubicBezTo>
                    <a:cubicBezTo>
                      <a:pt x="5752" y="12555"/>
                      <a:pt x="5655" y="12554"/>
                      <a:pt x="5561" y="12554"/>
                    </a:cubicBezTo>
                    <a:cubicBezTo>
                      <a:pt x="1846" y="12554"/>
                      <a:pt x="716" y="14435"/>
                      <a:pt x="428" y="18176"/>
                    </a:cubicBezTo>
                    <a:cubicBezTo>
                      <a:pt x="1" y="23778"/>
                      <a:pt x="2330" y="26418"/>
                      <a:pt x="6693" y="26418"/>
                    </a:cubicBezTo>
                    <a:cubicBezTo>
                      <a:pt x="7223" y="26418"/>
                      <a:pt x="7782" y="26379"/>
                      <a:pt x="8370" y="26302"/>
                    </a:cubicBezTo>
                    <a:cubicBezTo>
                      <a:pt x="13462" y="25740"/>
                      <a:pt x="15388" y="22725"/>
                      <a:pt x="21405" y="22725"/>
                    </a:cubicBezTo>
                    <a:cubicBezTo>
                      <a:pt x="22230" y="22725"/>
                      <a:pt x="23133" y="22781"/>
                      <a:pt x="24130" y="22909"/>
                    </a:cubicBezTo>
                    <a:cubicBezTo>
                      <a:pt x="25494" y="23070"/>
                      <a:pt x="26731" y="23145"/>
                      <a:pt x="27857" y="23145"/>
                    </a:cubicBezTo>
                    <a:cubicBezTo>
                      <a:pt x="39605" y="23145"/>
                      <a:pt x="39381" y="14943"/>
                      <a:pt x="46886" y="10455"/>
                    </a:cubicBezTo>
                    <a:cubicBezTo>
                      <a:pt x="50315" y="8390"/>
                      <a:pt x="53561" y="5563"/>
                      <a:pt x="50942" y="2514"/>
                    </a:cubicBezTo>
                    <a:cubicBezTo>
                      <a:pt x="49396" y="700"/>
                      <a:pt x="47869" y="0"/>
                      <a:pt x="46340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9"/>
              <p:cNvSpPr/>
              <p:nvPr/>
            </p:nvSpPr>
            <p:spPr>
              <a:xfrm>
                <a:off x="9701643" y="3534333"/>
                <a:ext cx="2795823" cy="956494"/>
              </a:xfrm>
              <a:custGeom>
                <a:rect b="b" l="l" r="r" t="t"/>
                <a:pathLst>
                  <a:path extrusionOk="0" h="18543" w="54201">
                    <a:moveTo>
                      <a:pt x="47496" y="1"/>
                    </a:moveTo>
                    <a:lnTo>
                      <a:pt x="47496" y="1"/>
                    </a:lnTo>
                    <a:cubicBezTo>
                      <a:pt x="47488" y="1"/>
                      <a:pt x="47118" y="522"/>
                      <a:pt x="46320" y="1606"/>
                    </a:cubicBezTo>
                    <a:cubicBezTo>
                      <a:pt x="41686" y="7913"/>
                      <a:pt x="44427" y="7089"/>
                      <a:pt x="34359" y="10642"/>
                    </a:cubicBezTo>
                    <a:cubicBezTo>
                      <a:pt x="33978" y="10775"/>
                      <a:pt x="33810" y="10825"/>
                      <a:pt x="33749" y="10825"/>
                    </a:cubicBezTo>
                    <a:cubicBezTo>
                      <a:pt x="33659" y="10825"/>
                      <a:pt x="33806" y="10715"/>
                      <a:pt x="33842" y="10605"/>
                    </a:cubicBezTo>
                    <a:cubicBezTo>
                      <a:pt x="34313" y="9354"/>
                      <a:pt x="36354" y="5992"/>
                      <a:pt x="36235" y="5992"/>
                    </a:cubicBezTo>
                    <a:cubicBezTo>
                      <a:pt x="36183" y="5992"/>
                      <a:pt x="35721" y="6629"/>
                      <a:pt x="34543" y="8355"/>
                    </a:cubicBezTo>
                    <a:cubicBezTo>
                      <a:pt x="32539" y="11170"/>
                      <a:pt x="34150" y="11023"/>
                      <a:pt x="29257" y="12277"/>
                    </a:cubicBezTo>
                    <a:cubicBezTo>
                      <a:pt x="24560" y="13342"/>
                      <a:pt x="22502" y="13781"/>
                      <a:pt x="21753" y="13781"/>
                    </a:cubicBezTo>
                    <a:cubicBezTo>
                      <a:pt x="20964" y="13781"/>
                      <a:pt x="21632" y="13292"/>
                      <a:pt x="22200" y="12535"/>
                    </a:cubicBezTo>
                    <a:cubicBezTo>
                      <a:pt x="23737" y="10347"/>
                      <a:pt x="25274" y="8552"/>
                      <a:pt x="28175" y="5860"/>
                    </a:cubicBezTo>
                    <a:cubicBezTo>
                      <a:pt x="29060" y="5005"/>
                      <a:pt x="29407" y="4648"/>
                      <a:pt x="29373" y="4648"/>
                    </a:cubicBezTo>
                    <a:cubicBezTo>
                      <a:pt x="29206" y="4648"/>
                      <a:pt x="19590" y="13531"/>
                      <a:pt x="20184" y="13961"/>
                    </a:cubicBezTo>
                    <a:cubicBezTo>
                      <a:pt x="18341" y="14236"/>
                      <a:pt x="14253" y="14545"/>
                      <a:pt x="11305" y="14545"/>
                    </a:cubicBezTo>
                    <a:cubicBezTo>
                      <a:pt x="10694" y="14545"/>
                      <a:pt x="10132" y="14531"/>
                      <a:pt x="9649" y="14502"/>
                    </a:cubicBezTo>
                    <a:cubicBezTo>
                      <a:pt x="8665" y="14440"/>
                      <a:pt x="8272" y="14735"/>
                      <a:pt x="12378" y="11355"/>
                    </a:cubicBezTo>
                    <a:cubicBezTo>
                      <a:pt x="12694" y="11098"/>
                      <a:pt x="12806" y="10989"/>
                      <a:pt x="12771" y="10989"/>
                    </a:cubicBezTo>
                    <a:cubicBezTo>
                      <a:pt x="12576" y="10989"/>
                      <a:pt x="7895" y="14284"/>
                      <a:pt x="7854" y="14305"/>
                    </a:cubicBezTo>
                    <a:cubicBezTo>
                      <a:pt x="7726" y="14355"/>
                      <a:pt x="7461" y="14375"/>
                      <a:pt x="7124" y="14375"/>
                    </a:cubicBezTo>
                    <a:cubicBezTo>
                      <a:pt x="5974" y="14375"/>
                      <a:pt x="3976" y="14144"/>
                      <a:pt x="3662" y="14096"/>
                    </a:cubicBezTo>
                    <a:cubicBezTo>
                      <a:pt x="1681" y="13803"/>
                      <a:pt x="812" y="13611"/>
                      <a:pt x="425" y="13611"/>
                    </a:cubicBezTo>
                    <a:cubicBezTo>
                      <a:pt x="0" y="13611"/>
                      <a:pt x="156" y="13843"/>
                      <a:pt x="60" y="14428"/>
                    </a:cubicBezTo>
                    <a:cubicBezTo>
                      <a:pt x="17701" y="16579"/>
                      <a:pt x="5420" y="13703"/>
                      <a:pt x="14751" y="18165"/>
                    </a:cubicBezTo>
                    <a:cubicBezTo>
                      <a:pt x="15281" y="18427"/>
                      <a:pt x="15519" y="18543"/>
                      <a:pt x="15545" y="18543"/>
                    </a:cubicBezTo>
                    <a:cubicBezTo>
                      <a:pt x="15645" y="18543"/>
                      <a:pt x="12784" y="16913"/>
                      <a:pt x="11308" y="15215"/>
                    </a:cubicBezTo>
                    <a:cubicBezTo>
                      <a:pt x="15488" y="15055"/>
                      <a:pt x="17873" y="14957"/>
                      <a:pt x="23049" y="14059"/>
                    </a:cubicBezTo>
                    <a:lnTo>
                      <a:pt x="23049" y="14059"/>
                    </a:lnTo>
                    <a:cubicBezTo>
                      <a:pt x="22782" y="14454"/>
                      <a:pt x="28773" y="17835"/>
                      <a:pt x="35459" y="17835"/>
                    </a:cubicBezTo>
                    <a:cubicBezTo>
                      <a:pt x="35860" y="17835"/>
                      <a:pt x="36264" y="17822"/>
                      <a:pt x="36670" y="17797"/>
                    </a:cubicBezTo>
                    <a:lnTo>
                      <a:pt x="36670" y="17797"/>
                    </a:lnTo>
                    <a:cubicBezTo>
                      <a:pt x="36631" y="17797"/>
                      <a:pt x="36593" y="17797"/>
                      <a:pt x="36554" y="17797"/>
                    </a:cubicBezTo>
                    <a:cubicBezTo>
                      <a:pt x="31410" y="17797"/>
                      <a:pt x="27400" y="16169"/>
                      <a:pt x="24094" y="13850"/>
                    </a:cubicBezTo>
                    <a:cubicBezTo>
                      <a:pt x="29763" y="12812"/>
                      <a:pt x="34133" y="10814"/>
                      <a:pt x="35260" y="10814"/>
                    </a:cubicBezTo>
                    <a:cubicBezTo>
                      <a:pt x="35267" y="10814"/>
                      <a:pt x="35274" y="10814"/>
                      <a:pt x="35281" y="10814"/>
                    </a:cubicBezTo>
                    <a:cubicBezTo>
                      <a:pt x="36289" y="10826"/>
                      <a:pt x="36375" y="11822"/>
                      <a:pt x="41538" y="12006"/>
                    </a:cubicBezTo>
                    <a:cubicBezTo>
                      <a:pt x="40112" y="11810"/>
                      <a:pt x="38711" y="11551"/>
                      <a:pt x="37358" y="11023"/>
                    </a:cubicBezTo>
                    <a:cubicBezTo>
                      <a:pt x="35109" y="10138"/>
                      <a:pt x="35588" y="10802"/>
                      <a:pt x="40628" y="8392"/>
                    </a:cubicBezTo>
                    <a:cubicBezTo>
                      <a:pt x="44665" y="6364"/>
                      <a:pt x="44812" y="6087"/>
                      <a:pt x="45323" y="6087"/>
                    </a:cubicBezTo>
                    <a:cubicBezTo>
                      <a:pt x="45515" y="6087"/>
                      <a:pt x="45758" y="6126"/>
                      <a:pt x="46278" y="6126"/>
                    </a:cubicBezTo>
                    <a:cubicBezTo>
                      <a:pt x="46891" y="6126"/>
                      <a:pt x="47888" y="6072"/>
                      <a:pt x="49639" y="5835"/>
                    </a:cubicBezTo>
                    <a:cubicBezTo>
                      <a:pt x="51066" y="5614"/>
                      <a:pt x="52455" y="5392"/>
                      <a:pt x="54200" y="4630"/>
                    </a:cubicBezTo>
                    <a:lnTo>
                      <a:pt x="54200" y="4630"/>
                    </a:lnTo>
                    <a:cubicBezTo>
                      <a:pt x="52098" y="5442"/>
                      <a:pt x="49971" y="5700"/>
                      <a:pt x="47636" y="5810"/>
                    </a:cubicBezTo>
                    <a:cubicBezTo>
                      <a:pt x="46920" y="5841"/>
                      <a:pt x="46400" y="5882"/>
                      <a:pt x="46091" y="5882"/>
                    </a:cubicBezTo>
                    <a:cubicBezTo>
                      <a:pt x="45155" y="5882"/>
                      <a:pt x="46171" y="5504"/>
                      <a:pt x="49603" y="3303"/>
                    </a:cubicBezTo>
                    <a:cubicBezTo>
                      <a:pt x="51923" y="1752"/>
                      <a:pt x="53788" y="242"/>
                      <a:pt x="53773" y="242"/>
                    </a:cubicBezTo>
                    <a:lnTo>
                      <a:pt x="53773" y="242"/>
                    </a:lnTo>
                    <a:cubicBezTo>
                      <a:pt x="53772" y="242"/>
                      <a:pt x="53751" y="258"/>
                      <a:pt x="53709" y="291"/>
                    </a:cubicBezTo>
                    <a:cubicBezTo>
                      <a:pt x="52110" y="1397"/>
                      <a:pt x="49357" y="3721"/>
                      <a:pt x="43112" y="6941"/>
                    </a:cubicBezTo>
                    <a:cubicBezTo>
                      <a:pt x="45823" y="2462"/>
                      <a:pt x="47513" y="1"/>
                      <a:pt x="47496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6" name="Google Shape;446;p9"/>
            <p:cNvGrpSpPr/>
            <p:nvPr/>
          </p:nvGrpSpPr>
          <p:grpSpPr>
            <a:xfrm>
              <a:off x="7874620" y="2406636"/>
              <a:ext cx="2440162" cy="3843464"/>
              <a:chOff x="7417420" y="2406636"/>
              <a:chExt cx="2440162" cy="3843464"/>
            </a:xfrm>
          </p:grpSpPr>
          <p:sp>
            <p:nvSpPr>
              <p:cNvPr id="447" name="Google Shape;447;p9"/>
              <p:cNvSpPr/>
              <p:nvPr/>
            </p:nvSpPr>
            <p:spPr>
              <a:xfrm>
                <a:off x="7610636" y="3133795"/>
                <a:ext cx="486526" cy="218400"/>
              </a:xfrm>
              <a:custGeom>
                <a:rect b="b" l="l" r="r" t="t"/>
                <a:pathLst>
                  <a:path extrusionOk="0" h="4234" w="9432">
                    <a:moveTo>
                      <a:pt x="3876" y="0"/>
                    </a:moveTo>
                    <a:cubicBezTo>
                      <a:pt x="287" y="0"/>
                      <a:pt x="0" y="4184"/>
                      <a:pt x="3801" y="4232"/>
                    </a:cubicBezTo>
                    <a:cubicBezTo>
                      <a:pt x="3840" y="4233"/>
                      <a:pt x="3878" y="4234"/>
                      <a:pt x="3916" y="4234"/>
                    </a:cubicBezTo>
                    <a:cubicBezTo>
                      <a:pt x="6055" y="4234"/>
                      <a:pt x="7042" y="2800"/>
                      <a:pt x="8580" y="2800"/>
                    </a:cubicBezTo>
                    <a:cubicBezTo>
                      <a:pt x="8845" y="2800"/>
                      <a:pt x="9126" y="2842"/>
                      <a:pt x="9431" y="2942"/>
                    </a:cubicBezTo>
                    <a:cubicBezTo>
                      <a:pt x="7280" y="2241"/>
                      <a:pt x="6850" y="90"/>
                      <a:pt x="4047" y="3"/>
                    </a:cubicBezTo>
                    <a:cubicBezTo>
                      <a:pt x="3989" y="1"/>
                      <a:pt x="3932" y="0"/>
                      <a:pt x="3876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48" name="Google Shape;448;p9"/>
              <p:cNvGrpSpPr/>
              <p:nvPr/>
            </p:nvGrpSpPr>
            <p:grpSpPr>
              <a:xfrm>
                <a:off x="7417420" y="2406636"/>
                <a:ext cx="2440162" cy="3843464"/>
                <a:chOff x="7341220" y="2406636"/>
                <a:chExt cx="2440162" cy="3843464"/>
              </a:xfrm>
            </p:grpSpPr>
            <p:sp>
              <p:nvSpPr>
                <p:cNvPr id="449" name="Google Shape;449;p9"/>
                <p:cNvSpPr/>
                <p:nvPr/>
              </p:nvSpPr>
              <p:spPr>
                <a:xfrm>
                  <a:off x="7341220" y="2604610"/>
                  <a:ext cx="584069" cy="471051"/>
                </a:xfrm>
                <a:custGeom>
                  <a:rect b="b" l="l" r="r" t="t"/>
                  <a:pathLst>
                    <a:path extrusionOk="0" h="9132" w="11323">
                      <a:moveTo>
                        <a:pt x="5055" y="1"/>
                      </a:moveTo>
                      <a:cubicBezTo>
                        <a:pt x="3681" y="1"/>
                        <a:pt x="2337" y="632"/>
                        <a:pt x="1562" y="1854"/>
                      </a:cubicBezTo>
                      <a:cubicBezTo>
                        <a:pt x="1" y="4312"/>
                        <a:pt x="1107" y="8246"/>
                        <a:pt x="4869" y="8603"/>
                      </a:cubicBezTo>
                      <a:cubicBezTo>
                        <a:pt x="5066" y="8623"/>
                        <a:pt x="5265" y="8632"/>
                        <a:pt x="5464" y="8632"/>
                      </a:cubicBezTo>
                      <a:cubicBezTo>
                        <a:pt x="6650" y="8632"/>
                        <a:pt x="7846" y="8322"/>
                        <a:pt x="8962" y="8322"/>
                      </a:cubicBezTo>
                      <a:cubicBezTo>
                        <a:pt x="9810" y="8322"/>
                        <a:pt x="10610" y="8501"/>
                        <a:pt x="11323" y="9131"/>
                      </a:cubicBezTo>
                      <a:cubicBezTo>
                        <a:pt x="9479" y="7496"/>
                        <a:pt x="10130" y="5050"/>
                        <a:pt x="9208" y="2825"/>
                      </a:cubicBezTo>
                      <a:cubicBezTo>
                        <a:pt x="8409" y="917"/>
                        <a:pt x="6711" y="1"/>
                        <a:pt x="5055" y="1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0" name="Google Shape;450;p9"/>
                <p:cNvSpPr/>
                <p:nvPr/>
              </p:nvSpPr>
              <p:spPr>
                <a:xfrm>
                  <a:off x="7584948" y="2805163"/>
                  <a:ext cx="2196434" cy="3444937"/>
                </a:xfrm>
                <a:custGeom>
                  <a:rect b="b" l="l" r="r" t="t"/>
                  <a:pathLst>
                    <a:path extrusionOk="0" h="66785" w="42581">
                      <a:moveTo>
                        <a:pt x="124" y="1"/>
                      </a:moveTo>
                      <a:cubicBezTo>
                        <a:pt x="1" y="1"/>
                        <a:pt x="1139" y="1011"/>
                        <a:pt x="4090" y="3338"/>
                      </a:cubicBezTo>
                      <a:cubicBezTo>
                        <a:pt x="22395" y="17746"/>
                        <a:pt x="37037" y="40968"/>
                        <a:pt x="41180" y="66784"/>
                      </a:cubicBezTo>
                      <a:lnTo>
                        <a:pt x="42581" y="66551"/>
                      </a:lnTo>
                      <a:cubicBezTo>
                        <a:pt x="39385" y="48652"/>
                        <a:pt x="31836" y="33506"/>
                        <a:pt x="20588" y="19135"/>
                      </a:cubicBezTo>
                      <a:cubicBezTo>
                        <a:pt x="12378" y="9207"/>
                        <a:pt x="498" y="1"/>
                        <a:pt x="124" y="1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1" name="Google Shape;451;p9"/>
                <p:cNvSpPr/>
                <p:nvPr/>
              </p:nvSpPr>
              <p:spPr>
                <a:xfrm>
                  <a:off x="7808506" y="4067954"/>
                  <a:ext cx="1220184" cy="469349"/>
                </a:xfrm>
                <a:custGeom>
                  <a:rect b="b" l="l" r="r" t="t"/>
                  <a:pathLst>
                    <a:path extrusionOk="0" h="9099" w="23655">
                      <a:moveTo>
                        <a:pt x="9720" y="0"/>
                      </a:moveTo>
                      <a:cubicBezTo>
                        <a:pt x="9649" y="0"/>
                        <a:pt x="9577" y="1"/>
                        <a:pt x="9505" y="2"/>
                      </a:cubicBezTo>
                      <a:cubicBezTo>
                        <a:pt x="5399" y="174"/>
                        <a:pt x="2006" y="2534"/>
                        <a:pt x="1182" y="4526"/>
                      </a:cubicBezTo>
                      <a:cubicBezTo>
                        <a:pt x="0" y="7329"/>
                        <a:pt x="3857" y="7992"/>
                        <a:pt x="8446" y="7992"/>
                      </a:cubicBezTo>
                      <a:cubicBezTo>
                        <a:pt x="12563" y="7992"/>
                        <a:pt x="17271" y="7458"/>
                        <a:pt x="19459" y="7458"/>
                      </a:cubicBezTo>
                      <a:cubicBezTo>
                        <a:pt x="19881" y="7458"/>
                        <a:pt x="20209" y="7478"/>
                        <a:pt x="20421" y="7525"/>
                      </a:cubicBezTo>
                      <a:cubicBezTo>
                        <a:pt x="21513" y="7773"/>
                        <a:pt x="22533" y="8247"/>
                        <a:pt x="23415" y="8911"/>
                      </a:cubicBezTo>
                      <a:lnTo>
                        <a:pt x="23415" y="8911"/>
                      </a:lnTo>
                      <a:cubicBezTo>
                        <a:pt x="18450" y="4958"/>
                        <a:pt x="17107" y="0"/>
                        <a:pt x="9720" y="0"/>
                      </a:cubicBezTo>
                      <a:close/>
                      <a:moveTo>
                        <a:pt x="23415" y="8911"/>
                      </a:moveTo>
                      <a:cubicBezTo>
                        <a:pt x="23494" y="8974"/>
                        <a:pt x="23574" y="9036"/>
                        <a:pt x="23655" y="9099"/>
                      </a:cubicBezTo>
                      <a:cubicBezTo>
                        <a:pt x="23576" y="9035"/>
                        <a:pt x="23496" y="8972"/>
                        <a:pt x="23415" y="8911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2" name="Google Shape;452;p9"/>
                <p:cNvSpPr/>
                <p:nvPr/>
              </p:nvSpPr>
              <p:spPr>
                <a:xfrm>
                  <a:off x="8130981" y="4275316"/>
                  <a:ext cx="1220132" cy="637405"/>
                </a:xfrm>
                <a:custGeom>
                  <a:rect b="b" l="l" r="r" t="t"/>
                  <a:pathLst>
                    <a:path extrusionOk="0" h="12357" w="23654">
                      <a:moveTo>
                        <a:pt x="3718" y="0"/>
                      </a:moveTo>
                      <a:cubicBezTo>
                        <a:pt x="2481" y="0"/>
                        <a:pt x="1237" y="109"/>
                        <a:pt x="1" y="334"/>
                      </a:cubicBezTo>
                      <a:cubicBezTo>
                        <a:pt x="1054" y="168"/>
                        <a:pt x="2118" y="87"/>
                        <a:pt x="3182" y="87"/>
                      </a:cubicBezTo>
                      <a:cubicBezTo>
                        <a:pt x="11257" y="87"/>
                        <a:pt x="19343" y="4753"/>
                        <a:pt x="23014" y="12357"/>
                      </a:cubicBezTo>
                      <a:lnTo>
                        <a:pt x="23654" y="12062"/>
                      </a:lnTo>
                      <a:cubicBezTo>
                        <a:pt x="19923" y="4804"/>
                        <a:pt x="11956" y="0"/>
                        <a:pt x="3718" y="0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53" name="Google Shape;453;p9"/>
                <p:cNvGrpSpPr/>
                <p:nvPr/>
              </p:nvGrpSpPr>
              <p:grpSpPr>
                <a:xfrm>
                  <a:off x="7652314" y="3072428"/>
                  <a:ext cx="1711753" cy="1563515"/>
                  <a:chOff x="7652314" y="3072428"/>
                  <a:chExt cx="1711753" cy="1563515"/>
                </a:xfrm>
              </p:grpSpPr>
              <p:sp>
                <p:nvSpPr>
                  <p:cNvPr id="454" name="Google Shape;454;p9"/>
                  <p:cNvSpPr/>
                  <p:nvPr/>
                </p:nvSpPr>
                <p:spPr>
                  <a:xfrm>
                    <a:off x="8910762" y="3110184"/>
                    <a:ext cx="323474" cy="1525759"/>
                  </a:xfrm>
                  <a:custGeom>
                    <a:rect b="b" l="l" r="r" t="t"/>
                    <a:pathLst>
                      <a:path extrusionOk="0" h="29579" w="6271">
                        <a:moveTo>
                          <a:pt x="2472" y="0"/>
                        </a:moveTo>
                        <a:cubicBezTo>
                          <a:pt x="1" y="8225"/>
                          <a:pt x="616" y="20887"/>
                          <a:pt x="4365" y="28976"/>
                        </a:cubicBezTo>
                        <a:cubicBezTo>
                          <a:pt x="6271" y="28042"/>
                          <a:pt x="3603" y="29578"/>
                          <a:pt x="1882" y="18391"/>
                        </a:cubicBezTo>
                        <a:cubicBezTo>
                          <a:pt x="960" y="12970"/>
                          <a:pt x="935" y="5631"/>
                          <a:pt x="2472" y="0"/>
                        </a:cubicBezTo>
                        <a:close/>
                      </a:path>
                    </a:pathLst>
                  </a:custGeom>
                  <a:solidFill>
                    <a:srgbClr val="8F292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5" name="Google Shape;455;p9"/>
                  <p:cNvSpPr/>
                  <p:nvPr/>
                </p:nvSpPr>
                <p:spPr>
                  <a:xfrm>
                    <a:off x="8811670" y="3072428"/>
                    <a:ext cx="552397" cy="1313652"/>
                  </a:xfrm>
                  <a:custGeom>
                    <a:rect b="b" l="l" r="r" t="t"/>
                    <a:pathLst>
                      <a:path extrusionOk="0" h="25467" w="10709">
                        <a:moveTo>
                          <a:pt x="6283" y="0"/>
                        </a:moveTo>
                        <a:cubicBezTo>
                          <a:pt x="3789" y="0"/>
                          <a:pt x="303" y="3338"/>
                          <a:pt x="111" y="9209"/>
                        </a:cubicBezTo>
                        <a:cubicBezTo>
                          <a:pt x="0" y="14397"/>
                          <a:pt x="1783" y="16929"/>
                          <a:pt x="3725" y="21257"/>
                        </a:cubicBezTo>
                        <a:cubicBezTo>
                          <a:pt x="4229" y="22506"/>
                          <a:pt x="4548" y="23446"/>
                          <a:pt x="4741" y="24118"/>
                        </a:cubicBezTo>
                        <a:lnTo>
                          <a:pt x="4741" y="24118"/>
                        </a:lnTo>
                        <a:cubicBezTo>
                          <a:pt x="4712" y="23377"/>
                          <a:pt x="4773" y="22368"/>
                          <a:pt x="5065" y="21183"/>
                        </a:cubicBezTo>
                        <a:cubicBezTo>
                          <a:pt x="5692" y="18700"/>
                          <a:pt x="7008" y="16831"/>
                          <a:pt x="7930" y="14495"/>
                        </a:cubicBezTo>
                        <a:cubicBezTo>
                          <a:pt x="9380" y="10881"/>
                          <a:pt x="10708" y="2816"/>
                          <a:pt x="7708" y="468"/>
                        </a:cubicBezTo>
                        <a:cubicBezTo>
                          <a:pt x="7307" y="154"/>
                          <a:pt x="6818" y="0"/>
                          <a:pt x="6283" y="0"/>
                        </a:cubicBezTo>
                        <a:close/>
                        <a:moveTo>
                          <a:pt x="4741" y="24118"/>
                        </a:moveTo>
                        <a:cubicBezTo>
                          <a:pt x="4775" y="24970"/>
                          <a:pt x="4927" y="25467"/>
                          <a:pt x="4985" y="25467"/>
                        </a:cubicBezTo>
                        <a:cubicBezTo>
                          <a:pt x="5037" y="25467"/>
                          <a:pt x="5011" y="25053"/>
                          <a:pt x="4741" y="24118"/>
                        </a:cubicBezTo>
                        <a:close/>
                      </a:path>
                    </a:pathLst>
                  </a:custGeom>
                  <a:solidFill>
                    <a:srgbClr val="8F292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6" name="Google Shape;456;p9"/>
                  <p:cNvSpPr/>
                  <p:nvPr/>
                </p:nvSpPr>
                <p:spPr>
                  <a:xfrm>
                    <a:off x="7652314" y="3530980"/>
                    <a:ext cx="1090867" cy="510357"/>
                  </a:xfrm>
                  <a:custGeom>
                    <a:rect b="b" l="l" r="r" t="t"/>
                    <a:pathLst>
                      <a:path extrusionOk="0" h="9894" w="21148">
                        <a:moveTo>
                          <a:pt x="7968" y="1"/>
                        </a:moveTo>
                        <a:cubicBezTo>
                          <a:pt x="3482" y="1"/>
                          <a:pt x="0" y="3160"/>
                          <a:pt x="768" y="5224"/>
                        </a:cubicBezTo>
                        <a:cubicBezTo>
                          <a:pt x="1014" y="5900"/>
                          <a:pt x="2120" y="6724"/>
                          <a:pt x="3829" y="7437"/>
                        </a:cubicBezTo>
                        <a:cubicBezTo>
                          <a:pt x="5939" y="8273"/>
                          <a:pt x="8158" y="8503"/>
                          <a:pt x="10167" y="8503"/>
                        </a:cubicBezTo>
                        <a:cubicBezTo>
                          <a:pt x="12621" y="8503"/>
                          <a:pt x="14762" y="8160"/>
                          <a:pt x="16006" y="8160"/>
                        </a:cubicBezTo>
                        <a:cubicBezTo>
                          <a:pt x="16063" y="8160"/>
                          <a:pt x="16118" y="8161"/>
                          <a:pt x="16172" y="8162"/>
                        </a:cubicBezTo>
                        <a:cubicBezTo>
                          <a:pt x="17855" y="8203"/>
                          <a:pt x="19093" y="8598"/>
                          <a:pt x="19899" y="9000"/>
                        </a:cubicBezTo>
                        <a:lnTo>
                          <a:pt x="19899" y="9000"/>
                        </a:lnTo>
                        <a:cubicBezTo>
                          <a:pt x="19337" y="8419"/>
                          <a:pt x="18568" y="7509"/>
                          <a:pt x="17598" y="6146"/>
                        </a:cubicBezTo>
                        <a:cubicBezTo>
                          <a:pt x="16491" y="4695"/>
                          <a:pt x="15594" y="3368"/>
                          <a:pt x="14217" y="2212"/>
                        </a:cubicBezTo>
                        <a:cubicBezTo>
                          <a:pt x="12124" y="616"/>
                          <a:pt x="9948" y="1"/>
                          <a:pt x="7968" y="1"/>
                        </a:cubicBezTo>
                        <a:close/>
                        <a:moveTo>
                          <a:pt x="19899" y="9000"/>
                        </a:moveTo>
                        <a:lnTo>
                          <a:pt x="19899" y="9000"/>
                        </a:lnTo>
                        <a:cubicBezTo>
                          <a:pt x="20531" y="9654"/>
                          <a:pt x="20902" y="9893"/>
                          <a:pt x="21006" y="9893"/>
                        </a:cubicBezTo>
                        <a:cubicBezTo>
                          <a:pt x="21148" y="9893"/>
                          <a:pt x="20784" y="9442"/>
                          <a:pt x="19899" y="9000"/>
                        </a:cubicBezTo>
                        <a:close/>
                      </a:path>
                    </a:pathLst>
                  </a:custGeom>
                  <a:solidFill>
                    <a:srgbClr val="8F292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7" name="Google Shape;457;p9"/>
                  <p:cNvSpPr/>
                  <p:nvPr/>
                </p:nvSpPr>
                <p:spPr>
                  <a:xfrm>
                    <a:off x="7930344" y="3741695"/>
                    <a:ext cx="1114853" cy="627604"/>
                  </a:xfrm>
                  <a:custGeom>
                    <a:rect b="b" l="l" r="r" t="t"/>
                    <a:pathLst>
                      <a:path extrusionOk="0" h="12167" w="21613">
                        <a:moveTo>
                          <a:pt x="815" y="0"/>
                        </a:moveTo>
                        <a:cubicBezTo>
                          <a:pt x="541" y="0"/>
                          <a:pt x="269" y="7"/>
                          <a:pt x="0" y="20"/>
                        </a:cubicBezTo>
                        <a:cubicBezTo>
                          <a:pt x="110" y="18"/>
                          <a:pt x="221" y="17"/>
                          <a:pt x="332" y="17"/>
                        </a:cubicBezTo>
                        <a:cubicBezTo>
                          <a:pt x="7400" y="17"/>
                          <a:pt x="16338" y="4626"/>
                          <a:pt x="21010" y="12166"/>
                        </a:cubicBezTo>
                        <a:lnTo>
                          <a:pt x="21612" y="11785"/>
                        </a:lnTo>
                        <a:cubicBezTo>
                          <a:pt x="16725" y="4378"/>
                          <a:pt x="7864" y="0"/>
                          <a:pt x="815" y="0"/>
                        </a:cubicBezTo>
                        <a:close/>
                      </a:path>
                    </a:pathLst>
                  </a:custGeom>
                  <a:solidFill>
                    <a:srgbClr val="8F292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58" name="Google Shape;458;p9"/>
                <p:cNvSpPr/>
                <p:nvPr/>
              </p:nvSpPr>
              <p:spPr>
                <a:xfrm>
                  <a:off x="8047849" y="2406636"/>
                  <a:ext cx="583862" cy="1138271"/>
                </a:xfrm>
                <a:custGeom>
                  <a:rect b="b" l="l" r="r" t="t"/>
                  <a:pathLst>
                    <a:path extrusionOk="0" h="22067" w="11319">
                      <a:moveTo>
                        <a:pt x="4393" y="1"/>
                      </a:moveTo>
                      <a:cubicBezTo>
                        <a:pt x="1309" y="1"/>
                        <a:pt x="0" y="5653"/>
                        <a:pt x="1767" y="10585"/>
                      </a:cubicBezTo>
                      <a:cubicBezTo>
                        <a:pt x="3144" y="14445"/>
                        <a:pt x="5295" y="16055"/>
                        <a:pt x="7483" y="19042"/>
                      </a:cubicBezTo>
                      <a:cubicBezTo>
                        <a:pt x="8329" y="20209"/>
                        <a:pt x="8795" y="20983"/>
                        <a:pt x="9040" y="21456"/>
                      </a:cubicBezTo>
                      <a:lnTo>
                        <a:pt x="9040" y="21456"/>
                      </a:lnTo>
                      <a:cubicBezTo>
                        <a:pt x="8179" y="18635"/>
                        <a:pt x="9494" y="14907"/>
                        <a:pt x="9782" y="13535"/>
                      </a:cubicBezTo>
                      <a:cubicBezTo>
                        <a:pt x="11319" y="5888"/>
                        <a:pt x="7680" y="418"/>
                        <a:pt x="4742" y="24"/>
                      </a:cubicBezTo>
                      <a:cubicBezTo>
                        <a:pt x="4623" y="9"/>
                        <a:pt x="4507" y="1"/>
                        <a:pt x="4393" y="1"/>
                      </a:cubicBezTo>
                      <a:close/>
                      <a:moveTo>
                        <a:pt x="9040" y="21456"/>
                      </a:moveTo>
                      <a:cubicBezTo>
                        <a:pt x="9097" y="21643"/>
                        <a:pt x="9164" y="21827"/>
                        <a:pt x="9241" y="22005"/>
                      </a:cubicBezTo>
                      <a:cubicBezTo>
                        <a:pt x="9259" y="22045"/>
                        <a:pt x="9273" y="22066"/>
                        <a:pt x="9281" y="22066"/>
                      </a:cubicBezTo>
                      <a:cubicBezTo>
                        <a:pt x="9303" y="22066"/>
                        <a:pt x="9263" y="21886"/>
                        <a:pt x="9040" y="21456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9" name="Google Shape;459;p9"/>
                <p:cNvSpPr/>
                <p:nvPr/>
              </p:nvSpPr>
              <p:spPr>
                <a:xfrm>
                  <a:off x="8312725" y="2666612"/>
                  <a:ext cx="485804" cy="1260057"/>
                </a:xfrm>
                <a:custGeom>
                  <a:rect b="b" l="l" r="r" t="t"/>
                  <a:pathLst>
                    <a:path extrusionOk="0" h="24428" w="9418">
                      <a:moveTo>
                        <a:pt x="0" y="0"/>
                      </a:moveTo>
                      <a:cubicBezTo>
                        <a:pt x="799" y="7241"/>
                        <a:pt x="3381" y="18576"/>
                        <a:pt x="7696" y="24427"/>
                      </a:cubicBezTo>
                      <a:cubicBezTo>
                        <a:pt x="9417" y="23124"/>
                        <a:pt x="2975" y="21219"/>
                        <a:pt x="0" y="0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0" name="Google Shape;460;p9"/>
                <p:cNvSpPr/>
                <p:nvPr/>
              </p:nvSpPr>
              <p:spPr>
                <a:xfrm>
                  <a:off x="7756563" y="3243098"/>
                  <a:ext cx="518920" cy="127409"/>
                </a:xfrm>
                <a:custGeom>
                  <a:rect b="b" l="l" r="r" t="t"/>
                  <a:pathLst>
                    <a:path extrusionOk="0" h="2470" w="10060">
                      <a:moveTo>
                        <a:pt x="743" y="0"/>
                      </a:moveTo>
                      <a:cubicBezTo>
                        <a:pt x="498" y="0"/>
                        <a:pt x="251" y="4"/>
                        <a:pt x="1" y="11"/>
                      </a:cubicBezTo>
                      <a:cubicBezTo>
                        <a:pt x="2927" y="24"/>
                        <a:pt x="7229" y="454"/>
                        <a:pt x="9319" y="2470"/>
                      </a:cubicBezTo>
                      <a:cubicBezTo>
                        <a:pt x="10060" y="1729"/>
                        <a:pt x="6069" y="0"/>
                        <a:pt x="743" y="0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61" name="Google Shape;461;p9"/>
            <p:cNvSpPr/>
            <p:nvPr/>
          </p:nvSpPr>
          <p:spPr>
            <a:xfrm>
              <a:off x="7463684" y="4187213"/>
              <a:ext cx="1125633" cy="1353318"/>
            </a:xfrm>
            <a:custGeom>
              <a:rect b="b" l="l" r="r" t="t"/>
              <a:pathLst>
                <a:path extrusionOk="0" h="26236" w="21822">
                  <a:moveTo>
                    <a:pt x="5815" y="1"/>
                  </a:moveTo>
                  <a:lnTo>
                    <a:pt x="5815" y="1"/>
                  </a:lnTo>
                  <a:cubicBezTo>
                    <a:pt x="1" y="10352"/>
                    <a:pt x="3012" y="23063"/>
                    <a:pt x="17224" y="25215"/>
                  </a:cubicBezTo>
                  <a:cubicBezTo>
                    <a:pt x="19424" y="25534"/>
                    <a:pt x="21096" y="25596"/>
                    <a:pt x="21822" y="26235"/>
                  </a:cubicBezTo>
                  <a:cubicBezTo>
                    <a:pt x="21096" y="25584"/>
                    <a:pt x="20813" y="23924"/>
                    <a:pt x="20641" y="21846"/>
                  </a:cubicBezTo>
                  <a:cubicBezTo>
                    <a:pt x="19695" y="10032"/>
                    <a:pt x="19240" y="8828"/>
                    <a:pt x="5815" y="1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7525841" y="4187213"/>
              <a:ext cx="1063476" cy="1353318"/>
            </a:xfrm>
            <a:custGeom>
              <a:rect b="b" l="l" r="r" t="t"/>
              <a:pathLst>
                <a:path extrusionOk="0" h="26236" w="20617">
                  <a:moveTo>
                    <a:pt x="4610" y="1"/>
                  </a:moveTo>
                  <a:cubicBezTo>
                    <a:pt x="0" y="8201"/>
                    <a:pt x="984" y="17986"/>
                    <a:pt x="8544" y="22695"/>
                  </a:cubicBezTo>
                  <a:cubicBezTo>
                    <a:pt x="13669" y="25924"/>
                    <a:pt x="19123" y="24966"/>
                    <a:pt x="20594" y="26216"/>
                  </a:cubicBezTo>
                  <a:lnTo>
                    <a:pt x="20594" y="26216"/>
                  </a:lnTo>
                  <a:cubicBezTo>
                    <a:pt x="12689" y="19346"/>
                    <a:pt x="7104" y="10183"/>
                    <a:pt x="4610" y="1"/>
                  </a:cubicBezTo>
                  <a:close/>
                  <a:moveTo>
                    <a:pt x="20594" y="26216"/>
                  </a:moveTo>
                  <a:lnTo>
                    <a:pt x="20594" y="26216"/>
                  </a:lnTo>
                  <a:cubicBezTo>
                    <a:pt x="20602" y="26222"/>
                    <a:pt x="20609" y="26229"/>
                    <a:pt x="20617" y="26235"/>
                  </a:cubicBezTo>
                  <a:cubicBezTo>
                    <a:pt x="20609" y="26229"/>
                    <a:pt x="20602" y="26222"/>
                    <a:pt x="20594" y="26216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7621578" y="4264174"/>
              <a:ext cx="1073019" cy="1348624"/>
            </a:xfrm>
            <a:custGeom>
              <a:rect b="b" l="l" r="r" t="t"/>
              <a:pathLst>
                <a:path extrusionOk="0" h="26145" w="20802">
                  <a:moveTo>
                    <a:pt x="3079" y="0"/>
                  </a:moveTo>
                  <a:cubicBezTo>
                    <a:pt x="3068" y="0"/>
                    <a:pt x="3289" y="673"/>
                    <a:pt x="3945" y="2551"/>
                  </a:cubicBezTo>
                  <a:lnTo>
                    <a:pt x="3945" y="2551"/>
                  </a:lnTo>
                  <a:cubicBezTo>
                    <a:pt x="3578" y="1365"/>
                    <a:pt x="3094" y="0"/>
                    <a:pt x="3079" y="0"/>
                  </a:cubicBezTo>
                  <a:close/>
                  <a:moveTo>
                    <a:pt x="5828" y="525"/>
                  </a:moveTo>
                  <a:cubicBezTo>
                    <a:pt x="7881" y="2013"/>
                    <a:pt x="5250" y="2689"/>
                    <a:pt x="4684" y="4115"/>
                  </a:cubicBezTo>
                  <a:cubicBezTo>
                    <a:pt x="4644" y="4229"/>
                    <a:pt x="4657" y="4413"/>
                    <a:pt x="4628" y="4413"/>
                  </a:cubicBezTo>
                  <a:cubicBezTo>
                    <a:pt x="4613" y="4413"/>
                    <a:pt x="4587" y="4366"/>
                    <a:pt x="4537" y="4238"/>
                  </a:cubicBezTo>
                  <a:cubicBezTo>
                    <a:pt x="4309" y="3590"/>
                    <a:pt x="4113" y="3031"/>
                    <a:pt x="3945" y="2551"/>
                  </a:cubicBezTo>
                  <a:lnTo>
                    <a:pt x="3945" y="2551"/>
                  </a:lnTo>
                  <a:cubicBezTo>
                    <a:pt x="4227" y="3463"/>
                    <a:pt x="4439" y="4269"/>
                    <a:pt x="4314" y="4269"/>
                  </a:cubicBezTo>
                  <a:cubicBezTo>
                    <a:pt x="4307" y="4269"/>
                    <a:pt x="4300" y="4267"/>
                    <a:pt x="4291" y="4262"/>
                  </a:cubicBezTo>
                  <a:cubicBezTo>
                    <a:pt x="3013" y="3561"/>
                    <a:pt x="345" y="4557"/>
                    <a:pt x="1169" y="1939"/>
                  </a:cubicBezTo>
                  <a:lnTo>
                    <a:pt x="1169" y="1939"/>
                  </a:lnTo>
                  <a:cubicBezTo>
                    <a:pt x="160" y="4545"/>
                    <a:pt x="3074" y="3684"/>
                    <a:pt x="4242" y="4348"/>
                  </a:cubicBezTo>
                  <a:cubicBezTo>
                    <a:pt x="4626" y="4552"/>
                    <a:pt x="4647" y="4804"/>
                    <a:pt x="4682" y="4804"/>
                  </a:cubicBezTo>
                  <a:cubicBezTo>
                    <a:pt x="4683" y="4804"/>
                    <a:pt x="4684" y="4803"/>
                    <a:pt x="4684" y="4803"/>
                  </a:cubicBezTo>
                  <a:cubicBezTo>
                    <a:pt x="6314" y="9015"/>
                    <a:pt x="7205" y="10144"/>
                    <a:pt x="7023" y="10144"/>
                  </a:cubicBezTo>
                  <a:cubicBezTo>
                    <a:pt x="6997" y="10144"/>
                    <a:pt x="6947" y="10120"/>
                    <a:pt x="6873" y="10077"/>
                  </a:cubicBezTo>
                  <a:cubicBezTo>
                    <a:pt x="6288" y="9751"/>
                    <a:pt x="5508" y="9680"/>
                    <a:pt x="4683" y="9680"/>
                  </a:cubicBezTo>
                  <a:cubicBezTo>
                    <a:pt x="4048" y="9680"/>
                    <a:pt x="3387" y="9722"/>
                    <a:pt x="2767" y="9722"/>
                  </a:cubicBezTo>
                  <a:cubicBezTo>
                    <a:pt x="1394" y="9722"/>
                    <a:pt x="224" y="9517"/>
                    <a:pt x="1" y="8196"/>
                  </a:cubicBezTo>
                  <a:lnTo>
                    <a:pt x="1" y="8196"/>
                  </a:lnTo>
                  <a:cubicBezTo>
                    <a:pt x="205" y="9709"/>
                    <a:pt x="1662" y="9863"/>
                    <a:pt x="3239" y="9863"/>
                  </a:cubicBezTo>
                  <a:cubicBezTo>
                    <a:pt x="3644" y="9863"/>
                    <a:pt x="4057" y="9853"/>
                    <a:pt x="4458" y="9853"/>
                  </a:cubicBezTo>
                  <a:cubicBezTo>
                    <a:pt x="4933" y="9853"/>
                    <a:pt x="5392" y="9867"/>
                    <a:pt x="5803" y="9930"/>
                  </a:cubicBezTo>
                  <a:cubicBezTo>
                    <a:pt x="7278" y="10163"/>
                    <a:pt x="7315" y="10679"/>
                    <a:pt x="8594" y="12806"/>
                  </a:cubicBezTo>
                  <a:cubicBezTo>
                    <a:pt x="10025" y="15319"/>
                    <a:pt x="10699" y="15904"/>
                    <a:pt x="10563" y="15904"/>
                  </a:cubicBezTo>
                  <a:cubicBezTo>
                    <a:pt x="10445" y="15904"/>
                    <a:pt x="9712" y="15460"/>
                    <a:pt x="8330" y="15460"/>
                  </a:cubicBezTo>
                  <a:cubicBezTo>
                    <a:pt x="8287" y="15460"/>
                    <a:pt x="8244" y="15461"/>
                    <a:pt x="8200" y="15462"/>
                  </a:cubicBezTo>
                  <a:cubicBezTo>
                    <a:pt x="6897" y="15481"/>
                    <a:pt x="5361" y="15786"/>
                    <a:pt x="4012" y="15786"/>
                  </a:cubicBezTo>
                  <a:cubicBezTo>
                    <a:pt x="2765" y="15786"/>
                    <a:pt x="1679" y="15525"/>
                    <a:pt x="1082" y="14540"/>
                  </a:cubicBezTo>
                  <a:lnTo>
                    <a:pt x="1082" y="14540"/>
                  </a:lnTo>
                  <a:cubicBezTo>
                    <a:pt x="1693" y="15686"/>
                    <a:pt x="2913" y="15958"/>
                    <a:pt x="4317" y="15958"/>
                  </a:cubicBezTo>
                  <a:cubicBezTo>
                    <a:pt x="5582" y="15958"/>
                    <a:pt x="6997" y="15736"/>
                    <a:pt x="8247" y="15736"/>
                  </a:cubicBezTo>
                  <a:cubicBezTo>
                    <a:pt x="9014" y="15736"/>
                    <a:pt x="9720" y="15820"/>
                    <a:pt x="10290" y="16089"/>
                  </a:cubicBezTo>
                  <a:cubicBezTo>
                    <a:pt x="11286" y="16543"/>
                    <a:pt x="11470" y="17416"/>
                    <a:pt x="14286" y="20613"/>
                  </a:cubicBezTo>
                  <a:cubicBezTo>
                    <a:pt x="13930" y="20493"/>
                    <a:pt x="13556" y="20445"/>
                    <a:pt x="13168" y="20445"/>
                  </a:cubicBezTo>
                  <a:cubicBezTo>
                    <a:pt x="11595" y="20445"/>
                    <a:pt x="9793" y="21229"/>
                    <a:pt x="8043" y="21229"/>
                  </a:cubicBezTo>
                  <a:cubicBezTo>
                    <a:pt x="7374" y="21229"/>
                    <a:pt x="6712" y="21115"/>
                    <a:pt x="6074" y="20797"/>
                  </a:cubicBezTo>
                  <a:lnTo>
                    <a:pt x="6074" y="20797"/>
                  </a:lnTo>
                  <a:cubicBezTo>
                    <a:pt x="6798" y="21264"/>
                    <a:pt x="7607" y="21414"/>
                    <a:pt x="8428" y="21414"/>
                  </a:cubicBezTo>
                  <a:cubicBezTo>
                    <a:pt x="8860" y="21414"/>
                    <a:pt x="9296" y="21373"/>
                    <a:pt x="9725" y="21313"/>
                  </a:cubicBezTo>
                  <a:cubicBezTo>
                    <a:pt x="11524" y="21045"/>
                    <a:pt x="12588" y="20862"/>
                    <a:pt x="13338" y="20862"/>
                  </a:cubicBezTo>
                  <a:cubicBezTo>
                    <a:pt x="15267" y="20862"/>
                    <a:pt x="15118" y="22072"/>
                    <a:pt x="20076" y="26145"/>
                  </a:cubicBezTo>
                  <a:cubicBezTo>
                    <a:pt x="20801" y="25235"/>
                    <a:pt x="14544" y="22198"/>
                    <a:pt x="14876" y="19371"/>
                  </a:cubicBezTo>
                  <a:cubicBezTo>
                    <a:pt x="15122" y="17293"/>
                    <a:pt x="17101" y="14921"/>
                    <a:pt x="16720" y="12843"/>
                  </a:cubicBezTo>
                  <a:lnTo>
                    <a:pt x="16720" y="12843"/>
                  </a:lnTo>
                  <a:cubicBezTo>
                    <a:pt x="16917" y="15302"/>
                    <a:pt x="14052" y="17994"/>
                    <a:pt x="14556" y="20379"/>
                  </a:cubicBezTo>
                  <a:cubicBezTo>
                    <a:pt x="13142" y="18818"/>
                    <a:pt x="11458" y="16728"/>
                    <a:pt x="11507" y="16715"/>
                  </a:cubicBezTo>
                  <a:cubicBezTo>
                    <a:pt x="9307" y="13802"/>
                    <a:pt x="15257" y="9561"/>
                    <a:pt x="14114" y="7348"/>
                  </a:cubicBezTo>
                  <a:lnTo>
                    <a:pt x="14114" y="7348"/>
                  </a:lnTo>
                  <a:cubicBezTo>
                    <a:pt x="14925" y="9327"/>
                    <a:pt x="10401" y="12646"/>
                    <a:pt x="10770" y="15597"/>
                  </a:cubicBezTo>
                  <a:cubicBezTo>
                    <a:pt x="10773" y="15631"/>
                    <a:pt x="10767" y="15647"/>
                    <a:pt x="10752" y="15647"/>
                  </a:cubicBezTo>
                  <a:cubicBezTo>
                    <a:pt x="10510" y="15647"/>
                    <a:pt x="7984" y="11407"/>
                    <a:pt x="7660" y="10852"/>
                  </a:cubicBezTo>
                  <a:cubicBezTo>
                    <a:pt x="8016" y="10667"/>
                    <a:pt x="6086" y="10421"/>
                    <a:pt x="9491" y="6364"/>
                  </a:cubicBezTo>
                  <a:cubicBezTo>
                    <a:pt x="10401" y="5270"/>
                    <a:pt x="11114" y="4385"/>
                    <a:pt x="10475" y="3820"/>
                  </a:cubicBezTo>
                  <a:lnTo>
                    <a:pt x="10475" y="3820"/>
                  </a:lnTo>
                  <a:cubicBezTo>
                    <a:pt x="11679" y="5024"/>
                    <a:pt x="7131" y="7508"/>
                    <a:pt x="7266" y="10151"/>
                  </a:cubicBezTo>
                  <a:cubicBezTo>
                    <a:pt x="3910" y="3611"/>
                    <a:pt x="4389" y="4361"/>
                    <a:pt x="6049" y="2639"/>
                  </a:cubicBezTo>
                  <a:cubicBezTo>
                    <a:pt x="6860" y="1804"/>
                    <a:pt x="6934" y="1213"/>
                    <a:pt x="5828" y="525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4" name="Google Shape;464;p9"/>
            <p:cNvGrpSpPr/>
            <p:nvPr/>
          </p:nvGrpSpPr>
          <p:grpSpPr>
            <a:xfrm>
              <a:off x="6631051" y="4370026"/>
              <a:ext cx="989101" cy="1313687"/>
              <a:chOff x="6776872" y="4563689"/>
              <a:chExt cx="843151" cy="1119843"/>
            </a:xfrm>
          </p:grpSpPr>
          <p:sp>
            <p:nvSpPr>
              <p:cNvPr id="465" name="Google Shape;465;p9"/>
              <p:cNvSpPr/>
              <p:nvPr/>
            </p:nvSpPr>
            <p:spPr>
              <a:xfrm rot="-1049114">
                <a:off x="6904513" y="4630291"/>
                <a:ext cx="587869" cy="940185"/>
              </a:xfrm>
              <a:custGeom>
                <a:rect b="b" l="l" r="r" t="t"/>
                <a:pathLst>
                  <a:path extrusionOk="0" h="14451" w="9036">
                    <a:moveTo>
                      <a:pt x="3309" y="0"/>
                    </a:moveTo>
                    <a:cubicBezTo>
                      <a:pt x="3144" y="0"/>
                      <a:pt x="2964" y="51"/>
                      <a:pt x="2766" y="165"/>
                    </a:cubicBezTo>
                    <a:cubicBezTo>
                      <a:pt x="0" y="1813"/>
                      <a:pt x="4340" y="3878"/>
                      <a:pt x="3492" y="7234"/>
                    </a:cubicBezTo>
                    <a:cubicBezTo>
                      <a:pt x="2582" y="10590"/>
                      <a:pt x="4586" y="9533"/>
                      <a:pt x="4868" y="13049"/>
                    </a:cubicBezTo>
                    <a:cubicBezTo>
                      <a:pt x="4930" y="14192"/>
                      <a:pt x="5459" y="14450"/>
                      <a:pt x="6528" y="14450"/>
                    </a:cubicBezTo>
                    <a:cubicBezTo>
                      <a:pt x="7721" y="14450"/>
                      <a:pt x="8372" y="14045"/>
                      <a:pt x="8593" y="13356"/>
                    </a:cubicBezTo>
                    <a:cubicBezTo>
                      <a:pt x="9036" y="12078"/>
                      <a:pt x="7930" y="10578"/>
                      <a:pt x="7696" y="9656"/>
                    </a:cubicBezTo>
                    <a:cubicBezTo>
                      <a:pt x="7438" y="8721"/>
                      <a:pt x="7671" y="8070"/>
                      <a:pt x="7807" y="7000"/>
                    </a:cubicBezTo>
                    <a:cubicBezTo>
                      <a:pt x="8151" y="4259"/>
                      <a:pt x="5557" y="3325"/>
                      <a:pt x="4930" y="1972"/>
                    </a:cubicBezTo>
                    <a:cubicBezTo>
                      <a:pt x="4516" y="1074"/>
                      <a:pt x="4069" y="0"/>
                      <a:pt x="3309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9"/>
              <p:cNvSpPr/>
              <p:nvPr/>
            </p:nvSpPr>
            <p:spPr>
              <a:xfrm rot="-1049114">
                <a:off x="7101380" y="4677044"/>
                <a:ext cx="310459" cy="982539"/>
              </a:xfrm>
              <a:custGeom>
                <a:rect b="b" l="l" r="r" t="t"/>
                <a:pathLst>
                  <a:path extrusionOk="0" h="15102" w="4772">
                    <a:moveTo>
                      <a:pt x="329" y="1"/>
                    </a:moveTo>
                    <a:lnTo>
                      <a:pt x="329" y="1"/>
                    </a:lnTo>
                    <a:cubicBezTo>
                      <a:pt x="1455" y="2307"/>
                      <a:pt x="1884" y="3098"/>
                      <a:pt x="1726" y="3098"/>
                    </a:cubicBezTo>
                    <a:cubicBezTo>
                      <a:pt x="1633" y="3098"/>
                      <a:pt x="1341" y="2829"/>
                      <a:pt x="870" y="2435"/>
                    </a:cubicBezTo>
                    <a:cubicBezTo>
                      <a:pt x="271" y="1949"/>
                      <a:pt x="36" y="1765"/>
                      <a:pt x="26" y="1765"/>
                    </a:cubicBezTo>
                    <a:cubicBezTo>
                      <a:pt x="1" y="1765"/>
                      <a:pt x="1227" y="2794"/>
                      <a:pt x="1841" y="3295"/>
                    </a:cubicBezTo>
                    <a:cubicBezTo>
                      <a:pt x="1913" y="3488"/>
                      <a:pt x="2764" y="5757"/>
                      <a:pt x="2625" y="5757"/>
                    </a:cubicBezTo>
                    <a:cubicBezTo>
                      <a:pt x="2622" y="5757"/>
                      <a:pt x="2619" y="5756"/>
                      <a:pt x="2615" y="5754"/>
                    </a:cubicBezTo>
                    <a:cubicBezTo>
                      <a:pt x="2118" y="5542"/>
                      <a:pt x="1404" y="4984"/>
                      <a:pt x="1382" y="4984"/>
                    </a:cubicBezTo>
                    <a:cubicBezTo>
                      <a:pt x="1371" y="4984"/>
                      <a:pt x="1537" y="5127"/>
                      <a:pt x="2001" y="5533"/>
                    </a:cubicBezTo>
                    <a:cubicBezTo>
                      <a:pt x="2677" y="6074"/>
                      <a:pt x="2898" y="5459"/>
                      <a:pt x="3427" y="9245"/>
                    </a:cubicBezTo>
                    <a:cubicBezTo>
                      <a:pt x="2468" y="8618"/>
                      <a:pt x="1632" y="7832"/>
                      <a:pt x="931" y="6934"/>
                    </a:cubicBezTo>
                    <a:lnTo>
                      <a:pt x="931" y="6934"/>
                    </a:lnTo>
                    <a:cubicBezTo>
                      <a:pt x="3353" y="10327"/>
                      <a:pt x="3697" y="8287"/>
                      <a:pt x="3734" y="12466"/>
                    </a:cubicBezTo>
                    <a:cubicBezTo>
                      <a:pt x="3734" y="12534"/>
                      <a:pt x="3712" y="12563"/>
                      <a:pt x="3674" y="12563"/>
                    </a:cubicBezTo>
                    <a:cubicBezTo>
                      <a:pt x="3459" y="12563"/>
                      <a:pt x="2739" y="11633"/>
                      <a:pt x="2713" y="11633"/>
                    </a:cubicBezTo>
                    <a:cubicBezTo>
                      <a:pt x="2705" y="11633"/>
                      <a:pt x="2770" y="11730"/>
                      <a:pt x="2947" y="11987"/>
                    </a:cubicBezTo>
                    <a:cubicBezTo>
                      <a:pt x="3697" y="13179"/>
                      <a:pt x="3759" y="12589"/>
                      <a:pt x="3759" y="13511"/>
                    </a:cubicBezTo>
                    <a:cubicBezTo>
                      <a:pt x="3739" y="14982"/>
                      <a:pt x="3654" y="15101"/>
                      <a:pt x="3801" y="15101"/>
                    </a:cubicBezTo>
                    <a:cubicBezTo>
                      <a:pt x="3830" y="15101"/>
                      <a:pt x="3867" y="15097"/>
                      <a:pt x="3915" y="15097"/>
                    </a:cubicBezTo>
                    <a:cubicBezTo>
                      <a:pt x="3924" y="15097"/>
                      <a:pt x="3934" y="15097"/>
                      <a:pt x="3943" y="15097"/>
                    </a:cubicBezTo>
                    <a:cubicBezTo>
                      <a:pt x="4066" y="11225"/>
                      <a:pt x="3623" y="13056"/>
                      <a:pt x="4410" y="11581"/>
                    </a:cubicBezTo>
                    <a:cubicBezTo>
                      <a:pt x="4449" y="11513"/>
                      <a:pt x="4772" y="10786"/>
                      <a:pt x="4754" y="10786"/>
                    </a:cubicBezTo>
                    <a:cubicBezTo>
                      <a:pt x="4749" y="10786"/>
                      <a:pt x="4721" y="10837"/>
                      <a:pt x="4656" y="10966"/>
                    </a:cubicBezTo>
                    <a:cubicBezTo>
                      <a:pt x="4522" y="11190"/>
                      <a:pt x="4021" y="11974"/>
                      <a:pt x="3923" y="11974"/>
                    </a:cubicBezTo>
                    <a:cubicBezTo>
                      <a:pt x="3913" y="11974"/>
                      <a:pt x="3907" y="11967"/>
                      <a:pt x="3906" y="11950"/>
                    </a:cubicBezTo>
                    <a:cubicBezTo>
                      <a:pt x="3501" y="7414"/>
                      <a:pt x="3218" y="9651"/>
                      <a:pt x="4029" y="7869"/>
                    </a:cubicBezTo>
                    <a:cubicBezTo>
                      <a:pt x="4410" y="6996"/>
                      <a:pt x="4619" y="6049"/>
                      <a:pt x="4632" y="5103"/>
                    </a:cubicBezTo>
                    <a:lnTo>
                      <a:pt x="4632" y="5103"/>
                    </a:lnTo>
                    <a:cubicBezTo>
                      <a:pt x="4484" y="6578"/>
                      <a:pt x="4140" y="7487"/>
                      <a:pt x="3427" y="8483"/>
                    </a:cubicBezTo>
                    <a:cubicBezTo>
                      <a:pt x="3058" y="6553"/>
                      <a:pt x="2665" y="5668"/>
                      <a:pt x="2689" y="5373"/>
                    </a:cubicBezTo>
                    <a:cubicBezTo>
                      <a:pt x="2701" y="5103"/>
                      <a:pt x="2972" y="5090"/>
                      <a:pt x="3132" y="3689"/>
                    </a:cubicBezTo>
                    <a:lnTo>
                      <a:pt x="3132" y="3689"/>
                    </a:lnTo>
                    <a:cubicBezTo>
                      <a:pt x="3046" y="4205"/>
                      <a:pt x="2849" y="4709"/>
                      <a:pt x="2579" y="5164"/>
                    </a:cubicBezTo>
                    <a:cubicBezTo>
                      <a:pt x="2468" y="4795"/>
                      <a:pt x="2025" y="3566"/>
                      <a:pt x="1607" y="2582"/>
                    </a:cubicBezTo>
                    <a:cubicBezTo>
                      <a:pt x="1706" y="1882"/>
                      <a:pt x="1730" y="763"/>
                      <a:pt x="1534" y="50"/>
                    </a:cubicBezTo>
                    <a:lnTo>
                      <a:pt x="1534" y="50"/>
                    </a:lnTo>
                    <a:cubicBezTo>
                      <a:pt x="1693" y="726"/>
                      <a:pt x="1644" y="1759"/>
                      <a:pt x="1534" y="2423"/>
                    </a:cubicBezTo>
                    <a:cubicBezTo>
                      <a:pt x="1177" y="1599"/>
                      <a:pt x="771" y="788"/>
                      <a:pt x="329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7" name="Google Shape;467;p9"/>
            <p:cNvSpPr/>
            <p:nvPr/>
          </p:nvSpPr>
          <p:spPr>
            <a:xfrm flipH="1" rot="3591666">
              <a:off x="6079497" y="4802981"/>
              <a:ext cx="772618" cy="526410"/>
            </a:xfrm>
            <a:custGeom>
              <a:rect b="b" l="l" r="r" t="t"/>
              <a:pathLst>
                <a:path extrusionOk="0" h="10205" w="14978">
                  <a:moveTo>
                    <a:pt x="199" y="1248"/>
                  </a:moveTo>
                  <a:cubicBezTo>
                    <a:pt x="1" y="1248"/>
                    <a:pt x="90" y="1410"/>
                    <a:pt x="706" y="1421"/>
                  </a:cubicBezTo>
                  <a:lnTo>
                    <a:pt x="706" y="1421"/>
                  </a:lnTo>
                  <a:cubicBezTo>
                    <a:pt x="482" y="1292"/>
                    <a:pt x="302" y="1248"/>
                    <a:pt x="199" y="1248"/>
                  </a:cubicBezTo>
                  <a:close/>
                  <a:moveTo>
                    <a:pt x="7768" y="0"/>
                  </a:moveTo>
                  <a:cubicBezTo>
                    <a:pt x="6976" y="0"/>
                    <a:pt x="6111" y="132"/>
                    <a:pt x="5182" y="426"/>
                  </a:cubicBezTo>
                  <a:cubicBezTo>
                    <a:pt x="2858" y="1227"/>
                    <a:pt x="1494" y="1422"/>
                    <a:pt x="776" y="1422"/>
                  </a:cubicBezTo>
                  <a:cubicBezTo>
                    <a:pt x="752" y="1422"/>
                    <a:pt x="728" y="1422"/>
                    <a:pt x="706" y="1421"/>
                  </a:cubicBezTo>
                  <a:lnTo>
                    <a:pt x="706" y="1421"/>
                  </a:lnTo>
                  <a:cubicBezTo>
                    <a:pt x="1307" y="1770"/>
                    <a:pt x="2226" y="2741"/>
                    <a:pt x="2822" y="5171"/>
                  </a:cubicBezTo>
                  <a:cubicBezTo>
                    <a:pt x="3203" y="6855"/>
                    <a:pt x="3485" y="8527"/>
                    <a:pt x="4862" y="9535"/>
                  </a:cubicBezTo>
                  <a:cubicBezTo>
                    <a:pt x="5497" y="10010"/>
                    <a:pt x="6297" y="10204"/>
                    <a:pt x="7136" y="10204"/>
                  </a:cubicBezTo>
                  <a:cubicBezTo>
                    <a:pt x="8817" y="10204"/>
                    <a:pt x="10652" y="9425"/>
                    <a:pt x="11611" y="8564"/>
                  </a:cubicBezTo>
                  <a:cubicBezTo>
                    <a:pt x="14977" y="5560"/>
                    <a:pt x="12907" y="0"/>
                    <a:pt x="7768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 flipH="1" rot="3591666">
              <a:off x="6317787" y="5077174"/>
              <a:ext cx="745124" cy="343753"/>
            </a:xfrm>
            <a:custGeom>
              <a:rect b="b" l="l" r="r" t="t"/>
              <a:pathLst>
                <a:path extrusionOk="0" h="6664" w="14445">
                  <a:moveTo>
                    <a:pt x="0" y="1"/>
                  </a:moveTo>
                  <a:lnTo>
                    <a:pt x="74" y="947"/>
                  </a:lnTo>
                  <a:cubicBezTo>
                    <a:pt x="5446" y="1599"/>
                    <a:pt x="10548" y="3050"/>
                    <a:pt x="14445" y="6664"/>
                  </a:cubicBezTo>
                  <a:cubicBezTo>
                    <a:pt x="11372" y="3332"/>
                    <a:pt x="5200" y="345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0"/>
          <p:cNvSpPr txBox="1"/>
          <p:nvPr>
            <p:ph type="title"/>
          </p:nvPr>
        </p:nvSpPr>
        <p:spPr>
          <a:xfrm>
            <a:off x="542925" y="3867150"/>
            <a:ext cx="8039100" cy="7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Gugi"/>
              <a:buNone/>
              <a:defRPr b="1">
                <a:latin typeface="Gugi"/>
                <a:ea typeface="Gugi"/>
                <a:cs typeface="Gugi"/>
                <a:sym typeface="Gug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Gugi"/>
              <a:buNone/>
              <a:defRPr b="1">
                <a:latin typeface="Gugi"/>
                <a:ea typeface="Gugi"/>
                <a:cs typeface="Gugi"/>
                <a:sym typeface="Gug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Gugi"/>
              <a:buNone/>
              <a:defRPr b="1">
                <a:latin typeface="Gugi"/>
                <a:ea typeface="Gugi"/>
                <a:cs typeface="Gugi"/>
                <a:sym typeface="Gug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Gugi"/>
              <a:buNone/>
              <a:defRPr b="1">
                <a:latin typeface="Gugi"/>
                <a:ea typeface="Gugi"/>
                <a:cs typeface="Gugi"/>
                <a:sym typeface="Gug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Gugi"/>
              <a:buNone/>
              <a:defRPr b="1">
                <a:latin typeface="Gugi"/>
                <a:ea typeface="Gugi"/>
                <a:cs typeface="Gugi"/>
                <a:sym typeface="Gug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Gugi"/>
              <a:buNone/>
              <a:defRPr b="1">
                <a:latin typeface="Gugi"/>
                <a:ea typeface="Gugi"/>
                <a:cs typeface="Gugi"/>
                <a:sym typeface="Gug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Gugi"/>
              <a:buNone/>
              <a:defRPr b="1">
                <a:latin typeface="Gugi"/>
                <a:ea typeface="Gugi"/>
                <a:cs typeface="Gugi"/>
                <a:sym typeface="Gug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Gugi"/>
              <a:buNone/>
              <a:defRPr b="1">
                <a:latin typeface="Gugi"/>
                <a:ea typeface="Gugi"/>
                <a:cs typeface="Gugi"/>
                <a:sym typeface="Gug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Cormorant"/>
              <a:buNone/>
              <a:defRPr b="1" sz="3500">
                <a:solidFill>
                  <a:schemeClr val="accent5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706"/>
              </a:buClr>
              <a:buSzPts val="1800"/>
              <a:buFont typeface="Oxygen"/>
              <a:buChar char="●"/>
              <a:defRPr sz="1800">
                <a:solidFill>
                  <a:srgbClr val="351706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51706"/>
              </a:buClr>
              <a:buSzPts val="1400"/>
              <a:buFont typeface="Oxygen"/>
              <a:buChar char="○"/>
              <a:defRPr>
                <a:solidFill>
                  <a:srgbClr val="351706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51706"/>
              </a:buClr>
              <a:buSzPts val="1400"/>
              <a:buFont typeface="Oxygen"/>
              <a:buChar char="■"/>
              <a:defRPr>
                <a:solidFill>
                  <a:srgbClr val="351706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51706"/>
              </a:buClr>
              <a:buSzPts val="1400"/>
              <a:buFont typeface="Oxygen"/>
              <a:buChar char="●"/>
              <a:defRPr>
                <a:solidFill>
                  <a:srgbClr val="351706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51706"/>
              </a:buClr>
              <a:buSzPts val="1400"/>
              <a:buFont typeface="Oxygen"/>
              <a:buChar char="○"/>
              <a:defRPr>
                <a:solidFill>
                  <a:srgbClr val="351706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51706"/>
              </a:buClr>
              <a:buSzPts val="1400"/>
              <a:buFont typeface="Oxygen"/>
              <a:buChar char="■"/>
              <a:defRPr>
                <a:solidFill>
                  <a:srgbClr val="351706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51706"/>
              </a:buClr>
              <a:buSzPts val="1400"/>
              <a:buFont typeface="Oxygen"/>
              <a:buChar char="●"/>
              <a:defRPr>
                <a:solidFill>
                  <a:srgbClr val="351706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51706"/>
              </a:buClr>
              <a:buSzPts val="1400"/>
              <a:buFont typeface="Oxygen"/>
              <a:buChar char="○"/>
              <a:defRPr>
                <a:solidFill>
                  <a:srgbClr val="351706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51706"/>
              </a:buClr>
              <a:buSzPts val="1400"/>
              <a:buFont typeface="Oxygen"/>
              <a:buChar char="■"/>
              <a:defRPr>
                <a:solidFill>
                  <a:srgbClr val="351706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hyperlink" Target="http://drive.google.com/file/d/1KT6JqSvj6ATZkoFJQMo9NmVQQeEmqVqm/view" TargetMode="External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facebook.com/CoderDojoClark" TargetMode="External"/><Relationship Id="rId4" Type="http://schemas.openxmlformats.org/officeDocument/2006/relationships/hyperlink" Target="https://www.instagram.com/coderdojoclark/" TargetMode="External"/><Relationship Id="rId5" Type="http://schemas.openxmlformats.org/officeDocument/2006/relationships/hyperlink" Target="https://twitter.com/CoderdojoClar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32"/>
          <p:cNvSpPr txBox="1"/>
          <p:nvPr>
            <p:ph type="ctrTitle"/>
          </p:nvPr>
        </p:nvSpPr>
        <p:spPr>
          <a:xfrm>
            <a:off x="311700" y="682675"/>
            <a:ext cx="8520600" cy="115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MadLibs </a:t>
            </a:r>
            <a:endParaRPr/>
          </a:p>
        </p:txBody>
      </p:sp>
      <p:sp>
        <p:nvSpPr>
          <p:cNvPr id="1865" name="Google Shape;1865;p32"/>
          <p:cNvSpPr txBox="1"/>
          <p:nvPr>
            <p:ph idx="1" type="subTitle"/>
          </p:nvPr>
        </p:nvSpPr>
        <p:spPr>
          <a:xfrm>
            <a:off x="1771650" y="1834975"/>
            <a:ext cx="5600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Java!</a:t>
            </a:r>
            <a:endParaRPr/>
          </a:p>
        </p:txBody>
      </p:sp>
      <p:sp>
        <p:nvSpPr>
          <p:cNvPr id="1866" name="Google Shape;1866;p32"/>
          <p:cNvSpPr txBox="1"/>
          <p:nvPr/>
        </p:nvSpPr>
        <p:spPr>
          <a:xfrm>
            <a:off x="0" y="0"/>
            <a:ext cx="2285700" cy="45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4D4D4D"/>
                </a:solidFill>
                <a:latin typeface="Montserrat"/>
                <a:ea typeface="Montserrat"/>
                <a:cs typeface="Montserrat"/>
                <a:sym typeface="Montserrat"/>
              </a:rPr>
              <a:t>CoderDojo </a:t>
            </a:r>
            <a:r>
              <a:rPr lang="en-GB" sz="1600">
                <a:solidFill>
                  <a:srgbClr val="950740"/>
                </a:solidFill>
                <a:latin typeface="Montserrat"/>
                <a:ea typeface="Montserrat"/>
                <a:cs typeface="Montserrat"/>
                <a:sym typeface="Montserrat"/>
              </a:rPr>
              <a:t>Clark</a:t>
            </a:r>
            <a:r>
              <a:rPr lang="en-GB" sz="1600">
                <a:solidFill>
                  <a:srgbClr val="4D4D4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600">
              <a:solidFill>
                <a:srgbClr val="4D4D4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67" name="Google Shape;186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075" y="28263"/>
            <a:ext cx="401575" cy="40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8" name="Google Shape;1868;p32" title="Screen Recording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6988" y="2479725"/>
            <a:ext cx="2730025" cy="2047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33"/>
          <p:cNvSpPr txBox="1"/>
          <p:nvPr>
            <p:ph type="title"/>
          </p:nvPr>
        </p:nvSpPr>
        <p:spPr>
          <a:xfrm>
            <a:off x="713225" y="517175"/>
            <a:ext cx="770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Create a new class (I used Eclipse)</a:t>
            </a:r>
            <a:endParaRPr/>
          </a:p>
        </p:txBody>
      </p:sp>
      <p:sp>
        <p:nvSpPr>
          <p:cNvPr id="1874" name="Google Shape;1874;p33"/>
          <p:cNvSpPr txBox="1"/>
          <p:nvPr>
            <p:ph idx="1" type="body"/>
          </p:nvPr>
        </p:nvSpPr>
        <p:spPr>
          <a:xfrm>
            <a:off x="713225" y="1152475"/>
            <a:ext cx="770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**Note: Make sure to i</a:t>
            </a:r>
            <a:r>
              <a:rPr lang="en-GB"/>
              <a:t>nclude </a:t>
            </a:r>
            <a:r>
              <a:rPr b="1" lang="en-GB">
                <a:solidFill>
                  <a:srgbClr val="7F0055"/>
                </a:solidFill>
              </a:rPr>
              <a:t>public</a:t>
            </a:r>
            <a:r>
              <a:rPr lang="en-GB">
                <a:solidFill>
                  <a:schemeClr val="dk1"/>
                </a:solidFill>
              </a:rPr>
              <a:t> </a:t>
            </a:r>
            <a:r>
              <a:rPr b="1" lang="en-GB">
                <a:solidFill>
                  <a:srgbClr val="7F0055"/>
                </a:solidFill>
              </a:rPr>
              <a:t>static</a:t>
            </a:r>
            <a:r>
              <a:rPr lang="en-GB">
                <a:solidFill>
                  <a:schemeClr val="dk1"/>
                </a:solidFill>
              </a:rPr>
              <a:t> </a:t>
            </a:r>
            <a:r>
              <a:rPr b="1" lang="en-GB">
                <a:solidFill>
                  <a:srgbClr val="7F0055"/>
                </a:solidFill>
              </a:rPr>
              <a:t>void</a:t>
            </a:r>
            <a:r>
              <a:rPr lang="en-GB">
                <a:solidFill>
                  <a:schemeClr val="dk1"/>
                </a:solidFill>
              </a:rPr>
              <a:t> main(String[] </a:t>
            </a:r>
            <a:r>
              <a:rPr lang="en-GB">
                <a:solidFill>
                  <a:srgbClr val="6A3E3E"/>
                </a:solidFill>
              </a:rPr>
              <a:t>args</a:t>
            </a:r>
            <a:r>
              <a:rPr lang="en-GB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75" name="Google Shape;18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000" y="1719948"/>
            <a:ext cx="7210424" cy="26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p34"/>
          <p:cNvSpPr txBox="1"/>
          <p:nvPr>
            <p:ph idx="1" type="body"/>
          </p:nvPr>
        </p:nvSpPr>
        <p:spPr>
          <a:xfrm>
            <a:off x="713225" y="1152475"/>
            <a:ext cx="770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The Scanner is an object -- which is a structure that contains instructions and other features to help us take input from the user.</a:t>
            </a:r>
            <a:endParaRPr/>
          </a:p>
        </p:txBody>
      </p:sp>
      <p:sp>
        <p:nvSpPr>
          <p:cNvPr id="1881" name="Google Shape;1881;p34"/>
          <p:cNvSpPr txBox="1"/>
          <p:nvPr>
            <p:ph type="title"/>
          </p:nvPr>
        </p:nvSpPr>
        <p:spPr>
          <a:xfrm>
            <a:off x="713225" y="517175"/>
            <a:ext cx="770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/>
              <a:t>Import Scanner (to take in user input)</a:t>
            </a:r>
            <a:endParaRPr sz="3800"/>
          </a:p>
        </p:txBody>
      </p:sp>
      <p:pic>
        <p:nvPicPr>
          <p:cNvPr id="1882" name="Google Shape;1882;p34"/>
          <p:cNvPicPr preferRelativeResize="0"/>
          <p:nvPr/>
        </p:nvPicPr>
        <p:blipFill rotWithShape="1">
          <a:blip r:embed="rId3">
            <a:alphaModFix/>
          </a:blip>
          <a:srcRect b="36991" l="0" r="56604" t="0"/>
          <a:stretch/>
        </p:blipFill>
        <p:spPr>
          <a:xfrm>
            <a:off x="949438" y="1386764"/>
            <a:ext cx="7245123" cy="236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p34"/>
          <p:cNvSpPr/>
          <p:nvPr/>
        </p:nvSpPr>
        <p:spPr>
          <a:xfrm>
            <a:off x="1297625" y="1636150"/>
            <a:ext cx="2247300" cy="20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4" name="Google Shape;1884;p34"/>
          <p:cNvSpPr/>
          <p:nvPr/>
        </p:nvSpPr>
        <p:spPr>
          <a:xfrm>
            <a:off x="1760350" y="2389425"/>
            <a:ext cx="3251400" cy="20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35"/>
          <p:cNvSpPr txBox="1"/>
          <p:nvPr>
            <p:ph idx="1" type="body"/>
          </p:nvPr>
        </p:nvSpPr>
        <p:spPr>
          <a:xfrm>
            <a:off x="713225" y="1152475"/>
            <a:ext cx="770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My template is shown above. You can search up Mad Libs templates on google for inspiration!</a:t>
            </a:r>
            <a:endParaRPr/>
          </a:p>
        </p:txBody>
      </p:sp>
      <p:sp>
        <p:nvSpPr>
          <p:cNvPr id="1890" name="Google Shape;1890;p35"/>
          <p:cNvSpPr txBox="1"/>
          <p:nvPr>
            <p:ph type="title"/>
          </p:nvPr>
        </p:nvSpPr>
        <p:spPr>
          <a:xfrm>
            <a:off x="713225" y="517175"/>
            <a:ext cx="770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Enter in your </a:t>
            </a:r>
            <a:r>
              <a:rPr lang="en-GB"/>
              <a:t>Mad Libs</a:t>
            </a:r>
            <a:r>
              <a:rPr lang="en-GB"/>
              <a:t> template!</a:t>
            </a:r>
            <a:endParaRPr/>
          </a:p>
        </p:txBody>
      </p:sp>
      <p:pic>
        <p:nvPicPr>
          <p:cNvPr id="1891" name="Google Shape;1891;p35"/>
          <p:cNvPicPr preferRelativeResize="0"/>
          <p:nvPr/>
        </p:nvPicPr>
        <p:blipFill rotWithShape="1">
          <a:blip r:embed="rId3">
            <a:alphaModFix/>
          </a:blip>
          <a:srcRect b="0" l="-1543" r="2621" t="0"/>
          <a:stretch/>
        </p:blipFill>
        <p:spPr>
          <a:xfrm>
            <a:off x="782525" y="1886125"/>
            <a:ext cx="7638900" cy="6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36"/>
          <p:cNvSpPr txBox="1"/>
          <p:nvPr>
            <p:ph idx="1" type="body"/>
          </p:nvPr>
        </p:nvSpPr>
        <p:spPr>
          <a:xfrm>
            <a:off x="713225" y="1152475"/>
            <a:ext cx="770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In order to do this, we will need to create </a:t>
            </a:r>
            <a:r>
              <a:rPr i="1" lang="en-GB"/>
              <a:t>variables</a:t>
            </a:r>
            <a:r>
              <a:rPr lang="en-GB"/>
              <a:t> that can hold the input from the user. For this project, most or all of your variables will be </a:t>
            </a:r>
            <a:r>
              <a:rPr i="1" lang="en-GB"/>
              <a:t>Strings</a:t>
            </a:r>
            <a:r>
              <a:rPr lang="en-GB"/>
              <a:t> since Mad Libs usually involves entering a word. Here is an example of an input that I included:</a:t>
            </a:r>
            <a:endParaRPr/>
          </a:p>
        </p:txBody>
      </p:sp>
      <p:sp>
        <p:nvSpPr>
          <p:cNvPr id="1897" name="Google Shape;1897;p36"/>
          <p:cNvSpPr txBox="1"/>
          <p:nvPr>
            <p:ph type="title"/>
          </p:nvPr>
        </p:nvSpPr>
        <p:spPr>
          <a:xfrm>
            <a:off x="713225" y="517175"/>
            <a:ext cx="770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Create places where your user can input values</a:t>
            </a:r>
            <a:endParaRPr sz="3200"/>
          </a:p>
        </p:txBody>
      </p:sp>
      <p:pic>
        <p:nvPicPr>
          <p:cNvPr id="1898" name="Google Shape;1898;p36"/>
          <p:cNvPicPr preferRelativeResize="0"/>
          <p:nvPr/>
        </p:nvPicPr>
        <p:blipFill rotWithShape="1">
          <a:blip r:embed="rId3">
            <a:alphaModFix/>
          </a:blip>
          <a:srcRect b="0" l="0" r="23913" t="0"/>
          <a:stretch/>
        </p:blipFill>
        <p:spPr>
          <a:xfrm>
            <a:off x="782425" y="2038625"/>
            <a:ext cx="2706125" cy="269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9" name="Google Shape;1899;p36"/>
          <p:cNvCxnSpPr/>
          <p:nvPr/>
        </p:nvCxnSpPr>
        <p:spPr>
          <a:xfrm>
            <a:off x="1325850" y="2407200"/>
            <a:ext cx="0" cy="63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0" name="Google Shape;1900;p36"/>
          <p:cNvSpPr txBox="1"/>
          <p:nvPr/>
        </p:nvSpPr>
        <p:spPr>
          <a:xfrm>
            <a:off x="782425" y="3084200"/>
            <a:ext cx="11943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Here, I named the variable that will contain the user input</a:t>
            </a:r>
            <a:endParaRPr sz="90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cxnSp>
        <p:nvCxnSpPr>
          <p:cNvPr id="1901" name="Google Shape;1901;p36"/>
          <p:cNvCxnSpPr/>
          <p:nvPr/>
        </p:nvCxnSpPr>
        <p:spPr>
          <a:xfrm>
            <a:off x="2397800" y="2407200"/>
            <a:ext cx="188100" cy="545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2" name="Google Shape;1902;p36"/>
          <p:cNvSpPr txBox="1"/>
          <p:nvPr/>
        </p:nvSpPr>
        <p:spPr>
          <a:xfrm>
            <a:off x="2247350" y="3051350"/>
            <a:ext cx="14574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This is the code that we need to include to take in input from the user</a:t>
            </a:r>
            <a:endParaRPr sz="90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cxnSp>
        <p:nvCxnSpPr>
          <p:cNvPr id="1903" name="Google Shape;1903;p36"/>
          <p:cNvCxnSpPr/>
          <p:nvPr/>
        </p:nvCxnSpPr>
        <p:spPr>
          <a:xfrm>
            <a:off x="3535625" y="2108275"/>
            <a:ext cx="902700" cy="7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4" name="Google Shape;1904;p36"/>
          <p:cNvSpPr txBox="1"/>
          <p:nvPr/>
        </p:nvSpPr>
        <p:spPr>
          <a:xfrm>
            <a:off x="4485400" y="1918225"/>
            <a:ext cx="10248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This code gives the user instructions for what to enter</a:t>
            </a:r>
            <a:endParaRPr sz="90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905" name="Google Shape;1905;p36"/>
          <p:cNvSpPr txBox="1"/>
          <p:nvPr/>
        </p:nvSpPr>
        <p:spPr>
          <a:xfrm>
            <a:off x="5801725" y="2038625"/>
            <a:ext cx="2567100" cy="23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** Make sure to repeat this step for the number of blanks you have in your Mad Libs. </a:t>
            </a:r>
            <a:endParaRPr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If the user needs to enter in ten words, make sure you repeat this step 10 times. Name the variable a DIFFERENT name each time. </a:t>
            </a:r>
            <a:endParaRPr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37"/>
          <p:cNvSpPr txBox="1"/>
          <p:nvPr>
            <p:ph type="title"/>
          </p:nvPr>
        </p:nvSpPr>
        <p:spPr>
          <a:xfrm>
            <a:off x="713225" y="517175"/>
            <a:ext cx="770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Run your program!</a:t>
            </a:r>
            <a:endParaRPr/>
          </a:p>
        </p:txBody>
      </p:sp>
      <p:pic>
        <p:nvPicPr>
          <p:cNvPr id="1911" name="Google Shape;191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850" y="1386838"/>
            <a:ext cx="7654948" cy="236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38"/>
          <p:cNvSpPr txBox="1"/>
          <p:nvPr>
            <p:ph type="title"/>
          </p:nvPr>
        </p:nvSpPr>
        <p:spPr>
          <a:xfrm>
            <a:off x="3000675" y="777272"/>
            <a:ext cx="3142500" cy="84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</a:t>
            </a:r>
            <a:endParaRPr/>
          </a:p>
        </p:txBody>
      </p:sp>
      <p:sp>
        <p:nvSpPr>
          <p:cNvPr id="1917" name="Google Shape;1917;p38"/>
          <p:cNvSpPr txBox="1"/>
          <p:nvPr>
            <p:ph idx="1" type="subTitle"/>
          </p:nvPr>
        </p:nvSpPr>
        <p:spPr>
          <a:xfrm>
            <a:off x="3092876" y="1510763"/>
            <a:ext cx="2946900" cy="10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</a:rPr>
              <a:t>Send your projects to: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</a:rPr>
              <a:t>clark.coderdojo@gmail.com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</a:rPr>
              <a:t>Visit our website!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</a:rPr>
              <a:t>coderdojoclarkedison.com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18" name="Google Shape;1918;p38"/>
          <p:cNvSpPr txBox="1"/>
          <p:nvPr/>
        </p:nvSpPr>
        <p:spPr>
          <a:xfrm>
            <a:off x="2848350" y="3738700"/>
            <a:ext cx="3447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51706"/>
                </a:solidFill>
                <a:latin typeface="Oxygen"/>
                <a:ea typeface="Oxygen"/>
                <a:cs typeface="Oxygen"/>
                <a:sym typeface="Oxygen"/>
              </a:rPr>
              <a:t>Please keep this slide for attribution.</a:t>
            </a:r>
            <a:endParaRPr sz="1200">
              <a:solidFill>
                <a:srgbClr val="351706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grpSp>
        <p:nvGrpSpPr>
          <p:cNvPr id="1919" name="Google Shape;1919;p38"/>
          <p:cNvGrpSpPr/>
          <p:nvPr/>
        </p:nvGrpSpPr>
        <p:grpSpPr>
          <a:xfrm>
            <a:off x="580570" y="647715"/>
            <a:ext cx="1740191" cy="357007"/>
            <a:chOff x="3307470" y="2659965"/>
            <a:chExt cx="1740191" cy="357007"/>
          </a:xfrm>
        </p:grpSpPr>
        <p:grpSp>
          <p:nvGrpSpPr>
            <p:cNvPr id="1920" name="Google Shape;1920;p38"/>
            <p:cNvGrpSpPr/>
            <p:nvPr/>
          </p:nvGrpSpPr>
          <p:grpSpPr>
            <a:xfrm>
              <a:off x="4690660" y="2659970"/>
              <a:ext cx="357001" cy="357001"/>
              <a:chOff x="3955977" y="3137526"/>
              <a:chExt cx="438900" cy="438900"/>
            </a:xfrm>
          </p:grpSpPr>
          <p:sp>
            <p:nvSpPr>
              <p:cNvPr id="1921" name="Google Shape;1921;p38"/>
              <p:cNvSpPr/>
              <p:nvPr/>
            </p:nvSpPr>
            <p:spPr>
              <a:xfrm>
                <a:off x="3955977" y="3137526"/>
                <a:ext cx="438900" cy="438900"/>
              </a:xfrm>
              <a:prstGeom prst="rect">
                <a:avLst/>
              </a:prstGeom>
              <a:noFill/>
              <a:ln cap="flat" cmpd="sng" w="9525">
                <a:solidFill>
                  <a:srgbClr val="FFDDB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22" name="Google Shape;1922;p38"/>
              <p:cNvGrpSpPr/>
              <p:nvPr/>
            </p:nvGrpSpPr>
            <p:grpSpPr>
              <a:xfrm>
                <a:off x="4042352" y="3248468"/>
                <a:ext cx="265482" cy="216523"/>
                <a:chOff x="1180800" y="717250"/>
                <a:chExt cx="5236325" cy="4270675"/>
              </a:xfrm>
            </p:grpSpPr>
            <p:sp>
              <p:nvSpPr>
                <p:cNvPr id="1923" name="Google Shape;1923;p38"/>
                <p:cNvSpPr/>
                <p:nvPr/>
              </p:nvSpPr>
              <p:spPr>
                <a:xfrm>
                  <a:off x="1180800" y="904475"/>
                  <a:ext cx="2879825" cy="4083450"/>
                </a:xfrm>
                <a:custGeom>
                  <a:rect b="b" l="l" r="r" t="t"/>
                  <a:pathLst>
                    <a:path extrusionOk="0" h="163338" w="115193">
                      <a:moveTo>
                        <a:pt x="18003" y="0"/>
                      </a:moveTo>
                      <a:cubicBezTo>
                        <a:pt x="17902" y="0"/>
                        <a:pt x="17799" y="4"/>
                        <a:pt x="17696" y="12"/>
                      </a:cubicBezTo>
                      <a:cubicBezTo>
                        <a:pt x="16397" y="110"/>
                        <a:pt x="15221" y="820"/>
                        <a:pt x="14535" y="1948"/>
                      </a:cubicBezTo>
                      <a:cubicBezTo>
                        <a:pt x="14314" y="2291"/>
                        <a:pt x="9339" y="10501"/>
                        <a:pt x="8456" y="21947"/>
                      </a:cubicBezTo>
                      <a:cubicBezTo>
                        <a:pt x="7844" y="30010"/>
                        <a:pt x="9241" y="40868"/>
                        <a:pt x="17500" y="51553"/>
                      </a:cubicBezTo>
                      <a:cubicBezTo>
                        <a:pt x="16471" y="51088"/>
                        <a:pt x="15441" y="50549"/>
                        <a:pt x="14437" y="49936"/>
                      </a:cubicBezTo>
                      <a:cubicBezTo>
                        <a:pt x="13784" y="49523"/>
                        <a:pt x="13038" y="49313"/>
                        <a:pt x="12288" y="49313"/>
                      </a:cubicBezTo>
                      <a:cubicBezTo>
                        <a:pt x="11658" y="49313"/>
                        <a:pt x="11024" y="49462"/>
                        <a:pt x="10442" y="49764"/>
                      </a:cubicBezTo>
                      <a:cubicBezTo>
                        <a:pt x="9167" y="50402"/>
                        <a:pt x="8334" y="51652"/>
                        <a:pt x="8211" y="53073"/>
                      </a:cubicBezTo>
                      <a:cubicBezTo>
                        <a:pt x="8187" y="53441"/>
                        <a:pt x="7550" y="62117"/>
                        <a:pt x="11643" y="71969"/>
                      </a:cubicBezTo>
                      <a:cubicBezTo>
                        <a:pt x="14142" y="77974"/>
                        <a:pt x="18775" y="85204"/>
                        <a:pt x="27328" y="90817"/>
                      </a:cubicBezTo>
                      <a:cubicBezTo>
                        <a:pt x="27181" y="90817"/>
                        <a:pt x="27059" y="90792"/>
                        <a:pt x="26911" y="90792"/>
                      </a:cubicBezTo>
                      <a:cubicBezTo>
                        <a:pt x="26760" y="90775"/>
                        <a:pt x="26608" y="90767"/>
                        <a:pt x="26458" y="90767"/>
                      </a:cubicBezTo>
                      <a:cubicBezTo>
                        <a:pt x="25272" y="90767"/>
                        <a:pt x="24144" y="91275"/>
                        <a:pt x="23382" y="92189"/>
                      </a:cubicBezTo>
                      <a:cubicBezTo>
                        <a:pt x="22500" y="93218"/>
                        <a:pt x="22181" y="94591"/>
                        <a:pt x="22524" y="95890"/>
                      </a:cubicBezTo>
                      <a:cubicBezTo>
                        <a:pt x="22622" y="96208"/>
                        <a:pt x="24681" y="103659"/>
                        <a:pt x="30857" y="111208"/>
                      </a:cubicBezTo>
                      <a:cubicBezTo>
                        <a:pt x="35293" y="116600"/>
                        <a:pt x="42524" y="122874"/>
                        <a:pt x="53602" y="125742"/>
                      </a:cubicBezTo>
                      <a:cubicBezTo>
                        <a:pt x="45331" y="130336"/>
                        <a:pt x="31359" y="136086"/>
                        <a:pt x="13147" y="136086"/>
                      </a:cubicBezTo>
                      <a:cubicBezTo>
                        <a:pt x="10473" y="136086"/>
                        <a:pt x="7707" y="135962"/>
                        <a:pt x="4854" y="135692"/>
                      </a:cubicBezTo>
                      <a:cubicBezTo>
                        <a:pt x="4728" y="135681"/>
                        <a:pt x="4604" y="135675"/>
                        <a:pt x="4480" y="135675"/>
                      </a:cubicBezTo>
                      <a:cubicBezTo>
                        <a:pt x="2762" y="135675"/>
                        <a:pt x="1208" y="136767"/>
                        <a:pt x="614" y="138413"/>
                      </a:cubicBezTo>
                      <a:cubicBezTo>
                        <a:pt x="1" y="140177"/>
                        <a:pt x="663" y="142138"/>
                        <a:pt x="2231" y="143167"/>
                      </a:cubicBezTo>
                      <a:cubicBezTo>
                        <a:pt x="22573" y="156549"/>
                        <a:pt x="45318" y="163338"/>
                        <a:pt x="68184" y="163338"/>
                      </a:cubicBezTo>
                      <a:cubicBezTo>
                        <a:pt x="82988" y="163338"/>
                        <a:pt x="97840" y="160495"/>
                        <a:pt x="112104" y="154711"/>
                      </a:cubicBezTo>
                      <a:cubicBezTo>
                        <a:pt x="114187" y="153878"/>
                        <a:pt x="115192" y="151500"/>
                        <a:pt x="114334" y="149417"/>
                      </a:cubicBezTo>
                      <a:cubicBezTo>
                        <a:pt x="113700" y="147830"/>
                        <a:pt x="112169" y="146869"/>
                        <a:pt x="110556" y="146869"/>
                      </a:cubicBezTo>
                      <a:cubicBezTo>
                        <a:pt x="110050" y="146869"/>
                        <a:pt x="109537" y="146964"/>
                        <a:pt x="109040" y="147162"/>
                      </a:cubicBezTo>
                      <a:cubicBezTo>
                        <a:pt x="95768" y="152523"/>
                        <a:pt x="81959" y="155175"/>
                        <a:pt x="68188" y="155175"/>
                      </a:cubicBezTo>
                      <a:cubicBezTo>
                        <a:pt x="51799" y="155175"/>
                        <a:pt x="35463" y="151419"/>
                        <a:pt x="20147" y="144001"/>
                      </a:cubicBezTo>
                      <a:cubicBezTo>
                        <a:pt x="49116" y="141868"/>
                        <a:pt x="66591" y="127016"/>
                        <a:pt x="67424" y="126281"/>
                      </a:cubicBezTo>
                      <a:cubicBezTo>
                        <a:pt x="68699" y="125202"/>
                        <a:pt x="69165" y="123438"/>
                        <a:pt x="68601" y="121845"/>
                      </a:cubicBezTo>
                      <a:cubicBezTo>
                        <a:pt x="68037" y="120276"/>
                        <a:pt x="66567" y="119198"/>
                        <a:pt x="64900" y="119124"/>
                      </a:cubicBezTo>
                      <a:cubicBezTo>
                        <a:pt x="53405" y="118757"/>
                        <a:pt x="44166" y="114418"/>
                        <a:pt x="37377" y="106282"/>
                      </a:cubicBezTo>
                      <a:cubicBezTo>
                        <a:pt x="35293" y="103806"/>
                        <a:pt x="33774" y="101306"/>
                        <a:pt x="32696" y="99223"/>
                      </a:cubicBezTo>
                      <a:cubicBezTo>
                        <a:pt x="39999" y="99174"/>
                        <a:pt x="45514" y="97900"/>
                        <a:pt x="45808" y="97826"/>
                      </a:cubicBezTo>
                      <a:cubicBezTo>
                        <a:pt x="47646" y="97385"/>
                        <a:pt x="48945" y="95743"/>
                        <a:pt x="48945" y="93856"/>
                      </a:cubicBezTo>
                      <a:cubicBezTo>
                        <a:pt x="48945" y="91993"/>
                        <a:pt x="47670" y="90351"/>
                        <a:pt x="45832" y="89885"/>
                      </a:cubicBezTo>
                      <a:cubicBezTo>
                        <a:pt x="23505" y="84420"/>
                        <a:pt x="17990" y="68857"/>
                        <a:pt x="16691" y="60034"/>
                      </a:cubicBezTo>
                      <a:lnTo>
                        <a:pt x="16691" y="60034"/>
                      </a:lnTo>
                      <a:cubicBezTo>
                        <a:pt x="23300" y="62449"/>
                        <a:pt x="29104" y="62534"/>
                        <a:pt x="30142" y="62534"/>
                      </a:cubicBezTo>
                      <a:cubicBezTo>
                        <a:pt x="30220" y="62534"/>
                        <a:pt x="30271" y="62533"/>
                        <a:pt x="30294" y="62533"/>
                      </a:cubicBezTo>
                      <a:cubicBezTo>
                        <a:pt x="32034" y="62484"/>
                        <a:pt x="33553" y="61382"/>
                        <a:pt x="34093" y="59739"/>
                      </a:cubicBezTo>
                      <a:cubicBezTo>
                        <a:pt x="34632" y="58097"/>
                        <a:pt x="34093" y="56284"/>
                        <a:pt x="32720" y="55230"/>
                      </a:cubicBezTo>
                      <a:cubicBezTo>
                        <a:pt x="12108" y="39201"/>
                        <a:pt x="15686" y="20329"/>
                        <a:pt x="19044" y="11384"/>
                      </a:cubicBezTo>
                      <a:lnTo>
                        <a:pt x="19044" y="11384"/>
                      </a:lnTo>
                      <a:cubicBezTo>
                        <a:pt x="21863" y="14349"/>
                        <a:pt x="24975" y="17315"/>
                        <a:pt x="28333" y="20207"/>
                      </a:cubicBezTo>
                      <a:cubicBezTo>
                        <a:pt x="29112" y="20874"/>
                        <a:pt x="30067" y="21203"/>
                        <a:pt x="31016" y="21203"/>
                      </a:cubicBezTo>
                      <a:cubicBezTo>
                        <a:pt x="32158" y="21203"/>
                        <a:pt x="33290" y="20727"/>
                        <a:pt x="34093" y="19790"/>
                      </a:cubicBezTo>
                      <a:cubicBezTo>
                        <a:pt x="35563" y="18099"/>
                        <a:pt x="35367" y="15526"/>
                        <a:pt x="33676" y="14055"/>
                      </a:cubicBezTo>
                      <a:cubicBezTo>
                        <a:pt x="28872" y="9889"/>
                        <a:pt x="24657" y="5649"/>
                        <a:pt x="21127" y="1458"/>
                      </a:cubicBezTo>
                      <a:cubicBezTo>
                        <a:pt x="20336" y="531"/>
                        <a:pt x="19212" y="0"/>
                        <a:pt x="18003" y="0"/>
                      </a:cubicBezTo>
                      <a:close/>
                    </a:path>
                  </a:pathLst>
                </a:custGeom>
                <a:solidFill>
                  <a:srgbClr val="FFDDB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4" name="Google Shape;1924;p38"/>
                <p:cNvSpPr/>
                <p:nvPr/>
              </p:nvSpPr>
              <p:spPr>
                <a:xfrm>
                  <a:off x="2513475" y="717250"/>
                  <a:ext cx="3903650" cy="3653675"/>
                </a:xfrm>
                <a:custGeom>
                  <a:rect b="b" l="l" r="r" t="t"/>
                  <a:pathLst>
                    <a:path extrusionOk="0" h="146147" w="156146">
                      <a:moveTo>
                        <a:pt x="90144" y="1"/>
                      </a:moveTo>
                      <a:cubicBezTo>
                        <a:pt x="65292" y="1"/>
                        <a:pt x="45072" y="20221"/>
                        <a:pt x="45072" y="45048"/>
                      </a:cubicBezTo>
                      <a:cubicBezTo>
                        <a:pt x="45072" y="46788"/>
                        <a:pt x="45170" y="48504"/>
                        <a:pt x="45366" y="50219"/>
                      </a:cubicBezTo>
                      <a:cubicBezTo>
                        <a:pt x="45047" y="50225"/>
                        <a:pt x="44729" y="50228"/>
                        <a:pt x="44410" y="50228"/>
                      </a:cubicBezTo>
                      <a:cubicBezTo>
                        <a:pt x="30410" y="50228"/>
                        <a:pt x="16345" y="44515"/>
                        <a:pt x="6544" y="39386"/>
                      </a:cubicBezTo>
                      <a:cubicBezTo>
                        <a:pt x="5936" y="39068"/>
                        <a:pt x="5288" y="38917"/>
                        <a:pt x="4650" y="38917"/>
                      </a:cubicBezTo>
                      <a:cubicBezTo>
                        <a:pt x="3179" y="38917"/>
                        <a:pt x="1765" y="39717"/>
                        <a:pt x="1030" y="41102"/>
                      </a:cubicBezTo>
                      <a:cubicBezTo>
                        <a:pt x="0" y="43087"/>
                        <a:pt x="760" y="45563"/>
                        <a:pt x="2745" y="46617"/>
                      </a:cubicBezTo>
                      <a:cubicBezTo>
                        <a:pt x="13409" y="52187"/>
                        <a:pt x="28768" y="58370"/>
                        <a:pt x="44434" y="58370"/>
                      </a:cubicBezTo>
                      <a:cubicBezTo>
                        <a:pt x="46483" y="58370"/>
                        <a:pt x="48537" y="58264"/>
                        <a:pt x="50587" y="58038"/>
                      </a:cubicBezTo>
                      <a:cubicBezTo>
                        <a:pt x="51738" y="57915"/>
                        <a:pt x="52768" y="57302"/>
                        <a:pt x="53454" y="56371"/>
                      </a:cubicBezTo>
                      <a:cubicBezTo>
                        <a:pt x="54116" y="55415"/>
                        <a:pt x="54361" y="54239"/>
                        <a:pt x="54116" y="53111"/>
                      </a:cubicBezTo>
                      <a:cubicBezTo>
                        <a:pt x="53528" y="50464"/>
                        <a:pt x="53233" y="47768"/>
                        <a:pt x="53233" y="45048"/>
                      </a:cubicBezTo>
                      <a:cubicBezTo>
                        <a:pt x="53233" y="24706"/>
                        <a:pt x="69777" y="8138"/>
                        <a:pt x="90144" y="8138"/>
                      </a:cubicBezTo>
                      <a:cubicBezTo>
                        <a:pt x="100364" y="8138"/>
                        <a:pt x="109873" y="12231"/>
                        <a:pt x="116907" y="19657"/>
                      </a:cubicBezTo>
                      <a:cubicBezTo>
                        <a:pt x="117687" y="20481"/>
                        <a:pt x="118769" y="20920"/>
                        <a:pt x="119862" y="20920"/>
                      </a:cubicBezTo>
                      <a:cubicBezTo>
                        <a:pt x="119972" y="20920"/>
                        <a:pt x="120082" y="20916"/>
                        <a:pt x="120191" y="20907"/>
                      </a:cubicBezTo>
                      <a:cubicBezTo>
                        <a:pt x="122887" y="20735"/>
                        <a:pt x="129995" y="19338"/>
                        <a:pt x="137666" y="16152"/>
                      </a:cubicBezTo>
                      <a:lnTo>
                        <a:pt x="137666" y="16152"/>
                      </a:lnTo>
                      <a:cubicBezTo>
                        <a:pt x="135338" y="19142"/>
                        <a:pt x="131931" y="22573"/>
                        <a:pt x="126858" y="26152"/>
                      </a:cubicBezTo>
                      <a:cubicBezTo>
                        <a:pt x="125363" y="27206"/>
                        <a:pt x="124750" y="29142"/>
                        <a:pt x="125387" y="30857"/>
                      </a:cubicBezTo>
                      <a:cubicBezTo>
                        <a:pt x="125963" y="32494"/>
                        <a:pt x="127493" y="33566"/>
                        <a:pt x="129202" y="33566"/>
                      </a:cubicBezTo>
                      <a:cubicBezTo>
                        <a:pt x="129310" y="33566"/>
                        <a:pt x="129420" y="33562"/>
                        <a:pt x="129529" y="33553"/>
                      </a:cubicBezTo>
                      <a:cubicBezTo>
                        <a:pt x="129799" y="33529"/>
                        <a:pt x="134284" y="33161"/>
                        <a:pt x="140730" y="31495"/>
                      </a:cubicBezTo>
                      <a:lnTo>
                        <a:pt x="140730" y="31495"/>
                      </a:lnTo>
                      <a:cubicBezTo>
                        <a:pt x="137176" y="35367"/>
                        <a:pt x="133010" y="38970"/>
                        <a:pt x="128892" y="41641"/>
                      </a:cubicBezTo>
                      <a:cubicBezTo>
                        <a:pt x="127740" y="42401"/>
                        <a:pt x="127054" y="43675"/>
                        <a:pt x="127054" y="45048"/>
                      </a:cubicBezTo>
                      <a:cubicBezTo>
                        <a:pt x="127054" y="82644"/>
                        <a:pt x="110976" y="116859"/>
                        <a:pt x="82963" y="138868"/>
                      </a:cubicBezTo>
                      <a:cubicBezTo>
                        <a:pt x="81173" y="140240"/>
                        <a:pt x="80879" y="142813"/>
                        <a:pt x="82276" y="144578"/>
                      </a:cubicBezTo>
                      <a:cubicBezTo>
                        <a:pt x="83061" y="145607"/>
                        <a:pt x="84262" y="146147"/>
                        <a:pt x="85463" y="146147"/>
                      </a:cubicBezTo>
                      <a:cubicBezTo>
                        <a:pt x="86345" y="146147"/>
                        <a:pt x="87252" y="145853"/>
                        <a:pt x="87987" y="145264"/>
                      </a:cubicBezTo>
                      <a:cubicBezTo>
                        <a:pt x="102300" y="134039"/>
                        <a:pt x="114113" y="119408"/>
                        <a:pt x="122152" y="102962"/>
                      </a:cubicBezTo>
                      <a:cubicBezTo>
                        <a:pt x="130510" y="85880"/>
                        <a:pt x="134872" y="67155"/>
                        <a:pt x="135191" y="47229"/>
                      </a:cubicBezTo>
                      <a:cubicBezTo>
                        <a:pt x="143328" y="41494"/>
                        <a:pt x="151097" y="33088"/>
                        <a:pt x="155313" y="25343"/>
                      </a:cubicBezTo>
                      <a:cubicBezTo>
                        <a:pt x="156146" y="23799"/>
                        <a:pt x="155925" y="21912"/>
                        <a:pt x="154749" y="20613"/>
                      </a:cubicBezTo>
                      <a:cubicBezTo>
                        <a:pt x="153965" y="19763"/>
                        <a:pt x="152864" y="19306"/>
                        <a:pt x="151746" y="19306"/>
                      </a:cubicBezTo>
                      <a:cubicBezTo>
                        <a:pt x="151187" y="19306"/>
                        <a:pt x="150623" y="19420"/>
                        <a:pt x="150092" y="19657"/>
                      </a:cubicBezTo>
                      <a:cubicBezTo>
                        <a:pt x="147739" y="20686"/>
                        <a:pt x="145435" y="21544"/>
                        <a:pt x="143254" y="22255"/>
                      </a:cubicBezTo>
                      <a:cubicBezTo>
                        <a:pt x="149970" y="14191"/>
                        <a:pt x="150509" y="7893"/>
                        <a:pt x="150558" y="6961"/>
                      </a:cubicBezTo>
                      <a:cubicBezTo>
                        <a:pt x="150631" y="5417"/>
                        <a:pt x="149823" y="3947"/>
                        <a:pt x="148450" y="3187"/>
                      </a:cubicBezTo>
                      <a:cubicBezTo>
                        <a:pt x="147842" y="2855"/>
                        <a:pt x="147163" y="2688"/>
                        <a:pt x="146485" y="2688"/>
                      </a:cubicBezTo>
                      <a:cubicBezTo>
                        <a:pt x="145660" y="2688"/>
                        <a:pt x="144836" y="2935"/>
                        <a:pt x="144137" y="3432"/>
                      </a:cubicBezTo>
                      <a:cubicBezTo>
                        <a:pt x="136073" y="9094"/>
                        <a:pt x="125804" y="11814"/>
                        <a:pt x="121343" y="12549"/>
                      </a:cubicBezTo>
                      <a:cubicBezTo>
                        <a:pt x="112912" y="4437"/>
                        <a:pt x="101908" y="1"/>
                        <a:pt x="90144" y="1"/>
                      </a:cubicBezTo>
                      <a:close/>
                    </a:path>
                  </a:pathLst>
                </a:custGeom>
                <a:solidFill>
                  <a:srgbClr val="FFDDB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5" name="Google Shape;1925;p38"/>
                <p:cNvSpPr/>
                <p:nvPr/>
              </p:nvSpPr>
              <p:spPr>
                <a:xfrm>
                  <a:off x="4195400" y="4396600"/>
                  <a:ext cx="232850" cy="204100"/>
                </a:xfrm>
                <a:custGeom>
                  <a:rect b="b" l="l" r="r" t="t"/>
                  <a:pathLst>
                    <a:path extrusionOk="0" h="8164" w="9314">
                      <a:moveTo>
                        <a:pt x="4660" y="0"/>
                      </a:moveTo>
                      <a:cubicBezTo>
                        <a:pt x="4010" y="0"/>
                        <a:pt x="3353" y="158"/>
                        <a:pt x="2745" y="492"/>
                      </a:cubicBezTo>
                      <a:cubicBezTo>
                        <a:pt x="760" y="1546"/>
                        <a:pt x="0" y="4021"/>
                        <a:pt x="1078" y="6007"/>
                      </a:cubicBezTo>
                      <a:cubicBezTo>
                        <a:pt x="1814" y="7379"/>
                        <a:pt x="3211" y="8163"/>
                        <a:pt x="4681" y="8163"/>
                      </a:cubicBezTo>
                      <a:cubicBezTo>
                        <a:pt x="5318" y="8163"/>
                        <a:pt x="5980" y="7992"/>
                        <a:pt x="6593" y="7673"/>
                      </a:cubicBezTo>
                      <a:cubicBezTo>
                        <a:pt x="8578" y="6595"/>
                        <a:pt x="9313" y="4120"/>
                        <a:pt x="8259" y="2134"/>
                      </a:cubicBezTo>
                      <a:cubicBezTo>
                        <a:pt x="7515" y="781"/>
                        <a:pt x="6106" y="0"/>
                        <a:pt x="4660" y="0"/>
                      </a:cubicBezTo>
                      <a:close/>
                    </a:path>
                  </a:pathLst>
                </a:custGeom>
                <a:solidFill>
                  <a:srgbClr val="FFDDB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6" name="Google Shape;1926;p38"/>
                <p:cNvSpPr/>
                <p:nvPr/>
              </p:nvSpPr>
              <p:spPr>
                <a:xfrm>
                  <a:off x="2163600" y="1479450"/>
                  <a:ext cx="231650" cy="204100"/>
                </a:xfrm>
                <a:custGeom>
                  <a:rect b="b" l="l" r="r" t="t"/>
                  <a:pathLst>
                    <a:path extrusionOk="0" h="8164" w="9266">
                      <a:moveTo>
                        <a:pt x="4634" y="0"/>
                      </a:moveTo>
                      <a:cubicBezTo>
                        <a:pt x="3343" y="0"/>
                        <a:pt x="2076" y="618"/>
                        <a:pt x="1275" y="1766"/>
                      </a:cubicBezTo>
                      <a:cubicBezTo>
                        <a:pt x="1" y="3605"/>
                        <a:pt x="467" y="6153"/>
                        <a:pt x="2329" y="7428"/>
                      </a:cubicBezTo>
                      <a:cubicBezTo>
                        <a:pt x="3016" y="7918"/>
                        <a:pt x="3824" y="8163"/>
                        <a:pt x="4633" y="8163"/>
                      </a:cubicBezTo>
                      <a:cubicBezTo>
                        <a:pt x="5932" y="8163"/>
                        <a:pt x="7207" y="7550"/>
                        <a:pt x="7991" y="6399"/>
                      </a:cubicBezTo>
                      <a:cubicBezTo>
                        <a:pt x="9265" y="4536"/>
                        <a:pt x="8800" y="2011"/>
                        <a:pt x="6961" y="737"/>
                      </a:cubicBezTo>
                      <a:cubicBezTo>
                        <a:pt x="6247" y="239"/>
                        <a:pt x="5436" y="0"/>
                        <a:pt x="4634" y="0"/>
                      </a:cubicBezTo>
                      <a:close/>
                    </a:path>
                  </a:pathLst>
                </a:custGeom>
                <a:solidFill>
                  <a:srgbClr val="FFDDB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927" name="Google Shape;1927;p38"/>
            <p:cNvGrpSpPr/>
            <p:nvPr/>
          </p:nvGrpSpPr>
          <p:grpSpPr>
            <a:xfrm>
              <a:off x="3307470" y="2659970"/>
              <a:ext cx="357001" cy="357001"/>
              <a:chOff x="1351494" y="3137526"/>
              <a:chExt cx="438900" cy="438900"/>
            </a:xfrm>
          </p:grpSpPr>
          <p:sp>
            <p:nvSpPr>
              <p:cNvPr id="1928" name="Google Shape;1928;p38"/>
              <p:cNvSpPr/>
              <p:nvPr/>
            </p:nvSpPr>
            <p:spPr>
              <a:xfrm>
                <a:off x="1351494" y="3137526"/>
                <a:ext cx="438900" cy="438900"/>
              </a:xfrm>
              <a:prstGeom prst="rect">
                <a:avLst/>
              </a:prstGeom>
              <a:noFill/>
              <a:ln cap="flat" cmpd="sng" w="9525">
                <a:solidFill>
                  <a:srgbClr val="FFDDB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38"/>
              <p:cNvSpPr/>
              <p:nvPr/>
            </p:nvSpPr>
            <p:spPr>
              <a:xfrm>
                <a:off x="1492039" y="3243333"/>
                <a:ext cx="157806" cy="227308"/>
              </a:xfrm>
              <a:custGeom>
                <a:rect b="b" l="l" r="r" t="t"/>
                <a:pathLst>
                  <a:path extrusionOk="0" h="10668" w="7407">
                    <a:moveTo>
                      <a:pt x="6208" y="0"/>
                    </a:moveTo>
                    <a:cubicBezTo>
                      <a:pt x="4086" y="14"/>
                      <a:pt x="2079" y="1732"/>
                      <a:pt x="2079" y="3854"/>
                    </a:cubicBezTo>
                    <a:lnTo>
                      <a:pt x="2079" y="4114"/>
                    </a:lnTo>
                    <a:cubicBezTo>
                      <a:pt x="2079" y="4129"/>
                      <a:pt x="2051" y="4157"/>
                      <a:pt x="2036" y="4157"/>
                    </a:cubicBezTo>
                    <a:lnTo>
                      <a:pt x="174" y="4157"/>
                    </a:lnTo>
                    <a:cubicBezTo>
                      <a:pt x="73" y="4157"/>
                      <a:pt x="1" y="4230"/>
                      <a:pt x="1" y="4331"/>
                    </a:cubicBezTo>
                    <a:lnTo>
                      <a:pt x="1" y="6048"/>
                    </a:lnTo>
                    <a:cubicBezTo>
                      <a:pt x="1" y="6149"/>
                      <a:pt x="73" y="6236"/>
                      <a:pt x="174" y="6236"/>
                    </a:cubicBezTo>
                    <a:lnTo>
                      <a:pt x="2036" y="6236"/>
                    </a:lnTo>
                    <a:cubicBezTo>
                      <a:pt x="2051" y="6236"/>
                      <a:pt x="2079" y="6251"/>
                      <a:pt x="2079" y="6279"/>
                    </a:cubicBezTo>
                    <a:lnTo>
                      <a:pt x="2079" y="10220"/>
                    </a:lnTo>
                    <a:cubicBezTo>
                      <a:pt x="2079" y="10235"/>
                      <a:pt x="2079" y="10249"/>
                      <a:pt x="2108" y="10264"/>
                    </a:cubicBezTo>
                    <a:cubicBezTo>
                      <a:pt x="2743" y="10495"/>
                      <a:pt x="3422" y="10624"/>
                      <a:pt x="4100" y="10668"/>
                    </a:cubicBezTo>
                    <a:cubicBezTo>
                      <a:pt x="4129" y="10668"/>
                      <a:pt x="4144" y="10639"/>
                      <a:pt x="4144" y="10624"/>
                    </a:cubicBezTo>
                    <a:lnTo>
                      <a:pt x="4144" y="6279"/>
                    </a:lnTo>
                    <a:cubicBezTo>
                      <a:pt x="4144" y="6251"/>
                      <a:pt x="4158" y="6236"/>
                      <a:pt x="4187" y="6236"/>
                    </a:cubicBezTo>
                    <a:lnTo>
                      <a:pt x="7218" y="6236"/>
                    </a:lnTo>
                    <a:cubicBezTo>
                      <a:pt x="7319" y="6236"/>
                      <a:pt x="7406" y="6149"/>
                      <a:pt x="7406" y="6048"/>
                    </a:cubicBezTo>
                    <a:lnTo>
                      <a:pt x="7406" y="4331"/>
                    </a:lnTo>
                    <a:cubicBezTo>
                      <a:pt x="7406" y="4230"/>
                      <a:pt x="7319" y="4143"/>
                      <a:pt x="7218" y="4143"/>
                    </a:cubicBezTo>
                    <a:lnTo>
                      <a:pt x="4187" y="4143"/>
                    </a:lnTo>
                    <a:cubicBezTo>
                      <a:pt x="4158" y="4143"/>
                      <a:pt x="4144" y="4129"/>
                      <a:pt x="4144" y="4100"/>
                    </a:cubicBezTo>
                    <a:lnTo>
                      <a:pt x="4144" y="3854"/>
                    </a:lnTo>
                    <a:cubicBezTo>
                      <a:pt x="4144" y="2714"/>
                      <a:pt x="5068" y="2079"/>
                      <a:pt x="6208" y="2079"/>
                    </a:cubicBezTo>
                    <a:lnTo>
                      <a:pt x="7218" y="2079"/>
                    </a:lnTo>
                    <a:cubicBezTo>
                      <a:pt x="7319" y="2079"/>
                      <a:pt x="7406" y="1992"/>
                      <a:pt x="7406" y="1891"/>
                    </a:cubicBezTo>
                    <a:lnTo>
                      <a:pt x="7406" y="173"/>
                    </a:lnTo>
                    <a:cubicBezTo>
                      <a:pt x="7406" y="72"/>
                      <a:pt x="7319" y="0"/>
                      <a:pt x="7218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FFDDB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0" name="Google Shape;1930;p38"/>
            <p:cNvGrpSpPr/>
            <p:nvPr/>
          </p:nvGrpSpPr>
          <p:grpSpPr>
            <a:xfrm>
              <a:off x="4096340" y="2659965"/>
              <a:ext cx="357001" cy="357001"/>
              <a:chOff x="4417761" y="1222890"/>
              <a:chExt cx="438900" cy="438900"/>
            </a:xfrm>
          </p:grpSpPr>
          <p:sp>
            <p:nvSpPr>
              <p:cNvPr id="1931" name="Google Shape;1931;p38"/>
              <p:cNvSpPr/>
              <p:nvPr/>
            </p:nvSpPr>
            <p:spPr>
              <a:xfrm>
                <a:off x="4417761" y="1222890"/>
                <a:ext cx="438900" cy="438900"/>
              </a:xfrm>
              <a:prstGeom prst="rect">
                <a:avLst/>
              </a:prstGeom>
              <a:noFill/>
              <a:ln cap="flat" cmpd="sng" w="9525">
                <a:solidFill>
                  <a:srgbClr val="FFDDB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32" name="Google Shape;1932;p38"/>
              <p:cNvGrpSpPr/>
              <p:nvPr/>
            </p:nvGrpSpPr>
            <p:grpSpPr>
              <a:xfrm>
                <a:off x="4519273" y="1324047"/>
                <a:ext cx="236390" cy="236367"/>
                <a:chOff x="3379082" y="3881296"/>
                <a:chExt cx="228595" cy="228595"/>
              </a:xfrm>
            </p:grpSpPr>
            <p:sp>
              <p:nvSpPr>
                <p:cNvPr id="1933" name="Google Shape;1933;p38"/>
                <p:cNvSpPr/>
                <p:nvPr/>
              </p:nvSpPr>
              <p:spPr>
                <a:xfrm>
                  <a:off x="3379082" y="3881296"/>
                  <a:ext cx="228595" cy="228595"/>
                </a:xfrm>
                <a:custGeom>
                  <a:rect b="b" l="l" r="r" t="t"/>
                  <a:pathLst>
                    <a:path extrusionOk="0" h="8720" w="8720">
                      <a:moveTo>
                        <a:pt x="6886" y="448"/>
                      </a:moveTo>
                      <a:cubicBezTo>
                        <a:pt x="7651" y="448"/>
                        <a:pt x="8272" y="1069"/>
                        <a:pt x="8272" y="1834"/>
                      </a:cubicBezTo>
                      <a:lnTo>
                        <a:pt x="8272" y="6872"/>
                      </a:lnTo>
                      <a:lnTo>
                        <a:pt x="8272" y="6886"/>
                      </a:lnTo>
                      <a:cubicBezTo>
                        <a:pt x="8272" y="7652"/>
                        <a:pt x="7651" y="8272"/>
                        <a:pt x="6872" y="8272"/>
                      </a:cubicBezTo>
                      <a:lnTo>
                        <a:pt x="1848" y="8272"/>
                      </a:lnTo>
                      <a:cubicBezTo>
                        <a:pt x="1069" y="8272"/>
                        <a:pt x="448" y="7652"/>
                        <a:pt x="448" y="6886"/>
                      </a:cubicBezTo>
                      <a:lnTo>
                        <a:pt x="448" y="1834"/>
                      </a:lnTo>
                      <a:cubicBezTo>
                        <a:pt x="448" y="1069"/>
                        <a:pt x="1069" y="448"/>
                        <a:pt x="1848" y="448"/>
                      </a:cubicBezTo>
                      <a:close/>
                      <a:moveTo>
                        <a:pt x="1848" y="1"/>
                      </a:moveTo>
                      <a:cubicBezTo>
                        <a:pt x="823" y="1"/>
                        <a:pt x="0" y="824"/>
                        <a:pt x="0" y="1834"/>
                      </a:cubicBezTo>
                      <a:lnTo>
                        <a:pt x="0" y="6872"/>
                      </a:lnTo>
                      <a:cubicBezTo>
                        <a:pt x="0" y="7897"/>
                        <a:pt x="823" y="8720"/>
                        <a:pt x="1848" y="8720"/>
                      </a:cubicBezTo>
                      <a:lnTo>
                        <a:pt x="6886" y="8720"/>
                      </a:lnTo>
                      <a:cubicBezTo>
                        <a:pt x="7897" y="8720"/>
                        <a:pt x="8719" y="7897"/>
                        <a:pt x="8719" y="6886"/>
                      </a:cubicBezTo>
                      <a:lnTo>
                        <a:pt x="8719" y="1834"/>
                      </a:lnTo>
                      <a:cubicBezTo>
                        <a:pt x="8719" y="824"/>
                        <a:pt x="7897" y="1"/>
                        <a:pt x="6872" y="1"/>
                      </a:cubicBezTo>
                      <a:close/>
                    </a:path>
                  </a:pathLst>
                </a:custGeom>
                <a:solidFill>
                  <a:srgbClr val="FFDDB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4" name="Google Shape;1934;p38"/>
                <p:cNvSpPr/>
                <p:nvPr/>
              </p:nvSpPr>
              <p:spPr>
                <a:xfrm>
                  <a:off x="3539518" y="3910447"/>
                  <a:ext cx="31065" cy="31039"/>
                </a:xfrm>
                <a:custGeom>
                  <a:rect b="b" l="l" r="r" t="t"/>
                  <a:pathLst>
                    <a:path extrusionOk="0" h="1184" w="1185">
                      <a:moveTo>
                        <a:pt x="593" y="0"/>
                      </a:moveTo>
                      <a:cubicBezTo>
                        <a:pt x="275" y="0"/>
                        <a:pt x="1" y="260"/>
                        <a:pt x="1" y="592"/>
                      </a:cubicBezTo>
                      <a:cubicBezTo>
                        <a:pt x="1" y="910"/>
                        <a:pt x="275" y="1184"/>
                        <a:pt x="593" y="1184"/>
                      </a:cubicBezTo>
                      <a:cubicBezTo>
                        <a:pt x="925" y="1184"/>
                        <a:pt x="1185" y="910"/>
                        <a:pt x="1185" y="592"/>
                      </a:cubicBezTo>
                      <a:cubicBezTo>
                        <a:pt x="1185" y="260"/>
                        <a:pt x="925" y="0"/>
                        <a:pt x="593" y="0"/>
                      </a:cubicBezTo>
                      <a:close/>
                    </a:path>
                  </a:pathLst>
                </a:custGeom>
                <a:solidFill>
                  <a:srgbClr val="FFDDB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5" name="Google Shape;1935;p38"/>
                <p:cNvSpPr/>
                <p:nvPr/>
              </p:nvSpPr>
              <p:spPr>
                <a:xfrm>
                  <a:off x="3412768" y="3935430"/>
                  <a:ext cx="140408" cy="120274"/>
                </a:xfrm>
                <a:custGeom>
                  <a:rect b="b" l="l" r="r" t="t"/>
                  <a:pathLst>
                    <a:path extrusionOk="0" h="4588" w="5356">
                      <a:moveTo>
                        <a:pt x="3063" y="447"/>
                      </a:moveTo>
                      <a:cubicBezTo>
                        <a:pt x="4013" y="447"/>
                        <a:pt x="4923" y="1183"/>
                        <a:pt x="4923" y="2295"/>
                      </a:cubicBezTo>
                      <a:cubicBezTo>
                        <a:pt x="4908" y="3320"/>
                        <a:pt x="4085" y="4143"/>
                        <a:pt x="3075" y="4143"/>
                      </a:cubicBezTo>
                      <a:cubicBezTo>
                        <a:pt x="1429" y="4143"/>
                        <a:pt x="592" y="2151"/>
                        <a:pt x="1761" y="996"/>
                      </a:cubicBezTo>
                      <a:cubicBezTo>
                        <a:pt x="2140" y="617"/>
                        <a:pt x="2606" y="447"/>
                        <a:pt x="3063" y="447"/>
                      </a:cubicBezTo>
                      <a:close/>
                      <a:moveTo>
                        <a:pt x="3075" y="0"/>
                      </a:moveTo>
                      <a:cubicBezTo>
                        <a:pt x="1025" y="0"/>
                        <a:pt x="0" y="2468"/>
                        <a:pt x="1444" y="3912"/>
                      </a:cubicBezTo>
                      <a:cubicBezTo>
                        <a:pt x="1910" y="4379"/>
                        <a:pt x="2484" y="4587"/>
                        <a:pt x="3047" y="4587"/>
                      </a:cubicBezTo>
                      <a:cubicBezTo>
                        <a:pt x="4225" y="4587"/>
                        <a:pt x="5356" y="3673"/>
                        <a:pt x="5356" y="2295"/>
                      </a:cubicBezTo>
                      <a:cubicBezTo>
                        <a:pt x="5356" y="1025"/>
                        <a:pt x="4331" y="0"/>
                        <a:pt x="3075" y="0"/>
                      </a:cubicBezTo>
                      <a:close/>
                    </a:path>
                  </a:pathLst>
                </a:custGeom>
                <a:solidFill>
                  <a:srgbClr val="FFDDB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936" name="Google Shape;1936;p38"/>
          <p:cNvSpPr txBox="1"/>
          <p:nvPr/>
        </p:nvSpPr>
        <p:spPr>
          <a:xfrm>
            <a:off x="500325" y="1004725"/>
            <a:ext cx="7053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u="sng">
                <a:solidFill>
                  <a:schemeClr val="hlink"/>
                </a:solidFill>
                <a:latin typeface="Oxygen"/>
                <a:ea typeface="Oxygen"/>
                <a:cs typeface="Oxygen"/>
                <a:sym typeface="Oxygen"/>
                <a:hlinkClick r:id="rId3"/>
              </a:rPr>
              <a:t>CoderDojo Clark</a:t>
            </a:r>
            <a:endParaRPr sz="800"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937" name="Google Shape;1937;p38"/>
          <p:cNvSpPr txBox="1"/>
          <p:nvPr/>
        </p:nvSpPr>
        <p:spPr>
          <a:xfrm>
            <a:off x="1109575" y="997925"/>
            <a:ext cx="8274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Oxygen"/>
                <a:ea typeface="Oxygen"/>
                <a:cs typeface="Oxygen"/>
                <a:sym typeface="Oxygen"/>
                <a:hlinkClick r:id="rId4"/>
              </a:rPr>
              <a:t>@coderdojoclark</a:t>
            </a:r>
            <a:endParaRPr sz="900"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938" name="Google Shape;1938;p38"/>
          <p:cNvSpPr txBox="1"/>
          <p:nvPr/>
        </p:nvSpPr>
        <p:spPr>
          <a:xfrm>
            <a:off x="1857050" y="984100"/>
            <a:ext cx="7053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u="sng">
                <a:solidFill>
                  <a:schemeClr val="hlink"/>
                </a:solidFill>
                <a:latin typeface="Oxygen"/>
                <a:ea typeface="Oxygen"/>
                <a:cs typeface="Oxygen"/>
                <a:sym typeface="Oxygen"/>
                <a:hlinkClick r:id="rId5"/>
              </a:rPr>
              <a:t>Coderdojo Clark</a:t>
            </a:r>
            <a:endParaRPr sz="800"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ll Background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A2502F"/>
      </a:accent1>
      <a:accent2>
        <a:srgbClr val="D56637"/>
      </a:accent2>
      <a:accent3>
        <a:srgbClr val="E19842"/>
      </a:accent3>
      <a:accent4>
        <a:srgbClr val="C33531"/>
      </a:accent4>
      <a:accent5>
        <a:srgbClr val="FFDDB6"/>
      </a:accent5>
      <a:accent6>
        <a:srgbClr val="8F2927"/>
      </a:accent6>
      <a:hlink>
        <a:srgbClr val="D9CAB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