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Creepster"/>
      <p:regular r:id="rId25"/>
    </p:embeddedFont>
    <p:embeddedFont>
      <p:font typeface="Fira Sans Extra Condensed Medium"/>
      <p:regular r:id="rId26"/>
      <p:bold r:id="rId27"/>
      <p:italic r:id="rId28"/>
      <p:boldItalic r:id="rId29"/>
    </p:embeddedFont>
    <p:embeddedFont>
      <p:font typeface="Pontano Sans"/>
      <p:regular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FiraSansExtraCondensedMedium-regular.fntdata"/><Relationship Id="rId25" Type="http://schemas.openxmlformats.org/officeDocument/2006/relationships/font" Target="fonts/Creepster-regular.fntdata"/><Relationship Id="rId28" Type="http://schemas.openxmlformats.org/officeDocument/2006/relationships/font" Target="fonts/FiraSansExtraCondensedMedium-italic.fntdata"/><Relationship Id="rId27" Type="http://schemas.openxmlformats.org/officeDocument/2006/relationships/font" Target="fonts/FiraSansExtraCondensedMedium-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FiraSansExtraCondensedMedium-bold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PontanoSans-regular.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a4c08fd7e1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a4c08fd7e1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9e9df70b7d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9e9df70b7d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9e9df70b7d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9e9df70b7d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9e9df70b7d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9e9df70b7d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9e9df70b7d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9e9df70b7d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9e9df70b7d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9e9df70b7d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9e9df70b7d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9e9df70b7d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9e9df70b7d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9e9df70b7d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9e9df70b7d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9e9df70b7d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9cabbd058f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9cabbd058f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9d3d7baa2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9d3d7baa2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9f82f42b94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9f82f42b94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9d3d7baa2c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9d3d7baa2c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9e9df70b7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9e9df70b7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9e9df70b7d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9e9df70b7d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a4c08fd7e1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a4c08fd7e1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a4c08fd7e1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a4c08fd7e1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a4c08fd7e1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a4c08fd7e1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8.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6.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9.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6.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0.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2.png"/><Relationship Id="rId3" Type="http://schemas.openxmlformats.org/officeDocument/2006/relationships/hyperlink" Target="http://bit.ly/2Tynxth" TargetMode="External"/><Relationship Id="rId4" Type="http://schemas.openxmlformats.org/officeDocument/2006/relationships/hyperlink" Target="http://bit.ly/2TyoMsr" TargetMode="External"/><Relationship Id="rId5" Type="http://schemas.openxmlformats.org/officeDocument/2006/relationships/hyperlink" Target="http://bit.ly/2TtBDfr" TargetMode="Externa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5.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TITTLE OPENING" type="title">
  <p:cSld name="TITLE">
    <p:bg>
      <p:bgPr>
        <a:blipFill>
          <a:blip r:embed="rId2">
            <a:alphaModFix/>
          </a:blip>
          <a:stretch>
            <a:fillRect/>
          </a:stretch>
        </a:blipFill>
      </p:bgPr>
    </p:bg>
    <p:spTree>
      <p:nvGrpSpPr>
        <p:cNvPr id="8" name="Shape 8"/>
        <p:cNvGrpSpPr/>
        <p:nvPr/>
      </p:nvGrpSpPr>
      <p:grpSpPr>
        <a:xfrm>
          <a:off x="0" y="0"/>
          <a:ext cx="0" cy="0"/>
          <a:chOff x="0" y="0"/>
          <a:chExt cx="0" cy="0"/>
        </a:xfrm>
      </p:grpSpPr>
      <p:sp>
        <p:nvSpPr>
          <p:cNvPr id="9" name="Google Shape;9;p2"/>
          <p:cNvSpPr/>
          <p:nvPr/>
        </p:nvSpPr>
        <p:spPr>
          <a:xfrm>
            <a:off x="7999891" y="9122"/>
            <a:ext cx="176" cy="172"/>
          </a:xfrm>
          <a:custGeom>
            <a:rect b="b" l="l" r="r" t="t"/>
            <a:pathLst>
              <a:path extrusionOk="0" h="1" w="1">
                <a:moveTo>
                  <a:pt x="0" y="1"/>
                </a:moveTo>
                <a:lnTo>
                  <a:pt x="0" y="1"/>
                </a:lnTo>
                <a:lnTo>
                  <a:pt x="0"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2"/>
          <p:cNvSpPr/>
          <p:nvPr/>
        </p:nvSpPr>
        <p:spPr>
          <a:xfrm>
            <a:off x="7999891" y="9122"/>
            <a:ext cx="176" cy="172"/>
          </a:xfrm>
          <a:custGeom>
            <a:rect b="b" l="l" r="r" t="t"/>
            <a:pathLst>
              <a:path extrusionOk="0" h="1" w="1">
                <a:moveTo>
                  <a:pt x="0" y="1"/>
                </a:moveTo>
                <a:lnTo>
                  <a:pt x="0" y="1"/>
                </a:lnTo>
                <a:lnTo>
                  <a:pt x="0"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1144517" y="9122"/>
            <a:ext cx="176" cy="172"/>
          </a:xfrm>
          <a:custGeom>
            <a:rect b="b" l="l" r="r" t="t"/>
            <a:pathLst>
              <a:path extrusionOk="0" h="1" w="1">
                <a:moveTo>
                  <a:pt x="0" y="1"/>
                </a:moveTo>
                <a:lnTo>
                  <a:pt x="0" y="1"/>
                </a:lnTo>
                <a:lnTo>
                  <a:pt x="0"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1144517" y="9122"/>
            <a:ext cx="176" cy="172"/>
          </a:xfrm>
          <a:custGeom>
            <a:rect b="b" l="l" r="r" t="t"/>
            <a:pathLst>
              <a:path extrusionOk="0" h="1" w="1">
                <a:moveTo>
                  <a:pt x="0" y="1"/>
                </a:moveTo>
                <a:lnTo>
                  <a:pt x="0" y="1"/>
                </a:lnTo>
                <a:lnTo>
                  <a:pt x="0"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999891" y="9122"/>
            <a:ext cx="176" cy="172"/>
          </a:xfrm>
          <a:custGeom>
            <a:rect b="b" l="l" r="r" t="t"/>
            <a:pathLst>
              <a:path extrusionOk="0" h="1" w="1">
                <a:moveTo>
                  <a:pt x="0" y="1"/>
                </a:moveTo>
                <a:lnTo>
                  <a:pt x="0" y="1"/>
                </a:lnTo>
                <a:lnTo>
                  <a:pt x="0"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txBox="1"/>
          <p:nvPr>
            <p:ph type="ctrTitle"/>
          </p:nvPr>
        </p:nvSpPr>
        <p:spPr>
          <a:xfrm>
            <a:off x="3209825" y="1345975"/>
            <a:ext cx="2724000" cy="1887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9600"/>
              <a:buNone/>
              <a:defRPr sz="6000">
                <a:solidFill>
                  <a:schemeClr val="accent2"/>
                </a:solidFill>
              </a:defRPr>
            </a:lvl1pPr>
            <a:lvl2pPr lvl="1" rtl="0" algn="r">
              <a:spcBef>
                <a:spcPts val="0"/>
              </a:spcBef>
              <a:spcAft>
                <a:spcPts val="0"/>
              </a:spcAft>
              <a:buSzPts val="12000"/>
              <a:buNone/>
              <a:defRPr sz="12000"/>
            </a:lvl2pPr>
            <a:lvl3pPr lvl="2" rtl="0" algn="r">
              <a:spcBef>
                <a:spcPts val="0"/>
              </a:spcBef>
              <a:spcAft>
                <a:spcPts val="0"/>
              </a:spcAft>
              <a:buSzPts val="12000"/>
              <a:buNone/>
              <a:defRPr sz="12000"/>
            </a:lvl3pPr>
            <a:lvl4pPr lvl="3" rtl="0" algn="r">
              <a:spcBef>
                <a:spcPts val="0"/>
              </a:spcBef>
              <a:spcAft>
                <a:spcPts val="0"/>
              </a:spcAft>
              <a:buSzPts val="12000"/>
              <a:buNone/>
              <a:defRPr sz="12000"/>
            </a:lvl4pPr>
            <a:lvl5pPr lvl="4" rtl="0" algn="r">
              <a:spcBef>
                <a:spcPts val="0"/>
              </a:spcBef>
              <a:spcAft>
                <a:spcPts val="0"/>
              </a:spcAft>
              <a:buSzPts val="12000"/>
              <a:buNone/>
              <a:defRPr sz="12000"/>
            </a:lvl5pPr>
            <a:lvl6pPr lvl="5" rtl="0" algn="r">
              <a:spcBef>
                <a:spcPts val="0"/>
              </a:spcBef>
              <a:spcAft>
                <a:spcPts val="0"/>
              </a:spcAft>
              <a:buSzPts val="12000"/>
              <a:buNone/>
              <a:defRPr sz="12000"/>
            </a:lvl6pPr>
            <a:lvl7pPr lvl="6" rtl="0" algn="r">
              <a:spcBef>
                <a:spcPts val="0"/>
              </a:spcBef>
              <a:spcAft>
                <a:spcPts val="0"/>
              </a:spcAft>
              <a:buSzPts val="12000"/>
              <a:buNone/>
              <a:defRPr sz="12000"/>
            </a:lvl7pPr>
            <a:lvl8pPr lvl="7" rtl="0" algn="r">
              <a:spcBef>
                <a:spcPts val="0"/>
              </a:spcBef>
              <a:spcAft>
                <a:spcPts val="0"/>
              </a:spcAft>
              <a:buSzPts val="12000"/>
              <a:buNone/>
              <a:defRPr sz="12000"/>
            </a:lvl8pPr>
            <a:lvl9pPr lvl="8" rtl="0" algn="r">
              <a:spcBef>
                <a:spcPts val="0"/>
              </a:spcBef>
              <a:spcAft>
                <a:spcPts val="0"/>
              </a:spcAft>
              <a:buSzPts val="12000"/>
              <a:buNone/>
              <a:defRPr sz="12000"/>
            </a:lvl9pPr>
          </a:lstStyle>
          <a:p/>
        </p:txBody>
      </p:sp>
      <p:sp>
        <p:nvSpPr>
          <p:cNvPr id="15" name="Google Shape;15;p2"/>
          <p:cNvSpPr txBox="1"/>
          <p:nvPr>
            <p:ph idx="1" type="subTitle"/>
          </p:nvPr>
        </p:nvSpPr>
        <p:spPr>
          <a:xfrm>
            <a:off x="3256800" y="2923875"/>
            <a:ext cx="2630700" cy="670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100">
                <a:solidFill>
                  <a:schemeClr val="accent2"/>
                </a:solidFill>
              </a:defRPr>
            </a:lvl1pPr>
            <a:lvl2pPr lvl="1" rtl="0">
              <a:lnSpc>
                <a:spcPct val="100000"/>
              </a:lnSpc>
              <a:spcBef>
                <a:spcPts val="0"/>
              </a:spcBef>
              <a:spcAft>
                <a:spcPts val="0"/>
              </a:spcAft>
              <a:buSzPts val="1400"/>
              <a:buNone/>
              <a:defRPr sz="1400"/>
            </a:lvl2pPr>
            <a:lvl3pPr lvl="2" rtl="0">
              <a:lnSpc>
                <a:spcPct val="100000"/>
              </a:lnSpc>
              <a:spcBef>
                <a:spcPts val="0"/>
              </a:spcBef>
              <a:spcAft>
                <a:spcPts val="0"/>
              </a:spcAft>
              <a:buSzPts val="1400"/>
              <a:buNone/>
              <a:defRPr sz="1400"/>
            </a:lvl3pPr>
            <a:lvl4pPr lvl="3" rtl="0">
              <a:lnSpc>
                <a:spcPct val="100000"/>
              </a:lnSpc>
              <a:spcBef>
                <a:spcPts val="0"/>
              </a:spcBef>
              <a:spcAft>
                <a:spcPts val="0"/>
              </a:spcAft>
              <a:buSzPts val="1400"/>
              <a:buNone/>
              <a:defRPr sz="1400"/>
            </a:lvl4pPr>
            <a:lvl5pPr lvl="4" rtl="0">
              <a:lnSpc>
                <a:spcPct val="100000"/>
              </a:lnSpc>
              <a:spcBef>
                <a:spcPts val="0"/>
              </a:spcBef>
              <a:spcAft>
                <a:spcPts val="0"/>
              </a:spcAft>
              <a:buSzPts val="1400"/>
              <a:buNone/>
              <a:defRPr sz="1400"/>
            </a:lvl5pPr>
            <a:lvl6pPr lvl="5" rtl="0">
              <a:lnSpc>
                <a:spcPct val="100000"/>
              </a:lnSpc>
              <a:spcBef>
                <a:spcPts val="0"/>
              </a:spcBef>
              <a:spcAft>
                <a:spcPts val="0"/>
              </a:spcAft>
              <a:buSzPts val="1400"/>
              <a:buNone/>
              <a:defRPr sz="1400"/>
            </a:lvl6pPr>
            <a:lvl7pPr lvl="6" rtl="0">
              <a:lnSpc>
                <a:spcPct val="100000"/>
              </a:lnSpc>
              <a:spcBef>
                <a:spcPts val="0"/>
              </a:spcBef>
              <a:spcAft>
                <a:spcPts val="0"/>
              </a:spcAft>
              <a:buSzPts val="1400"/>
              <a:buNone/>
              <a:defRPr sz="1400"/>
            </a:lvl7pPr>
            <a:lvl8pPr lvl="7" rtl="0">
              <a:lnSpc>
                <a:spcPct val="100000"/>
              </a:lnSpc>
              <a:spcBef>
                <a:spcPts val="0"/>
              </a:spcBef>
              <a:spcAft>
                <a:spcPts val="0"/>
              </a:spcAft>
              <a:buSzPts val="1400"/>
              <a:buNone/>
              <a:defRPr sz="1400"/>
            </a:lvl8pPr>
            <a:lvl9pPr lvl="8" rtl="0">
              <a:lnSpc>
                <a:spcPct val="100000"/>
              </a:lnSpc>
              <a:spcBef>
                <a:spcPts val="0"/>
              </a:spcBef>
              <a:spcAft>
                <a:spcPts val="0"/>
              </a:spcAft>
              <a:buSzPts val="1400"/>
              <a:buNone/>
              <a:defRPr sz="14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IMAGE + TITLE 1">
  <p:cSld name="CUSTOM_1_1_1_1_1_1_1_1_1_1_1_1">
    <p:spTree>
      <p:nvGrpSpPr>
        <p:cNvPr id="71" name="Shape 71"/>
        <p:cNvGrpSpPr/>
        <p:nvPr/>
      </p:nvGrpSpPr>
      <p:grpSpPr>
        <a:xfrm>
          <a:off x="0" y="0"/>
          <a:ext cx="0" cy="0"/>
          <a:chOff x="0" y="0"/>
          <a:chExt cx="0" cy="0"/>
        </a:xfrm>
      </p:grpSpPr>
      <p:sp>
        <p:nvSpPr>
          <p:cNvPr id="72" name="Google Shape;72;p11"/>
          <p:cNvSpPr txBox="1"/>
          <p:nvPr>
            <p:ph type="title"/>
          </p:nvPr>
        </p:nvSpPr>
        <p:spPr>
          <a:xfrm>
            <a:off x="5573175" y="397622"/>
            <a:ext cx="2924400" cy="8967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000"/>
              <a:buNone/>
              <a:defRPr b="1" sz="3000">
                <a:solidFill>
                  <a:schemeClr val="lt1"/>
                </a:solidFill>
              </a:defRPr>
            </a:lvl1pPr>
            <a:lvl2pPr lvl="1" rtl="0" algn="r">
              <a:spcBef>
                <a:spcPts val="0"/>
              </a:spcBef>
              <a:spcAft>
                <a:spcPts val="0"/>
              </a:spcAft>
              <a:buClr>
                <a:srgbClr val="434343"/>
              </a:buClr>
              <a:buSzPts val="3000"/>
              <a:buNone/>
              <a:defRPr sz="3000">
                <a:solidFill>
                  <a:srgbClr val="434343"/>
                </a:solidFill>
              </a:defRPr>
            </a:lvl2pPr>
            <a:lvl3pPr lvl="2" rtl="0" algn="r">
              <a:spcBef>
                <a:spcPts val="0"/>
              </a:spcBef>
              <a:spcAft>
                <a:spcPts val="0"/>
              </a:spcAft>
              <a:buClr>
                <a:srgbClr val="434343"/>
              </a:buClr>
              <a:buSzPts val="3000"/>
              <a:buNone/>
              <a:defRPr sz="3000">
                <a:solidFill>
                  <a:srgbClr val="434343"/>
                </a:solidFill>
              </a:defRPr>
            </a:lvl3pPr>
            <a:lvl4pPr lvl="3" rtl="0" algn="r">
              <a:spcBef>
                <a:spcPts val="0"/>
              </a:spcBef>
              <a:spcAft>
                <a:spcPts val="0"/>
              </a:spcAft>
              <a:buClr>
                <a:srgbClr val="434343"/>
              </a:buClr>
              <a:buSzPts val="3000"/>
              <a:buNone/>
              <a:defRPr sz="3000">
                <a:solidFill>
                  <a:srgbClr val="434343"/>
                </a:solidFill>
              </a:defRPr>
            </a:lvl4pPr>
            <a:lvl5pPr lvl="4" rtl="0" algn="r">
              <a:spcBef>
                <a:spcPts val="0"/>
              </a:spcBef>
              <a:spcAft>
                <a:spcPts val="0"/>
              </a:spcAft>
              <a:buClr>
                <a:srgbClr val="434343"/>
              </a:buClr>
              <a:buSzPts val="3000"/>
              <a:buNone/>
              <a:defRPr sz="3000">
                <a:solidFill>
                  <a:srgbClr val="434343"/>
                </a:solidFill>
              </a:defRPr>
            </a:lvl5pPr>
            <a:lvl6pPr lvl="5" rtl="0" algn="r">
              <a:spcBef>
                <a:spcPts val="0"/>
              </a:spcBef>
              <a:spcAft>
                <a:spcPts val="0"/>
              </a:spcAft>
              <a:buClr>
                <a:srgbClr val="434343"/>
              </a:buClr>
              <a:buSzPts val="3000"/>
              <a:buNone/>
              <a:defRPr sz="3000">
                <a:solidFill>
                  <a:srgbClr val="434343"/>
                </a:solidFill>
              </a:defRPr>
            </a:lvl6pPr>
            <a:lvl7pPr lvl="6" rtl="0" algn="r">
              <a:spcBef>
                <a:spcPts val="0"/>
              </a:spcBef>
              <a:spcAft>
                <a:spcPts val="0"/>
              </a:spcAft>
              <a:buClr>
                <a:srgbClr val="434343"/>
              </a:buClr>
              <a:buSzPts val="3000"/>
              <a:buNone/>
              <a:defRPr sz="3000">
                <a:solidFill>
                  <a:srgbClr val="434343"/>
                </a:solidFill>
              </a:defRPr>
            </a:lvl7pPr>
            <a:lvl8pPr lvl="7" rtl="0" algn="r">
              <a:spcBef>
                <a:spcPts val="0"/>
              </a:spcBef>
              <a:spcAft>
                <a:spcPts val="0"/>
              </a:spcAft>
              <a:buClr>
                <a:srgbClr val="434343"/>
              </a:buClr>
              <a:buSzPts val="3000"/>
              <a:buNone/>
              <a:defRPr sz="3000">
                <a:solidFill>
                  <a:srgbClr val="434343"/>
                </a:solidFill>
              </a:defRPr>
            </a:lvl8pPr>
            <a:lvl9pPr lvl="8" rtl="0" algn="r">
              <a:spcBef>
                <a:spcPts val="0"/>
              </a:spcBef>
              <a:spcAft>
                <a:spcPts val="0"/>
              </a:spcAft>
              <a:buClr>
                <a:srgbClr val="434343"/>
              </a:buClr>
              <a:buSzPts val="3000"/>
              <a:buNone/>
              <a:defRPr sz="3000">
                <a:solidFill>
                  <a:srgbClr val="434343"/>
                </a:solidFill>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IMAGE + TEXT 2">
  <p:cSld name="CUSTOM_1_1_1_1_1_1_1_1_1_1">
    <p:bg>
      <p:bgPr>
        <a:blipFill>
          <a:blip r:embed="rId2">
            <a:alphaModFix/>
          </a:blip>
          <a:stretch>
            <a:fillRect/>
          </a:stretch>
        </a:blipFill>
      </p:bgPr>
    </p:bg>
    <p:spTree>
      <p:nvGrpSpPr>
        <p:cNvPr id="73" name="Shape 73"/>
        <p:cNvGrpSpPr/>
        <p:nvPr/>
      </p:nvGrpSpPr>
      <p:grpSpPr>
        <a:xfrm>
          <a:off x="0" y="0"/>
          <a:ext cx="0" cy="0"/>
          <a:chOff x="0" y="0"/>
          <a:chExt cx="0" cy="0"/>
        </a:xfrm>
      </p:grpSpPr>
      <p:sp>
        <p:nvSpPr>
          <p:cNvPr id="74" name="Google Shape;74;p12"/>
          <p:cNvSpPr txBox="1"/>
          <p:nvPr>
            <p:ph type="ctrTitle"/>
          </p:nvPr>
        </p:nvSpPr>
        <p:spPr>
          <a:xfrm flipH="1">
            <a:off x="2909813" y="921000"/>
            <a:ext cx="3287100" cy="17775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4800"/>
              <a:buNone/>
              <a:defRPr sz="60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DESIGN 1">
  <p:cSld name="CUSTOM_1_1_1_1_1_1_1_1_1_1_1_1_1">
    <p:spTree>
      <p:nvGrpSpPr>
        <p:cNvPr id="75" name="Shape 75"/>
        <p:cNvGrpSpPr/>
        <p:nvPr/>
      </p:nvGrpSpPr>
      <p:grpSpPr>
        <a:xfrm>
          <a:off x="0" y="0"/>
          <a:ext cx="0" cy="0"/>
          <a:chOff x="0" y="0"/>
          <a:chExt cx="0" cy="0"/>
        </a:xfrm>
      </p:grpSpPr>
      <p:sp>
        <p:nvSpPr>
          <p:cNvPr id="76" name="Google Shape;76;p13"/>
          <p:cNvSpPr txBox="1"/>
          <p:nvPr>
            <p:ph type="title"/>
          </p:nvPr>
        </p:nvSpPr>
        <p:spPr>
          <a:xfrm>
            <a:off x="612102" y="478659"/>
            <a:ext cx="2504100" cy="896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2400"/>
            </a:lvl1pPr>
            <a:lvl2pPr lvl="1" rtl="0" algn="r">
              <a:spcBef>
                <a:spcPts val="0"/>
              </a:spcBef>
              <a:spcAft>
                <a:spcPts val="0"/>
              </a:spcAft>
              <a:buClr>
                <a:srgbClr val="434343"/>
              </a:buClr>
              <a:buSzPts val="2800"/>
              <a:buNone/>
              <a:defRPr>
                <a:solidFill>
                  <a:srgbClr val="434343"/>
                </a:solidFill>
              </a:defRPr>
            </a:lvl2pPr>
            <a:lvl3pPr lvl="2" rtl="0" algn="r">
              <a:spcBef>
                <a:spcPts val="0"/>
              </a:spcBef>
              <a:spcAft>
                <a:spcPts val="0"/>
              </a:spcAft>
              <a:buClr>
                <a:srgbClr val="434343"/>
              </a:buClr>
              <a:buSzPts val="2800"/>
              <a:buNone/>
              <a:defRPr>
                <a:solidFill>
                  <a:srgbClr val="434343"/>
                </a:solidFill>
              </a:defRPr>
            </a:lvl3pPr>
            <a:lvl4pPr lvl="3" rtl="0" algn="r">
              <a:spcBef>
                <a:spcPts val="0"/>
              </a:spcBef>
              <a:spcAft>
                <a:spcPts val="0"/>
              </a:spcAft>
              <a:buClr>
                <a:srgbClr val="434343"/>
              </a:buClr>
              <a:buSzPts val="2800"/>
              <a:buNone/>
              <a:defRPr>
                <a:solidFill>
                  <a:srgbClr val="434343"/>
                </a:solidFill>
              </a:defRPr>
            </a:lvl4pPr>
            <a:lvl5pPr lvl="4" rtl="0" algn="r">
              <a:spcBef>
                <a:spcPts val="0"/>
              </a:spcBef>
              <a:spcAft>
                <a:spcPts val="0"/>
              </a:spcAft>
              <a:buClr>
                <a:srgbClr val="434343"/>
              </a:buClr>
              <a:buSzPts val="2800"/>
              <a:buNone/>
              <a:defRPr>
                <a:solidFill>
                  <a:srgbClr val="434343"/>
                </a:solidFill>
              </a:defRPr>
            </a:lvl5pPr>
            <a:lvl6pPr lvl="5" rtl="0" algn="r">
              <a:spcBef>
                <a:spcPts val="0"/>
              </a:spcBef>
              <a:spcAft>
                <a:spcPts val="0"/>
              </a:spcAft>
              <a:buClr>
                <a:srgbClr val="434343"/>
              </a:buClr>
              <a:buSzPts val="2800"/>
              <a:buNone/>
              <a:defRPr>
                <a:solidFill>
                  <a:srgbClr val="434343"/>
                </a:solidFill>
              </a:defRPr>
            </a:lvl6pPr>
            <a:lvl7pPr lvl="6" rtl="0" algn="r">
              <a:spcBef>
                <a:spcPts val="0"/>
              </a:spcBef>
              <a:spcAft>
                <a:spcPts val="0"/>
              </a:spcAft>
              <a:buClr>
                <a:srgbClr val="434343"/>
              </a:buClr>
              <a:buSzPts val="2800"/>
              <a:buNone/>
              <a:defRPr>
                <a:solidFill>
                  <a:srgbClr val="434343"/>
                </a:solidFill>
              </a:defRPr>
            </a:lvl7pPr>
            <a:lvl8pPr lvl="7" rtl="0" algn="r">
              <a:spcBef>
                <a:spcPts val="0"/>
              </a:spcBef>
              <a:spcAft>
                <a:spcPts val="0"/>
              </a:spcAft>
              <a:buClr>
                <a:srgbClr val="434343"/>
              </a:buClr>
              <a:buSzPts val="2800"/>
              <a:buNone/>
              <a:defRPr>
                <a:solidFill>
                  <a:srgbClr val="434343"/>
                </a:solidFill>
              </a:defRPr>
            </a:lvl8pPr>
            <a:lvl9pPr lvl="8" rtl="0" algn="r">
              <a:spcBef>
                <a:spcPts val="0"/>
              </a:spcBef>
              <a:spcAft>
                <a:spcPts val="0"/>
              </a:spcAft>
              <a:buClr>
                <a:srgbClr val="434343"/>
              </a:buClr>
              <a:buSzPts val="2800"/>
              <a:buNone/>
              <a:defRPr>
                <a:solidFill>
                  <a:srgbClr val="434343"/>
                </a:solidFill>
              </a:defRPr>
            </a:lvl9pPr>
          </a:lstStyle>
          <a:p/>
        </p:txBody>
      </p:sp>
      <p:sp>
        <p:nvSpPr>
          <p:cNvPr id="77" name="Google Shape;77;p13"/>
          <p:cNvSpPr/>
          <p:nvPr/>
        </p:nvSpPr>
        <p:spPr>
          <a:xfrm rot="-7595878">
            <a:off x="7258325" y="-246084"/>
            <a:ext cx="2560519" cy="1303184"/>
          </a:xfrm>
          <a:custGeom>
            <a:rect b="b" l="l" r="r" t="t"/>
            <a:pathLst>
              <a:path extrusionOk="0" h="40163" w="78913">
                <a:moveTo>
                  <a:pt x="75808" y="1"/>
                </a:moveTo>
                <a:cubicBezTo>
                  <a:pt x="75799" y="1"/>
                  <a:pt x="75790" y="1"/>
                  <a:pt x="75781" y="1"/>
                </a:cubicBezTo>
                <a:cubicBezTo>
                  <a:pt x="74263" y="14"/>
                  <a:pt x="72890" y="800"/>
                  <a:pt x="71585" y="1560"/>
                </a:cubicBezTo>
                <a:cubicBezTo>
                  <a:pt x="66042" y="4771"/>
                  <a:pt x="60114" y="7795"/>
                  <a:pt x="53719" y="7995"/>
                </a:cubicBezTo>
                <a:cubicBezTo>
                  <a:pt x="53471" y="8003"/>
                  <a:pt x="53223" y="8007"/>
                  <a:pt x="52975" y="8007"/>
                </a:cubicBezTo>
                <a:cubicBezTo>
                  <a:pt x="49444" y="8007"/>
                  <a:pt x="45875" y="7245"/>
                  <a:pt x="42387" y="7245"/>
                </a:cubicBezTo>
                <a:cubicBezTo>
                  <a:pt x="40847" y="7245"/>
                  <a:pt x="39322" y="7394"/>
                  <a:pt x="37824" y="7822"/>
                </a:cubicBezTo>
                <a:cubicBezTo>
                  <a:pt x="31936" y="9500"/>
                  <a:pt x="28112" y="14976"/>
                  <a:pt x="23649" y="19173"/>
                </a:cubicBezTo>
                <a:cubicBezTo>
                  <a:pt x="18686" y="23824"/>
                  <a:pt x="12607" y="27092"/>
                  <a:pt x="6028" y="28685"/>
                </a:cubicBezTo>
                <a:lnTo>
                  <a:pt x="6028" y="28685"/>
                </a:lnTo>
                <a:cubicBezTo>
                  <a:pt x="5974" y="28683"/>
                  <a:pt x="5920" y="28682"/>
                  <a:pt x="5865" y="28682"/>
                </a:cubicBezTo>
                <a:cubicBezTo>
                  <a:pt x="3431" y="28682"/>
                  <a:pt x="1009" y="30590"/>
                  <a:pt x="547" y="33042"/>
                </a:cubicBezTo>
                <a:cubicBezTo>
                  <a:pt x="1" y="36026"/>
                  <a:pt x="2199" y="39144"/>
                  <a:pt x="5117" y="39930"/>
                </a:cubicBezTo>
                <a:cubicBezTo>
                  <a:pt x="5717" y="40089"/>
                  <a:pt x="6322" y="40162"/>
                  <a:pt x="6926" y="40162"/>
                </a:cubicBezTo>
                <a:cubicBezTo>
                  <a:pt x="9500" y="40162"/>
                  <a:pt x="12061" y="38838"/>
                  <a:pt x="14176" y="37252"/>
                </a:cubicBezTo>
                <a:cubicBezTo>
                  <a:pt x="18733" y="33828"/>
                  <a:pt x="22170" y="29165"/>
                  <a:pt x="25954" y="24902"/>
                </a:cubicBezTo>
                <a:cubicBezTo>
                  <a:pt x="29724" y="20638"/>
                  <a:pt x="34134" y="16588"/>
                  <a:pt x="39636" y="15056"/>
                </a:cubicBezTo>
                <a:cubicBezTo>
                  <a:pt x="42927" y="14137"/>
                  <a:pt x="46404" y="14177"/>
                  <a:pt x="49828" y="14030"/>
                </a:cubicBezTo>
                <a:cubicBezTo>
                  <a:pt x="59474" y="13604"/>
                  <a:pt x="69413" y="11405"/>
                  <a:pt x="76994" y="5410"/>
                </a:cubicBezTo>
                <a:cubicBezTo>
                  <a:pt x="77913" y="4691"/>
                  <a:pt x="78859" y="3771"/>
                  <a:pt x="78886" y="2612"/>
                </a:cubicBezTo>
                <a:cubicBezTo>
                  <a:pt x="78912" y="1116"/>
                  <a:pt x="77306" y="1"/>
                  <a:pt x="75808" y="1"/>
                </a:cubicBezTo>
                <a:close/>
              </a:path>
            </a:pathLst>
          </a:custGeom>
          <a:solidFill>
            <a:srgbClr val="F48C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DESIGN 2">
  <p:cSld name="CUSTOM_1_1_1_1_1_1_1_1_1_1_1_1_1_1">
    <p:spTree>
      <p:nvGrpSpPr>
        <p:cNvPr id="78" name="Shape 78"/>
        <p:cNvGrpSpPr/>
        <p:nvPr/>
      </p:nvGrpSpPr>
      <p:grpSpPr>
        <a:xfrm>
          <a:off x="0" y="0"/>
          <a:ext cx="0" cy="0"/>
          <a:chOff x="0" y="0"/>
          <a:chExt cx="0" cy="0"/>
        </a:xfrm>
      </p:grpSpPr>
      <p:sp>
        <p:nvSpPr>
          <p:cNvPr id="79" name="Google Shape;79;p14"/>
          <p:cNvSpPr txBox="1"/>
          <p:nvPr>
            <p:ph type="title"/>
          </p:nvPr>
        </p:nvSpPr>
        <p:spPr>
          <a:xfrm>
            <a:off x="6020656" y="472211"/>
            <a:ext cx="2504100" cy="896700"/>
          </a:xfrm>
          <a:prstGeom prst="rect">
            <a:avLst/>
          </a:prstGeom>
        </p:spPr>
        <p:txBody>
          <a:bodyPr anchorCtr="0" anchor="t" bIns="91425" lIns="91425" spcFirstLastPara="1" rIns="91425" wrap="square" tIns="91425">
            <a:noAutofit/>
          </a:bodyPr>
          <a:lstStyle>
            <a:lvl1pPr lvl="0" rtl="0" algn="r">
              <a:spcBef>
                <a:spcPts val="0"/>
              </a:spcBef>
              <a:spcAft>
                <a:spcPts val="0"/>
              </a:spcAft>
              <a:buSzPts val="2800"/>
              <a:buNone/>
              <a:defRPr sz="2400"/>
            </a:lvl1pPr>
            <a:lvl2pPr lvl="1" rtl="0" algn="r">
              <a:spcBef>
                <a:spcPts val="0"/>
              </a:spcBef>
              <a:spcAft>
                <a:spcPts val="0"/>
              </a:spcAft>
              <a:buClr>
                <a:srgbClr val="434343"/>
              </a:buClr>
              <a:buSzPts val="2800"/>
              <a:buNone/>
              <a:defRPr>
                <a:solidFill>
                  <a:srgbClr val="434343"/>
                </a:solidFill>
              </a:defRPr>
            </a:lvl2pPr>
            <a:lvl3pPr lvl="2" rtl="0" algn="r">
              <a:spcBef>
                <a:spcPts val="0"/>
              </a:spcBef>
              <a:spcAft>
                <a:spcPts val="0"/>
              </a:spcAft>
              <a:buClr>
                <a:srgbClr val="434343"/>
              </a:buClr>
              <a:buSzPts val="2800"/>
              <a:buNone/>
              <a:defRPr>
                <a:solidFill>
                  <a:srgbClr val="434343"/>
                </a:solidFill>
              </a:defRPr>
            </a:lvl3pPr>
            <a:lvl4pPr lvl="3" rtl="0" algn="r">
              <a:spcBef>
                <a:spcPts val="0"/>
              </a:spcBef>
              <a:spcAft>
                <a:spcPts val="0"/>
              </a:spcAft>
              <a:buClr>
                <a:srgbClr val="434343"/>
              </a:buClr>
              <a:buSzPts val="2800"/>
              <a:buNone/>
              <a:defRPr>
                <a:solidFill>
                  <a:srgbClr val="434343"/>
                </a:solidFill>
              </a:defRPr>
            </a:lvl4pPr>
            <a:lvl5pPr lvl="4" rtl="0" algn="r">
              <a:spcBef>
                <a:spcPts val="0"/>
              </a:spcBef>
              <a:spcAft>
                <a:spcPts val="0"/>
              </a:spcAft>
              <a:buClr>
                <a:srgbClr val="434343"/>
              </a:buClr>
              <a:buSzPts val="2800"/>
              <a:buNone/>
              <a:defRPr>
                <a:solidFill>
                  <a:srgbClr val="434343"/>
                </a:solidFill>
              </a:defRPr>
            </a:lvl5pPr>
            <a:lvl6pPr lvl="5" rtl="0" algn="r">
              <a:spcBef>
                <a:spcPts val="0"/>
              </a:spcBef>
              <a:spcAft>
                <a:spcPts val="0"/>
              </a:spcAft>
              <a:buClr>
                <a:srgbClr val="434343"/>
              </a:buClr>
              <a:buSzPts val="2800"/>
              <a:buNone/>
              <a:defRPr>
                <a:solidFill>
                  <a:srgbClr val="434343"/>
                </a:solidFill>
              </a:defRPr>
            </a:lvl6pPr>
            <a:lvl7pPr lvl="6" rtl="0" algn="r">
              <a:spcBef>
                <a:spcPts val="0"/>
              </a:spcBef>
              <a:spcAft>
                <a:spcPts val="0"/>
              </a:spcAft>
              <a:buClr>
                <a:srgbClr val="434343"/>
              </a:buClr>
              <a:buSzPts val="2800"/>
              <a:buNone/>
              <a:defRPr>
                <a:solidFill>
                  <a:srgbClr val="434343"/>
                </a:solidFill>
              </a:defRPr>
            </a:lvl7pPr>
            <a:lvl8pPr lvl="7" rtl="0" algn="r">
              <a:spcBef>
                <a:spcPts val="0"/>
              </a:spcBef>
              <a:spcAft>
                <a:spcPts val="0"/>
              </a:spcAft>
              <a:buClr>
                <a:srgbClr val="434343"/>
              </a:buClr>
              <a:buSzPts val="2800"/>
              <a:buNone/>
              <a:defRPr>
                <a:solidFill>
                  <a:srgbClr val="434343"/>
                </a:solidFill>
              </a:defRPr>
            </a:lvl8pPr>
            <a:lvl9pPr lvl="8" rtl="0" algn="r">
              <a:spcBef>
                <a:spcPts val="0"/>
              </a:spcBef>
              <a:spcAft>
                <a:spcPts val="0"/>
              </a:spcAft>
              <a:buClr>
                <a:srgbClr val="434343"/>
              </a:buClr>
              <a:buSzPts val="2800"/>
              <a:buNone/>
              <a:defRPr>
                <a:solidFill>
                  <a:srgbClr val="434343"/>
                </a:solidFill>
              </a:defRPr>
            </a:lvl9pPr>
          </a:lstStyle>
          <a:p/>
        </p:txBody>
      </p:sp>
      <p:sp>
        <p:nvSpPr>
          <p:cNvPr id="80" name="Google Shape;80;p14"/>
          <p:cNvSpPr/>
          <p:nvPr/>
        </p:nvSpPr>
        <p:spPr>
          <a:xfrm>
            <a:off x="6972175" y="3139100"/>
            <a:ext cx="2330295" cy="2051325"/>
          </a:xfrm>
          <a:custGeom>
            <a:rect b="b" l="l" r="r" t="t"/>
            <a:pathLst>
              <a:path extrusionOk="0" h="60789" w="69056">
                <a:moveTo>
                  <a:pt x="69056" y="0"/>
                </a:moveTo>
                <a:lnTo>
                  <a:pt x="69056" y="0"/>
                </a:lnTo>
                <a:cubicBezTo>
                  <a:pt x="65080" y="570"/>
                  <a:pt x="61280" y="2311"/>
                  <a:pt x="58253" y="4948"/>
                </a:cubicBezTo>
                <a:cubicBezTo>
                  <a:pt x="55149" y="7652"/>
                  <a:pt x="52913" y="11202"/>
                  <a:pt x="50894" y="14789"/>
                </a:cubicBezTo>
                <a:cubicBezTo>
                  <a:pt x="47982" y="19960"/>
                  <a:pt x="45388" y="25378"/>
                  <a:pt x="41547" y="29900"/>
                </a:cubicBezTo>
                <a:cubicBezTo>
                  <a:pt x="37535" y="34627"/>
                  <a:pt x="32218" y="38235"/>
                  <a:pt x="26345" y="40220"/>
                </a:cubicBezTo>
                <a:cubicBezTo>
                  <a:pt x="22075" y="41663"/>
                  <a:pt x="17524" y="42266"/>
                  <a:pt x="13407" y="44100"/>
                </a:cubicBezTo>
                <a:cubicBezTo>
                  <a:pt x="6639" y="47114"/>
                  <a:pt x="1462" y="53526"/>
                  <a:pt x="0" y="60788"/>
                </a:cubicBezTo>
                <a:lnTo>
                  <a:pt x="68660" y="60093"/>
                </a:lnTo>
                <a:lnTo>
                  <a:pt x="68650" y="9879"/>
                </a:lnTo>
                <a:cubicBezTo>
                  <a:pt x="68012" y="6781"/>
                  <a:pt x="68901" y="3160"/>
                  <a:pt x="69056" y="0"/>
                </a:cubicBezTo>
                <a:close/>
              </a:path>
            </a:pathLst>
          </a:custGeom>
          <a:solidFill>
            <a:srgbClr val="0C0A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4"/>
          <p:cNvSpPr/>
          <p:nvPr/>
        </p:nvSpPr>
        <p:spPr>
          <a:xfrm>
            <a:off x="-1118475" y="483700"/>
            <a:ext cx="2034750" cy="1128150"/>
          </a:xfrm>
          <a:custGeom>
            <a:rect b="b" l="l" r="r" t="t"/>
            <a:pathLst>
              <a:path extrusionOk="0" h="45126" w="81390">
                <a:moveTo>
                  <a:pt x="72648" y="1"/>
                </a:moveTo>
                <a:cubicBezTo>
                  <a:pt x="69767" y="1"/>
                  <a:pt x="66830" y="1011"/>
                  <a:pt x="64257" y="2391"/>
                </a:cubicBezTo>
                <a:cubicBezTo>
                  <a:pt x="60606" y="4349"/>
                  <a:pt x="57369" y="7027"/>
                  <a:pt x="53692" y="8959"/>
                </a:cubicBezTo>
                <a:cubicBezTo>
                  <a:pt x="50294" y="10731"/>
                  <a:pt x="46577" y="11810"/>
                  <a:pt x="42753" y="12143"/>
                </a:cubicBezTo>
                <a:cubicBezTo>
                  <a:pt x="39663" y="12423"/>
                  <a:pt x="36492" y="12197"/>
                  <a:pt x="33521" y="13103"/>
                </a:cubicBezTo>
                <a:cubicBezTo>
                  <a:pt x="29351" y="14355"/>
                  <a:pt x="26126" y="17632"/>
                  <a:pt x="23648" y="21203"/>
                </a:cubicBezTo>
                <a:cubicBezTo>
                  <a:pt x="21184" y="24773"/>
                  <a:pt x="19292" y="28717"/>
                  <a:pt x="16720" y="32208"/>
                </a:cubicBezTo>
                <a:cubicBezTo>
                  <a:pt x="12590" y="37803"/>
                  <a:pt x="0" y="37683"/>
                  <a:pt x="2958" y="44305"/>
                </a:cubicBezTo>
                <a:cubicBezTo>
                  <a:pt x="3118" y="44638"/>
                  <a:pt x="3504" y="44758"/>
                  <a:pt x="3864" y="44838"/>
                </a:cubicBezTo>
                <a:cubicBezTo>
                  <a:pt x="4773" y="45035"/>
                  <a:pt x="5696" y="45126"/>
                  <a:pt x="6620" y="45126"/>
                </a:cubicBezTo>
                <a:cubicBezTo>
                  <a:pt x="9136" y="45126"/>
                  <a:pt x="11663" y="44451"/>
                  <a:pt x="13963" y="43399"/>
                </a:cubicBezTo>
                <a:cubicBezTo>
                  <a:pt x="17120" y="41973"/>
                  <a:pt x="19905" y="39868"/>
                  <a:pt x="22636" y="37737"/>
                </a:cubicBezTo>
                <a:cubicBezTo>
                  <a:pt x="25167" y="35778"/>
                  <a:pt x="27659" y="33766"/>
                  <a:pt x="29830" y="31408"/>
                </a:cubicBezTo>
                <a:cubicBezTo>
                  <a:pt x="32348" y="28690"/>
                  <a:pt x="34400" y="25533"/>
                  <a:pt x="37238" y="23161"/>
                </a:cubicBezTo>
                <a:cubicBezTo>
                  <a:pt x="42873" y="18432"/>
                  <a:pt x="50667" y="17473"/>
                  <a:pt x="57995" y="16646"/>
                </a:cubicBezTo>
                <a:cubicBezTo>
                  <a:pt x="65309" y="15807"/>
                  <a:pt x="73130" y="14688"/>
                  <a:pt x="78579" y="9732"/>
                </a:cubicBezTo>
                <a:cubicBezTo>
                  <a:pt x="79391" y="8999"/>
                  <a:pt x="80164" y="8133"/>
                  <a:pt x="80511" y="7094"/>
                </a:cubicBezTo>
                <a:cubicBezTo>
                  <a:pt x="81390" y="4336"/>
                  <a:pt x="78938" y="1512"/>
                  <a:pt x="76207" y="579"/>
                </a:cubicBezTo>
                <a:cubicBezTo>
                  <a:pt x="75051" y="178"/>
                  <a:pt x="73854" y="1"/>
                  <a:pt x="72648" y="1"/>
                </a:cubicBezTo>
                <a:close/>
              </a:path>
            </a:pathLst>
          </a:custGeom>
          <a:solidFill>
            <a:srgbClr val="F48C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X COLUMNS">
  <p:cSld name="CUSTOM_6_3">
    <p:spTree>
      <p:nvGrpSpPr>
        <p:cNvPr id="82" name="Shape 82"/>
        <p:cNvGrpSpPr/>
        <p:nvPr/>
      </p:nvGrpSpPr>
      <p:grpSpPr>
        <a:xfrm>
          <a:off x="0" y="0"/>
          <a:ext cx="0" cy="0"/>
          <a:chOff x="0" y="0"/>
          <a:chExt cx="0" cy="0"/>
        </a:xfrm>
      </p:grpSpPr>
      <p:sp>
        <p:nvSpPr>
          <p:cNvPr id="83" name="Google Shape;83;p15"/>
          <p:cNvSpPr txBox="1"/>
          <p:nvPr>
            <p:ph type="ctrTitle"/>
          </p:nvPr>
        </p:nvSpPr>
        <p:spPr>
          <a:xfrm>
            <a:off x="3845575" y="1022679"/>
            <a:ext cx="1433400" cy="390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None/>
              <a:defRPr sz="1600">
                <a:solidFill>
                  <a:schemeClr val="dk1"/>
                </a:solidFill>
              </a:defRPr>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p:txBody>
      </p:sp>
      <p:sp>
        <p:nvSpPr>
          <p:cNvPr id="84" name="Google Shape;84;p15"/>
          <p:cNvSpPr txBox="1"/>
          <p:nvPr>
            <p:ph idx="1" type="subTitle"/>
          </p:nvPr>
        </p:nvSpPr>
        <p:spPr>
          <a:xfrm>
            <a:off x="3845575" y="1266412"/>
            <a:ext cx="1433400" cy="497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434343"/>
              </a:buClr>
              <a:buSzPts val="1200"/>
              <a:buNone/>
              <a:defRPr sz="1000"/>
            </a:lvl1pPr>
            <a:lvl2pPr lvl="1" rtl="0" algn="ctr">
              <a:lnSpc>
                <a:spcPct val="100000"/>
              </a:lnSpc>
              <a:spcBef>
                <a:spcPts val="0"/>
              </a:spcBef>
              <a:spcAft>
                <a:spcPts val="0"/>
              </a:spcAft>
              <a:buClr>
                <a:srgbClr val="434343"/>
              </a:buClr>
              <a:buSzPts val="1200"/>
              <a:buNone/>
              <a:defRPr>
                <a:solidFill>
                  <a:srgbClr val="434343"/>
                </a:solidFill>
              </a:defRPr>
            </a:lvl2pPr>
            <a:lvl3pPr lvl="2" rtl="0" algn="ctr">
              <a:lnSpc>
                <a:spcPct val="100000"/>
              </a:lnSpc>
              <a:spcBef>
                <a:spcPts val="0"/>
              </a:spcBef>
              <a:spcAft>
                <a:spcPts val="0"/>
              </a:spcAft>
              <a:buClr>
                <a:srgbClr val="434343"/>
              </a:buClr>
              <a:buSzPts val="1200"/>
              <a:buNone/>
              <a:defRPr>
                <a:solidFill>
                  <a:srgbClr val="434343"/>
                </a:solidFill>
              </a:defRPr>
            </a:lvl3pPr>
            <a:lvl4pPr lvl="3" rtl="0" algn="ctr">
              <a:lnSpc>
                <a:spcPct val="100000"/>
              </a:lnSpc>
              <a:spcBef>
                <a:spcPts val="0"/>
              </a:spcBef>
              <a:spcAft>
                <a:spcPts val="0"/>
              </a:spcAft>
              <a:buClr>
                <a:srgbClr val="434343"/>
              </a:buClr>
              <a:buSzPts val="1200"/>
              <a:buNone/>
              <a:defRPr>
                <a:solidFill>
                  <a:srgbClr val="434343"/>
                </a:solidFill>
              </a:defRPr>
            </a:lvl4pPr>
            <a:lvl5pPr lvl="4" rtl="0" algn="ctr">
              <a:lnSpc>
                <a:spcPct val="100000"/>
              </a:lnSpc>
              <a:spcBef>
                <a:spcPts val="0"/>
              </a:spcBef>
              <a:spcAft>
                <a:spcPts val="0"/>
              </a:spcAft>
              <a:buClr>
                <a:srgbClr val="434343"/>
              </a:buClr>
              <a:buSzPts val="1200"/>
              <a:buNone/>
              <a:defRPr>
                <a:solidFill>
                  <a:srgbClr val="434343"/>
                </a:solidFill>
              </a:defRPr>
            </a:lvl5pPr>
            <a:lvl6pPr lvl="5" rtl="0" algn="ctr">
              <a:lnSpc>
                <a:spcPct val="100000"/>
              </a:lnSpc>
              <a:spcBef>
                <a:spcPts val="0"/>
              </a:spcBef>
              <a:spcAft>
                <a:spcPts val="0"/>
              </a:spcAft>
              <a:buClr>
                <a:srgbClr val="434343"/>
              </a:buClr>
              <a:buSzPts val="1200"/>
              <a:buNone/>
              <a:defRPr>
                <a:solidFill>
                  <a:srgbClr val="434343"/>
                </a:solidFill>
              </a:defRPr>
            </a:lvl6pPr>
            <a:lvl7pPr lvl="6" rtl="0" algn="ctr">
              <a:lnSpc>
                <a:spcPct val="100000"/>
              </a:lnSpc>
              <a:spcBef>
                <a:spcPts val="0"/>
              </a:spcBef>
              <a:spcAft>
                <a:spcPts val="0"/>
              </a:spcAft>
              <a:buClr>
                <a:srgbClr val="434343"/>
              </a:buClr>
              <a:buSzPts val="1200"/>
              <a:buNone/>
              <a:defRPr>
                <a:solidFill>
                  <a:srgbClr val="434343"/>
                </a:solidFill>
              </a:defRPr>
            </a:lvl7pPr>
            <a:lvl8pPr lvl="7" rtl="0" algn="ctr">
              <a:lnSpc>
                <a:spcPct val="100000"/>
              </a:lnSpc>
              <a:spcBef>
                <a:spcPts val="0"/>
              </a:spcBef>
              <a:spcAft>
                <a:spcPts val="0"/>
              </a:spcAft>
              <a:buClr>
                <a:srgbClr val="434343"/>
              </a:buClr>
              <a:buSzPts val="1200"/>
              <a:buNone/>
              <a:defRPr>
                <a:solidFill>
                  <a:srgbClr val="434343"/>
                </a:solidFill>
              </a:defRPr>
            </a:lvl8pPr>
            <a:lvl9pPr lvl="8" rtl="0" algn="ctr">
              <a:lnSpc>
                <a:spcPct val="100000"/>
              </a:lnSpc>
              <a:spcBef>
                <a:spcPts val="0"/>
              </a:spcBef>
              <a:spcAft>
                <a:spcPts val="0"/>
              </a:spcAft>
              <a:buClr>
                <a:srgbClr val="434343"/>
              </a:buClr>
              <a:buSzPts val="1200"/>
              <a:buNone/>
              <a:defRPr>
                <a:solidFill>
                  <a:srgbClr val="434343"/>
                </a:solidFill>
              </a:defRPr>
            </a:lvl9pPr>
          </a:lstStyle>
          <a:p/>
        </p:txBody>
      </p:sp>
      <p:sp>
        <p:nvSpPr>
          <p:cNvPr id="85" name="Google Shape;85;p15"/>
          <p:cNvSpPr txBox="1"/>
          <p:nvPr>
            <p:ph idx="2" type="ctrTitle"/>
          </p:nvPr>
        </p:nvSpPr>
        <p:spPr>
          <a:xfrm>
            <a:off x="3845575" y="3645042"/>
            <a:ext cx="1433400" cy="390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None/>
              <a:defRPr sz="1600">
                <a:solidFill>
                  <a:schemeClr val="dk1"/>
                </a:solidFill>
              </a:defRPr>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p:txBody>
      </p:sp>
      <p:sp>
        <p:nvSpPr>
          <p:cNvPr id="86" name="Google Shape;86;p15"/>
          <p:cNvSpPr txBox="1"/>
          <p:nvPr>
            <p:ph idx="3" type="subTitle"/>
          </p:nvPr>
        </p:nvSpPr>
        <p:spPr>
          <a:xfrm>
            <a:off x="3759200" y="3888979"/>
            <a:ext cx="1606200" cy="624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434343"/>
              </a:buClr>
              <a:buSzPts val="1200"/>
              <a:buNone/>
              <a:defRPr sz="1000"/>
            </a:lvl1pPr>
            <a:lvl2pPr lvl="1" rtl="0" algn="ctr">
              <a:lnSpc>
                <a:spcPct val="100000"/>
              </a:lnSpc>
              <a:spcBef>
                <a:spcPts val="0"/>
              </a:spcBef>
              <a:spcAft>
                <a:spcPts val="0"/>
              </a:spcAft>
              <a:buClr>
                <a:srgbClr val="434343"/>
              </a:buClr>
              <a:buSzPts val="1200"/>
              <a:buNone/>
              <a:defRPr>
                <a:solidFill>
                  <a:srgbClr val="434343"/>
                </a:solidFill>
              </a:defRPr>
            </a:lvl2pPr>
            <a:lvl3pPr lvl="2" rtl="0" algn="ctr">
              <a:lnSpc>
                <a:spcPct val="100000"/>
              </a:lnSpc>
              <a:spcBef>
                <a:spcPts val="0"/>
              </a:spcBef>
              <a:spcAft>
                <a:spcPts val="0"/>
              </a:spcAft>
              <a:buClr>
                <a:srgbClr val="434343"/>
              </a:buClr>
              <a:buSzPts val="1200"/>
              <a:buNone/>
              <a:defRPr>
                <a:solidFill>
                  <a:srgbClr val="434343"/>
                </a:solidFill>
              </a:defRPr>
            </a:lvl3pPr>
            <a:lvl4pPr lvl="3" rtl="0" algn="ctr">
              <a:lnSpc>
                <a:spcPct val="100000"/>
              </a:lnSpc>
              <a:spcBef>
                <a:spcPts val="0"/>
              </a:spcBef>
              <a:spcAft>
                <a:spcPts val="0"/>
              </a:spcAft>
              <a:buClr>
                <a:srgbClr val="434343"/>
              </a:buClr>
              <a:buSzPts val="1200"/>
              <a:buNone/>
              <a:defRPr>
                <a:solidFill>
                  <a:srgbClr val="434343"/>
                </a:solidFill>
              </a:defRPr>
            </a:lvl4pPr>
            <a:lvl5pPr lvl="4" rtl="0" algn="ctr">
              <a:lnSpc>
                <a:spcPct val="100000"/>
              </a:lnSpc>
              <a:spcBef>
                <a:spcPts val="0"/>
              </a:spcBef>
              <a:spcAft>
                <a:spcPts val="0"/>
              </a:spcAft>
              <a:buClr>
                <a:srgbClr val="434343"/>
              </a:buClr>
              <a:buSzPts val="1200"/>
              <a:buNone/>
              <a:defRPr>
                <a:solidFill>
                  <a:srgbClr val="434343"/>
                </a:solidFill>
              </a:defRPr>
            </a:lvl5pPr>
            <a:lvl6pPr lvl="5" rtl="0" algn="ctr">
              <a:lnSpc>
                <a:spcPct val="100000"/>
              </a:lnSpc>
              <a:spcBef>
                <a:spcPts val="0"/>
              </a:spcBef>
              <a:spcAft>
                <a:spcPts val="0"/>
              </a:spcAft>
              <a:buClr>
                <a:srgbClr val="434343"/>
              </a:buClr>
              <a:buSzPts val="1200"/>
              <a:buNone/>
              <a:defRPr>
                <a:solidFill>
                  <a:srgbClr val="434343"/>
                </a:solidFill>
              </a:defRPr>
            </a:lvl6pPr>
            <a:lvl7pPr lvl="6" rtl="0" algn="ctr">
              <a:lnSpc>
                <a:spcPct val="100000"/>
              </a:lnSpc>
              <a:spcBef>
                <a:spcPts val="0"/>
              </a:spcBef>
              <a:spcAft>
                <a:spcPts val="0"/>
              </a:spcAft>
              <a:buClr>
                <a:srgbClr val="434343"/>
              </a:buClr>
              <a:buSzPts val="1200"/>
              <a:buNone/>
              <a:defRPr>
                <a:solidFill>
                  <a:srgbClr val="434343"/>
                </a:solidFill>
              </a:defRPr>
            </a:lvl7pPr>
            <a:lvl8pPr lvl="7" rtl="0" algn="ctr">
              <a:lnSpc>
                <a:spcPct val="100000"/>
              </a:lnSpc>
              <a:spcBef>
                <a:spcPts val="0"/>
              </a:spcBef>
              <a:spcAft>
                <a:spcPts val="0"/>
              </a:spcAft>
              <a:buClr>
                <a:srgbClr val="434343"/>
              </a:buClr>
              <a:buSzPts val="1200"/>
              <a:buNone/>
              <a:defRPr>
                <a:solidFill>
                  <a:srgbClr val="434343"/>
                </a:solidFill>
              </a:defRPr>
            </a:lvl8pPr>
            <a:lvl9pPr lvl="8" rtl="0" algn="ctr">
              <a:lnSpc>
                <a:spcPct val="100000"/>
              </a:lnSpc>
              <a:spcBef>
                <a:spcPts val="0"/>
              </a:spcBef>
              <a:spcAft>
                <a:spcPts val="0"/>
              </a:spcAft>
              <a:buClr>
                <a:srgbClr val="434343"/>
              </a:buClr>
              <a:buSzPts val="1200"/>
              <a:buNone/>
              <a:defRPr>
                <a:solidFill>
                  <a:srgbClr val="434343"/>
                </a:solidFill>
              </a:defRPr>
            </a:lvl9pPr>
          </a:lstStyle>
          <a:p/>
        </p:txBody>
      </p:sp>
      <p:sp>
        <p:nvSpPr>
          <p:cNvPr id="87" name="Google Shape;87;p15"/>
          <p:cNvSpPr txBox="1"/>
          <p:nvPr>
            <p:ph idx="4" type="ctrTitle"/>
          </p:nvPr>
        </p:nvSpPr>
        <p:spPr>
          <a:xfrm>
            <a:off x="6152405" y="2379117"/>
            <a:ext cx="1433400" cy="390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None/>
              <a:defRPr sz="1600">
                <a:solidFill>
                  <a:schemeClr val="dk1"/>
                </a:solidFill>
              </a:defRPr>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p:txBody>
      </p:sp>
      <p:sp>
        <p:nvSpPr>
          <p:cNvPr id="88" name="Google Shape;88;p15"/>
          <p:cNvSpPr txBox="1"/>
          <p:nvPr>
            <p:ph idx="5" type="subTitle"/>
          </p:nvPr>
        </p:nvSpPr>
        <p:spPr>
          <a:xfrm>
            <a:off x="6152412" y="2615794"/>
            <a:ext cx="1433400" cy="497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434343"/>
              </a:buClr>
              <a:buSzPts val="1200"/>
              <a:buNone/>
              <a:defRPr sz="1000"/>
            </a:lvl1pPr>
            <a:lvl2pPr lvl="1" rtl="0" algn="ctr">
              <a:lnSpc>
                <a:spcPct val="100000"/>
              </a:lnSpc>
              <a:spcBef>
                <a:spcPts val="0"/>
              </a:spcBef>
              <a:spcAft>
                <a:spcPts val="0"/>
              </a:spcAft>
              <a:buClr>
                <a:srgbClr val="434343"/>
              </a:buClr>
              <a:buSzPts val="1200"/>
              <a:buNone/>
              <a:defRPr>
                <a:solidFill>
                  <a:srgbClr val="434343"/>
                </a:solidFill>
              </a:defRPr>
            </a:lvl2pPr>
            <a:lvl3pPr lvl="2" rtl="0" algn="ctr">
              <a:lnSpc>
                <a:spcPct val="100000"/>
              </a:lnSpc>
              <a:spcBef>
                <a:spcPts val="0"/>
              </a:spcBef>
              <a:spcAft>
                <a:spcPts val="0"/>
              </a:spcAft>
              <a:buClr>
                <a:srgbClr val="434343"/>
              </a:buClr>
              <a:buSzPts val="1200"/>
              <a:buNone/>
              <a:defRPr>
                <a:solidFill>
                  <a:srgbClr val="434343"/>
                </a:solidFill>
              </a:defRPr>
            </a:lvl3pPr>
            <a:lvl4pPr lvl="3" rtl="0" algn="ctr">
              <a:lnSpc>
                <a:spcPct val="100000"/>
              </a:lnSpc>
              <a:spcBef>
                <a:spcPts val="0"/>
              </a:spcBef>
              <a:spcAft>
                <a:spcPts val="0"/>
              </a:spcAft>
              <a:buClr>
                <a:srgbClr val="434343"/>
              </a:buClr>
              <a:buSzPts val="1200"/>
              <a:buNone/>
              <a:defRPr>
                <a:solidFill>
                  <a:srgbClr val="434343"/>
                </a:solidFill>
              </a:defRPr>
            </a:lvl4pPr>
            <a:lvl5pPr lvl="4" rtl="0" algn="ctr">
              <a:lnSpc>
                <a:spcPct val="100000"/>
              </a:lnSpc>
              <a:spcBef>
                <a:spcPts val="0"/>
              </a:spcBef>
              <a:spcAft>
                <a:spcPts val="0"/>
              </a:spcAft>
              <a:buClr>
                <a:srgbClr val="434343"/>
              </a:buClr>
              <a:buSzPts val="1200"/>
              <a:buNone/>
              <a:defRPr>
                <a:solidFill>
                  <a:srgbClr val="434343"/>
                </a:solidFill>
              </a:defRPr>
            </a:lvl5pPr>
            <a:lvl6pPr lvl="5" rtl="0" algn="ctr">
              <a:lnSpc>
                <a:spcPct val="100000"/>
              </a:lnSpc>
              <a:spcBef>
                <a:spcPts val="0"/>
              </a:spcBef>
              <a:spcAft>
                <a:spcPts val="0"/>
              </a:spcAft>
              <a:buClr>
                <a:srgbClr val="434343"/>
              </a:buClr>
              <a:buSzPts val="1200"/>
              <a:buNone/>
              <a:defRPr>
                <a:solidFill>
                  <a:srgbClr val="434343"/>
                </a:solidFill>
              </a:defRPr>
            </a:lvl6pPr>
            <a:lvl7pPr lvl="6" rtl="0" algn="ctr">
              <a:lnSpc>
                <a:spcPct val="100000"/>
              </a:lnSpc>
              <a:spcBef>
                <a:spcPts val="0"/>
              </a:spcBef>
              <a:spcAft>
                <a:spcPts val="0"/>
              </a:spcAft>
              <a:buClr>
                <a:srgbClr val="434343"/>
              </a:buClr>
              <a:buSzPts val="1200"/>
              <a:buNone/>
              <a:defRPr>
                <a:solidFill>
                  <a:srgbClr val="434343"/>
                </a:solidFill>
              </a:defRPr>
            </a:lvl7pPr>
            <a:lvl8pPr lvl="7" rtl="0" algn="ctr">
              <a:lnSpc>
                <a:spcPct val="100000"/>
              </a:lnSpc>
              <a:spcBef>
                <a:spcPts val="0"/>
              </a:spcBef>
              <a:spcAft>
                <a:spcPts val="0"/>
              </a:spcAft>
              <a:buClr>
                <a:srgbClr val="434343"/>
              </a:buClr>
              <a:buSzPts val="1200"/>
              <a:buNone/>
              <a:defRPr>
                <a:solidFill>
                  <a:srgbClr val="434343"/>
                </a:solidFill>
              </a:defRPr>
            </a:lvl8pPr>
            <a:lvl9pPr lvl="8" rtl="0" algn="ctr">
              <a:lnSpc>
                <a:spcPct val="100000"/>
              </a:lnSpc>
              <a:spcBef>
                <a:spcPts val="0"/>
              </a:spcBef>
              <a:spcAft>
                <a:spcPts val="0"/>
              </a:spcAft>
              <a:buClr>
                <a:srgbClr val="434343"/>
              </a:buClr>
              <a:buSzPts val="1200"/>
              <a:buNone/>
              <a:defRPr>
                <a:solidFill>
                  <a:srgbClr val="434343"/>
                </a:solidFill>
              </a:defRPr>
            </a:lvl9pPr>
          </a:lstStyle>
          <a:p/>
        </p:txBody>
      </p:sp>
      <p:sp>
        <p:nvSpPr>
          <p:cNvPr id="89" name="Google Shape;89;p15"/>
          <p:cNvSpPr txBox="1"/>
          <p:nvPr>
            <p:ph idx="6" type="ctrTitle"/>
          </p:nvPr>
        </p:nvSpPr>
        <p:spPr>
          <a:xfrm>
            <a:off x="3845575" y="2379117"/>
            <a:ext cx="1433400" cy="390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None/>
              <a:defRPr sz="1600">
                <a:solidFill>
                  <a:schemeClr val="dk1"/>
                </a:solidFill>
              </a:defRPr>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p:txBody>
      </p:sp>
      <p:sp>
        <p:nvSpPr>
          <p:cNvPr id="90" name="Google Shape;90;p15"/>
          <p:cNvSpPr txBox="1"/>
          <p:nvPr>
            <p:ph idx="7" type="subTitle"/>
          </p:nvPr>
        </p:nvSpPr>
        <p:spPr>
          <a:xfrm>
            <a:off x="3845575" y="2615793"/>
            <a:ext cx="1433400" cy="497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434343"/>
              </a:buClr>
              <a:buSzPts val="1200"/>
              <a:buNone/>
              <a:defRPr sz="1000"/>
            </a:lvl1pPr>
            <a:lvl2pPr lvl="1" rtl="0" algn="ctr">
              <a:lnSpc>
                <a:spcPct val="100000"/>
              </a:lnSpc>
              <a:spcBef>
                <a:spcPts val="0"/>
              </a:spcBef>
              <a:spcAft>
                <a:spcPts val="0"/>
              </a:spcAft>
              <a:buClr>
                <a:srgbClr val="434343"/>
              </a:buClr>
              <a:buSzPts val="1200"/>
              <a:buNone/>
              <a:defRPr>
                <a:solidFill>
                  <a:srgbClr val="434343"/>
                </a:solidFill>
              </a:defRPr>
            </a:lvl2pPr>
            <a:lvl3pPr lvl="2" rtl="0" algn="ctr">
              <a:lnSpc>
                <a:spcPct val="100000"/>
              </a:lnSpc>
              <a:spcBef>
                <a:spcPts val="0"/>
              </a:spcBef>
              <a:spcAft>
                <a:spcPts val="0"/>
              </a:spcAft>
              <a:buClr>
                <a:srgbClr val="434343"/>
              </a:buClr>
              <a:buSzPts val="1200"/>
              <a:buNone/>
              <a:defRPr>
                <a:solidFill>
                  <a:srgbClr val="434343"/>
                </a:solidFill>
              </a:defRPr>
            </a:lvl3pPr>
            <a:lvl4pPr lvl="3" rtl="0" algn="ctr">
              <a:lnSpc>
                <a:spcPct val="100000"/>
              </a:lnSpc>
              <a:spcBef>
                <a:spcPts val="0"/>
              </a:spcBef>
              <a:spcAft>
                <a:spcPts val="0"/>
              </a:spcAft>
              <a:buClr>
                <a:srgbClr val="434343"/>
              </a:buClr>
              <a:buSzPts val="1200"/>
              <a:buNone/>
              <a:defRPr>
                <a:solidFill>
                  <a:srgbClr val="434343"/>
                </a:solidFill>
              </a:defRPr>
            </a:lvl4pPr>
            <a:lvl5pPr lvl="4" rtl="0" algn="ctr">
              <a:lnSpc>
                <a:spcPct val="100000"/>
              </a:lnSpc>
              <a:spcBef>
                <a:spcPts val="0"/>
              </a:spcBef>
              <a:spcAft>
                <a:spcPts val="0"/>
              </a:spcAft>
              <a:buClr>
                <a:srgbClr val="434343"/>
              </a:buClr>
              <a:buSzPts val="1200"/>
              <a:buNone/>
              <a:defRPr>
                <a:solidFill>
                  <a:srgbClr val="434343"/>
                </a:solidFill>
              </a:defRPr>
            </a:lvl5pPr>
            <a:lvl6pPr lvl="5" rtl="0" algn="ctr">
              <a:lnSpc>
                <a:spcPct val="100000"/>
              </a:lnSpc>
              <a:spcBef>
                <a:spcPts val="0"/>
              </a:spcBef>
              <a:spcAft>
                <a:spcPts val="0"/>
              </a:spcAft>
              <a:buClr>
                <a:srgbClr val="434343"/>
              </a:buClr>
              <a:buSzPts val="1200"/>
              <a:buNone/>
              <a:defRPr>
                <a:solidFill>
                  <a:srgbClr val="434343"/>
                </a:solidFill>
              </a:defRPr>
            </a:lvl6pPr>
            <a:lvl7pPr lvl="6" rtl="0" algn="ctr">
              <a:lnSpc>
                <a:spcPct val="100000"/>
              </a:lnSpc>
              <a:spcBef>
                <a:spcPts val="0"/>
              </a:spcBef>
              <a:spcAft>
                <a:spcPts val="0"/>
              </a:spcAft>
              <a:buClr>
                <a:srgbClr val="434343"/>
              </a:buClr>
              <a:buSzPts val="1200"/>
              <a:buNone/>
              <a:defRPr>
                <a:solidFill>
                  <a:srgbClr val="434343"/>
                </a:solidFill>
              </a:defRPr>
            </a:lvl7pPr>
            <a:lvl8pPr lvl="7" rtl="0" algn="ctr">
              <a:lnSpc>
                <a:spcPct val="100000"/>
              </a:lnSpc>
              <a:spcBef>
                <a:spcPts val="0"/>
              </a:spcBef>
              <a:spcAft>
                <a:spcPts val="0"/>
              </a:spcAft>
              <a:buClr>
                <a:srgbClr val="434343"/>
              </a:buClr>
              <a:buSzPts val="1200"/>
              <a:buNone/>
              <a:defRPr>
                <a:solidFill>
                  <a:srgbClr val="434343"/>
                </a:solidFill>
              </a:defRPr>
            </a:lvl8pPr>
            <a:lvl9pPr lvl="8" rtl="0" algn="ctr">
              <a:lnSpc>
                <a:spcPct val="100000"/>
              </a:lnSpc>
              <a:spcBef>
                <a:spcPts val="0"/>
              </a:spcBef>
              <a:spcAft>
                <a:spcPts val="0"/>
              </a:spcAft>
              <a:buClr>
                <a:srgbClr val="434343"/>
              </a:buClr>
              <a:buSzPts val="1200"/>
              <a:buNone/>
              <a:defRPr>
                <a:solidFill>
                  <a:srgbClr val="434343"/>
                </a:solidFill>
              </a:defRPr>
            </a:lvl9pPr>
          </a:lstStyle>
          <a:p/>
        </p:txBody>
      </p:sp>
      <p:sp>
        <p:nvSpPr>
          <p:cNvPr id="91" name="Google Shape;91;p15"/>
          <p:cNvSpPr txBox="1"/>
          <p:nvPr>
            <p:ph idx="8" type="ctrTitle"/>
          </p:nvPr>
        </p:nvSpPr>
        <p:spPr>
          <a:xfrm>
            <a:off x="6152402" y="1022679"/>
            <a:ext cx="1433400" cy="390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None/>
              <a:defRPr sz="1600">
                <a:solidFill>
                  <a:schemeClr val="dk1"/>
                </a:solidFill>
              </a:defRPr>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p:txBody>
      </p:sp>
      <p:sp>
        <p:nvSpPr>
          <p:cNvPr id="92" name="Google Shape;92;p15"/>
          <p:cNvSpPr txBox="1"/>
          <p:nvPr>
            <p:ph idx="9" type="subTitle"/>
          </p:nvPr>
        </p:nvSpPr>
        <p:spPr>
          <a:xfrm>
            <a:off x="6152412" y="1266406"/>
            <a:ext cx="1433400" cy="497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434343"/>
              </a:buClr>
              <a:buSzPts val="1200"/>
              <a:buNone/>
              <a:defRPr sz="1000"/>
            </a:lvl1pPr>
            <a:lvl2pPr lvl="1" rtl="0" algn="ctr">
              <a:lnSpc>
                <a:spcPct val="100000"/>
              </a:lnSpc>
              <a:spcBef>
                <a:spcPts val="0"/>
              </a:spcBef>
              <a:spcAft>
                <a:spcPts val="0"/>
              </a:spcAft>
              <a:buClr>
                <a:srgbClr val="434343"/>
              </a:buClr>
              <a:buSzPts val="1200"/>
              <a:buNone/>
              <a:defRPr>
                <a:solidFill>
                  <a:srgbClr val="434343"/>
                </a:solidFill>
              </a:defRPr>
            </a:lvl2pPr>
            <a:lvl3pPr lvl="2" rtl="0" algn="ctr">
              <a:lnSpc>
                <a:spcPct val="100000"/>
              </a:lnSpc>
              <a:spcBef>
                <a:spcPts val="0"/>
              </a:spcBef>
              <a:spcAft>
                <a:spcPts val="0"/>
              </a:spcAft>
              <a:buClr>
                <a:srgbClr val="434343"/>
              </a:buClr>
              <a:buSzPts val="1200"/>
              <a:buNone/>
              <a:defRPr>
                <a:solidFill>
                  <a:srgbClr val="434343"/>
                </a:solidFill>
              </a:defRPr>
            </a:lvl3pPr>
            <a:lvl4pPr lvl="3" rtl="0" algn="ctr">
              <a:lnSpc>
                <a:spcPct val="100000"/>
              </a:lnSpc>
              <a:spcBef>
                <a:spcPts val="0"/>
              </a:spcBef>
              <a:spcAft>
                <a:spcPts val="0"/>
              </a:spcAft>
              <a:buClr>
                <a:srgbClr val="434343"/>
              </a:buClr>
              <a:buSzPts val="1200"/>
              <a:buNone/>
              <a:defRPr>
                <a:solidFill>
                  <a:srgbClr val="434343"/>
                </a:solidFill>
              </a:defRPr>
            </a:lvl4pPr>
            <a:lvl5pPr lvl="4" rtl="0" algn="ctr">
              <a:lnSpc>
                <a:spcPct val="100000"/>
              </a:lnSpc>
              <a:spcBef>
                <a:spcPts val="0"/>
              </a:spcBef>
              <a:spcAft>
                <a:spcPts val="0"/>
              </a:spcAft>
              <a:buClr>
                <a:srgbClr val="434343"/>
              </a:buClr>
              <a:buSzPts val="1200"/>
              <a:buNone/>
              <a:defRPr>
                <a:solidFill>
                  <a:srgbClr val="434343"/>
                </a:solidFill>
              </a:defRPr>
            </a:lvl5pPr>
            <a:lvl6pPr lvl="5" rtl="0" algn="ctr">
              <a:lnSpc>
                <a:spcPct val="100000"/>
              </a:lnSpc>
              <a:spcBef>
                <a:spcPts val="0"/>
              </a:spcBef>
              <a:spcAft>
                <a:spcPts val="0"/>
              </a:spcAft>
              <a:buClr>
                <a:srgbClr val="434343"/>
              </a:buClr>
              <a:buSzPts val="1200"/>
              <a:buNone/>
              <a:defRPr>
                <a:solidFill>
                  <a:srgbClr val="434343"/>
                </a:solidFill>
              </a:defRPr>
            </a:lvl6pPr>
            <a:lvl7pPr lvl="6" rtl="0" algn="ctr">
              <a:lnSpc>
                <a:spcPct val="100000"/>
              </a:lnSpc>
              <a:spcBef>
                <a:spcPts val="0"/>
              </a:spcBef>
              <a:spcAft>
                <a:spcPts val="0"/>
              </a:spcAft>
              <a:buClr>
                <a:srgbClr val="434343"/>
              </a:buClr>
              <a:buSzPts val="1200"/>
              <a:buNone/>
              <a:defRPr>
                <a:solidFill>
                  <a:srgbClr val="434343"/>
                </a:solidFill>
              </a:defRPr>
            </a:lvl7pPr>
            <a:lvl8pPr lvl="7" rtl="0" algn="ctr">
              <a:lnSpc>
                <a:spcPct val="100000"/>
              </a:lnSpc>
              <a:spcBef>
                <a:spcPts val="0"/>
              </a:spcBef>
              <a:spcAft>
                <a:spcPts val="0"/>
              </a:spcAft>
              <a:buClr>
                <a:srgbClr val="434343"/>
              </a:buClr>
              <a:buSzPts val="1200"/>
              <a:buNone/>
              <a:defRPr>
                <a:solidFill>
                  <a:srgbClr val="434343"/>
                </a:solidFill>
              </a:defRPr>
            </a:lvl8pPr>
            <a:lvl9pPr lvl="8" rtl="0" algn="ctr">
              <a:lnSpc>
                <a:spcPct val="100000"/>
              </a:lnSpc>
              <a:spcBef>
                <a:spcPts val="0"/>
              </a:spcBef>
              <a:spcAft>
                <a:spcPts val="0"/>
              </a:spcAft>
              <a:buClr>
                <a:srgbClr val="434343"/>
              </a:buClr>
              <a:buSzPts val="1200"/>
              <a:buNone/>
              <a:defRPr>
                <a:solidFill>
                  <a:srgbClr val="434343"/>
                </a:solidFill>
              </a:defRPr>
            </a:lvl9pPr>
          </a:lstStyle>
          <a:p/>
        </p:txBody>
      </p:sp>
      <p:sp>
        <p:nvSpPr>
          <p:cNvPr id="93" name="Google Shape;93;p15"/>
          <p:cNvSpPr txBox="1"/>
          <p:nvPr>
            <p:ph idx="13" type="ctrTitle"/>
          </p:nvPr>
        </p:nvSpPr>
        <p:spPr>
          <a:xfrm>
            <a:off x="6152405" y="3645042"/>
            <a:ext cx="1433400" cy="390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None/>
              <a:defRPr sz="1600">
                <a:solidFill>
                  <a:schemeClr val="dk1"/>
                </a:solidFill>
              </a:defRPr>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p:txBody>
      </p:sp>
      <p:sp>
        <p:nvSpPr>
          <p:cNvPr id="94" name="Google Shape;94;p15"/>
          <p:cNvSpPr txBox="1"/>
          <p:nvPr>
            <p:ph idx="14" type="subTitle"/>
          </p:nvPr>
        </p:nvSpPr>
        <p:spPr>
          <a:xfrm>
            <a:off x="6152412" y="3888993"/>
            <a:ext cx="1433400" cy="624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434343"/>
              </a:buClr>
              <a:buSzPts val="1200"/>
              <a:buNone/>
              <a:defRPr sz="1000"/>
            </a:lvl1pPr>
            <a:lvl2pPr lvl="1" rtl="0" algn="ctr">
              <a:lnSpc>
                <a:spcPct val="100000"/>
              </a:lnSpc>
              <a:spcBef>
                <a:spcPts val="0"/>
              </a:spcBef>
              <a:spcAft>
                <a:spcPts val="0"/>
              </a:spcAft>
              <a:buClr>
                <a:srgbClr val="434343"/>
              </a:buClr>
              <a:buSzPts val="1200"/>
              <a:buNone/>
              <a:defRPr>
                <a:solidFill>
                  <a:srgbClr val="434343"/>
                </a:solidFill>
              </a:defRPr>
            </a:lvl2pPr>
            <a:lvl3pPr lvl="2" rtl="0" algn="ctr">
              <a:lnSpc>
                <a:spcPct val="100000"/>
              </a:lnSpc>
              <a:spcBef>
                <a:spcPts val="0"/>
              </a:spcBef>
              <a:spcAft>
                <a:spcPts val="0"/>
              </a:spcAft>
              <a:buClr>
                <a:srgbClr val="434343"/>
              </a:buClr>
              <a:buSzPts val="1200"/>
              <a:buNone/>
              <a:defRPr>
                <a:solidFill>
                  <a:srgbClr val="434343"/>
                </a:solidFill>
              </a:defRPr>
            </a:lvl3pPr>
            <a:lvl4pPr lvl="3" rtl="0" algn="ctr">
              <a:lnSpc>
                <a:spcPct val="100000"/>
              </a:lnSpc>
              <a:spcBef>
                <a:spcPts val="0"/>
              </a:spcBef>
              <a:spcAft>
                <a:spcPts val="0"/>
              </a:spcAft>
              <a:buClr>
                <a:srgbClr val="434343"/>
              </a:buClr>
              <a:buSzPts val="1200"/>
              <a:buNone/>
              <a:defRPr>
                <a:solidFill>
                  <a:srgbClr val="434343"/>
                </a:solidFill>
              </a:defRPr>
            </a:lvl4pPr>
            <a:lvl5pPr lvl="4" rtl="0" algn="ctr">
              <a:lnSpc>
                <a:spcPct val="100000"/>
              </a:lnSpc>
              <a:spcBef>
                <a:spcPts val="0"/>
              </a:spcBef>
              <a:spcAft>
                <a:spcPts val="0"/>
              </a:spcAft>
              <a:buClr>
                <a:srgbClr val="434343"/>
              </a:buClr>
              <a:buSzPts val="1200"/>
              <a:buNone/>
              <a:defRPr>
                <a:solidFill>
                  <a:srgbClr val="434343"/>
                </a:solidFill>
              </a:defRPr>
            </a:lvl5pPr>
            <a:lvl6pPr lvl="5" rtl="0" algn="ctr">
              <a:lnSpc>
                <a:spcPct val="100000"/>
              </a:lnSpc>
              <a:spcBef>
                <a:spcPts val="0"/>
              </a:spcBef>
              <a:spcAft>
                <a:spcPts val="0"/>
              </a:spcAft>
              <a:buClr>
                <a:srgbClr val="434343"/>
              </a:buClr>
              <a:buSzPts val="1200"/>
              <a:buNone/>
              <a:defRPr>
                <a:solidFill>
                  <a:srgbClr val="434343"/>
                </a:solidFill>
              </a:defRPr>
            </a:lvl6pPr>
            <a:lvl7pPr lvl="6" rtl="0" algn="ctr">
              <a:lnSpc>
                <a:spcPct val="100000"/>
              </a:lnSpc>
              <a:spcBef>
                <a:spcPts val="0"/>
              </a:spcBef>
              <a:spcAft>
                <a:spcPts val="0"/>
              </a:spcAft>
              <a:buClr>
                <a:srgbClr val="434343"/>
              </a:buClr>
              <a:buSzPts val="1200"/>
              <a:buNone/>
              <a:defRPr>
                <a:solidFill>
                  <a:srgbClr val="434343"/>
                </a:solidFill>
              </a:defRPr>
            </a:lvl7pPr>
            <a:lvl8pPr lvl="7" rtl="0" algn="ctr">
              <a:lnSpc>
                <a:spcPct val="100000"/>
              </a:lnSpc>
              <a:spcBef>
                <a:spcPts val="0"/>
              </a:spcBef>
              <a:spcAft>
                <a:spcPts val="0"/>
              </a:spcAft>
              <a:buClr>
                <a:srgbClr val="434343"/>
              </a:buClr>
              <a:buSzPts val="1200"/>
              <a:buNone/>
              <a:defRPr>
                <a:solidFill>
                  <a:srgbClr val="434343"/>
                </a:solidFill>
              </a:defRPr>
            </a:lvl8pPr>
            <a:lvl9pPr lvl="8" rtl="0" algn="ctr">
              <a:lnSpc>
                <a:spcPct val="100000"/>
              </a:lnSpc>
              <a:spcBef>
                <a:spcPts val="0"/>
              </a:spcBef>
              <a:spcAft>
                <a:spcPts val="0"/>
              </a:spcAft>
              <a:buClr>
                <a:srgbClr val="434343"/>
              </a:buClr>
              <a:buSzPts val="1200"/>
              <a:buNone/>
              <a:defRPr>
                <a:solidFill>
                  <a:srgbClr val="434343"/>
                </a:solidFill>
              </a:defRPr>
            </a:lvl9pPr>
          </a:lstStyle>
          <a:p/>
        </p:txBody>
      </p:sp>
      <p:sp>
        <p:nvSpPr>
          <p:cNvPr id="95" name="Google Shape;95;p15"/>
          <p:cNvSpPr/>
          <p:nvPr/>
        </p:nvSpPr>
        <p:spPr>
          <a:xfrm>
            <a:off x="-58700" y="3606675"/>
            <a:ext cx="3067136" cy="1592137"/>
          </a:xfrm>
          <a:custGeom>
            <a:rect b="b" l="l" r="r" t="t"/>
            <a:pathLst>
              <a:path extrusionOk="0" h="23813" w="45874">
                <a:moveTo>
                  <a:pt x="2863" y="0"/>
                </a:moveTo>
                <a:cubicBezTo>
                  <a:pt x="1095" y="0"/>
                  <a:pt x="1" y="794"/>
                  <a:pt x="1" y="794"/>
                </a:cubicBezTo>
                <a:lnTo>
                  <a:pt x="637" y="11308"/>
                </a:lnTo>
                <a:lnTo>
                  <a:pt x="288" y="23730"/>
                </a:lnTo>
                <a:cubicBezTo>
                  <a:pt x="288" y="23730"/>
                  <a:pt x="42991" y="23801"/>
                  <a:pt x="43012" y="23810"/>
                </a:cubicBezTo>
                <a:cubicBezTo>
                  <a:pt x="43019" y="23812"/>
                  <a:pt x="45874" y="23812"/>
                  <a:pt x="45874" y="23812"/>
                </a:cubicBezTo>
                <a:cubicBezTo>
                  <a:pt x="36941" y="22786"/>
                  <a:pt x="36858" y="17345"/>
                  <a:pt x="28296" y="13504"/>
                </a:cubicBezTo>
                <a:cubicBezTo>
                  <a:pt x="19734" y="9665"/>
                  <a:pt x="15956" y="13361"/>
                  <a:pt x="11787" y="6748"/>
                </a:cubicBezTo>
                <a:cubicBezTo>
                  <a:pt x="8308" y="1230"/>
                  <a:pt x="5063" y="0"/>
                  <a:pt x="2863" y="0"/>
                </a:cubicBezTo>
                <a:close/>
              </a:path>
            </a:pathLst>
          </a:custGeom>
          <a:solidFill>
            <a:srgbClr val="0C0A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5"/>
          <p:cNvSpPr txBox="1"/>
          <p:nvPr>
            <p:ph idx="15" type="title"/>
          </p:nvPr>
        </p:nvSpPr>
        <p:spPr>
          <a:xfrm>
            <a:off x="612100" y="478650"/>
            <a:ext cx="2342400" cy="896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2400"/>
            </a:lvl1pPr>
            <a:lvl2pPr lvl="1" rtl="0" algn="r">
              <a:spcBef>
                <a:spcPts val="0"/>
              </a:spcBef>
              <a:spcAft>
                <a:spcPts val="0"/>
              </a:spcAft>
              <a:buClr>
                <a:srgbClr val="434343"/>
              </a:buClr>
              <a:buSzPts val="2800"/>
              <a:buNone/>
              <a:defRPr>
                <a:solidFill>
                  <a:srgbClr val="434343"/>
                </a:solidFill>
              </a:defRPr>
            </a:lvl2pPr>
            <a:lvl3pPr lvl="2" rtl="0" algn="r">
              <a:spcBef>
                <a:spcPts val="0"/>
              </a:spcBef>
              <a:spcAft>
                <a:spcPts val="0"/>
              </a:spcAft>
              <a:buClr>
                <a:srgbClr val="434343"/>
              </a:buClr>
              <a:buSzPts val="2800"/>
              <a:buNone/>
              <a:defRPr>
                <a:solidFill>
                  <a:srgbClr val="434343"/>
                </a:solidFill>
              </a:defRPr>
            </a:lvl3pPr>
            <a:lvl4pPr lvl="3" rtl="0" algn="r">
              <a:spcBef>
                <a:spcPts val="0"/>
              </a:spcBef>
              <a:spcAft>
                <a:spcPts val="0"/>
              </a:spcAft>
              <a:buClr>
                <a:srgbClr val="434343"/>
              </a:buClr>
              <a:buSzPts val="2800"/>
              <a:buNone/>
              <a:defRPr>
                <a:solidFill>
                  <a:srgbClr val="434343"/>
                </a:solidFill>
              </a:defRPr>
            </a:lvl4pPr>
            <a:lvl5pPr lvl="4" rtl="0" algn="r">
              <a:spcBef>
                <a:spcPts val="0"/>
              </a:spcBef>
              <a:spcAft>
                <a:spcPts val="0"/>
              </a:spcAft>
              <a:buClr>
                <a:srgbClr val="434343"/>
              </a:buClr>
              <a:buSzPts val="2800"/>
              <a:buNone/>
              <a:defRPr>
                <a:solidFill>
                  <a:srgbClr val="434343"/>
                </a:solidFill>
              </a:defRPr>
            </a:lvl5pPr>
            <a:lvl6pPr lvl="5" rtl="0" algn="r">
              <a:spcBef>
                <a:spcPts val="0"/>
              </a:spcBef>
              <a:spcAft>
                <a:spcPts val="0"/>
              </a:spcAft>
              <a:buClr>
                <a:srgbClr val="434343"/>
              </a:buClr>
              <a:buSzPts val="2800"/>
              <a:buNone/>
              <a:defRPr>
                <a:solidFill>
                  <a:srgbClr val="434343"/>
                </a:solidFill>
              </a:defRPr>
            </a:lvl6pPr>
            <a:lvl7pPr lvl="6" rtl="0" algn="r">
              <a:spcBef>
                <a:spcPts val="0"/>
              </a:spcBef>
              <a:spcAft>
                <a:spcPts val="0"/>
              </a:spcAft>
              <a:buClr>
                <a:srgbClr val="434343"/>
              </a:buClr>
              <a:buSzPts val="2800"/>
              <a:buNone/>
              <a:defRPr>
                <a:solidFill>
                  <a:srgbClr val="434343"/>
                </a:solidFill>
              </a:defRPr>
            </a:lvl7pPr>
            <a:lvl8pPr lvl="7" rtl="0" algn="r">
              <a:spcBef>
                <a:spcPts val="0"/>
              </a:spcBef>
              <a:spcAft>
                <a:spcPts val="0"/>
              </a:spcAft>
              <a:buClr>
                <a:srgbClr val="434343"/>
              </a:buClr>
              <a:buSzPts val="2800"/>
              <a:buNone/>
              <a:defRPr>
                <a:solidFill>
                  <a:srgbClr val="434343"/>
                </a:solidFill>
              </a:defRPr>
            </a:lvl8pPr>
            <a:lvl9pPr lvl="8" rtl="0" algn="r">
              <a:spcBef>
                <a:spcPts val="0"/>
              </a:spcBef>
              <a:spcAft>
                <a:spcPts val="0"/>
              </a:spcAft>
              <a:buClr>
                <a:srgbClr val="434343"/>
              </a:buClr>
              <a:buSzPts val="2800"/>
              <a:buNone/>
              <a:defRPr>
                <a:solidFill>
                  <a:srgbClr val="434343"/>
                </a:solidFill>
              </a:defRPr>
            </a:lvl9pPr>
          </a:lstStyle>
          <a:p/>
        </p:txBody>
      </p:sp>
      <p:sp>
        <p:nvSpPr>
          <p:cNvPr id="97" name="Google Shape;97;p15"/>
          <p:cNvSpPr/>
          <p:nvPr/>
        </p:nvSpPr>
        <p:spPr>
          <a:xfrm>
            <a:off x="6311350" y="-927800"/>
            <a:ext cx="1498200" cy="1537825"/>
          </a:xfrm>
          <a:custGeom>
            <a:rect b="b" l="l" r="r" t="t"/>
            <a:pathLst>
              <a:path extrusionOk="0" h="61513" w="59928">
                <a:moveTo>
                  <a:pt x="50441" y="60314"/>
                </a:moveTo>
                <a:cubicBezTo>
                  <a:pt x="51747" y="60827"/>
                  <a:pt x="53129" y="61109"/>
                  <a:pt x="54523" y="61149"/>
                </a:cubicBezTo>
                <a:lnTo>
                  <a:pt x="54523" y="61149"/>
                </a:lnTo>
                <a:lnTo>
                  <a:pt x="50441" y="60314"/>
                </a:lnTo>
                <a:close/>
                <a:moveTo>
                  <a:pt x="5717" y="0"/>
                </a:moveTo>
                <a:cubicBezTo>
                  <a:pt x="4612" y="0"/>
                  <a:pt x="3516" y="186"/>
                  <a:pt x="2545" y="694"/>
                </a:cubicBezTo>
                <a:cubicBezTo>
                  <a:pt x="1093" y="1453"/>
                  <a:pt x="1" y="3066"/>
                  <a:pt x="254" y="4691"/>
                </a:cubicBezTo>
                <a:cubicBezTo>
                  <a:pt x="427" y="5783"/>
                  <a:pt x="1146" y="6703"/>
                  <a:pt x="1879" y="7515"/>
                </a:cubicBezTo>
                <a:cubicBezTo>
                  <a:pt x="11591" y="18347"/>
                  <a:pt x="27259" y="21265"/>
                  <a:pt x="39356" y="29338"/>
                </a:cubicBezTo>
                <a:cubicBezTo>
                  <a:pt x="43074" y="31816"/>
                  <a:pt x="46764" y="35467"/>
                  <a:pt x="46524" y="39930"/>
                </a:cubicBezTo>
                <a:cubicBezTo>
                  <a:pt x="46338" y="43714"/>
                  <a:pt x="43313" y="46964"/>
                  <a:pt x="43313" y="50748"/>
                </a:cubicBezTo>
                <a:cubicBezTo>
                  <a:pt x="43313" y="53786"/>
                  <a:pt x="45325" y="56544"/>
                  <a:pt x="47856" y="58236"/>
                </a:cubicBezTo>
                <a:cubicBezTo>
                  <a:pt x="49991" y="59658"/>
                  <a:pt x="52460" y="60469"/>
                  <a:pt x="54956" y="61153"/>
                </a:cubicBezTo>
                <a:lnTo>
                  <a:pt x="54956" y="61153"/>
                </a:lnTo>
                <a:cubicBezTo>
                  <a:pt x="55880" y="61146"/>
                  <a:pt x="56806" y="61032"/>
                  <a:pt x="57715" y="60807"/>
                </a:cubicBezTo>
                <a:cubicBezTo>
                  <a:pt x="58688" y="60567"/>
                  <a:pt x="59794" y="59981"/>
                  <a:pt x="59780" y="58982"/>
                </a:cubicBezTo>
                <a:cubicBezTo>
                  <a:pt x="59780" y="58355"/>
                  <a:pt x="59314" y="57836"/>
                  <a:pt x="58848" y="57436"/>
                </a:cubicBezTo>
                <a:cubicBezTo>
                  <a:pt x="56903" y="55784"/>
                  <a:pt x="54065" y="54692"/>
                  <a:pt x="53465" y="52200"/>
                </a:cubicBezTo>
                <a:cubicBezTo>
                  <a:pt x="53039" y="50428"/>
                  <a:pt x="53998" y="48603"/>
                  <a:pt x="55211" y="47244"/>
                </a:cubicBezTo>
                <a:cubicBezTo>
                  <a:pt x="56436" y="45885"/>
                  <a:pt x="57955" y="44793"/>
                  <a:pt x="59034" y="43314"/>
                </a:cubicBezTo>
                <a:cubicBezTo>
                  <a:pt x="59434" y="42768"/>
                  <a:pt x="59767" y="42155"/>
                  <a:pt x="59847" y="41489"/>
                </a:cubicBezTo>
                <a:cubicBezTo>
                  <a:pt x="59927" y="40716"/>
                  <a:pt x="59647" y="39957"/>
                  <a:pt x="59328" y="39250"/>
                </a:cubicBezTo>
                <a:cubicBezTo>
                  <a:pt x="56117" y="32163"/>
                  <a:pt x="48776" y="27966"/>
                  <a:pt x="41715" y="24729"/>
                </a:cubicBezTo>
                <a:cubicBezTo>
                  <a:pt x="34640" y="21478"/>
                  <a:pt x="27046" y="18453"/>
                  <a:pt x="22143" y="12418"/>
                </a:cubicBezTo>
                <a:cubicBezTo>
                  <a:pt x="20105" y="9927"/>
                  <a:pt x="18626" y="6996"/>
                  <a:pt x="16374" y="4704"/>
                </a:cubicBezTo>
                <a:cubicBezTo>
                  <a:pt x="13950" y="2226"/>
                  <a:pt x="10779" y="627"/>
                  <a:pt x="7355" y="121"/>
                </a:cubicBezTo>
                <a:cubicBezTo>
                  <a:pt x="6816" y="46"/>
                  <a:pt x="6265" y="0"/>
                  <a:pt x="5717" y="0"/>
                </a:cubicBezTo>
                <a:close/>
                <a:moveTo>
                  <a:pt x="54523" y="61149"/>
                </a:moveTo>
                <a:lnTo>
                  <a:pt x="56303" y="61513"/>
                </a:lnTo>
                <a:cubicBezTo>
                  <a:pt x="55855" y="61395"/>
                  <a:pt x="55405" y="61276"/>
                  <a:pt x="54956" y="61153"/>
                </a:cubicBezTo>
                <a:lnTo>
                  <a:pt x="54956" y="61153"/>
                </a:lnTo>
                <a:cubicBezTo>
                  <a:pt x="54925" y="61154"/>
                  <a:pt x="54893" y="61154"/>
                  <a:pt x="54862" y="61154"/>
                </a:cubicBezTo>
                <a:cubicBezTo>
                  <a:pt x="54749" y="61154"/>
                  <a:pt x="54636" y="61152"/>
                  <a:pt x="54523" y="61149"/>
                </a:cubicBezTo>
                <a:close/>
              </a:path>
            </a:pathLst>
          </a:custGeom>
          <a:solidFill>
            <a:srgbClr val="F48C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LINE 2">
  <p:cSld name="CUSTOM_10">
    <p:bg>
      <p:bgPr>
        <a:blipFill>
          <a:blip r:embed="rId2">
            <a:alphaModFix/>
          </a:blip>
          <a:stretch>
            <a:fillRect/>
          </a:stretch>
        </a:blipFill>
      </p:bgPr>
    </p:bg>
    <p:spTree>
      <p:nvGrpSpPr>
        <p:cNvPr id="98" name="Shape 98"/>
        <p:cNvGrpSpPr/>
        <p:nvPr/>
      </p:nvGrpSpPr>
      <p:grpSpPr>
        <a:xfrm>
          <a:off x="0" y="0"/>
          <a:ext cx="0" cy="0"/>
          <a:chOff x="0" y="0"/>
          <a:chExt cx="0" cy="0"/>
        </a:xfrm>
      </p:grpSpPr>
      <p:sp>
        <p:nvSpPr>
          <p:cNvPr id="99" name="Google Shape;99;p16"/>
          <p:cNvSpPr txBox="1"/>
          <p:nvPr>
            <p:ph type="ctrTitle"/>
          </p:nvPr>
        </p:nvSpPr>
        <p:spPr>
          <a:xfrm flipH="1">
            <a:off x="1902276" y="1015690"/>
            <a:ext cx="3078600" cy="577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3600">
                <a:solidFill>
                  <a:schemeClr val="lt1"/>
                </a:solidFill>
              </a:defRPr>
            </a:lvl1pPr>
            <a:lvl2pPr lvl="1" rtl="0">
              <a:spcBef>
                <a:spcPts val="0"/>
              </a:spcBef>
              <a:spcAft>
                <a:spcPts val="0"/>
              </a:spcAft>
              <a:buClr>
                <a:srgbClr val="434343"/>
              </a:buClr>
              <a:buSzPts val="1800"/>
              <a:buNone/>
              <a:defRPr sz="1800">
                <a:solidFill>
                  <a:srgbClr val="434343"/>
                </a:solidFill>
              </a:defRPr>
            </a:lvl2pPr>
            <a:lvl3pPr lvl="2" rtl="0">
              <a:spcBef>
                <a:spcPts val="0"/>
              </a:spcBef>
              <a:spcAft>
                <a:spcPts val="0"/>
              </a:spcAft>
              <a:buClr>
                <a:srgbClr val="434343"/>
              </a:buClr>
              <a:buSzPts val="1800"/>
              <a:buNone/>
              <a:defRPr sz="1800">
                <a:solidFill>
                  <a:srgbClr val="434343"/>
                </a:solidFill>
              </a:defRPr>
            </a:lvl3pPr>
            <a:lvl4pPr lvl="3" rtl="0">
              <a:spcBef>
                <a:spcPts val="0"/>
              </a:spcBef>
              <a:spcAft>
                <a:spcPts val="0"/>
              </a:spcAft>
              <a:buClr>
                <a:srgbClr val="434343"/>
              </a:buClr>
              <a:buSzPts val="1800"/>
              <a:buNone/>
              <a:defRPr sz="1800">
                <a:solidFill>
                  <a:srgbClr val="434343"/>
                </a:solidFill>
              </a:defRPr>
            </a:lvl4pPr>
            <a:lvl5pPr lvl="4" rtl="0">
              <a:spcBef>
                <a:spcPts val="0"/>
              </a:spcBef>
              <a:spcAft>
                <a:spcPts val="0"/>
              </a:spcAft>
              <a:buClr>
                <a:srgbClr val="434343"/>
              </a:buClr>
              <a:buSzPts val="1800"/>
              <a:buNone/>
              <a:defRPr sz="1800">
                <a:solidFill>
                  <a:srgbClr val="434343"/>
                </a:solidFill>
              </a:defRPr>
            </a:lvl5pPr>
            <a:lvl6pPr lvl="5" rtl="0">
              <a:spcBef>
                <a:spcPts val="0"/>
              </a:spcBef>
              <a:spcAft>
                <a:spcPts val="0"/>
              </a:spcAft>
              <a:buClr>
                <a:srgbClr val="434343"/>
              </a:buClr>
              <a:buSzPts val="1800"/>
              <a:buNone/>
              <a:defRPr sz="1800">
                <a:solidFill>
                  <a:srgbClr val="434343"/>
                </a:solidFill>
              </a:defRPr>
            </a:lvl6pPr>
            <a:lvl7pPr lvl="6" rtl="0">
              <a:spcBef>
                <a:spcPts val="0"/>
              </a:spcBef>
              <a:spcAft>
                <a:spcPts val="0"/>
              </a:spcAft>
              <a:buClr>
                <a:srgbClr val="434343"/>
              </a:buClr>
              <a:buSzPts val="1800"/>
              <a:buNone/>
              <a:defRPr sz="1800">
                <a:solidFill>
                  <a:srgbClr val="434343"/>
                </a:solidFill>
              </a:defRPr>
            </a:lvl7pPr>
            <a:lvl8pPr lvl="7" rtl="0">
              <a:spcBef>
                <a:spcPts val="0"/>
              </a:spcBef>
              <a:spcAft>
                <a:spcPts val="0"/>
              </a:spcAft>
              <a:buClr>
                <a:srgbClr val="434343"/>
              </a:buClr>
              <a:buSzPts val="1800"/>
              <a:buNone/>
              <a:defRPr sz="1800">
                <a:solidFill>
                  <a:srgbClr val="434343"/>
                </a:solidFill>
              </a:defRPr>
            </a:lvl8pPr>
            <a:lvl9pPr lvl="8" rtl="0">
              <a:spcBef>
                <a:spcPts val="0"/>
              </a:spcBef>
              <a:spcAft>
                <a:spcPts val="0"/>
              </a:spcAft>
              <a:buClr>
                <a:srgbClr val="434343"/>
              </a:buClr>
              <a:buSzPts val="1800"/>
              <a:buNone/>
              <a:defRPr sz="1800">
                <a:solidFill>
                  <a:srgbClr val="434343"/>
                </a:solidFill>
              </a:defRPr>
            </a:lvl9pPr>
          </a:lstStyle>
          <a:p/>
        </p:txBody>
      </p:sp>
      <p:sp>
        <p:nvSpPr>
          <p:cNvPr id="100" name="Google Shape;100;p16"/>
          <p:cNvSpPr txBox="1"/>
          <p:nvPr>
            <p:ph idx="1" type="subTitle"/>
          </p:nvPr>
        </p:nvSpPr>
        <p:spPr>
          <a:xfrm flipH="1">
            <a:off x="1902276" y="1477140"/>
            <a:ext cx="1948800" cy="577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1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101" name="Google Shape;101;p16"/>
          <p:cNvSpPr txBox="1"/>
          <p:nvPr>
            <p:ph hasCustomPrompt="1" idx="2" type="title"/>
          </p:nvPr>
        </p:nvSpPr>
        <p:spPr>
          <a:xfrm flipH="1">
            <a:off x="5524765" y="3345116"/>
            <a:ext cx="1753800" cy="5778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SzPts val="5500"/>
              <a:buNone/>
              <a:defRPr sz="9600">
                <a:solidFill>
                  <a:schemeClr val="accent3"/>
                </a:solidFill>
              </a:defRPr>
            </a:lvl1pPr>
            <a:lvl2pPr lvl="1" rtl="0" algn="r">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2pPr>
            <a:lvl3pPr lvl="2" rtl="0" algn="r">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3pPr>
            <a:lvl4pPr lvl="3" rtl="0" algn="r">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4pPr>
            <a:lvl5pPr lvl="4" rtl="0" algn="r">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5pPr>
            <a:lvl6pPr lvl="5" rtl="0" algn="r">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6pPr>
            <a:lvl7pPr lvl="6" rtl="0" algn="r">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7pPr>
            <a:lvl8pPr lvl="7" rtl="0" algn="r">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8pPr>
            <a:lvl9pPr lvl="8" rtl="0" algn="r">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DESIGN 3">
  <p:cSld name="CUSTOM_1_1_1_1_1_1_1_1_1_1_1_1_1_1_1">
    <p:spTree>
      <p:nvGrpSpPr>
        <p:cNvPr id="102" name="Shape 102"/>
        <p:cNvGrpSpPr/>
        <p:nvPr/>
      </p:nvGrpSpPr>
      <p:grpSpPr>
        <a:xfrm>
          <a:off x="0" y="0"/>
          <a:ext cx="0" cy="0"/>
          <a:chOff x="0" y="0"/>
          <a:chExt cx="0" cy="0"/>
        </a:xfrm>
      </p:grpSpPr>
      <p:sp>
        <p:nvSpPr>
          <p:cNvPr id="103" name="Google Shape;103;p17"/>
          <p:cNvSpPr txBox="1"/>
          <p:nvPr>
            <p:ph type="title"/>
          </p:nvPr>
        </p:nvSpPr>
        <p:spPr>
          <a:xfrm>
            <a:off x="6020656" y="472211"/>
            <a:ext cx="2504100" cy="896700"/>
          </a:xfrm>
          <a:prstGeom prst="rect">
            <a:avLst/>
          </a:prstGeom>
        </p:spPr>
        <p:txBody>
          <a:bodyPr anchorCtr="0" anchor="t" bIns="91425" lIns="91425" spcFirstLastPara="1" rIns="91425" wrap="square" tIns="91425">
            <a:noAutofit/>
          </a:bodyPr>
          <a:lstStyle>
            <a:lvl1pPr lvl="0" rtl="0" algn="r">
              <a:spcBef>
                <a:spcPts val="0"/>
              </a:spcBef>
              <a:spcAft>
                <a:spcPts val="0"/>
              </a:spcAft>
              <a:buSzPts val="2800"/>
              <a:buNone/>
              <a:defRPr sz="2400"/>
            </a:lvl1pPr>
            <a:lvl2pPr lvl="1" rtl="0" algn="r">
              <a:spcBef>
                <a:spcPts val="0"/>
              </a:spcBef>
              <a:spcAft>
                <a:spcPts val="0"/>
              </a:spcAft>
              <a:buClr>
                <a:srgbClr val="434343"/>
              </a:buClr>
              <a:buSzPts val="2800"/>
              <a:buNone/>
              <a:defRPr>
                <a:solidFill>
                  <a:srgbClr val="434343"/>
                </a:solidFill>
              </a:defRPr>
            </a:lvl2pPr>
            <a:lvl3pPr lvl="2" rtl="0" algn="r">
              <a:spcBef>
                <a:spcPts val="0"/>
              </a:spcBef>
              <a:spcAft>
                <a:spcPts val="0"/>
              </a:spcAft>
              <a:buClr>
                <a:srgbClr val="434343"/>
              </a:buClr>
              <a:buSzPts val="2800"/>
              <a:buNone/>
              <a:defRPr>
                <a:solidFill>
                  <a:srgbClr val="434343"/>
                </a:solidFill>
              </a:defRPr>
            </a:lvl3pPr>
            <a:lvl4pPr lvl="3" rtl="0" algn="r">
              <a:spcBef>
                <a:spcPts val="0"/>
              </a:spcBef>
              <a:spcAft>
                <a:spcPts val="0"/>
              </a:spcAft>
              <a:buClr>
                <a:srgbClr val="434343"/>
              </a:buClr>
              <a:buSzPts val="2800"/>
              <a:buNone/>
              <a:defRPr>
                <a:solidFill>
                  <a:srgbClr val="434343"/>
                </a:solidFill>
              </a:defRPr>
            </a:lvl4pPr>
            <a:lvl5pPr lvl="4" rtl="0" algn="r">
              <a:spcBef>
                <a:spcPts val="0"/>
              </a:spcBef>
              <a:spcAft>
                <a:spcPts val="0"/>
              </a:spcAft>
              <a:buClr>
                <a:srgbClr val="434343"/>
              </a:buClr>
              <a:buSzPts val="2800"/>
              <a:buNone/>
              <a:defRPr>
                <a:solidFill>
                  <a:srgbClr val="434343"/>
                </a:solidFill>
              </a:defRPr>
            </a:lvl5pPr>
            <a:lvl6pPr lvl="5" rtl="0" algn="r">
              <a:spcBef>
                <a:spcPts val="0"/>
              </a:spcBef>
              <a:spcAft>
                <a:spcPts val="0"/>
              </a:spcAft>
              <a:buClr>
                <a:srgbClr val="434343"/>
              </a:buClr>
              <a:buSzPts val="2800"/>
              <a:buNone/>
              <a:defRPr>
                <a:solidFill>
                  <a:srgbClr val="434343"/>
                </a:solidFill>
              </a:defRPr>
            </a:lvl6pPr>
            <a:lvl7pPr lvl="6" rtl="0" algn="r">
              <a:spcBef>
                <a:spcPts val="0"/>
              </a:spcBef>
              <a:spcAft>
                <a:spcPts val="0"/>
              </a:spcAft>
              <a:buClr>
                <a:srgbClr val="434343"/>
              </a:buClr>
              <a:buSzPts val="2800"/>
              <a:buNone/>
              <a:defRPr>
                <a:solidFill>
                  <a:srgbClr val="434343"/>
                </a:solidFill>
              </a:defRPr>
            </a:lvl7pPr>
            <a:lvl8pPr lvl="7" rtl="0" algn="r">
              <a:spcBef>
                <a:spcPts val="0"/>
              </a:spcBef>
              <a:spcAft>
                <a:spcPts val="0"/>
              </a:spcAft>
              <a:buClr>
                <a:srgbClr val="434343"/>
              </a:buClr>
              <a:buSzPts val="2800"/>
              <a:buNone/>
              <a:defRPr>
                <a:solidFill>
                  <a:srgbClr val="434343"/>
                </a:solidFill>
              </a:defRPr>
            </a:lvl8pPr>
            <a:lvl9pPr lvl="8" rtl="0" algn="r">
              <a:spcBef>
                <a:spcPts val="0"/>
              </a:spcBef>
              <a:spcAft>
                <a:spcPts val="0"/>
              </a:spcAft>
              <a:buClr>
                <a:srgbClr val="434343"/>
              </a:buClr>
              <a:buSzPts val="2800"/>
              <a:buNone/>
              <a:defRPr>
                <a:solidFill>
                  <a:srgbClr val="434343"/>
                </a:solidFill>
              </a:defRPr>
            </a:lvl9pPr>
          </a:lstStyle>
          <a:p/>
        </p:txBody>
      </p:sp>
      <p:sp>
        <p:nvSpPr>
          <p:cNvPr id="104" name="Google Shape;104;p17"/>
          <p:cNvSpPr/>
          <p:nvPr/>
        </p:nvSpPr>
        <p:spPr>
          <a:xfrm flipH="1" rot="570781">
            <a:off x="-1149435" y="2651267"/>
            <a:ext cx="3676437" cy="2770207"/>
          </a:xfrm>
          <a:custGeom>
            <a:rect b="b" l="l" r="r" t="t"/>
            <a:pathLst>
              <a:path extrusionOk="0" h="37631" w="48863">
                <a:moveTo>
                  <a:pt x="46156" y="0"/>
                </a:moveTo>
                <a:cubicBezTo>
                  <a:pt x="40834" y="0"/>
                  <a:pt x="35694" y="3120"/>
                  <a:pt x="31963" y="7061"/>
                </a:cubicBezTo>
                <a:cubicBezTo>
                  <a:pt x="27708" y="11554"/>
                  <a:pt x="24752" y="17103"/>
                  <a:pt x="20967" y="22001"/>
                </a:cubicBezTo>
                <a:cubicBezTo>
                  <a:pt x="19758" y="23566"/>
                  <a:pt x="18439" y="25088"/>
                  <a:pt x="16793" y="26183"/>
                </a:cubicBezTo>
                <a:cubicBezTo>
                  <a:pt x="14633" y="27620"/>
                  <a:pt x="12050" y="28237"/>
                  <a:pt x="9637" y="29193"/>
                </a:cubicBezTo>
                <a:cubicBezTo>
                  <a:pt x="5567" y="30809"/>
                  <a:pt x="1772" y="33625"/>
                  <a:pt x="1" y="37630"/>
                </a:cubicBezTo>
                <a:cubicBezTo>
                  <a:pt x="13268" y="36313"/>
                  <a:pt x="47968" y="36298"/>
                  <a:pt x="47968" y="36298"/>
                </a:cubicBezTo>
                <a:cubicBezTo>
                  <a:pt x="47968" y="36298"/>
                  <a:pt x="48862" y="191"/>
                  <a:pt x="48410" y="191"/>
                </a:cubicBezTo>
                <a:lnTo>
                  <a:pt x="48410" y="191"/>
                </a:lnTo>
                <a:cubicBezTo>
                  <a:pt x="48409" y="191"/>
                  <a:pt x="48408" y="191"/>
                  <a:pt x="48407" y="192"/>
                </a:cubicBezTo>
                <a:cubicBezTo>
                  <a:pt x="47655" y="62"/>
                  <a:pt x="46904" y="0"/>
                  <a:pt x="46156" y="0"/>
                </a:cubicBezTo>
                <a:close/>
              </a:path>
            </a:pathLst>
          </a:custGeom>
          <a:solidFill>
            <a:srgbClr val="0C0A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DESIGN 4">
  <p:cSld name="CUSTOM_1_1_1_1_1_1_1_1_1_1_1_1_1_2">
    <p:spTree>
      <p:nvGrpSpPr>
        <p:cNvPr id="105" name="Shape 105"/>
        <p:cNvGrpSpPr/>
        <p:nvPr/>
      </p:nvGrpSpPr>
      <p:grpSpPr>
        <a:xfrm>
          <a:off x="0" y="0"/>
          <a:ext cx="0" cy="0"/>
          <a:chOff x="0" y="0"/>
          <a:chExt cx="0" cy="0"/>
        </a:xfrm>
      </p:grpSpPr>
      <p:sp>
        <p:nvSpPr>
          <p:cNvPr id="106" name="Google Shape;106;p18"/>
          <p:cNvSpPr txBox="1"/>
          <p:nvPr>
            <p:ph type="title"/>
          </p:nvPr>
        </p:nvSpPr>
        <p:spPr>
          <a:xfrm>
            <a:off x="612102" y="478659"/>
            <a:ext cx="2504100" cy="896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2400"/>
            </a:lvl1pPr>
            <a:lvl2pPr lvl="1" rtl="0" algn="r">
              <a:spcBef>
                <a:spcPts val="0"/>
              </a:spcBef>
              <a:spcAft>
                <a:spcPts val="0"/>
              </a:spcAft>
              <a:buClr>
                <a:srgbClr val="434343"/>
              </a:buClr>
              <a:buSzPts val="2800"/>
              <a:buNone/>
              <a:defRPr>
                <a:solidFill>
                  <a:srgbClr val="434343"/>
                </a:solidFill>
              </a:defRPr>
            </a:lvl2pPr>
            <a:lvl3pPr lvl="2" rtl="0" algn="r">
              <a:spcBef>
                <a:spcPts val="0"/>
              </a:spcBef>
              <a:spcAft>
                <a:spcPts val="0"/>
              </a:spcAft>
              <a:buClr>
                <a:srgbClr val="434343"/>
              </a:buClr>
              <a:buSzPts val="2800"/>
              <a:buNone/>
              <a:defRPr>
                <a:solidFill>
                  <a:srgbClr val="434343"/>
                </a:solidFill>
              </a:defRPr>
            </a:lvl3pPr>
            <a:lvl4pPr lvl="3" rtl="0" algn="r">
              <a:spcBef>
                <a:spcPts val="0"/>
              </a:spcBef>
              <a:spcAft>
                <a:spcPts val="0"/>
              </a:spcAft>
              <a:buClr>
                <a:srgbClr val="434343"/>
              </a:buClr>
              <a:buSzPts val="2800"/>
              <a:buNone/>
              <a:defRPr>
                <a:solidFill>
                  <a:srgbClr val="434343"/>
                </a:solidFill>
              </a:defRPr>
            </a:lvl4pPr>
            <a:lvl5pPr lvl="4" rtl="0" algn="r">
              <a:spcBef>
                <a:spcPts val="0"/>
              </a:spcBef>
              <a:spcAft>
                <a:spcPts val="0"/>
              </a:spcAft>
              <a:buClr>
                <a:srgbClr val="434343"/>
              </a:buClr>
              <a:buSzPts val="2800"/>
              <a:buNone/>
              <a:defRPr>
                <a:solidFill>
                  <a:srgbClr val="434343"/>
                </a:solidFill>
              </a:defRPr>
            </a:lvl5pPr>
            <a:lvl6pPr lvl="5" rtl="0" algn="r">
              <a:spcBef>
                <a:spcPts val="0"/>
              </a:spcBef>
              <a:spcAft>
                <a:spcPts val="0"/>
              </a:spcAft>
              <a:buClr>
                <a:srgbClr val="434343"/>
              </a:buClr>
              <a:buSzPts val="2800"/>
              <a:buNone/>
              <a:defRPr>
                <a:solidFill>
                  <a:srgbClr val="434343"/>
                </a:solidFill>
              </a:defRPr>
            </a:lvl6pPr>
            <a:lvl7pPr lvl="6" rtl="0" algn="r">
              <a:spcBef>
                <a:spcPts val="0"/>
              </a:spcBef>
              <a:spcAft>
                <a:spcPts val="0"/>
              </a:spcAft>
              <a:buClr>
                <a:srgbClr val="434343"/>
              </a:buClr>
              <a:buSzPts val="2800"/>
              <a:buNone/>
              <a:defRPr>
                <a:solidFill>
                  <a:srgbClr val="434343"/>
                </a:solidFill>
              </a:defRPr>
            </a:lvl7pPr>
            <a:lvl8pPr lvl="7" rtl="0" algn="r">
              <a:spcBef>
                <a:spcPts val="0"/>
              </a:spcBef>
              <a:spcAft>
                <a:spcPts val="0"/>
              </a:spcAft>
              <a:buClr>
                <a:srgbClr val="434343"/>
              </a:buClr>
              <a:buSzPts val="2800"/>
              <a:buNone/>
              <a:defRPr>
                <a:solidFill>
                  <a:srgbClr val="434343"/>
                </a:solidFill>
              </a:defRPr>
            </a:lvl8pPr>
            <a:lvl9pPr lvl="8" rtl="0" algn="r">
              <a:spcBef>
                <a:spcPts val="0"/>
              </a:spcBef>
              <a:spcAft>
                <a:spcPts val="0"/>
              </a:spcAft>
              <a:buClr>
                <a:srgbClr val="434343"/>
              </a:buClr>
              <a:buSzPts val="2800"/>
              <a:buNone/>
              <a:defRPr>
                <a:solidFill>
                  <a:srgbClr val="434343"/>
                </a:solidFill>
              </a:defRPr>
            </a:lvl9pPr>
          </a:lstStyle>
          <a:p/>
        </p:txBody>
      </p:sp>
      <p:sp>
        <p:nvSpPr>
          <p:cNvPr id="107" name="Google Shape;107;p18"/>
          <p:cNvSpPr/>
          <p:nvPr/>
        </p:nvSpPr>
        <p:spPr>
          <a:xfrm>
            <a:off x="136925" y="726976"/>
            <a:ext cx="9007021" cy="4416485"/>
          </a:xfrm>
          <a:custGeom>
            <a:rect b="b" l="l" r="r" t="t"/>
            <a:pathLst>
              <a:path extrusionOk="0" h="34998" w="75999">
                <a:moveTo>
                  <a:pt x="75999" y="0"/>
                </a:moveTo>
                <a:cubicBezTo>
                  <a:pt x="71121" y="2751"/>
                  <a:pt x="63734" y="3452"/>
                  <a:pt x="58135" y="3496"/>
                </a:cubicBezTo>
                <a:cubicBezTo>
                  <a:pt x="57915" y="3498"/>
                  <a:pt x="57695" y="3499"/>
                  <a:pt x="57475" y="3499"/>
                </a:cubicBezTo>
                <a:cubicBezTo>
                  <a:pt x="53864" y="3499"/>
                  <a:pt x="50248" y="3279"/>
                  <a:pt x="46641" y="3279"/>
                </a:cubicBezTo>
                <a:cubicBezTo>
                  <a:pt x="44873" y="3279"/>
                  <a:pt x="43107" y="3332"/>
                  <a:pt x="41344" y="3489"/>
                </a:cubicBezTo>
                <a:cubicBezTo>
                  <a:pt x="35768" y="3989"/>
                  <a:pt x="30069" y="5665"/>
                  <a:pt x="26001" y="9512"/>
                </a:cubicBezTo>
                <a:cubicBezTo>
                  <a:pt x="24730" y="10714"/>
                  <a:pt x="23640" y="12105"/>
                  <a:pt x="22285" y="13210"/>
                </a:cubicBezTo>
                <a:cubicBezTo>
                  <a:pt x="19319" y="15629"/>
                  <a:pt x="15410" y="16443"/>
                  <a:pt x="11728" y="17486"/>
                </a:cubicBezTo>
                <a:cubicBezTo>
                  <a:pt x="8045" y="18530"/>
                  <a:pt x="4185" y="20075"/>
                  <a:pt x="2141" y="23311"/>
                </a:cubicBezTo>
                <a:cubicBezTo>
                  <a:pt x="1" y="26699"/>
                  <a:pt x="377" y="31069"/>
                  <a:pt x="1178" y="34997"/>
                </a:cubicBezTo>
                <a:lnTo>
                  <a:pt x="75995" y="34997"/>
                </a:lnTo>
                <a:lnTo>
                  <a:pt x="75999" y="0"/>
                </a:lnTo>
                <a:close/>
              </a:path>
            </a:pathLst>
          </a:custGeom>
          <a:solidFill>
            <a:srgbClr val="F48C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DESIGN 5">
  <p:cSld name="CUSTOM_1_1_1_1_1_1_1_1_1_1_1_1_1_1_2">
    <p:spTree>
      <p:nvGrpSpPr>
        <p:cNvPr id="108" name="Shape 108"/>
        <p:cNvGrpSpPr/>
        <p:nvPr/>
      </p:nvGrpSpPr>
      <p:grpSpPr>
        <a:xfrm>
          <a:off x="0" y="0"/>
          <a:ext cx="0" cy="0"/>
          <a:chOff x="0" y="0"/>
          <a:chExt cx="0" cy="0"/>
        </a:xfrm>
      </p:grpSpPr>
      <p:sp>
        <p:nvSpPr>
          <p:cNvPr id="109" name="Google Shape;109;p19"/>
          <p:cNvSpPr txBox="1"/>
          <p:nvPr>
            <p:ph type="title"/>
          </p:nvPr>
        </p:nvSpPr>
        <p:spPr>
          <a:xfrm>
            <a:off x="6020656" y="472211"/>
            <a:ext cx="2504100" cy="896700"/>
          </a:xfrm>
          <a:prstGeom prst="rect">
            <a:avLst/>
          </a:prstGeom>
        </p:spPr>
        <p:txBody>
          <a:bodyPr anchorCtr="0" anchor="t" bIns="91425" lIns="91425" spcFirstLastPara="1" rIns="91425" wrap="square" tIns="91425">
            <a:noAutofit/>
          </a:bodyPr>
          <a:lstStyle>
            <a:lvl1pPr lvl="0" rtl="0" algn="r">
              <a:spcBef>
                <a:spcPts val="0"/>
              </a:spcBef>
              <a:spcAft>
                <a:spcPts val="0"/>
              </a:spcAft>
              <a:buSzPts val="2800"/>
              <a:buNone/>
              <a:defRPr sz="2400"/>
            </a:lvl1pPr>
            <a:lvl2pPr lvl="1" rtl="0" algn="r">
              <a:spcBef>
                <a:spcPts val="0"/>
              </a:spcBef>
              <a:spcAft>
                <a:spcPts val="0"/>
              </a:spcAft>
              <a:buClr>
                <a:srgbClr val="434343"/>
              </a:buClr>
              <a:buSzPts val="2800"/>
              <a:buNone/>
              <a:defRPr>
                <a:solidFill>
                  <a:srgbClr val="434343"/>
                </a:solidFill>
              </a:defRPr>
            </a:lvl2pPr>
            <a:lvl3pPr lvl="2" rtl="0" algn="r">
              <a:spcBef>
                <a:spcPts val="0"/>
              </a:spcBef>
              <a:spcAft>
                <a:spcPts val="0"/>
              </a:spcAft>
              <a:buClr>
                <a:srgbClr val="434343"/>
              </a:buClr>
              <a:buSzPts val="2800"/>
              <a:buNone/>
              <a:defRPr>
                <a:solidFill>
                  <a:srgbClr val="434343"/>
                </a:solidFill>
              </a:defRPr>
            </a:lvl3pPr>
            <a:lvl4pPr lvl="3" rtl="0" algn="r">
              <a:spcBef>
                <a:spcPts val="0"/>
              </a:spcBef>
              <a:spcAft>
                <a:spcPts val="0"/>
              </a:spcAft>
              <a:buClr>
                <a:srgbClr val="434343"/>
              </a:buClr>
              <a:buSzPts val="2800"/>
              <a:buNone/>
              <a:defRPr>
                <a:solidFill>
                  <a:srgbClr val="434343"/>
                </a:solidFill>
              </a:defRPr>
            </a:lvl4pPr>
            <a:lvl5pPr lvl="4" rtl="0" algn="r">
              <a:spcBef>
                <a:spcPts val="0"/>
              </a:spcBef>
              <a:spcAft>
                <a:spcPts val="0"/>
              </a:spcAft>
              <a:buClr>
                <a:srgbClr val="434343"/>
              </a:buClr>
              <a:buSzPts val="2800"/>
              <a:buNone/>
              <a:defRPr>
                <a:solidFill>
                  <a:srgbClr val="434343"/>
                </a:solidFill>
              </a:defRPr>
            </a:lvl5pPr>
            <a:lvl6pPr lvl="5" rtl="0" algn="r">
              <a:spcBef>
                <a:spcPts val="0"/>
              </a:spcBef>
              <a:spcAft>
                <a:spcPts val="0"/>
              </a:spcAft>
              <a:buClr>
                <a:srgbClr val="434343"/>
              </a:buClr>
              <a:buSzPts val="2800"/>
              <a:buNone/>
              <a:defRPr>
                <a:solidFill>
                  <a:srgbClr val="434343"/>
                </a:solidFill>
              </a:defRPr>
            </a:lvl6pPr>
            <a:lvl7pPr lvl="6" rtl="0" algn="r">
              <a:spcBef>
                <a:spcPts val="0"/>
              </a:spcBef>
              <a:spcAft>
                <a:spcPts val="0"/>
              </a:spcAft>
              <a:buClr>
                <a:srgbClr val="434343"/>
              </a:buClr>
              <a:buSzPts val="2800"/>
              <a:buNone/>
              <a:defRPr>
                <a:solidFill>
                  <a:srgbClr val="434343"/>
                </a:solidFill>
              </a:defRPr>
            </a:lvl7pPr>
            <a:lvl8pPr lvl="7" rtl="0" algn="r">
              <a:spcBef>
                <a:spcPts val="0"/>
              </a:spcBef>
              <a:spcAft>
                <a:spcPts val="0"/>
              </a:spcAft>
              <a:buClr>
                <a:srgbClr val="434343"/>
              </a:buClr>
              <a:buSzPts val="2800"/>
              <a:buNone/>
              <a:defRPr>
                <a:solidFill>
                  <a:srgbClr val="434343"/>
                </a:solidFill>
              </a:defRPr>
            </a:lvl8pPr>
            <a:lvl9pPr lvl="8" rtl="0" algn="r">
              <a:spcBef>
                <a:spcPts val="0"/>
              </a:spcBef>
              <a:spcAft>
                <a:spcPts val="0"/>
              </a:spcAft>
              <a:buClr>
                <a:srgbClr val="434343"/>
              </a:buClr>
              <a:buSzPts val="2800"/>
              <a:buNone/>
              <a:defRPr>
                <a:solidFill>
                  <a:srgbClr val="434343"/>
                </a:solidFill>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COLUMNS">
  <p:cSld name="CUSTOM_1_1_1_1_1_1_1_2">
    <p:spTree>
      <p:nvGrpSpPr>
        <p:cNvPr id="110" name="Shape 110"/>
        <p:cNvGrpSpPr/>
        <p:nvPr/>
      </p:nvGrpSpPr>
      <p:grpSpPr>
        <a:xfrm>
          <a:off x="0" y="0"/>
          <a:ext cx="0" cy="0"/>
          <a:chOff x="0" y="0"/>
          <a:chExt cx="0" cy="0"/>
        </a:xfrm>
      </p:grpSpPr>
      <p:sp>
        <p:nvSpPr>
          <p:cNvPr id="111" name="Google Shape;111;p20"/>
          <p:cNvSpPr txBox="1"/>
          <p:nvPr>
            <p:ph type="ctrTitle"/>
          </p:nvPr>
        </p:nvSpPr>
        <p:spPr>
          <a:xfrm flipH="1">
            <a:off x="861188" y="3106421"/>
            <a:ext cx="21954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sz="1800">
                <a:solidFill>
                  <a:schemeClr val="dk1"/>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12" name="Google Shape;112;p20"/>
          <p:cNvSpPr txBox="1"/>
          <p:nvPr>
            <p:ph idx="1" type="subTitle"/>
          </p:nvPr>
        </p:nvSpPr>
        <p:spPr>
          <a:xfrm flipH="1">
            <a:off x="892388" y="3550532"/>
            <a:ext cx="2133000" cy="896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1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113" name="Google Shape;113;p20"/>
          <p:cNvSpPr txBox="1"/>
          <p:nvPr>
            <p:ph idx="2" type="ctrTitle"/>
          </p:nvPr>
        </p:nvSpPr>
        <p:spPr>
          <a:xfrm flipH="1">
            <a:off x="3366309" y="3216239"/>
            <a:ext cx="21954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sz="1800">
                <a:solidFill>
                  <a:schemeClr val="dk1"/>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14" name="Google Shape;114;p20"/>
          <p:cNvSpPr txBox="1"/>
          <p:nvPr>
            <p:ph idx="3" type="subTitle"/>
          </p:nvPr>
        </p:nvSpPr>
        <p:spPr>
          <a:xfrm flipH="1">
            <a:off x="3366309" y="3660345"/>
            <a:ext cx="2195400" cy="896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1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115" name="Google Shape;115;p20"/>
          <p:cNvSpPr txBox="1"/>
          <p:nvPr>
            <p:ph idx="4" type="ctrTitle"/>
          </p:nvPr>
        </p:nvSpPr>
        <p:spPr>
          <a:xfrm flipH="1">
            <a:off x="861188" y="1219021"/>
            <a:ext cx="21954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sz="1800">
                <a:solidFill>
                  <a:schemeClr val="dk1"/>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16" name="Google Shape;116;p20"/>
          <p:cNvSpPr txBox="1"/>
          <p:nvPr>
            <p:ph idx="5" type="subTitle"/>
          </p:nvPr>
        </p:nvSpPr>
        <p:spPr>
          <a:xfrm flipH="1">
            <a:off x="892388" y="1651889"/>
            <a:ext cx="2133000" cy="896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1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117" name="Google Shape;117;p20"/>
          <p:cNvSpPr txBox="1"/>
          <p:nvPr>
            <p:ph idx="6" type="ctrTitle"/>
          </p:nvPr>
        </p:nvSpPr>
        <p:spPr>
          <a:xfrm flipH="1">
            <a:off x="3366309" y="1219021"/>
            <a:ext cx="21954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sz="1800">
                <a:solidFill>
                  <a:schemeClr val="dk1"/>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18" name="Google Shape;118;p20"/>
          <p:cNvSpPr txBox="1"/>
          <p:nvPr>
            <p:ph idx="7" type="subTitle"/>
          </p:nvPr>
        </p:nvSpPr>
        <p:spPr>
          <a:xfrm flipH="1">
            <a:off x="3366309" y="1651885"/>
            <a:ext cx="2195400" cy="896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1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119" name="Google Shape;119;p20"/>
          <p:cNvSpPr txBox="1"/>
          <p:nvPr>
            <p:ph idx="8" type="title"/>
          </p:nvPr>
        </p:nvSpPr>
        <p:spPr>
          <a:xfrm>
            <a:off x="6020656" y="478659"/>
            <a:ext cx="2504100" cy="896700"/>
          </a:xfrm>
          <a:prstGeom prst="rect">
            <a:avLst/>
          </a:prstGeom>
        </p:spPr>
        <p:txBody>
          <a:bodyPr anchorCtr="0" anchor="t" bIns="91425" lIns="91425" spcFirstLastPara="1" rIns="91425" wrap="square" tIns="91425">
            <a:noAutofit/>
          </a:bodyPr>
          <a:lstStyle>
            <a:lvl1pPr lvl="0" rtl="0" algn="r">
              <a:spcBef>
                <a:spcPts val="0"/>
              </a:spcBef>
              <a:spcAft>
                <a:spcPts val="0"/>
              </a:spcAft>
              <a:buSzPts val="2800"/>
              <a:buNone/>
              <a:defRPr sz="2400"/>
            </a:lvl1pPr>
            <a:lvl2pPr lvl="1" rtl="0" algn="r">
              <a:spcBef>
                <a:spcPts val="0"/>
              </a:spcBef>
              <a:spcAft>
                <a:spcPts val="0"/>
              </a:spcAft>
              <a:buClr>
                <a:srgbClr val="434343"/>
              </a:buClr>
              <a:buSzPts val="2800"/>
              <a:buNone/>
              <a:defRPr>
                <a:solidFill>
                  <a:srgbClr val="434343"/>
                </a:solidFill>
              </a:defRPr>
            </a:lvl2pPr>
            <a:lvl3pPr lvl="2" rtl="0" algn="r">
              <a:spcBef>
                <a:spcPts val="0"/>
              </a:spcBef>
              <a:spcAft>
                <a:spcPts val="0"/>
              </a:spcAft>
              <a:buClr>
                <a:srgbClr val="434343"/>
              </a:buClr>
              <a:buSzPts val="2800"/>
              <a:buNone/>
              <a:defRPr>
                <a:solidFill>
                  <a:srgbClr val="434343"/>
                </a:solidFill>
              </a:defRPr>
            </a:lvl3pPr>
            <a:lvl4pPr lvl="3" rtl="0" algn="r">
              <a:spcBef>
                <a:spcPts val="0"/>
              </a:spcBef>
              <a:spcAft>
                <a:spcPts val="0"/>
              </a:spcAft>
              <a:buClr>
                <a:srgbClr val="434343"/>
              </a:buClr>
              <a:buSzPts val="2800"/>
              <a:buNone/>
              <a:defRPr>
                <a:solidFill>
                  <a:srgbClr val="434343"/>
                </a:solidFill>
              </a:defRPr>
            </a:lvl4pPr>
            <a:lvl5pPr lvl="4" rtl="0" algn="r">
              <a:spcBef>
                <a:spcPts val="0"/>
              </a:spcBef>
              <a:spcAft>
                <a:spcPts val="0"/>
              </a:spcAft>
              <a:buClr>
                <a:srgbClr val="434343"/>
              </a:buClr>
              <a:buSzPts val="2800"/>
              <a:buNone/>
              <a:defRPr>
                <a:solidFill>
                  <a:srgbClr val="434343"/>
                </a:solidFill>
              </a:defRPr>
            </a:lvl5pPr>
            <a:lvl6pPr lvl="5" rtl="0" algn="r">
              <a:spcBef>
                <a:spcPts val="0"/>
              </a:spcBef>
              <a:spcAft>
                <a:spcPts val="0"/>
              </a:spcAft>
              <a:buClr>
                <a:srgbClr val="434343"/>
              </a:buClr>
              <a:buSzPts val="2800"/>
              <a:buNone/>
              <a:defRPr>
                <a:solidFill>
                  <a:srgbClr val="434343"/>
                </a:solidFill>
              </a:defRPr>
            </a:lvl6pPr>
            <a:lvl7pPr lvl="6" rtl="0" algn="r">
              <a:spcBef>
                <a:spcPts val="0"/>
              </a:spcBef>
              <a:spcAft>
                <a:spcPts val="0"/>
              </a:spcAft>
              <a:buClr>
                <a:srgbClr val="434343"/>
              </a:buClr>
              <a:buSzPts val="2800"/>
              <a:buNone/>
              <a:defRPr>
                <a:solidFill>
                  <a:srgbClr val="434343"/>
                </a:solidFill>
              </a:defRPr>
            </a:lvl7pPr>
            <a:lvl8pPr lvl="7" rtl="0" algn="r">
              <a:spcBef>
                <a:spcPts val="0"/>
              </a:spcBef>
              <a:spcAft>
                <a:spcPts val="0"/>
              </a:spcAft>
              <a:buClr>
                <a:srgbClr val="434343"/>
              </a:buClr>
              <a:buSzPts val="2800"/>
              <a:buNone/>
              <a:defRPr>
                <a:solidFill>
                  <a:srgbClr val="434343"/>
                </a:solidFill>
              </a:defRPr>
            </a:lvl8pPr>
            <a:lvl9pPr lvl="8" rtl="0" algn="r">
              <a:spcBef>
                <a:spcPts val="0"/>
              </a:spcBef>
              <a:spcAft>
                <a:spcPts val="0"/>
              </a:spcAft>
              <a:buClr>
                <a:srgbClr val="434343"/>
              </a:buClr>
              <a:buSzPts val="2800"/>
              <a:buNone/>
              <a:defRPr>
                <a:solidFill>
                  <a:srgbClr val="434343"/>
                </a:solidFill>
              </a:defRPr>
            </a:lvl9pPr>
          </a:lstStyle>
          <a:p/>
        </p:txBody>
      </p:sp>
      <p:sp>
        <p:nvSpPr>
          <p:cNvPr id="120" name="Google Shape;120;p20"/>
          <p:cNvSpPr/>
          <p:nvPr/>
        </p:nvSpPr>
        <p:spPr>
          <a:xfrm>
            <a:off x="6118666" y="2522926"/>
            <a:ext cx="3063529" cy="2696758"/>
          </a:xfrm>
          <a:custGeom>
            <a:rect b="b" l="l" r="r" t="t"/>
            <a:pathLst>
              <a:path extrusionOk="0" h="71880" w="81656">
                <a:moveTo>
                  <a:pt x="81656" y="0"/>
                </a:moveTo>
                <a:lnTo>
                  <a:pt x="81656" y="0"/>
                </a:lnTo>
                <a:cubicBezTo>
                  <a:pt x="76955" y="674"/>
                  <a:pt x="72462" y="2733"/>
                  <a:pt x="68882" y="5851"/>
                </a:cubicBezTo>
                <a:cubicBezTo>
                  <a:pt x="65212" y="9049"/>
                  <a:pt x="62567" y="13246"/>
                  <a:pt x="60180" y="17487"/>
                </a:cubicBezTo>
                <a:cubicBezTo>
                  <a:pt x="56737" y="23602"/>
                  <a:pt x="53669" y="30009"/>
                  <a:pt x="49128" y="35356"/>
                </a:cubicBezTo>
                <a:cubicBezTo>
                  <a:pt x="44384" y="40945"/>
                  <a:pt x="38097" y="45211"/>
                  <a:pt x="31152" y="47559"/>
                </a:cubicBezTo>
                <a:cubicBezTo>
                  <a:pt x="26103" y="49265"/>
                  <a:pt x="20721" y="49978"/>
                  <a:pt x="15853" y="52147"/>
                </a:cubicBezTo>
                <a:cubicBezTo>
                  <a:pt x="7850" y="55711"/>
                  <a:pt x="1729" y="63292"/>
                  <a:pt x="0" y="71880"/>
                </a:cubicBezTo>
                <a:lnTo>
                  <a:pt x="81187" y="71058"/>
                </a:lnTo>
                <a:lnTo>
                  <a:pt x="81176" y="11681"/>
                </a:lnTo>
                <a:cubicBezTo>
                  <a:pt x="80422" y="8018"/>
                  <a:pt x="81472" y="3737"/>
                  <a:pt x="81656" y="0"/>
                </a:cubicBezTo>
                <a:close/>
              </a:path>
            </a:pathLst>
          </a:custGeom>
          <a:solidFill>
            <a:srgbClr val="0C0A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LIST">
  <p:cSld name="CUSTOM_15">
    <p:spTree>
      <p:nvGrpSpPr>
        <p:cNvPr id="16" name="Shape 16"/>
        <p:cNvGrpSpPr/>
        <p:nvPr/>
      </p:nvGrpSpPr>
      <p:grpSpPr>
        <a:xfrm>
          <a:off x="0" y="0"/>
          <a:ext cx="0" cy="0"/>
          <a:chOff x="0" y="0"/>
          <a:chExt cx="0" cy="0"/>
        </a:xfrm>
      </p:grpSpPr>
      <p:grpSp>
        <p:nvGrpSpPr>
          <p:cNvPr id="17" name="Google Shape;17;p3"/>
          <p:cNvGrpSpPr/>
          <p:nvPr/>
        </p:nvGrpSpPr>
        <p:grpSpPr>
          <a:xfrm>
            <a:off x="-130580" y="3316227"/>
            <a:ext cx="9274584" cy="2680187"/>
            <a:chOff x="-130580" y="2935227"/>
            <a:chExt cx="9274584" cy="2680187"/>
          </a:xfrm>
        </p:grpSpPr>
        <p:sp>
          <p:nvSpPr>
            <p:cNvPr id="18" name="Google Shape;18;p3"/>
            <p:cNvSpPr/>
            <p:nvPr/>
          </p:nvSpPr>
          <p:spPr>
            <a:xfrm>
              <a:off x="0" y="3789500"/>
              <a:ext cx="3824400" cy="1353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3"/>
            <p:cNvSpPr/>
            <p:nvPr/>
          </p:nvSpPr>
          <p:spPr>
            <a:xfrm flipH="1" rot="246534">
              <a:off x="-69626" y="3260524"/>
              <a:ext cx="9152675" cy="2029593"/>
            </a:xfrm>
            <a:custGeom>
              <a:rect b="b" l="l" r="r" t="t"/>
              <a:pathLst>
                <a:path extrusionOk="0" h="14901" w="45205">
                  <a:moveTo>
                    <a:pt x="997" y="1"/>
                  </a:moveTo>
                  <a:cubicBezTo>
                    <a:pt x="665" y="1"/>
                    <a:pt x="333" y="16"/>
                    <a:pt x="1" y="49"/>
                  </a:cubicBezTo>
                  <a:lnTo>
                    <a:pt x="1" y="14901"/>
                  </a:lnTo>
                  <a:lnTo>
                    <a:pt x="45205" y="14901"/>
                  </a:lnTo>
                  <a:lnTo>
                    <a:pt x="45205" y="4764"/>
                  </a:lnTo>
                  <a:cubicBezTo>
                    <a:pt x="44684" y="4836"/>
                    <a:pt x="44174" y="4869"/>
                    <a:pt x="43670" y="4869"/>
                  </a:cubicBezTo>
                  <a:cubicBezTo>
                    <a:pt x="39318" y="4869"/>
                    <a:pt x="35541" y="2432"/>
                    <a:pt x="31239" y="2432"/>
                  </a:cubicBezTo>
                  <a:cubicBezTo>
                    <a:pt x="30580" y="2432"/>
                    <a:pt x="29908" y="2489"/>
                    <a:pt x="29220" y="2621"/>
                  </a:cubicBezTo>
                  <a:cubicBezTo>
                    <a:pt x="26678" y="3109"/>
                    <a:pt x="22806" y="4283"/>
                    <a:pt x="20255" y="4721"/>
                  </a:cubicBezTo>
                  <a:cubicBezTo>
                    <a:pt x="19691" y="4817"/>
                    <a:pt x="19128" y="4862"/>
                    <a:pt x="18567" y="4862"/>
                  </a:cubicBezTo>
                  <a:cubicBezTo>
                    <a:pt x="12671" y="4862"/>
                    <a:pt x="6874" y="1"/>
                    <a:pt x="997" y="1"/>
                  </a:cubicBezTo>
                  <a:close/>
                </a:path>
              </a:pathLst>
            </a:custGeom>
            <a:solidFill>
              <a:srgbClr val="0C0A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a:off x="8043500" y="3662025"/>
              <a:ext cx="1096500" cy="1481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idx="1" type="body"/>
          </p:nvPr>
        </p:nvSpPr>
        <p:spPr>
          <a:xfrm>
            <a:off x="781999" y="1572300"/>
            <a:ext cx="3564900" cy="1476000"/>
          </a:xfrm>
          <a:prstGeom prst="rect">
            <a:avLst/>
          </a:prstGeom>
        </p:spPr>
        <p:txBody>
          <a:bodyPr anchorCtr="0" anchor="t" bIns="91425" lIns="91425" spcFirstLastPara="1" rIns="91425" wrap="square" tIns="91425">
            <a:noAutofit/>
          </a:bodyPr>
          <a:lstStyle>
            <a:lvl1pPr indent="-292100" lvl="0" marL="457200" rtl="0">
              <a:lnSpc>
                <a:spcPct val="100000"/>
              </a:lnSpc>
              <a:spcBef>
                <a:spcPts val="0"/>
              </a:spcBef>
              <a:spcAft>
                <a:spcPts val="0"/>
              </a:spcAft>
              <a:buSzPts val="1000"/>
              <a:buChar char="●"/>
              <a:defRPr sz="1000"/>
            </a:lvl1pPr>
            <a:lvl2pPr indent="-292100" lvl="1" marL="914400" rtl="0">
              <a:spcBef>
                <a:spcPts val="0"/>
              </a:spcBef>
              <a:spcAft>
                <a:spcPts val="0"/>
              </a:spcAft>
              <a:buSzPts val="1000"/>
              <a:buChar char="○"/>
              <a:defRPr sz="1000"/>
            </a:lvl2pPr>
            <a:lvl3pPr indent="-292100" lvl="2" marL="1371600" rtl="0">
              <a:spcBef>
                <a:spcPts val="1600"/>
              </a:spcBef>
              <a:spcAft>
                <a:spcPts val="0"/>
              </a:spcAft>
              <a:buSzPts val="1000"/>
              <a:buChar char="■"/>
              <a:defRPr sz="1000"/>
            </a:lvl3pPr>
            <a:lvl4pPr indent="-292100" lvl="3" marL="1828800" rtl="0">
              <a:spcBef>
                <a:spcPts val="1600"/>
              </a:spcBef>
              <a:spcAft>
                <a:spcPts val="0"/>
              </a:spcAft>
              <a:buSzPts val="1000"/>
              <a:buChar char="●"/>
              <a:defRPr sz="1000"/>
            </a:lvl4pPr>
            <a:lvl5pPr indent="-292100" lvl="4" marL="2286000" rtl="0">
              <a:spcBef>
                <a:spcPts val="1600"/>
              </a:spcBef>
              <a:spcAft>
                <a:spcPts val="0"/>
              </a:spcAft>
              <a:buSzPts val="1000"/>
              <a:buChar char="○"/>
              <a:defRPr sz="1000"/>
            </a:lvl5pPr>
            <a:lvl6pPr indent="-292100" lvl="5" marL="2743200" rtl="0">
              <a:spcBef>
                <a:spcPts val="1600"/>
              </a:spcBef>
              <a:spcAft>
                <a:spcPts val="0"/>
              </a:spcAft>
              <a:buSzPts val="1000"/>
              <a:buChar char="■"/>
              <a:defRPr sz="1000"/>
            </a:lvl6pPr>
            <a:lvl7pPr indent="-292100" lvl="6" marL="3200400" rtl="0">
              <a:spcBef>
                <a:spcPts val="1600"/>
              </a:spcBef>
              <a:spcAft>
                <a:spcPts val="0"/>
              </a:spcAft>
              <a:buSzPts val="1000"/>
              <a:buChar char="●"/>
              <a:defRPr sz="1000"/>
            </a:lvl7pPr>
            <a:lvl8pPr indent="-292100" lvl="7" marL="3657600" rtl="0">
              <a:spcBef>
                <a:spcPts val="1600"/>
              </a:spcBef>
              <a:spcAft>
                <a:spcPts val="0"/>
              </a:spcAft>
              <a:buSzPts val="1000"/>
              <a:buChar char="○"/>
              <a:defRPr sz="1000"/>
            </a:lvl8pPr>
            <a:lvl9pPr indent="-292100" lvl="8" marL="4114800" rtl="0">
              <a:spcBef>
                <a:spcPts val="1600"/>
              </a:spcBef>
              <a:spcAft>
                <a:spcPts val="1600"/>
              </a:spcAft>
              <a:buSzPts val="1000"/>
              <a:buChar char="■"/>
              <a:defRPr sz="1000"/>
            </a:lvl9pPr>
          </a:lstStyle>
          <a:p/>
        </p:txBody>
      </p:sp>
      <p:sp>
        <p:nvSpPr>
          <p:cNvPr id="22" name="Google Shape;22;p3"/>
          <p:cNvSpPr txBox="1"/>
          <p:nvPr>
            <p:ph type="title"/>
          </p:nvPr>
        </p:nvSpPr>
        <p:spPr>
          <a:xfrm>
            <a:off x="6020656" y="472211"/>
            <a:ext cx="2504100" cy="896700"/>
          </a:xfrm>
          <a:prstGeom prst="rect">
            <a:avLst/>
          </a:prstGeom>
        </p:spPr>
        <p:txBody>
          <a:bodyPr anchorCtr="0" anchor="t" bIns="91425" lIns="91425" spcFirstLastPara="1" rIns="91425" wrap="square" tIns="91425">
            <a:noAutofit/>
          </a:bodyPr>
          <a:lstStyle>
            <a:lvl1pPr lvl="0" rtl="0" algn="r">
              <a:spcBef>
                <a:spcPts val="0"/>
              </a:spcBef>
              <a:spcAft>
                <a:spcPts val="0"/>
              </a:spcAft>
              <a:buSzPts val="2800"/>
              <a:buNone/>
              <a:defRPr sz="2400"/>
            </a:lvl1pPr>
            <a:lvl2pPr lvl="1" rtl="0" algn="r">
              <a:spcBef>
                <a:spcPts val="0"/>
              </a:spcBef>
              <a:spcAft>
                <a:spcPts val="0"/>
              </a:spcAft>
              <a:buClr>
                <a:srgbClr val="434343"/>
              </a:buClr>
              <a:buSzPts val="2800"/>
              <a:buNone/>
              <a:defRPr>
                <a:solidFill>
                  <a:srgbClr val="434343"/>
                </a:solidFill>
              </a:defRPr>
            </a:lvl2pPr>
            <a:lvl3pPr lvl="2" rtl="0" algn="r">
              <a:spcBef>
                <a:spcPts val="0"/>
              </a:spcBef>
              <a:spcAft>
                <a:spcPts val="0"/>
              </a:spcAft>
              <a:buClr>
                <a:srgbClr val="434343"/>
              </a:buClr>
              <a:buSzPts val="2800"/>
              <a:buNone/>
              <a:defRPr>
                <a:solidFill>
                  <a:srgbClr val="434343"/>
                </a:solidFill>
              </a:defRPr>
            </a:lvl3pPr>
            <a:lvl4pPr lvl="3" rtl="0" algn="r">
              <a:spcBef>
                <a:spcPts val="0"/>
              </a:spcBef>
              <a:spcAft>
                <a:spcPts val="0"/>
              </a:spcAft>
              <a:buClr>
                <a:srgbClr val="434343"/>
              </a:buClr>
              <a:buSzPts val="2800"/>
              <a:buNone/>
              <a:defRPr>
                <a:solidFill>
                  <a:srgbClr val="434343"/>
                </a:solidFill>
              </a:defRPr>
            </a:lvl4pPr>
            <a:lvl5pPr lvl="4" rtl="0" algn="r">
              <a:spcBef>
                <a:spcPts val="0"/>
              </a:spcBef>
              <a:spcAft>
                <a:spcPts val="0"/>
              </a:spcAft>
              <a:buClr>
                <a:srgbClr val="434343"/>
              </a:buClr>
              <a:buSzPts val="2800"/>
              <a:buNone/>
              <a:defRPr>
                <a:solidFill>
                  <a:srgbClr val="434343"/>
                </a:solidFill>
              </a:defRPr>
            </a:lvl5pPr>
            <a:lvl6pPr lvl="5" rtl="0" algn="r">
              <a:spcBef>
                <a:spcPts val="0"/>
              </a:spcBef>
              <a:spcAft>
                <a:spcPts val="0"/>
              </a:spcAft>
              <a:buClr>
                <a:srgbClr val="434343"/>
              </a:buClr>
              <a:buSzPts val="2800"/>
              <a:buNone/>
              <a:defRPr>
                <a:solidFill>
                  <a:srgbClr val="434343"/>
                </a:solidFill>
              </a:defRPr>
            </a:lvl6pPr>
            <a:lvl7pPr lvl="6" rtl="0" algn="r">
              <a:spcBef>
                <a:spcPts val="0"/>
              </a:spcBef>
              <a:spcAft>
                <a:spcPts val="0"/>
              </a:spcAft>
              <a:buClr>
                <a:srgbClr val="434343"/>
              </a:buClr>
              <a:buSzPts val="2800"/>
              <a:buNone/>
              <a:defRPr>
                <a:solidFill>
                  <a:srgbClr val="434343"/>
                </a:solidFill>
              </a:defRPr>
            </a:lvl7pPr>
            <a:lvl8pPr lvl="7" rtl="0" algn="r">
              <a:spcBef>
                <a:spcPts val="0"/>
              </a:spcBef>
              <a:spcAft>
                <a:spcPts val="0"/>
              </a:spcAft>
              <a:buClr>
                <a:srgbClr val="434343"/>
              </a:buClr>
              <a:buSzPts val="2800"/>
              <a:buNone/>
              <a:defRPr>
                <a:solidFill>
                  <a:srgbClr val="434343"/>
                </a:solidFill>
              </a:defRPr>
            </a:lvl8pPr>
            <a:lvl9pPr lvl="8" rtl="0" algn="r">
              <a:spcBef>
                <a:spcPts val="0"/>
              </a:spcBef>
              <a:spcAft>
                <a:spcPts val="0"/>
              </a:spcAft>
              <a:buClr>
                <a:srgbClr val="434343"/>
              </a:buClr>
              <a:buSzPts val="2800"/>
              <a:buNone/>
              <a:defRPr>
                <a:solidFill>
                  <a:srgbClr val="434343"/>
                </a:solidFill>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DESIGN 6">
  <p:cSld name="CUSTOM_1_1_1_1_1_1_1_1_1_1_1_1_1_3">
    <p:spTree>
      <p:nvGrpSpPr>
        <p:cNvPr id="121" name="Shape 121"/>
        <p:cNvGrpSpPr/>
        <p:nvPr/>
      </p:nvGrpSpPr>
      <p:grpSpPr>
        <a:xfrm>
          <a:off x="0" y="0"/>
          <a:ext cx="0" cy="0"/>
          <a:chOff x="0" y="0"/>
          <a:chExt cx="0" cy="0"/>
        </a:xfrm>
      </p:grpSpPr>
      <p:sp>
        <p:nvSpPr>
          <p:cNvPr id="122" name="Google Shape;122;p21"/>
          <p:cNvSpPr txBox="1"/>
          <p:nvPr>
            <p:ph type="title"/>
          </p:nvPr>
        </p:nvSpPr>
        <p:spPr>
          <a:xfrm>
            <a:off x="612102" y="478659"/>
            <a:ext cx="2504100" cy="896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2400"/>
            </a:lvl1pPr>
            <a:lvl2pPr lvl="1" rtl="0" algn="r">
              <a:spcBef>
                <a:spcPts val="0"/>
              </a:spcBef>
              <a:spcAft>
                <a:spcPts val="0"/>
              </a:spcAft>
              <a:buClr>
                <a:srgbClr val="434343"/>
              </a:buClr>
              <a:buSzPts val="2800"/>
              <a:buNone/>
              <a:defRPr>
                <a:solidFill>
                  <a:srgbClr val="434343"/>
                </a:solidFill>
              </a:defRPr>
            </a:lvl2pPr>
            <a:lvl3pPr lvl="2" rtl="0" algn="r">
              <a:spcBef>
                <a:spcPts val="0"/>
              </a:spcBef>
              <a:spcAft>
                <a:spcPts val="0"/>
              </a:spcAft>
              <a:buClr>
                <a:srgbClr val="434343"/>
              </a:buClr>
              <a:buSzPts val="2800"/>
              <a:buNone/>
              <a:defRPr>
                <a:solidFill>
                  <a:srgbClr val="434343"/>
                </a:solidFill>
              </a:defRPr>
            </a:lvl3pPr>
            <a:lvl4pPr lvl="3" rtl="0" algn="r">
              <a:spcBef>
                <a:spcPts val="0"/>
              </a:spcBef>
              <a:spcAft>
                <a:spcPts val="0"/>
              </a:spcAft>
              <a:buClr>
                <a:srgbClr val="434343"/>
              </a:buClr>
              <a:buSzPts val="2800"/>
              <a:buNone/>
              <a:defRPr>
                <a:solidFill>
                  <a:srgbClr val="434343"/>
                </a:solidFill>
              </a:defRPr>
            </a:lvl4pPr>
            <a:lvl5pPr lvl="4" rtl="0" algn="r">
              <a:spcBef>
                <a:spcPts val="0"/>
              </a:spcBef>
              <a:spcAft>
                <a:spcPts val="0"/>
              </a:spcAft>
              <a:buClr>
                <a:srgbClr val="434343"/>
              </a:buClr>
              <a:buSzPts val="2800"/>
              <a:buNone/>
              <a:defRPr>
                <a:solidFill>
                  <a:srgbClr val="434343"/>
                </a:solidFill>
              </a:defRPr>
            </a:lvl5pPr>
            <a:lvl6pPr lvl="5" rtl="0" algn="r">
              <a:spcBef>
                <a:spcPts val="0"/>
              </a:spcBef>
              <a:spcAft>
                <a:spcPts val="0"/>
              </a:spcAft>
              <a:buClr>
                <a:srgbClr val="434343"/>
              </a:buClr>
              <a:buSzPts val="2800"/>
              <a:buNone/>
              <a:defRPr>
                <a:solidFill>
                  <a:srgbClr val="434343"/>
                </a:solidFill>
              </a:defRPr>
            </a:lvl6pPr>
            <a:lvl7pPr lvl="6" rtl="0" algn="r">
              <a:spcBef>
                <a:spcPts val="0"/>
              </a:spcBef>
              <a:spcAft>
                <a:spcPts val="0"/>
              </a:spcAft>
              <a:buClr>
                <a:srgbClr val="434343"/>
              </a:buClr>
              <a:buSzPts val="2800"/>
              <a:buNone/>
              <a:defRPr>
                <a:solidFill>
                  <a:srgbClr val="434343"/>
                </a:solidFill>
              </a:defRPr>
            </a:lvl7pPr>
            <a:lvl8pPr lvl="7" rtl="0" algn="r">
              <a:spcBef>
                <a:spcPts val="0"/>
              </a:spcBef>
              <a:spcAft>
                <a:spcPts val="0"/>
              </a:spcAft>
              <a:buClr>
                <a:srgbClr val="434343"/>
              </a:buClr>
              <a:buSzPts val="2800"/>
              <a:buNone/>
              <a:defRPr>
                <a:solidFill>
                  <a:srgbClr val="434343"/>
                </a:solidFill>
              </a:defRPr>
            </a:lvl8pPr>
            <a:lvl9pPr lvl="8" rtl="0" algn="r">
              <a:spcBef>
                <a:spcPts val="0"/>
              </a:spcBef>
              <a:spcAft>
                <a:spcPts val="0"/>
              </a:spcAft>
              <a:buClr>
                <a:srgbClr val="434343"/>
              </a:buClr>
              <a:buSzPts val="2800"/>
              <a:buNone/>
              <a:defRPr>
                <a:solidFill>
                  <a:srgbClr val="434343"/>
                </a:solidFill>
              </a:defRPr>
            </a:lvl9pPr>
          </a:lstStyle>
          <a:p/>
        </p:txBody>
      </p:sp>
      <p:sp>
        <p:nvSpPr>
          <p:cNvPr id="123" name="Google Shape;123;p21"/>
          <p:cNvSpPr/>
          <p:nvPr/>
        </p:nvSpPr>
        <p:spPr>
          <a:xfrm flipH="1">
            <a:off x="-316181" y="2651425"/>
            <a:ext cx="3468907" cy="2671519"/>
          </a:xfrm>
          <a:custGeom>
            <a:rect b="b" l="l" r="r" t="t"/>
            <a:pathLst>
              <a:path extrusionOk="0" h="37631" w="48863">
                <a:moveTo>
                  <a:pt x="46156" y="0"/>
                </a:moveTo>
                <a:cubicBezTo>
                  <a:pt x="40834" y="0"/>
                  <a:pt x="35694" y="3120"/>
                  <a:pt x="31963" y="7061"/>
                </a:cubicBezTo>
                <a:cubicBezTo>
                  <a:pt x="27708" y="11554"/>
                  <a:pt x="24752" y="17103"/>
                  <a:pt x="20967" y="22001"/>
                </a:cubicBezTo>
                <a:cubicBezTo>
                  <a:pt x="19758" y="23566"/>
                  <a:pt x="18439" y="25088"/>
                  <a:pt x="16793" y="26183"/>
                </a:cubicBezTo>
                <a:cubicBezTo>
                  <a:pt x="14633" y="27620"/>
                  <a:pt x="12050" y="28237"/>
                  <a:pt x="9637" y="29193"/>
                </a:cubicBezTo>
                <a:cubicBezTo>
                  <a:pt x="5567" y="30809"/>
                  <a:pt x="1772" y="33625"/>
                  <a:pt x="1" y="37630"/>
                </a:cubicBezTo>
                <a:cubicBezTo>
                  <a:pt x="13268" y="36313"/>
                  <a:pt x="47968" y="36298"/>
                  <a:pt x="47968" y="36298"/>
                </a:cubicBezTo>
                <a:cubicBezTo>
                  <a:pt x="47968" y="36298"/>
                  <a:pt x="48862" y="191"/>
                  <a:pt x="48410" y="191"/>
                </a:cubicBezTo>
                <a:lnTo>
                  <a:pt x="48410" y="191"/>
                </a:lnTo>
                <a:cubicBezTo>
                  <a:pt x="48409" y="191"/>
                  <a:pt x="48408" y="191"/>
                  <a:pt x="48407" y="192"/>
                </a:cubicBezTo>
                <a:cubicBezTo>
                  <a:pt x="47655" y="62"/>
                  <a:pt x="46904" y="0"/>
                  <a:pt x="46156" y="0"/>
                </a:cubicBezTo>
                <a:close/>
              </a:path>
            </a:pathLst>
          </a:custGeom>
          <a:solidFill>
            <a:srgbClr val="0C0A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21"/>
          <p:cNvSpPr/>
          <p:nvPr/>
        </p:nvSpPr>
        <p:spPr>
          <a:xfrm rot="-1465334">
            <a:off x="7607721" y="683880"/>
            <a:ext cx="2180953" cy="1163535"/>
          </a:xfrm>
          <a:custGeom>
            <a:rect b="b" l="l" r="r" t="t"/>
            <a:pathLst>
              <a:path extrusionOk="0" h="21102" w="39554">
                <a:moveTo>
                  <a:pt x="7992" y="1"/>
                </a:moveTo>
                <a:cubicBezTo>
                  <a:pt x="6843" y="1"/>
                  <a:pt x="5694" y="117"/>
                  <a:pt x="4571" y="354"/>
                </a:cubicBezTo>
                <a:cubicBezTo>
                  <a:pt x="3458" y="589"/>
                  <a:pt x="2340" y="956"/>
                  <a:pt x="1466" y="1682"/>
                </a:cubicBezTo>
                <a:cubicBezTo>
                  <a:pt x="592" y="2409"/>
                  <a:pt x="0" y="3556"/>
                  <a:pt x="183" y="4678"/>
                </a:cubicBezTo>
                <a:cubicBezTo>
                  <a:pt x="310" y="5456"/>
                  <a:pt x="782" y="6133"/>
                  <a:pt x="1301" y="6728"/>
                </a:cubicBezTo>
                <a:cubicBezTo>
                  <a:pt x="3816" y="9611"/>
                  <a:pt x="7512" y="11103"/>
                  <a:pt x="10859" y="12958"/>
                </a:cubicBezTo>
                <a:cubicBezTo>
                  <a:pt x="13102" y="14201"/>
                  <a:pt x="15230" y="15641"/>
                  <a:pt x="17219" y="17260"/>
                </a:cubicBezTo>
                <a:cubicBezTo>
                  <a:pt x="18554" y="18348"/>
                  <a:pt x="19843" y="19526"/>
                  <a:pt x="21379" y="20304"/>
                </a:cubicBezTo>
                <a:cubicBezTo>
                  <a:pt x="22336" y="20789"/>
                  <a:pt x="23422" y="21101"/>
                  <a:pt x="24486" y="21101"/>
                </a:cubicBezTo>
                <a:cubicBezTo>
                  <a:pt x="25130" y="21101"/>
                  <a:pt x="25767" y="20987"/>
                  <a:pt x="26362" y="20726"/>
                </a:cubicBezTo>
                <a:cubicBezTo>
                  <a:pt x="27068" y="20417"/>
                  <a:pt x="27753" y="19743"/>
                  <a:pt x="27595" y="18989"/>
                </a:cubicBezTo>
                <a:cubicBezTo>
                  <a:pt x="27489" y="18483"/>
                  <a:pt x="27041" y="18134"/>
                  <a:pt x="26617" y="17841"/>
                </a:cubicBezTo>
                <a:cubicBezTo>
                  <a:pt x="21127" y="14061"/>
                  <a:pt x="14392" y="12358"/>
                  <a:pt x="9031" y="8400"/>
                </a:cubicBezTo>
                <a:cubicBezTo>
                  <a:pt x="7923" y="7582"/>
                  <a:pt x="6825" y="6581"/>
                  <a:pt x="6501" y="5244"/>
                </a:cubicBezTo>
                <a:cubicBezTo>
                  <a:pt x="6451" y="5040"/>
                  <a:pt x="6428" y="4802"/>
                  <a:pt x="6563" y="4642"/>
                </a:cubicBezTo>
                <a:cubicBezTo>
                  <a:pt x="6682" y="4501"/>
                  <a:pt x="6883" y="4467"/>
                  <a:pt x="7066" y="4448"/>
                </a:cubicBezTo>
                <a:cubicBezTo>
                  <a:pt x="7449" y="4409"/>
                  <a:pt x="7830" y="4391"/>
                  <a:pt x="8209" y="4391"/>
                </a:cubicBezTo>
                <a:cubicBezTo>
                  <a:pt x="11938" y="4391"/>
                  <a:pt x="15513" y="6179"/>
                  <a:pt x="18975" y="7701"/>
                </a:cubicBezTo>
                <a:cubicBezTo>
                  <a:pt x="24110" y="9957"/>
                  <a:pt x="29635" y="11752"/>
                  <a:pt x="35294" y="11752"/>
                </a:cubicBezTo>
                <a:cubicBezTo>
                  <a:pt x="35591" y="11752"/>
                  <a:pt x="35889" y="11747"/>
                  <a:pt x="36188" y="11737"/>
                </a:cubicBezTo>
                <a:cubicBezTo>
                  <a:pt x="37106" y="11706"/>
                  <a:pt x="39554" y="11854"/>
                  <a:pt x="38803" y="10272"/>
                </a:cubicBezTo>
                <a:cubicBezTo>
                  <a:pt x="38409" y="9443"/>
                  <a:pt x="37581" y="9605"/>
                  <a:pt x="36809" y="9559"/>
                </a:cubicBezTo>
                <a:cubicBezTo>
                  <a:pt x="34143" y="9400"/>
                  <a:pt x="31328" y="8350"/>
                  <a:pt x="28752" y="7649"/>
                </a:cubicBezTo>
                <a:cubicBezTo>
                  <a:pt x="25634" y="6801"/>
                  <a:pt x="22534" y="5790"/>
                  <a:pt x="19705" y="4204"/>
                </a:cubicBezTo>
                <a:cubicBezTo>
                  <a:pt x="18226" y="3374"/>
                  <a:pt x="16833" y="2395"/>
                  <a:pt x="15308" y="1655"/>
                </a:cubicBezTo>
                <a:cubicBezTo>
                  <a:pt x="13676" y="863"/>
                  <a:pt x="11909" y="356"/>
                  <a:pt x="10110" y="132"/>
                </a:cubicBezTo>
                <a:cubicBezTo>
                  <a:pt x="9408" y="45"/>
                  <a:pt x="8700" y="1"/>
                  <a:pt x="7992" y="1"/>
                </a:cubicBezTo>
                <a:close/>
              </a:path>
            </a:pathLst>
          </a:custGeom>
          <a:solidFill>
            <a:srgbClr val="F48C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21"/>
          <p:cNvSpPr/>
          <p:nvPr/>
        </p:nvSpPr>
        <p:spPr>
          <a:xfrm>
            <a:off x="6873225" y="-122612"/>
            <a:ext cx="2755951" cy="710404"/>
          </a:xfrm>
          <a:custGeom>
            <a:rect b="b" l="l" r="r" t="t"/>
            <a:pathLst>
              <a:path extrusionOk="0" h="12522" w="48578">
                <a:moveTo>
                  <a:pt x="3481" y="1"/>
                </a:moveTo>
                <a:cubicBezTo>
                  <a:pt x="2789" y="1"/>
                  <a:pt x="2096" y="56"/>
                  <a:pt x="1412" y="167"/>
                </a:cubicBezTo>
                <a:cubicBezTo>
                  <a:pt x="0" y="397"/>
                  <a:pt x="453" y="1207"/>
                  <a:pt x="1480" y="1443"/>
                </a:cubicBezTo>
                <a:cubicBezTo>
                  <a:pt x="2464" y="1670"/>
                  <a:pt x="3457" y="1789"/>
                  <a:pt x="4432" y="2069"/>
                </a:cubicBezTo>
                <a:cubicBezTo>
                  <a:pt x="6443" y="2645"/>
                  <a:pt x="8363" y="3495"/>
                  <a:pt x="10225" y="4441"/>
                </a:cubicBezTo>
                <a:cubicBezTo>
                  <a:pt x="14020" y="6367"/>
                  <a:pt x="17587" y="8735"/>
                  <a:pt x="21497" y="10439"/>
                </a:cubicBezTo>
                <a:cubicBezTo>
                  <a:pt x="23681" y="11393"/>
                  <a:pt x="25973" y="12130"/>
                  <a:pt x="28349" y="12398"/>
                </a:cubicBezTo>
                <a:cubicBezTo>
                  <a:pt x="29099" y="12483"/>
                  <a:pt x="29850" y="12521"/>
                  <a:pt x="30601" y="12521"/>
                </a:cubicBezTo>
                <a:cubicBezTo>
                  <a:pt x="33073" y="12521"/>
                  <a:pt x="35548" y="12111"/>
                  <a:pt x="37976" y="11609"/>
                </a:cubicBezTo>
                <a:cubicBezTo>
                  <a:pt x="40306" y="11127"/>
                  <a:pt x="42616" y="10560"/>
                  <a:pt x="44905" y="9906"/>
                </a:cubicBezTo>
                <a:cubicBezTo>
                  <a:pt x="46273" y="9518"/>
                  <a:pt x="47724" y="9035"/>
                  <a:pt x="48578" y="7898"/>
                </a:cubicBezTo>
                <a:cubicBezTo>
                  <a:pt x="48374" y="7891"/>
                  <a:pt x="48172" y="7887"/>
                  <a:pt x="47969" y="7887"/>
                </a:cubicBezTo>
                <a:cubicBezTo>
                  <a:pt x="44293" y="7887"/>
                  <a:pt x="40710" y="9117"/>
                  <a:pt x="37062" y="9671"/>
                </a:cubicBezTo>
                <a:cubicBezTo>
                  <a:pt x="35564" y="9900"/>
                  <a:pt x="34054" y="10010"/>
                  <a:pt x="32544" y="10010"/>
                </a:cubicBezTo>
                <a:cubicBezTo>
                  <a:pt x="25806" y="10010"/>
                  <a:pt x="19074" y="7808"/>
                  <a:pt x="13467" y="4030"/>
                </a:cubicBezTo>
                <a:cubicBezTo>
                  <a:pt x="12138" y="3136"/>
                  <a:pt x="10861" y="2153"/>
                  <a:pt x="9435" y="1424"/>
                </a:cubicBezTo>
                <a:cubicBezTo>
                  <a:pt x="7601" y="487"/>
                  <a:pt x="5541" y="1"/>
                  <a:pt x="3481" y="1"/>
                </a:cubicBezTo>
                <a:close/>
              </a:path>
            </a:pathLst>
          </a:custGeom>
          <a:solidFill>
            <a:srgbClr val="F48C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DESIGN 7">
  <p:cSld name="CUSTOM_1_1_1_1_1_1_1_1_1_1_1_1_1_1_2_1">
    <p:spTree>
      <p:nvGrpSpPr>
        <p:cNvPr id="126" name="Shape 126"/>
        <p:cNvGrpSpPr/>
        <p:nvPr/>
      </p:nvGrpSpPr>
      <p:grpSpPr>
        <a:xfrm>
          <a:off x="0" y="0"/>
          <a:ext cx="0" cy="0"/>
          <a:chOff x="0" y="0"/>
          <a:chExt cx="0" cy="0"/>
        </a:xfrm>
      </p:grpSpPr>
      <p:sp>
        <p:nvSpPr>
          <p:cNvPr id="127" name="Google Shape;127;p22"/>
          <p:cNvSpPr txBox="1"/>
          <p:nvPr>
            <p:ph type="title"/>
          </p:nvPr>
        </p:nvSpPr>
        <p:spPr>
          <a:xfrm>
            <a:off x="6020656" y="472211"/>
            <a:ext cx="2504100" cy="896700"/>
          </a:xfrm>
          <a:prstGeom prst="rect">
            <a:avLst/>
          </a:prstGeom>
        </p:spPr>
        <p:txBody>
          <a:bodyPr anchorCtr="0" anchor="t" bIns="91425" lIns="91425" spcFirstLastPara="1" rIns="91425" wrap="square" tIns="91425">
            <a:noAutofit/>
          </a:bodyPr>
          <a:lstStyle>
            <a:lvl1pPr lvl="0" rtl="0" algn="r">
              <a:spcBef>
                <a:spcPts val="0"/>
              </a:spcBef>
              <a:spcAft>
                <a:spcPts val="0"/>
              </a:spcAft>
              <a:buSzPts val="2800"/>
              <a:buNone/>
              <a:defRPr sz="2400"/>
            </a:lvl1pPr>
            <a:lvl2pPr lvl="1" rtl="0" algn="r">
              <a:spcBef>
                <a:spcPts val="0"/>
              </a:spcBef>
              <a:spcAft>
                <a:spcPts val="0"/>
              </a:spcAft>
              <a:buClr>
                <a:srgbClr val="434343"/>
              </a:buClr>
              <a:buSzPts val="2800"/>
              <a:buNone/>
              <a:defRPr>
                <a:solidFill>
                  <a:srgbClr val="434343"/>
                </a:solidFill>
              </a:defRPr>
            </a:lvl2pPr>
            <a:lvl3pPr lvl="2" rtl="0" algn="r">
              <a:spcBef>
                <a:spcPts val="0"/>
              </a:spcBef>
              <a:spcAft>
                <a:spcPts val="0"/>
              </a:spcAft>
              <a:buClr>
                <a:srgbClr val="434343"/>
              </a:buClr>
              <a:buSzPts val="2800"/>
              <a:buNone/>
              <a:defRPr>
                <a:solidFill>
                  <a:srgbClr val="434343"/>
                </a:solidFill>
              </a:defRPr>
            </a:lvl3pPr>
            <a:lvl4pPr lvl="3" rtl="0" algn="r">
              <a:spcBef>
                <a:spcPts val="0"/>
              </a:spcBef>
              <a:spcAft>
                <a:spcPts val="0"/>
              </a:spcAft>
              <a:buClr>
                <a:srgbClr val="434343"/>
              </a:buClr>
              <a:buSzPts val="2800"/>
              <a:buNone/>
              <a:defRPr>
                <a:solidFill>
                  <a:srgbClr val="434343"/>
                </a:solidFill>
              </a:defRPr>
            </a:lvl4pPr>
            <a:lvl5pPr lvl="4" rtl="0" algn="r">
              <a:spcBef>
                <a:spcPts val="0"/>
              </a:spcBef>
              <a:spcAft>
                <a:spcPts val="0"/>
              </a:spcAft>
              <a:buClr>
                <a:srgbClr val="434343"/>
              </a:buClr>
              <a:buSzPts val="2800"/>
              <a:buNone/>
              <a:defRPr>
                <a:solidFill>
                  <a:srgbClr val="434343"/>
                </a:solidFill>
              </a:defRPr>
            </a:lvl5pPr>
            <a:lvl6pPr lvl="5" rtl="0" algn="r">
              <a:spcBef>
                <a:spcPts val="0"/>
              </a:spcBef>
              <a:spcAft>
                <a:spcPts val="0"/>
              </a:spcAft>
              <a:buClr>
                <a:srgbClr val="434343"/>
              </a:buClr>
              <a:buSzPts val="2800"/>
              <a:buNone/>
              <a:defRPr>
                <a:solidFill>
                  <a:srgbClr val="434343"/>
                </a:solidFill>
              </a:defRPr>
            </a:lvl6pPr>
            <a:lvl7pPr lvl="6" rtl="0" algn="r">
              <a:spcBef>
                <a:spcPts val="0"/>
              </a:spcBef>
              <a:spcAft>
                <a:spcPts val="0"/>
              </a:spcAft>
              <a:buClr>
                <a:srgbClr val="434343"/>
              </a:buClr>
              <a:buSzPts val="2800"/>
              <a:buNone/>
              <a:defRPr>
                <a:solidFill>
                  <a:srgbClr val="434343"/>
                </a:solidFill>
              </a:defRPr>
            </a:lvl7pPr>
            <a:lvl8pPr lvl="7" rtl="0" algn="r">
              <a:spcBef>
                <a:spcPts val="0"/>
              </a:spcBef>
              <a:spcAft>
                <a:spcPts val="0"/>
              </a:spcAft>
              <a:buClr>
                <a:srgbClr val="434343"/>
              </a:buClr>
              <a:buSzPts val="2800"/>
              <a:buNone/>
              <a:defRPr>
                <a:solidFill>
                  <a:srgbClr val="434343"/>
                </a:solidFill>
              </a:defRPr>
            </a:lvl8pPr>
            <a:lvl9pPr lvl="8" rtl="0" algn="r">
              <a:spcBef>
                <a:spcPts val="0"/>
              </a:spcBef>
              <a:spcAft>
                <a:spcPts val="0"/>
              </a:spcAft>
              <a:buClr>
                <a:srgbClr val="434343"/>
              </a:buClr>
              <a:buSzPts val="2800"/>
              <a:buNone/>
              <a:defRPr>
                <a:solidFill>
                  <a:srgbClr val="434343"/>
                </a:solidFill>
              </a:defRPr>
            </a:lvl9pPr>
          </a:lstStyle>
          <a:p/>
        </p:txBody>
      </p:sp>
      <p:sp>
        <p:nvSpPr>
          <p:cNvPr id="128" name="Google Shape;128;p22"/>
          <p:cNvSpPr/>
          <p:nvPr/>
        </p:nvSpPr>
        <p:spPr>
          <a:xfrm rot="-2700000">
            <a:off x="-377464" y="-126343"/>
            <a:ext cx="2494109" cy="1151151"/>
          </a:xfrm>
          <a:custGeom>
            <a:rect b="b" l="l" r="r" t="t"/>
            <a:pathLst>
              <a:path extrusionOk="0" h="14974" w="32443">
                <a:moveTo>
                  <a:pt x="672" y="1"/>
                </a:moveTo>
                <a:cubicBezTo>
                  <a:pt x="0" y="1"/>
                  <a:pt x="371" y="552"/>
                  <a:pt x="752" y="1167"/>
                </a:cubicBezTo>
                <a:cubicBezTo>
                  <a:pt x="1890" y="3006"/>
                  <a:pt x="3404" y="4999"/>
                  <a:pt x="5128" y="6320"/>
                </a:cubicBezTo>
                <a:cubicBezTo>
                  <a:pt x="7409" y="8068"/>
                  <a:pt x="10381" y="8604"/>
                  <a:pt x="13245" y="8859"/>
                </a:cubicBezTo>
                <a:cubicBezTo>
                  <a:pt x="16108" y="9114"/>
                  <a:pt x="19040" y="9152"/>
                  <a:pt x="21752" y="10105"/>
                </a:cubicBezTo>
                <a:cubicBezTo>
                  <a:pt x="23440" y="10699"/>
                  <a:pt x="24985" y="11628"/>
                  <a:pt x="26518" y="12550"/>
                </a:cubicBezTo>
                <a:lnTo>
                  <a:pt x="29442" y="14311"/>
                </a:lnTo>
                <a:cubicBezTo>
                  <a:pt x="29989" y="14641"/>
                  <a:pt x="30635" y="14974"/>
                  <a:pt x="31242" y="14974"/>
                </a:cubicBezTo>
                <a:cubicBezTo>
                  <a:pt x="31248" y="14974"/>
                  <a:pt x="31253" y="14974"/>
                  <a:pt x="31258" y="14974"/>
                </a:cubicBezTo>
                <a:cubicBezTo>
                  <a:pt x="31494" y="14974"/>
                  <a:pt x="31726" y="14913"/>
                  <a:pt x="31932" y="14797"/>
                </a:cubicBezTo>
                <a:cubicBezTo>
                  <a:pt x="32170" y="14662"/>
                  <a:pt x="32369" y="14432"/>
                  <a:pt x="32403" y="14162"/>
                </a:cubicBezTo>
                <a:cubicBezTo>
                  <a:pt x="32442" y="13836"/>
                  <a:pt x="32243" y="13531"/>
                  <a:pt x="32032" y="13280"/>
                </a:cubicBezTo>
                <a:cubicBezTo>
                  <a:pt x="31262" y="12372"/>
                  <a:pt x="30209" y="11759"/>
                  <a:pt x="29168" y="11180"/>
                </a:cubicBezTo>
                <a:cubicBezTo>
                  <a:pt x="25785" y="9297"/>
                  <a:pt x="22222" y="7565"/>
                  <a:pt x="18384" y="7046"/>
                </a:cubicBezTo>
                <a:cubicBezTo>
                  <a:pt x="16589" y="6803"/>
                  <a:pt x="14761" y="6832"/>
                  <a:pt x="12984" y="6479"/>
                </a:cubicBezTo>
                <a:cubicBezTo>
                  <a:pt x="9654" y="5819"/>
                  <a:pt x="6734" y="3878"/>
                  <a:pt x="4004" y="1860"/>
                </a:cubicBezTo>
                <a:cubicBezTo>
                  <a:pt x="3168" y="1243"/>
                  <a:pt x="1991" y="164"/>
                  <a:pt x="921" y="19"/>
                </a:cubicBezTo>
                <a:cubicBezTo>
                  <a:pt x="838" y="8"/>
                  <a:pt x="755" y="1"/>
                  <a:pt x="672" y="1"/>
                </a:cubicBezTo>
                <a:close/>
              </a:path>
            </a:pathLst>
          </a:custGeom>
          <a:solidFill>
            <a:srgbClr val="F48C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LINE 3">
  <p:cSld name="CUSTOM_11">
    <p:bg>
      <p:bgPr>
        <a:blipFill>
          <a:blip r:embed="rId2">
            <a:alphaModFix/>
          </a:blip>
          <a:stretch>
            <a:fillRect/>
          </a:stretch>
        </a:blipFill>
      </p:bgPr>
    </p:bg>
    <p:spTree>
      <p:nvGrpSpPr>
        <p:cNvPr id="129" name="Shape 129"/>
        <p:cNvGrpSpPr/>
        <p:nvPr/>
      </p:nvGrpSpPr>
      <p:grpSpPr>
        <a:xfrm>
          <a:off x="0" y="0"/>
          <a:ext cx="0" cy="0"/>
          <a:chOff x="0" y="0"/>
          <a:chExt cx="0" cy="0"/>
        </a:xfrm>
      </p:grpSpPr>
      <p:sp>
        <p:nvSpPr>
          <p:cNvPr id="130" name="Google Shape;130;p23"/>
          <p:cNvSpPr txBox="1"/>
          <p:nvPr>
            <p:ph type="ctrTitle"/>
          </p:nvPr>
        </p:nvSpPr>
        <p:spPr>
          <a:xfrm>
            <a:off x="4155350" y="3229016"/>
            <a:ext cx="3078600" cy="577800"/>
          </a:xfrm>
          <a:prstGeom prst="rect">
            <a:avLst/>
          </a:prstGeom>
        </p:spPr>
        <p:txBody>
          <a:bodyPr anchorCtr="0" anchor="b" bIns="91425" lIns="91425" spcFirstLastPara="1" rIns="91425" wrap="square" tIns="91425">
            <a:noAutofit/>
          </a:bodyPr>
          <a:lstStyle>
            <a:lvl1pPr lvl="0" rtl="0" algn="r">
              <a:spcBef>
                <a:spcPts val="0"/>
              </a:spcBef>
              <a:spcAft>
                <a:spcPts val="0"/>
              </a:spcAft>
              <a:buSzPts val="2400"/>
              <a:buNone/>
              <a:defRPr sz="3600">
                <a:solidFill>
                  <a:schemeClr val="lt1"/>
                </a:solidFill>
              </a:defRPr>
            </a:lvl1pPr>
            <a:lvl2pPr lvl="1" rtl="0" algn="ctr">
              <a:spcBef>
                <a:spcPts val="0"/>
              </a:spcBef>
              <a:spcAft>
                <a:spcPts val="0"/>
              </a:spcAft>
              <a:buClr>
                <a:srgbClr val="434343"/>
              </a:buClr>
              <a:buSzPts val="1800"/>
              <a:buNone/>
              <a:defRPr sz="1800">
                <a:solidFill>
                  <a:srgbClr val="434343"/>
                </a:solidFill>
              </a:defRPr>
            </a:lvl2pPr>
            <a:lvl3pPr lvl="2" rtl="0" algn="ctr">
              <a:spcBef>
                <a:spcPts val="0"/>
              </a:spcBef>
              <a:spcAft>
                <a:spcPts val="0"/>
              </a:spcAft>
              <a:buClr>
                <a:srgbClr val="434343"/>
              </a:buClr>
              <a:buSzPts val="1800"/>
              <a:buNone/>
              <a:defRPr sz="1800">
                <a:solidFill>
                  <a:srgbClr val="434343"/>
                </a:solidFill>
              </a:defRPr>
            </a:lvl3pPr>
            <a:lvl4pPr lvl="3" rtl="0" algn="ctr">
              <a:spcBef>
                <a:spcPts val="0"/>
              </a:spcBef>
              <a:spcAft>
                <a:spcPts val="0"/>
              </a:spcAft>
              <a:buClr>
                <a:srgbClr val="434343"/>
              </a:buClr>
              <a:buSzPts val="1800"/>
              <a:buNone/>
              <a:defRPr sz="1800">
                <a:solidFill>
                  <a:srgbClr val="434343"/>
                </a:solidFill>
              </a:defRPr>
            </a:lvl4pPr>
            <a:lvl5pPr lvl="4" rtl="0" algn="ctr">
              <a:spcBef>
                <a:spcPts val="0"/>
              </a:spcBef>
              <a:spcAft>
                <a:spcPts val="0"/>
              </a:spcAft>
              <a:buClr>
                <a:srgbClr val="434343"/>
              </a:buClr>
              <a:buSzPts val="1800"/>
              <a:buNone/>
              <a:defRPr sz="1800">
                <a:solidFill>
                  <a:srgbClr val="434343"/>
                </a:solidFill>
              </a:defRPr>
            </a:lvl5pPr>
            <a:lvl6pPr lvl="5" rtl="0" algn="ctr">
              <a:spcBef>
                <a:spcPts val="0"/>
              </a:spcBef>
              <a:spcAft>
                <a:spcPts val="0"/>
              </a:spcAft>
              <a:buClr>
                <a:srgbClr val="434343"/>
              </a:buClr>
              <a:buSzPts val="1800"/>
              <a:buNone/>
              <a:defRPr sz="1800">
                <a:solidFill>
                  <a:srgbClr val="434343"/>
                </a:solidFill>
              </a:defRPr>
            </a:lvl6pPr>
            <a:lvl7pPr lvl="6" rtl="0" algn="ctr">
              <a:spcBef>
                <a:spcPts val="0"/>
              </a:spcBef>
              <a:spcAft>
                <a:spcPts val="0"/>
              </a:spcAft>
              <a:buClr>
                <a:srgbClr val="434343"/>
              </a:buClr>
              <a:buSzPts val="1800"/>
              <a:buNone/>
              <a:defRPr sz="1800">
                <a:solidFill>
                  <a:srgbClr val="434343"/>
                </a:solidFill>
              </a:defRPr>
            </a:lvl7pPr>
            <a:lvl8pPr lvl="7" rtl="0" algn="ctr">
              <a:spcBef>
                <a:spcPts val="0"/>
              </a:spcBef>
              <a:spcAft>
                <a:spcPts val="0"/>
              </a:spcAft>
              <a:buClr>
                <a:srgbClr val="434343"/>
              </a:buClr>
              <a:buSzPts val="1800"/>
              <a:buNone/>
              <a:defRPr sz="1800">
                <a:solidFill>
                  <a:srgbClr val="434343"/>
                </a:solidFill>
              </a:defRPr>
            </a:lvl8pPr>
            <a:lvl9pPr lvl="8" rtl="0" algn="ctr">
              <a:spcBef>
                <a:spcPts val="0"/>
              </a:spcBef>
              <a:spcAft>
                <a:spcPts val="0"/>
              </a:spcAft>
              <a:buClr>
                <a:srgbClr val="434343"/>
              </a:buClr>
              <a:buSzPts val="1800"/>
              <a:buNone/>
              <a:defRPr sz="1800">
                <a:solidFill>
                  <a:srgbClr val="434343"/>
                </a:solidFill>
              </a:defRPr>
            </a:lvl9pPr>
          </a:lstStyle>
          <a:p/>
        </p:txBody>
      </p:sp>
      <p:sp>
        <p:nvSpPr>
          <p:cNvPr id="131" name="Google Shape;131;p23"/>
          <p:cNvSpPr txBox="1"/>
          <p:nvPr>
            <p:ph idx="1" type="subTitle"/>
          </p:nvPr>
        </p:nvSpPr>
        <p:spPr>
          <a:xfrm>
            <a:off x="5285150" y="3690466"/>
            <a:ext cx="1948800" cy="577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1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132" name="Google Shape;132;p23"/>
          <p:cNvSpPr txBox="1"/>
          <p:nvPr>
            <p:ph hasCustomPrompt="1" idx="2" type="title"/>
          </p:nvPr>
        </p:nvSpPr>
        <p:spPr>
          <a:xfrm>
            <a:off x="1870124" y="1225169"/>
            <a:ext cx="1753800" cy="5778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5500"/>
              <a:buNone/>
              <a:defRPr sz="9600"/>
            </a:lvl1pPr>
            <a:lvl2pPr lvl="1" rtl="0" algn="ctr">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 TEXT">
  <p:cSld name="CUSTOM_7">
    <p:bg>
      <p:bgPr>
        <a:solidFill>
          <a:schemeClr val="dk1"/>
        </a:solidFill>
      </p:bgPr>
    </p:bg>
    <p:spTree>
      <p:nvGrpSpPr>
        <p:cNvPr id="133" name="Shape 133"/>
        <p:cNvGrpSpPr/>
        <p:nvPr/>
      </p:nvGrpSpPr>
      <p:grpSpPr>
        <a:xfrm>
          <a:off x="0" y="0"/>
          <a:ext cx="0" cy="0"/>
          <a:chOff x="0" y="0"/>
          <a:chExt cx="0" cy="0"/>
        </a:xfrm>
      </p:grpSpPr>
      <p:sp>
        <p:nvSpPr>
          <p:cNvPr id="134" name="Google Shape;134;p24"/>
          <p:cNvSpPr/>
          <p:nvPr/>
        </p:nvSpPr>
        <p:spPr>
          <a:xfrm flipH="1">
            <a:off x="9125186" y="2419108"/>
            <a:ext cx="176" cy="172"/>
          </a:xfrm>
          <a:custGeom>
            <a:rect b="b" l="l" r="r" t="t"/>
            <a:pathLst>
              <a:path extrusionOk="0" h="1" w="1">
                <a:moveTo>
                  <a:pt x="0" y="0"/>
                </a:moveTo>
                <a:lnTo>
                  <a:pt x="0"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4"/>
          <p:cNvSpPr/>
          <p:nvPr/>
        </p:nvSpPr>
        <p:spPr>
          <a:xfrm flipH="1">
            <a:off x="1143933" y="9122"/>
            <a:ext cx="176" cy="172"/>
          </a:xfrm>
          <a:custGeom>
            <a:rect b="b" l="l" r="r" t="t"/>
            <a:pathLst>
              <a:path extrusionOk="0" h="1" w="1">
                <a:moveTo>
                  <a:pt x="0" y="1"/>
                </a:moveTo>
                <a:lnTo>
                  <a:pt x="0" y="1"/>
                </a:lnTo>
                <a:lnTo>
                  <a:pt x="0"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24"/>
          <p:cNvSpPr/>
          <p:nvPr/>
        </p:nvSpPr>
        <p:spPr>
          <a:xfrm flipH="1">
            <a:off x="1143933" y="9122"/>
            <a:ext cx="176" cy="172"/>
          </a:xfrm>
          <a:custGeom>
            <a:rect b="b" l="l" r="r" t="t"/>
            <a:pathLst>
              <a:path extrusionOk="0" h="1" w="1">
                <a:moveTo>
                  <a:pt x="0" y="1"/>
                </a:moveTo>
                <a:lnTo>
                  <a:pt x="0" y="1"/>
                </a:lnTo>
                <a:lnTo>
                  <a:pt x="0"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4"/>
          <p:cNvSpPr/>
          <p:nvPr/>
        </p:nvSpPr>
        <p:spPr>
          <a:xfrm flipH="1">
            <a:off x="9125186" y="1507984"/>
            <a:ext cx="176" cy="172"/>
          </a:xfrm>
          <a:custGeom>
            <a:rect b="b" l="l" r="r" t="t"/>
            <a:pathLst>
              <a:path extrusionOk="0" h="1" w="1">
                <a:moveTo>
                  <a:pt x="0" y="0"/>
                </a:moveTo>
                <a:lnTo>
                  <a:pt x="0" y="0"/>
                </a:lnTo>
                <a:lnTo>
                  <a:pt x="0"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24"/>
          <p:cNvSpPr/>
          <p:nvPr/>
        </p:nvSpPr>
        <p:spPr>
          <a:xfrm>
            <a:off x="7999307" y="9122"/>
            <a:ext cx="176" cy="172"/>
          </a:xfrm>
          <a:custGeom>
            <a:rect b="b" l="l" r="r" t="t"/>
            <a:pathLst>
              <a:path extrusionOk="0" h="1" w="1">
                <a:moveTo>
                  <a:pt x="0" y="1"/>
                </a:moveTo>
                <a:lnTo>
                  <a:pt x="0" y="1"/>
                </a:lnTo>
                <a:lnTo>
                  <a:pt x="0"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24"/>
          <p:cNvSpPr/>
          <p:nvPr/>
        </p:nvSpPr>
        <p:spPr>
          <a:xfrm>
            <a:off x="7999307" y="9122"/>
            <a:ext cx="176" cy="172"/>
          </a:xfrm>
          <a:custGeom>
            <a:rect b="b" l="l" r="r" t="t"/>
            <a:pathLst>
              <a:path extrusionOk="0" h="1" w="1">
                <a:moveTo>
                  <a:pt x="0" y="1"/>
                </a:moveTo>
                <a:lnTo>
                  <a:pt x="0" y="1"/>
                </a:lnTo>
                <a:lnTo>
                  <a:pt x="0"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24"/>
          <p:cNvSpPr/>
          <p:nvPr/>
        </p:nvSpPr>
        <p:spPr>
          <a:xfrm flipH="1">
            <a:off x="1143933" y="9122"/>
            <a:ext cx="176" cy="172"/>
          </a:xfrm>
          <a:custGeom>
            <a:rect b="b" l="l" r="r" t="t"/>
            <a:pathLst>
              <a:path extrusionOk="0" h="1" w="1">
                <a:moveTo>
                  <a:pt x="0" y="1"/>
                </a:moveTo>
                <a:lnTo>
                  <a:pt x="0" y="1"/>
                </a:lnTo>
                <a:lnTo>
                  <a:pt x="0"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4"/>
          <p:cNvSpPr txBox="1"/>
          <p:nvPr>
            <p:ph idx="1" type="subTitle"/>
          </p:nvPr>
        </p:nvSpPr>
        <p:spPr>
          <a:xfrm flipH="1">
            <a:off x="2001775" y="2802050"/>
            <a:ext cx="5140500" cy="670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accent1"/>
                </a:solidFill>
              </a:defRPr>
            </a:lvl1pPr>
            <a:lvl2pPr lvl="1" rtl="0" algn="ctr">
              <a:lnSpc>
                <a:spcPct val="100000"/>
              </a:lnSpc>
              <a:spcBef>
                <a:spcPts val="0"/>
              </a:spcBef>
              <a:spcAft>
                <a:spcPts val="0"/>
              </a:spcAft>
              <a:buSzPts val="1400"/>
              <a:buNone/>
              <a:defRPr sz="1400"/>
            </a:lvl2pPr>
            <a:lvl3pPr lvl="2" rtl="0" algn="ctr">
              <a:lnSpc>
                <a:spcPct val="100000"/>
              </a:lnSpc>
              <a:spcBef>
                <a:spcPts val="0"/>
              </a:spcBef>
              <a:spcAft>
                <a:spcPts val="0"/>
              </a:spcAft>
              <a:buSzPts val="1400"/>
              <a:buNone/>
              <a:defRPr sz="1400"/>
            </a:lvl3pPr>
            <a:lvl4pPr lvl="3" rtl="0" algn="ctr">
              <a:lnSpc>
                <a:spcPct val="100000"/>
              </a:lnSpc>
              <a:spcBef>
                <a:spcPts val="0"/>
              </a:spcBef>
              <a:spcAft>
                <a:spcPts val="0"/>
              </a:spcAft>
              <a:buSzPts val="1400"/>
              <a:buNone/>
              <a:defRPr sz="1400"/>
            </a:lvl4pPr>
            <a:lvl5pPr lvl="4" rtl="0" algn="ctr">
              <a:lnSpc>
                <a:spcPct val="100000"/>
              </a:lnSpc>
              <a:spcBef>
                <a:spcPts val="0"/>
              </a:spcBef>
              <a:spcAft>
                <a:spcPts val="0"/>
              </a:spcAft>
              <a:buSzPts val="1400"/>
              <a:buNone/>
              <a:defRPr sz="1400"/>
            </a:lvl5pPr>
            <a:lvl6pPr lvl="5" rtl="0" algn="ctr">
              <a:lnSpc>
                <a:spcPct val="100000"/>
              </a:lnSpc>
              <a:spcBef>
                <a:spcPts val="0"/>
              </a:spcBef>
              <a:spcAft>
                <a:spcPts val="0"/>
              </a:spcAft>
              <a:buSzPts val="1400"/>
              <a:buNone/>
              <a:defRPr sz="1400"/>
            </a:lvl6pPr>
            <a:lvl7pPr lvl="6" rtl="0" algn="ctr">
              <a:lnSpc>
                <a:spcPct val="100000"/>
              </a:lnSpc>
              <a:spcBef>
                <a:spcPts val="0"/>
              </a:spcBef>
              <a:spcAft>
                <a:spcPts val="0"/>
              </a:spcAft>
              <a:buSzPts val="1400"/>
              <a:buNone/>
              <a:defRPr sz="1400"/>
            </a:lvl7pPr>
            <a:lvl8pPr lvl="7" rtl="0" algn="ctr">
              <a:lnSpc>
                <a:spcPct val="100000"/>
              </a:lnSpc>
              <a:spcBef>
                <a:spcPts val="0"/>
              </a:spcBef>
              <a:spcAft>
                <a:spcPts val="0"/>
              </a:spcAft>
              <a:buSzPts val="1400"/>
              <a:buNone/>
              <a:defRPr sz="1400"/>
            </a:lvl8pPr>
            <a:lvl9pPr lvl="8" rtl="0" algn="ctr">
              <a:lnSpc>
                <a:spcPct val="100000"/>
              </a:lnSpc>
              <a:spcBef>
                <a:spcPts val="0"/>
              </a:spcBef>
              <a:spcAft>
                <a:spcPts val="0"/>
              </a:spcAft>
              <a:buSzPts val="1400"/>
              <a:buNone/>
              <a:defRPr sz="1400"/>
            </a:lvl9pPr>
          </a:lstStyle>
          <a:p/>
        </p:txBody>
      </p:sp>
      <p:sp>
        <p:nvSpPr>
          <p:cNvPr id="142" name="Google Shape;142;p24"/>
          <p:cNvSpPr txBox="1"/>
          <p:nvPr>
            <p:ph hasCustomPrompt="1" type="title"/>
          </p:nvPr>
        </p:nvSpPr>
        <p:spPr>
          <a:xfrm flipH="1">
            <a:off x="2001775" y="1781925"/>
            <a:ext cx="5140500" cy="11037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7200"/>
              <a:buNone/>
              <a:defRPr sz="7200">
                <a:solidFill>
                  <a:schemeClr val="accent3"/>
                </a:solidFill>
              </a:defRPr>
            </a:lvl1pPr>
            <a:lvl2pPr lvl="1" rtl="0" algn="ctr">
              <a:spcBef>
                <a:spcPts val="0"/>
              </a:spcBef>
              <a:spcAft>
                <a:spcPts val="0"/>
              </a:spcAft>
              <a:buSzPts val="7200"/>
              <a:buFont typeface="Fira Sans Extra Condensed Medium"/>
              <a:buNone/>
              <a:defRPr sz="7200">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SzPts val="7200"/>
              <a:buFont typeface="Fira Sans Extra Condensed Medium"/>
              <a:buNone/>
              <a:defRPr sz="7200">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SzPts val="7200"/>
              <a:buFont typeface="Fira Sans Extra Condensed Medium"/>
              <a:buNone/>
              <a:defRPr sz="7200">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SzPts val="7200"/>
              <a:buFont typeface="Fira Sans Extra Condensed Medium"/>
              <a:buNone/>
              <a:defRPr sz="7200">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SzPts val="7200"/>
              <a:buFont typeface="Fira Sans Extra Condensed Medium"/>
              <a:buNone/>
              <a:defRPr sz="7200">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SzPts val="7200"/>
              <a:buFont typeface="Fira Sans Extra Condensed Medium"/>
              <a:buNone/>
              <a:defRPr sz="7200">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SzPts val="7200"/>
              <a:buFont typeface="Fira Sans Extra Condensed Medium"/>
              <a:buNone/>
              <a:defRPr sz="7200">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SzPts val="7200"/>
              <a:buFont typeface="Fira Sans Extra Condensed Medium"/>
              <a:buNone/>
              <a:defRPr sz="7200">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 TEXT">
  <p:cSld name="CUSTOM_8">
    <p:bg>
      <p:bgPr>
        <a:blipFill>
          <a:blip r:embed="rId2">
            <a:alphaModFix/>
          </a:blip>
          <a:stretch>
            <a:fillRect/>
          </a:stretch>
        </a:blipFill>
      </p:bgPr>
    </p:bg>
    <p:spTree>
      <p:nvGrpSpPr>
        <p:cNvPr id="143" name="Shape 143"/>
        <p:cNvGrpSpPr/>
        <p:nvPr/>
      </p:nvGrpSpPr>
      <p:grpSpPr>
        <a:xfrm>
          <a:off x="0" y="0"/>
          <a:ext cx="0" cy="0"/>
          <a:chOff x="0" y="0"/>
          <a:chExt cx="0" cy="0"/>
        </a:xfrm>
      </p:grpSpPr>
      <p:sp>
        <p:nvSpPr>
          <p:cNvPr id="144" name="Google Shape;144;p25"/>
          <p:cNvSpPr/>
          <p:nvPr/>
        </p:nvSpPr>
        <p:spPr>
          <a:xfrm>
            <a:off x="7988691" y="9122"/>
            <a:ext cx="176" cy="172"/>
          </a:xfrm>
          <a:custGeom>
            <a:rect b="b" l="l" r="r" t="t"/>
            <a:pathLst>
              <a:path extrusionOk="0" h="1" w="1">
                <a:moveTo>
                  <a:pt x="0" y="1"/>
                </a:moveTo>
                <a:lnTo>
                  <a:pt x="0" y="1"/>
                </a:lnTo>
                <a:lnTo>
                  <a:pt x="0"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5"/>
          <p:cNvSpPr/>
          <p:nvPr/>
        </p:nvSpPr>
        <p:spPr>
          <a:xfrm>
            <a:off x="7988691" y="9122"/>
            <a:ext cx="176" cy="172"/>
          </a:xfrm>
          <a:custGeom>
            <a:rect b="b" l="l" r="r" t="t"/>
            <a:pathLst>
              <a:path extrusionOk="0" h="1" w="1">
                <a:moveTo>
                  <a:pt x="0" y="1"/>
                </a:moveTo>
                <a:lnTo>
                  <a:pt x="0" y="1"/>
                </a:lnTo>
                <a:lnTo>
                  <a:pt x="0"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5"/>
          <p:cNvSpPr/>
          <p:nvPr/>
        </p:nvSpPr>
        <p:spPr>
          <a:xfrm>
            <a:off x="7439" y="1507984"/>
            <a:ext cx="176" cy="172"/>
          </a:xfrm>
          <a:custGeom>
            <a:rect b="b" l="l" r="r" t="t"/>
            <a:pathLst>
              <a:path extrusionOk="0" h="1" w="1">
                <a:moveTo>
                  <a:pt x="0" y="0"/>
                </a:moveTo>
                <a:lnTo>
                  <a:pt x="0" y="0"/>
                </a:lnTo>
                <a:lnTo>
                  <a:pt x="0"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5"/>
          <p:cNvSpPr/>
          <p:nvPr/>
        </p:nvSpPr>
        <p:spPr>
          <a:xfrm flipH="1">
            <a:off x="1133317" y="9122"/>
            <a:ext cx="176" cy="172"/>
          </a:xfrm>
          <a:custGeom>
            <a:rect b="b" l="l" r="r" t="t"/>
            <a:pathLst>
              <a:path extrusionOk="0" h="1" w="1">
                <a:moveTo>
                  <a:pt x="0" y="1"/>
                </a:moveTo>
                <a:lnTo>
                  <a:pt x="0" y="1"/>
                </a:lnTo>
                <a:lnTo>
                  <a:pt x="0"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5"/>
          <p:cNvSpPr/>
          <p:nvPr/>
        </p:nvSpPr>
        <p:spPr>
          <a:xfrm flipH="1">
            <a:off x="1133317" y="9122"/>
            <a:ext cx="176" cy="172"/>
          </a:xfrm>
          <a:custGeom>
            <a:rect b="b" l="l" r="r" t="t"/>
            <a:pathLst>
              <a:path extrusionOk="0" h="1" w="1">
                <a:moveTo>
                  <a:pt x="0" y="1"/>
                </a:moveTo>
                <a:lnTo>
                  <a:pt x="0" y="1"/>
                </a:lnTo>
                <a:lnTo>
                  <a:pt x="0"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5"/>
          <p:cNvSpPr/>
          <p:nvPr/>
        </p:nvSpPr>
        <p:spPr>
          <a:xfrm>
            <a:off x="7988691" y="9122"/>
            <a:ext cx="176" cy="172"/>
          </a:xfrm>
          <a:custGeom>
            <a:rect b="b" l="l" r="r" t="t"/>
            <a:pathLst>
              <a:path extrusionOk="0" h="1" w="1">
                <a:moveTo>
                  <a:pt x="0" y="1"/>
                </a:moveTo>
                <a:lnTo>
                  <a:pt x="0" y="1"/>
                </a:lnTo>
                <a:lnTo>
                  <a:pt x="0"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5"/>
          <p:cNvSpPr/>
          <p:nvPr/>
        </p:nvSpPr>
        <p:spPr>
          <a:xfrm>
            <a:off x="7439" y="2419108"/>
            <a:ext cx="176" cy="172"/>
          </a:xfrm>
          <a:custGeom>
            <a:rect b="b" l="l" r="r" t="t"/>
            <a:pathLst>
              <a:path extrusionOk="0" h="1" w="1">
                <a:moveTo>
                  <a:pt x="0" y="0"/>
                </a:moveTo>
                <a:lnTo>
                  <a:pt x="0"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5"/>
          <p:cNvSpPr txBox="1"/>
          <p:nvPr>
            <p:ph idx="1" type="subTitle"/>
          </p:nvPr>
        </p:nvSpPr>
        <p:spPr>
          <a:xfrm>
            <a:off x="5773525" y="1349272"/>
            <a:ext cx="2268900" cy="6705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sz="1400"/>
            </a:lvl2pPr>
            <a:lvl3pPr lvl="2" rtl="0" algn="ctr">
              <a:lnSpc>
                <a:spcPct val="100000"/>
              </a:lnSpc>
              <a:spcBef>
                <a:spcPts val="0"/>
              </a:spcBef>
              <a:spcAft>
                <a:spcPts val="0"/>
              </a:spcAft>
              <a:buSzPts val="1400"/>
              <a:buNone/>
              <a:defRPr sz="1400"/>
            </a:lvl3pPr>
            <a:lvl4pPr lvl="3" rtl="0" algn="ctr">
              <a:lnSpc>
                <a:spcPct val="100000"/>
              </a:lnSpc>
              <a:spcBef>
                <a:spcPts val="0"/>
              </a:spcBef>
              <a:spcAft>
                <a:spcPts val="0"/>
              </a:spcAft>
              <a:buSzPts val="1400"/>
              <a:buNone/>
              <a:defRPr sz="1400"/>
            </a:lvl4pPr>
            <a:lvl5pPr lvl="4" rtl="0" algn="ctr">
              <a:lnSpc>
                <a:spcPct val="100000"/>
              </a:lnSpc>
              <a:spcBef>
                <a:spcPts val="0"/>
              </a:spcBef>
              <a:spcAft>
                <a:spcPts val="0"/>
              </a:spcAft>
              <a:buSzPts val="1400"/>
              <a:buNone/>
              <a:defRPr sz="1400"/>
            </a:lvl5pPr>
            <a:lvl6pPr lvl="5" rtl="0" algn="ctr">
              <a:lnSpc>
                <a:spcPct val="100000"/>
              </a:lnSpc>
              <a:spcBef>
                <a:spcPts val="0"/>
              </a:spcBef>
              <a:spcAft>
                <a:spcPts val="0"/>
              </a:spcAft>
              <a:buSzPts val="1400"/>
              <a:buNone/>
              <a:defRPr sz="1400"/>
            </a:lvl6pPr>
            <a:lvl7pPr lvl="6" rtl="0" algn="ctr">
              <a:lnSpc>
                <a:spcPct val="100000"/>
              </a:lnSpc>
              <a:spcBef>
                <a:spcPts val="0"/>
              </a:spcBef>
              <a:spcAft>
                <a:spcPts val="0"/>
              </a:spcAft>
              <a:buSzPts val="1400"/>
              <a:buNone/>
              <a:defRPr sz="1400"/>
            </a:lvl7pPr>
            <a:lvl8pPr lvl="7" rtl="0" algn="ctr">
              <a:lnSpc>
                <a:spcPct val="100000"/>
              </a:lnSpc>
              <a:spcBef>
                <a:spcPts val="0"/>
              </a:spcBef>
              <a:spcAft>
                <a:spcPts val="0"/>
              </a:spcAft>
              <a:buSzPts val="1400"/>
              <a:buNone/>
              <a:defRPr sz="1400"/>
            </a:lvl8pPr>
            <a:lvl9pPr lvl="8" rtl="0" algn="ctr">
              <a:lnSpc>
                <a:spcPct val="100000"/>
              </a:lnSpc>
              <a:spcBef>
                <a:spcPts val="0"/>
              </a:spcBef>
              <a:spcAft>
                <a:spcPts val="0"/>
              </a:spcAft>
              <a:buSzPts val="1400"/>
              <a:buNone/>
              <a:defRPr sz="1400"/>
            </a:lvl9pPr>
          </a:lstStyle>
          <a:p/>
        </p:txBody>
      </p:sp>
      <p:sp>
        <p:nvSpPr>
          <p:cNvPr id="152" name="Google Shape;152;p25"/>
          <p:cNvSpPr txBox="1"/>
          <p:nvPr>
            <p:ph hasCustomPrompt="1" type="title"/>
          </p:nvPr>
        </p:nvSpPr>
        <p:spPr>
          <a:xfrm>
            <a:off x="3284425" y="767426"/>
            <a:ext cx="4758000" cy="5778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SzPts val="6000"/>
              <a:buNone/>
              <a:defRPr sz="6000"/>
            </a:lvl1pPr>
            <a:lvl2pPr lvl="1" rtl="0" algn="ctr">
              <a:spcBef>
                <a:spcPts val="0"/>
              </a:spcBef>
              <a:spcAft>
                <a:spcPts val="0"/>
              </a:spcAft>
              <a:buClr>
                <a:srgbClr val="434343"/>
              </a:buClr>
              <a:buSzPts val="7200"/>
              <a:buFont typeface="Fira Sans Extra Condensed Medium"/>
              <a:buNone/>
              <a:defRPr sz="7200">
                <a:solidFill>
                  <a:srgbClr val="434343"/>
                </a:solidFill>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Clr>
                <a:srgbClr val="434343"/>
              </a:buClr>
              <a:buSzPts val="7200"/>
              <a:buFont typeface="Fira Sans Extra Condensed Medium"/>
              <a:buNone/>
              <a:defRPr sz="7200">
                <a:solidFill>
                  <a:srgbClr val="434343"/>
                </a:solidFill>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Clr>
                <a:srgbClr val="434343"/>
              </a:buClr>
              <a:buSzPts val="7200"/>
              <a:buFont typeface="Fira Sans Extra Condensed Medium"/>
              <a:buNone/>
              <a:defRPr sz="7200">
                <a:solidFill>
                  <a:srgbClr val="434343"/>
                </a:solidFill>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Clr>
                <a:srgbClr val="434343"/>
              </a:buClr>
              <a:buSzPts val="7200"/>
              <a:buFont typeface="Fira Sans Extra Condensed Medium"/>
              <a:buNone/>
              <a:defRPr sz="7200">
                <a:solidFill>
                  <a:srgbClr val="434343"/>
                </a:solidFill>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Clr>
                <a:srgbClr val="434343"/>
              </a:buClr>
              <a:buSzPts val="7200"/>
              <a:buFont typeface="Fira Sans Extra Condensed Medium"/>
              <a:buNone/>
              <a:defRPr sz="7200">
                <a:solidFill>
                  <a:srgbClr val="434343"/>
                </a:solidFill>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Clr>
                <a:srgbClr val="434343"/>
              </a:buClr>
              <a:buSzPts val="7200"/>
              <a:buFont typeface="Fira Sans Extra Condensed Medium"/>
              <a:buNone/>
              <a:defRPr sz="7200">
                <a:solidFill>
                  <a:srgbClr val="434343"/>
                </a:solidFill>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Clr>
                <a:srgbClr val="434343"/>
              </a:buClr>
              <a:buSzPts val="7200"/>
              <a:buFont typeface="Fira Sans Extra Condensed Medium"/>
              <a:buNone/>
              <a:defRPr sz="7200">
                <a:solidFill>
                  <a:srgbClr val="434343"/>
                </a:solidFill>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Clr>
                <a:srgbClr val="434343"/>
              </a:buClr>
              <a:buSzPts val="7200"/>
              <a:buFont typeface="Fira Sans Extra Condensed Medium"/>
              <a:buNone/>
              <a:defRPr sz="7200">
                <a:solidFill>
                  <a:srgbClr val="434343"/>
                </a:solidFill>
                <a:latin typeface="Fira Sans Extra Condensed Medium"/>
                <a:ea typeface="Fira Sans Extra Condensed Medium"/>
                <a:cs typeface="Fira Sans Extra Condensed Medium"/>
                <a:sym typeface="Fira Sans Extra Condensed Medium"/>
              </a:defRPr>
            </a:lvl9pPr>
          </a:lstStyle>
          <a:p>
            <a:r>
              <a:t>xx%</a:t>
            </a:r>
          </a:p>
        </p:txBody>
      </p:sp>
      <p:sp>
        <p:nvSpPr>
          <p:cNvPr id="153" name="Google Shape;153;p25"/>
          <p:cNvSpPr txBox="1"/>
          <p:nvPr>
            <p:ph idx="2" type="subTitle"/>
          </p:nvPr>
        </p:nvSpPr>
        <p:spPr>
          <a:xfrm>
            <a:off x="632944" y="2697222"/>
            <a:ext cx="2268900" cy="670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sz="1400"/>
            </a:lvl2pPr>
            <a:lvl3pPr lvl="2" rtl="0" algn="ctr">
              <a:lnSpc>
                <a:spcPct val="100000"/>
              </a:lnSpc>
              <a:spcBef>
                <a:spcPts val="0"/>
              </a:spcBef>
              <a:spcAft>
                <a:spcPts val="0"/>
              </a:spcAft>
              <a:buSzPts val="1400"/>
              <a:buNone/>
              <a:defRPr sz="1400"/>
            </a:lvl3pPr>
            <a:lvl4pPr lvl="3" rtl="0" algn="ctr">
              <a:lnSpc>
                <a:spcPct val="100000"/>
              </a:lnSpc>
              <a:spcBef>
                <a:spcPts val="0"/>
              </a:spcBef>
              <a:spcAft>
                <a:spcPts val="0"/>
              </a:spcAft>
              <a:buSzPts val="1400"/>
              <a:buNone/>
              <a:defRPr sz="1400"/>
            </a:lvl4pPr>
            <a:lvl5pPr lvl="4" rtl="0" algn="ctr">
              <a:lnSpc>
                <a:spcPct val="100000"/>
              </a:lnSpc>
              <a:spcBef>
                <a:spcPts val="0"/>
              </a:spcBef>
              <a:spcAft>
                <a:spcPts val="0"/>
              </a:spcAft>
              <a:buSzPts val="1400"/>
              <a:buNone/>
              <a:defRPr sz="1400"/>
            </a:lvl5pPr>
            <a:lvl6pPr lvl="5" rtl="0" algn="ctr">
              <a:lnSpc>
                <a:spcPct val="100000"/>
              </a:lnSpc>
              <a:spcBef>
                <a:spcPts val="0"/>
              </a:spcBef>
              <a:spcAft>
                <a:spcPts val="0"/>
              </a:spcAft>
              <a:buSzPts val="1400"/>
              <a:buNone/>
              <a:defRPr sz="1400"/>
            </a:lvl6pPr>
            <a:lvl7pPr lvl="6" rtl="0" algn="ctr">
              <a:lnSpc>
                <a:spcPct val="100000"/>
              </a:lnSpc>
              <a:spcBef>
                <a:spcPts val="0"/>
              </a:spcBef>
              <a:spcAft>
                <a:spcPts val="0"/>
              </a:spcAft>
              <a:buSzPts val="1400"/>
              <a:buNone/>
              <a:defRPr sz="1400"/>
            </a:lvl7pPr>
            <a:lvl8pPr lvl="7" rtl="0" algn="ctr">
              <a:lnSpc>
                <a:spcPct val="100000"/>
              </a:lnSpc>
              <a:spcBef>
                <a:spcPts val="0"/>
              </a:spcBef>
              <a:spcAft>
                <a:spcPts val="0"/>
              </a:spcAft>
              <a:buSzPts val="1400"/>
              <a:buNone/>
              <a:defRPr sz="1400"/>
            </a:lvl8pPr>
            <a:lvl9pPr lvl="8" rtl="0" algn="ctr">
              <a:lnSpc>
                <a:spcPct val="100000"/>
              </a:lnSpc>
              <a:spcBef>
                <a:spcPts val="0"/>
              </a:spcBef>
              <a:spcAft>
                <a:spcPts val="0"/>
              </a:spcAft>
              <a:buSzPts val="1400"/>
              <a:buNone/>
              <a:defRPr sz="1400"/>
            </a:lvl9pPr>
          </a:lstStyle>
          <a:p/>
        </p:txBody>
      </p:sp>
      <p:sp>
        <p:nvSpPr>
          <p:cNvPr id="154" name="Google Shape;154;p25"/>
          <p:cNvSpPr txBox="1"/>
          <p:nvPr>
            <p:ph hasCustomPrompt="1" idx="3" type="title"/>
          </p:nvPr>
        </p:nvSpPr>
        <p:spPr>
          <a:xfrm>
            <a:off x="632939" y="2115376"/>
            <a:ext cx="4758000" cy="5778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6000"/>
              <a:buNone/>
              <a:defRPr sz="6000">
                <a:solidFill>
                  <a:schemeClr val="accent1"/>
                </a:solidFill>
              </a:defRPr>
            </a:lvl1pPr>
            <a:lvl2pPr lvl="1" rtl="0" algn="ctr">
              <a:spcBef>
                <a:spcPts val="0"/>
              </a:spcBef>
              <a:spcAft>
                <a:spcPts val="0"/>
              </a:spcAft>
              <a:buClr>
                <a:srgbClr val="434343"/>
              </a:buClr>
              <a:buSzPts val="7200"/>
              <a:buFont typeface="Fira Sans Extra Condensed Medium"/>
              <a:buNone/>
              <a:defRPr sz="7200">
                <a:solidFill>
                  <a:srgbClr val="434343"/>
                </a:solidFill>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Clr>
                <a:srgbClr val="434343"/>
              </a:buClr>
              <a:buSzPts val="7200"/>
              <a:buFont typeface="Fira Sans Extra Condensed Medium"/>
              <a:buNone/>
              <a:defRPr sz="7200">
                <a:solidFill>
                  <a:srgbClr val="434343"/>
                </a:solidFill>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Clr>
                <a:srgbClr val="434343"/>
              </a:buClr>
              <a:buSzPts val="7200"/>
              <a:buFont typeface="Fira Sans Extra Condensed Medium"/>
              <a:buNone/>
              <a:defRPr sz="7200">
                <a:solidFill>
                  <a:srgbClr val="434343"/>
                </a:solidFill>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Clr>
                <a:srgbClr val="434343"/>
              </a:buClr>
              <a:buSzPts val="7200"/>
              <a:buFont typeface="Fira Sans Extra Condensed Medium"/>
              <a:buNone/>
              <a:defRPr sz="7200">
                <a:solidFill>
                  <a:srgbClr val="434343"/>
                </a:solidFill>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Clr>
                <a:srgbClr val="434343"/>
              </a:buClr>
              <a:buSzPts val="7200"/>
              <a:buFont typeface="Fira Sans Extra Condensed Medium"/>
              <a:buNone/>
              <a:defRPr sz="7200">
                <a:solidFill>
                  <a:srgbClr val="434343"/>
                </a:solidFill>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Clr>
                <a:srgbClr val="434343"/>
              </a:buClr>
              <a:buSzPts val="7200"/>
              <a:buFont typeface="Fira Sans Extra Condensed Medium"/>
              <a:buNone/>
              <a:defRPr sz="7200">
                <a:solidFill>
                  <a:srgbClr val="434343"/>
                </a:solidFill>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Clr>
                <a:srgbClr val="434343"/>
              </a:buClr>
              <a:buSzPts val="7200"/>
              <a:buFont typeface="Fira Sans Extra Condensed Medium"/>
              <a:buNone/>
              <a:defRPr sz="7200">
                <a:solidFill>
                  <a:srgbClr val="434343"/>
                </a:solidFill>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Clr>
                <a:srgbClr val="434343"/>
              </a:buClr>
              <a:buSzPts val="7200"/>
              <a:buFont typeface="Fira Sans Extra Condensed Medium"/>
              <a:buNone/>
              <a:defRPr sz="7200">
                <a:solidFill>
                  <a:srgbClr val="434343"/>
                </a:solidFill>
                <a:latin typeface="Fira Sans Extra Condensed Medium"/>
                <a:ea typeface="Fira Sans Extra Condensed Medium"/>
                <a:cs typeface="Fira Sans Extra Condensed Medium"/>
                <a:sym typeface="Fira Sans Extra Condensed Medium"/>
              </a:defRPr>
            </a:lvl9pPr>
          </a:lstStyle>
          <a:p>
            <a:r>
              <a:t>xx%</a:t>
            </a:r>
          </a:p>
        </p:txBody>
      </p:sp>
      <p:sp>
        <p:nvSpPr>
          <p:cNvPr id="155" name="Google Shape;155;p25"/>
          <p:cNvSpPr txBox="1"/>
          <p:nvPr>
            <p:ph idx="4" type="subTitle"/>
          </p:nvPr>
        </p:nvSpPr>
        <p:spPr>
          <a:xfrm>
            <a:off x="4837575" y="4045176"/>
            <a:ext cx="3204900" cy="5583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sz="1400"/>
            </a:lvl2pPr>
            <a:lvl3pPr lvl="2" rtl="0" algn="ctr">
              <a:lnSpc>
                <a:spcPct val="100000"/>
              </a:lnSpc>
              <a:spcBef>
                <a:spcPts val="0"/>
              </a:spcBef>
              <a:spcAft>
                <a:spcPts val="0"/>
              </a:spcAft>
              <a:buSzPts val="1400"/>
              <a:buNone/>
              <a:defRPr sz="1400"/>
            </a:lvl3pPr>
            <a:lvl4pPr lvl="3" rtl="0" algn="ctr">
              <a:lnSpc>
                <a:spcPct val="100000"/>
              </a:lnSpc>
              <a:spcBef>
                <a:spcPts val="0"/>
              </a:spcBef>
              <a:spcAft>
                <a:spcPts val="0"/>
              </a:spcAft>
              <a:buSzPts val="1400"/>
              <a:buNone/>
              <a:defRPr sz="1400"/>
            </a:lvl4pPr>
            <a:lvl5pPr lvl="4" rtl="0" algn="ctr">
              <a:lnSpc>
                <a:spcPct val="100000"/>
              </a:lnSpc>
              <a:spcBef>
                <a:spcPts val="0"/>
              </a:spcBef>
              <a:spcAft>
                <a:spcPts val="0"/>
              </a:spcAft>
              <a:buSzPts val="1400"/>
              <a:buNone/>
              <a:defRPr sz="1400"/>
            </a:lvl5pPr>
            <a:lvl6pPr lvl="5" rtl="0" algn="ctr">
              <a:lnSpc>
                <a:spcPct val="100000"/>
              </a:lnSpc>
              <a:spcBef>
                <a:spcPts val="0"/>
              </a:spcBef>
              <a:spcAft>
                <a:spcPts val="0"/>
              </a:spcAft>
              <a:buSzPts val="1400"/>
              <a:buNone/>
              <a:defRPr sz="1400"/>
            </a:lvl6pPr>
            <a:lvl7pPr lvl="6" rtl="0" algn="ctr">
              <a:lnSpc>
                <a:spcPct val="100000"/>
              </a:lnSpc>
              <a:spcBef>
                <a:spcPts val="0"/>
              </a:spcBef>
              <a:spcAft>
                <a:spcPts val="0"/>
              </a:spcAft>
              <a:buSzPts val="1400"/>
              <a:buNone/>
              <a:defRPr sz="1400"/>
            </a:lvl7pPr>
            <a:lvl8pPr lvl="7" rtl="0" algn="ctr">
              <a:lnSpc>
                <a:spcPct val="100000"/>
              </a:lnSpc>
              <a:spcBef>
                <a:spcPts val="0"/>
              </a:spcBef>
              <a:spcAft>
                <a:spcPts val="0"/>
              </a:spcAft>
              <a:buSzPts val="1400"/>
              <a:buNone/>
              <a:defRPr sz="1400"/>
            </a:lvl8pPr>
            <a:lvl9pPr lvl="8" rtl="0" algn="ctr">
              <a:lnSpc>
                <a:spcPct val="100000"/>
              </a:lnSpc>
              <a:spcBef>
                <a:spcPts val="0"/>
              </a:spcBef>
              <a:spcAft>
                <a:spcPts val="0"/>
              </a:spcAft>
              <a:buSzPts val="1400"/>
              <a:buNone/>
              <a:defRPr sz="1400"/>
            </a:lvl9pPr>
          </a:lstStyle>
          <a:p/>
        </p:txBody>
      </p:sp>
      <p:sp>
        <p:nvSpPr>
          <p:cNvPr id="156" name="Google Shape;156;p25"/>
          <p:cNvSpPr txBox="1"/>
          <p:nvPr>
            <p:ph hasCustomPrompt="1" idx="5" type="title"/>
          </p:nvPr>
        </p:nvSpPr>
        <p:spPr>
          <a:xfrm>
            <a:off x="3284425" y="3463326"/>
            <a:ext cx="4758000" cy="5778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SzPts val="6000"/>
              <a:buNone/>
              <a:defRPr sz="6000">
                <a:solidFill>
                  <a:schemeClr val="accent1"/>
                </a:solidFill>
              </a:defRPr>
            </a:lvl1pPr>
            <a:lvl2pPr lvl="1" rtl="0" algn="ctr">
              <a:spcBef>
                <a:spcPts val="0"/>
              </a:spcBef>
              <a:spcAft>
                <a:spcPts val="0"/>
              </a:spcAft>
              <a:buClr>
                <a:srgbClr val="434343"/>
              </a:buClr>
              <a:buSzPts val="7200"/>
              <a:buFont typeface="Fira Sans Extra Condensed Medium"/>
              <a:buNone/>
              <a:defRPr sz="7200">
                <a:solidFill>
                  <a:srgbClr val="434343"/>
                </a:solidFill>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Clr>
                <a:srgbClr val="434343"/>
              </a:buClr>
              <a:buSzPts val="7200"/>
              <a:buFont typeface="Fira Sans Extra Condensed Medium"/>
              <a:buNone/>
              <a:defRPr sz="7200">
                <a:solidFill>
                  <a:srgbClr val="434343"/>
                </a:solidFill>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Clr>
                <a:srgbClr val="434343"/>
              </a:buClr>
              <a:buSzPts val="7200"/>
              <a:buFont typeface="Fira Sans Extra Condensed Medium"/>
              <a:buNone/>
              <a:defRPr sz="7200">
                <a:solidFill>
                  <a:srgbClr val="434343"/>
                </a:solidFill>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Clr>
                <a:srgbClr val="434343"/>
              </a:buClr>
              <a:buSzPts val="7200"/>
              <a:buFont typeface="Fira Sans Extra Condensed Medium"/>
              <a:buNone/>
              <a:defRPr sz="7200">
                <a:solidFill>
                  <a:srgbClr val="434343"/>
                </a:solidFill>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Clr>
                <a:srgbClr val="434343"/>
              </a:buClr>
              <a:buSzPts val="7200"/>
              <a:buFont typeface="Fira Sans Extra Condensed Medium"/>
              <a:buNone/>
              <a:defRPr sz="7200">
                <a:solidFill>
                  <a:srgbClr val="434343"/>
                </a:solidFill>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Clr>
                <a:srgbClr val="434343"/>
              </a:buClr>
              <a:buSzPts val="7200"/>
              <a:buFont typeface="Fira Sans Extra Condensed Medium"/>
              <a:buNone/>
              <a:defRPr sz="7200">
                <a:solidFill>
                  <a:srgbClr val="434343"/>
                </a:solidFill>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Clr>
                <a:srgbClr val="434343"/>
              </a:buClr>
              <a:buSzPts val="7200"/>
              <a:buFont typeface="Fira Sans Extra Condensed Medium"/>
              <a:buNone/>
              <a:defRPr sz="7200">
                <a:solidFill>
                  <a:srgbClr val="434343"/>
                </a:solidFill>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Clr>
                <a:srgbClr val="434343"/>
              </a:buClr>
              <a:buSzPts val="7200"/>
              <a:buFont typeface="Fira Sans Extra Condensed Medium"/>
              <a:buNone/>
              <a:defRPr sz="7200">
                <a:solidFill>
                  <a:srgbClr val="434343"/>
                </a:solidFill>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CHNOLOGY DESIGN 1">
  <p:cSld name="CUSTOM_6_1">
    <p:spTree>
      <p:nvGrpSpPr>
        <p:cNvPr id="157" name="Shape 157"/>
        <p:cNvGrpSpPr/>
        <p:nvPr/>
      </p:nvGrpSpPr>
      <p:grpSpPr>
        <a:xfrm>
          <a:off x="0" y="0"/>
          <a:ext cx="0" cy="0"/>
          <a:chOff x="0" y="0"/>
          <a:chExt cx="0" cy="0"/>
        </a:xfrm>
      </p:grpSpPr>
      <p:sp>
        <p:nvSpPr>
          <p:cNvPr id="158" name="Google Shape;158;p26"/>
          <p:cNvSpPr txBox="1"/>
          <p:nvPr>
            <p:ph type="ctrTitle"/>
          </p:nvPr>
        </p:nvSpPr>
        <p:spPr>
          <a:xfrm flipH="1">
            <a:off x="924050" y="1447800"/>
            <a:ext cx="2059800" cy="966900"/>
          </a:xfrm>
          <a:prstGeom prst="rect">
            <a:avLst/>
          </a:prstGeom>
        </p:spPr>
        <p:txBody>
          <a:bodyPr anchorCtr="0" anchor="b" bIns="91425" lIns="91425" spcFirstLastPara="1" rIns="91425" wrap="square" tIns="91425">
            <a:noAutofit/>
          </a:bodyPr>
          <a:lstStyle>
            <a:lvl1pPr lvl="0" rtl="0" algn="r">
              <a:spcBef>
                <a:spcPts val="0"/>
              </a:spcBef>
              <a:spcAft>
                <a:spcPts val="0"/>
              </a:spcAft>
              <a:buSzPts val="2400"/>
              <a:buNone/>
              <a:defRPr sz="1800"/>
            </a:lvl1pPr>
            <a:lvl2pPr lvl="1" rtl="0" algn="r">
              <a:spcBef>
                <a:spcPts val="0"/>
              </a:spcBef>
              <a:spcAft>
                <a:spcPts val="0"/>
              </a:spcAft>
              <a:buSzPts val="1800"/>
              <a:buNone/>
              <a:defRPr sz="1800"/>
            </a:lvl2pPr>
            <a:lvl3pPr lvl="2" rtl="0" algn="r">
              <a:spcBef>
                <a:spcPts val="0"/>
              </a:spcBef>
              <a:spcAft>
                <a:spcPts val="0"/>
              </a:spcAft>
              <a:buSzPts val="1800"/>
              <a:buNone/>
              <a:defRPr sz="1800"/>
            </a:lvl3pPr>
            <a:lvl4pPr lvl="3" rtl="0" algn="r">
              <a:spcBef>
                <a:spcPts val="0"/>
              </a:spcBef>
              <a:spcAft>
                <a:spcPts val="0"/>
              </a:spcAft>
              <a:buSzPts val="1800"/>
              <a:buNone/>
              <a:defRPr sz="1800"/>
            </a:lvl4pPr>
            <a:lvl5pPr lvl="4" rtl="0" algn="r">
              <a:spcBef>
                <a:spcPts val="0"/>
              </a:spcBef>
              <a:spcAft>
                <a:spcPts val="0"/>
              </a:spcAft>
              <a:buSzPts val="1800"/>
              <a:buNone/>
              <a:defRPr sz="1800"/>
            </a:lvl5pPr>
            <a:lvl6pPr lvl="5" rtl="0" algn="r">
              <a:spcBef>
                <a:spcPts val="0"/>
              </a:spcBef>
              <a:spcAft>
                <a:spcPts val="0"/>
              </a:spcAft>
              <a:buSzPts val="1800"/>
              <a:buNone/>
              <a:defRPr sz="1800"/>
            </a:lvl6pPr>
            <a:lvl7pPr lvl="6" rtl="0" algn="r">
              <a:spcBef>
                <a:spcPts val="0"/>
              </a:spcBef>
              <a:spcAft>
                <a:spcPts val="0"/>
              </a:spcAft>
              <a:buSzPts val="1800"/>
              <a:buNone/>
              <a:defRPr sz="1800"/>
            </a:lvl7pPr>
            <a:lvl8pPr lvl="7" rtl="0" algn="r">
              <a:spcBef>
                <a:spcPts val="0"/>
              </a:spcBef>
              <a:spcAft>
                <a:spcPts val="0"/>
              </a:spcAft>
              <a:buSzPts val="1800"/>
              <a:buNone/>
              <a:defRPr sz="1800"/>
            </a:lvl8pPr>
            <a:lvl9pPr lvl="8" rtl="0" algn="r">
              <a:spcBef>
                <a:spcPts val="0"/>
              </a:spcBef>
              <a:spcAft>
                <a:spcPts val="0"/>
              </a:spcAft>
              <a:buSzPts val="1800"/>
              <a:buNone/>
              <a:defRPr sz="1800"/>
            </a:lvl9pPr>
          </a:lstStyle>
          <a:p/>
        </p:txBody>
      </p:sp>
      <p:sp>
        <p:nvSpPr>
          <p:cNvPr id="159" name="Google Shape;159;p26"/>
          <p:cNvSpPr txBox="1"/>
          <p:nvPr>
            <p:ph idx="1" type="subTitle"/>
          </p:nvPr>
        </p:nvSpPr>
        <p:spPr>
          <a:xfrm flipH="1">
            <a:off x="1038925" y="2270118"/>
            <a:ext cx="1944900" cy="1107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200"/>
              <a:buNone/>
              <a:defRPr sz="1100"/>
            </a:lvl1pPr>
            <a:lvl2pPr lvl="1" rtl="0" algn="r">
              <a:lnSpc>
                <a:spcPct val="100000"/>
              </a:lnSpc>
              <a:spcBef>
                <a:spcPts val="0"/>
              </a:spcBef>
              <a:spcAft>
                <a:spcPts val="0"/>
              </a:spcAft>
              <a:buSzPts val="1200"/>
              <a:buNone/>
              <a:defRPr/>
            </a:lvl2pPr>
            <a:lvl3pPr lvl="2" rtl="0" algn="r">
              <a:lnSpc>
                <a:spcPct val="100000"/>
              </a:lnSpc>
              <a:spcBef>
                <a:spcPts val="0"/>
              </a:spcBef>
              <a:spcAft>
                <a:spcPts val="0"/>
              </a:spcAft>
              <a:buSzPts val="1200"/>
              <a:buNone/>
              <a:defRPr/>
            </a:lvl3pPr>
            <a:lvl4pPr lvl="3" rtl="0" algn="r">
              <a:lnSpc>
                <a:spcPct val="100000"/>
              </a:lnSpc>
              <a:spcBef>
                <a:spcPts val="0"/>
              </a:spcBef>
              <a:spcAft>
                <a:spcPts val="0"/>
              </a:spcAft>
              <a:buSzPts val="1200"/>
              <a:buNone/>
              <a:defRPr/>
            </a:lvl4pPr>
            <a:lvl5pPr lvl="4" rtl="0" algn="r">
              <a:lnSpc>
                <a:spcPct val="100000"/>
              </a:lnSpc>
              <a:spcBef>
                <a:spcPts val="0"/>
              </a:spcBef>
              <a:spcAft>
                <a:spcPts val="0"/>
              </a:spcAft>
              <a:buSzPts val="1200"/>
              <a:buNone/>
              <a:defRPr/>
            </a:lvl5pPr>
            <a:lvl6pPr lvl="5" rtl="0" algn="r">
              <a:lnSpc>
                <a:spcPct val="100000"/>
              </a:lnSpc>
              <a:spcBef>
                <a:spcPts val="0"/>
              </a:spcBef>
              <a:spcAft>
                <a:spcPts val="0"/>
              </a:spcAft>
              <a:buSzPts val="1200"/>
              <a:buNone/>
              <a:defRPr/>
            </a:lvl6pPr>
            <a:lvl7pPr lvl="6" rtl="0" algn="r">
              <a:lnSpc>
                <a:spcPct val="100000"/>
              </a:lnSpc>
              <a:spcBef>
                <a:spcPts val="0"/>
              </a:spcBef>
              <a:spcAft>
                <a:spcPts val="0"/>
              </a:spcAft>
              <a:buSzPts val="1200"/>
              <a:buNone/>
              <a:defRPr/>
            </a:lvl7pPr>
            <a:lvl8pPr lvl="7" rtl="0" algn="r">
              <a:lnSpc>
                <a:spcPct val="100000"/>
              </a:lnSpc>
              <a:spcBef>
                <a:spcPts val="0"/>
              </a:spcBef>
              <a:spcAft>
                <a:spcPts val="0"/>
              </a:spcAft>
              <a:buSzPts val="1200"/>
              <a:buNone/>
              <a:defRPr/>
            </a:lvl8pPr>
            <a:lvl9pPr lvl="8" rtl="0" algn="r">
              <a:lnSpc>
                <a:spcPct val="100000"/>
              </a:lnSpc>
              <a:spcBef>
                <a:spcPts val="0"/>
              </a:spcBef>
              <a:spcAft>
                <a:spcPts val="0"/>
              </a:spcAft>
              <a:buSzPts val="1200"/>
              <a:buNone/>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CHNOLOGY DESIGN 2">
  <p:cSld name="CUSTOM_6_1_1">
    <p:spTree>
      <p:nvGrpSpPr>
        <p:cNvPr id="160" name="Shape 160"/>
        <p:cNvGrpSpPr/>
        <p:nvPr/>
      </p:nvGrpSpPr>
      <p:grpSpPr>
        <a:xfrm>
          <a:off x="0" y="0"/>
          <a:ext cx="0" cy="0"/>
          <a:chOff x="0" y="0"/>
          <a:chExt cx="0" cy="0"/>
        </a:xfrm>
      </p:grpSpPr>
      <p:sp>
        <p:nvSpPr>
          <p:cNvPr id="161" name="Google Shape;161;p27"/>
          <p:cNvSpPr txBox="1"/>
          <p:nvPr>
            <p:ph type="ctrTitle"/>
          </p:nvPr>
        </p:nvSpPr>
        <p:spPr>
          <a:xfrm>
            <a:off x="5085142" y="1787225"/>
            <a:ext cx="1387800" cy="577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162" name="Google Shape;162;p27"/>
          <p:cNvSpPr txBox="1"/>
          <p:nvPr>
            <p:ph idx="1" type="subTitle"/>
          </p:nvPr>
        </p:nvSpPr>
        <p:spPr>
          <a:xfrm>
            <a:off x="5085167" y="2231811"/>
            <a:ext cx="2077500" cy="1107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sz="1100"/>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3">
    <p:bg>
      <p:bgPr>
        <a:blipFill>
          <a:blip r:embed="rId2">
            <a:alphaModFix/>
          </a:blip>
          <a:stretch>
            <a:fillRect/>
          </a:stretch>
        </a:blipFill>
      </p:bgPr>
    </p:bg>
    <p:spTree>
      <p:nvGrpSpPr>
        <p:cNvPr id="163" name="Shape 163"/>
        <p:cNvGrpSpPr/>
        <p:nvPr/>
      </p:nvGrpSpPr>
      <p:grpSpPr>
        <a:xfrm>
          <a:off x="0" y="0"/>
          <a:ext cx="0" cy="0"/>
          <a:chOff x="0" y="0"/>
          <a:chExt cx="0" cy="0"/>
        </a:xfrm>
      </p:grpSpPr>
      <p:sp>
        <p:nvSpPr>
          <p:cNvPr id="164" name="Google Shape;164;p28"/>
          <p:cNvSpPr txBox="1"/>
          <p:nvPr>
            <p:ph type="ctrTitle"/>
          </p:nvPr>
        </p:nvSpPr>
        <p:spPr>
          <a:xfrm flipH="1">
            <a:off x="3229450" y="460600"/>
            <a:ext cx="2685300" cy="1198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9600"/>
              <a:buNone/>
              <a:defRPr sz="6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p:txBody>
      </p:sp>
      <p:sp>
        <p:nvSpPr>
          <p:cNvPr id="165" name="Google Shape;165;p28"/>
          <p:cNvSpPr txBox="1"/>
          <p:nvPr>
            <p:ph idx="1" type="subTitle"/>
          </p:nvPr>
        </p:nvSpPr>
        <p:spPr>
          <a:xfrm flipH="1">
            <a:off x="2923200" y="1467763"/>
            <a:ext cx="3297600" cy="670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100"/>
            </a:lvl1pPr>
            <a:lvl2pPr lvl="1" rtl="0" algn="ctr">
              <a:lnSpc>
                <a:spcPct val="100000"/>
              </a:lnSpc>
              <a:spcBef>
                <a:spcPts val="0"/>
              </a:spcBef>
              <a:spcAft>
                <a:spcPts val="0"/>
              </a:spcAft>
              <a:buSzPts val="1400"/>
              <a:buNone/>
              <a:defRPr sz="1400"/>
            </a:lvl2pPr>
            <a:lvl3pPr lvl="2" rtl="0" algn="ctr">
              <a:lnSpc>
                <a:spcPct val="100000"/>
              </a:lnSpc>
              <a:spcBef>
                <a:spcPts val="0"/>
              </a:spcBef>
              <a:spcAft>
                <a:spcPts val="0"/>
              </a:spcAft>
              <a:buSzPts val="1400"/>
              <a:buNone/>
              <a:defRPr sz="1400"/>
            </a:lvl3pPr>
            <a:lvl4pPr lvl="3" rtl="0" algn="ctr">
              <a:lnSpc>
                <a:spcPct val="100000"/>
              </a:lnSpc>
              <a:spcBef>
                <a:spcPts val="0"/>
              </a:spcBef>
              <a:spcAft>
                <a:spcPts val="0"/>
              </a:spcAft>
              <a:buSzPts val="1400"/>
              <a:buNone/>
              <a:defRPr sz="1400"/>
            </a:lvl4pPr>
            <a:lvl5pPr lvl="4" rtl="0" algn="ctr">
              <a:lnSpc>
                <a:spcPct val="100000"/>
              </a:lnSpc>
              <a:spcBef>
                <a:spcPts val="0"/>
              </a:spcBef>
              <a:spcAft>
                <a:spcPts val="0"/>
              </a:spcAft>
              <a:buSzPts val="1400"/>
              <a:buNone/>
              <a:defRPr sz="1400"/>
            </a:lvl5pPr>
            <a:lvl6pPr lvl="5" rtl="0" algn="ctr">
              <a:lnSpc>
                <a:spcPct val="100000"/>
              </a:lnSpc>
              <a:spcBef>
                <a:spcPts val="0"/>
              </a:spcBef>
              <a:spcAft>
                <a:spcPts val="0"/>
              </a:spcAft>
              <a:buSzPts val="1400"/>
              <a:buNone/>
              <a:defRPr sz="1400"/>
            </a:lvl6pPr>
            <a:lvl7pPr lvl="6" rtl="0" algn="ctr">
              <a:lnSpc>
                <a:spcPct val="100000"/>
              </a:lnSpc>
              <a:spcBef>
                <a:spcPts val="0"/>
              </a:spcBef>
              <a:spcAft>
                <a:spcPts val="0"/>
              </a:spcAft>
              <a:buSzPts val="1400"/>
              <a:buNone/>
              <a:defRPr sz="1400"/>
            </a:lvl7pPr>
            <a:lvl8pPr lvl="7" rtl="0" algn="ctr">
              <a:lnSpc>
                <a:spcPct val="100000"/>
              </a:lnSpc>
              <a:spcBef>
                <a:spcPts val="0"/>
              </a:spcBef>
              <a:spcAft>
                <a:spcPts val="0"/>
              </a:spcAft>
              <a:buSzPts val="1400"/>
              <a:buNone/>
              <a:defRPr sz="1400"/>
            </a:lvl8pPr>
            <a:lvl9pPr lvl="8" rtl="0" algn="ctr">
              <a:lnSpc>
                <a:spcPct val="100000"/>
              </a:lnSpc>
              <a:spcBef>
                <a:spcPts val="0"/>
              </a:spcBef>
              <a:spcAft>
                <a:spcPts val="0"/>
              </a:spcAft>
              <a:buSzPts val="1400"/>
              <a:buNone/>
              <a:defRPr sz="1400"/>
            </a:lvl9pPr>
          </a:lstStyle>
          <a:p/>
        </p:txBody>
      </p:sp>
      <p:sp>
        <p:nvSpPr>
          <p:cNvPr id="166" name="Google Shape;166;p28"/>
          <p:cNvSpPr txBox="1"/>
          <p:nvPr/>
        </p:nvSpPr>
        <p:spPr>
          <a:xfrm>
            <a:off x="2845150" y="4408825"/>
            <a:ext cx="3453600" cy="7173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300"/>
              </a:spcBef>
              <a:spcAft>
                <a:spcPts val="0"/>
              </a:spcAft>
              <a:buNone/>
            </a:pPr>
            <a:r>
              <a:rPr lang="en-GB" sz="800">
                <a:solidFill>
                  <a:schemeClr val="lt1"/>
                </a:solidFill>
                <a:latin typeface="Pontano Sans"/>
                <a:ea typeface="Pontano Sans"/>
                <a:cs typeface="Pontano Sans"/>
                <a:sym typeface="Pontano Sans"/>
              </a:rPr>
              <a:t>CREDITS: This presentation template was created by </a:t>
            </a:r>
            <a:r>
              <a:rPr b="1" lang="en-GB" sz="800">
                <a:solidFill>
                  <a:schemeClr val="lt1"/>
                </a:solidFill>
                <a:uFill>
                  <a:noFill/>
                </a:uFill>
                <a:latin typeface="Pontano Sans"/>
                <a:ea typeface="Pontano Sans"/>
                <a:cs typeface="Pontano Sans"/>
                <a:sym typeface="Pontano Sans"/>
                <a:hlinkClick r:id="rId3">
                  <a:extLst>
                    <a:ext uri="{A12FA001-AC4F-418D-AE19-62706E023703}">
                      <ahyp:hlinkClr val="tx"/>
                    </a:ext>
                  </a:extLst>
                </a:hlinkClick>
              </a:rPr>
              <a:t>Slidesgo</a:t>
            </a:r>
            <a:r>
              <a:rPr lang="en-GB" sz="800">
                <a:solidFill>
                  <a:schemeClr val="lt1"/>
                </a:solidFill>
                <a:latin typeface="Pontano Sans"/>
                <a:ea typeface="Pontano Sans"/>
                <a:cs typeface="Pontano Sans"/>
                <a:sym typeface="Pontano Sans"/>
              </a:rPr>
              <a:t>, including icons by </a:t>
            </a:r>
            <a:r>
              <a:rPr b="1" lang="en-GB" sz="800">
                <a:solidFill>
                  <a:schemeClr val="lt1"/>
                </a:solidFill>
                <a:uFill>
                  <a:noFill/>
                </a:uFill>
                <a:latin typeface="Pontano Sans"/>
                <a:ea typeface="Pontano Sans"/>
                <a:cs typeface="Pontano Sans"/>
                <a:sym typeface="Pontano Sans"/>
                <a:hlinkClick r:id="rId4">
                  <a:extLst>
                    <a:ext uri="{A12FA001-AC4F-418D-AE19-62706E023703}">
                      <ahyp:hlinkClr val="tx"/>
                    </a:ext>
                  </a:extLst>
                </a:hlinkClick>
              </a:rPr>
              <a:t>Flaticon</a:t>
            </a:r>
            <a:r>
              <a:rPr lang="en-GB" sz="800">
                <a:solidFill>
                  <a:schemeClr val="lt1"/>
                </a:solidFill>
                <a:latin typeface="Pontano Sans"/>
                <a:ea typeface="Pontano Sans"/>
                <a:cs typeface="Pontano Sans"/>
                <a:sym typeface="Pontano Sans"/>
              </a:rPr>
              <a:t>, and infographics &amp; images by </a:t>
            </a:r>
            <a:r>
              <a:rPr b="1" lang="en-GB" sz="800">
                <a:solidFill>
                  <a:schemeClr val="lt1"/>
                </a:solidFill>
                <a:uFill>
                  <a:noFill/>
                </a:uFill>
                <a:latin typeface="Pontano Sans"/>
                <a:ea typeface="Pontano Sans"/>
                <a:cs typeface="Pontano Sans"/>
                <a:sym typeface="Pontano Sans"/>
                <a:hlinkClick r:id="rId5">
                  <a:extLst>
                    <a:ext uri="{A12FA001-AC4F-418D-AE19-62706E023703}">
                      <ahyp:hlinkClr val="tx"/>
                    </a:ext>
                  </a:extLst>
                </a:hlinkClick>
              </a:rPr>
              <a:t>Freepik</a:t>
            </a:r>
            <a:r>
              <a:rPr lang="en-GB" sz="800">
                <a:solidFill>
                  <a:schemeClr val="lt1"/>
                </a:solidFill>
                <a:latin typeface="Pontano Sans"/>
                <a:ea typeface="Pontano Sans"/>
                <a:cs typeface="Pontano Sans"/>
                <a:sym typeface="Pontano Sans"/>
              </a:rPr>
              <a:t>. </a:t>
            </a:r>
            <a:endParaRPr sz="800">
              <a:solidFill>
                <a:schemeClr val="lt1"/>
              </a:solidFill>
              <a:latin typeface="Pontano Sans"/>
              <a:ea typeface="Pontano Sans"/>
              <a:cs typeface="Pontano Sans"/>
              <a:sym typeface="Pontano Sans"/>
            </a:endParaRPr>
          </a:p>
          <a:p>
            <a:pPr indent="0" lvl="0" marL="0" rtl="0" algn="ctr">
              <a:lnSpc>
                <a:spcPct val="100000"/>
              </a:lnSpc>
              <a:spcBef>
                <a:spcPts val="300"/>
              </a:spcBef>
              <a:spcAft>
                <a:spcPts val="0"/>
              </a:spcAft>
              <a:buNone/>
            </a:pPr>
            <a:r>
              <a:rPr lang="en-GB" sz="800">
                <a:solidFill>
                  <a:schemeClr val="lt1"/>
                </a:solidFill>
                <a:latin typeface="Pontano Sans"/>
                <a:ea typeface="Pontano Sans"/>
                <a:cs typeface="Pontano Sans"/>
                <a:sym typeface="Pontano Sans"/>
              </a:rPr>
              <a:t>Please keep this slide for attribution.</a:t>
            </a:r>
            <a:endParaRPr sz="800">
              <a:solidFill>
                <a:schemeClr val="lt1"/>
              </a:solidFill>
              <a:latin typeface="Pontano Sans"/>
              <a:ea typeface="Pontano Sans"/>
              <a:cs typeface="Pontano Sans"/>
              <a:sym typeface="Pontano Sans"/>
            </a:endParaRPr>
          </a:p>
          <a:p>
            <a:pPr indent="0" lvl="0" marL="0" rtl="0" algn="ctr">
              <a:lnSpc>
                <a:spcPct val="115000"/>
              </a:lnSpc>
              <a:spcBef>
                <a:spcPts val="300"/>
              </a:spcBef>
              <a:spcAft>
                <a:spcPts val="0"/>
              </a:spcAft>
              <a:buNone/>
            </a:pPr>
            <a:r>
              <a:t/>
            </a:r>
            <a:endParaRPr sz="800">
              <a:solidFill>
                <a:schemeClr val="lt1"/>
              </a:solidFill>
              <a:latin typeface="Pontano Sans"/>
              <a:ea typeface="Pontano Sans"/>
              <a:cs typeface="Pontano Sans"/>
              <a:sym typeface="Pontano Sans"/>
            </a:endParaRPr>
          </a:p>
          <a:p>
            <a:pPr indent="0" lvl="0" marL="0" rtl="0" algn="ctr">
              <a:spcBef>
                <a:spcPts val="0"/>
              </a:spcBef>
              <a:spcAft>
                <a:spcPts val="0"/>
              </a:spcAft>
              <a:buNone/>
            </a:pPr>
            <a:r>
              <a:t/>
            </a:r>
            <a:endParaRPr sz="800">
              <a:solidFill>
                <a:schemeClr val="lt1"/>
              </a:solidFill>
              <a:latin typeface="Pontano Sans"/>
              <a:ea typeface="Pontano Sans"/>
              <a:cs typeface="Pontano Sans"/>
              <a:sym typeface="Pontano Sans"/>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WO LISTS">
  <p:cSld name="CUSTOM_14">
    <p:spTree>
      <p:nvGrpSpPr>
        <p:cNvPr id="167" name="Shape 167"/>
        <p:cNvGrpSpPr/>
        <p:nvPr/>
      </p:nvGrpSpPr>
      <p:grpSpPr>
        <a:xfrm>
          <a:off x="0" y="0"/>
          <a:ext cx="0" cy="0"/>
          <a:chOff x="0" y="0"/>
          <a:chExt cx="0" cy="0"/>
        </a:xfrm>
      </p:grpSpPr>
      <p:sp>
        <p:nvSpPr>
          <p:cNvPr id="168" name="Google Shape;168;p29"/>
          <p:cNvSpPr txBox="1"/>
          <p:nvPr>
            <p:ph idx="1" type="body"/>
          </p:nvPr>
        </p:nvSpPr>
        <p:spPr>
          <a:xfrm>
            <a:off x="782000" y="860291"/>
            <a:ext cx="3480600" cy="3809700"/>
          </a:xfrm>
          <a:prstGeom prst="rect">
            <a:avLst/>
          </a:prstGeom>
        </p:spPr>
        <p:txBody>
          <a:bodyPr anchorCtr="0" anchor="t" bIns="91425" lIns="91425" spcFirstLastPara="1" rIns="91425" wrap="square" tIns="91425">
            <a:noAutofit/>
          </a:bodyPr>
          <a:lstStyle>
            <a:lvl1pPr indent="-279400" lvl="0" marL="457200" rtl="0">
              <a:lnSpc>
                <a:spcPct val="100000"/>
              </a:lnSpc>
              <a:spcBef>
                <a:spcPts val="0"/>
              </a:spcBef>
              <a:spcAft>
                <a:spcPts val="0"/>
              </a:spcAft>
              <a:buSzPts val="800"/>
              <a:buFont typeface="Nunito Light"/>
              <a:buChar char="●"/>
              <a:defRPr sz="1000"/>
            </a:lvl1pPr>
            <a:lvl2pPr indent="-304800" lvl="1" marL="914400" rtl="0">
              <a:spcBef>
                <a:spcPts val="0"/>
              </a:spcBef>
              <a:spcAft>
                <a:spcPts val="0"/>
              </a:spcAft>
              <a:buSzPts val="1200"/>
              <a:buFont typeface="Nunito Light"/>
              <a:buChar char="○"/>
              <a:defRPr/>
            </a:lvl2pPr>
            <a:lvl3pPr indent="-304800" lvl="2" marL="1371600" rtl="0">
              <a:spcBef>
                <a:spcPts val="1600"/>
              </a:spcBef>
              <a:spcAft>
                <a:spcPts val="0"/>
              </a:spcAft>
              <a:buSzPts val="1200"/>
              <a:buFont typeface="Nunito Light"/>
              <a:buChar char="■"/>
              <a:defRPr/>
            </a:lvl3pPr>
            <a:lvl4pPr indent="-304800" lvl="3" marL="1828800" rtl="0">
              <a:spcBef>
                <a:spcPts val="1600"/>
              </a:spcBef>
              <a:spcAft>
                <a:spcPts val="0"/>
              </a:spcAft>
              <a:buSzPts val="1200"/>
              <a:buFont typeface="Nunito Light"/>
              <a:buChar char="●"/>
              <a:defRPr/>
            </a:lvl4pPr>
            <a:lvl5pPr indent="-304800" lvl="4" marL="2286000" rtl="0">
              <a:spcBef>
                <a:spcPts val="1600"/>
              </a:spcBef>
              <a:spcAft>
                <a:spcPts val="0"/>
              </a:spcAft>
              <a:buSzPts val="1200"/>
              <a:buFont typeface="Nunito Light"/>
              <a:buChar char="○"/>
              <a:defRPr/>
            </a:lvl5pPr>
            <a:lvl6pPr indent="-304800" lvl="5" marL="2743200" rtl="0">
              <a:spcBef>
                <a:spcPts val="1600"/>
              </a:spcBef>
              <a:spcAft>
                <a:spcPts val="0"/>
              </a:spcAft>
              <a:buSzPts val="1200"/>
              <a:buFont typeface="Nunito Light"/>
              <a:buChar char="■"/>
              <a:defRPr/>
            </a:lvl6pPr>
            <a:lvl7pPr indent="-304800" lvl="6" marL="3200400" rtl="0">
              <a:spcBef>
                <a:spcPts val="1600"/>
              </a:spcBef>
              <a:spcAft>
                <a:spcPts val="0"/>
              </a:spcAft>
              <a:buSzPts val="1200"/>
              <a:buFont typeface="Nunito Light"/>
              <a:buChar char="●"/>
              <a:defRPr/>
            </a:lvl7pPr>
            <a:lvl8pPr indent="-304800" lvl="7" marL="3657600" rtl="0">
              <a:spcBef>
                <a:spcPts val="1600"/>
              </a:spcBef>
              <a:spcAft>
                <a:spcPts val="0"/>
              </a:spcAft>
              <a:buSzPts val="1200"/>
              <a:buFont typeface="Nunito Light"/>
              <a:buChar char="○"/>
              <a:defRPr/>
            </a:lvl8pPr>
            <a:lvl9pPr indent="-304800" lvl="8" marL="4114800" rtl="0">
              <a:spcBef>
                <a:spcPts val="1600"/>
              </a:spcBef>
              <a:spcAft>
                <a:spcPts val="1600"/>
              </a:spcAft>
              <a:buSzPts val="1200"/>
              <a:buFont typeface="Nunito Light"/>
              <a:buChar char="■"/>
              <a:defRPr/>
            </a:lvl9pPr>
          </a:lstStyle>
          <a:p/>
        </p:txBody>
      </p:sp>
      <p:sp>
        <p:nvSpPr>
          <p:cNvPr id="169" name="Google Shape;169;p29"/>
          <p:cNvSpPr txBox="1"/>
          <p:nvPr>
            <p:ph type="title"/>
          </p:nvPr>
        </p:nvSpPr>
        <p:spPr>
          <a:xfrm>
            <a:off x="6020656" y="472211"/>
            <a:ext cx="2504100" cy="896700"/>
          </a:xfrm>
          <a:prstGeom prst="rect">
            <a:avLst/>
          </a:prstGeom>
        </p:spPr>
        <p:txBody>
          <a:bodyPr anchorCtr="0" anchor="t" bIns="91425" lIns="91425" spcFirstLastPara="1" rIns="91425" wrap="square" tIns="91425">
            <a:noAutofit/>
          </a:bodyPr>
          <a:lstStyle>
            <a:lvl1pPr lvl="0" rtl="0" algn="r">
              <a:spcBef>
                <a:spcPts val="0"/>
              </a:spcBef>
              <a:spcAft>
                <a:spcPts val="0"/>
              </a:spcAft>
              <a:buSzPts val="2800"/>
              <a:buNone/>
              <a:defRPr sz="2400"/>
            </a:lvl1pPr>
            <a:lvl2pPr lvl="1" rtl="0" algn="r">
              <a:spcBef>
                <a:spcPts val="0"/>
              </a:spcBef>
              <a:spcAft>
                <a:spcPts val="0"/>
              </a:spcAft>
              <a:buClr>
                <a:srgbClr val="434343"/>
              </a:buClr>
              <a:buSzPts val="2800"/>
              <a:buNone/>
              <a:defRPr>
                <a:solidFill>
                  <a:srgbClr val="434343"/>
                </a:solidFill>
              </a:defRPr>
            </a:lvl2pPr>
            <a:lvl3pPr lvl="2" rtl="0" algn="r">
              <a:spcBef>
                <a:spcPts val="0"/>
              </a:spcBef>
              <a:spcAft>
                <a:spcPts val="0"/>
              </a:spcAft>
              <a:buClr>
                <a:srgbClr val="434343"/>
              </a:buClr>
              <a:buSzPts val="2800"/>
              <a:buNone/>
              <a:defRPr>
                <a:solidFill>
                  <a:srgbClr val="434343"/>
                </a:solidFill>
              </a:defRPr>
            </a:lvl3pPr>
            <a:lvl4pPr lvl="3" rtl="0" algn="r">
              <a:spcBef>
                <a:spcPts val="0"/>
              </a:spcBef>
              <a:spcAft>
                <a:spcPts val="0"/>
              </a:spcAft>
              <a:buClr>
                <a:srgbClr val="434343"/>
              </a:buClr>
              <a:buSzPts val="2800"/>
              <a:buNone/>
              <a:defRPr>
                <a:solidFill>
                  <a:srgbClr val="434343"/>
                </a:solidFill>
              </a:defRPr>
            </a:lvl4pPr>
            <a:lvl5pPr lvl="4" rtl="0" algn="r">
              <a:spcBef>
                <a:spcPts val="0"/>
              </a:spcBef>
              <a:spcAft>
                <a:spcPts val="0"/>
              </a:spcAft>
              <a:buClr>
                <a:srgbClr val="434343"/>
              </a:buClr>
              <a:buSzPts val="2800"/>
              <a:buNone/>
              <a:defRPr>
                <a:solidFill>
                  <a:srgbClr val="434343"/>
                </a:solidFill>
              </a:defRPr>
            </a:lvl5pPr>
            <a:lvl6pPr lvl="5" rtl="0" algn="r">
              <a:spcBef>
                <a:spcPts val="0"/>
              </a:spcBef>
              <a:spcAft>
                <a:spcPts val="0"/>
              </a:spcAft>
              <a:buClr>
                <a:srgbClr val="434343"/>
              </a:buClr>
              <a:buSzPts val="2800"/>
              <a:buNone/>
              <a:defRPr>
                <a:solidFill>
                  <a:srgbClr val="434343"/>
                </a:solidFill>
              </a:defRPr>
            </a:lvl6pPr>
            <a:lvl7pPr lvl="6" rtl="0" algn="r">
              <a:spcBef>
                <a:spcPts val="0"/>
              </a:spcBef>
              <a:spcAft>
                <a:spcPts val="0"/>
              </a:spcAft>
              <a:buClr>
                <a:srgbClr val="434343"/>
              </a:buClr>
              <a:buSzPts val="2800"/>
              <a:buNone/>
              <a:defRPr>
                <a:solidFill>
                  <a:srgbClr val="434343"/>
                </a:solidFill>
              </a:defRPr>
            </a:lvl7pPr>
            <a:lvl8pPr lvl="7" rtl="0" algn="r">
              <a:spcBef>
                <a:spcPts val="0"/>
              </a:spcBef>
              <a:spcAft>
                <a:spcPts val="0"/>
              </a:spcAft>
              <a:buClr>
                <a:srgbClr val="434343"/>
              </a:buClr>
              <a:buSzPts val="2800"/>
              <a:buNone/>
              <a:defRPr>
                <a:solidFill>
                  <a:srgbClr val="434343"/>
                </a:solidFill>
              </a:defRPr>
            </a:lvl8pPr>
            <a:lvl9pPr lvl="8" rtl="0" algn="r">
              <a:spcBef>
                <a:spcPts val="0"/>
              </a:spcBef>
              <a:spcAft>
                <a:spcPts val="0"/>
              </a:spcAft>
              <a:buClr>
                <a:srgbClr val="434343"/>
              </a:buClr>
              <a:buSzPts val="2800"/>
              <a:buNone/>
              <a:defRPr>
                <a:solidFill>
                  <a:srgbClr val="434343"/>
                </a:solidFill>
              </a:defRPr>
            </a:lvl9pPr>
          </a:lstStyle>
          <a:p/>
        </p:txBody>
      </p:sp>
      <p:sp>
        <p:nvSpPr>
          <p:cNvPr id="170" name="Google Shape;170;p29"/>
          <p:cNvSpPr txBox="1"/>
          <p:nvPr>
            <p:ph idx="2" type="body"/>
          </p:nvPr>
        </p:nvSpPr>
        <p:spPr>
          <a:xfrm>
            <a:off x="4737800" y="1350418"/>
            <a:ext cx="3128700" cy="2571000"/>
          </a:xfrm>
          <a:prstGeom prst="rect">
            <a:avLst/>
          </a:prstGeom>
        </p:spPr>
        <p:txBody>
          <a:bodyPr anchorCtr="0" anchor="t" bIns="91425" lIns="91425" spcFirstLastPara="1" rIns="91425" wrap="square" tIns="91425">
            <a:noAutofit/>
          </a:bodyPr>
          <a:lstStyle>
            <a:lvl1pPr indent="-292100" lvl="0" marL="457200" rtl="0">
              <a:lnSpc>
                <a:spcPct val="100000"/>
              </a:lnSpc>
              <a:spcBef>
                <a:spcPts val="0"/>
              </a:spcBef>
              <a:spcAft>
                <a:spcPts val="0"/>
              </a:spcAft>
              <a:buSzPts val="1000"/>
              <a:buFont typeface="Nunito Light"/>
              <a:buChar char="●"/>
              <a:defRPr sz="1000"/>
            </a:lvl1pPr>
            <a:lvl2pPr indent="-304800" lvl="1" marL="914400" rtl="0">
              <a:spcBef>
                <a:spcPts val="0"/>
              </a:spcBef>
              <a:spcAft>
                <a:spcPts val="0"/>
              </a:spcAft>
              <a:buSzPts val="1200"/>
              <a:buFont typeface="Nunito Light"/>
              <a:buChar char="○"/>
              <a:defRPr/>
            </a:lvl2pPr>
            <a:lvl3pPr indent="-304800" lvl="2" marL="1371600" rtl="0">
              <a:spcBef>
                <a:spcPts val="1600"/>
              </a:spcBef>
              <a:spcAft>
                <a:spcPts val="0"/>
              </a:spcAft>
              <a:buSzPts val="1200"/>
              <a:buFont typeface="Nunito Light"/>
              <a:buChar char="■"/>
              <a:defRPr/>
            </a:lvl3pPr>
            <a:lvl4pPr indent="-304800" lvl="3" marL="1828800" rtl="0">
              <a:spcBef>
                <a:spcPts val="1600"/>
              </a:spcBef>
              <a:spcAft>
                <a:spcPts val="0"/>
              </a:spcAft>
              <a:buSzPts val="1200"/>
              <a:buFont typeface="Nunito Light"/>
              <a:buChar char="●"/>
              <a:defRPr/>
            </a:lvl4pPr>
            <a:lvl5pPr indent="-304800" lvl="4" marL="2286000" rtl="0">
              <a:spcBef>
                <a:spcPts val="1600"/>
              </a:spcBef>
              <a:spcAft>
                <a:spcPts val="0"/>
              </a:spcAft>
              <a:buSzPts val="1200"/>
              <a:buFont typeface="Nunito Light"/>
              <a:buChar char="○"/>
              <a:defRPr/>
            </a:lvl5pPr>
            <a:lvl6pPr indent="-304800" lvl="5" marL="2743200" rtl="0">
              <a:spcBef>
                <a:spcPts val="1600"/>
              </a:spcBef>
              <a:spcAft>
                <a:spcPts val="0"/>
              </a:spcAft>
              <a:buSzPts val="1200"/>
              <a:buFont typeface="Nunito Light"/>
              <a:buChar char="■"/>
              <a:defRPr/>
            </a:lvl6pPr>
            <a:lvl7pPr indent="-304800" lvl="6" marL="3200400" rtl="0">
              <a:spcBef>
                <a:spcPts val="1600"/>
              </a:spcBef>
              <a:spcAft>
                <a:spcPts val="0"/>
              </a:spcAft>
              <a:buSzPts val="1200"/>
              <a:buFont typeface="Nunito Light"/>
              <a:buChar char="●"/>
              <a:defRPr/>
            </a:lvl7pPr>
            <a:lvl8pPr indent="-304800" lvl="7" marL="3657600" rtl="0">
              <a:spcBef>
                <a:spcPts val="1600"/>
              </a:spcBef>
              <a:spcAft>
                <a:spcPts val="0"/>
              </a:spcAft>
              <a:buSzPts val="1200"/>
              <a:buFont typeface="Nunito Light"/>
              <a:buChar char="○"/>
              <a:defRPr/>
            </a:lvl8pPr>
            <a:lvl9pPr indent="-304800" lvl="8" marL="4114800" rtl="0">
              <a:spcBef>
                <a:spcPts val="1600"/>
              </a:spcBef>
              <a:spcAft>
                <a:spcPts val="1600"/>
              </a:spcAft>
              <a:buSzPts val="1200"/>
              <a:buFont typeface="Nunito Light"/>
              <a:buChar char="■"/>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171" name="Shape 171"/>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TITTLE + SUBTITLE">
  <p:cSld name="TITLE_1">
    <p:bg>
      <p:bgPr>
        <a:blipFill>
          <a:blip r:embed="rId2">
            <a:alphaModFix/>
          </a:blip>
          <a:stretch>
            <a:fillRect/>
          </a:stretch>
        </a:blipFill>
      </p:bgPr>
    </p:bg>
    <p:spTree>
      <p:nvGrpSpPr>
        <p:cNvPr id="23" name="Shape 23"/>
        <p:cNvGrpSpPr/>
        <p:nvPr/>
      </p:nvGrpSpPr>
      <p:grpSpPr>
        <a:xfrm>
          <a:off x="0" y="0"/>
          <a:ext cx="0" cy="0"/>
          <a:chOff x="0" y="0"/>
          <a:chExt cx="0" cy="0"/>
        </a:xfrm>
      </p:grpSpPr>
      <p:sp>
        <p:nvSpPr>
          <p:cNvPr id="24" name="Google Shape;24;p4"/>
          <p:cNvSpPr/>
          <p:nvPr/>
        </p:nvSpPr>
        <p:spPr>
          <a:xfrm flipH="1">
            <a:off x="1143933" y="9122"/>
            <a:ext cx="176" cy="172"/>
          </a:xfrm>
          <a:custGeom>
            <a:rect b="b" l="l" r="r" t="t"/>
            <a:pathLst>
              <a:path extrusionOk="0" h="1" w="1">
                <a:moveTo>
                  <a:pt x="0" y="1"/>
                </a:moveTo>
                <a:lnTo>
                  <a:pt x="0" y="1"/>
                </a:lnTo>
                <a:lnTo>
                  <a:pt x="0"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4"/>
          <p:cNvSpPr/>
          <p:nvPr/>
        </p:nvSpPr>
        <p:spPr>
          <a:xfrm flipH="1">
            <a:off x="1143933" y="9122"/>
            <a:ext cx="176" cy="172"/>
          </a:xfrm>
          <a:custGeom>
            <a:rect b="b" l="l" r="r" t="t"/>
            <a:pathLst>
              <a:path extrusionOk="0" h="1" w="1">
                <a:moveTo>
                  <a:pt x="0" y="1"/>
                </a:moveTo>
                <a:lnTo>
                  <a:pt x="0" y="1"/>
                </a:lnTo>
                <a:lnTo>
                  <a:pt x="0"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4"/>
          <p:cNvSpPr/>
          <p:nvPr/>
        </p:nvSpPr>
        <p:spPr>
          <a:xfrm>
            <a:off x="7999307" y="9122"/>
            <a:ext cx="176" cy="172"/>
          </a:xfrm>
          <a:custGeom>
            <a:rect b="b" l="l" r="r" t="t"/>
            <a:pathLst>
              <a:path extrusionOk="0" h="1" w="1">
                <a:moveTo>
                  <a:pt x="0" y="1"/>
                </a:moveTo>
                <a:lnTo>
                  <a:pt x="0" y="1"/>
                </a:lnTo>
                <a:lnTo>
                  <a:pt x="0"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a:off x="7999307" y="9122"/>
            <a:ext cx="176" cy="172"/>
          </a:xfrm>
          <a:custGeom>
            <a:rect b="b" l="l" r="r" t="t"/>
            <a:pathLst>
              <a:path extrusionOk="0" h="1" w="1">
                <a:moveTo>
                  <a:pt x="0" y="1"/>
                </a:moveTo>
                <a:lnTo>
                  <a:pt x="0" y="1"/>
                </a:lnTo>
                <a:lnTo>
                  <a:pt x="0"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4"/>
          <p:cNvSpPr/>
          <p:nvPr/>
        </p:nvSpPr>
        <p:spPr>
          <a:xfrm flipH="1">
            <a:off x="1143933" y="9122"/>
            <a:ext cx="176" cy="172"/>
          </a:xfrm>
          <a:custGeom>
            <a:rect b="b" l="l" r="r" t="t"/>
            <a:pathLst>
              <a:path extrusionOk="0" h="1" w="1">
                <a:moveTo>
                  <a:pt x="0" y="1"/>
                </a:moveTo>
                <a:lnTo>
                  <a:pt x="0" y="1"/>
                </a:lnTo>
                <a:lnTo>
                  <a:pt x="0"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4"/>
          <p:cNvSpPr txBox="1"/>
          <p:nvPr>
            <p:ph type="ctrTitle"/>
          </p:nvPr>
        </p:nvSpPr>
        <p:spPr>
          <a:xfrm flipH="1">
            <a:off x="3184525" y="1812600"/>
            <a:ext cx="6493500" cy="1887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9600"/>
              <a:buNone/>
              <a:defRPr sz="9600">
                <a:solidFill>
                  <a:schemeClr val="l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p:txBody>
      </p:sp>
      <p:sp>
        <p:nvSpPr>
          <p:cNvPr id="30" name="Google Shape;30;p4"/>
          <p:cNvSpPr txBox="1"/>
          <p:nvPr>
            <p:ph idx="1" type="subTitle"/>
          </p:nvPr>
        </p:nvSpPr>
        <p:spPr>
          <a:xfrm flipH="1">
            <a:off x="5042625" y="3508775"/>
            <a:ext cx="2777400" cy="670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solidFill>
                  <a:schemeClr val="accent3"/>
                </a:solidFill>
              </a:defRPr>
            </a:lvl1pPr>
            <a:lvl2pPr lvl="1" rtl="0" algn="ctr">
              <a:lnSpc>
                <a:spcPct val="100000"/>
              </a:lnSpc>
              <a:spcBef>
                <a:spcPts val="0"/>
              </a:spcBef>
              <a:spcAft>
                <a:spcPts val="0"/>
              </a:spcAft>
              <a:buSzPts val="1400"/>
              <a:buNone/>
              <a:defRPr sz="1400"/>
            </a:lvl2pPr>
            <a:lvl3pPr lvl="2" rtl="0" algn="ctr">
              <a:lnSpc>
                <a:spcPct val="100000"/>
              </a:lnSpc>
              <a:spcBef>
                <a:spcPts val="0"/>
              </a:spcBef>
              <a:spcAft>
                <a:spcPts val="0"/>
              </a:spcAft>
              <a:buSzPts val="1400"/>
              <a:buNone/>
              <a:defRPr sz="1400"/>
            </a:lvl3pPr>
            <a:lvl4pPr lvl="3" rtl="0" algn="ctr">
              <a:lnSpc>
                <a:spcPct val="100000"/>
              </a:lnSpc>
              <a:spcBef>
                <a:spcPts val="0"/>
              </a:spcBef>
              <a:spcAft>
                <a:spcPts val="0"/>
              </a:spcAft>
              <a:buSzPts val="1400"/>
              <a:buNone/>
              <a:defRPr sz="1400"/>
            </a:lvl4pPr>
            <a:lvl5pPr lvl="4" rtl="0" algn="ctr">
              <a:lnSpc>
                <a:spcPct val="100000"/>
              </a:lnSpc>
              <a:spcBef>
                <a:spcPts val="0"/>
              </a:spcBef>
              <a:spcAft>
                <a:spcPts val="0"/>
              </a:spcAft>
              <a:buSzPts val="1400"/>
              <a:buNone/>
              <a:defRPr sz="1400"/>
            </a:lvl5pPr>
            <a:lvl6pPr lvl="5" rtl="0" algn="ctr">
              <a:lnSpc>
                <a:spcPct val="100000"/>
              </a:lnSpc>
              <a:spcBef>
                <a:spcPts val="0"/>
              </a:spcBef>
              <a:spcAft>
                <a:spcPts val="0"/>
              </a:spcAft>
              <a:buSzPts val="1400"/>
              <a:buNone/>
              <a:defRPr sz="1400"/>
            </a:lvl6pPr>
            <a:lvl7pPr lvl="6" rtl="0" algn="ctr">
              <a:lnSpc>
                <a:spcPct val="100000"/>
              </a:lnSpc>
              <a:spcBef>
                <a:spcPts val="0"/>
              </a:spcBef>
              <a:spcAft>
                <a:spcPts val="0"/>
              </a:spcAft>
              <a:buSzPts val="1400"/>
              <a:buNone/>
              <a:defRPr sz="1400"/>
            </a:lvl7pPr>
            <a:lvl8pPr lvl="7" rtl="0" algn="ctr">
              <a:lnSpc>
                <a:spcPct val="100000"/>
              </a:lnSpc>
              <a:spcBef>
                <a:spcPts val="0"/>
              </a:spcBef>
              <a:spcAft>
                <a:spcPts val="0"/>
              </a:spcAft>
              <a:buSzPts val="1400"/>
              <a:buNone/>
              <a:defRPr sz="1400"/>
            </a:lvl8pPr>
            <a:lvl9pPr lvl="8" rtl="0" algn="ctr">
              <a:lnSpc>
                <a:spcPct val="100000"/>
              </a:lnSpc>
              <a:spcBef>
                <a:spcPts val="0"/>
              </a:spcBef>
              <a:spcAft>
                <a:spcPts val="0"/>
              </a:spcAft>
              <a:buSzPts val="1400"/>
              <a:buNone/>
              <a:defRPr sz="1400"/>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
  <p:cSld name="CUSTOM_9_1">
    <p:bg>
      <p:bgPr>
        <a:noFill/>
      </p:bgPr>
    </p:bg>
    <p:spTree>
      <p:nvGrpSpPr>
        <p:cNvPr id="172" name="Shape 172"/>
        <p:cNvGrpSpPr/>
        <p:nvPr/>
      </p:nvGrpSpPr>
      <p:grpSpPr>
        <a:xfrm>
          <a:off x="0" y="0"/>
          <a:ext cx="0" cy="0"/>
          <a:chOff x="0" y="0"/>
          <a:chExt cx="0" cy="0"/>
        </a:xfrm>
      </p:grpSpPr>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2">
  <p:cSld name="TITLE_2">
    <p:spTree>
      <p:nvGrpSpPr>
        <p:cNvPr id="173" name="Shape 173"/>
        <p:cNvGrpSpPr/>
        <p:nvPr/>
      </p:nvGrpSpPr>
      <p:grpSpPr>
        <a:xfrm>
          <a:off x="0" y="0"/>
          <a:ext cx="0" cy="0"/>
          <a:chOff x="0" y="0"/>
          <a:chExt cx="0" cy="0"/>
        </a:xfrm>
      </p:grpSpPr>
      <p:sp>
        <p:nvSpPr>
          <p:cNvPr id="174" name="Google Shape;174;p3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75" name="Google Shape;175;p3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76" name="Google Shape;176;p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bg>
      <p:bgPr>
        <a:solidFill>
          <a:schemeClr val="dk1"/>
        </a:solidFill>
      </p:bgPr>
    </p:bg>
    <p:spTree>
      <p:nvGrpSpPr>
        <p:cNvPr id="31" name="Shape 31"/>
        <p:cNvGrpSpPr/>
        <p:nvPr/>
      </p:nvGrpSpPr>
      <p:grpSpPr>
        <a:xfrm>
          <a:off x="0" y="0"/>
          <a:ext cx="0" cy="0"/>
          <a:chOff x="0" y="0"/>
          <a:chExt cx="0" cy="0"/>
        </a:xfrm>
      </p:grpSpPr>
      <p:sp>
        <p:nvSpPr>
          <p:cNvPr id="32" name="Google Shape;32;p5"/>
          <p:cNvSpPr/>
          <p:nvPr/>
        </p:nvSpPr>
        <p:spPr>
          <a:xfrm flipH="1">
            <a:off x="1143933" y="9122"/>
            <a:ext cx="176" cy="172"/>
          </a:xfrm>
          <a:custGeom>
            <a:rect b="b" l="l" r="r" t="t"/>
            <a:pathLst>
              <a:path extrusionOk="0" h="1" w="1">
                <a:moveTo>
                  <a:pt x="0" y="1"/>
                </a:moveTo>
                <a:lnTo>
                  <a:pt x="0" y="1"/>
                </a:lnTo>
                <a:lnTo>
                  <a:pt x="0"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5"/>
          <p:cNvSpPr/>
          <p:nvPr/>
        </p:nvSpPr>
        <p:spPr>
          <a:xfrm flipH="1">
            <a:off x="1143933" y="9122"/>
            <a:ext cx="176" cy="172"/>
          </a:xfrm>
          <a:custGeom>
            <a:rect b="b" l="l" r="r" t="t"/>
            <a:pathLst>
              <a:path extrusionOk="0" h="1" w="1">
                <a:moveTo>
                  <a:pt x="0" y="1"/>
                </a:moveTo>
                <a:lnTo>
                  <a:pt x="0" y="1"/>
                </a:lnTo>
                <a:lnTo>
                  <a:pt x="0"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5"/>
          <p:cNvSpPr/>
          <p:nvPr/>
        </p:nvSpPr>
        <p:spPr>
          <a:xfrm>
            <a:off x="7999307" y="9122"/>
            <a:ext cx="176" cy="172"/>
          </a:xfrm>
          <a:custGeom>
            <a:rect b="b" l="l" r="r" t="t"/>
            <a:pathLst>
              <a:path extrusionOk="0" h="1" w="1">
                <a:moveTo>
                  <a:pt x="0" y="1"/>
                </a:moveTo>
                <a:lnTo>
                  <a:pt x="0" y="1"/>
                </a:lnTo>
                <a:lnTo>
                  <a:pt x="0"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a:off x="7999307" y="9122"/>
            <a:ext cx="176" cy="172"/>
          </a:xfrm>
          <a:custGeom>
            <a:rect b="b" l="l" r="r" t="t"/>
            <a:pathLst>
              <a:path extrusionOk="0" h="1" w="1">
                <a:moveTo>
                  <a:pt x="0" y="1"/>
                </a:moveTo>
                <a:lnTo>
                  <a:pt x="0" y="1"/>
                </a:lnTo>
                <a:lnTo>
                  <a:pt x="0"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5"/>
          <p:cNvSpPr/>
          <p:nvPr/>
        </p:nvSpPr>
        <p:spPr>
          <a:xfrm flipH="1">
            <a:off x="1143933" y="9122"/>
            <a:ext cx="176" cy="172"/>
          </a:xfrm>
          <a:custGeom>
            <a:rect b="b" l="l" r="r" t="t"/>
            <a:pathLst>
              <a:path extrusionOk="0" h="1" w="1">
                <a:moveTo>
                  <a:pt x="0" y="1"/>
                </a:moveTo>
                <a:lnTo>
                  <a:pt x="0" y="1"/>
                </a:lnTo>
                <a:lnTo>
                  <a:pt x="0"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5"/>
          <p:cNvSpPr txBox="1"/>
          <p:nvPr>
            <p:ph type="ctrTitle"/>
          </p:nvPr>
        </p:nvSpPr>
        <p:spPr>
          <a:xfrm flipH="1">
            <a:off x="3299474" y="2867100"/>
            <a:ext cx="2544900" cy="677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200">
                <a:solidFill>
                  <a:schemeClr val="lt1"/>
                </a:solidFill>
                <a:latin typeface="Pontano Sans"/>
                <a:ea typeface="Pontano Sans"/>
                <a:cs typeface="Pontano Sans"/>
                <a:sym typeface="Pontano Sans"/>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p:txBody>
      </p:sp>
      <p:sp>
        <p:nvSpPr>
          <p:cNvPr id="38" name="Google Shape;38;p5"/>
          <p:cNvSpPr txBox="1"/>
          <p:nvPr>
            <p:ph idx="1" type="subTitle"/>
          </p:nvPr>
        </p:nvSpPr>
        <p:spPr>
          <a:xfrm flipH="1">
            <a:off x="2173200" y="1598700"/>
            <a:ext cx="4797600" cy="12684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None/>
              <a:defRPr sz="2600">
                <a:solidFill>
                  <a:schemeClr val="accent3"/>
                </a:solidFill>
                <a:latin typeface="Creepster"/>
                <a:ea typeface="Creepster"/>
                <a:cs typeface="Creepster"/>
                <a:sym typeface="Creepster"/>
              </a:defRPr>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LINE 1">
  <p:cSld name="CUSTOM_1_1_1_2">
    <p:bg>
      <p:bgPr>
        <a:blipFill>
          <a:blip r:embed="rId2">
            <a:alphaModFix/>
          </a:blip>
          <a:stretch>
            <a:fillRect/>
          </a:stretch>
        </a:blipFill>
      </p:bgPr>
    </p:bg>
    <p:spTree>
      <p:nvGrpSpPr>
        <p:cNvPr id="39" name="Shape 39"/>
        <p:cNvGrpSpPr/>
        <p:nvPr/>
      </p:nvGrpSpPr>
      <p:grpSpPr>
        <a:xfrm>
          <a:off x="0" y="0"/>
          <a:ext cx="0" cy="0"/>
          <a:chOff x="0" y="0"/>
          <a:chExt cx="0" cy="0"/>
        </a:xfrm>
      </p:grpSpPr>
      <p:sp>
        <p:nvSpPr>
          <p:cNvPr id="40" name="Google Shape;40;p6"/>
          <p:cNvSpPr txBox="1"/>
          <p:nvPr>
            <p:ph type="ctrTitle"/>
          </p:nvPr>
        </p:nvSpPr>
        <p:spPr>
          <a:xfrm>
            <a:off x="4155350" y="1020381"/>
            <a:ext cx="3078600" cy="577800"/>
          </a:xfrm>
          <a:prstGeom prst="rect">
            <a:avLst/>
          </a:prstGeom>
        </p:spPr>
        <p:txBody>
          <a:bodyPr anchorCtr="0" anchor="b" bIns="91425" lIns="91425" spcFirstLastPara="1" rIns="91425" wrap="square" tIns="91425">
            <a:noAutofit/>
          </a:bodyPr>
          <a:lstStyle>
            <a:lvl1pPr lvl="0" rtl="0" algn="r">
              <a:spcBef>
                <a:spcPts val="0"/>
              </a:spcBef>
              <a:spcAft>
                <a:spcPts val="0"/>
              </a:spcAft>
              <a:buSzPts val="2400"/>
              <a:buNone/>
              <a:defRPr sz="3600">
                <a:solidFill>
                  <a:schemeClr val="lt1"/>
                </a:solidFill>
              </a:defRPr>
            </a:lvl1pPr>
            <a:lvl2pPr lvl="1" rtl="0" algn="ctr">
              <a:spcBef>
                <a:spcPts val="0"/>
              </a:spcBef>
              <a:spcAft>
                <a:spcPts val="0"/>
              </a:spcAft>
              <a:buClr>
                <a:srgbClr val="434343"/>
              </a:buClr>
              <a:buSzPts val="1800"/>
              <a:buNone/>
              <a:defRPr sz="1800">
                <a:solidFill>
                  <a:srgbClr val="434343"/>
                </a:solidFill>
              </a:defRPr>
            </a:lvl2pPr>
            <a:lvl3pPr lvl="2" rtl="0" algn="ctr">
              <a:spcBef>
                <a:spcPts val="0"/>
              </a:spcBef>
              <a:spcAft>
                <a:spcPts val="0"/>
              </a:spcAft>
              <a:buClr>
                <a:srgbClr val="434343"/>
              </a:buClr>
              <a:buSzPts val="1800"/>
              <a:buNone/>
              <a:defRPr sz="1800">
                <a:solidFill>
                  <a:srgbClr val="434343"/>
                </a:solidFill>
              </a:defRPr>
            </a:lvl3pPr>
            <a:lvl4pPr lvl="3" rtl="0" algn="ctr">
              <a:spcBef>
                <a:spcPts val="0"/>
              </a:spcBef>
              <a:spcAft>
                <a:spcPts val="0"/>
              </a:spcAft>
              <a:buClr>
                <a:srgbClr val="434343"/>
              </a:buClr>
              <a:buSzPts val="1800"/>
              <a:buNone/>
              <a:defRPr sz="1800">
                <a:solidFill>
                  <a:srgbClr val="434343"/>
                </a:solidFill>
              </a:defRPr>
            </a:lvl4pPr>
            <a:lvl5pPr lvl="4" rtl="0" algn="ctr">
              <a:spcBef>
                <a:spcPts val="0"/>
              </a:spcBef>
              <a:spcAft>
                <a:spcPts val="0"/>
              </a:spcAft>
              <a:buClr>
                <a:srgbClr val="434343"/>
              </a:buClr>
              <a:buSzPts val="1800"/>
              <a:buNone/>
              <a:defRPr sz="1800">
                <a:solidFill>
                  <a:srgbClr val="434343"/>
                </a:solidFill>
              </a:defRPr>
            </a:lvl5pPr>
            <a:lvl6pPr lvl="5" rtl="0" algn="ctr">
              <a:spcBef>
                <a:spcPts val="0"/>
              </a:spcBef>
              <a:spcAft>
                <a:spcPts val="0"/>
              </a:spcAft>
              <a:buClr>
                <a:srgbClr val="434343"/>
              </a:buClr>
              <a:buSzPts val="1800"/>
              <a:buNone/>
              <a:defRPr sz="1800">
                <a:solidFill>
                  <a:srgbClr val="434343"/>
                </a:solidFill>
              </a:defRPr>
            </a:lvl6pPr>
            <a:lvl7pPr lvl="6" rtl="0" algn="ctr">
              <a:spcBef>
                <a:spcPts val="0"/>
              </a:spcBef>
              <a:spcAft>
                <a:spcPts val="0"/>
              </a:spcAft>
              <a:buClr>
                <a:srgbClr val="434343"/>
              </a:buClr>
              <a:buSzPts val="1800"/>
              <a:buNone/>
              <a:defRPr sz="1800">
                <a:solidFill>
                  <a:srgbClr val="434343"/>
                </a:solidFill>
              </a:defRPr>
            </a:lvl7pPr>
            <a:lvl8pPr lvl="7" rtl="0" algn="ctr">
              <a:spcBef>
                <a:spcPts val="0"/>
              </a:spcBef>
              <a:spcAft>
                <a:spcPts val="0"/>
              </a:spcAft>
              <a:buClr>
                <a:srgbClr val="434343"/>
              </a:buClr>
              <a:buSzPts val="1800"/>
              <a:buNone/>
              <a:defRPr sz="1800">
                <a:solidFill>
                  <a:srgbClr val="434343"/>
                </a:solidFill>
              </a:defRPr>
            </a:lvl8pPr>
            <a:lvl9pPr lvl="8" rtl="0" algn="ctr">
              <a:spcBef>
                <a:spcPts val="0"/>
              </a:spcBef>
              <a:spcAft>
                <a:spcPts val="0"/>
              </a:spcAft>
              <a:buClr>
                <a:srgbClr val="434343"/>
              </a:buClr>
              <a:buSzPts val="1800"/>
              <a:buNone/>
              <a:defRPr sz="1800">
                <a:solidFill>
                  <a:srgbClr val="434343"/>
                </a:solidFill>
              </a:defRPr>
            </a:lvl9pPr>
          </a:lstStyle>
          <a:p/>
        </p:txBody>
      </p:sp>
      <p:sp>
        <p:nvSpPr>
          <p:cNvPr id="41" name="Google Shape;41;p6"/>
          <p:cNvSpPr txBox="1"/>
          <p:nvPr>
            <p:ph idx="1" type="subTitle"/>
          </p:nvPr>
        </p:nvSpPr>
        <p:spPr>
          <a:xfrm>
            <a:off x="5285150" y="1481831"/>
            <a:ext cx="1948800" cy="577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1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42" name="Google Shape;42;p6"/>
          <p:cNvSpPr txBox="1"/>
          <p:nvPr>
            <p:ph hasCustomPrompt="1" idx="2" type="title"/>
          </p:nvPr>
        </p:nvSpPr>
        <p:spPr>
          <a:xfrm>
            <a:off x="1871457" y="3349457"/>
            <a:ext cx="1753800" cy="5778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5500"/>
              <a:buNone/>
              <a:defRPr sz="9600">
                <a:solidFill>
                  <a:schemeClr val="accent3"/>
                </a:solidFill>
              </a:defRPr>
            </a:lvl1pPr>
            <a:lvl2pPr lvl="1" rtl="0" algn="ctr">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BODY TEXT 1">
  <p:cSld name="TITLE_1_1_1_1">
    <p:spTree>
      <p:nvGrpSpPr>
        <p:cNvPr id="43" name="Shape 43"/>
        <p:cNvGrpSpPr/>
        <p:nvPr/>
      </p:nvGrpSpPr>
      <p:grpSpPr>
        <a:xfrm>
          <a:off x="0" y="0"/>
          <a:ext cx="0" cy="0"/>
          <a:chOff x="0" y="0"/>
          <a:chExt cx="0" cy="0"/>
        </a:xfrm>
      </p:grpSpPr>
      <p:sp>
        <p:nvSpPr>
          <p:cNvPr id="44" name="Google Shape;44;p7"/>
          <p:cNvSpPr txBox="1"/>
          <p:nvPr>
            <p:ph idx="1" type="body"/>
          </p:nvPr>
        </p:nvSpPr>
        <p:spPr>
          <a:xfrm>
            <a:off x="1582400" y="2058600"/>
            <a:ext cx="3969000" cy="1476000"/>
          </a:xfrm>
          <a:prstGeom prst="rect">
            <a:avLst/>
          </a:prstGeom>
        </p:spPr>
        <p:txBody>
          <a:bodyPr anchorCtr="0" anchor="t" bIns="91425" lIns="91425" spcFirstLastPara="1" rIns="91425" wrap="square" tIns="91425">
            <a:noAutofit/>
          </a:bodyPr>
          <a:lstStyle>
            <a:lvl1pPr indent="-330200" lvl="0" marL="457200" rtl="0">
              <a:lnSpc>
                <a:spcPct val="100000"/>
              </a:lnSpc>
              <a:spcBef>
                <a:spcPts val="0"/>
              </a:spcBef>
              <a:spcAft>
                <a:spcPts val="0"/>
              </a:spcAft>
              <a:buSzPts val="1600"/>
              <a:buFont typeface="Nunito Light"/>
              <a:buChar char="●"/>
              <a:defRPr sz="1100"/>
            </a:lvl1pPr>
            <a:lvl2pPr indent="-330200" lvl="1" marL="914400" rtl="0">
              <a:spcBef>
                <a:spcPts val="0"/>
              </a:spcBef>
              <a:spcAft>
                <a:spcPts val="0"/>
              </a:spcAft>
              <a:buClr>
                <a:srgbClr val="E76A28"/>
              </a:buClr>
              <a:buSzPts val="1600"/>
              <a:buFont typeface="Nunito Light"/>
              <a:buChar char="○"/>
              <a:defRPr/>
            </a:lvl2pPr>
            <a:lvl3pPr indent="-323850" lvl="2" marL="1371600" rtl="0">
              <a:spcBef>
                <a:spcPts val="1600"/>
              </a:spcBef>
              <a:spcAft>
                <a:spcPts val="0"/>
              </a:spcAft>
              <a:buClr>
                <a:srgbClr val="E76A28"/>
              </a:buClr>
              <a:buSzPts val="1500"/>
              <a:buFont typeface="Nunito Light"/>
              <a:buChar char="■"/>
              <a:defRPr/>
            </a:lvl3pPr>
            <a:lvl4pPr indent="-323850" lvl="3" marL="1828800" rtl="0">
              <a:spcBef>
                <a:spcPts val="1600"/>
              </a:spcBef>
              <a:spcAft>
                <a:spcPts val="0"/>
              </a:spcAft>
              <a:buClr>
                <a:srgbClr val="E76A28"/>
              </a:buClr>
              <a:buSzPts val="1500"/>
              <a:buFont typeface="Nunito Light"/>
              <a:buChar char="●"/>
              <a:defRPr/>
            </a:lvl4pPr>
            <a:lvl5pPr indent="-317500" lvl="4" marL="2286000" rtl="0">
              <a:spcBef>
                <a:spcPts val="1600"/>
              </a:spcBef>
              <a:spcAft>
                <a:spcPts val="0"/>
              </a:spcAft>
              <a:buClr>
                <a:srgbClr val="E76A28"/>
              </a:buClr>
              <a:buSzPts val="1400"/>
              <a:buFont typeface="Nunito Light"/>
              <a:buChar char="○"/>
              <a:defRPr/>
            </a:lvl5pPr>
            <a:lvl6pPr indent="-317500" lvl="5" marL="2743200" rtl="0">
              <a:spcBef>
                <a:spcPts val="1600"/>
              </a:spcBef>
              <a:spcAft>
                <a:spcPts val="0"/>
              </a:spcAft>
              <a:buClr>
                <a:srgbClr val="999999"/>
              </a:buClr>
              <a:buSzPts val="1400"/>
              <a:buFont typeface="Nunito Light"/>
              <a:buChar char="■"/>
              <a:defRPr/>
            </a:lvl6pPr>
            <a:lvl7pPr indent="-311150" lvl="6" marL="3200400" rtl="0">
              <a:spcBef>
                <a:spcPts val="1600"/>
              </a:spcBef>
              <a:spcAft>
                <a:spcPts val="0"/>
              </a:spcAft>
              <a:buClr>
                <a:srgbClr val="999999"/>
              </a:buClr>
              <a:buSzPts val="1300"/>
              <a:buFont typeface="Nunito Light"/>
              <a:buChar char="●"/>
              <a:defRPr/>
            </a:lvl7pPr>
            <a:lvl8pPr indent="-311150" lvl="7" marL="3657600" rtl="0">
              <a:spcBef>
                <a:spcPts val="1600"/>
              </a:spcBef>
              <a:spcAft>
                <a:spcPts val="0"/>
              </a:spcAft>
              <a:buClr>
                <a:srgbClr val="999999"/>
              </a:buClr>
              <a:buSzPts val="1300"/>
              <a:buFont typeface="Nunito Light"/>
              <a:buChar char="○"/>
              <a:defRPr/>
            </a:lvl8pPr>
            <a:lvl9pPr indent="-304800" lvl="8" marL="4114800" rtl="0">
              <a:spcBef>
                <a:spcPts val="1600"/>
              </a:spcBef>
              <a:spcAft>
                <a:spcPts val="1600"/>
              </a:spcAft>
              <a:buClr>
                <a:srgbClr val="999999"/>
              </a:buClr>
              <a:buSzPts val="1200"/>
              <a:buFont typeface="Nunito Light"/>
              <a:buChar char="■"/>
              <a:defRPr/>
            </a:lvl9pPr>
          </a:lstStyle>
          <a:p/>
        </p:txBody>
      </p:sp>
      <p:sp>
        <p:nvSpPr>
          <p:cNvPr id="45" name="Google Shape;45;p7"/>
          <p:cNvSpPr/>
          <p:nvPr/>
        </p:nvSpPr>
        <p:spPr>
          <a:xfrm rot="-2513330">
            <a:off x="7347100" y="373478"/>
            <a:ext cx="2851087" cy="1521051"/>
          </a:xfrm>
          <a:custGeom>
            <a:rect b="b" l="l" r="r" t="t"/>
            <a:pathLst>
              <a:path extrusionOk="0" h="21102" w="39554">
                <a:moveTo>
                  <a:pt x="7992" y="1"/>
                </a:moveTo>
                <a:cubicBezTo>
                  <a:pt x="6843" y="1"/>
                  <a:pt x="5694" y="117"/>
                  <a:pt x="4571" y="354"/>
                </a:cubicBezTo>
                <a:cubicBezTo>
                  <a:pt x="3458" y="589"/>
                  <a:pt x="2340" y="956"/>
                  <a:pt x="1466" y="1682"/>
                </a:cubicBezTo>
                <a:cubicBezTo>
                  <a:pt x="592" y="2409"/>
                  <a:pt x="0" y="3556"/>
                  <a:pt x="183" y="4678"/>
                </a:cubicBezTo>
                <a:cubicBezTo>
                  <a:pt x="310" y="5456"/>
                  <a:pt x="782" y="6133"/>
                  <a:pt x="1301" y="6728"/>
                </a:cubicBezTo>
                <a:cubicBezTo>
                  <a:pt x="3816" y="9611"/>
                  <a:pt x="7512" y="11103"/>
                  <a:pt x="10859" y="12958"/>
                </a:cubicBezTo>
                <a:cubicBezTo>
                  <a:pt x="13102" y="14201"/>
                  <a:pt x="15230" y="15641"/>
                  <a:pt x="17219" y="17260"/>
                </a:cubicBezTo>
                <a:cubicBezTo>
                  <a:pt x="18554" y="18348"/>
                  <a:pt x="19843" y="19526"/>
                  <a:pt x="21379" y="20304"/>
                </a:cubicBezTo>
                <a:cubicBezTo>
                  <a:pt x="22336" y="20789"/>
                  <a:pt x="23422" y="21101"/>
                  <a:pt x="24486" y="21101"/>
                </a:cubicBezTo>
                <a:cubicBezTo>
                  <a:pt x="25130" y="21101"/>
                  <a:pt x="25767" y="20987"/>
                  <a:pt x="26362" y="20726"/>
                </a:cubicBezTo>
                <a:cubicBezTo>
                  <a:pt x="27068" y="20417"/>
                  <a:pt x="27753" y="19743"/>
                  <a:pt x="27595" y="18989"/>
                </a:cubicBezTo>
                <a:cubicBezTo>
                  <a:pt x="27489" y="18483"/>
                  <a:pt x="27041" y="18134"/>
                  <a:pt x="26617" y="17841"/>
                </a:cubicBezTo>
                <a:cubicBezTo>
                  <a:pt x="21127" y="14061"/>
                  <a:pt x="14392" y="12358"/>
                  <a:pt x="9031" y="8400"/>
                </a:cubicBezTo>
                <a:cubicBezTo>
                  <a:pt x="7923" y="7582"/>
                  <a:pt x="6825" y="6581"/>
                  <a:pt x="6501" y="5244"/>
                </a:cubicBezTo>
                <a:cubicBezTo>
                  <a:pt x="6451" y="5040"/>
                  <a:pt x="6428" y="4802"/>
                  <a:pt x="6563" y="4642"/>
                </a:cubicBezTo>
                <a:cubicBezTo>
                  <a:pt x="6682" y="4501"/>
                  <a:pt x="6883" y="4467"/>
                  <a:pt x="7066" y="4448"/>
                </a:cubicBezTo>
                <a:cubicBezTo>
                  <a:pt x="7449" y="4409"/>
                  <a:pt x="7830" y="4391"/>
                  <a:pt x="8209" y="4391"/>
                </a:cubicBezTo>
                <a:cubicBezTo>
                  <a:pt x="11938" y="4391"/>
                  <a:pt x="15513" y="6179"/>
                  <a:pt x="18975" y="7701"/>
                </a:cubicBezTo>
                <a:cubicBezTo>
                  <a:pt x="24110" y="9957"/>
                  <a:pt x="29635" y="11752"/>
                  <a:pt x="35294" y="11752"/>
                </a:cubicBezTo>
                <a:cubicBezTo>
                  <a:pt x="35591" y="11752"/>
                  <a:pt x="35889" y="11747"/>
                  <a:pt x="36188" y="11737"/>
                </a:cubicBezTo>
                <a:cubicBezTo>
                  <a:pt x="37106" y="11706"/>
                  <a:pt x="39554" y="11854"/>
                  <a:pt x="38803" y="10272"/>
                </a:cubicBezTo>
                <a:cubicBezTo>
                  <a:pt x="38409" y="9443"/>
                  <a:pt x="37581" y="9605"/>
                  <a:pt x="36809" y="9559"/>
                </a:cubicBezTo>
                <a:cubicBezTo>
                  <a:pt x="34143" y="9400"/>
                  <a:pt x="31328" y="8350"/>
                  <a:pt x="28752" y="7649"/>
                </a:cubicBezTo>
                <a:cubicBezTo>
                  <a:pt x="25634" y="6801"/>
                  <a:pt x="22534" y="5790"/>
                  <a:pt x="19705" y="4204"/>
                </a:cubicBezTo>
                <a:cubicBezTo>
                  <a:pt x="18226" y="3374"/>
                  <a:pt x="16833" y="2395"/>
                  <a:pt x="15308" y="1655"/>
                </a:cubicBezTo>
                <a:cubicBezTo>
                  <a:pt x="13676" y="863"/>
                  <a:pt x="11909" y="356"/>
                  <a:pt x="10110" y="132"/>
                </a:cubicBezTo>
                <a:cubicBezTo>
                  <a:pt x="9408" y="45"/>
                  <a:pt x="8700" y="1"/>
                  <a:pt x="7992" y="1"/>
                </a:cubicBezTo>
                <a:close/>
              </a:path>
            </a:pathLst>
          </a:custGeom>
          <a:solidFill>
            <a:srgbClr val="F48C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7"/>
          <p:cNvSpPr/>
          <p:nvPr/>
        </p:nvSpPr>
        <p:spPr>
          <a:xfrm>
            <a:off x="4638674" y="3008525"/>
            <a:ext cx="4596758" cy="2246289"/>
          </a:xfrm>
          <a:custGeom>
            <a:rect b="b" l="l" r="r" t="t"/>
            <a:pathLst>
              <a:path extrusionOk="0" h="54945" w="71345">
                <a:moveTo>
                  <a:pt x="67393" y="1"/>
                </a:moveTo>
                <a:cubicBezTo>
                  <a:pt x="59622" y="1"/>
                  <a:pt x="52117" y="4555"/>
                  <a:pt x="46670" y="10310"/>
                </a:cubicBezTo>
                <a:cubicBezTo>
                  <a:pt x="40457" y="16870"/>
                  <a:pt x="36140" y="24973"/>
                  <a:pt x="30615" y="32125"/>
                </a:cubicBezTo>
                <a:cubicBezTo>
                  <a:pt x="28848" y="34410"/>
                  <a:pt x="26924" y="36631"/>
                  <a:pt x="24519" y="38231"/>
                </a:cubicBezTo>
                <a:cubicBezTo>
                  <a:pt x="21365" y="40328"/>
                  <a:pt x="17594" y="41230"/>
                  <a:pt x="14072" y="42626"/>
                </a:cubicBezTo>
                <a:cubicBezTo>
                  <a:pt x="8128" y="44985"/>
                  <a:pt x="2586" y="49096"/>
                  <a:pt x="1" y="54945"/>
                </a:cubicBezTo>
                <a:cubicBezTo>
                  <a:pt x="19373" y="53022"/>
                  <a:pt x="70040" y="52999"/>
                  <a:pt x="70040" y="52999"/>
                </a:cubicBezTo>
                <a:cubicBezTo>
                  <a:pt x="70040" y="52999"/>
                  <a:pt x="71345" y="279"/>
                  <a:pt x="70684" y="279"/>
                </a:cubicBezTo>
                <a:lnTo>
                  <a:pt x="70684" y="279"/>
                </a:lnTo>
                <a:cubicBezTo>
                  <a:pt x="70683" y="279"/>
                  <a:pt x="70681" y="279"/>
                  <a:pt x="70680" y="280"/>
                </a:cubicBezTo>
                <a:cubicBezTo>
                  <a:pt x="69582" y="91"/>
                  <a:pt x="68485" y="1"/>
                  <a:pt x="67393" y="1"/>
                </a:cubicBezTo>
                <a:close/>
              </a:path>
            </a:pathLst>
          </a:custGeom>
          <a:solidFill>
            <a:srgbClr val="0C0A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7"/>
          <p:cNvSpPr/>
          <p:nvPr/>
        </p:nvSpPr>
        <p:spPr>
          <a:xfrm>
            <a:off x="-215225" y="-115075"/>
            <a:ext cx="1733826" cy="1476009"/>
          </a:xfrm>
          <a:custGeom>
            <a:rect b="b" l="l" r="r" t="t"/>
            <a:pathLst>
              <a:path extrusionOk="0" h="26421" w="31036">
                <a:moveTo>
                  <a:pt x="28210" y="1"/>
                </a:moveTo>
                <a:cubicBezTo>
                  <a:pt x="28095" y="1"/>
                  <a:pt x="27972" y="8"/>
                  <a:pt x="27842" y="21"/>
                </a:cubicBezTo>
                <a:cubicBezTo>
                  <a:pt x="25754" y="244"/>
                  <a:pt x="23704" y="4225"/>
                  <a:pt x="21791" y="5318"/>
                </a:cubicBezTo>
                <a:cubicBezTo>
                  <a:pt x="18094" y="7428"/>
                  <a:pt x="13845" y="8435"/>
                  <a:pt x="10170" y="10580"/>
                </a:cubicBezTo>
                <a:cubicBezTo>
                  <a:pt x="5378" y="13376"/>
                  <a:pt x="1763" y="18117"/>
                  <a:pt x="330" y="23475"/>
                </a:cubicBezTo>
                <a:cubicBezTo>
                  <a:pt x="67" y="24466"/>
                  <a:pt x="1" y="25773"/>
                  <a:pt x="902" y="26259"/>
                </a:cubicBezTo>
                <a:cubicBezTo>
                  <a:pt x="1116" y="26374"/>
                  <a:pt x="1357" y="26421"/>
                  <a:pt x="1601" y="26421"/>
                </a:cubicBezTo>
                <a:cubicBezTo>
                  <a:pt x="1792" y="26421"/>
                  <a:pt x="1986" y="26392"/>
                  <a:pt x="2171" y="26345"/>
                </a:cubicBezTo>
                <a:cubicBezTo>
                  <a:pt x="4324" y="25789"/>
                  <a:pt x="5170" y="23276"/>
                  <a:pt x="6045" y="21231"/>
                </a:cubicBezTo>
                <a:cubicBezTo>
                  <a:pt x="7667" y="17441"/>
                  <a:pt x="10537" y="14201"/>
                  <a:pt x="14100" y="12132"/>
                </a:cubicBezTo>
                <a:cubicBezTo>
                  <a:pt x="18642" y="9497"/>
                  <a:pt x="24268" y="8696"/>
                  <a:pt x="28124" y="5135"/>
                </a:cubicBezTo>
                <a:cubicBezTo>
                  <a:pt x="29340" y="4012"/>
                  <a:pt x="31036" y="1"/>
                  <a:pt x="28210" y="1"/>
                </a:cubicBezTo>
                <a:close/>
              </a:path>
            </a:pathLst>
          </a:custGeom>
          <a:solidFill>
            <a:srgbClr val="F48C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7"/>
          <p:cNvSpPr/>
          <p:nvPr/>
        </p:nvSpPr>
        <p:spPr>
          <a:xfrm>
            <a:off x="-1059225" y="1409550"/>
            <a:ext cx="1733826" cy="1476009"/>
          </a:xfrm>
          <a:custGeom>
            <a:rect b="b" l="l" r="r" t="t"/>
            <a:pathLst>
              <a:path extrusionOk="0" h="26421" w="31036">
                <a:moveTo>
                  <a:pt x="28210" y="1"/>
                </a:moveTo>
                <a:cubicBezTo>
                  <a:pt x="28095" y="1"/>
                  <a:pt x="27972" y="8"/>
                  <a:pt x="27842" y="21"/>
                </a:cubicBezTo>
                <a:cubicBezTo>
                  <a:pt x="25754" y="244"/>
                  <a:pt x="23704" y="4225"/>
                  <a:pt x="21791" y="5318"/>
                </a:cubicBezTo>
                <a:cubicBezTo>
                  <a:pt x="18094" y="7428"/>
                  <a:pt x="13845" y="8435"/>
                  <a:pt x="10170" y="10580"/>
                </a:cubicBezTo>
                <a:cubicBezTo>
                  <a:pt x="5378" y="13376"/>
                  <a:pt x="1763" y="18117"/>
                  <a:pt x="330" y="23475"/>
                </a:cubicBezTo>
                <a:cubicBezTo>
                  <a:pt x="67" y="24466"/>
                  <a:pt x="1" y="25773"/>
                  <a:pt x="902" y="26259"/>
                </a:cubicBezTo>
                <a:cubicBezTo>
                  <a:pt x="1116" y="26374"/>
                  <a:pt x="1357" y="26421"/>
                  <a:pt x="1601" y="26421"/>
                </a:cubicBezTo>
                <a:cubicBezTo>
                  <a:pt x="1792" y="26421"/>
                  <a:pt x="1986" y="26392"/>
                  <a:pt x="2171" y="26345"/>
                </a:cubicBezTo>
                <a:cubicBezTo>
                  <a:pt x="4324" y="25789"/>
                  <a:pt x="5170" y="23276"/>
                  <a:pt x="6045" y="21231"/>
                </a:cubicBezTo>
                <a:cubicBezTo>
                  <a:pt x="7667" y="17441"/>
                  <a:pt x="10537" y="14201"/>
                  <a:pt x="14100" y="12132"/>
                </a:cubicBezTo>
                <a:cubicBezTo>
                  <a:pt x="18642" y="9497"/>
                  <a:pt x="24268" y="8696"/>
                  <a:pt x="28124" y="5135"/>
                </a:cubicBezTo>
                <a:cubicBezTo>
                  <a:pt x="29340" y="4012"/>
                  <a:pt x="31036" y="1"/>
                  <a:pt x="28210" y="1"/>
                </a:cubicBezTo>
                <a:close/>
              </a:path>
            </a:pathLst>
          </a:custGeom>
          <a:solidFill>
            <a:srgbClr val="F48C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7"/>
          <p:cNvSpPr txBox="1"/>
          <p:nvPr>
            <p:ph type="title"/>
          </p:nvPr>
        </p:nvSpPr>
        <p:spPr>
          <a:xfrm>
            <a:off x="612102" y="478659"/>
            <a:ext cx="2504100" cy="896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2400"/>
            </a:lvl1pPr>
            <a:lvl2pPr lvl="1" rtl="0" algn="r">
              <a:spcBef>
                <a:spcPts val="0"/>
              </a:spcBef>
              <a:spcAft>
                <a:spcPts val="0"/>
              </a:spcAft>
              <a:buClr>
                <a:srgbClr val="434343"/>
              </a:buClr>
              <a:buSzPts val="2800"/>
              <a:buNone/>
              <a:defRPr>
                <a:solidFill>
                  <a:srgbClr val="434343"/>
                </a:solidFill>
              </a:defRPr>
            </a:lvl2pPr>
            <a:lvl3pPr lvl="2" rtl="0" algn="r">
              <a:spcBef>
                <a:spcPts val="0"/>
              </a:spcBef>
              <a:spcAft>
                <a:spcPts val="0"/>
              </a:spcAft>
              <a:buClr>
                <a:srgbClr val="434343"/>
              </a:buClr>
              <a:buSzPts val="2800"/>
              <a:buNone/>
              <a:defRPr>
                <a:solidFill>
                  <a:srgbClr val="434343"/>
                </a:solidFill>
              </a:defRPr>
            </a:lvl3pPr>
            <a:lvl4pPr lvl="3" rtl="0" algn="r">
              <a:spcBef>
                <a:spcPts val="0"/>
              </a:spcBef>
              <a:spcAft>
                <a:spcPts val="0"/>
              </a:spcAft>
              <a:buClr>
                <a:srgbClr val="434343"/>
              </a:buClr>
              <a:buSzPts val="2800"/>
              <a:buNone/>
              <a:defRPr>
                <a:solidFill>
                  <a:srgbClr val="434343"/>
                </a:solidFill>
              </a:defRPr>
            </a:lvl4pPr>
            <a:lvl5pPr lvl="4" rtl="0" algn="r">
              <a:spcBef>
                <a:spcPts val="0"/>
              </a:spcBef>
              <a:spcAft>
                <a:spcPts val="0"/>
              </a:spcAft>
              <a:buClr>
                <a:srgbClr val="434343"/>
              </a:buClr>
              <a:buSzPts val="2800"/>
              <a:buNone/>
              <a:defRPr>
                <a:solidFill>
                  <a:srgbClr val="434343"/>
                </a:solidFill>
              </a:defRPr>
            </a:lvl5pPr>
            <a:lvl6pPr lvl="5" rtl="0" algn="r">
              <a:spcBef>
                <a:spcPts val="0"/>
              </a:spcBef>
              <a:spcAft>
                <a:spcPts val="0"/>
              </a:spcAft>
              <a:buClr>
                <a:srgbClr val="434343"/>
              </a:buClr>
              <a:buSzPts val="2800"/>
              <a:buNone/>
              <a:defRPr>
                <a:solidFill>
                  <a:srgbClr val="434343"/>
                </a:solidFill>
              </a:defRPr>
            </a:lvl6pPr>
            <a:lvl7pPr lvl="6" rtl="0" algn="r">
              <a:spcBef>
                <a:spcPts val="0"/>
              </a:spcBef>
              <a:spcAft>
                <a:spcPts val="0"/>
              </a:spcAft>
              <a:buClr>
                <a:srgbClr val="434343"/>
              </a:buClr>
              <a:buSzPts val="2800"/>
              <a:buNone/>
              <a:defRPr>
                <a:solidFill>
                  <a:srgbClr val="434343"/>
                </a:solidFill>
              </a:defRPr>
            </a:lvl7pPr>
            <a:lvl8pPr lvl="7" rtl="0" algn="r">
              <a:spcBef>
                <a:spcPts val="0"/>
              </a:spcBef>
              <a:spcAft>
                <a:spcPts val="0"/>
              </a:spcAft>
              <a:buClr>
                <a:srgbClr val="434343"/>
              </a:buClr>
              <a:buSzPts val="2800"/>
              <a:buNone/>
              <a:defRPr>
                <a:solidFill>
                  <a:srgbClr val="434343"/>
                </a:solidFill>
              </a:defRPr>
            </a:lvl8pPr>
            <a:lvl9pPr lvl="8" rtl="0" algn="r">
              <a:spcBef>
                <a:spcPts val="0"/>
              </a:spcBef>
              <a:spcAft>
                <a:spcPts val="0"/>
              </a:spcAft>
              <a:buClr>
                <a:srgbClr val="434343"/>
              </a:buClr>
              <a:buSzPts val="2800"/>
              <a:buNone/>
              <a:defRPr>
                <a:solidFill>
                  <a:srgbClr val="434343"/>
                </a:solidFil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S">
  <p:cSld name="CUSTOM_1_1_1_1_1_1">
    <p:spTree>
      <p:nvGrpSpPr>
        <p:cNvPr id="50" name="Shape 50"/>
        <p:cNvGrpSpPr/>
        <p:nvPr/>
      </p:nvGrpSpPr>
      <p:grpSpPr>
        <a:xfrm>
          <a:off x="0" y="0"/>
          <a:ext cx="0" cy="0"/>
          <a:chOff x="0" y="0"/>
          <a:chExt cx="0" cy="0"/>
        </a:xfrm>
      </p:grpSpPr>
      <p:sp>
        <p:nvSpPr>
          <p:cNvPr id="51" name="Google Shape;51;p8"/>
          <p:cNvSpPr/>
          <p:nvPr/>
        </p:nvSpPr>
        <p:spPr>
          <a:xfrm>
            <a:off x="-1131" y="2126500"/>
            <a:ext cx="9152656" cy="3017005"/>
          </a:xfrm>
          <a:custGeom>
            <a:rect b="b" l="l" r="r" t="t"/>
            <a:pathLst>
              <a:path extrusionOk="0" h="14901" w="45205">
                <a:moveTo>
                  <a:pt x="997" y="1"/>
                </a:moveTo>
                <a:cubicBezTo>
                  <a:pt x="665" y="1"/>
                  <a:pt x="333" y="16"/>
                  <a:pt x="1" y="49"/>
                </a:cubicBezTo>
                <a:lnTo>
                  <a:pt x="1" y="14901"/>
                </a:lnTo>
                <a:lnTo>
                  <a:pt x="45205" y="14901"/>
                </a:lnTo>
                <a:lnTo>
                  <a:pt x="45205" y="4764"/>
                </a:lnTo>
                <a:cubicBezTo>
                  <a:pt x="44684" y="4836"/>
                  <a:pt x="44174" y="4869"/>
                  <a:pt x="43670" y="4869"/>
                </a:cubicBezTo>
                <a:cubicBezTo>
                  <a:pt x="39318" y="4869"/>
                  <a:pt x="35541" y="2432"/>
                  <a:pt x="31239" y="2432"/>
                </a:cubicBezTo>
                <a:cubicBezTo>
                  <a:pt x="30580" y="2432"/>
                  <a:pt x="29908" y="2489"/>
                  <a:pt x="29220" y="2621"/>
                </a:cubicBezTo>
                <a:cubicBezTo>
                  <a:pt x="26678" y="3109"/>
                  <a:pt x="22806" y="4283"/>
                  <a:pt x="20255" y="4721"/>
                </a:cubicBezTo>
                <a:cubicBezTo>
                  <a:pt x="19691" y="4817"/>
                  <a:pt x="19128" y="4862"/>
                  <a:pt x="18567" y="4862"/>
                </a:cubicBezTo>
                <a:cubicBezTo>
                  <a:pt x="12671" y="4862"/>
                  <a:pt x="6874" y="1"/>
                  <a:pt x="997" y="1"/>
                </a:cubicBezTo>
                <a:close/>
              </a:path>
            </a:pathLst>
          </a:custGeom>
          <a:solidFill>
            <a:srgbClr val="0C0A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8"/>
          <p:cNvSpPr txBox="1"/>
          <p:nvPr>
            <p:ph type="ctrTitle"/>
          </p:nvPr>
        </p:nvSpPr>
        <p:spPr>
          <a:xfrm flipH="1">
            <a:off x="1642683" y="2997546"/>
            <a:ext cx="19047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sz="2000">
                <a:solidFill>
                  <a:schemeClr val="accent3"/>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53" name="Google Shape;53;p8"/>
          <p:cNvSpPr txBox="1"/>
          <p:nvPr>
            <p:ph idx="1" type="subTitle"/>
          </p:nvPr>
        </p:nvSpPr>
        <p:spPr>
          <a:xfrm flipH="1">
            <a:off x="1312688" y="3459013"/>
            <a:ext cx="2652000" cy="950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10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54" name="Google Shape;54;p8"/>
          <p:cNvSpPr txBox="1"/>
          <p:nvPr>
            <p:ph idx="2" type="ctrTitle"/>
          </p:nvPr>
        </p:nvSpPr>
        <p:spPr>
          <a:xfrm flipH="1">
            <a:off x="5500800" y="2997538"/>
            <a:ext cx="20091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sz="2000">
                <a:solidFill>
                  <a:schemeClr val="accent3"/>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55" name="Google Shape;55;p8"/>
          <p:cNvSpPr txBox="1"/>
          <p:nvPr>
            <p:ph idx="3" type="subTitle"/>
          </p:nvPr>
        </p:nvSpPr>
        <p:spPr>
          <a:xfrm flipH="1">
            <a:off x="5179313" y="3459013"/>
            <a:ext cx="2652000" cy="950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10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56" name="Google Shape;56;p8"/>
          <p:cNvSpPr txBox="1"/>
          <p:nvPr>
            <p:ph idx="4" type="title"/>
          </p:nvPr>
        </p:nvSpPr>
        <p:spPr>
          <a:xfrm>
            <a:off x="612102" y="478659"/>
            <a:ext cx="2504100" cy="896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2400"/>
            </a:lvl1pPr>
            <a:lvl2pPr lvl="1" rtl="0" algn="r">
              <a:spcBef>
                <a:spcPts val="0"/>
              </a:spcBef>
              <a:spcAft>
                <a:spcPts val="0"/>
              </a:spcAft>
              <a:buClr>
                <a:srgbClr val="434343"/>
              </a:buClr>
              <a:buSzPts val="2800"/>
              <a:buNone/>
              <a:defRPr>
                <a:solidFill>
                  <a:srgbClr val="434343"/>
                </a:solidFill>
              </a:defRPr>
            </a:lvl2pPr>
            <a:lvl3pPr lvl="2" rtl="0" algn="r">
              <a:spcBef>
                <a:spcPts val="0"/>
              </a:spcBef>
              <a:spcAft>
                <a:spcPts val="0"/>
              </a:spcAft>
              <a:buClr>
                <a:srgbClr val="434343"/>
              </a:buClr>
              <a:buSzPts val="2800"/>
              <a:buNone/>
              <a:defRPr>
                <a:solidFill>
                  <a:srgbClr val="434343"/>
                </a:solidFill>
              </a:defRPr>
            </a:lvl3pPr>
            <a:lvl4pPr lvl="3" rtl="0" algn="r">
              <a:spcBef>
                <a:spcPts val="0"/>
              </a:spcBef>
              <a:spcAft>
                <a:spcPts val="0"/>
              </a:spcAft>
              <a:buClr>
                <a:srgbClr val="434343"/>
              </a:buClr>
              <a:buSzPts val="2800"/>
              <a:buNone/>
              <a:defRPr>
                <a:solidFill>
                  <a:srgbClr val="434343"/>
                </a:solidFill>
              </a:defRPr>
            </a:lvl4pPr>
            <a:lvl5pPr lvl="4" rtl="0" algn="r">
              <a:spcBef>
                <a:spcPts val="0"/>
              </a:spcBef>
              <a:spcAft>
                <a:spcPts val="0"/>
              </a:spcAft>
              <a:buClr>
                <a:srgbClr val="434343"/>
              </a:buClr>
              <a:buSzPts val="2800"/>
              <a:buNone/>
              <a:defRPr>
                <a:solidFill>
                  <a:srgbClr val="434343"/>
                </a:solidFill>
              </a:defRPr>
            </a:lvl5pPr>
            <a:lvl6pPr lvl="5" rtl="0" algn="r">
              <a:spcBef>
                <a:spcPts val="0"/>
              </a:spcBef>
              <a:spcAft>
                <a:spcPts val="0"/>
              </a:spcAft>
              <a:buClr>
                <a:srgbClr val="434343"/>
              </a:buClr>
              <a:buSzPts val="2800"/>
              <a:buNone/>
              <a:defRPr>
                <a:solidFill>
                  <a:srgbClr val="434343"/>
                </a:solidFill>
              </a:defRPr>
            </a:lvl6pPr>
            <a:lvl7pPr lvl="6" rtl="0" algn="r">
              <a:spcBef>
                <a:spcPts val="0"/>
              </a:spcBef>
              <a:spcAft>
                <a:spcPts val="0"/>
              </a:spcAft>
              <a:buClr>
                <a:srgbClr val="434343"/>
              </a:buClr>
              <a:buSzPts val="2800"/>
              <a:buNone/>
              <a:defRPr>
                <a:solidFill>
                  <a:srgbClr val="434343"/>
                </a:solidFill>
              </a:defRPr>
            </a:lvl7pPr>
            <a:lvl8pPr lvl="7" rtl="0" algn="r">
              <a:spcBef>
                <a:spcPts val="0"/>
              </a:spcBef>
              <a:spcAft>
                <a:spcPts val="0"/>
              </a:spcAft>
              <a:buClr>
                <a:srgbClr val="434343"/>
              </a:buClr>
              <a:buSzPts val="2800"/>
              <a:buNone/>
              <a:defRPr>
                <a:solidFill>
                  <a:srgbClr val="434343"/>
                </a:solidFill>
              </a:defRPr>
            </a:lvl8pPr>
            <a:lvl9pPr lvl="8" rtl="0" algn="r">
              <a:spcBef>
                <a:spcPts val="0"/>
              </a:spcBef>
              <a:spcAft>
                <a:spcPts val="0"/>
              </a:spcAft>
              <a:buClr>
                <a:srgbClr val="434343"/>
              </a:buClr>
              <a:buSzPts val="2800"/>
              <a:buNone/>
              <a:defRPr>
                <a:solidFill>
                  <a:srgbClr val="434343"/>
                </a:solidFill>
              </a:defRPr>
            </a:lvl9pPr>
          </a:lstStyle>
          <a:p/>
        </p:txBody>
      </p:sp>
    </p:spTree>
  </p:cSld>
  <p:clrMapOvr>
    <a:masterClrMapping/>
  </p:clrMapOvr>
  <p:extLst>
    <p:ext uri="{DCECCB84-F9BA-43D5-87BE-67443E8EF086}">
      <p15:sldGuideLst>
        <p15:guide id="1" orient="horz" pos="724">
          <p15:clr>
            <a:srgbClr val="FA7B17"/>
          </p15:clr>
        </p15:guide>
      </p15:sldGuideLst>
    </p:ext>
  </p:extLs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p:cSld name="CUSTOM_12_2">
    <p:spTree>
      <p:nvGrpSpPr>
        <p:cNvPr id="57" name="Shape 57"/>
        <p:cNvGrpSpPr/>
        <p:nvPr/>
      </p:nvGrpSpPr>
      <p:grpSpPr>
        <a:xfrm>
          <a:off x="0" y="0"/>
          <a:ext cx="0" cy="0"/>
          <a:chOff x="0" y="0"/>
          <a:chExt cx="0" cy="0"/>
        </a:xfrm>
      </p:grpSpPr>
      <p:sp>
        <p:nvSpPr>
          <p:cNvPr id="58" name="Google Shape;58;p9"/>
          <p:cNvSpPr/>
          <p:nvPr/>
        </p:nvSpPr>
        <p:spPr>
          <a:xfrm>
            <a:off x="-65664" y="3365275"/>
            <a:ext cx="3425641" cy="1778236"/>
          </a:xfrm>
          <a:custGeom>
            <a:rect b="b" l="l" r="r" t="t"/>
            <a:pathLst>
              <a:path extrusionOk="0" h="23813" w="45874">
                <a:moveTo>
                  <a:pt x="2863" y="0"/>
                </a:moveTo>
                <a:cubicBezTo>
                  <a:pt x="1095" y="0"/>
                  <a:pt x="1" y="794"/>
                  <a:pt x="1" y="794"/>
                </a:cubicBezTo>
                <a:lnTo>
                  <a:pt x="637" y="11308"/>
                </a:lnTo>
                <a:lnTo>
                  <a:pt x="288" y="23730"/>
                </a:lnTo>
                <a:cubicBezTo>
                  <a:pt x="288" y="23730"/>
                  <a:pt x="42991" y="23801"/>
                  <a:pt x="43012" y="23810"/>
                </a:cubicBezTo>
                <a:cubicBezTo>
                  <a:pt x="43019" y="23812"/>
                  <a:pt x="45874" y="23812"/>
                  <a:pt x="45874" y="23812"/>
                </a:cubicBezTo>
                <a:cubicBezTo>
                  <a:pt x="36941" y="22786"/>
                  <a:pt x="36858" y="17345"/>
                  <a:pt x="28296" y="13504"/>
                </a:cubicBezTo>
                <a:cubicBezTo>
                  <a:pt x="19734" y="9665"/>
                  <a:pt x="15956" y="13361"/>
                  <a:pt x="11787" y="6748"/>
                </a:cubicBezTo>
                <a:cubicBezTo>
                  <a:pt x="8308" y="1230"/>
                  <a:pt x="5063" y="0"/>
                  <a:pt x="2863" y="0"/>
                </a:cubicBezTo>
                <a:close/>
              </a:path>
            </a:pathLst>
          </a:custGeom>
          <a:solidFill>
            <a:srgbClr val="0C0A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9"/>
          <p:cNvSpPr/>
          <p:nvPr/>
        </p:nvSpPr>
        <p:spPr>
          <a:xfrm flipH="1" rot="-1158214">
            <a:off x="-1886914" y="-69686"/>
            <a:ext cx="4397872" cy="1133644"/>
          </a:xfrm>
          <a:custGeom>
            <a:rect b="b" l="l" r="r" t="t"/>
            <a:pathLst>
              <a:path extrusionOk="0" h="12522" w="48578">
                <a:moveTo>
                  <a:pt x="3481" y="1"/>
                </a:moveTo>
                <a:cubicBezTo>
                  <a:pt x="2789" y="1"/>
                  <a:pt x="2096" y="56"/>
                  <a:pt x="1412" y="167"/>
                </a:cubicBezTo>
                <a:cubicBezTo>
                  <a:pt x="0" y="397"/>
                  <a:pt x="453" y="1207"/>
                  <a:pt x="1480" y="1443"/>
                </a:cubicBezTo>
                <a:cubicBezTo>
                  <a:pt x="2464" y="1670"/>
                  <a:pt x="3457" y="1789"/>
                  <a:pt x="4432" y="2069"/>
                </a:cubicBezTo>
                <a:cubicBezTo>
                  <a:pt x="6443" y="2645"/>
                  <a:pt x="8363" y="3495"/>
                  <a:pt x="10225" y="4441"/>
                </a:cubicBezTo>
                <a:cubicBezTo>
                  <a:pt x="14020" y="6367"/>
                  <a:pt x="17587" y="8735"/>
                  <a:pt x="21497" y="10439"/>
                </a:cubicBezTo>
                <a:cubicBezTo>
                  <a:pt x="23681" y="11393"/>
                  <a:pt x="25973" y="12130"/>
                  <a:pt x="28349" y="12398"/>
                </a:cubicBezTo>
                <a:cubicBezTo>
                  <a:pt x="29099" y="12483"/>
                  <a:pt x="29850" y="12521"/>
                  <a:pt x="30601" y="12521"/>
                </a:cubicBezTo>
                <a:cubicBezTo>
                  <a:pt x="33073" y="12521"/>
                  <a:pt x="35548" y="12111"/>
                  <a:pt x="37976" y="11609"/>
                </a:cubicBezTo>
                <a:cubicBezTo>
                  <a:pt x="40306" y="11127"/>
                  <a:pt x="42616" y="10560"/>
                  <a:pt x="44905" y="9906"/>
                </a:cubicBezTo>
                <a:cubicBezTo>
                  <a:pt x="46273" y="9518"/>
                  <a:pt x="47724" y="9035"/>
                  <a:pt x="48578" y="7898"/>
                </a:cubicBezTo>
                <a:cubicBezTo>
                  <a:pt x="48374" y="7891"/>
                  <a:pt x="48172" y="7887"/>
                  <a:pt x="47969" y="7887"/>
                </a:cubicBezTo>
                <a:cubicBezTo>
                  <a:pt x="44293" y="7887"/>
                  <a:pt x="40710" y="9117"/>
                  <a:pt x="37062" y="9671"/>
                </a:cubicBezTo>
                <a:cubicBezTo>
                  <a:pt x="35564" y="9900"/>
                  <a:pt x="34054" y="10010"/>
                  <a:pt x="32544" y="10010"/>
                </a:cubicBezTo>
                <a:cubicBezTo>
                  <a:pt x="25806" y="10010"/>
                  <a:pt x="19074" y="7808"/>
                  <a:pt x="13467" y="4030"/>
                </a:cubicBezTo>
                <a:cubicBezTo>
                  <a:pt x="12138" y="3136"/>
                  <a:pt x="10861" y="2153"/>
                  <a:pt x="9435" y="1424"/>
                </a:cubicBezTo>
                <a:cubicBezTo>
                  <a:pt x="7601" y="487"/>
                  <a:pt x="5541" y="1"/>
                  <a:pt x="3481" y="1"/>
                </a:cubicBezTo>
                <a:close/>
              </a:path>
            </a:pathLst>
          </a:custGeom>
          <a:solidFill>
            <a:srgbClr val="F48C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9"/>
          <p:cNvSpPr txBox="1"/>
          <p:nvPr>
            <p:ph type="title"/>
          </p:nvPr>
        </p:nvSpPr>
        <p:spPr>
          <a:xfrm>
            <a:off x="6020656" y="472211"/>
            <a:ext cx="2504100" cy="896700"/>
          </a:xfrm>
          <a:prstGeom prst="rect">
            <a:avLst/>
          </a:prstGeom>
        </p:spPr>
        <p:txBody>
          <a:bodyPr anchorCtr="0" anchor="t" bIns="91425" lIns="91425" spcFirstLastPara="1" rIns="91425" wrap="square" tIns="91425">
            <a:noAutofit/>
          </a:bodyPr>
          <a:lstStyle>
            <a:lvl1pPr lvl="0" rtl="0" algn="r">
              <a:spcBef>
                <a:spcPts val="0"/>
              </a:spcBef>
              <a:spcAft>
                <a:spcPts val="0"/>
              </a:spcAft>
              <a:buSzPts val="2800"/>
              <a:buNone/>
              <a:defRPr sz="2400"/>
            </a:lvl1pPr>
            <a:lvl2pPr lvl="1" rtl="0" algn="r">
              <a:spcBef>
                <a:spcPts val="0"/>
              </a:spcBef>
              <a:spcAft>
                <a:spcPts val="0"/>
              </a:spcAft>
              <a:buClr>
                <a:srgbClr val="434343"/>
              </a:buClr>
              <a:buSzPts val="2800"/>
              <a:buNone/>
              <a:defRPr>
                <a:solidFill>
                  <a:srgbClr val="434343"/>
                </a:solidFill>
              </a:defRPr>
            </a:lvl2pPr>
            <a:lvl3pPr lvl="2" rtl="0" algn="r">
              <a:spcBef>
                <a:spcPts val="0"/>
              </a:spcBef>
              <a:spcAft>
                <a:spcPts val="0"/>
              </a:spcAft>
              <a:buClr>
                <a:srgbClr val="434343"/>
              </a:buClr>
              <a:buSzPts val="2800"/>
              <a:buNone/>
              <a:defRPr>
                <a:solidFill>
                  <a:srgbClr val="434343"/>
                </a:solidFill>
              </a:defRPr>
            </a:lvl3pPr>
            <a:lvl4pPr lvl="3" rtl="0" algn="r">
              <a:spcBef>
                <a:spcPts val="0"/>
              </a:spcBef>
              <a:spcAft>
                <a:spcPts val="0"/>
              </a:spcAft>
              <a:buClr>
                <a:srgbClr val="434343"/>
              </a:buClr>
              <a:buSzPts val="2800"/>
              <a:buNone/>
              <a:defRPr>
                <a:solidFill>
                  <a:srgbClr val="434343"/>
                </a:solidFill>
              </a:defRPr>
            </a:lvl4pPr>
            <a:lvl5pPr lvl="4" rtl="0" algn="r">
              <a:spcBef>
                <a:spcPts val="0"/>
              </a:spcBef>
              <a:spcAft>
                <a:spcPts val="0"/>
              </a:spcAft>
              <a:buClr>
                <a:srgbClr val="434343"/>
              </a:buClr>
              <a:buSzPts val="2800"/>
              <a:buNone/>
              <a:defRPr>
                <a:solidFill>
                  <a:srgbClr val="434343"/>
                </a:solidFill>
              </a:defRPr>
            </a:lvl5pPr>
            <a:lvl6pPr lvl="5" rtl="0" algn="r">
              <a:spcBef>
                <a:spcPts val="0"/>
              </a:spcBef>
              <a:spcAft>
                <a:spcPts val="0"/>
              </a:spcAft>
              <a:buClr>
                <a:srgbClr val="434343"/>
              </a:buClr>
              <a:buSzPts val="2800"/>
              <a:buNone/>
              <a:defRPr>
                <a:solidFill>
                  <a:srgbClr val="434343"/>
                </a:solidFill>
              </a:defRPr>
            </a:lvl6pPr>
            <a:lvl7pPr lvl="6" rtl="0" algn="r">
              <a:spcBef>
                <a:spcPts val="0"/>
              </a:spcBef>
              <a:spcAft>
                <a:spcPts val="0"/>
              </a:spcAft>
              <a:buClr>
                <a:srgbClr val="434343"/>
              </a:buClr>
              <a:buSzPts val="2800"/>
              <a:buNone/>
              <a:defRPr>
                <a:solidFill>
                  <a:srgbClr val="434343"/>
                </a:solidFill>
              </a:defRPr>
            </a:lvl7pPr>
            <a:lvl8pPr lvl="7" rtl="0" algn="r">
              <a:spcBef>
                <a:spcPts val="0"/>
              </a:spcBef>
              <a:spcAft>
                <a:spcPts val="0"/>
              </a:spcAft>
              <a:buClr>
                <a:srgbClr val="434343"/>
              </a:buClr>
              <a:buSzPts val="2800"/>
              <a:buNone/>
              <a:defRPr>
                <a:solidFill>
                  <a:srgbClr val="434343"/>
                </a:solidFill>
              </a:defRPr>
            </a:lvl8pPr>
            <a:lvl9pPr lvl="8" rtl="0" algn="r">
              <a:spcBef>
                <a:spcPts val="0"/>
              </a:spcBef>
              <a:spcAft>
                <a:spcPts val="0"/>
              </a:spcAft>
              <a:buClr>
                <a:srgbClr val="434343"/>
              </a:buClr>
              <a:buSzPts val="2800"/>
              <a:buNone/>
              <a:defRPr>
                <a:solidFill>
                  <a:srgbClr val="434343"/>
                </a:solidFill>
              </a:defRPr>
            </a:lvl9pPr>
          </a:lstStyle>
          <a:p/>
        </p:txBody>
      </p:sp>
      <p:sp>
        <p:nvSpPr>
          <p:cNvPr id="61" name="Google Shape;61;p9"/>
          <p:cNvSpPr txBox="1"/>
          <p:nvPr>
            <p:ph idx="2" type="ctrTitle"/>
          </p:nvPr>
        </p:nvSpPr>
        <p:spPr>
          <a:xfrm>
            <a:off x="3618754" y="2382100"/>
            <a:ext cx="19065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None/>
              <a:defRPr sz="1600">
                <a:solidFill>
                  <a:schemeClr val="dk1"/>
                </a:solidFill>
              </a:defRPr>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p:txBody>
      </p:sp>
      <p:sp>
        <p:nvSpPr>
          <p:cNvPr id="62" name="Google Shape;62;p9"/>
          <p:cNvSpPr txBox="1"/>
          <p:nvPr>
            <p:ph idx="1" type="subTitle"/>
          </p:nvPr>
        </p:nvSpPr>
        <p:spPr>
          <a:xfrm>
            <a:off x="3706272" y="2840794"/>
            <a:ext cx="1731600" cy="83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434343"/>
              </a:buClr>
              <a:buSzPts val="1200"/>
              <a:buNone/>
              <a:defRPr sz="1100"/>
            </a:lvl1pPr>
            <a:lvl2pPr lvl="1" rtl="0" algn="ctr">
              <a:lnSpc>
                <a:spcPct val="100000"/>
              </a:lnSpc>
              <a:spcBef>
                <a:spcPts val="0"/>
              </a:spcBef>
              <a:spcAft>
                <a:spcPts val="0"/>
              </a:spcAft>
              <a:buClr>
                <a:srgbClr val="434343"/>
              </a:buClr>
              <a:buSzPts val="1200"/>
              <a:buNone/>
              <a:defRPr>
                <a:solidFill>
                  <a:srgbClr val="434343"/>
                </a:solidFill>
              </a:defRPr>
            </a:lvl2pPr>
            <a:lvl3pPr lvl="2" rtl="0" algn="ctr">
              <a:lnSpc>
                <a:spcPct val="100000"/>
              </a:lnSpc>
              <a:spcBef>
                <a:spcPts val="0"/>
              </a:spcBef>
              <a:spcAft>
                <a:spcPts val="0"/>
              </a:spcAft>
              <a:buClr>
                <a:srgbClr val="434343"/>
              </a:buClr>
              <a:buSzPts val="1200"/>
              <a:buNone/>
              <a:defRPr>
                <a:solidFill>
                  <a:srgbClr val="434343"/>
                </a:solidFill>
              </a:defRPr>
            </a:lvl3pPr>
            <a:lvl4pPr lvl="3" rtl="0" algn="ctr">
              <a:lnSpc>
                <a:spcPct val="100000"/>
              </a:lnSpc>
              <a:spcBef>
                <a:spcPts val="0"/>
              </a:spcBef>
              <a:spcAft>
                <a:spcPts val="0"/>
              </a:spcAft>
              <a:buClr>
                <a:srgbClr val="434343"/>
              </a:buClr>
              <a:buSzPts val="1200"/>
              <a:buNone/>
              <a:defRPr>
                <a:solidFill>
                  <a:srgbClr val="434343"/>
                </a:solidFill>
              </a:defRPr>
            </a:lvl4pPr>
            <a:lvl5pPr lvl="4" rtl="0" algn="ctr">
              <a:lnSpc>
                <a:spcPct val="100000"/>
              </a:lnSpc>
              <a:spcBef>
                <a:spcPts val="0"/>
              </a:spcBef>
              <a:spcAft>
                <a:spcPts val="0"/>
              </a:spcAft>
              <a:buClr>
                <a:srgbClr val="434343"/>
              </a:buClr>
              <a:buSzPts val="1200"/>
              <a:buNone/>
              <a:defRPr>
                <a:solidFill>
                  <a:srgbClr val="434343"/>
                </a:solidFill>
              </a:defRPr>
            </a:lvl5pPr>
            <a:lvl6pPr lvl="5" rtl="0" algn="ctr">
              <a:lnSpc>
                <a:spcPct val="100000"/>
              </a:lnSpc>
              <a:spcBef>
                <a:spcPts val="0"/>
              </a:spcBef>
              <a:spcAft>
                <a:spcPts val="0"/>
              </a:spcAft>
              <a:buClr>
                <a:srgbClr val="434343"/>
              </a:buClr>
              <a:buSzPts val="1200"/>
              <a:buNone/>
              <a:defRPr>
                <a:solidFill>
                  <a:srgbClr val="434343"/>
                </a:solidFill>
              </a:defRPr>
            </a:lvl6pPr>
            <a:lvl7pPr lvl="6" rtl="0" algn="ctr">
              <a:lnSpc>
                <a:spcPct val="100000"/>
              </a:lnSpc>
              <a:spcBef>
                <a:spcPts val="0"/>
              </a:spcBef>
              <a:spcAft>
                <a:spcPts val="0"/>
              </a:spcAft>
              <a:buClr>
                <a:srgbClr val="434343"/>
              </a:buClr>
              <a:buSzPts val="1200"/>
              <a:buNone/>
              <a:defRPr>
                <a:solidFill>
                  <a:srgbClr val="434343"/>
                </a:solidFill>
              </a:defRPr>
            </a:lvl7pPr>
            <a:lvl8pPr lvl="7" rtl="0" algn="ctr">
              <a:lnSpc>
                <a:spcPct val="100000"/>
              </a:lnSpc>
              <a:spcBef>
                <a:spcPts val="0"/>
              </a:spcBef>
              <a:spcAft>
                <a:spcPts val="0"/>
              </a:spcAft>
              <a:buClr>
                <a:srgbClr val="434343"/>
              </a:buClr>
              <a:buSzPts val="1200"/>
              <a:buNone/>
              <a:defRPr>
                <a:solidFill>
                  <a:srgbClr val="434343"/>
                </a:solidFill>
              </a:defRPr>
            </a:lvl8pPr>
            <a:lvl9pPr lvl="8" rtl="0" algn="ctr">
              <a:lnSpc>
                <a:spcPct val="100000"/>
              </a:lnSpc>
              <a:spcBef>
                <a:spcPts val="0"/>
              </a:spcBef>
              <a:spcAft>
                <a:spcPts val="0"/>
              </a:spcAft>
              <a:buClr>
                <a:srgbClr val="434343"/>
              </a:buClr>
              <a:buSzPts val="1200"/>
              <a:buNone/>
              <a:defRPr>
                <a:solidFill>
                  <a:srgbClr val="434343"/>
                </a:solidFill>
              </a:defRPr>
            </a:lvl9pPr>
          </a:lstStyle>
          <a:p/>
        </p:txBody>
      </p:sp>
      <p:sp>
        <p:nvSpPr>
          <p:cNvPr id="63" name="Google Shape;63;p9"/>
          <p:cNvSpPr txBox="1"/>
          <p:nvPr>
            <p:ph idx="3" type="ctrTitle"/>
          </p:nvPr>
        </p:nvSpPr>
        <p:spPr>
          <a:xfrm>
            <a:off x="1276346" y="2376361"/>
            <a:ext cx="19065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None/>
              <a:defRPr sz="1600">
                <a:solidFill>
                  <a:schemeClr val="dk1"/>
                </a:solidFill>
              </a:defRPr>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p:txBody>
      </p:sp>
      <p:sp>
        <p:nvSpPr>
          <p:cNvPr id="64" name="Google Shape;64;p9"/>
          <p:cNvSpPr txBox="1"/>
          <p:nvPr>
            <p:ph idx="4" type="subTitle"/>
          </p:nvPr>
        </p:nvSpPr>
        <p:spPr>
          <a:xfrm>
            <a:off x="1363872" y="2856605"/>
            <a:ext cx="1731600" cy="83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434343"/>
              </a:buClr>
              <a:buSzPts val="1200"/>
              <a:buNone/>
              <a:defRPr sz="1100"/>
            </a:lvl1pPr>
            <a:lvl2pPr lvl="1" rtl="0" algn="ctr">
              <a:lnSpc>
                <a:spcPct val="100000"/>
              </a:lnSpc>
              <a:spcBef>
                <a:spcPts val="0"/>
              </a:spcBef>
              <a:spcAft>
                <a:spcPts val="0"/>
              </a:spcAft>
              <a:buClr>
                <a:srgbClr val="434343"/>
              </a:buClr>
              <a:buSzPts val="1200"/>
              <a:buNone/>
              <a:defRPr>
                <a:solidFill>
                  <a:srgbClr val="434343"/>
                </a:solidFill>
              </a:defRPr>
            </a:lvl2pPr>
            <a:lvl3pPr lvl="2" rtl="0" algn="ctr">
              <a:lnSpc>
                <a:spcPct val="100000"/>
              </a:lnSpc>
              <a:spcBef>
                <a:spcPts val="0"/>
              </a:spcBef>
              <a:spcAft>
                <a:spcPts val="0"/>
              </a:spcAft>
              <a:buClr>
                <a:srgbClr val="434343"/>
              </a:buClr>
              <a:buSzPts val="1200"/>
              <a:buNone/>
              <a:defRPr>
                <a:solidFill>
                  <a:srgbClr val="434343"/>
                </a:solidFill>
              </a:defRPr>
            </a:lvl3pPr>
            <a:lvl4pPr lvl="3" rtl="0" algn="ctr">
              <a:lnSpc>
                <a:spcPct val="100000"/>
              </a:lnSpc>
              <a:spcBef>
                <a:spcPts val="0"/>
              </a:spcBef>
              <a:spcAft>
                <a:spcPts val="0"/>
              </a:spcAft>
              <a:buClr>
                <a:srgbClr val="434343"/>
              </a:buClr>
              <a:buSzPts val="1200"/>
              <a:buNone/>
              <a:defRPr>
                <a:solidFill>
                  <a:srgbClr val="434343"/>
                </a:solidFill>
              </a:defRPr>
            </a:lvl4pPr>
            <a:lvl5pPr lvl="4" rtl="0" algn="ctr">
              <a:lnSpc>
                <a:spcPct val="100000"/>
              </a:lnSpc>
              <a:spcBef>
                <a:spcPts val="0"/>
              </a:spcBef>
              <a:spcAft>
                <a:spcPts val="0"/>
              </a:spcAft>
              <a:buClr>
                <a:srgbClr val="434343"/>
              </a:buClr>
              <a:buSzPts val="1200"/>
              <a:buNone/>
              <a:defRPr>
                <a:solidFill>
                  <a:srgbClr val="434343"/>
                </a:solidFill>
              </a:defRPr>
            </a:lvl5pPr>
            <a:lvl6pPr lvl="5" rtl="0" algn="ctr">
              <a:lnSpc>
                <a:spcPct val="100000"/>
              </a:lnSpc>
              <a:spcBef>
                <a:spcPts val="0"/>
              </a:spcBef>
              <a:spcAft>
                <a:spcPts val="0"/>
              </a:spcAft>
              <a:buClr>
                <a:srgbClr val="434343"/>
              </a:buClr>
              <a:buSzPts val="1200"/>
              <a:buNone/>
              <a:defRPr>
                <a:solidFill>
                  <a:srgbClr val="434343"/>
                </a:solidFill>
              </a:defRPr>
            </a:lvl6pPr>
            <a:lvl7pPr lvl="6" rtl="0" algn="ctr">
              <a:lnSpc>
                <a:spcPct val="100000"/>
              </a:lnSpc>
              <a:spcBef>
                <a:spcPts val="0"/>
              </a:spcBef>
              <a:spcAft>
                <a:spcPts val="0"/>
              </a:spcAft>
              <a:buClr>
                <a:srgbClr val="434343"/>
              </a:buClr>
              <a:buSzPts val="1200"/>
              <a:buNone/>
              <a:defRPr>
                <a:solidFill>
                  <a:srgbClr val="434343"/>
                </a:solidFill>
              </a:defRPr>
            </a:lvl7pPr>
            <a:lvl8pPr lvl="7" rtl="0" algn="ctr">
              <a:lnSpc>
                <a:spcPct val="100000"/>
              </a:lnSpc>
              <a:spcBef>
                <a:spcPts val="0"/>
              </a:spcBef>
              <a:spcAft>
                <a:spcPts val="0"/>
              </a:spcAft>
              <a:buClr>
                <a:srgbClr val="434343"/>
              </a:buClr>
              <a:buSzPts val="1200"/>
              <a:buNone/>
              <a:defRPr>
                <a:solidFill>
                  <a:srgbClr val="434343"/>
                </a:solidFill>
              </a:defRPr>
            </a:lvl8pPr>
            <a:lvl9pPr lvl="8" rtl="0" algn="ctr">
              <a:lnSpc>
                <a:spcPct val="100000"/>
              </a:lnSpc>
              <a:spcBef>
                <a:spcPts val="0"/>
              </a:spcBef>
              <a:spcAft>
                <a:spcPts val="0"/>
              </a:spcAft>
              <a:buClr>
                <a:srgbClr val="434343"/>
              </a:buClr>
              <a:buSzPts val="1200"/>
              <a:buNone/>
              <a:defRPr>
                <a:solidFill>
                  <a:srgbClr val="434343"/>
                </a:solidFill>
              </a:defRPr>
            </a:lvl9pPr>
          </a:lstStyle>
          <a:p/>
        </p:txBody>
      </p:sp>
      <p:sp>
        <p:nvSpPr>
          <p:cNvPr id="65" name="Google Shape;65;p9"/>
          <p:cNvSpPr txBox="1"/>
          <p:nvPr>
            <p:ph idx="5" type="ctrTitle"/>
          </p:nvPr>
        </p:nvSpPr>
        <p:spPr>
          <a:xfrm>
            <a:off x="5961154" y="2382100"/>
            <a:ext cx="19065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None/>
              <a:defRPr sz="1600">
                <a:solidFill>
                  <a:schemeClr val="dk1"/>
                </a:solidFill>
              </a:defRPr>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p:txBody>
      </p:sp>
      <p:sp>
        <p:nvSpPr>
          <p:cNvPr id="66" name="Google Shape;66;p9"/>
          <p:cNvSpPr txBox="1"/>
          <p:nvPr>
            <p:ph idx="6" type="subTitle"/>
          </p:nvPr>
        </p:nvSpPr>
        <p:spPr>
          <a:xfrm>
            <a:off x="6048672" y="2840794"/>
            <a:ext cx="1731600" cy="83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434343"/>
              </a:buClr>
              <a:buSzPts val="1200"/>
              <a:buNone/>
              <a:defRPr sz="1100"/>
            </a:lvl1pPr>
            <a:lvl2pPr lvl="1" rtl="0" algn="ctr">
              <a:lnSpc>
                <a:spcPct val="100000"/>
              </a:lnSpc>
              <a:spcBef>
                <a:spcPts val="0"/>
              </a:spcBef>
              <a:spcAft>
                <a:spcPts val="0"/>
              </a:spcAft>
              <a:buClr>
                <a:srgbClr val="434343"/>
              </a:buClr>
              <a:buSzPts val="1200"/>
              <a:buNone/>
              <a:defRPr>
                <a:solidFill>
                  <a:srgbClr val="434343"/>
                </a:solidFill>
              </a:defRPr>
            </a:lvl2pPr>
            <a:lvl3pPr lvl="2" rtl="0" algn="ctr">
              <a:lnSpc>
                <a:spcPct val="100000"/>
              </a:lnSpc>
              <a:spcBef>
                <a:spcPts val="0"/>
              </a:spcBef>
              <a:spcAft>
                <a:spcPts val="0"/>
              </a:spcAft>
              <a:buClr>
                <a:srgbClr val="434343"/>
              </a:buClr>
              <a:buSzPts val="1200"/>
              <a:buNone/>
              <a:defRPr>
                <a:solidFill>
                  <a:srgbClr val="434343"/>
                </a:solidFill>
              </a:defRPr>
            </a:lvl3pPr>
            <a:lvl4pPr lvl="3" rtl="0" algn="ctr">
              <a:lnSpc>
                <a:spcPct val="100000"/>
              </a:lnSpc>
              <a:spcBef>
                <a:spcPts val="0"/>
              </a:spcBef>
              <a:spcAft>
                <a:spcPts val="0"/>
              </a:spcAft>
              <a:buClr>
                <a:srgbClr val="434343"/>
              </a:buClr>
              <a:buSzPts val="1200"/>
              <a:buNone/>
              <a:defRPr>
                <a:solidFill>
                  <a:srgbClr val="434343"/>
                </a:solidFill>
              </a:defRPr>
            </a:lvl4pPr>
            <a:lvl5pPr lvl="4" rtl="0" algn="ctr">
              <a:lnSpc>
                <a:spcPct val="100000"/>
              </a:lnSpc>
              <a:spcBef>
                <a:spcPts val="0"/>
              </a:spcBef>
              <a:spcAft>
                <a:spcPts val="0"/>
              </a:spcAft>
              <a:buClr>
                <a:srgbClr val="434343"/>
              </a:buClr>
              <a:buSzPts val="1200"/>
              <a:buNone/>
              <a:defRPr>
                <a:solidFill>
                  <a:srgbClr val="434343"/>
                </a:solidFill>
              </a:defRPr>
            </a:lvl5pPr>
            <a:lvl6pPr lvl="5" rtl="0" algn="ctr">
              <a:lnSpc>
                <a:spcPct val="100000"/>
              </a:lnSpc>
              <a:spcBef>
                <a:spcPts val="0"/>
              </a:spcBef>
              <a:spcAft>
                <a:spcPts val="0"/>
              </a:spcAft>
              <a:buClr>
                <a:srgbClr val="434343"/>
              </a:buClr>
              <a:buSzPts val="1200"/>
              <a:buNone/>
              <a:defRPr>
                <a:solidFill>
                  <a:srgbClr val="434343"/>
                </a:solidFill>
              </a:defRPr>
            </a:lvl6pPr>
            <a:lvl7pPr lvl="6" rtl="0" algn="ctr">
              <a:lnSpc>
                <a:spcPct val="100000"/>
              </a:lnSpc>
              <a:spcBef>
                <a:spcPts val="0"/>
              </a:spcBef>
              <a:spcAft>
                <a:spcPts val="0"/>
              </a:spcAft>
              <a:buClr>
                <a:srgbClr val="434343"/>
              </a:buClr>
              <a:buSzPts val="1200"/>
              <a:buNone/>
              <a:defRPr>
                <a:solidFill>
                  <a:srgbClr val="434343"/>
                </a:solidFill>
              </a:defRPr>
            </a:lvl7pPr>
            <a:lvl8pPr lvl="7" rtl="0" algn="ctr">
              <a:lnSpc>
                <a:spcPct val="100000"/>
              </a:lnSpc>
              <a:spcBef>
                <a:spcPts val="0"/>
              </a:spcBef>
              <a:spcAft>
                <a:spcPts val="0"/>
              </a:spcAft>
              <a:buClr>
                <a:srgbClr val="434343"/>
              </a:buClr>
              <a:buSzPts val="1200"/>
              <a:buNone/>
              <a:defRPr>
                <a:solidFill>
                  <a:srgbClr val="434343"/>
                </a:solidFill>
              </a:defRPr>
            </a:lvl8pPr>
            <a:lvl9pPr lvl="8" rtl="0" algn="ctr">
              <a:lnSpc>
                <a:spcPct val="100000"/>
              </a:lnSpc>
              <a:spcBef>
                <a:spcPts val="0"/>
              </a:spcBef>
              <a:spcAft>
                <a:spcPts val="0"/>
              </a:spcAft>
              <a:buClr>
                <a:srgbClr val="434343"/>
              </a:buClr>
              <a:buSzPts val="1200"/>
              <a:buNone/>
              <a:defRPr>
                <a:solidFill>
                  <a:srgbClr val="434343"/>
                </a:solidFill>
              </a:defRPr>
            </a:lvl9pPr>
          </a:lstStyle>
          <a:p/>
        </p:txBody>
      </p:sp>
      <p:sp>
        <p:nvSpPr>
          <p:cNvPr id="67" name="Google Shape;67;p9"/>
          <p:cNvSpPr/>
          <p:nvPr/>
        </p:nvSpPr>
        <p:spPr>
          <a:xfrm rot="-3407485">
            <a:off x="1195186" y="-607821"/>
            <a:ext cx="2583404" cy="1724286"/>
          </a:xfrm>
          <a:custGeom>
            <a:rect b="b" l="l" r="r" t="t"/>
            <a:pathLst>
              <a:path extrusionOk="0" h="68970" w="103334">
                <a:moveTo>
                  <a:pt x="3351" y="0"/>
                </a:moveTo>
                <a:cubicBezTo>
                  <a:pt x="1348" y="0"/>
                  <a:pt x="0" y="674"/>
                  <a:pt x="747" y="2852"/>
                </a:cubicBezTo>
                <a:cubicBezTo>
                  <a:pt x="2132" y="6889"/>
                  <a:pt x="10872" y="7382"/>
                  <a:pt x="14270" y="8727"/>
                </a:cubicBezTo>
                <a:cubicBezTo>
                  <a:pt x="18893" y="10566"/>
                  <a:pt x="23556" y="13191"/>
                  <a:pt x="26007" y="17734"/>
                </a:cubicBezTo>
                <a:cubicBezTo>
                  <a:pt x="27832" y="21104"/>
                  <a:pt x="28192" y="25088"/>
                  <a:pt x="29871" y="28539"/>
                </a:cubicBezTo>
                <a:cubicBezTo>
                  <a:pt x="33641" y="36279"/>
                  <a:pt x="42967" y="39423"/>
                  <a:pt x="51454" y="40929"/>
                </a:cubicBezTo>
                <a:cubicBezTo>
                  <a:pt x="59954" y="42434"/>
                  <a:pt x="69160" y="43327"/>
                  <a:pt x="75688" y="48976"/>
                </a:cubicBezTo>
                <a:cubicBezTo>
                  <a:pt x="79365" y="52160"/>
                  <a:pt x="81763" y="56530"/>
                  <a:pt x="84655" y="60447"/>
                </a:cubicBezTo>
                <a:cubicBezTo>
                  <a:pt x="87532" y="64364"/>
                  <a:pt x="91316" y="68081"/>
                  <a:pt x="96126" y="68867"/>
                </a:cubicBezTo>
                <a:cubicBezTo>
                  <a:pt x="96534" y="68935"/>
                  <a:pt x="96958" y="68969"/>
                  <a:pt x="97386" y="68969"/>
                </a:cubicBezTo>
                <a:cubicBezTo>
                  <a:pt x="99650" y="68969"/>
                  <a:pt x="102009" y="68003"/>
                  <a:pt x="102614" y="65896"/>
                </a:cubicBezTo>
                <a:cubicBezTo>
                  <a:pt x="103333" y="63378"/>
                  <a:pt x="101135" y="60980"/>
                  <a:pt x="98790" y="59914"/>
                </a:cubicBezTo>
                <a:cubicBezTo>
                  <a:pt x="96432" y="58861"/>
                  <a:pt x="93741" y="58568"/>
                  <a:pt x="91542" y="57196"/>
                </a:cubicBezTo>
                <a:cubicBezTo>
                  <a:pt x="88385" y="55211"/>
                  <a:pt x="86933" y="51467"/>
                  <a:pt x="85054" y="48243"/>
                </a:cubicBezTo>
                <a:cubicBezTo>
                  <a:pt x="80764" y="40889"/>
                  <a:pt x="73290" y="35453"/>
                  <a:pt x="64963" y="33641"/>
                </a:cubicBezTo>
                <a:cubicBezTo>
                  <a:pt x="60660" y="32709"/>
                  <a:pt x="56210" y="32695"/>
                  <a:pt x="51907" y="31869"/>
                </a:cubicBezTo>
                <a:cubicBezTo>
                  <a:pt x="47590" y="31043"/>
                  <a:pt x="43194" y="29191"/>
                  <a:pt x="40716" y="25554"/>
                </a:cubicBezTo>
                <a:cubicBezTo>
                  <a:pt x="38717" y="22623"/>
                  <a:pt x="38237" y="18893"/>
                  <a:pt x="36359" y="15895"/>
                </a:cubicBezTo>
                <a:cubicBezTo>
                  <a:pt x="34574" y="13057"/>
                  <a:pt x="31723" y="11112"/>
                  <a:pt x="28858" y="9367"/>
                </a:cubicBezTo>
                <a:cubicBezTo>
                  <a:pt x="23462" y="6076"/>
                  <a:pt x="17667" y="3278"/>
                  <a:pt x="11538" y="1653"/>
                </a:cubicBezTo>
                <a:cubicBezTo>
                  <a:pt x="9990" y="1239"/>
                  <a:pt x="6067" y="0"/>
                  <a:pt x="3351" y="0"/>
                </a:cubicBezTo>
                <a:close/>
              </a:path>
            </a:pathLst>
          </a:custGeom>
          <a:solidFill>
            <a:srgbClr val="F48C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IMAGE +  TITLE">
  <p:cSld name="CUSTOM_1_1_1_1_1_1_1_1">
    <p:spTree>
      <p:nvGrpSpPr>
        <p:cNvPr id="68" name="Shape 68"/>
        <p:cNvGrpSpPr/>
        <p:nvPr/>
      </p:nvGrpSpPr>
      <p:grpSpPr>
        <a:xfrm>
          <a:off x="0" y="0"/>
          <a:ext cx="0" cy="0"/>
          <a:chOff x="0" y="0"/>
          <a:chExt cx="0" cy="0"/>
        </a:xfrm>
      </p:grpSpPr>
      <p:sp>
        <p:nvSpPr>
          <p:cNvPr id="69" name="Google Shape;69;p10"/>
          <p:cNvSpPr txBox="1"/>
          <p:nvPr>
            <p:ph idx="1" type="subTitle"/>
          </p:nvPr>
        </p:nvSpPr>
        <p:spPr>
          <a:xfrm flipH="1">
            <a:off x="2662433" y="3769308"/>
            <a:ext cx="2195400" cy="577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200"/>
              <a:buNone/>
              <a:defRPr sz="1000">
                <a:solidFill>
                  <a:schemeClr val="dk1"/>
                </a:solidFill>
              </a:defRPr>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70" name="Google Shape;70;p10"/>
          <p:cNvSpPr txBox="1"/>
          <p:nvPr>
            <p:ph type="title"/>
          </p:nvPr>
        </p:nvSpPr>
        <p:spPr>
          <a:xfrm>
            <a:off x="612099" y="723282"/>
            <a:ext cx="3477600" cy="8967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sz="3000">
                <a:solidFill>
                  <a:schemeClr val="lt1"/>
                </a:solidFill>
              </a:defRPr>
            </a:lvl1pPr>
            <a:lvl2pPr lvl="1" rtl="0" algn="r">
              <a:spcBef>
                <a:spcPts val="0"/>
              </a:spcBef>
              <a:spcAft>
                <a:spcPts val="0"/>
              </a:spcAft>
              <a:buClr>
                <a:srgbClr val="434343"/>
              </a:buClr>
              <a:buSzPts val="2800"/>
              <a:buNone/>
              <a:defRPr>
                <a:solidFill>
                  <a:srgbClr val="434343"/>
                </a:solidFill>
              </a:defRPr>
            </a:lvl2pPr>
            <a:lvl3pPr lvl="2" rtl="0" algn="r">
              <a:spcBef>
                <a:spcPts val="0"/>
              </a:spcBef>
              <a:spcAft>
                <a:spcPts val="0"/>
              </a:spcAft>
              <a:buClr>
                <a:srgbClr val="434343"/>
              </a:buClr>
              <a:buSzPts val="2800"/>
              <a:buNone/>
              <a:defRPr>
                <a:solidFill>
                  <a:srgbClr val="434343"/>
                </a:solidFill>
              </a:defRPr>
            </a:lvl3pPr>
            <a:lvl4pPr lvl="3" rtl="0" algn="r">
              <a:spcBef>
                <a:spcPts val="0"/>
              </a:spcBef>
              <a:spcAft>
                <a:spcPts val="0"/>
              </a:spcAft>
              <a:buClr>
                <a:srgbClr val="434343"/>
              </a:buClr>
              <a:buSzPts val="2800"/>
              <a:buNone/>
              <a:defRPr>
                <a:solidFill>
                  <a:srgbClr val="434343"/>
                </a:solidFill>
              </a:defRPr>
            </a:lvl4pPr>
            <a:lvl5pPr lvl="4" rtl="0" algn="r">
              <a:spcBef>
                <a:spcPts val="0"/>
              </a:spcBef>
              <a:spcAft>
                <a:spcPts val="0"/>
              </a:spcAft>
              <a:buClr>
                <a:srgbClr val="434343"/>
              </a:buClr>
              <a:buSzPts val="2800"/>
              <a:buNone/>
              <a:defRPr>
                <a:solidFill>
                  <a:srgbClr val="434343"/>
                </a:solidFill>
              </a:defRPr>
            </a:lvl5pPr>
            <a:lvl6pPr lvl="5" rtl="0" algn="r">
              <a:spcBef>
                <a:spcPts val="0"/>
              </a:spcBef>
              <a:spcAft>
                <a:spcPts val="0"/>
              </a:spcAft>
              <a:buClr>
                <a:srgbClr val="434343"/>
              </a:buClr>
              <a:buSzPts val="2800"/>
              <a:buNone/>
              <a:defRPr>
                <a:solidFill>
                  <a:srgbClr val="434343"/>
                </a:solidFill>
              </a:defRPr>
            </a:lvl6pPr>
            <a:lvl7pPr lvl="6" rtl="0" algn="r">
              <a:spcBef>
                <a:spcPts val="0"/>
              </a:spcBef>
              <a:spcAft>
                <a:spcPts val="0"/>
              </a:spcAft>
              <a:buClr>
                <a:srgbClr val="434343"/>
              </a:buClr>
              <a:buSzPts val="2800"/>
              <a:buNone/>
              <a:defRPr>
                <a:solidFill>
                  <a:srgbClr val="434343"/>
                </a:solidFill>
              </a:defRPr>
            </a:lvl7pPr>
            <a:lvl8pPr lvl="7" rtl="0" algn="r">
              <a:spcBef>
                <a:spcPts val="0"/>
              </a:spcBef>
              <a:spcAft>
                <a:spcPts val="0"/>
              </a:spcAft>
              <a:buClr>
                <a:srgbClr val="434343"/>
              </a:buClr>
              <a:buSzPts val="2800"/>
              <a:buNone/>
              <a:defRPr>
                <a:solidFill>
                  <a:srgbClr val="434343"/>
                </a:solidFill>
              </a:defRPr>
            </a:lvl8pPr>
            <a:lvl9pPr lvl="8" rtl="0" algn="r">
              <a:spcBef>
                <a:spcPts val="0"/>
              </a:spcBef>
              <a:spcAft>
                <a:spcPts val="0"/>
              </a:spcAft>
              <a:buClr>
                <a:srgbClr val="434343"/>
              </a:buClr>
              <a:buSzPts val="2800"/>
              <a:buNone/>
              <a:defRPr>
                <a:solidFill>
                  <a:srgbClr val="434343"/>
                </a:solidFil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32" Type="http://schemas.openxmlformats.org/officeDocument/2006/relationships/theme" Target="../theme/theme2.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accent3"/>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2"/>
              </a:buClr>
              <a:buSzPts val="2800"/>
              <a:buFont typeface="Creepster"/>
              <a:buNone/>
              <a:defRPr sz="2800">
                <a:solidFill>
                  <a:schemeClr val="accent2"/>
                </a:solidFill>
                <a:latin typeface="Creepster"/>
                <a:ea typeface="Creepster"/>
                <a:cs typeface="Creepster"/>
                <a:sym typeface="Creepster"/>
              </a:defRPr>
            </a:lvl1pPr>
            <a:lvl2pPr lvl="1">
              <a:spcBef>
                <a:spcPts val="0"/>
              </a:spcBef>
              <a:spcAft>
                <a:spcPts val="0"/>
              </a:spcAft>
              <a:buClr>
                <a:schemeClr val="accent2"/>
              </a:buClr>
              <a:buSzPts val="2800"/>
              <a:buFont typeface="Creepster"/>
              <a:buNone/>
              <a:defRPr sz="2800">
                <a:solidFill>
                  <a:schemeClr val="accent2"/>
                </a:solidFill>
                <a:latin typeface="Creepster"/>
                <a:ea typeface="Creepster"/>
                <a:cs typeface="Creepster"/>
                <a:sym typeface="Creepster"/>
              </a:defRPr>
            </a:lvl2pPr>
            <a:lvl3pPr lvl="2">
              <a:spcBef>
                <a:spcPts val="0"/>
              </a:spcBef>
              <a:spcAft>
                <a:spcPts val="0"/>
              </a:spcAft>
              <a:buClr>
                <a:schemeClr val="accent2"/>
              </a:buClr>
              <a:buSzPts val="2800"/>
              <a:buFont typeface="Creepster"/>
              <a:buNone/>
              <a:defRPr sz="2800">
                <a:solidFill>
                  <a:schemeClr val="accent2"/>
                </a:solidFill>
                <a:latin typeface="Creepster"/>
                <a:ea typeface="Creepster"/>
                <a:cs typeface="Creepster"/>
                <a:sym typeface="Creepster"/>
              </a:defRPr>
            </a:lvl3pPr>
            <a:lvl4pPr lvl="3">
              <a:spcBef>
                <a:spcPts val="0"/>
              </a:spcBef>
              <a:spcAft>
                <a:spcPts val="0"/>
              </a:spcAft>
              <a:buClr>
                <a:schemeClr val="accent2"/>
              </a:buClr>
              <a:buSzPts val="2800"/>
              <a:buFont typeface="Creepster"/>
              <a:buNone/>
              <a:defRPr sz="2800">
                <a:solidFill>
                  <a:schemeClr val="accent2"/>
                </a:solidFill>
                <a:latin typeface="Creepster"/>
                <a:ea typeface="Creepster"/>
                <a:cs typeface="Creepster"/>
                <a:sym typeface="Creepster"/>
              </a:defRPr>
            </a:lvl4pPr>
            <a:lvl5pPr lvl="4">
              <a:spcBef>
                <a:spcPts val="0"/>
              </a:spcBef>
              <a:spcAft>
                <a:spcPts val="0"/>
              </a:spcAft>
              <a:buClr>
                <a:schemeClr val="accent2"/>
              </a:buClr>
              <a:buSzPts val="2800"/>
              <a:buFont typeface="Creepster"/>
              <a:buNone/>
              <a:defRPr sz="2800">
                <a:solidFill>
                  <a:schemeClr val="accent2"/>
                </a:solidFill>
                <a:latin typeface="Creepster"/>
                <a:ea typeface="Creepster"/>
                <a:cs typeface="Creepster"/>
                <a:sym typeface="Creepster"/>
              </a:defRPr>
            </a:lvl5pPr>
            <a:lvl6pPr lvl="5">
              <a:spcBef>
                <a:spcPts val="0"/>
              </a:spcBef>
              <a:spcAft>
                <a:spcPts val="0"/>
              </a:spcAft>
              <a:buClr>
                <a:schemeClr val="accent2"/>
              </a:buClr>
              <a:buSzPts val="2800"/>
              <a:buFont typeface="Creepster"/>
              <a:buNone/>
              <a:defRPr sz="2800">
                <a:solidFill>
                  <a:schemeClr val="accent2"/>
                </a:solidFill>
                <a:latin typeface="Creepster"/>
                <a:ea typeface="Creepster"/>
                <a:cs typeface="Creepster"/>
                <a:sym typeface="Creepster"/>
              </a:defRPr>
            </a:lvl6pPr>
            <a:lvl7pPr lvl="6">
              <a:spcBef>
                <a:spcPts val="0"/>
              </a:spcBef>
              <a:spcAft>
                <a:spcPts val="0"/>
              </a:spcAft>
              <a:buClr>
                <a:schemeClr val="accent2"/>
              </a:buClr>
              <a:buSzPts val="2800"/>
              <a:buFont typeface="Creepster"/>
              <a:buNone/>
              <a:defRPr sz="2800">
                <a:solidFill>
                  <a:schemeClr val="accent2"/>
                </a:solidFill>
                <a:latin typeface="Creepster"/>
                <a:ea typeface="Creepster"/>
                <a:cs typeface="Creepster"/>
                <a:sym typeface="Creepster"/>
              </a:defRPr>
            </a:lvl7pPr>
            <a:lvl8pPr lvl="7">
              <a:spcBef>
                <a:spcPts val="0"/>
              </a:spcBef>
              <a:spcAft>
                <a:spcPts val="0"/>
              </a:spcAft>
              <a:buClr>
                <a:schemeClr val="accent2"/>
              </a:buClr>
              <a:buSzPts val="2800"/>
              <a:buFont typeface="Creepster"/>
              <a:buNone/>
              <a:defRPr sz="2800">
                <a:solidFill>
                  <a:schemeClr val="accent2"/>
                </a:solidFill>
                <a:latin typeface="Creepster"/>
                <a:ea typeface="Creepster"/>
                <a:cs typeface="Creepster"/>
                <a:sym typeface="Creepster"/>
              </a:defRPr>
            </a:lvl8pPr>
            <a:lvl9pPr lvl="8">
              <a:spcBef>
                <a:spcPts val="0"/>
              </a:spcBef>
              <a:spcAft>
                <a:spcPts val="0"/>
              </a:spcAft>
              <a:buClr>
                <a:schemeClr val="accent2"/>
              </a:buClr>
              <a:buSzPts val="2800"/>
              <a:buFont typeface="Creepster"/>
              <a:buNone/>
              <a:defRPr sz="2800">
                <a:solidFill>
                  <a:schemeClr val="accent2"/>
                </a:solidFill>
                <a:latin typeface="Creepster"/>
                <a:ea typeface="Creepster"/>
                <a:cs typeface="Creepster"/>
                <a:sym typeface="Creepst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04800" lvl="0" marL="457200" rtl="0">
              <a:lnSpc>
                <a:spcPct val="115000"/>
              </a:lnSpc>
              <a:spcBef>
                <a:spcPts val="0"/>
              </a:spcBef>
              <a:spcAft>
                <a:spcPts val="0"/>
              </a:spcAft>
              <a:buClr>
                <a:schemeClr val="lt1"/>
              </a:buClr>
              <a:buSzPts val="1200"/>
              <a:buFont typeface="Pontano Sans"/>
              <a:buChar char="●"/>
              <a:defRPr sz="1200">
                <a:solidFill>
                  <a:schemeClr val="lt1"/>
                </a:solidFill>
                <a:latin typeface="Pontano Sans"/>
                <a:ea typeface="Pontano Sans"/>
                <a:cs typeface="Pontano Sans"/>
                <a:sym typeface="Pontano Sans"/>
              </a:defRPr>
            </a:lvl1pPr>
            <a:lvl2pPr indent="-304800" lvl="1" marL="914400" rtl="0">
              <a:lnSpc>
                <a:spcPct val="115000"/>
              </a:lnSpc>
              <a:spcBef>
                <a:spcPts val="1600"/>
              </a:spcBef>
              <a:spcAft>
                <a:spcPts val="0"/>
              </a:spcAft>
              <a:buClr>
                <a:schemeClr val="lt1"/>
              </a:buClr>
              <a:buSzPts val="1200"/>
              <a:buFont typeface="Pontano Sans"/>
              <a:buChar char="○"/>
              <a:defRPr sz="1200">
                <a:solidFill>
                  <a:schemeClr val="lt1"/>
                </a:solidFill>
                <a:latin typeface="Pontano Sans"/>
                <a:ea typeface="Pontano Sans"/>
                <a:cs typeface="Pontano Sans"/>
                <a:sym typeface="Pontano Sans"/>
              </a:defRPr>
            </a:lvl2pPr>
            <a:lvl3pPr indent="-304800" lvl="2" marL="1371600" rtl="0">
              <a:lnSpc>
                <a:spcPct val="115000"/>
              </a:lnSpc>
              <a:spcBef>
                <a:spcPts val="1600"/>
              </a:spcBef>
              <a:spcAft>
                <a:spcPts val="0"/>
              </a:spcAft>
              <a:buClr>
                <a:schemeClr val="lt1"/>
              </a:buClr>
              <a:buSzPts val="1200"/>
              <a:buFont typeface="Pontano Sans"/>
              <a:buChar char="■"/>
              <a:defRPr sz="1200">
                <a:solidFill>
                  <a:schemeClr val="lt1"/>
                </a:solidFill>
                <a:latin typeface="Pontano Sans"/>
                <a:ea typeface="Pontano Sans"/>
                <a:cs typeface="Pontano Sans"/>
                <a:sym typeface="Pontano Sans"/>
              </a:defRPr>
            </a:lvl3pPr>
            <a:lvl4pPr indent="-304800" lvl="3" marL="1828800" rtl="0">
              <a:lnSpc>
                <a:spcPct val="115000"/>
              </a:lnSpc>
              <a:spcBef>
                <a:spcPts val="1600"/>
              </a:spcBef>
              <a:spcAft>
                <a:spcPts val="0"/>
              </a:spcAft>
              <a:buClr>
                <a:schemeClr val="lt1"/>
              </a:buClr>
              <a:buSzPts val="1200"/>
              <a:buFont typeface="Pontano Sans"/>
              <a:buChar char="●"/>
              <a:defRPr sz="1200">
                <a:solidFill>
                  <a:schemeClr val="lt1"/>
                </a:solidFill>
                <a:latin typeface="Pontano Sans"/>
                <a:ea typeface="Pontano Sans"/>
                <a:cs typeface="Pontano Sans"/>
                <a:sym typeface="Pontano Sans"/>
              </a:defRPr>
            </a:lvl4pPr>
            <a:lvl5pPr indent="-304800" lvl="4" marL="2286000" rtl="0">
              <a:lnSpc>
                <a:spcPct val="115000"/>
              </a:lnSpc>
              <a:spcBef>
                <a:spcPts val="1600"/>
              </a:spcBef>
              <a:spcAft>
                <a:spcPts val="0"/>
              </a:spcAft>
              <a:buClr>
                <a:schemeClr val="lt1"/>
              </a:buClr>
              <a:buSzPts val="1200"/>
              <a:buFont typeface="Pontano Sans"/>
              <a:buChar char="○"/>
              <a:defRPr sz="1200">
                <a:solidFill>
                  <a:schemeClr val="lt1"/>
                </a:solidFill>
                <a:latin typeface="Pontano Sans"/>
                <a:ea typeface="Pontano Sans"/>
                <a:cs typeface="Pontano Sans"/>
                <a:sym typeface="Pontano Sans"/>
              </a:defRPr>
            </a:lvl5pPr>
            <a:lvl6pPr indent="-304800" lvl="5" marL="2743200" rtl="0">
              <a:lnSpc>
                <a:spcPct val="115000"/>
              </a:lnSpc>
              <a:spcBef>
                <a:spcPts val="1600"/>
              </a:spcBef>
              <a:spcAft>
                <a:spcPts val="0"/>
              </a:spcAft>
              <a:buClr>
                <a:schemeClr val="lt1"/>
              </a:buClr>
              <a:buSzPts val="1200"/>
              <a:buFont typeface="Pontano Sans"/>
              <a:buChar char="■"/>
              <a:defRPr sz="1200">
                <a:solidFill>
                  <a:schemeClr val="lt1"/>
                </a:solidFill>
                <a:latin typeface="Pontano Sans"/>
                <a:ea typeface="Pontano Sans"/>
                <a:cs typeface="Pontano Sans"/>
                <a:sym typeface="Pontano Sans"/>
              </a:defRPr>
            </a:lvl6pPr>
            <a:lvl7pPr indent="-304800" lvl="6" marL="3200400" rtl="0">
              <a:lnSpc>
                <a:spcPct val="115000"/>
              </a:lnSpc>
              <a:spcBef>
                <a:spcPts val="1600"/>
              </a:spcBef>
              <a:spcAft>
                <a:spcPts val="0"/>
              </a:spcAft>
              <a:buClr>
                <a:schemeClr val="lt1"/>
              </a:buClr>
              <a:buSzPts val="1200"/>
              <a:buFont typeface="Pontano Sans"/>
              <a:buChar char="●"/>
              <a:defRPr sz="1200">
                <a:solidFill>
                  <a:schemeClr val="lt1"/>
                </a:solidFill>
                <a:latin typeface="Pontano Sans"/>
                <a:ea typeface="Pontano Sans"/>
                <a:cs typeface="Pontano Sans"/>
                <a:sym typeface="Pontano Sans"/>
              </a:defRPr>
            </a:lvl7pPr>
            <a:lvl8pPr indent="-304800" lvl="7" marL="3657600" rtl="0">
              <a:lnSpc>
                <a:spcPct val="115000"/>
              </a:lnSpc>
              <a:spcBef>
                <a:spcPts val="1600"/>
              </a:spcBef>
              <a:spcAft>
                <a:spcPts val="0"/>
              </a:spcAft>
              <a:buClr>
                <a:schemeClr val="lt1"/>
              </a:buClr>
              <a:buSzPts val="1200"/>
              <a:buFont typeface="Pontano Sans"/>
              <a:buChar char="○"/>
              <a:defRPr sz="1200">
                <a:solidFill>
                  <a:schemeClr val="lt1"/>
                </a:solidFill>
                <a:latin typeface="Pontano Sans"/>
                <a:ea typeface="Pontano Sans"/>
                <a:cs typeface="Pontano Sans"/>
                <a:sym typeface="Pontano Sans"/>
              </a:defRPr>
            </a:lvl8pPr>
            <a:lvl9pPr indent="-304800" lvl="8" marL="4114800" rtl="0">
              <a:lnSpc>
                <a:spcPct val="115000"/>
              </a:lnSpc>
              <a:spcBef>
                <a:spcPts val="1600"/>
              </a:spcBef>
              <a:spcAft>
                <a:spcPts val="1600"/>
              </a:spcAft>
              <a:buClr>
                <a:schemeClr val="lt1"/>
              </a:buClr>
              <a:buSzPts val="1200"/>
              <a:buFont typeface="Pontano Sans"/>
              <a:buChar char="■"/>
              <a:defRPr sz="1200">
                <a:solidFill>
                  <a:schemeClr val="lt1"/>
                </a:solidFill>
                <a:latin typeface="Pontano Sans"/>
                <a:ea typeface="Pontano Sans"/>
                <a:cs typeface="Pontano Sans"/>
                <a:sym typeface="Pontano Sans"/>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340">
          <p15:clr>
            <a:srgbClr val="EA4335"/>
          </p15:clr>
        </p15:guide>
        <p15:guide id="2" pos="454">
          <p15:clr>
            <a:srgbClr val="EA4335"/>
          </p15:clr>
        </p15:guide>
        <p15:guide id="3" pos="5306">
          <p15:clr>
            <a:srgbClr val="EA4335"/>
          </p15:clr>
        </p15:guide>
        <p15:guide id="4" orient="horz" pos="2900">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15.png"/><Relationship Id="rId4" Type="http://schemas.openxmlformats.org/officeDocument/2006/relationships/image" Target="../media/image19.png"/><Relationship Id="rId5"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3.xml"/><Relationship Id="rId3" Type="http://schemas.openxmlformats.org/officeDocument/2006/relationships/image" Target="../media/image3.png"/><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 Id="rId3" Type="http://schemas.openxmlformats.org/officeDocument/2006/relationships/image" Target="../media/image23.png"/><Relationship Id="rId4" Type="http://schemas.openxmlformats.org/officeDocument/2006/relationships/image" Target="../media/image37.png"/><Relationship Id="rId5" Type="http://schemas.openxmlformats.org/officeDocument/2006/relationships/image" Target="../media/image31.png"/><Relationship Id="rId6" Type="http://schemas.openxmlformats.org/officeDocument/2006/relationships/image" Target="../media/image3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41.png"/><Relationship Id="rId4" Type="http://schemas.openxmlformats.org/officeDocument/2006/relationships/image" Target="../media/image28.png"/><Relationship Id="rId5" Type="http://schemas.openxmlformats.org/officeDocument/2006/relationships/image" Target="../media/image39.png"/><Relationship Id="rId6" Type="http://schemas.openxmlformats.org/officeDocument/2006/relationships/image" Target="../media/image33.png"/><Relationship Id="rId7" Type="http://schemas.openxmlformats.org/officeDocument/2006/relationships/image" Target="../media/image4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image" Target="../media/image43.png"/><Relationship Id="rId4" Type="http://schemas.openxmlformats.org/officeDocument/2006/relationships/image" Target="../media/image35.png"/><Relationship Id="rId5" Type="http://schemas.openxmlformats.org/officeDocument/2006/relationships/image" Target="../media/image3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 Id="rId3" Type="http://schemas.openxmlformats.org/officeDocument/2006/relationships/image" Target="../media/image34.png"/><Relationship Id="rId4" Type="http://schemas.openxmlformats.org/officeDocument/2006/relationships/image" Target="../media/image45.png"/><Relationship Id="rId5" Type="http://schemas.openxmlformats.org/officeDocument/2006/relationships/image" Target="../media/image3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 Id="rId3" Type="http://schemas.openxmlformats.org/officeDocument/2006/relationships/image" Target="../media/image44.png"/><Relationship Id="rId4" Type="http://schemas.openxmlformats.org/officeDocument/2006/relationships/image" Target="../media/image4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9.xml"/><Relationship Id="rId3" Type="http://schemas.openxmlformats.org/officeDocument/2006/relationships/image" Target="../media/image47.png"/><Relationship Id="rId4" Type="http://schemas.openxmlformats.org/officeDocument/2006/relationships/hyperlink" Target="mailto:clark.us@coderdojo.com" TargetMode="External"/><Relationship Id="rId5" Type="http://schemas.openxmlformats.org/officeDocument/2006/relationships/hyperlink" Target="http://www.coderdojoclarkedison.com" TargetMode="External"/><Relationship Id="rId6" Type="http://schemas.openxmlformats.org/officeDocument/2006/relationships/hyperlink" Target="https://www.facebook.com/CoderDojoClark" TargetMode="External"/><Relationship Id="rId7" Type="http://schemas.openxmlformats.org/officeDocument/2006/relationships/hyperlink" Target="https://www.instagram.com/coderdojoclark/" TargetMode="External"/><Relationship Id="rId8" Type="http://schemas.openxmlformats.org/officeDocument/2006/relationships/hyperlink" Target="https://twitter.com/CoderdojoClark"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 Id="rId3" Type="http://schemas.openxmlformats.org/officeDocument/2006/relationships/hyperlink" Target="http://dojo.soy/usescratch" TargetMode="External"/><Relationship Id="rId4" Type="http://schemas.openxmlformats.org/officeDocument/2006/relationships/hyperlink" Target="http://dojo.soy/downloadscratch"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hyperlink" Target="https://scratch.mit.edu/studios/27844471/" TargetMode="External"/><Relationship Id="rId4" Type="http://schemas.openxmlformats.org/officeDocument/2006/relationships/hyperlink" Target="mailto:clark.us@coderdojo.com"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xml"/><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3.png"/><Relationship Id="rId6"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9.png"/><Relationship Id="rId9" Type="http://schemas.openxmlformats.org/officeDocument/2006/relationships/image" Target="../media/image7.png"/><Relationship Id="rId5" Type="http://schemas.openxmlformats.org/officeDocument/2006/relationships/image" Target="../media/image10.png"/><Relationship Id="rId6" Type="http://schemas.openxmlformats.org/officeDocument/2006/relationships/image" Target="../media/image2.png"/><Relationship Id="rId7" Type="http://schemas.openxmlformats.org/officeDocument/2006/relationships/image" Target="../media/image5.png"/><Relationship Id="rId8" Type="http://schemas.openxmlformats.org/officeDocument/2006/relationships/image" Target="../media/image1.png"/><Relationship Id="rId11" Type="http://schemas.openxmlformats.org/officeDocument/2006/relationships/image" Target="../media/image16.png"/><Relationship Id="rId10" Type="http://schemas.openxmlformats.org/officeDocument/2006/relationships/image" Target="../media/image4.png"/><Relationship Id="rId12"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21.png"/><Relationship Id="rId4" Type="http://schemas.openxmlformats.org/officeDocument/2006/relationships/image" Target="../media/image17.png"/><Relationship Id="rId5" Type="http://schemas.openxmlformats.org/officeDocument/2006/relationships/image" Target="../media/image2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15.png"/><Relationship Id="rId4" Type="http://schemas.openxmlformats.org/officeDocument/2006/relationships/image" Target="../media/image23.png"/><Relationship Id="rId5"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3"/>
          <p:cNvSpPr txBox="1"/>
          <p:nvPr>
            <p:ph type="ctrTitle"/>
          </p:nvPr>
        </p:nvSpPr>
        <p:spPr>
          <a:xfrm>
            <a:off x="2708100" y="1117375"/>
            <a:ext cx="3836400" cy="1887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sz="5000"/>
              <a:t>Find the Hidden Object</a:t>
            </a:r>
            <a:endParaRPr sz="5000"/>
          </a:p>
        </p:txBody>
      </p:sp>
      <p:sp>
        <p:nvSpPr>
          <p:cNvPr id="182" name="Google Shape;182;p33"/>
          <p:cNvSpPr txBox="1"/>
          <p:nvPr>
            <p:ph idx="1" type="subTitle"/>
          </p:nvPr>
        </p:nvSpPr>
        <p:spPr>
          <a:xfrm>
            <a:off x="3256800" y="2923875"/>
            <a:ext cx="2630700" cy="670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GB"/>
              <a:t>In Scratch!</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42"/>
          <p:cNvSpPr txBox="1"/>
          <p:nvPr>
            <p:ph type="title"/>
          </p:nvPr>
        </p:nvSpPr>
        <p:spPr>
          <a:xfrm>
            <a:off x="612102" y="478659"/>
            <a:ext cx="2504100" cy="89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Hide Each Object when it is pressed</a:t>
            </a:r>
            <a:endParaRPr/>
          </a:p>
        </p:txBody>
      </p:sp>
      <p:sp>
        <p:nvSpPr>
          <p:cNvPr id="271" name="Google Shape;271;p42"/>
          <p:cNvSpPr txBox="1"/>
          <p:nvPr>
            <p:ph idx="1" type="body"/>
          </p:nvPr>
        </p:nvSpPr>
        <p:spPr>
          <a:xfrm>
            <a:off x="153150" y="1778450"/>
            <a:ext cx="3969000" cy="43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1. Select a sprite in the current sprite panel.</a:t>
            </a:r>
            <a:endParaRPr/>
          </a:p>
        </p:txBody>
      </p:sp>
      <p:pic>
        <p:nvPicPr>
          <p:cNvPr id="272" name="Google Shape;272;p42"/>
          <p:cNvPicPr preferRelativeResize="0"/>
          <p:nvPr/>
        </p:nvPicPr>
        <p:blipFill>
          <a:blip r:embed="rId3">
            <a:alphaModFix/>
          </a:blip>
          <a:stretch>
            <a:fillRect/>
          </a:stretch>
        </p:blipFill>
        <p:spPr>
          <a:xfrm>
            <a:off x="2740075" y="1392825"/>
            <a:ext cx="2638375" cy="1054000"/>
          </a:xfrm>
          <a:prstGeom prst="rect">
            <a:avLst/>
          </a:prstGeom>
          <a:noFill/>
          <a:ln>
            <a:noFill/>
          </a:ln>
        </p:spPr>
      </p:pic>
      <p:sp>
        <p:nvSpPr>
          <p:cNvPr id="273" name="Google Shape;273;p42"/>
          <p:cNvSpPr txBox="1"/>
          <p:nvPr>
            <p:ph idx="1" type="body"/>
          </p:nvPr>
        </p:nvSpPr>
        <p:spPr>
          <a:xfrm>
            <a:off x="153150" y="2598475"/>
            <a:ext cx="3335400" cy="43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2. Drag this block of code from the Events category into the panel.</a:t>
            </a:r>
            <a:endParaRPr/>
          </a:p>
        </p:txBody>
      </p:sp>
      <p:sp>
        <p:nvSpPr>
          <p:cNvPr id="274" name="Google Shape;274;p42"/>
          <p:cNvSpPr txBox="1"/>
          <p:nvPr>
            <p:ph idx="1" type="body"/>
          </p:nvPr>
        </p:nvSpPr>
        <p:spPr>
          <a:xfrm>
            <a:off x="196450" y="3447400"/>
            <a:ext cx="3335400" cy="43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2. Scroll to the Looks category and drag this block of code to hide the object when the player clicks it.</a:t>
            </a:r>
            <a:endParaRPr/>
          </a:p>
        </p:txBody>
      </p:sp>
      <p:pic>
        <p:nvPicPr>
          <p:cNvPr id="275" name="Google Shape;275;p42"/>
          <p:cNvPicPr preferRelativeResize="0"/>
          <p:nvPr/>
        </p:nvPicPr>
        <p:blipFill>
          <a:blip r:embed="rId4">
            <a:alphaModFix/>
          </a:blip>
          <a:stretch>
            <a:fillRect/>
          </a:stretch>
        </p:blipFill>
        <p:spPr>
          <a:xfrm>
            <a:off x="3337336" y="2505575"/>
            <a:ext cx="1575114" cy="693050"/>
          </a:xfrm>
          <a:prstGeom prst="rect">
            <a:avLst/>
          </a:prstGeom>
          <a:noFill/>
          <a:ln>
            <a:noFill/>
          </a:ln>
        </p:spPr>
      </p:pic>
      <p:pic>
        <p:nvPicPr>
          <p:cNvPr id="276" name="Google Shape;276;p42"/>
          <p:cNvPicPr preferRelativeResize="0"/>
          <p:nvPr/>
        </p:nvPicPr>
        <p:blipFill>
          <a:blip r:embed="rId5">
            <a:alphaModFix/>
          </a:blip>
          <a:stretch>
            <a:fillRect/>
          </a:stretch>
        </p:blipFill>
        <p:spPr>
          <a:xfrm>
            <a:off x="3393750" y="3418500"/>
            <a:ext cx="1883300" cy="12810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43"/>
          <p:cNvSpPr txBox="1"/>
          <p:nvPr>
            <p:ph type="ctrTitle"/>
          </p:nvPr>
        </p:nvSpPr>
        <p:spPr>
          <a:xfrm>
            <a:off x="311708" y="1242950"/>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t>Repeat the previous two steps for every sprite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44"/>
          <p:cNvSpPr txBox="1"/>
          <p:nvPr>
            <p:ph type="title"/>
          </p:nvPr>
        </p:nvSpPr>
        <p:spPr>
          <a:xfrm flipH="1">
            <a:off x="2001775" y="1781925"/>
            <a:ext cx="5140500" cy="1103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GB" sz="4000"/>
              <a:t>But how will our players know which objecTs to look for?</a:t>
            </a:r>
            <a:endParaRPr sz="40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45"/>
          <p:cNvSpPr txBox="1"/>
          <p:nvPr>
            <p:ph idx="8" type="title"/>
          </p:nvPr>
        </p:nvSpPr>
        <p:spPr>
          <a:xfrm>
            <a:off x="406998" y="168350"/>
            <a:ext cx="3316500" cy="89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Creating an intro slide</a:t>
            </a:r>
            <a:endParaRPr/>
          </a:p>
        </p:txBody>
      </p:sp>
      <p:sp>
        <p:nvSpPr>
          <p:cNvPr id="292" name="Google Shape;292;p45"/>
          <p:cNvSpPr txBox="1"/>
          <p:nvPr/>
        </p:nvSpPr>
        <p:spPr>
          <a:xfrm>
            <a:off x="0" y="977925"/>
            <a:ext cx="4889400" cy="40056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Pontano Sans"/>
              <a:buAutoNum type="arabicPeriod"/>
            </a:pPr>
            <a:r>
              <a:rPr lang="en-GB">
                <a:latin typeface="Pontano Sans"/>
                <a:ea typeface="Pontano Sans"/>
                <a:cs typeface="Pontano Sans"/>
                <a:sym typeface="Pontano Sans"/>
              </a:rPr>
              <a:t>Choose a fairly simple backdrop using the steps we used previously. I uploaded my own Halloween themed background. You can do this by clicking this button instead of the search button.</a:t>
            </a:r>
            <a:endParaRPr>
              <a:latin typeface="Pontano Sans"/>
              <a:ea typeface="Pontano Sans"/>
              <a:cs typeface="Pontano Sans"/>
              <a:sym typeface="Pontano Sans"/>
            </a:endParaRPr>
          </a:p>
          <a:p>
            <a:pPr indent="0" lvl="0" marL="0" rtl="0" algn="l">
              <a:spcBef>
                <a:spcPts val="0"/>
              </a:spcBef>
              <a:spcAft>
                <a:spcPts val="0"/>
              </a:spcAft>
              <a:buNone/>
            </a:pPr>
            <a:r>
              <a:t/>
            </a:r>
            <a:endParaRPr>
              <a:latin typeface="Pontano Sans"/>
              <a:ea typeface="Pontano Sans"/>
              <a:cs typeface="Pontano Sans"/>
              <a:sym typeface="Pontano Sans"/>
            </a:endParaRPr>
          </a:p>
          <a:p>
            <a:pPr indent="0" lvl="0" marL="0" rtl="0" algn="l">
              <a:spcBef>
                <a:spcPts val="0"/>
              </a:spcBef>
              <a:spcAft>
                <a:spcPts val="0"/>
              </a:spcAft>
              <a:buNone/>
            </a:pPr>
            <a:r>
              <a:t/>
            </a:r>
            <a:endParaRPr>
              <a:latin typeface="Pontano Sans"/>
              <a:ea typeface="Pontano Sans"/>
              <a:cs typeface="Pontano Sans"/>
              <a:sym typeface="Pontano Sans"/>
            </a:endParaRPr>
          </a:p>
          <a:p>
            <a:pPr indent="0" lvl="0" marL="0" rtl="0" algn="l">
              <a:spcBef>
                <a:spcPts val="0"/>
              </a:spcBef>
              <a:spcAft>
                <a:spcPts val="0"/>
              </a:spcAft>
              <a:buNone/>
            </a:pPr>
            <a:r>
              <a:t/>
            </a:r>
            <a:endParaRPr>
              <a:latin typeface="Pontano Sans"/>
              <a:ea typeface="Pontano Sans"/>
              <a:cs typeface="Pontano Sans"/>
              <a:sym typeface="Pontano Sans"/>
            </a:endParaRPr>
          </a:p>
          <a:p>
            <a:pPr indent="0" lvl="0" marL="0" rtl="0" algn="l">
              <a:spcBef>
                <a:spcPts val="0"/>
              </a:spcBef>
              <a:spcAft>
                <a:spcPts val="0"/>
              </a:spcAft>
              <a:buNone/>
            </a:pPr>
            <a:r>
              <a:t/>
            </a:r>
            <a:endParaRPr>
              <a:latin typeface="Pontano Sans"/>
              <a:ea typeface="Pontano Sans"/>
              <a:cs typeface="Pontano Sans"/>
              <a:sym typeface="Pontano Sans"/>
            </a:endParaRPr>
          </a:p>
          <a:p>
            <a:pPr indent="0" lvl="0" marL="0" rtl="0" algn="l">
              <a:spcBef>
                <a:spcPts val="0"/>
              </a:spcBef>
              <a:spcAft>
                <a:spcPts val="0"/>
              </a:spcAft>
              <a:buNone/>
            </a:pPr>
            <a:r>
              <a:t/>
            </a:r>
            <a:endParaRPr>
              <a:latin typeface="Pontano Sans"/>
              <a:ea typeface="Pontano Sans"/>
              <a:cs typeface="Pontano Sans"/>
              <a:sym typeface="Pontano Sans"/>
            </a:endParaRPr>
          </a:p>
          <a:p>
            <a:pPr indent="-317500" lvl="0" marL="457200" rtl="0" algn="l">
              <a:spcBef>
                <a:spcPts val="0"/>
              </a:spcBef>
              <a:spcAft>
                <a:spcPts val="0"/>
              </a:spcAft>
              <a:buSzPts val="1400"/>
              <a:buFont typeface="Pontano Sans"/>
              <a:buAutoNum type="arabicPeriod"/>
            </a:pPr>
            <a:r>
              <a:rPr lang="en-GB">
                <a:latin typeface="Pontano Sans"/>
                <a:ea typeface="Pontano Sans"/>
                <a:cs typeface="Pontano Sans"/>
                <a:sym typeface="Pontano Sans"/>
              </a:rPr>
              <a:t>Now select the backdrops sprite so we can begin coding with them.</a:t>
            </a:r>
            <a:endParaRPr>
              <a:latin typeface="Pontano Sans"/>
              <a:ea typeface="Pontano Sans"/>
              <a:cs typeface="Pontano Sans"/>
              <a:sym typeface="Pontano Sans"/>
            </a:endParaRPr>
          </a:p>
        </p:txBody>
      </p:sp>
      <p:pic>
        <p:nvPicPr>
          <p:cNvPr id="293" name="Google Shape;293;p45"/>
          <p:cNvPicPr preferRelativeResize="0"/>
          <p:nvPr/>
        </p:nvPicPr>
        <p:blipFill>
          <a:blip r:embed="rId3">
            <a:alphaModFix/>
          </a:blip>
          <a:stretch>
            <a:fillRect/>
          </a:stretch>
        </p:blipFill>
        <p:spPr>
          <a:xfrm>
            <a:off x="5780870" y="831203"/>
            <a:ext cx="1644430" cy="1849975"/>
          </a:xfrm>
          <a:prstGeom prst="rect">
            <a:avLst/>
          </a:prstGeom>
          <a:noFill/>
          <a:ln>
            <a:noFill/>
          </a:ln>
        </p:spPr>
      </p:pic>
      <p:sp>
        <p:nvSpPr>
          <p:cNvPr id="294" name="Google Shape;294;p45"/>
          <p:cNvSpPr/>
          <p:nvPr/>
        </p:nvSpPr>
        <p:spPr>
          <a:xfrm>
            <a:off x="5899275" y="1301625"/>
            <a:ext cx="294000" cy="241500"/>
          </a:xfrm>
          <a:prstGeom prst="ellipse">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95" name="Google Shape;295;p45"/>
          <p:cNvCxnSpPr>
            <a:endCxn id="294" idx="2"/>
          </p:cNvCxnSpPr>
          <p:nvPr/>
        </p:nvCxnSpPr>
        <p:spPr>
          <a:xfrm flipH="1" rot="10800000">
            <a:off x="4334775" y="1422375"/>
            <a:ext cx="1564500" cy="185700"/>
          </a:xfrm>
          <a:prstGeom prst="straightConnector1">
            <a:avLst/>
          </a:prstGeom>
          <a:noFill/>
          <a:ln cap="flat" cmpd="sng" w="28575">
            <a:solidFill>
              <a:schemeClr val="dk1"/>
            </a:solidFill>
            <a:prstDash val="solid"/>
            <a:round/>
            <a:headEnd len="med" w="med" type="none"/>
            <a:tailEnd len="med" w="med" type="triangle"/>
          </a:ln>
        </p:spPr>
      </p:cxnSp>
      <p:pic>
        <p:nvPicPr>
          <p:cNvPr id="296" name="Google Shape;296;p45"/>
          <p:cNvPicPr preferRelativeResize="0"/>
          <p:nvPr/>
        </p:nvPicPr>
        <p:blipFill>
          <a:blip r:embed="rId4">
            <a:alphaModFix/>
          </a:blip>
          <a:stretch>
            <a:fillRect/>
          </a:stretch>
        </p:blipFill>
        <p:spPr>
          <a:xfrm>
            <a:off x="5780874" y="3333092"/>
            <a:ext cx="412400" cy="1601608"/>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46"/>
          <p:cNvSpPr txBox="1"/>
          <p:nvPr>
            <p:ph type="title"/>
          </p:nvPr>
        </p:nvSpPr>
        <p:spPr>
          <a:xfrm>
            <a:off x="312981" y="161911"/>
            <a:ext cx="2504100" cy="89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Create an intro slide</a:t>
            </a:r>
            <a:endParaRPr/>
          </a:p>
        </p:txBody>
      </p:sp>
      <p:sp>
        <p:nvSpPr>
          <p:cNvPr id="302" name="Google Shape;302;p46"/>
          <p:cNvSpPr txBox="1"/>
          <p:nvPr>
            <p:ph idx="4294967295" type="body"/>
          </p:nvPr>
        </p:nvSpPr>
        <p:spPr>
          <a:xfrm>
            <a:off x="312975" y="1242475"/>
            <a:ext cx="3335400" cy="43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1</a:t>
            </a:r>
            <a:r>
              <a:rPr lang="en-GB"/>
              <a:t>. Drag this block of code from the Events category into the panel.</a:t>
            </a:r>
            <a:endParaRPr/>
          </a:p>
          <a:p>
            <a:pPr indent="0" lvl="0" marL="0" rtl="0" algn="l">
              <a:spcBef>
                <a:spcPts val="1600"/>
              </a:spcBef>
              <a:spcAft>
                <a:spcPts val="1600"/>
              </a:spcAft>
              <a:buNone/>
            </a:pPr>
            <a:r>
              <a:rPr lang="en-GB"/>
              <a:t>2. Then, scroll to “Looks” and drag this code out and attach it to the first block. This way, we start off our program with a simple background in which we can explain our program.</a:t>
            </a:r>
            <a:endParaRPr/>
          </a:p>
        </p:txBody>
      </p:sp>
      <p:pic>
        <p:nvPicPr>
          <p:cNvPr id="303" name="Google Shape;303;p46"/>
          <p:cNvPicPr preferRelativeResize="0"/>
          <p:nvPr/>
        </p:nvPicPr>
        <p:blipFill rotWithShape="1">
          <a:blip r:embed="rId3">
            <a:alphaModFix/>
          </a:blip>
          <a:srcRect b="17375" l="0" r="0" t="0"/>
          <a:stretch/>
        </p:blipFill>
        <p:spPr>
          <a:xfrm>
            <a:off x="3434075" y="1198075"/>
            <a:ext cx="1257300" cy="550900"/>
          </a:xfrm>
          <a:prstGeom prst="rect">
            <a:avLst/>
          </a:prstGeom>
          <a:noFill/>
          <a:ln>
            <a:noFill/>
          </a:ln>
        </p:spPr>
      </p:pic>
      <p:pic>
        <p:nvPicPr>
          <p:cNvPr id="304" name="Google Shape;304;p46"/>
          <p:cNvPicPr preferRelativeResize="0"/>
          <p:nvPr/>
        </p:nvPicPr>
        <p:blipFill>
          <a:blip r:embed="rId4">
            <a:alphaModFix/>
          </a:blip>
          <a:stretch>
            <a:fillRect/>
          </a:stretch>
        </p:blipFill>
        <p:spPr>
          <a:xfrm>
            <a:off x="3538350" y="1953675"/>
            <a:ext cx="2067300" cy="777950"/>
          </a:xfrm>
          <a:prstGeom prst="rect">
            <a:avLst/>
          </a:prstGeom>
          <a:noFill/>
          <a:ln>
            <a:noFill/>
          </a:ln>
        </p:spPr>
      </p:pic>
      <p:sp>
        <p:nvSpPr>
          <p:cNvPr id="305" name="Google Shape;305;p46"/>
          <p:cNvSpPr txBox="1"/>
          <p:nvPr/>
        </p:nvSpPr>
        <p:spPr>
          <a:xfrm>
            <a:off x="479475" y="2886725"/>
            <a:ext cx="3168900" cy="101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lt1"/>
                </a:solidFill>
                <a:latin typeface="Pontano Sans"/>
                <a:ea typeface="Pontano Sans"/>
                <a:cs typeface="Pontano Sans"/>
                <a:sym typeface="Pontano Sans"/>
              </a:rPr>
              <a:t>3. Create a new sprite using the steps above and go to the costumes tab. Then press the “T” icon and type in the following text. You can edit it however you like and drag it to an appropriate location on the screen.</a:t>
            </a:r>
            <a:endParaRPr>
              <a:solidFill>
                <a:schemeClr val="lt1"/>
              </a:solidFill>
              <a:latin typeface="Pontano Sans"/>
              <a:ea typeface="Pontano Sans"/>
              <a:cs typeface="Pontano Sans"/>
              <a:sym typeface="Pontano Sans"/>
            </a:endParaRPr>
          </a:p>
        </p:txBody>
      </p:sp>
      <p:pic>
        <p:nvPicPr>
          <p:cNvPr id="306" name="Google Shape;306;p46"/>
          <p:cNvPicPr preferRelativeResize="0"/>
          <p:nvPr/>
        </p:nvPicPr>
        <p:blipFill>
          <a:blip r:embed="rId5">
            <a:alphaModFix/>
          </a:blip>
          <a:stretch>
            <a:fillRect/>
          </a:stretch>
        </p:blipFill>
        <p:spPr>
          <a:xfrm>
            <a:off x="3979600" y="3033659"/>
            <a:ext cx="2633002" cy="1860089"/>
          </a:xfrm>
          <a:prstGeom prst="rect">
            <a:avLst/>
          </a:prstGeom>
          <a:noFill/>
          <a:ln>
            <a:noFill/>
          </a:ln>
        </p:spPr>
      </p:pic>
      <p:sp>
        <p:nvSpPr>
          <p:cNvPr id="307" name="Google Shape;307;p46"/>
          <p:cNvSpPr txBox="1"/>
          <p:nvPr/>
        </p:nvSpPr>
        <p:spPr>
          <a:xfrm>
            <a:off x="5895750" y="1071950"/>
            <a:ext cx="2933700" cy="10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Pontano Sans"/>
                <a:ea typeface="Pontano Sans"/>
                <a:cs typeface="Pontano Sans"/>
                <a:sym typeface="Pontano Sans"/>
              </a:rPr>
              <a:t>Your stage should look something like this after these steps are complete:</a:t>
            </a:r>
            <a:endParaRPr>
              <a:latin typeface="Pontano Sans"/>
              <a:ea typeface="Pontano Sans"/>
              <a:cs typeface="Pontano Sans"/>
              <a:sym typeface="Pontano Sans"/>
            </a:endParaRPr>
          </a:p>
        </p:txBody>
      </p:sp>
      <p:pic>
        <p:nvPicPr>
          <p:cNvPr id="308" name="Google Shape;308;p46"/>
          <p:cNvPicPr preferRelativeResize="0"/>
          <p:nvPr/>
        </p:nvPicPr>
        <p:blipFill>
          <a:blip r:embed="rId6">
            <a:alphaModFix/>
          </a:blip>
          <a:stretch>
            <a:fillRect/>
          </a:stretch>
        </p:blipFill>
        <p:spPr>
          <a:xfrm>
            <a:off x="6802577" y="1893988"/>
            <a:ext cx="2226599" cy="168723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47"/>
          <p:cNvSpPr txBox="1"/>
          <p:nvPr>
            <p:ph type="title"/>
          </p:nvPr>
        </p:nvSpPr>
        <p:spPr>
          <a:xfrm>
            <a:off x="188046" y="-38500"/>
            <a:ext cx="4039500" cy="89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Create an Intro Slide</a:t>
            </a:r>
            <a:endParaRPr/>
          </a:p>
        </p:txBody>
      </p:sp>
      <p:sp>
        <p:nvSpPr>
          <p:cNvPr id="314" name="Google Shape;314;p47"/>
          <p:cNvSpPr txBox="1"/>
          <p:nvPr/>
        </p:nvSpPr>
        <p:spPr>
          <a:xfrm>
            <a:off x="0" y="636475"/>
            <a:ext cx="3968100" cy="28209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SzPts val="1200"/>
              <a:buFont typeface="Pontano Sans"/>
              <a:buAutoNum type="arabicPeriod"/>
            </a:pPr>
            <a:r>
              <a:rPr lang="en-GB" sz="1200">
                <a:latin typeface="Pontano Sans"/>
                <a:ea typeface="Pontano Sans"/>
                <a:cs typeface="Pontano Sans"/>
                <a:sym typeface="Pontano Sans"/>
              </a:rPr>
              <a:t>We don’t want all of our hidden objects appearing in their hidden places on the main screen, but after the main screen is seen, we want our objects to appear in their hidden locations. To do this, edit the code for </a:t>
            </a:r>
            <a:r>
              <a:rPr b="1" lang="en-GB" sz="1200">
                <a:latin typeface="Pontano Sans"/>
                <a:ea typeface="Pontano Sans"/>
                <a:cs typeface="Pontano Sans"/>
                <a:sym typeface="Pontano Sans"/>
              </a:rPr>
              <a:t>each</a:t>
            </a:r>
            <a:r>
              <a:rPr lang="en-GB" sz="1200">
                <a:latin typeface="Pontano Sans"/>
                <a:ea typeface="Pontano Sans"/>
                <a:cs typeface="Pontano Sans"/>
                <a:sym typeface="Pontano Sans"/>
              </a:rPr>
              <a:t> </a:t>
            </a:r>
            <a:r>
              <a:rPr b="1" lang="en-GB" sz="1200">
                <a:latin typeface="Pontano Sans"/>
                <a:ea typeface="Pontano Sans"/>
                <a:cs typeface="Pontano Sans"/>
                <a:sym typeface="Pontano Sans"/>
              </a:rPr>
              <a:t>sprite</a:t>
            </a:r>
            <a:r>
              <a:rPr lang="en-GB" sz="1200">
                <a:latin typeface="Pontano Sans"/>
                <a:ea typeface="Pontano Sans"/>
                <a:cs typeface="Pontano Sans"/>
                <a:sym typeface="Pontano Sans"/>
              </a:rPr>
              <a:t> to appear like this:</a:t>
            </a:r>
            <a:endParaRPr sz="1200">
              <a:latin typeface="Pontano Sans"/>
              <a:ea typeface="Pontano Sans"/>
              <a:cs typeface="Pontano Sans"/>
              <a:sym typeface="Pontano Sans"/>
            </a:endParaRPr>
          </a:p>
          <a:p>
            <a:pPr indent="0" lvl="0" marL="0" rtl="0" algn="l">
              <a:spcBef>
                <a:spcPts val="0"/>
              </a:spcBef>
              <a:spcAft>
                <a:spcPts val="0"/>
              </a:spcAft>
              <a:buNone/>
            </a:pPr>
            <a:r>
              <a:t/>
            </a:r>
            <a:endParaRPr sz="1200">
              <a:latin typeface="Pontano Sans"/>
              <a:ea typeface="Pontano Sans"/>
              <a:cs typeface="Pontano Sans"/>
              <a:sym typeface="Pontano Sans"/>
            </a:endParaRPr>
          </a:p>
          <a:p>
            <a:pPr indent="0" lvl="0" marL="0" rtl="0" algn="l">
              <a:spcBef>
                <a:spcPts val="0"/>
              </a:spcBef>
              <a:spcAft>
                <a:spcPts val="0"/>
              </a:spcAft>
              <a:buNone/>
            </a:pPr>
            <a:r>
              <a:t/>
            </a:r>
            <a:endParaRPr sz="1200">
              <a:latin typeface="Pontano Sans"/>
              <a:ea typeface="Pontano Sans"/>
              <a:cs typeface="Pontano Sans"/>
              <a:sym typeface="Pontano Sans"/>
            </a:endParaRPr>
          </a:p>
          <a:p>
            <a:pPr indent="0" lvl="0" marL="0" rtl="0" algn="l">
              <a:spcBef>
                <a:spcPts val="0"/>
              </a:spcBef>
              <a:spcAft>
                <a:spcPts val="0"/>
              </a:spcAft>
              <a:buNone/>
            </a:pPr>
            <a:r>
              <a:t/>
            </a:r>
            <a:endParaRPr sz="1200">
              <a:latin typeface="Pontano Sans"/>
              <a:ea typeface="Pontano Sans"/>
              <a:cs typeface="Pontano Sans"/>
              <a:sym typeface="Pontano Sans"/>
            </a:endParaRPr>
          </a:p>
          <a:p>
            <a:pPr indent="-304800" lvl="0" marL="457200" rtl="0" algn="l">
              <a:spcBef>
                <a:spcPts val="0"/>
              </a:spcBef>
              <a:spcAft>
                <a:spcPts val="0"/>
              </a:spcAft>
              <a:buSzPts val="1200"/>
              <a:buFont typeface="Pontano Sans"/>
              <a:buAutoNum type="arabicPeriod"/>
            </a:pPr>
            <a:r>
              <a:rPr lang="en-GB" sz="1200">
                <a:latin typeface="Pontano Sans"/>
                <a:ea typeface="Pontano Sans"/>
                <a:cs typeface="Pontano Sans"/>
                <a:sym typeface="Pontano Sans"/>
              </a:rPr>
              <a:t>On the main screen, however, we want all of our objects to appear in an orderly fashion. To do this, I will drag all my objects to a straight line and keep track of the new location for each using the current sprite panel. Now add in the location from the ordered line so that our object is clearly visible in a menu when the flag is first clicked and only goes to its hidden location after 10 seconds.</a:t>
            </a:r>
            <a:endParaRPr sz="1200">
              <a:latin typeface="Pontano Sans"/>
              <a:ea typeface="Pontano Sans"/>
              <a:cs typeface="Pontano Sans"/>
              <a:sym typeface="Pontano Sans"/>
            </a:endParaRPr>
          </a:p>
          <a:p>
            <a:pPr indent="0" lvl="0" marL="0" rtl="0" algn="l">
              <a:spcBef>
                <a:spcPts val="0"/>
              </a:spcBef>
              <a:spcAft>
                <a:spcPts val="0"/>
              </a:spcAft>
              <a:buNone/>
            </a:pPr>
            <a:r>
              <a:t/>
            </a:r>
            <a:endParaRPr sz="1200">
              <a:latin typeface="Pontano Sans"/>
              <a:ea typeface="Pontano Sans"/>
              <a:cs typeface="Pontano Sans"/>
              <a:sym typeface="Pontano Sans"/>
            </a:endParaRPr>
          </a:p>
          <a:p>
            <a:pPr indent="-304800" lvl="0" marL="457200" rtl="0" algn="l">
              <a:spcBef>
                <a:spcPts val="0"/>
              </a:spcBef>
              <a:spcAft>
                <a:spcPts val="0"/>
              </a:spcAft>
              <a:buSzPts val="1200"/>
              <a:buFont typeface="Pontano Sans"/>
              <a:buAutoNum type="arabicPeriod"/>
            </a:pPr>
            <a:r>
              <a:rPr lang="en-GB" sz="1200">
                <a:latin typeface="Pontano Sans"/>
                <a:ea typeface="Pontano Sans"/>
                <a:cs typeface="Pontano Sans"/>
                <a:sym typeface="Pontano Sans"/>
              </a:rPr>
              <a:t>Your screen should now look something like this: </a:t>
            </a:r>
            <a:endParaRPr sz="1200">
              <a:latin typeface="Pontano Sans"/>
              <a:ea typeface="Pontano Sans"/>
              <a:cs typeface="Pontano Sans"/>
              <a:sym typeface="Pontano Sans"/>
            </a:endParaRPr>
          </a:p>
        </p:txBody>
      </p:sp>
      <p:pic>
        <p:nvPicPr>
          <p:cNvPr id="315" name="Google Shape;315;p47"/>
          <p:cNvPicPr preferRelativeResize="0"/>
          <p:nvPr/>
        </p:nvPicPr>
        <p:blipFill>
          <a:blip r:embed="rId3">
            <a:alphaModFix/>
          </a:blip>
          <a:stretch>
            <a:fillRect/>
          </a:stretch>
        </p:blipFill>
        <p:spPr>
          <a:xfrm>
            <a:off x="6339725" y="371771"/>
            <a:ext cx="1617550" cy="1201978"/>
          </a:xfrm>
          <a:prstGeom prst="rect">
            <a:avLst/>
          </a:prstGeom>
          <a:noFill/>
          <a:ln>
            <a:noFill/>
          </a:ln>
        </p:spPr>
      </p:pic>
      <p:pic>
        <p:nvPicPr>
          <p:cNvPr id="316" name="Google Shape;316;p47"/>
          <p:cNvPicPr preferRelativeResize="0"/>
          <p:nvPr/>
        </p:nvPicPr>
        <p:blipFill>
          <a:blip r:embed="rId4">
            <a:alphaModFix/>
          </a:blip>
          <a:stretch>
            <a:fillRect/>
          </a:stretch>
        </p:blipFill>
        <p:spPr>
          <a:xfrm>
            <a:off x="4124125" y="363800"/>
            <a:ext cx="1617550" cy="1217925"/>
          </a:xfrm>
          <a:prstGeom prst="rect">
            <a:avLst/>
          </a:prstGeom>
          <a:noFill/>
          <a:ln>
            <a:noFill/>
          </a:ln>
        </p:spPr>
      </p:pic>
      <p:sp>
        <p:nvSpPr>
          <p:cNvPr id="317" name="Google Shape;317;p47"/>
          <p:cNvSpPr txBox="1"/>
          <p:nvPr/>
        </p:nvSpPr>
        <p:spPr>
          <a:xfrm>
            <a:off x="4335750" y="68400"/>
            <a:ext cx="1194300" cy="24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Pontano Sans"/>
                <a:ea typeface="Pontano Sans"/>
                <a:cs typeface="Pontano Sans"/>
                <a:sym typeface="Pontano Sans"/>
              </a:rPr>
              <a:t>Before</a:t>
            </a:r>
            <a:endParaRPr>
              <a:latin typeface="Pontano Sans"/>
              <a:ea typeface="Pontano Sans"/>
              <a:cs typeface="Pontano Sans"/>
              <a:sym typeface="Pontano Sans"/>
            </a:endParaRPr>
          </a:p>
        </p:txBody>
      </p:sp>
      <p:sp>
        <p:nvSpPr>
          <p:cNvPr id="318" name="Google Shape;318;p47"/>
          <p:cNvSpPr txBox="1"/>
          <p:nvPr/>
        </p:nvSpPr>
        <p:spPr>
          <a:xfrm>
            <a:off x="6632050" y="68400"/>
            <a:ext cx="1194300" cy="24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Pontano Sans"/>
                <a:ea typeface="Pontano Sans"/>
                <a:cs typeface="Pontano Sans"/>
                <a:sym typeface="Pontano Sans"/>
              </a:rPr>
              <a:t>After</a:t>
            </a:r>
            <a:endParaRPr>
              <a:latin typeface="Pontano Sans"/>
              <a:ea typeface="Pontano Sans"/>
              <a:cs typeface="Pontano Sans"/>
              <a:sym typeface="Pontano Sans"/>
            </a:endParaRPr>
          </a:p>
        </p:txBody>
      </p:sp>
      <p:cxnSp>
        <p:nvCxnSpPr>
          <p:cNvPr id="319" name="Google Shape;319;p47"/>
          <p:cNvCxnSpPr>
            <a:stCxn id="316" idx="3"/>
            <a:endCxn id="315" idx="1"/>
          </p:cNvCxnSpPr>
          <p:nvPr/>
        </p:nvCxnSpPr>
        <p:spPr>
          <a:xfrm>
            <a:off x="5741675" y="972763"/>
            <a:ext cx="598200" cy="0"/>
          </a:xfrm>
          <a:prstGeom prst="straightConnector1">
            <a:avLst/>
          </a:prstGeom>
          <a:noFill/>
          <a:ln cap="flat" cmpd="sng" w="38100">
            <a:solidFill>
              <a:schemeClr val="accent2"/>
            </a:solidFill>
            <a:prstDash val="solid"/>
            <a:round/>
            <a:headEnd len="med" w="med" type="none"/>
            <a:tailEnd len="med" w="med" type="triangle"/>
          </a:ln>
        </p:spPr>
      </p:cxnSp>
      <p:sp>
        <p:nvSpPr>
          <p:cNvPr id="320" name="Google Shape;320;p47"/>
          <p:cNvSpPr txBox="1"/>
          <p:nvPr/>
        </p:nvSpPr>
        <p:spPr>
          <a:xfrm>
            <a:off x="7957275" y="371775"/>
            <a:ext cx="1194300" cy="56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200">
                <a:latin typeface="Pontano Sans"/>
                <a:ea typeface="Pontano Sans"/>
                <a:cs typeface="Pontano Sans"/>
                <a:sym typeface="Pontano Sans"/>
              </a:rPr>
              <a:t>This location can be found in the current sprite panel. This is the location of my object’s hidden spot.</a:t>
            </a:r>
            <a:endParaRPr sz="1200">
              <a:latin typeface="Pontano Sans"/>
              <a:ea typeface="Pontano Sans"/>
              <a:cs typeface="Pontano Sans"/>
              <a:sym typeface="Pontano Sans"/>
            </a:endParaRPr>
          </a:p>
        </p:txBody>
      </p:sp>
      <p:pic>
        <p:nvPicPr>
          <p:cNvPr id="321" name="Google Shape;321;p47"/>
          <p:cNvPicPr preferRelativeResize="0"/>
          <p:nvPr/>
        </p:nvPicPr>
        <p:blipFill>
          <a:blip r:embed="rId5">
            <a:alphaModFix/>
          </a:blip>
          <a:stretch>
            <a:fillRect/>
          </a:stretch>
        </p:blipFill>
        <p:spPr>
          <a:xfrm>
            <a:off x="6703822" y="2530075"/>
            <a:ext cx="2329999" cy="1850450"/>
          </a:xfrm>
          <a:prstGeom prst="rect">
            <a:avLst/>
          </a:prstGeom>
          <a:noFill/>
          <a:ln>
            <a:noFill/>
          </a:ln>
        </p:spPr>
      </p:pic>
      <p:sp>
        <p:nvSpPr>
          <p:cNvPr id="322" name="Google Shape;322;p47"/>
          <p:cNvSpPr/>
          <p:nvPr/>
        </p:nvSpPr>
        <p:spPr>
          <a:xfrm>
            <a:off x="7957275" y="2530075"/>
            <a:ext cx="1025100" cy="366600"/>
          </a:xfrm>
          <a:prstGeom prst="ellipse">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23" name="Google Shape;323;p47"/>
          <p:cNvCxnSpPr/>
          <p:nvPr/>
        </p:nvCxnSpPr>
        <p:spPr>
          <a:xfrm flipH="1">
            <a:off x="8444025" y="1990675"/>
            <a:ext cx="9300" cy="473100"/>
          </a:xfrm>
          <a:prstGeom prst="straightConnector1">
            <a:avLst/>
          </a:prstGeom>
          <a:noFill/>
          <a:ln cap="flat" cmpd="sng" w="28575">
            <a:solidFill>
              <a:schemeClr val="accent1"/>
            </a:solidFill>
            <a:prstDash val="solid"/>
            <a:round/>
            <a:headEnd len="med" w="med" type="none"/>
            <a:tailEnd len="med" w="med" type="triangle"/>
          </a:ln>
        </p:spPr>
      </p:cxnSp>
      <p:pic>
        <p:nvPicPr>
          <p:cNvPr id="324" name="Google Shape;324;p47"/>
          <p:cNvPicPr preferRelativeResize="0"/>
          <p:nvPr/>
        </p:nvPicPr>
        <p:blipFill>
          <a:blip r:embed="rId6">
            <a:alphaModFix/>
          </a:blip>
          <a:stretch>
            <a:fillRect/>
          </a:stretch>
        </p:blipFill>
        <p:spPr>
          <a:xfrm>
            <a:off x="4260786" y="1953775"/>
            <a:ext cx="1344225" cy="1503600"/>
          </a:xfrm>
          <a:prstGeom prst="rect">
            <a:avLst/>
          </a:prstGeom>
          <a:noFill/>
          <a:ln>
            <a:noFill/>
          </a:ln>
        </p:spPr>
      </p:pic>
      <p:pic>
        <p:nvPicPr>
          <p:cNvPr id="325" name="Google Shape;325;p47"/>
          <p:cNvPicPr preferRelativeResize="0"/>
          <p:nvPr/>
        </p:nvPicPr>
        <p:blipFill>
          <a:blip r:embed="rId7">
            <a:alphaModFix/>
          </a:blip>
          <a:stretch>
            <a:fillRect/>
          </a:stretch>
        </p:blipFill>
        <p:spPr>
          <a:xfrm>
            <a:off x="4066800" y="3532250"/>
            <a:ext cx="2187661" cy="161124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48"/>
          <p:cNvSpPr txBox="1"/>
          <p:nvPr>
            <p:ph type="title"/>
          </p:nvPr>
        </p:nvSpPr>
        <p:spPr>
          <a:xfrm>
            <a:off x="303556" y="161911"/>
            <a:ext cx="2504100" cy="89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Final EditS</a:t>
            </a:r>
            <a:endParaRPr/>
          </a:p>
        </p:txBody>
      </p:sp>
      <p:sp>
        <p:nvSpPr>
          <p:cNvPr id="331" name="Google Shape;331;p48"/>
          <p:cNvSpPr txBox="1"/>
          <p:nvPr/>
        </p:nvSpPr>
        <p:spPr>
          <a:xfrm>
            <a:off x="338500" y="771050"/>
            <a:ext cx="3761100" cy="328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Pontano Sans"/>
                <a:ea typeface="Pontano Sans"/>
                <a:cs typeface="Pontano Sans"/>
                <a:sym typeface="Pontano Sans"/>
              </a:rPr>
              <a:t>We want the words to disappear when the game starts. Select the words sprite and drag these blocks of code from the Events, Looks, and Control Category to ensure that it disappears in time.</a:t>
            </a:r>
            <a:endParaRPr>
              <a:latin typeface="Pontano Sans"/>
              <a:ea typeface="Pontano Sans"/>
              <a:cs typeface="Pontano Sans"/>
              <a:sym typeface="Pontano Sans"/>
            </a:endParaRPr>
          </a:p>
          <a:p>
            <a:pPr indent="0" lvl="0" marL="0" rtl="0" algn="l">
              <a:spcBef>
                <a:spcPts val="0"/>
              </a:spcBef>
              <a:spcAft>
                <a:spcPts val="0"/>
              </a:spcAft>
              <a:buNone/>
            </a:pPr>
            <a:r>
              <a:t/>
            </a:r>
            <a:endParaRPr>
              <a:latin typeface="Pontano Sans"/>
              <a:ea typeface="Pontano Sans"/>
              <a:cs typeface="Pontano Sans"/>
              <a:sym typeface="Pontano Sans"/>
            </a:endParaRPr>
          </a:p>
          <a:p>
            <a:pPr indent="0" lvl="0" marL="0" rtl="0" algn="l">
              <a:spcBef>
                <a:spcPts val="0"/>
              </a:spcBef>
              <a:spcAft>
                <a:spcPts val="0"/>
              </a:spcAft>
              <a:buNone/>
            </a:pPr>
            <a:r>
              <a:t/>
            </a:r>
            <a:endParaRPr>
              <a:latin typeface="Pontano Sans"/>
              <a:ea typeface="Pontano Sans"/>
              <a:cs typeface="Pontano Sans"/>
              <a:sym typeface="Pontano Sans"/>
            </a:endParaRPr>
          </a:p>
          <a:p>
            <a:pPr indent="0" lvl="0" marL="0" rtl="0" algn="l">
              <a:spcBef>
                <a:spcPts val="0"/>
              </a:spcBef>
              <a:spcAft>
                <a:spcPts val="0"/>
              </a:spcAft>
              <a:buNone/>
            </a:pPr>
            <a:r>
              <a:t/>
            </a:r>
            <a:endParaRPr>
              <a:latin typeface="Pontano Sans"/>
              <a:ea typeface="Pontano Sans"/>
              <a:cs typeface="Pontano Sans"/>
              <a:sym typeface="Pontano Sans"/>
            </a:endParaRPr>
          </a:p>
          <a:p>
            <a:pPr indent="0" lvl="0" marL="0" rtl="0" algn="l">
              <a:spcBef>
                <a:spcPts val="0"/>
              </a:spcBef>
              <a:spcAft>
                <a:spcPts val="0"/>
              </a:spcAft>
              <a:buNone/>
            </a:pPr>
            <a:r>
              <a:t/>
            </a:r>
            <a:endParaRPr>
              <a:latin typeface="Pontano Sans"/>
              <a:ea typeface="Pontano Sans"/>
              <a:cs typeface="Pontano Sans"/>
              <a:sym typeface="Pontano Sans"/>
            </a:endParaRPr>
          </a:p>
          <a:p>
            <a:pPr indent="0" lvl="0" marL="0" rtl="0" algn="l">
              <a:spcBef>
                <a:spcPts val="0"/>
              </a:spcBef>
              <a:spcAft>
                <a:spcPts val="0"/>
              </a:spcAft>
              <a:buNone/>
            </a:pPr>
            <a:r>
              <a:rPr lang="en-GB">
                <a:latin typeface="Pontano Sans"/>
                <a:ea typeface="Pontano Sans"/>
                <a:cs typeface="Pontano Sans"/>
                <a:sym typeface="Pontano Sans"/>
              </a:rPr>
              <a:t>We also want the backdrop to switch after spending 10 seconds on the introduction slide. Select the backdrops icon and edit the code to look like this.</a:t>
            </a:r>
            <a:endParaRPr>
              <a:latin typeface="Pontano Sans"/>
              <a:ea typeface="Pontano Sans"/>
              <a:cs typeface="Pontano Sans"/>
              <a:sym typeface="Pontano Sans"/>
            </a:endParaRPr>
          </a:p>
        </p:txBody>
      </p:sp>
      <p:pic>
        <p:nvPicPr>
          <p:cNvPr id="332" name="Google Shape;332;p48"/>
          <p:cNvPicPr preferRelativeResize="0"/>
          <p:nvPr/>
        </p:nvPicPr>
        <p:blipFill>
          <a:blip r:embed="rId3">
            <a:alphaModFix/>
          </a:blip>
          <a:stretch>
            <a:fillRect/>
          </a:stretch>
        </p:blipFill>
        <p:spPr>
          <a:xfrm>
            <a:off x="5227150" y="540000"/>
            <a:ext cx="1769625" cy="1797725"/>
          </a:xfrm>
          <a:prstGeom prst="rect">
            <a:avLst/>
          </a:prstGeom>
          <a:noFill/>
          <a:ln>
            <a:noFill/>
          </a:ln>
        </p:spPr>
      </p:pic>
      <p:pic>
        <p:nvPicPr>
          <p:cNvPr id="333" name="Google Shape;333;p48"/>
          <p:cNvPicPr preferRelativeResize="0"/>
          <p:nvPr/>
        </p:nvPicPr>
        <p:blipFill>
          <a:blip r:embed="rId4">
            <a:alphaModFix/>
          </a:blip>
          <a:stretch>
            <a:fillRect/>
          </a:stretch>
        </p:blipFill>
        <p:spPr>
          <a:xfrm>
            <a:off x="6949705" y="2952575"/>
            <a:ext cx="2030225" cy="1286275"/>
          </a:xfrm>
          <a:prstGeom prst="rect">
            <a:avLst/>
          </a:prstGeom>
          <a:noFill/>
          <a:ln>
            <a:noFill/>
          </a:ln>
        </p:spPr>
      </p:pic>
      <p:pic>
        <p:nvPicPr>
          <p:cNvPr id="334" name="Google Shape;334;p48"/>
          <p:cNvPicPr preferRelativeResize="0"/>
          <p:nvPr/>
        </p:nvPicPr>
        <p:blipFill>
          <a:blip r:embed="rId5">
            <a:alphaModFix/>
          </a:blip>
          <a:stretch>
            <a:fillRect/>
          </a:stretch>
        </p:blipFill>
        <p:spPr>
          <a:xfrm>
            <a:off x="4281200" y="3206737"/>
            <a:ext cx="2067300" cy="777950"/>
          </a:xfrm>
          <a:prstGeom prst="rect">
            <a:avLst/>
          </a:prstGeom>
          <a:noFill/>
          <a:ln>
            <a:noFill/>
          </a:ln>
        </p:spPr>
      </p:pic>
      <p:sp>
        <p:nvSpPr>
          <p:cNvPr id="335" name="Google Shape;335;p48"/>
          <p:cNvSpPr txBox="1"/>
          <p:nvPr/>
        </p:nvSpPr>
        <p:spPr>
          <a:xfrm>
            <a:off x="4504100" y="2858550"/>
            <a:ext cx="771000" cy="34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Pontano Sans"/>
                <a:ea typeface="Pontano Sans"/>
                <a:cs typeface="Pontano Sans"/>
                <a:sym typeface="Pontano Sans"/>
              </a:rPr>
              <a:t>Before</a:t>
            </a:r>
            <a:endParaRPr>
              <a:latin typeface="Pontano Sans"/>
              <a:ea typeface="Pontano Sans"/>
              <a:cs typeface="Pontano Sans"/>
              <a:sym typeface="Pontano Sans"/>
            </a:endParaRPr>
          </a:p>
        </p:txBody>
      </p:sp>
      <p:sp>
        <p:nvSpPr>
          <p:cNvPr id="336" name="Google Shape;336;p48"/>
          <p:cNvSpPr txBox="1"/>
          <p:nvPr/>
        </p:nvSpPr>
        <p:spPr>
          <a:xfrm>
            <a:off x="7533850" y="2571750"/>
            <a:ext cx="771000" cy="34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Pontano Sans"/>
                <a:ea typeface="Pontano Sans"/>
                <a:cs typeface="Pontano Sans"/>
                <a:sym typeface="Pontano Sans"/>
              </a:rPr>
              <a:t>After</a:t>
            </a:r>
            <a:endParaRPr>
              <a:latin typeface="Pontano Sans"/>
              <a:ea typeface="Pontano Sans"/>
              <a:cs typeface="Pontano Sans"/>
              <a:sym typeface="Pontano Sans"/>
            </a:endParaRPr>
          </a:p>
        </p:txBody>
      </p:sp>
      <p:cxnSp>
        <p:nvCxnSpPr>
          <p:cNvPr id="337" name="Google Shape;337;p48"/>
          <p:cNvCxnSpPr>
            <a:stCxn id="334" idx="3"/>
            <a:endCxn id="333" idx="1"/>
          </p:cNvCxnSpPr>
          <p:nvPr/>
        </p:nvCxnSpPr>
        <p:spPr>
          <a:xfrm>
            <a:off x="6348500" y="3595712"/>
            <a:ext cx="601200" cy="0"/>
          </a:xfrm>
          <a:prstGeom prst="straightConnector1">
            <a:avLst/>
          </a:prstGeom>
          <a:noFill/>
          <a:ln cap="flat" cmpd="sng" w="38100">
            <a:solidFill>
              <a:schemeClr val="accent2"/>
            </a:solidFill>
            <a:prstDash val="solid"/>
            <a:round/>
            <a:headEnd len="med" w="med" type="none"/>
            <a:tailEnd len="med" w="med" type="triangle"/>
          </a:ln>
        </p:spPr>
      </p:cxn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49"/>
          <p:cNvSpPr txBox="1"/>
          <p:nvPr>
            <p:ph idx="1" type="body"/>
          </p:nvPr>
        </p:nvSpPr>
        <p:spPr>
          <a:xfrm>
            <a:off x="3238450" y="0"/>
            <a:ext cx="3969000" cy="1194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We have 6 objects and we want to be able to keep track of the score we get for each object.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To do this, we need to create a variable, which is essentially a container that stores information that can be referenced and used throughout the program.</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43" name="Google Shape;343;p49"/>
          <p:cNvSpPr txBox="1"/>
          <p:nvPr>
            <p:ph type="title"/>
          </p:nvPr>
        </p:nvSpPr>
        <p:spPr>
          <a:xfrm>
            <a:off x="612102" y="478659"/>
            <a:ext cx="2504100" cy="89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Extension: Keeping Score</a:t>
            </a:r>
            <a:endParaRPr/>
          </a:p>
        </p:txBody>
      </p:sp>
      <p:sp>
        <p:nvSpPr>
          <p:cNvPr id="344" name="Google Shape;344;p49"/>
          <p:cNvSpPr txBox="1"/>
          <p:nvPr/>
        </p:nvSpPr>
        <p:spPr>
          <a:xfrm>
            <a:off x="357325" y="1457550"/>
            <a:ext cx="4974300" cy="31461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Pontano Sans"/>
              <a:buAutoNum type="arabicPeriod"/>
            </a:pPr>
            <a:r>
              <a:rPr lang="en-GB">
                <a:latin typeface="Pontano Sans"/>
                <a:ea typeface="Pontano Sans"/>
                <a:cs typeface="Pontano Sans"/>
                <a:sym typeface="Pontano Sans"/>
              </a:rPr>
              <a:t>Select the backdrop sprite. Scroll to the variables category and select make a variable. I named my variable score.</a:t>
            </a:r>
            <a:endParaRPr>
              <a:latin typeface="Pontano Sans"/>
              <a:ea typeface="Pontano Sans"/>
              <a:cs typeface="Pontano Sans"/>
              <a:sym typeface="Pontano Sans"/>
            </a:endParaRPr>
          </a:p>
          <a:p>
            <a:pPr indent="0" lvl="0" marL="0" rtl="0" algn="l">
              <a:spcBef>
                <a:spcPts val="0"/>
              </a:spcBef>
              <a:spcAft>
                <a:spcPts val="0"/>
              </a:spcAft>
              <a:buNone/>
            </a:pPr>
            <a:r>
              <a:t/>
            </a:r>
            <a:endParaRPr>
              <a:latin typeface="Pontano Sans"/>
              <a:ea typeface="Pontano Sans"/>
              <a:cs typeface="Pontano Sans"/>
              <a:sym typeface="Pontano Sans"/>
            </a:endParaRPr>
          </a:p>
          <a:p>
            <a:pPr indent="0" lvl="0" marL="0" rtl="0" algn="l">
              <a:spcBef>
                <a:spcPts val="0"/>
              </a:spcBef>
              <a:spcAft>
                <a:spcPts val="0"/>
              </a:spcAft>
              <a:buNone/>
            </a:pPr>
            <a:r>
              <a:t/>
            </a:r>
            <a:endParaRPr>
              <a:latin typeface="Pontano Sans"/>
              <a:ea typeface="Pontano Sans"/>
              <a:cs typeface="Pontano Sans"/>
              <a:sym typeface="Pontano Sans"/>
            </a:endParaRPr>
          </a:p>
          <a:p>
            <a:pPr indent="0" lvl="0" marL="0" rtl="0" algn="l">
              <a:spcBef>
                <a:spcPts val="0"/>
              </a:spcBef>
              <a:spcAft>
                <a:spcPts val="0"/>
              </a:spcAft>
              <a:buNone/>
            </a:pPr>
            <a:r>
              <a:t/>
            </a:r>
            <a:endParaRPr>
              <a:latin typeface="Pontano Sans"/>
              <a:ea typeface="Pontano Sans"/>
              <a:cs typeface="Pontano Sans"/>
              <a:sym typeface="Pontano Sans"/>
            </a:endParaRPr>
          </a:p>
          <a:p>
            <a:pPr indent="0" lvl="0" marL="0" rtl="0" algn="l">
              <a:spcBef>
                <a:spcPts val="0"/>
              </a:spcBef>
              <a:spcAft>
                <a:spcPts val="0"/>
              </a:spcAft>
              <a:buNone/>
            </a:pPr>
            <a:r>
              <a:t/>
            </a:r>
            <a:endParaRPr>
              <a:latin typeface="Pontano Sans"/>
              <a:ea typeface="Pontano Sans"/>
              <a:cs typeface="Pontano Sans"/>
              <a:sym typeface="Pontano Sans"/>
            </a:endParaRPr>
          </a:p>
          <a:p>
            <a:pPr indent="0" lvl="0" marL="0" rtl="0" algn="l">
              <a:spcBef>
                <a:spcPts val="0"/>
              </a:spcBef>
              <a:spcAft>
                <a:spcPts val="0"/>
              </a:spcAft>
              <a:buNone/>
            </a:pPr>
            <a:r>
              <a:t/>
            </a:r>
            <a:endParaRPr>
              <a:latin typeface="Pontano Sans"/>
              <a:ea typeface="Pontano Sans"/>
              <a:cs typeface="Pontano Sans"/>
              <a:sym typeface="Pontano Sans"/>
            </a:endParaRPr>
          </a:p>
          <a:p>
            <a:pPr indent="-317500" lvl="0" marL="457200" rtl="0" algn="l">
              <a:spcBef>
                <a:spcPts val="0"/>
              </a:spcBef>
              <a:spcAft>
                <a:spcPts val="0"/>
              </a:spcAft>
              <a:buSzPts val="1400"/>
              <a:buFont typeface="Pontano Sans"/>
              <a:buAutoNum type="arabicPeriod"/>
            </a:pPr>
            <a:r>
              <a:rPr lang="en-GB">
                <a:latin typeface="Pontano Sans"/>
                <a:ea typeface="Pontano Sans"/>
                <a:cs typeface="Pontano Sans"/>
                <a:sym typeface="Pontano Sans"/>
              </a:rPr>
              <a:t>Then, using Events and Variable code blocks, create the following code to set the score equal to zero at the start of the program.</a:t>
            </a:r>
            <a:endParaRPr>
              <a:latin typeface="Pontano Sans"/>
              <a:ea typeface="Pontano Sans"/>
              <a:cs typeface="Pontano Sans"/>
              <a:sym typeface="Pontano Sans"/>
            </a:endParaRPr>
          </a:p>
          <a:p>
            <a:pPr indent="0" lvl="0" marL="0" rtl="0" algn="l">
              <a:spcBef>
                <a:spcPts val="0"/>
              </a:spcBef>
              <a:spcAft>
                <a:spcPts val="0"/>
              </a:spcAft>
              <a:buNone/>
            </a:pPr>
            <a:r>
              <a:t/>
            </a:r>
            <a:endParaRPr>
              <a:latin typeface="Pontano Sans"/>
              <a:ea typeface="Pontano Sans"/>
              <a:cs typeface="Pontano Sans"/>
              <a:sym typeface="Pontano Sans"/>
            </a:endParaRPr>
          </a:p>
          <a:p>
            <a:pPr indent="0" lvl="0" marL="0" rtl="0" algn="l">
              <a:spcBef>
                <a:spcPts val="0"/>
              </a:spcBef>
              <a:spcAft>
                <a:spcPts val="0"/>
              </a:spcAft>
              <a:buNone/>
            </a:pPr>
            <a:r>
              <a:t/>
            </a:r>
            <a:endParaRPr>
              <a:latin typeface="Pontano Sans"/>
              <a:ea typeface="Pontano Sans"/>
              <a:cs typeface="Pontano Sans"/>
              <a:sym typeface="Pontano Sans"/>
            </a:endParaRPr>
          </a:p>
          <a:p>
            <a:pPr indent="-317500" lvl="0" marL="457200" rtl="0" algn="l">
              <a:spcBef>
                <a:spcPts val="0"/>
              </a:spcBef>
              <a:spcAft>
                <a:spcPts val="0"/>
              </a:spcAft>
              <a:buSzPts val="1400"/>
              <a:buFont typeface="Pontano Sans"/>
              <a:buAutoNum type="arabicPeriod"/>
            </a:pPr>
            <a:r>
              <a:rPr lang="en-GB">
                <a:latin typeface="Pontano Sans"/>
                <a:ea typeface="Pontano Sans"/>
                <a:cs typeface="Pontano Sans"/>
                <a:sym typeface="Pontano Sans"/>
              </a:rPr>
              <a:t>We don’t want the score to show up before the game starts, so we should use use Variable and Control code blocks to edit this code to look like this.</a:t>
            </a:r>
            <a:endParaRPr>
              <a:latin typeface="Pontano Sans"/>
              <a:ea typeface="Pontano Sans"/>
              <a:cs typeface="Pontano Sans"/>
              <a:sym typeface="Pontano Sans"/>
            </a:endParaRPr>
          </a:p>
        </p:txBody>
      </p:sp>
      <p:pic>
        <p:nvPicPr>
          <p:cNvPr id="345" name="Google Shape;345;p49"/>
          <p:cNvPicPr preferRelativeResize="0"/>
          <p:nvPr/>
        </p:nvPicPr>
        <p:blipFill>
          <a:blip r:embed="rId3">
            <a:alphaModFix/>
          </a:blip>
          <a:stretch>
            <a:fillRect/>
          </a:stretch>
        </p:blipFill>
        <p:spPr>
          <a:xfrm>
            <a:off x="5538450" y="1269400"/>
            <a:ext cx="1307025" cy="1589149"/>
          </a:xfrm>
          <a:prstGeom prst="rect">
            <a:avLst/>
          </a:prstGeom>
          <a:noFill/>
          <a:ln>
            <a:noFill/>
          </a:ln>
        </p:spPr>
      </p:pic>
      <p:sp>
        <p:nvSpPr>
          <p:cNvPr id="346" name="Google Shape;346;p49"/>
          <p:cNvSpPr/>
          <p:nvPr/>
        </p:nvSpPr>
        <p:spPr>
          <a:xfrm>
            <a:off x="5809943" y="1396288"/>
            <a:ext cx="569400" cy="135000"/>
          </a:xfrm>
          <a:prstGeom prst="ellipse">
            <a:avLst/>
          </a:prstGeom>
          <a:noFill/>
          <a:ln cap="flat" cmpd="sng" w="28575">
            <a:solidFill>
              <a:srgbClr val="6F223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47" name="Google Shape;347;p49"/>
          <p:cNvPicPr preferRelativeResize="0"/>
          <p:nvPr/>
        </p:nvPicPr>
        <p:blipFill>
          <a:blip r:embed="rId4">
            <a:alphaModFix/>
          </a:blip>
          <a:stretch>
            <a:fillRect/>
          </a:stretch>
        </p:blipFill>
        <p:spPr>
          <a:xfrm>
            <a:off x="5538450" y="2933646"/>
            <a:ext cx="1307025" cy="746879"/>
          </a:xfrm>
          <a:prstGeom prst="rect">
            <a:avLst/>
          </a:prstGeom>
          <a:noFill/>
          <a:ln>
            <a:noFill/>
          </a:ln>
        </p:spPr>
      </p:pic>
      <p:pic>
        <p:nvPicPr>
          <p:cNvPr id="348" name="Google Shape;348;p49"/>
          <p:cNvPicPr preferRelativeResize="0"/>
          <p:nvPr/>
        </p:nvPicPr>
        <p:blipFill>
          <a:blip r:embed="rId5">
            <a:alphaModFix/>
          </a:blip>
          <a:stretch>
            <a:fillRect/>
          </a:stretch>
        </p:blipFill>
        <p:spPr>
          <a:xfrm>
            <a:off x="7729600" y="3301212"/>
            <a:ext cx="1307025" cy="1609767"/>
          </a:xfrm>
          <a:prstGeom prst="rect">
            <a:avLst/>
          </a:prstGeom>
          <a:noFill/>
          <a:ln>
            <a:noFill/>
          </a:ln>
        </p:spPr>
      </p:pic>
      <p:cxnSp>
        <p:nvCxnSpPr>
          <p:cNvPr id="349" name="Google Shape;349;p49"/>
          <p:cNvCxnSpPr>
            <a:endCxn id="348" idx="1"/>
          </p:cNvCxnSpPr>
          <p:nvPr/>
        </p:nvCxnSpPr>
        <p:spPr>
          <a:xfrm>
            <a:off x="6883000" y="3657895"/>
            <a:ext cx="846600" cy="448200"/>
          </a:xfrm>
          <a:prstGeom prst="straightConnector1">
            <a:avLst/>
          </a:prstGeom>
          <a:noFill/>
          <a:ln cap="flat" cmpd="sng" w="38100">
            <a:solidFill>
              <a:schemeClr val="accent1"/>
            </a:solidFill>
            <a:prstDash val="solid"/>
            <a:round/>
            <a:headEnd len="med" w="med" type="none"/>
            <a:tailEnd len="med" w="med" type="triangle"/>
          </a:ln>
        </p:spPr>
      </p:cxn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50"/>
          <p:cNvSpPr txBox="1"/>
          <p:nvPr>
            <p:ph idx="1" type="body"/>
          </p:nvPr>
        </p:nvSpPr>
        <p:spPr>
          <a:xfrm>
            <a:off x="454025" y="1644875"/>
            <a:ext cx="3969000" cy="147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For the last step, edit the code in </a:t>
            </a:r>
            <a:r>
              <a:rPr b="1" lang="en-GB"/>
              <a:t>each sprite</a:t>
            </a:r>
            <a:r>
              <a:rPr lang="en-GB"/>
              <a:t> to look like this. This code will add one to the score every time an object is found.</a:t>
            </a:r>
            <a:endParaRPr/>
          </a:p>
        </p:txBody>
      </p:sp>
      <p:sp>
        <p:nvSpPr>
          <p:cNvPr id="355" name="Google Shape;355;p50"/>
          <p:cNvSpPr txBox="1"/>
          <p:nvPr>
            <p:ph type="title"/>
          </p:nvPr>
        </p:nvSpPr>
        <p:spPr>
          <a:xfrm>
            <a:off x="612102" y="478659"/>
            <a:ext cx="2504100" cy="89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Extension: Keeping Score</a:t>
            </a:r>
            <a:endParaRPr/>
          </a:p>
        </p:txBody>
      </p:sp>
      <p:pic>
        <p:nvPicPr>
          <p:cNvPr id="356" name="Google Shape;356;p50"/>
          <p:cNvPicPr preferRelativeResize="0"/>
          <p:nvPr/>
        </p:nvPicPr>
        <p:blipFill>
          <a:blip r:embed="rId3">
            <a:alphaModFix/>
          </a:blip>
          <a:stretch>
            <a:fillRect/>
          </a:stretch>
        </p:blipFill>
        <p:spPr>
          <a:xfrm>
            <a:off x="4572000" y="1182300"/>
            <a:ext cx="1599592" cy="1239250"/>
          </a:xfrm>
          <a:prstGeom prst="rect">
            <a:avLst/>
          </a:prstGeom>
          <a:noFill/>
          <a:ln>
            <a:noFill/>
          </a:ln>
        </p:spPr>
      </p:pic>
      <p:pic>
        <p:nvPicPr>
          <p:cNvPr id="357" name="Google Shape;357;p50"/>
          <p:cNvPicPr preferRelativeResize="0"/>
          <p:nvPr/>
        </p:nvPicPr>
        <p:blipFill>
          <a:blip r:embed="rId4">
            <a:alphaModFix/>
          </a:blip>
          <a:stretch>
            <a:fillRect/>
          </a:stretch>
        </p:blipFill>
        <p:spPr>
          <a:xfrm>
            <a:off x="7556021" y="1182300"/>
            <a:ext cx="1493625" cy="1239250"/>
          </a:xfrm>
          <a:prstGeom prst="rect">
            <a:avLst/>
          </a:prstGeom>
          <a:noFill/>
          <a:ln>
            <a:noFill/>
          </a:ln>
        </p:spPr>
      </p:pic>
      <p:cxnSp>
        <p:nvCxnSpPr>
          <p:cNvPr id="358" name="Google Shape;358;p50"/>
          <p:cNvCxnSpPr>
            <a:stCxn id="356" idx="3"/>
            <a:endCxn id="357" idx="1"/>
          </p:cNvCxnSpPr>
          <p:nvPr/>
        </p:nvCxnSpPr>
        <p:spPr>
          <a:xfrm>
            <a:off x="6171592" y="1801925"/>
            <a:ext cx="1384500" cy="0"/>
          </a:xfrm>
          <a:prstGeom prst="straightConnector1">
            <a:avLst/>
          </a:prstGeom>
          <a:noFill/>
          <a:ln cap="flat" cmpd="sng" w="28575">
            <a:solidFill>
              <a:schemeClr val="accent1"/>
            </a:solidFill>
            <a:prstDash val="solid"/>
            <a:round/>
            <a:headEnd len="med" w="med" type="none"/>
            <a:tailEnd len="med" w="med" type="triangle"/>
          </a:ln>
        </p:spPr>
      </p:cxn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62" name="Shape 362"/>
        <p:cNvGrpSpPr/>
        <p:nvPr/>
      </p:nvGrpSpPr>
      <p:grpSpPr>
        <a:xfrm>
          <a:off x="0" y="0"/>
          <a:ext cx="0" cy="0"/>
          <a:chOff x="0" y="0"/>
          <a:chExt cx="0" cy="0"/>
        </a:xfrm>
      </p:grpSpPr>
      <p:sp>
        <p:nvSpPr>
          <p:cNvPr id="363" name="Google Shape;363;p51"/>
          <p:cNvSpPr txBox="1"/>
          <p:nvPr>
            <p:ph type="ctrTitle"/>
          </p:nvPr>
        </p:nvSpPr>
        <p:spPr>
          <a:xfrm flipH="1">
            <a:off x="3229450" y="460600"/>
            <a:ext cx="2685300" cy="1198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t>THANKS</a:t>
            </a:r>
            <a:endParaRPr/>
          </a:p>
        </p:txBody>
      </p:sp>
      <p:sp>
        <p:nvSpPr>
          <p:cNvPr id="364" name="Google Shape;364;p51"/>
          <p:cNvSpPr txBox="1"/>
          <p:nvPr>
            <p:ph idx="1" type="subTitle"/>
          </p:nvPr>
        </p:nvSpPr>
        <p:spPr>
          <a:xfrm flipH="1">
            <a:off x="2923200" y="1467763"/>
            <a:ext cx="3297600" cy="670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If you have any questions, feel free to email us at </a:t>
            </a:r>
            <a:r>
              <a:rPr lang="en-GB" u="sng">
                <a:solidFill>
                  <a:schemeClr val="hlink"/>
                </a:solidFill>
                <a:hlinkClick r:id="rId4"/>
              </a:rPr>
              <a:t>clark.us@coderdojo.com</a:t>
            </a:r>
            <a:r>
              <a:rPr lang="en-GB"/>
              <a:t>.</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GB" u="sng">
                <a:solidFill>
                  <a:schemeClr val="hlink"/>
                </a:solidFill>
                <a:hlinkClick r:id="rId5"/>
              </a:rPr>
              <a:t>www.coderdojoclarkedison.com</a:t>
            </a:r>
            <a:r>
              <a:rPr lang="en-GB"/>
              <a:t> </a:t>
            </a:r>
            <a:endParaRPr/>
          </a:p>
        </p:txBody>
      </p:sp>
      <p:grpSp>
        <p:nvGrpSpPr>
          <p:cNvPr id="365" name="Google Shape;365;p51"/>
          <p:cNvGrpSpPr/>
          <p:nvPr/>
        </p:nvGrpSpPr>
        <p:grpSpPr>
          <a:xfrm>
            <a:off x="6956119" y="3915009"/>
            <a:ext cx="265912" cy="261475"/>
            <a:chOff x="2866317" y="3817357"/>
            <a:chExt cx="362920" cy="356865"/>
          </a:xfrm>
        </p:grpSpPr>
        <p:sp>
          <p:nvSpPr>
            <p:cNvPr id="366" name="Google Shape;366;p51"/>
            <p:cNvSpPr/>
            <p:nvPr/>
          </p:nvSpPr>
          <p:spPr>
            <a:xfrm>
              <a:off x="2866317" y="3817357"/>
              <a:ext cx="356865" cy="356498"/>
            </a:xfrm>
            <a:custGeom>
              <a:rect b="b" l="l" r="r" t="t"/>
              <a:pathLst>
                <a:path extrusionOk="0" h="13599" w="13613">
                  <a:moveTo>
                    <a:pt x="6799" y="0"/>
                  </a:moveTo>
                  <a:cubicBezTo>
                    <a:pt x="3046" y="0"/>
                    <a:pt x="0" y="3046"/>
                    <a:pt x="0" y="6799"/>
                  </a:cubicBezTo>
                  <a:cubicBezTo>
                    <a:pt x="0" y="10552"/>
                    <a:pt x="3046" y="13598"/>
                    <a:pt x="6799" y="13598"/>
                  </a:cubicBezTo>
                  <a:cubicBezTo>
                    <a:pt x="10567" y="13598"/>
                    <a:pt x="13613" y="10552"/>
                    <a:pt x="13613" y="6799"/>
                  </a:cubicBezTo>
                  <a:cubicBezTo>
                    <a:pt x="13613" y="3046"/>
                    <a:pt x="10567" y="0"/>
                    <a:pt x="679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51"/>
            <p:cNvSpPr/>
            <p:nvPr/>
          </p:nvSpPr>
          <p:spPr>
            <a:xfrm>
              <a:off x="3021457" y="3817357"/>
              <a:ext cx="207780" cy="356576"/>
            </a:xfrm>
            <a:custGeom>
              <a:rect b="b" l="l" r="r" t="t"/>
              <a:pathLst>
                <a:path extrusionOk="0" h="13602" w="7926">
                  <a:moveTo>
                    <a:pt x="881" y="0"/>
                  </a:moveTo>
                  <a:cubicBezTo>
                    <a:pt x="593" y="0"/>
                    <a:pt x="290" y="15"/>
                    <a:pt x="1" y="58"/>
                  </a:cubicBezTo>
                  <a:cubicBezTo>
                    <a:pt x="3379" y="505"/>
                    <a:pt x="5919" y="3378"/>
                    <a:pt x="5919" y="6799"/>
                  </a:cubicBezTo>
                  <a:cubicBezTo>
                    <a:pt x="5919" y="10220"/>
                    <a:pt x="3379" y="13093"/>
                    <a:pt x="1" y="13541"/>
                  </a:cubicBezTo>
                  <a:cubicBezTo>
                    <a:pt x="306" y="13581"/>
                    <a:pt x="610" y="13601"/>
                    <a:pt x="909" y="13601"/>
                  </a:cubicBezTo>
                  <a:cubicBezTo>
                    <a:pt x="4431" y="13601"/>
                    <a:pt x="7440" y="10865"/>
                    <a:pt x="7666" y="7247"/>
                  </a:cubicBezTo>
                  <a:cubicBezTo>
                    <a:pt x="7926" y="3320"/>
                    <a:pt x="4822" y="0"/>
                    <a:pt x="881" y="0"/>
                  </a:cubicBezTo>
                  <a:close/>
                </a:path>
              </a:pathLst>
            </a:custGeom>
            <a:solidFill>
              <a:srgbClr val="181A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51"/>
            <p:cNvSpPr/>
            <p:nvPr/>
          </p:nvSpPr>
          <p:spPr>
            <a:xfrm>
              <a:off x="2928367" y="3894561"/>
              <a:ext cx="194175" cy="279662"/>
            </a:xfrm>
            <a:custGeom>
              <a:rect b="b" l="l" r="r" t="t"/>
              <a:pathLst>
                <a:path extrusionOk="0" h="10668" w="7407">
                  <a:moveTo>
                    <a:pt x="6208" y="0"/>
                  </a:moveTo>
                  <a:cubicBezTo>
                    <a:pt x="4086" y="14"/>
                    <a:pt x="2079" y="1732"/>
                    <a:pt x="2079" y="3854"/>
                  </a:cubicBezTo>
                  <a:lnTo>
                    <a:pt x="2079" y="4114"/>
                  </a:lnTo>
                  <a:cubicBezTo>
                    <a:pt x="2079" y="4129"/>
                    <a:pt x="2051" y="4157"/>
                    <a:pt x="2036" y="4157"/>
                  </a:cubicBezTo>
                  <a:lnTo>
                    <a:pt x="174" y="4157"/>
                  </a:lnTo>
                  <a:cubicBezTo>
                    <a:pt x="73" y="4157"/>
                    <a:pt x="1" y="4230"/>
                    <a:pt x="1" y="4331"/>
                  </a:cubicBezTo>
                  <a:lnTo>
                    <a:pt x="1" y="6048"/>
                  </a:lnTo>
                  <a:cubicBezTo>
                    <a:pt x="1" y="6149"/>
                    <a:pt x="73" y="6236"/>
                    <a:pt x="174" y="6236"/>
                  </a:cubicBezTo>
                  <a:lnTo>
                    <a:pt x="2036" y="6236"/>
                  </a:lnTo>
                  <a:cubicBezTo>
                    <a:pt x="2051" y="6236"/>
                    <a:pt x="2079" y="6251"/>
                    <a:pt x="2079" y="6279"/>
                  </a:cubicBezTo>
                  <a:lnTo>
                    <a:pt x="2079" y="10220"/>
                  </a:lnTo>
                  <a:cubicBezTo>
                    <a:pt x="2079" y="10235"/>
                    <a:pt x="2079" y="10249"/>
                    <a:pt x="2108" y="10264"/>
                  </a:cubicBezTo>
                  <a:cubicBezTo>
                    <a:pt x="2743" y="10495"/>
                    <a:pt x="3422" y="10624"/>
                    <a:pt x="4100" y="10668"/>
                  </a:cubicBezTo>
                  <a:cubicBezTo>
                    <a:pt x="4129" y="10668"/>
                    <a:pt x="4144" y="10639"/>
                    <a:pt x="4144" y="10624"/>
                  </a:cubicBezTo>
                  <a:lnTo>
                    <a:pt x="4144" y="6279"/>
                  </a:lnTo>
                  <a:cubicBezTo>
                    <a:pt x="4144" y="6251"/>
                    <a:pt x="4158" y="6236"/>
                    <a:pt x="4187" y="6236"/>
                  </a:cubicBezTo>
                  <a:lnTo>
                    <a:pt x="7218" y="6236"/>
                  </a:lnTo>
                  <a:cubicBezTo>
                    <a:pt x="7319" y="6236"/>
                    <a:pt x="7406" y="6149"/>
                    <a:pt x="7406" y="6048"/>
                  </a:cubicBezTo>
                  <a:lnTo>
                    <a:pt x="7406" y="4331"/>
                  </a:lnTo>
                  <a:cubicBezTo>
                    <a:pt x="7406" y="4230"/>
                    <a:pt x="7319" y="4143"/>
                    <a:pt x="7218" y="4143"/>
                  </a:cubicBezTo>
                  <a:lnTo>
                    <a:pt x="4187" y="4143"/>
                  </a:lnTo>
                  <a:cubicBezTo>
                    <a:pt x="4158" y="4143"/>
                    <a:pt x="4144" y="4129"/>
                    <a:pt x="4144" y="4100"/>
                  </a:cubicBezTo>
                  <a:lnTo>
                    <a:pt x="4144" y="3854"/>
                  </a:lnTo>
                  <a:cubicBezTo>
                    <a:pt x="4144" y="2714"/>
                    <a:pt x="5068" y="2079"/>
                    <a:pt x="6208" y="2079"/>
                  </a:cubicBezTo>
                  <a:lnTo>
                    <a:pt x="7218" y="2079"/>
                  </a:lnTo>
                  <a:cubicBezTo>
                    <a:pt x="7319" y="2079"/>
                    <a:pt x="7406" y="1992"/>
                    <a:pt x="7406" y="1891"/>
                  </a:cubicBezTo>
                  <a:lnTo>
                    <a:pt x="7406" y="173"/>
                  </a:lnTo>
                  <a:cubicBezTo>
                    <a:pt x="7406" y="72"/>
                    <a:pt x="7319" y="0"/>
                    <a:pt x="721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9" name="Google Shape;369;p51"/>
          <p:cNvGrpSpPr/>
          <p:nvPr/>
        </p:nvGrpSpPr>
        <p:grpSpPr>
          <a:xfrm>
            <a:off x="6952631" y="4769059"/>
            <a:ext cx="272900" cy="261264"/>
            <a:chOff x="4211985" y="3817357"/>
            <a:chExt cx="372458" cy="356576"/>
          </a:xfrm>
        </p:grpSpPr>
        <p:sp>
          <p:nvSpPr>
            <p:cNvPr id="370" name="Google Shape;370;p51"/>
            <p:cNvSpPr/>
            <p:nvPr/>
          </p:nvSpPr>
          <p:spPr>
            <a:xfrm>
              <a:off x="4211985" y="3817357"/>
              <a:ext cx="356498" cy="356498"/>
            </a:xfrm>
            <a:custGeom>
              <a:rect b="b" l="l" r="r" t="t"/>
              <a:pathLst>
                <a:path extrusionOk="0" h="13599" w="13599">
                  <a:moveTo>
                    <a:pt x="6800" y="0"/>
                  </a:moveTo>
                  <a:cubicBezTo>
                    <a:pt x="3047" y="0"/>
                    <a:pt x="1" y="3046"/>
                    <a:pt x="1" y="6799"/>
                  </a:cubicBezTo>
                  <a:cubicBezTo>
                    <a:pt x="1" y="10552"/>
                    <a:pt x="3047" y="13598"/>
                    <a:pt x="6800" y="13598"/>
                  </a:cubicBezTo>
                  <a:cubicBezTo>
                    <a:pt x="10553" y="13598"/>
                    <a:pt x="13599" y="10552"/>
                    <a:pt x="13599" y="6799"/>
                  </a:cubicBezTo>
                  <a:cubicBezTo>
                    <a:pt x="13599" y="3046"/>
                    <a:pt x="10553" y="0"/>
                    <a:pt x="680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51"/>
            <p:cNvSpPr/>
            <p:nvPr/>
          </p:nvSpPr>
          <p:spPr>
            <a:xfrm>
              <a:off x="4288061" y="3909555"/>
              <a:ext cx="227756" cy="187463"/>
            </a:xfrm>
            <a:custGeom>
              <a:rect b="b" l="l" r="r" t="t"/>
              <a:pathLst>
                <a:path extrusionOk="0" h="7151" w="8688">
                  <a:moveTo>
                    <a:pt x="5678" y="0"/>
                  </a:moveTo>
                  <a:cubicBezTo>
                    <a:pt x="4639" y="0"/>
                    <a:pt x="3643" y="810"/>
                    <a:pt x="3652" y="2026"/>
                  </a:cubicBezTo>
                  <a:lnTo>
                    <a:pt x="3652" y="2070"/>
                  </a:lnTo>
                  <a:lnTo>
                    <a:pt x="3551" y="2070"/>
                  </a:lnTo>
                  <a:cubicBezTo>
                    <a:pt x="3219" y="2012"/>
                    <a:pt x="2887" y="1940"/>
                    <a:pt x="2570" y="1839"/>
                  </a:cubicBezTo>
                  <a:cubicBezTo>
                    <a:pt x="1819" y="1579"/>
                    <a:pt x="1155" y="1160"/>
                    <a:pt x="592" y="612"/>
                  </a:cubicBezTo>
                  <a:lnTo>
                    <a:pt x="390" y="410"/>
                  </a:lnTo>
                  <a:cubicBezTo>
                    <a:pt x="375" y="395"/>
                    <a:pt x="358" y="388"/>
                    <a:pt x="342" y="388"/>
                  </a:cubicBezTo>
                  <a:cubicBezTo>
                    <a:pt x="312" y="388"/>
                    <a:pt x="284" y="410"/>
                    <a:pt x="275" y="438"/>
                  </a:cubicBezTo>
                  <a:lnTo>
                    <a:pt x="202" y="727"/>
                  </a:lnTo>
                  <a:cubicBezTo>
                    <a:pt x="0" y="1492"/>
                    <a:pt x="318" y="2301"/>
                    <a:pt x="982" y="2734"/>
                  </a:cubicBezTo>
                  <a:cubicBezTo>
                    <a:pt x="852" y="2734"/>
                    <a:pt x="708" y="2719"/>
                    <a:pt x="578" y="2690"/>
                  </a:cubicBezTo>
                  <a:lnTo>
                    <a:pt x="332" y="2633"/>
                  </a:lnTo>
                  <a:cubicBezTo>
                    <a:pt x="327" y="2631"/>
                    <a:pt x="321" y="2630"/>
                    <a:pt x="315" y="2630"/>
                  </a:cubicBezTo>
                  <a:cubicBezTo>
                    <a:pt x="278" y="2630"/>
                    <a:pt x="246" y="2667"/>
                    <a:pt x="246" y="2705"/>
                  </a:cubicBezTo>
                  <a:lnTo>
                    <a:pt x="289" y="2950"/>
                  </a:lnTo>
                  <a:cubicBezTo>
                    <a:pt x="390" y="3513"/>
                    <a:pt x="751" y="3990"/>
                    <a:pt x="1256" y="4221"/>
                  </a:cubicBezTo>
                  <a:cubicBezTo>
                    <a:pt x="1314" y="4249"/>
                    <a:pt x="1299" y="4336"/>
                    <a:pt x="1242" y="4350"/>
                  </a:cubicBezTo>
                  <a:lnTo>
                    <a:pt x="967" y="4350"/>
                  </a:lnTo>
                  <a:cubicBezTo>
                    <a:pt x="910" y="4365"/>
                    <a:pt x="881" y="4408"/>
                    <a:pt x="910" y="4452"/>
                  </a:cubicBezTo>
                  <a:lnTo>
                    <a:pt x="1040" y="4697"/>
                  </a:lnTo>
                  <a:cubicBezTo>
                    <a:pt x="1314" y="5173"/>
                    <a:pt x="1790" y="5491"/>
                    <a:pt x="2324" y="5563"/>
                  </a:cubicBezTo>
                  <a:cubicBezTo>
                    <a:pt x="2382" y="5577"/>
                    <a:pt x="2397" y="5650"/>
                    <a:pt x="2353" y="5693"/>
                  </a:cubicBezTo>
                  <a:cubicBezTo>
                    <a:pt x="1891" y="6025"/>
                    <a:pt x="1357" y="6256"/>
                    <a:pt x="794" y="6357"/>
                  </a:cubicBezTo>
                  <a:lnTo>
                    <a:pt x="188" y="6458"/>
                  </a:lnTo>
                  <a:cubicBezTo>
                    <a:pt x="116" y="6472"/>
                    <a:pt x="116" y="6559"/>
                    <a:pt x="174" y="6588"/>
                  </a:cubicBezTo>
                  <a:lnTo>
                    <a:pt x="751" y="6804"/>
                  </a:lnTo>
                  <a:cubicBezTo>
                    <a:pt x="1328" y="7035"/>
                    <a:pt x="1949" y="7151"/>
                    <a:pt x="2570" y="7151"/>
                  </a:cubicBezTo>
                  <a:cubicBezTo>
                    <a:pt x="5385" y="7136"/>
                    <a:pt x="7680" y="4870"/>
                    <a:pt x="7694" y="2055"/>
                  </a:cubicBezTo>
                  <a:lnTo>
                    <a:pt x="7694" y="2026"/>
                  </a:lnTo>
                  <a:lnTo>
                    <a:pt x="7694" y="1983"/>
                  </a:lnTo>
                  <a:lnTo>
                    <a:pt x="7694" y="1969"/>
                  </a:lnTo>
                  <a:cubicBezTo>
                    <a:pt x="7896" y="1839"/>
                    <a:pt x="8070" y="1680"/>
                    <a:pt x="8243" y="1507"/>
                  </a:cubicBezTo>
                  <a:lnTo>
                    <a:pt x="8647" y="1088"/>
                  </a:lnTo>
                  <a:cubicBezTo>
                    <a:pt x="8687" y="1048"/>
                    <a:pt x="8653" y="971"/>
                    <a:pt x="8591" y="971"/>
                  </a:cubicBezTo>
                  <a:cubicBezTo>
                    <a:pt x="8586" y="971"/>
                    <a:pt x="8580" y="971"/>
                    <a:pt x="8575" y="973"/>
                  </a:cubicBezTo>
                  <a:lnTo>
                    <a:pt x="8012" y="1117"/>
                  </a:lnTo>
                  <a:lnTo>
                    <a:pt x="7824" y="1146"/>
                  </a:lnTo>
                  <a:cubicBezTo>
                    <a:pt x="7820" y="1147"/>
                    <a:pt x="7816" y="1147"/>
                    <a:pt x="7812" y="1147"/>
                  </a:cubicBezTo>
                  <a:cubicBezTo>
                    <a:pt x="7761" y="1147"/>
                    <a:pt x="7728" y="1070"/>
                    <a:pt x="7781" y="1030"/>
                  </a:cubicBezTo>
                  <a:cubicBezTo>
                    <a:pt x="7839" y="973"/>
                    <a:pt x="7896" y="915"/>
                    <a:pt x="7954" y="857"/>
                  </a:cubicBezTo>
                  <a:lnTo>
                    <a:pt x="8402" y="366"/>
                  </a:lnTo>
                  <a:cubicBezTo>
                    <a:pt x="8439" y="329"/>
                    <a:pt x="8401" y="259"/>
                    <a:pt x="8353" y="259"/>
                  </a:cubicBezTo>
                  <a:cubicBezTo>
                    <a:pt x="8346" y="259"/>
                    <a:pt x="8338" y="261"/>
                    <a:pt x="8330" y="265"/>
                  </a:cubicBezTo>
                  <a:lnTo>
                    <a:pt x="7709" y="467"/>
                  </a:lnTo>
                  <a:cubicBezTo>
                    <a:pt x="7521" y="525"/>
                    <a:pt x="7334" y="583"/>
                    <a:pt x="7131" y="612"/>
                  </a:cubicBezTo>
                  <a:cubicBezTo>
                    <a:pt x="7117" y="612"/>
                    <a:pt x="7088" y="597"/>
                    <a:pt x="7074" y="583"/>
                  </a:cubicBezTo>
                  <a:cubicBezTo>
                    <a:pt x="6667" y="180"/>
                    <a:pt x="6168" y="0"/>
                    <a:pt x="567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51"/>
            <p:cNvSpPr/>
            <p:nvPr/>
          </p:nvSpPr>
          <p:spPr>
            <a:xfrm>
              <a:off x="4376269" y="3817357"/>
              <a:ext cx="208173" cy="356576"/>
            </a:xfrm>
            <a:custGeom>
              <a:rect b="b" l="l" r="r" t="t"/>
              <a:pathLst>
                <a:path extrusionOk="0" h="13602" w="7941">
                  <a:moveTo>
                    <a:pt x="896" y="0"/>
                  </a:moveTo>
                  <a:cubicBezTo>
                    <a:pt x="593" y="0"/>
                    <a:pt x="304" y="15"/>
                    <a:pt x="1" y="58"/>
                  </a:cubicBezTo>
                  <a:cubicBezTo>
                    <a:pt x="3393" y="505"/>
                    <a:pt x="5919" y="3378"/>
                    <a:pt x="5919" y="6799"/>
                  </a:cubicBezTo>
                  <a:cubicBezTo>
                    <a:pt x="5919" y="10220"/>
                    <a:pt x="3393" y="13093"/>
                    <a:pt x="1" y="13541"/>
                  </a:cubicBezTo>
                  <a:cubicBezTo>
                    <a:pt x="306" y="13581"/>
                    <a:pt x="610" y="13601"/>
                    <a:pt x="909" y="13601"/>
                  </a:cubicBezTo>
                  <a:cubicBezTo>
                    <a:pt x="4431" y="13601"/>
                    <a:pt x="7441" y="10865"/>
                    <a:pt x="7681" y="7247"/>
                  </a:cubicBezTo>
                  <a:cubicBezTo>
                    <a:pt x="7940" y="3320"/>
                    <a:pt x="4822" y="0"/>
                    <a:pt x="896" y="0"/>
                  </a:cubicBezTo>
                  <a:close/>
                </a:path>
              </a:pathLst>
            </a:custGeom>
            <a:solidFill>
              <a:srgbClr val="181A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3" name="Google Shape;373;p51"/>
          <p:cNvGrpSpPr/>
          <p:nvPr/>
        </p:nvGrpSpPr>
        <p:grpSpPr>
          <a:xfrm>
            <a:off x="6956124" y="4342034"/>
            <a:ext cx="265912" cy="261475"/>
            <a:chOff x="3314750" y="3817357"/>
            <a:chExt cx="362920" cy="356865"/>
          </a:xfrm>
        </p:grpSpPr>
        <p:sp>
          <p:nvSpPr>
            <p:cNvPr id="374" name="Google Shape;374;p51"/>
            <p:cNvSpPr/>
            <p:nvPr/>
          </p:nvSpPr>
          <p:spPr>
            <a:xfrm>
              <a:off x="3314750" y="3817357"/>
              <a:ext cx="356865" cy="356498"/>
            </a:xfrm>
            <a:custGeom>
              <a:rect b="b" l="l" r="r" t="t"/>
              <a:pathLst>
                <a:path extrusionOk="0" h="13599" w="13613">
                  <a:moveTo>
                    <a:pt x="6814" y="0"/>
                  </a:moveTo>
                  <a:cubicBezTo>
                    <a:pt x="3046" y="0"/>
                    <a:pt x="0" y="3046"/>
                    <a:pt x="0" y="6799"/>
                  </a:cubicBezTo>
                  <a:cubicBezTo>
                    <a:pt x="0" y="10552"/>
                    <a:pt x="3046" y="13598"/>
                    <a:pt x="6814" y="13598"/>
                  </a:cubicBezTo>
                  <a:cubicBezTo>
                    <a:pt x="10567" y="13598"/>
                    <a:pt x="13613" y="10552"/>
                    <a:pt x="13613" y="6799"/>
                  </a:cubicBezTo>
                  <a:cubicBezTo>
                    <a:pt x="13613" y="3046"/>
                    <a:pt x="10567" y="0"/>
                    <a:pt x="68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51"/>
            <p:cNvSpPr/>
            <p:nvPr/>
          </p:nvSpPr>
          <p:spPr>
            <a:xfrm>
              <a:off x="3379082" y="3881296"/>
              <a:ext cx="228595" cy="228595"/>
            </a:xfrm>
            <a:custGeom>
              <a:rect b="b" l="l" r="r" t="t"/>
              <a:pathLst>
                <a:path extrusionOk="0" h="8720" w="8720">
                  <a:moveTo>
                    <a:pt x="6886" y="448"/>
                  </a:moveTo>
                  <a:cubicBezTo>
                    <a:pt x="7651" y="448"/>
                    <a:pt x="8272" y="1069"/>
                    <a:pt x="8272" y="1834"/>
                  </a:cubicBezTo>
                  <a:lnTo>
                    <a:pt x="8272" y="6872"/>
                  </a:lnTo>
                  <a:lnTo>
                    <a:pt x="8272" y="6886"/>
                  </a:lnTo>
                  <a:cubicBezTo>
                    <a:pt x="8272" y="7652"/>
                    <a:pt x="7651" y="8272"/>
                    <a:pt x="6872" y="8272"/>
                  </a:cubicBezTo>
                  <a:lnTo>
                    <a:pt x="1848" y="8272"/>
                  </a:lnTo>
                  <a:cubicBezTo>
                    <a:pt x="1069" y="8272"/>
                    <a:pt x="448" y="7652"/>
                    <a:pt x="448" y="6886"/>
                  </a:cubicBezTo>
                  <a:lnTo>
                    <a:pt x="448" y="1834"/>
                  </a:lnTo>
                  <a:cubicBezTo>
                    <a:pt x="448" y="1069"/>
                    <a:pt x="1069" y="448"/>
                    <a:pt x="1848" y="448"/>
                  </a:cubicBezTo>
                  <a:close/>
                  <a:moveTo>
                    <a:pt x="1848" y="1"/>
                  </a:moveTo>
                  <a:cubicBezTo>
                    <a:pt x="823" y="1"/>
                    <a:pt x="0" y="824"/>
                    <a:pt x="0" y="1834"/>
                  </a:cubicBezTo>
                  <a:lnTo>
                    <a:pt x="0" y="6872"/>
                  </a:lnTo>
                  <a:cubicBezTo>
                    <a:pt x="0" y="7897"/>
                    <a:pt x="823" y="8720"/>
                    <a:pt x="1848" y="8720"/>
                  </a:cubicBezTo>
                  <a:lnTo>
                    <a:pt x="6886" y="8720"/>
                  </a:lnTo>
                  <a:cubicBezTo>
                    <a:pt x="7897" y="8720"/>
                    <a:pt x="8719" y="7897"/>
                    <a:pt x="8719" y="6886"/>
                  </a:cubicBezTo>
                  <a:lnTo>
                    <a:pt x="8719" y="1834"/>
                  </a:lnTo>
                  <a:cubicBezTo>
                    <a:pt x="8719" y="824"/>
                    <a:pt x="7897" y="1"/>
                    <a:pt x="687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51"/>
            <p:cNvSpPr/>
            <p:nvPr/>
          </p:nvSpPr>
          <p:spPr>
            <a:xfrm>
              <a:off x="3412768" y="3935430"/>
              <a:ext cx="140408" cy="120274"/>
            </a:xfrm>
            <a:custGeom>
              <a:rect b="b" l="l" r="r" t="t"/>
              <a:pathLst>
                <a:path extrusionOk="0" h="4588" w="5356">
                  <a:moveTo>
                    <a:pt x="3063" y="447"/>
                  </a:moveTo>
                  <a:cubicBezTo>
                    <a:pt x="4013" y="447"/>
                    <a:pt x="4923" y="1183"/>
                    <a:pt x="4923" y="2295"/>
                  </a:cubicBezTo>
                  <a:cubicBezTo>
                    <a:pt x="4908" y="3320"/>
                    <a:pt x="4085" y="4143"/>
                    <a:pt x="3075" y="4143"/>
                  </a:cubicBezTo>
                  <a:cubicBezTo>
                    <a:pt x="1429" y="4143"/>
                    <a:pt x="592" y="2151"/>
                    <a:pt x="1761" y="996"/>
                  </a:cubicBezTo>
                  <a:cubicBezTo>
                    <a:pt x="2140" y="617"/>
                    <a:pt x="2606" y="447"/>
                    <a:pt x="3063" y="447"/>
                  </a:cubicBezTo>
                  <a:close/>
                  <a:moveTo>
                    <a:pt x="3075" y="0"/>
                  </a:moveTo>
                  <a:cubicBezTo>
                    <a:pt x="1025" y="0"/>
                    <a:pt x="0" y="2468"/>
                    <a:pt x="1444" y="3912"/>
                  </a:cubicBezTo>
                  <a:cubicBezTo>
                    <a:pt x="1910" y="4379"/>
                    <a:pt x="2484" y="4587"/>
                    <a:pt x="3047" y="4587"/>
                  </a:cubicBezTo>
                  <a:cubicBezTo>
                    <a:pt x="4225" y="4587"/>
                    <a:pt x="5356" y="3673"/>
                    <a:pt x="5356" y="2295"/>
                  </a:cubicBezTo>
                  <a:cubicBezTo>
                    <a:pt x="5356" y="1025"/>
                    <a:pt x="4331" y="0"/>
                    <a:pt x="307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51"/>
            <p:cNvSpPr/>
            <p:nvPr/>
          </p:nvSpPr>
          <p:spPr>
            <a:xfrm>
              <a:off x="3539518" y="3910447"/>
              <a:ext cx="31065" cy="31039"/>
            </a:xfrm>
            <a:custGeom>
              <a:rect b="b" l="l" r="r" t="t"/>
              <a:pathLst>
                <a:path extrusionOk="0" h="1184" w="1185">
                  <a:moveTo>
                    <a:pt x="593" y="0"/>
                  </a:moveTo>
                  <a:cubicBezTo>
                    <a:pt x="275" y="0"/>
                    <a:pt x="1" y="260"/>
                    <a:pt x="1" y="592"/>
                  </a:cubicBezTo>
                  <a:cubicBezTo>
                    <a:pt x="1" y="910"/>
                    <a:pt x="275" y="1184"/>
                    <a:pt x="593" y="1184"/>
                  </a:cubicBezTo>
                  <a:cubicBezTo>
                    <a:pt x="925" y="1184"/>
                    <a:pt x="1185" y="910"/>
                    <a:pt x="1185" y="592"/>
                  </a:cubicBezTo>
                  <a:cubicBezTo>
                    <a:pt x="1185" y="260"/>
                    <a:pt x="925" y="0"/>
                    <a:pt x="59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51"/>
            <p:cNvSpPr/>
            <p:nvPr/>
          </p:nvSpPr>
          <p:spPr>
            <a:xfrm>
              <a:off x="3469891" y="3817357"/>
              <a:ext cx="207780" cy="356865"/>
            </a:xfrm>
            <a:custGeom>
              <a:rect b="b" l="l" r="r" t="t"/>
              <a:pathLst>
                <a:path extrusionOk="0" h="13613" w="7926">
                  <a:moveTo>
                    <a:pt x="881" y="0"/>
                  </a:moveTo>
                  <a:cubicBezTo>
                    <a:pt x="884" y="0"/>
                    <a:pt x="886" y="0"/>
                    <a:pt x="888" y="0"/>
                  </a:cubicBezTo>
                  <a:lnTo>
                    <a:pt x="888" y="0"/>
                  </a:lnTo>
                  <a:cubicBezTo>
                    <a:pt x="891" y="0"/>
                    <a:pt x="893" y="0"/>
                    <a:pt x="896" y="0"/>
                  </a:cubicBezTo>
                  <a:close/>
                  <a:moveTo>
                    <a:pt x="888" y="0"/>
                  </a:moveTo>
                  <a:lnTo>
                    <a:pt x="888" y="0"/>
                  </a:lnTo>
                  <a:cubicBezTo>
                    <a:pt x="588" y="0"/>
                    <a:pt x="301" y="15"/>
                    <a:pt x="1" y="58"/>
                  </a:cubicBezTo>
                  <a:cubicBezTo>
                    <a:pt x="3393" y="491"/>
                    <a:pt x="5934" y="3378"/>
                    <a:pt x="5934" y="6799"/>
                  </a:cubicBezTo>
                  <a:cubicBezTo>
                    <a:pt x="5934" y="10220"/>
                    <a:pt x="3393" y="13107"/>
                    <a:pt x="1" y="13555"/>
                  </a:cubicBezTo>
                  <a:cubicBezTo>
                    <a:pt x="299" y="13594"/>
                    <a:pt x="595" y="13612"/>
                    <a:pt x="887" y="13612"/>
                  </a:cubicBezTo>
                  <a:cubicBezTo>
                    <a:pt x="4418" y="13612"/>
                    <a:pt x="7441" y="10873"/>
                    <a:pt x="7680" y="7247"/>
                  </a:cubicBezTo>
                  <a:cubicBezTo>
                    <a:pt x="7926" y="3323"/>
                    <a:pt x="4826" y="4"/>
                    <a:pt x="888" y="0"/>
                  </a:cubicBezTo>
                  <a:close/>
                </a:path>
              </a:pathLst>
            </a:custGeom>
            <a:solidFill>
              <a:srgbClr val="181A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9" name="Google Shape;379;p51"/>
          <p:cNvSpPr txBox="1"/>
          <p:nvPr/>
        </p:nvSpPr>
        <p:spPr>
          <a:xfrm>
            <a:off x="7334425" y="3855988"/>
            <a:ext cx="1307100" cy="22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200" u="sng">
                <a:solidFill>
                  <a:srgbClr val="E76A28"/>
                </a:solidFill>
                <a:latin typeface="Pontano Sans"/>
                <a:ea typeface="Pontano Sans"/>
                <a:cs typeface="Pontano Sans"/>
                <a:sym typeface="Pontano Sans"/>
                <a:hlinkClick r:id="rId6">
                  <a:extLst>
                    <a:ext uri="{A12FA001-AC4F-418D-AE19-62706E023703}">
                      <ahyp:hlinkClr val="tx"/>
                    </a:ext>
                  </a:extLst>
                </a:hlinkClick>
              </a:rPr>
              <a:t>Coderdojo Clark</a:t>
            </a:r>
            <a:endParaRPr sz="1200">
              <a:solidFill>
                <a:srgbClr val="E76A28"/>
              </a:solidFill>
              <a:latin typeface="Pontano Sans"/>
              <a:ea typeface="Pontano Sans"/>
              <a:cs typeface="Pontano Sans"/>
              <a:sym typeface="Pontano Sans"/>
            </a:endParaRPr>
          </a:p>
        </p:txBody>
      </p:sp>
      <p:sp>
        <p:nvSpPr>
          <p:cNvPr id="380" name="Google Shape;380;p51"/>
          <p:cNvSpPr txBox="1"/>
          <p:nvPr/>
        </p:nvSpPr>
        <p:spPr>
          <a:xfrm>
            <a:off x="7334425" y="4283013"/>
            <a:ext cx="1307100" cy="22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200" u="sng">
                <a:solidFill>
                  <a:srgbClr val="E76A28"/>
                </a:solidFill>
                <a:latin typeface="Pontano Sans"/>
                <a:ea typeface="Pontano Sans"/>
                <a:cs typeface="Pontano Sans"/>
                <a:sym typeface="Pontano Sans"/>
                <a:hlinkClick r:id="rId7">
                  <a:extLst>
                    <a:ext uri="{A12FA001-AC4F-418D-AE19-62706E023703}">
                      <ahyp:hlinkClr val="tx"/>
                    </a:ext>
                  </a:extLst>
                </a:hlinkClick>
              </a:rPr>
              <a:t>@coderdojoclark</a:t>
            </a:r>
            <a:endParaRPr sz="1200">
              <a:solidFill>
                <a:srgbClr val="E76A28"/>
              </a:solidFill>
              <a:latin typeface="Pontano Sans"/>
              <a:ea typeface="Pontano Sans"/>
              <a:cs typeface="Pontano Sans"/>
              <a:sym typeface="Pontano Sans"/>
            </a:endParaRPr>
          </a:p>
        </p:txBody>
      </p:sp>
      <p:sp>
        <p:nvSpPr>
          <p:cNvPr id="381" name="Google Shape;381;p51"/>
          <p:cNvSpPr txBox="1"/>
          <p:nvPr/>
        </p:nvSpPr>
        <p:spPr>
          <a:xfrm>
            <a:off x="7385325" y="4709925"/>
            <a:ext cx="1307100" cy="22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200" u="sng">
                <a:solidFill>
                  <a:srgbClr val="E76A28"/>
                </a:solidFill>
                <a:latin typeface="Pontano Sans"/>
                <a:ea typeface="Pontano Sans"/>
                <a:cs typeface="Pontano Sans"/>
                <a:sym typeface="Pontano Sans"/>
                <a:hlinkClick r:id="rId8">
                  <a:extLst>
                    <a:ext uri="{A12FA001-AC4F-418D-AE19-62706E023703}">
                      <ahyp:hlinkClr val="tx"/>
                    </a:ext>
                  </a:extLst>
                </a:hlinkClick>
              </a:rPr>
              <a:t>Coderdojoclark</a:t>
            </a:r>
            <a:endParaRPr sz="1200">
              <a:solidFill>
                <a:srgbClr val="E76A28"/>
              </a:solidFill>
              <a:latin typeface="Pontano Sans"/>
              <a:ea typeface="Pontano Sans"/>
              <a:cs typeface="Pontano Sans"/>
              <a:sym typeface="Pontano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4"/>
          <p:cNvSpPr txBox="1"/>
          <p:nvPr>
            <p:ph idx="4294967295" type="body"/>
          </p:nvPr>
        </p:nvSpPr>
        <p:spPr>
          <a:xfrm>
            <a:off x="783125" y="1052475"/>
            <a:ext cx="6382200" cy="14760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GB"/>
              <a:t>To access scratch, you can either use it on your web browser at </a:t>
            </a:r>
            <a:r>
              <a:rPr lang="en-GB" u="sng">
                <a:solidFill>
                  <a:schemeClr val="hlink"/>
                </a:solidFill>
                <a:hlinkClick r:id="rId3"/>
              </a:rPr>
              <a:t>dojo.soy/usescratch</a:t>
            </a:r>
            <a:r>
              <a:rPr lang="en-GB"/>
              <a:t> (you will need to create a free account to save your work) or download it at </a:t>
            </a:r>
            <a:r>
              <a:rPr lang="en-GB" u="sng">
                <a:solidFill>
                  <a:schemeClr val="hlink"/>
                </a:solidFill>
                <a:hlinkClick r:id="rId4"/>
              </a:rPr>
              <a:t>dojo.soy/downloadscratch</a:t>
            </a:r>
            <a:r>
              <a:rPr lang="en-GB"/>
              <a:t>.</a:t>
            </a:r>
            <a:endParaRPr/>
          </a:p>
          <a:p>
            <a:pPr indent="0" lvl="0" marL="0" rtl="0" algn="l">
              <a:spcBef>
                <a:spcPts val="1600"/>
              </a:spcBef>
              <a:spcAft>
                <a:spcPts val="1600"/>
              </a:spcAft>
              <a:buNone/>
            </a:pPr>
            <a:r>
              <a:t/>
            </a:r>
            <a:endParaRPr/>
          </a:p>
        </p:txBody>
      </p:sp>
      <p:sp>
        <p:nvSpPr>
          <p:cNvPr id="188" name="Google Shape;188;p34"/>
          <p:cNvSpPr txBox="1"/>
          <p:nvPr>
            <p:ph idx="4" type="title"/>
          </p:nvPr>
        </p:nvSpPr>
        <p:spPr>
          <a:xfrm>
            <a:off x="612102" y="478659"/>
            <a:ext cx="2504100" cy="89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Accessing Scratch</a:t>
            </a:r>
            <a:endParaRPr/>
          </a:p>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5"/>
          <p:cNvSpPr txBox="1"/>
          <p:nvPr>
            <p:ph type="ctrTitle"/>
          </p:nvPr>
        </p:nvSpPr>
        <p:spPr>
          <a:xfrm flipH="1">
            <a:off x="1937025" y="921000"/>
            <a:ext cx="4758000" cy="1777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GB"/>
              <a:t>Add Your project here: </a:t>
            </a:r>
            <a:r>
              <a:rPr lang="en-GB" sz="2000" u="sng">
                <a:solidFill>
                  <a:schemeClr val="lt1"/>
                </a:solidFill>
                <a:latin typeface="Pontano Sans"/>
                <a:ea typeface="Pontano Sans"/>
                <a:cs typeface="Pontano Sans"/>
                <a:sym typeface="Pontano Sans"/>
                <a:hlinkClick r:id="rId3">
                  <a:extLst>
                    <a:ext uri="{A12FA001-AC4F-418D-AE19-62706E023703}">
                      <ahyp:hlinkClr val="tx"/>
                    </a:ext>
                  </a:extLst>
                </a:hlinkClick>
              </a:rPr>
              <a:t>https://scratch.mit.edu/studios/27844471/</a:t>
            </a:r>
            <a:endParaRPr sz="2000">
              <a:solidFill>
                <a:schemeClr val="lt1"/>
              </a:solidFill>
              <a:latin typeface="Pontano Sans"/>
              <a:ea typeface="Pontano Sans"/>
              <a:cs typeface="Pontano Sans"/>
              <a:sym typeface="Pontano Sans"/>
            </a:endParaRPr>
          </a:p>
        </p:txBody>
      </p:sp>
      <p:sp>
        <p:nvSpPr>
          <p:cNvPr id="194" name="Google Shape;194;p35"/>
          <p:cNvSpPr txBox="1"/>
          <p:nvPr/>
        </p:nvSpPr>
        <p:spPr>
          <a:xfrm>
            <a:off x="818075" y="4222000"/>
            <a:ext cx="5877000" cy="72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lt1"/>
                </a:solidFill>
                <a:latin typeface="Pontano Sans"/>
                <a:ea typeface="Pontano Sans"/>
                <a:cs typeface="Pontano Sans"/>
                <a:sym typeface="Pontano Sans"/>
              </a:rPr>
              <a:t>Or email it to us at </a:t>
            </a:r>
            <a:r>
              <a:rPr lang="en-GB" u="sng">
                <a:solidFill>
                  <a:schemeClr val="accent5"/>
                </a:solidFill>
                <a:latin typeface="Pontano Sans"/>
                <a:ea typeface="Pontano Sans"/>
                <a:cs typeface="Pontano Sans"/>
                <a:sym typeface="Pontano Sans"/>
                <a:hlinkClick r:id="rId4">
                  <a:extLst>
                    <a:ext uri="{A12FA001-AC4F-418D-AE19-62706E023703}">
                      <ahyp:hlinkClr val="tx"/>
                    </a:ext>
                  </a:extLst>
                </a:hlinkClick>
              </a:rPr>
              <a:t>clark.us@coderdojo.com</a:t>
            </a:r>
            <a:r>
              <a:rPr lang="en-GB">
                <a:solidFill>
                  <a:schemeClr val="accent5"/>
                </a:solidFill>
                <a:latin typeface="Pontano Sans"/>
                <a:ea typeface="Pontano Sans"/>
                <a:cs typeface="Pontano Sans"/>
                <a:sym typeface="Pontano Sans"/>
              </a:rPr>
              <a:t> </a:t>
            </a:r>
            <a:endParaRPr>
              <a:solidFill>
                <a:schemeClr val="accent5"/>
              </a:solidFill>
              <a:latin typeface="Pontano Sans"/>
              <a:ea typeface="Pontano Sans"/>
              <a:cs typeface="Pontano Sans"/>
              <a:sym typeface="Pontano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6"/>
          <p:cNvSpPr txBox="1"/>
          <p:nvPr>
            <p:ph type="ctrTitle"/>
          </p:nvPr>
        </p:nvSpPr>
        <p:spPr>
          <a:xfrm flipH="1">
            <a:off x="1034225" y="921000"/>
            <a:ext cx="7240500" cy="1777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l">
              <a:spcBef>
                <a:spcPts val="0"/>
              </a:spcBef>
              <a:spcAft>
                <a:spcPts val="0"/>
              </a:spcAft>
              <a:buNone/>
            </a:pPr>
            <a:r>
              <a:rPr lang="en-GB"/>
              <a:t>     </a:t>
            </a:r>
            <a:r>
              <a:rPr lang="en-GB"/>
              <a:t>Let’s Get Coding!</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7"/>
          <p:cNvSpPr txBox="1"/>
          <p:nvPr>
            <p:ph type="title"/>
          </p:nvPr>
        </p:nvSpPr>
        <p:spPr>
          <a:xfrm>
            <a:off x="321825" y="153147"/>
            <a:ext cx="2924400" cy="89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SETTING THE STAGE</a:t>
            </a:r>
            <a:endParaRPr/>
          </a:p>
        </p:txBody>
      </p:sp>
      <p:pic>
        <p:nvPicPr>
          <p:cNvPr id="205" name="Google Shape;205;p37"/>
          <p:cNvPicPr preferRelativeResize="0"/>
          <p:nvPr/>
        </p:nvPicPr>
        <p:blipFill>
          <a:blip r:embed="rId3">
            <a:alphaModFix/>
          </a:blip>
          <a:stretch>
            <a:fillRect/>
          </a:stretch>
        </p:blipFill>
        <p:spPr>
          <a:xfrm>
            <a:off x="559850" y="1368025"/>
            <a:ext cx="2294525" cy="3427624"/>
          </a:xfrm>
          <a:prstGeom prst="rect">
            <a:avLst/>
          </a:prstGeom>
          <a:noFill/>
          <a:ln>
            <a:noFill/>
          </a:ln>
        </p:spPr>
      </p:pic>
      <p:sp>
        <p:nvSpPr>
          <p:cNvPr id="206" name="Google Shape;206;p37"/>
          <p:cNvSpPr/>
          <p:nvPr/>
        </p:nvSpPr>
        <p:spPr>
          <a:xfrm>
            <a:off x="2478475" y="3082550"/>
            <a:ext cx="337500" cy="1705500"/>
          </a:xfrm>
          <a:prstGeom prst="roundRect">
            <a:avLst>
              <a:gd fmla="val 16667" name="adj"/>
            </a:avLst>
          </a:prstGeom>
          <a:noFill/>
          <a:ln cap="flat" cmpd="sng" w="19050">
            <a:solidFill>
              <a:srgbClr val="6F223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07" name="Google Shape;207;p37"/>
          <p:cNvPicPr preferRelativeResize="0"/>
          <p:nvPr/>
        </p:nvPicPr>
        <p:blipFill>
          <a:blip r:embed="rId4">
            <a:alphaModFix/>
          </a:blip>
          <a:stretch>
            <a:fillRect/>
          </a:stretch>
        </p:blipFill>
        <p:spPr>
          <a:xfrm>
            <a:off x="2948436" y="1421450"/>
            <a:ext cx="2859764" cy="355200"/>
          </a:xfrm>
          <a:prstGeom prst="rect">
            <a:avLst/>
          </a:prstGeom>
          <a:noFill/>
          <a:ln>
            <a:noFill/>
          </a:ln>
        </p:spPr>
      </p:pic>
      <p:sp>
        <p:nvSpPr>
          <p:cNvPr id="208" name="Google Shape;208;p37"/>
          <p:cNvSpPr txBox="1"/>
          <p:nvPr/>
        </p:nvSpPr>
        <p:spPr>
          <a:xfrm>
            <a:off x="2950800" y="1892175"/>
            <a:ext cx="3242400" cy="40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200">
                <a:latin typeface="Pontano Sans"/>
                <a:ea typeface="Pontano Sans"/>
                <a:cs typeface="Pontano Sans"/>
                <a:sym typeface="Pontano Sans"/>
              </a:rPr>
              <a:t>2. Select the Backdrops Tab</a:t>
            </a:r>
            <a:endParaRPr sz="1200">
              <a:latin typeface="Pontano Sans"/>
              <a:ea typeface="Pontano Sans"/>
              <a:cs typeface="Pontano Sans"/>
              <a:sym typeface="Pontano Sans"/>
            </a:endParaRPr>
          </a:p>
        </p:txBody>
      </p:sp>
      <p:sp>
        <p:nvSpPr>
          <p:cNvPr id="209" name="Google Shape;209;p37"/>
          <p:cNvSpPr/>
          <p:nvPr/>
        </p:nvSpPr>
        <p:spPr>
          <a:xfrm>
            <a:off x="3721025" y="1394750"/>
            <a:ext cx="1138200" cy="355200"/>
          </a:xfrm>
          <a:prstGeom prst="roundRect">
            <a:avLst>
              <a:gd fmla="val 16667" name="adj"/>
            </a:avLst>
          </a:prstGeom>
          <a:noFill/>
          <a:ln cap="flat" cmpd="sng" w="19050">
            <a:solidFill>
              <a:srgbClr val="6F223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10" name="Google Shape;210;p37"/>
          <p:cNvPicPr preferRelativeResize="0"/>
          <p:nvPr/>
        </p:nvPicPr>
        <p:blipFill>
          <a:blip r:embed="rId5">
            <a:alphaModFix/>
          </a:blip>
          <a:stretch>
            <a:fillRect/>
          </a:stretch>
        </p:blipFill>
        <p:spPr>
          <a:xfrm>
            <a:off x="3429570" y="2300778"/>
            <a:ext cx="1644430" cy="1849975"/>
          </a:xfrm>
          <a:prstGeom prst="rect">
            <a:avLst/>
          </a:prstGeom>
          <a:noFill/>
          <a:ln>
            <a:noFill/>
          </a:ln>
        </p:spPr>
      </p:pic>
      <p:sp>
        <p:nvSpPr>
          <p:cNvPr id="211" name="Google Shape;211;p37"/>
          <p:cNvSpPr txBox="1"/>
          <p:nvPr/>
        </p:nvSpPr>
        <p:spPr>
          <a:xfrm>
            <a:off x="2948425" y="4265163"/>
            <a:ext cx="2487300" cy="40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200">
                <a:latin typeface="Pontano Sans"/>
                <a:ea typeface="Pontano Sans"/>
                <a:cs typeface="Pontano Sans"/>
                <a:sym typeface="Pontano Sans"/>
              </a:rPr>
              <a:t>3. Select “Choose a Backdrop”</a:t>
            </a:r>
            <a:endParaRPr sz="1200">
              <a:latin typeface="Pontano Sans"/>
              <a:ea typeface="Pontano Sans"/>
              <a:cs typeface="Pontano Sans"/>
              <a:sym typeface="Pontano Sans"/>
            </a:endParaRPr>
          </a:p>
        </p:txBody>
      </p:sp>
      <p:sp>
        <p:nvSpPr>
          <p:cNvPr id="212" name="Google Shape;212;p37"/>
          <p:cNvSpPr txBox="1"/>
          <p:nvPr/>
        </p:nvSpPr>
        <p:spPr>
          <a:xfrm>
            <a:off x="6120675" y="3420125"/>
            <a:ext cx="2897400" cy="29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200">
                <a:latin typeface="Pontano Sans"/>
                <a:ea typeface="Pontano Sans"/>
                <a:cs typeface="Pontano Sans"/>
                <a:sym typeface="Pontano Sans"/>
              </a:rPr>
              <a:t>4. Choose your favorite backdrop</a:t>
            </a:r>
            <a:endParaRPr sz="1200">
              <a:latin typeface="Pontano Sans"/>
              <a:ea typeface="Pontano Sans"/>
              <a:cs typeface="Pontano Sans"/>
              <a:sym typeface="Pontano Sans"/>
            </a:endParaRPr>
          </a:p>
        </p:txBody>
      </p:sp>
      <p:sp>
        <p:nvSpPr>
          <p:cNvPr id="213" name="Google Shape;213;p37"/>
          <p:cNvSpPr txBox="1"/>
          <p:nvPr/>
        </p:nvSpPr>
        <p:spPr>
          <a:xfrm>
            <a:off x="284025" y="4788050"/>
            <a:ext cx="3000000" cy="3552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SzPts val="1200"/>
              <a:buFont typeface="Pontano Sans"/>
              <a:buAutoNum type="arabicPeriod"/>
            </a:pPr>
            <a:r>
              <a:rPr lang="en-GB" sz="1200">
                <a:latin typeface="Pontano Sans"/>
                <a:ea typeface="Pontano Sans"/>
                <a:cs typeface="Pontano Sans"/>
                <a:sym typeface="Pontano Sans"/>
              </a:rPr>
              <a:t>Select the stage icon on the right</a:t>
            </a:r>
            <a:endParaRPr sz="1200">
              <a:latin typeface="Pontano Sans"/>
              <a:ea typeface="Pontano Sans"/>
              <a:cs typeface="Pontano Sans"/>
              <a:sym typeface="Pontano Sans"/>
            </a:endParaRPr>
          </a:p>
        </p:txBody>
      </p:sp>
      <p:pic>
        <p:nvPicPr>
          <p:cNvPr id="214" name="Google Shape;214;p37"/>
          <p:cNvPicPr preferRelativeResize="0"/>
          <p:nvPr/>
        </p:nvPicPr>
        <p:blipFill>
          <a:blip r:embed="rId6">
            <a:alphaModFix/>
          </a:blip>
          <a:stretch>
            <a:fillRect/>
          </a:stretch>
        </p:blipFill>
        <p:spPr>
          <a:xfrm>
            <a:off x="6193192" y="1432238"/>
            <a:ext cx="2022333" cy="18499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8"/>
          <p:cNvSpPr txBox="1"/>
          <p:nvPr>
            <p:ph type="ctrTitle"/>
          </p:nvPr>
        </p:nvSpPr>
        <p:spPr>
          <a:xfrm flipH="1">
            <a:off x="244350" y="251100"/>
            <a:ext cx="46707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Adding More Sprites!</a:t>
            </a:r>
            <a:endParaRPr/>
          </a:p>
        </p:txBody>
      </p:sp>
      <p:pic>
        <p:nvPicPr>
          <p:cNvPr id="220" name="Google Shape;220;p38"/>
          <p:cNvPicPr preferRelativeResize="0"/>
          <p:nvPr/>
        </p:nvPicPr>
        <p:blipFill>
          <a:blip r:embed="rId3">
            <a:alphaModFix/>
          </a:blip>
          <a:stretch>
            <a:fillRect/>
          </a:stretch>
        </p:blipFill>
        <p:spPr>
          <a:xfrm>
            <a:off x="859550" y="850863"/>
            <a:ext cx="876300" cy="866775"/>
          </a:xfrm>
          <a:prstGeom prst="rect">
            <a:avLst/>
          </a:prstGeom>
          <a:noFill/>
          <a:ln>
            <a:noFill/>
          </a:ln>
        </p:spPr>
      </p:pic>
      <p:sp>
        <p:nvSpPr>
          <p:cNvPr id="221" name="Google Shape;221;p38"/>
          <p:cNvSpPr txBox="1"/>
          <p:nvPr/>
        </p:nvSpPr>
        <p:spPr>
          <a:xfrm>
            <a:off x="291500" y="1739600"/>
            <a:ext cx="2012400" cy="677100"/>
          </a:xfrm>
          <a:prstGeom prst="rect">
            <a:avLst/>
          </a:prstGeom>
          <a:noFill/>
          <a:ln>
            <a:noFill/>
          </a:ln>
        </p:spPr>
        <p:txBody>
          <a:bodyPr anchorCtr="0" anchor="t" bIns="91425" lIns="91425" spcFirstLastPara="1" rIns="91425" wrap="square" tIns="91425">
            <a:noAutofit/>
          </a:bodyPr>
          <a:lstStyle/>
          <a:p>
            <a:pPr indent="-298450" lvl="0" marL="457200" rtl="0" algn="l">
              <a:spcBef>
                <a:spcPts val="0"/>
              </a:spcBef>
              <a:spcAft>
                <a:spcPts val="0"/>
              </a:spcAft>
              <a:buSzPts val="1100"/>
              <a:buFont typeface="Pontano Sans"/>
              <a:buAutoNum type="arabicPeriod"/>
            </a:pPr>
            <a:r>
              <a:rPr lang="en-GB" sz="1100">
                <a:latin typeface="Pontano Sans"/>
                <a:ea typeface="Pontano Sans"/>
                <a:cs typeface="Pontano Sans"/>
                <a:sym typeface="Pontano Sans"/>
              </a:rPr>
              <a:t>Press the traschan button on Sprite1 in the Current Sprite </a:t>
            </a:r>
            <a:r>
              <a:rPr lang="en-GB" sz="1100">
                <a:latin typeface="Pontano Sans"/>
                <a:ea typeface="Pontano Sans"/>
                <a:cs typeface="Pontano Sans"/>
                <a:sym typeface="Pontano Sans"/>
              </a:rPr>
              <a:t>Panel</a:t>
            </a:r>
            <a:r>
              <a:rPr lang="en-GB" sz="1100">
                <a:latin typeface="Pontano Sans"/>
                <a:ea typeface="Pontano Sans"/>
                <a:cs typeface="Pontano Sans"/>
                <a:sym typeface="Pontano Sans"/>
              </a:rPr>
              <a:t>.</a:t>
            </a:r>
            <a:endParaRPr sz="1100">
              <a:latin typeface="Pontano Sans"/>
              <a:ea typeface="Pontano Sans"/>
              <a:cs typeface="Pontano Sans"/>
              <a:sym typeface="Pontano Sans"/>
            </a:endParaRPr>
          </a:p>
        </p:txBody>
      </p:sp>
      <p:pic>
        <p:nvPicPr>
          <p:cNvPr id="222" name="Google Shape;222;p38"/>
          <p:cNvPicPr preferRelativeResize="0"/>
          <p:nvPr/>
        </p:nvPicPr>
        <p:blipFill>
          <a:blip r:embed="rId4">
            <a:alphaModFix/>
          </a:blip>
          <a:stretch>
            <a:fillRect/>
          </a:stretch>
        </p:blipFill>
        <p:spPr>
          <a:xfrm>
            <a:off x="178524" y="2532675"/>
            <a:ext cx="2366925" cy="1890000"/>
          </a:xfrm>
          <a:prstGeom prst="rect">
            <a:avLst/>
          </a:prstGeom>
          <a:noFill/>
          <a:ln>
            <a:noFill/>
          </a:ln>
        </p:spPr>
      </p:pic>
      <p:sp>
        <p:nvSpPr>
          <p:cNvPr id="223" name="Google Shape;223;p38"/>
          <p:cNvSpPr txBox="1"/>
          <p:nvPr/>
        </p:nvSpPr>
        <p:spPr>
          <a:xfrm>
            <a:off x="65825" y="4328650"/>
            <a:ext cx="3065400" cy="73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100">
                <a:solidFill>
                  <a:schemeClr val="lt1"/>
                </a:solidFill>
                <a:highlight>
                  <a:srgbClr val="F48C42"/>
                </a:highlight>
                <a:latin typeface="Pontano Sans"/>
                <a:ea typeface="Pontano Sans"/>
                <a:cs typeface="Pontano Sans"/>
                <a:sym typeface="Pontano Sans"/>
              </a:rPr>
              <a:t>2. Next, hover over the choose a sprite menu in the current sprite panel and select the search icon to choose a premade sprite. You can also draw your own!</a:t>
            </a:r>
            <a:endParaRPr sz="1100">
              <a:solidFill>
                <a:schemeClr val="lt1"/>
              </a:solidFill>
              <a:highlight>
                <a:srgbClr val="F48C42"/>
              </a:highlight>
              <a:latin typeface="Pontano Sans"/>
              <a:ea typeface="Pontano Sans"/>
              <a:cs typeface="Pontano Sans"/>
              <a:sym typeface="Pontano Sans"/>
            </a:endParaRPr>
          </a:p>
        </p:txBody>
      </p:sp>
      <p:sp>
        <p:nvSpPr>
          <p:cNvPr id="224" name="Google Shape;224;p38"/>
          <p:cNvSpPr txBox="1"/>
          <p:nvPr/>
        </p:nvSpPr>
        <p:spPr>
          <a:xfrm>
            <a:off x="4626325" y="578300"/>
            <a:ext cx="2087700" cy="183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200">
                <a:solidFill>
                  <a:schemeClr val="lt1"/>
                </a:solidFill>
                <a:highlight>
                  <a:srgbClr val="0C0A1C"/>
                </a:highlight>
                <a:latin typeface="Pontano Sans"/>
                <a:ea typeface="Pontano Sans"/>
                <a:cs typeface="Pontano Sans"/>
                <a:sym typeface="Pontano Sans"/>
              </a:rPr>
              <a:t>3. Choose any items you feel would fit into your setting. You can choose as many items as you want! And remember, the more items you have, the more difficult your game will be. Try not to choose items already in the background. These are some of the items I chose:</a:t>
            </a:r>
            <a:endParaRPr sz="1200">
              <a:solidFill>
                <a:schemeClr val="lt1"/>
              </a:solidFill>
              <a:highlight>
                <a:srgbClr val="0C0A1C"/>
              </a:highlight>
              <a:latin typeface="Pontano Sans"/>
              <a:ea typeface="Pontano Sans"/>
              <a:cs typeface="Pontano Sans"/>
              <a:sym typeface="Pontano Sans"/>
            </a:endParaRPr>
          </a:p>
          <a:p>
            <a:pPr indent="0" lvl="0" marL="0" rtl="0" algn="l">
              <a:spcBef>
                <a:spcPts val="0"/>
              </a:spcBef>
              <a:spcAft>
                <a:spcPts val="0"/>
              </a:spcAft>
              <a:buNone/>
            </a:pPr>
            <a:r>
              <a:t/>
            </a:r>
            <a:endParaRPr sz="1200">
              <a:solidFill>
                <a:schemeClr val="lt1"/>
              </a:solidFill>
              <a:highlight>
                <a:srgbClr val="0C0A1C"/>
              </a:highlight>
              <a:latin typeface="Pontano Sans"/>
              <a:ea typeface="Pontano Sans"/>
              <a:cs typeface="Pontano Sans"/>
              <a:sym typeface="Pontano Sans"/>
            </a:endParaRPr>
          </a:p>
          <a:p>
            <a:pPr indent="0" lvl="0" marL="0" rtl="0" algn="l">
              <a:spcBef>
                <a:spcPts val="0"/>
              </a:spcBef>
              <a:spcAft>
                <a:spcPts val="0"/>
              </a:spcAft>
              <a:buNone/>
            </a:pPr>
            <a:r>
              <a:t/>
            </a:r>
            <a:endParaRPr sz="1200">
              <a:solidFill>
                <a:schemeClr val="lt1"/>
              </a:solidFill>
              <a:highlight>
                <a:srgbClr val="0C0A1C"/>
              </a:highlight>
              <a:latin typeface="Pontano Sans"/>
              <a:ea typeface="Pontano Sans"/>
              <a:cs typeface="Pontano Sans"/>
              <a:sym typeface="Pontano Sans"/>
            </a:endParaRPr>
          </a:p>
          <a:p>
            <a:pPr indent="0" lvl="0" marL="0" rtl="0" algn="l">
              <a:spcBef>
                <a:spcPts val="0"/>
              </a:spcBef>
              <a:spcAft>
                <a:spcPts val="0"/>
              </a:spcAft>
              <a:buNone/>
            </a:pPr>
            <a:r>
              <a:t/>
            </a:r>
            <a:endParaRPr sz="1200">
              <a:solidFill>
                <a:schemeClr val="lt1"/>
              </a:solidFill>
              <a:highlight>
                <a:srgbClr val="0C0A1C"/>
              </a:highlight>
              <a:latin typeface="Pontano Sans"/>
              <a:ea typeface="Pontano Sans"/>
              <a:cs typeface="Pontano Sans"/>
              <a:sym typeface="Pontano Sans"/>
            </a:endParaRPr>
          </a:p>
        </p:txBody>
      </p:sp>
      <p:pic>
        <p:nvPicPr>
          <p:cNvPr id="225" name="Google Shape;225;p38"/>
          <p:cNvPicPr preferRelativeResize="0"/>
          <p:nvPr/>
        </p:nvPicPr>
        <p:blipFill>
          <a:blip r:embed="rId5">
            <a:alphaModFix/>
          </a:blip>
          <a:stretch>
            <a:fillRect/>
          </a:stretch>
        </p:blipFill>
        <p:spPr>
          <a:xfrm>
            <a:off x="6645300" y="341275"/>
            <a:ext cx="1059225" cy="1078600"/>
          </a:xfrm>
          <a:prstGeom prst="rect">
            <a:avLst/>
          </a:prstGeom>
          <a:noFill/>
          <a:ln>
            <a:noFill/>
          </a:ln>
        </p:spPr>
      </p:pic>
      <p:pic>
        <p:nvPicPr>
          <p:cNvPr id="226" name="Google Shape;226;p38"/>
          <p:cNvPicPr preferRelativeResize="0"/>
          <p:nvPr/>
        </p:nvPicPr>
        <p:blipFill>
          <a:blip r:embed="rId6">
            <a:alphaModFix/>
          </a:blip>
          <a:stretch>
            <a:fillRect/>
          </a:stretch>
        </p:blipFill>
        <p:spPr>
          <a:xfrm>
            <a:off x="6645310" y="1621275"/>
            <a:ext cx="1059215" cy="1071900"/>
          </a:xfrm>
          <a:prstGeom prst="rect">
            <a:avLst/>
          </a:prstGeom>
          <a:noFill/>
          <a:ln>
            <a:noFill/>
          </a:ln>
        </p:spPr>
      </p:pic>
      <p:pic>
        <p:nvPicPr>
          <p:cNvPr id="227" name="Google Shape;227;p38"/>
          <p:cNvPicPr preferRelativeResize="0"/>
          <p:nvPr/>
        </p:nvPicPr>
        <p:blipFill>
          <a:blip r:embed="rId7">
            <a:alphaModFix/>
          </a:blip>
          <a:stretch>
            <a:fillRect/>
          </a:stretch>
        </p:blipFill>
        <p:spPr>
          <a:xfrm>
            <a:off x="7872423" y="314944"/>
            <a:ext cx="1178400" cy="1131256"/>
          </a:xfrm>
          <a:prstGeom prst="rect">
            <a:avLst/>
          </a:prstGeom>
          <a:noFill/>
          <a:ln>
            <a:noFill/>
          </a:ln>
        </p:spPr>
      </p:pic>
      <p:pic>
        <p:nvPicPr>
          <p:cNvPr id="228" name="Google Shape;228;p38"/>
          <p:cNvPicPr preferRelativeResize="0"/>
          <p:nvPr/>
        </p:nvPicPr>
        <p:blipFill>
          <a:blip r:embed="rId8">
            <a:alphaModFix/>
          </a:blip>
          <a:stretch>
            <a:fillRect/>
          </a:stretch>
        </p:blipFill>
        <p:spPr>
          <a:xfrm>
            <a:off x="7928675" y="1621275"/>
            <a:ext cx="1110861" cy="1071900"/>
          </a:xfrm>
          <a:prstGeom prst="rect">
            <a:avLst/>
          </a:prstGeom>
          <a:noFill/>
          <a:ln>
            <a:noFill/>
          </a:ln>
        </p:spPr>
      </p:pic>
      <p:pic>
        <p:nvPicPr>
          <p:cNvPr id="229" name="Google Shape;229;p38"/>
          <p:cNvPicPr preferRelativeResize="0"/>
          <p:nvPr/>
        </p:nvPicPr>
        <p:blipFill>
          <a:blip r:embed="rId9">
            <a:alphaModFix/>
          </a:blip>
          <a:stretch>
            <a:fillRect/>
          </a:stretch>
        </p:blipFill>
        <p:spPr>
          <a:xfrm>
            <a:off x="6619475" y="3002350"/>
            <a:ext cx="1110875" cy="1097398"/>
          </a:xfrm>
          <a:prstGeom prst="rect">
            <a:avLst/>
          </a:prstGeom>
          <a:noFill/>
          <a:ln>
            <a:noFill/>
          </a:ln>
        </p:spPr>
      </p:pic>
      <p:pic>
        <p:nvPicPr>
          <p:cNvPr id="230" name="Google Shape;230;p38"/>
          <p:cNvPicPr preferRelativeResize="0"/>
          <p:nvPr/>
        </p:nvPicPr>
        <p:blipFill>
          <a:blip r:embed="rId10">
            <a:alphaModFix/>
          </a:blip>
          <a:stretch>
            <a:fillRect/>
          </a:stretch>
        </p:blipFill>
        <p:spPr>
          <a:xfrm>
            <a:off x="7954499" y="3015075"/>
            <a:ext cx="1059200" cy="1071947"/>
          </a:xfrm>
          <a:prstGeom prst="rect">
            <a:avLst/>
          </a:prstGeom>
          <a:noFill/>
          <a:ln>
            <a:noFill/>
          </a:ln>
        </p:spPr>
      </p:pic>
      <p:pic>
        <p:nvPicPr>
          <p:cNvPr id="231" name="Google Shape;231;p38"/>
          <p:cNvPicPr preferRelativeResize="0"/>
          <p:nvPr/>
        </p:nvPicPr>
        <p:blipFill>
          <a:blip r:embed="rId11">
            <a:alphaModFix/>
          </a:blip>
          <a:stretch>
            <a:fillRect/>
          </a:stretch>
        </p:blipFill>
        <p:spPr>
          <a:xfrm>
            <a:off x="3080588" y="3620825"/>
            <a:ext cx="2305875" cy="297525"/>
          </a:xfrm>
          <a:prstGeom prst="rect">
            <a:avLst/>
          </a:prstGeom>
          <a:noFill/>
          <a:ln>
            <a:noFill/>
          </a:ln>
        </p:spPr>
      </p:pic>
      <p:sp>
        <p:nvSpPr>
          <p:cNvPr id="232" name="Google Shape;232;p38"/>
          <p:cNvSpPr txBox="1"/>
          <p:nvPr/>
        </p:nvSpPr>
        <p:spPr>
          <a:xfrm>
            <a:off x="3080615" y="2693175"/>
            <a:ext cx="2305800" cy="86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200">
                <a:solidFill>
                  <a:schemeClr val="lt1"/>
                </a:solidFill>
                <a:highlight>
                  <a:srgbClr val="0C0A1C"/>
                </a:highlight>
                <a:latin typeface="Pontano Sans"/>
                <a:ea typeface="Pontano Sans"/>
                <a:cs typeface="Pontano Sans"/>
                <a:sym typeface="Pontano Sans"/>
              </a:rPr>
              <a:t>Tip: Play around with the costumes tab if your item has more than one costume to slightly alter its appearance.</a:t>
            </a:r>
            <a:endParaRPr sz="1200">
              <a:solidFill>
                <a:schemeClr val="lt1"/>
              </a:solidFill>
              <a:highlight>
                <a:srgbClr val="0C0A1C"/>
              </a:highlight>
              <a:latin typeface="Pontano Sans"/>
              <a:ea typeface="Pontano Sans"/>
              <a:cs typeface="Pontano Sans"/>
              <a:sym typeface="Pontano Sans"/>
            </a:endParaRPr>
          </a:p>
        </p:txBody>
      </p:sp>
      <p:pic>
        <p:nvPicPr>
          <p:cNvPr id="233" name="Google Shape;233;p38"/>
          <p:cNvPicPr preferRelativeResize="0"/>
          <p:nvPr/>
        </p:nvPicPr>
        <p:blipFill>
          <a:blip r:embed="rId12">
            <a:alphaModFix/>
          </a:blip>
          <a:stretch>
            <a:fillRect/>
          </a:stretch>
        </p:blipFill>
        <p:spPr>
          <a:xfrm>
            <a:off x="5447867" y="3125477"/>
            <a:ext cx="802586" cy="1838400"/>
          </a:xfrm>
          <a:prstGeom prst="rect">
            <a:avLst/>
          </a:prstGeom>
          <a:noFill/>
          <a:ln>
            <a:noFill/>
          </a:ln>
        </p:spPr>
      </p:pic>
      <p:sp>
        <p:nvSpPr>
          <p:cNvPr id="234" name="Google Shape;234;p38"/>
          <p:cNvSpPr/>
          <p:nvPr/>
        </p:nvSpPr>
        <p:spPr>
          <a:xfrm>
            <a:off x="3780050" y="3639000"/>
            <a:ext cx="802500" cy="297600"/>
          </a:xfrm>
          <a:prstGeom prst="roundRect">
            <a:avLst>
              <a:gd fmla="val 16667" name="adj"/>
            </a:avLst>
          </a:prstGeom>
          <a:no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9"/>
          <p:cNvSpPr txBox="1"/>
          <p:nvPr>
            <p:ph idx="15" type="title"/>
          </p:nvPr>
        </p:nvSpPr>
        <p:spPr>
          <a:xfrm>
            <a:off x="170150" y="177750"/>
            <a:ext cx="3280800" cy="89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Rearrange and hide your objects!</a:t>
            </a:r>
            <a:endParaRPr/>
          </a:p>
        </p:txBody>
      </p:sp>
      <p:sp>
        <p:nvSpPr>
          <p:cNvPr id="240" name="Google Shape;240;p39"/>
          <p:cNvSpPr txBox="1"/>
          <p:nvPr/>
        </p:nvSpPr>
        <p:spPr>
          <a:xfrm>
            <a:off x="75225" y="1250625"/>
            <a:ext cx="3280800" cy="107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Pontano Sans"/>
                <a:ea typeface="Pontano Sans"/>
                <a:cs typeface="Pontano Sans"/>
                <a:sym typeface="Pontano Sans"/>
              </a:rPr>
              <a:t>Using your mouse, drag and drop the hidden objects around the stage and make sure they are hidden as best as possible. </a:t>
            </a:r>
            <a:endParaRPr>
              <a:latin typeface="Pontano Sans"/>
              <a:ea typeface="Pontano Sans"/>
              <a:cs typeface="Pontano Sans"/>
              <a:sym typeface="Pontano Sans"/>
            </a:endParaRPr>
          </a:p>
        </p:txBody>
      </p:sp>
      <p:sp>
        <p:nvSpPr>
          <p:cNvPr id="241" name="Google Shape;241;p39"/>
          <p:cNvSpPr txBox="1"/>
          <p:nvPr/>
        </p:nvSpPr>
        <p:spPr>
          <a:xfrm>
            <a:off x="818050" y="3149450"/>
            <a:ext cx="3159600" cy="132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Pontano Sans"/>
                <a:ea typeface="Pontano Sans"/>
                <a:cs typeface="Pontano Sans"/>
                <a:sym typeface="Pontano Sans"/>
              </a:rPr>
              <a:t>Tip: You can edit the size of your objects using the size setting after you have selected a sprite in the panel. Decrease the number to make a sprite smaller, increase the number to make a sprite bigger.</a:t>
            </a:r>
            <a:endParaRPr>
              <a:latin typeface="Pontano Sans"/>
              <a:ea typeface="Pontano Sans"/>
              <a:cs typeface="Pontano Sans"/>
              <a:sym typeface="Pontano Sans"/>
            </a:endParaRPr>
          </a:p>
        </p:txBody>
      </p:sp>
      <p:pic>
        <p:nvPicPr>
          <p:cNvPr id="242" name="Google Shape;242;p39"/>
          <p:cNvPicPr preferRelativeResize="0"/>
          <p:nvPr/>
        </p:nvPicPr>
        <p:blipFill>
          <a:blip r:embed="rId3">
            <a:alphaModFix/>
          </a:blip>
          <a:stretch>
            <a:fillRect/>
          </a:stretch>
        </p:blipFill>
        <p:spPr>
          <a:xfrm>
            <a:off x="3027825" y="701300"/>
            <a:ext cx="2890525" cy="2175350"/>
          </a:xfrm>
          <a:prstGeom prst="rect">
            <a:avLst/>
          </a:prstGeom>
          <a:noFill/>
          <a:ln>
            <a:noFill/>
          </a:ln>
        </p:spPr>
      </p:pic>
      <p:pic>
        <p:nvPicPr>
          <p:cNvPr id="243" name="Google Shape;243;p39"/>
          <p:cNvPicPr preferRelativeResize="0"/>
          <p:nvPr/>
        </p:nvPicPr>
        <p:blipFill>
          <a:blip r:embed="rId4">
            <a:alphaModFix/>
          </a:blip>
          <a:stretch>
            <a:fillRect/>
          </a:stretch>
        </p:blipFill>
        <p:spPr>
          <a:xfrm>
            <a:off x="3977650" y="3184537"/>
            <a:ext cx="2787651" cy="1255825"/>
          </a:xfrm>
          <a:prstGeom prst="rect">
            <a:avLst/>
          </a:prstGeom>
          <a:noFill/>
          <a:ln>
            <a:noFill/>
          </a:ln>
        </p:spPr>
      </p:pic>
      <p:sp>
        <p:nvSpPr>
          <p:cNvPr id="244" name="Google Shape;244;p39"/>
          <p:cNvSpPr/>
          <p:nvPr/>
        </p:nvSpPr>
        <p:spPr>
          <a:xfrm>
            <a:off x="4955450" y="3554375"/>
            <a:ext cx="742800" cy="282000"/>
          </a:xfrm>
          <a:prstGeom prst="ellipse">
            <a:avLst/>
          </a:prstGeom>
          <a:no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39"/>
          <p:cNvSpPr txBox="1"/>
          <p:nvPr/>
        </p:nvSpPr>
        <p:spPr>
          <a:xfrm>
            <a:off x="6892475" y="3253475"/>
            <a:ext cx="1871100" cy="107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200">
                <a:latin typeface="Pontano Sans"/>
                <a:ea typeface="Pontano Sans"/>
                <a:cs typeface="Pontano Sans"/>
                <a:sym typeface="Pontano Sans"/>
              </a:rPr>
              <a:t>Here, I am editing the size of the potion.</a:t>
            </a:r>
            <a:endParaRPr sz="1200">
              <a:latin typeface="Pontano Sans"/>
              <a:ea typeface="Pontano Sans"/>
              <a:cs typeface="Pontano Sans"/>
              <a:sym typeface="Pontano Sans"/>
            </a:endParaRPr>
          </a:p>
        </p:txBody>
      </p:sp>
      <p:pic>
        <p:nvPicPr>
          <p:cNvPr id="246" name="Google Shape;246;p39"/>
          <p:cNvPicPr preferRelativeResize="0"/>
          <p:nvPr/>
        </p:nvPicPr>
        <p:blipFill>
          <a:blip r:embed="rId5">
            <a:alphaModFix/>
          </a:blip>
          <a:stretch>
            <a:fillRect/>
          </a:stretch>
        </p:blipFill>
        <p:spPr>
          <a:xfrm>
            <a:off x="6070750" y="689950"/>
            <a:ext cx="2920850" cy="2198043"/>
          </a:xfrm>
          <a:prstGeom prst="rect">
            <a:avLst/>
          </a:prstGeom>
          <a:noFill/>
          <a:ln>
            <a:noFill/>
          </a:ln>
        </p:spPr>
      </p:pic>
      <p:sp>
        <p:nvSpPr>
          <p:cNvPr id="247" name="Google Shape;247;p39"/>
          <p:cNvSpPr txBox="1"/>
          <p:nvPr/>
        </p:nvSpPr>
        <p:spPr>
          <a:xfrm>
            <a:off x="3356025" y="399000"/>
            <a:ext cx="2002800" cy="2820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b="1" lang="en-GB">
                <a:solidFill>
                  <a:schemeClr val="lt1"/>
                </a:solidFill>
                <a:latin typeface="Pontano Sans"/>
                <a:ea typeface="Pontano Sans"/>
                <a:cs typeface="Pontano Sans"/>
                <a:sym typeface="Pontano Sans"/>
              </a:rPr>
              <a:t>    Before</a:t>
            </a:r>
            <a:endParaRPr b="1">
              <a:solidFill>
                <a:schemeClr val="lt1"/>
              </a:solidFill>
              <a:latin typeface="Pontano Sans"/>
              <a:ea typeface="Pontano Sans"/>
              <a:cs typeface="Pontano Sans"/>
              <a:sym typeface="Pontano Sans"/>
            </a:endParaRPr>
          </a:p>
        </p:txBody>
      </p:sp>
      <p:sp>
        <p:nvSpPr>
          <p:cNvPr id="248" name="Google Shape;248;p39"/>
          <p:cNvSpPr txBox="1"/>
          <p:nvPr/>
        </p:nvSpPr>
        <p:spPr>
          <a:xfrm>
            <a:off x="6529775" y="399000"/>
            <a:ext cx="2002800" cy="2820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b="1" lang="en-GB">
                <a:solidFill>
                  <a:schemeClr val="lt1"/>
                </a:solidFill>
                <a:latin typeface="Pontano Sans"/>
                <a:ea typeface="Pontano Sans"/>
                <a:cs typeface="Pontano Sans"/>
                <a:sym typeface="Pontano Sans"/>
              </a:rPr>
              <a:t>        After</a:t>
            </a:r>
            <a:endParaRPr b="1">
              <a:solidFill>
                <a:schemeClr val="lt1"/>
              </a:solidFill>
              <a:latin typeface="Pontano Sans"/>
              <a:ea typeface="Pontano Sans"/>
              <a:cs typeface="Pontano Sans"/>
              <a:sym typeface="Pontano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40"/>
          <p:cNvSpPr txBox="1"/>
          <p:nvPr>
            <p:ph type="ctrTitle"/>
          </p:nvPr>
        </p:nvSpPr>
        <p:spPr>
          <a:xfrm flipH="1">
            <a:off x="676975" y="1391650"/>
            <a:ext cx="8039700" cy="3211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sz="1800"/>
              <a:t>The user will try to find the hidden objects.</a:t>
            </a:r>
            <a:endParaRPr sz="1800"/>
          </a:p>
          <a:p>
            <a:pPr indent="-342900" lvl="0" marL="457200" rtl="0" algn="l">
              <a:spcBef>
                <a:spcPts val="0"/>
              </a:spcBef>
              <a:spcAft>
                <a:spcPts val="0"/>
              </a:spcAft>
              <a:buSzPts val="1800"/>
              <a:buChar char="●"/>
            </a:pPr>
            <a:r>
              <a:rPr lang="en-GB" sz="1800"/>
              <a:t>When a hidden object is pressed, it will disappear and the user will try to find the rest of the objects.</a:t>
            </a:r>
            <a:endParaRPr sz="1800"/>
          </a:p>
          <a:p>
            <a:pPr indent="-342900" lvl="0" marL="457200" rtl="0" algn="l">
              <a:spcBef>
                <a:spcPts val="0"/>
              </a:spcBef>
              <a:spcAft>
                <a:spcPts val="0"/>
              </a:spcAft>
              <a:buSzPts val="1800"/>
              <a:buChar char="●"/>
            </a:pPr>
            <a:r>
              <a:rPr lang="en-GB" sz="1800"/>
              <a:t>When the program is reset, all the objects will be seen.</a:t>
            </a:r>
            <a:endParaRPr sz="1800"/>
          </a:p>
        </p:txBody>
      </p:sp>
      <p:sp>
        <p:nvSpPr>
          <p:cNvPr id="254" name="Google Shape;254;p40"/>
          <p:cNvSpPr txBox="1"/>
          <p:nvPr>
            <p:ph idx="1" type="subTitle"/>
          </p:nvPr>
        </p:nvSpPr>
        <p:spPr>
          <a:xfrm flipH="1">
            <a:off x="2069775" y="0"/>
            <a:ext cx="4797600" cy="1268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t>program in words!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41"/>
          <p:cNvSpPr txBox="1"/>
          <p:nvPr>
            <p:ph type="title"/>
          </p:nvPr>
        </p:nvSpPr>
        <p:spPr>
          <a:xfrm>
            <a:off x="602700" y="290575"/>
            <a:ext cx="4315200" cy="89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Show each object when the Program is run</a:t>
            </a:r>
            <a:endParaRPr/>
          </a:p>
        </p:txBody>
      </p:sp>
      <p:sp>
        <p:nvSpPr>
          <p:cNvPr id="260" name="Google Shape;260;p41"/>
          <p:cNvSpPr txBox="1"/>
          <p:nvPr>
            <p:ph idx="1" type="body"/>
          </p:nvPr>
        </p:nvSpPr>
        <p:spPr>
          <a:xfrm>
            <a:off x="153150" y="1626050"/>
            <a:ext cx="3969000" cy="43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1. </a:t>
            </a:r>
            <a:r>
              <a:rPr lang="en-GB"/>
              <a:t>Select a sprite in the current sprite panel.</a:t>
            </a:r>
            <a:endParaRPr/>
          </a:p>
        </p:txBody>
      </p:sp>
      <p:pic>
        <p:nvPicPr>
          <p:cNvPr id="261" name="Google Shape;261;p41"/>
          <p:cNvPicPr preferRelativeResize="0"/>
          <p:nvPr/>
        </p:nvPicPr>
        <p:blipFill>
          <a:blip r:embed="rId3">
            <a:alphaModFix/>
          </a:blip>
          <a:stretch>
            <a:fillRect/>
          </a:stretch>
        </p:blipFill>
        <p:spPr>
          <a:xfrm>
            <a:off x="2740075" y="1240425"/>
            <a:ext cx="2638375" cy="1054000"/>
          </a:xfrm>
          <a:prstGeom prst="rect">
            <a:avLst/>
          </a:prstGeom>
          <a:noFill/>
          <a:ln>
            <a:noFill/>
          </a:ln>
        </p:spPr>
      </p:pic>
      <p:sp>
        <p:nvSpPr>
          <p:cNvPr id="262" name="Google Shape;262;p41"/>
          <p:cNvSpPr txBox="1"/>
          <p:nvPr>
            <p:ph idx="1" type="body"/>
          </p:nvPr>
        </p:nvSpPr>
        <p:spPr>
          <a:xfrm>
            <a:off x="153150" y="2446075"/>
            <a:ext cx="3335400" cy="43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2. Drag this block of code from the Events category into the panel.</a:t>
            </a:r>
            <a:endParaRPr/>
          </a:p>
        </p:txBody>
      </p:sp>
      <p:pic>
        <p:nvPicPr>
          <p:cNvPr id="263" name="Google Shape;263;p41"/>
          <p:cNvPicPr preferRelativeResize="0"/>
          <p:nvPr/>
        </p:nvPicPr>
        <p:blipFill rotWithShape="1">
          <a:blip r:embed="rId4">
            <a:alphaModFix/>
          </a:blip>
          <a:srcRect b="17375" l="0" r="0" t="0"/>
          <a:stretch/>
        </p:blipFill>
        <p:spPr>
          <a:xfrm>
            <a:off x="3274250" y="2401675"/>
            <a:ext cx="1257300" cy="550900"/>
          </a:xfrm>
          <a:prstGeom prst="rect">
            <a:avLst/>
          </a:prstGeom>
          <a:noFill/>
          <a:ln>
            <a:noFill/>
          </a:ln>
        </p:spPr>
      </p:pic>
      <p:sp>
        <p:nvSpPr>
          <p:cNvPr id="264" name="Google Shape;264;p41"/>
          <p:cNvSpPr txBox="1"/>
          <p:nvPr>
            <p:ph idx="1" type="body"/>
          </p:nvPr>
        </p:nvSpPr>
        <p:spPr>
          <a:xfrm>
            <a:off x="196450" y="3295000"/>
            <a:ext cx="3335400" cy="43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2. Scroll to the Looks category and drag this block of code to show the object when the program is initially run.</a:t>
            </a:r>
            <a:endParaRPr/>
          </a:p>
        </p:txBody>
      </p:sp>
      <p:pic>
        <p:nvPicPr>
          <p:cNvPr id="265" name="Google Shape;265;p41"/>
          <p:cNvPicPr preferRelativeResize="0"/>
          <p:nvPr/>
        </p:nvPicPr>
        <p:blipFill>
          <a:blip r:embed="rId5">
            <a:alphaModFix/>
          </a:blip>
          <a:stretch>
            <a:fillRect/>
          </a:stretch>
        </p:blipFill>
        <p:spPr>
          <a:xfrm>
            <a:off x="3405750" y="3104975"/>
            <a:ext cx="1438275" cy="9620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Halloween by Slidesgo">
  <a:themeElements>
    <a:clrScheme name="Simple Light">
      <a:dk1>
        <a:srgbClr val="0C0A1C"/>
      </a:dk1>
      <a:lt1>
        <a:srgbClr val="FFFCF3"/>
      </a:lt1>
      <a:dk2>
        <a:srgbClr val="595959"/>
      </a:dk2>
      <a:lt2>
        <a:srgbClr val="EEEEEE"/>
      </a:lt2>
      <a:accent1>
        <a:srgbClr val="ABB2FC"/>
      </a:accent1>
      <a:accent2>
        <a:srgbClr val="262877"/>
      </a:accent2>
      <a:accent3>
        <a:srgbClr val="F16925"/>
      </a:accent3>
      <a:accent4>
        <a:srgbClr val="00BC9A"/>
      </a:accent4>
      <a:accent5>
        <a:srgbClr val="F48C42"/>
      </a:accent5>
      <a:accent6>
        <a:srgbClr val="AD4816"/>
      </a:accent6>
      <a:hlink>
        <a:srgbClr val="383CCE"/>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