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Ticket Booking App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7448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Archana, Durga, Carrie, Hooi,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Ticket Booking App Project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2747D0-270F-4207-A33F-BFB56E5C1F89}"/>
              </a:ext>
            </a:extLst>
          </p:cNvPr>
          <p:cNvSpPr/>
          <p:nvPr/>
        </p:nvSpPr>
        <p:spPr>
          <a:xfrm>
            <a:off x="1683749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1102406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1:  App Wireframes</a:t>
            </a:r>
            <a:r>
              <a:rPr lang="en-US" sz="1500" b="1" kern="1200" dirty="0"/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FC2633-9FC8-4578-9A8B-97AACAF20349}"/>
              </a:ext>
            </a:extLst>
          </p:cNvPr>
          <p:cNvSpPr/>
          <p:nvPr/>
        </p:nvSpPr>
        <p:spPr>
          <a:xfrm>
            <a:off x="5186718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" name="Rectangle 18" descr="Presentation with bar chart">
            <a:extLst>
              <a:ext uri="{FF2B5EF4-FFF2-40B4-BE49-F238E27FC236}">
                <a16:creationId xmlns:a16="http://schemas.microsoft.com/office/drawing/2014/main" id="{FB5B1509-6CF8-494C-A2AC-BA87CBAE7918}"/>
              </a:ext>
            </a:extLst>
          </p:cNvPr>
          <p:cNvSpPr/>
          <p:nvPr/>
        </p:nvSpPr>
        <p:spPr>
          <a:xfrm>
            <a:off x="2066807" y="2877468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9E21F4-08BA-43F3-840C-654797DFFD32}"/>
              </a:ext>
            </a:extLst>
          </p:cNvPr>
          <p:cNvSpPr/>
          <p:nvPr/>
        </p:nvSpPr>
        <p:spPr>
          <a:xfrm>
            <a:off x="4605374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2: Implement your Wireframes using HTML &amp; CSS</a:t>
            </a:r>
            <a:endParaRPr lang="en-US" sz="1500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8689687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2" name="Rectangle 21" descr="Web design with solid fill">
            <a:extLst>
              <a:ext uri="{FF2B5EF4-FFF2-40B4-BE49-F238E27FC236}">
                <a16:creationId xmlns:a16="http://schemas.microsoft.com/office/drawing/2014/main" id="{849FEF80-1E3A-4B39-8302-97C08DB410D0}"/>
              </a:ext>
            </a:extLst>
          </p:cNvPr>
          <p:cNvSpPr/>
          <p:nvPr/>
        </p:nvSpPr>
        <p:spPr>
          <a:xfrm>
            <a:off x="5574284" y="2904764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5E93E7-7508-4AB1-AE19-62D8ACBDD343}"/>
              </a:ext>
            </a:extLst>
          </p:cNvPr>
          <p:cNvSpPr/>
          <p:nvPr/>
        </p:nvSpPr>
        <p:spPr>
          <a:xfrm>
            <a:off x="8108343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3: Task Form Inputs Validation</a:t>
            </a:r>
            <a:endParaRPr lang="en-US" sz="1500" kern="1200" dirty="0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D8C999D-DD72-4DD0-BA49-12475D119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872" y="2686513"/>
            <a:ext cx="2276191" cy="1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57" y="642594"/>
            <a:ext cx="8041689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1: App Wireframes</a:t>
            </a:r>
          </a:p>
        </p:txBody>
      </p:sp>
      <p:grpSp>
        <p:nvGrpSpPr>
          <p:cNvPr id="14" name="Group 13" descr="SmartArt graphic">
            <a:extLst>
              <a:ext uri="{FF2B5EF4-FFF2-40B4-BE49-F238E27FC236}">
                <a16:creationId xmlns:a16="http://schemas.microsoft.com/office/drawing/2014/main" id="{3E54AA56-0A30-4D39-B6B0-AF9CC669893B}"/>
              </a:ext>
            </a:extLst>
          </p:cNvPr>
          <p:cNvGrpSpPr/>
          <p:nvPr/>
        </p:nvGrpSpPr>
        <p:grpSpPr>
          <a:xfrm>
            <a:off x="881891" y="642594"/>
            <a:ext cx="1818562" cy="1818562"/>
            <a:chOff x="1683749" y="2620368"/>
            <a:chExt cx="1818562" cy="181856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2747D0-270F-4207-A33F-BFB56E5C1F89}"/>
                </a:ext>
              </a:extLst>
            </p:cNvPr>
            <p:cNvSpPr/>
            <p:nvPr/>
          </p:nvSpPr>
          <p:spPr>
            <a:xfrm>
              <a:off x="1683749" y="26203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Presentation with bar chart">
              <a:extLst>
                <a:ext uri="{FF2B5EF4-FFF2-40B4-BE49-F238E27FC236}">
                  <a16:creationId xmlns:a16="http://schemas.microsoft.com/office/drawing/2014/main" id="{FB5B1509-6CF8-494C-A2AC-BA87CBAE7918}"/>
                </a:ext>
              </a:extLst>
            </p:cNvPr>
            <p:cNvSpPr/>
            <p:nvPr/>
          </p:nvSpPr>
          <p:spPr>
            <a:xfrm>
              <a:off x="2066807" y="2961874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04"/>
          <a:stretch/>
        </p:blipFill>
        <p:spPr>
          <a:xfrm>
            <a:off x="353728" y="2461156"/>
            <a:ext cx="6777492" cy="4021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11" y="1798502"/>
            <a:ext cx="4619206" cy="4683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78"/>
          <a:stretch/>
        </p:blipFill>
        <p:spPr>
          <a:xfrm>
            <a:off x="4518621" y="2461156"/>
            <a:ext cx="7296868" cy="40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983" y="442627"/>
            <a:ext cx="8918503" cy="10750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2: Implement Wireframes </a:t>
            </a:r>
            <a:br>
              <a:rPr lang="en-US" dirty="0"/>
            </a:br>
            <a:r>
              <a:rPr lang="en-US" dirty="0"/>
              <a:t>using HTML &amp; CSS</a:t>
            </a:r>
            <a:r>
              <a:rPr lang="en-US" sz="3000" dirty="0"/>
              <a:t> </a:t>
            </a:r>
          </a:p>
        </p:txBody>
      </p:sp>
      <p:grpSp>
        <p:nvGrpSpPr>
          <p:cNvPr id="14" name="Group 13" descr="SmartArt graphic">
            <a:extLst>
              <a:ext uri="{FF2B5EF4-FFF2-40B4-BE49-F238E27FC236}">
                <a16:creationId xmlns:a16="http://schemas.microsoft.com/office/drawing/2014/main" id="{3E54AA56-0A30-4D39-B6B0-AF9CC669893B}"/>
              </a:ext>
            </a:extLst>
          </p:cNvPr>
          <p:cNvGrpSpPr/>
          <p:nvPr/>
        </p:nvGrpSpPr>
        <p:grpSpPr>
          <a:xfrm>
            <a:off x="334175" y="672317"/>
            <a:ext cx="2032507" cy="941330"/>
            <a:chOff x="4605374" y="2620368"/>
            <a:chExt cx="2981250" cy="3105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FC2633-9FC8-4578-9A8B-97AACAF20349}"/>
                </a:ext>
              </a:extLst>
            </p:cNvPr>
            <p:cNvSpPr/>
            <p:nvPr/>
          </p:nvSpPr>
          <p:spPr>
            <a:xfrm>
              <a:off x="5186718" y="26203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9E21F4-08BA-43F3-840C-654797DFFD32}"/>
                </a:ext>
              </a:extLst>
            </p:cNvPr>
            <p:cNvSpPr/>
            <p:nvPr/>
          </p:nvSpPr>
          <p:spPr>
            <a:xfrm>
              <a:off x="4605374" y="5005369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1500" kern="1200" dirty="0"/>
            </a:p>
          </p:txBody>
        </p:sp>
        <p:sp>
          <p:nvSpPr>
            <p:cNvPr id="22" name="Rectangle 21" descr="Web design with solid fill">
              <a:extLst>
                <a:ext uri="{FF2B5EF4-FFF2-40B4-BE49-F238E27FC236}">
                  <a16:creationId xmlns:a16="http://schemas.microsoft.com/office/drawing/2014/main" id="{849FEF80-1E3A-4B39-8302-97C08DB410D0}"/>
                </a:ext>
              </a:extLst>
            </p:cNvPr>
            <p:cNvSpPr/>
            <p:nvPr/>
          </p:nvSpPr>
          <p:spPr>
            <a:xfrm>
              <a:off x="5574284" y="2989170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FA34A1-76E5-4E4D-A859-9262001F77C9}"/>
              </a:ext>
            </a:extLst>
          </p:cNvPr>
          <p:cNvSpPr txBox="1"/>
          <p:nvPr/>
        </p:nvSpPr>
        <p:spPr>
          <a:xfrm>
            <a:off x="647058" y="1528027"/>
            <a:ext cx="52981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CSS</a:t>
            </a:r>
          </a:p>
          <a:p>
            <a:r>
              <a:rPr lang="en-US" dirty="0"/>
              <a:t>To display grid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display: 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To split the grid area for HTML elements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.home {grid-area: Home;}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.gallery {grid-area: TravelDeals;}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.login {grid-area: Login;}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.contact {grid-area: Contact;}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grid-template-areas: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     'Home TravelDeals Login Contact’;</a:t>
            </a:r>
          </a:p>
          <a:p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To generate space around element’s content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and space around elements</a:t>
            </a:r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padding: 6px;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margin: 100px 1px 2px 3px;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1253B-9FD0-4015-A3B4-A6324C898AFD}"/>
              </a:ext>
            </a:extLst>
          </p:cNvPr>
          <p:cNvSpPr txBox="1"/>
          <p:nvPr/>
        </p:nvSpPr>
        <p:spPr>
          <a:xfrm>
            <a:off x="5945200" y="1517667"/>
            <a:ext cx="52158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HTML</a:t>
            </a:r>
          </a:p>
          <a:p>
            <a:r>
              <a:rPr lang="en-US" dirty="0"/>
              <a:t>Class name for all the &lt;div&gt; tags to apply CSS styles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&lt;div class="grid3"&gt;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&lt;div class="triptype"&gt;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We used Anchor tag&lt;a&gt; to link the pages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&lt;div class="grid2"&gt;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&lt;div class="home"&gt;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&lt;a href="index.html"&gt;Home&lt;/a&gt;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To animate the text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@keyframes blinking{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   0%{   color: red;   }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   47%{   color: #000; }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   62%{   color: transparent; }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   97%{   color:transparent; }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   100%{  color: #000;   } }</a:t>
            </a:r>
          </a:p>
          <a:p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6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997337" y="5431665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500" b="1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669400" y="642259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62" y="642259"/>
            <a:ext cx="916008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3: Form Inputs Validation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D8C999D-DD72-4DD0-BA49-12475D11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5" y="792810"/>
            <a:ext cx="2276191" cy="1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997337" y="5431665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500" b="1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669400" y="642259"/>
            <a:ext cx="1818562" cy="1818562"/>
          </a:xfrm>
          <a:prstGeom prst="ellipse">
            <a:avLst/>
          </a:prstGeom>
          <a:solidFill>
            <a:srgbClr val="57903F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62" y="642259"/>
            <a:ext cx="916008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Workflow / Teamwork</a:t>
            </a:r>
          </a:p>
        </p:txBody>
      </p:sp>
      <p:sp>
        <p:nvSpPr>
          <p:cNvPr id="6" name="Rectangle 5" descr="Cheers with solid fill">
            <a:extLst>
              <a:ext uri="{FF2B5EF4-FFF2-40B4-BE49-F238E27FC236}">
                <a16:creationId xmlns:a16="http://schemas.microsoft.com/office/drawing/2014/main" id="{022E62FC-7AF0-469D-9199-ABE908AFF336}"/>
              </a:ext>
            </a:extLst>
          </p:cNvPr>
          <p:cNvSpPr/>
          <p:nvPr/>
        </p:nvSpPr>
        <p:spPr>
          <a:xfrm>
            <a:off x="1056962" y="1029821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59" y="2848383"/>
            <a:ext cx="890711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5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7448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Archana, Durga, Carrie, Hooi, </a:t>
            </a:r>
          </a:p>
        </p:txBody>
      </p:sp>
    </p:spTree>
    <p:extLst>
      <p:ext uri="{BB962C8B-B14F-4D97-AF65-F5344CB8AC3E}">
        <p14:creationId xmlns:p14="http://schemas.microsoft.com/office/powerpoint/2010/main" val="60915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{4C3D86D7-AE52-4628-86F0-16744A063968}tf78438558_win32</Template>
  <TotalTime>306</TotalTime>
  <Words>262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Consolas</vt:lpstr>
      <vt:lpstr>Garamond</vt:lpstr>
      <vt:lpstr>SavonVTI</vt:lpstr>
      <vt:lpstr>Ticket Booking App Project</vt:lpstr>
      <vt:lpstr>Ticket Booking App Project </vt:lpstr>
      <vt:lpstr>Task 1: App Wireframes</vt:lpstr>
      <vt:lpstr>Task 2: Implement Wireframes  using HTML &amp; CSS </vt:lpstr>
      <vt:lpstr>Task 3: Form Inputs Validation</vt:lpstr>
      <vt:lpstr>Workflow / Teamwork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Booking App Project</dc:title>
  <dc:creator>Evan Partridge</dc:creator>
  <cp:lastModifiedBy>durgabanu.k@gmail.com</cp:lastModifiedBy>
  <cp:revision>14</cp:revision>
  <dcterms:created xsi:type="dcterms:W3CDTF">2022-04-11T06:27:34Z</dcterms:created>
  <dcterms:modified xsi:type="dcterms:W3CDTF">2022-04-12T07:43:30Z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