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"/>
  </p:notesMasterIdLst>
  <p:handoutMasterIdLst>
    <p:handoutMasterId r:id="rId5"/>
  </p:handoutMasterIdLst>
  <p:sldIdLst>
    <p:sldId id="1377" r:id="rId2"/>
    <p:sldId id="1374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Applied Kurtosis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3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3.4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Applied Hypothesis Testing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10386</TotalTime>
  <Words>12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839</cp:revision>
  <dcterms:created xsi:type="dcterms:W3CDTF">2017-10-12T21:25:20Z</dcterms:created>
  <dcterms:modified xsi:type="dcterms:W3CDTF">2021-02-04T06:08:17Z</dcterms:modified>
</cp:coreProperties>
</file>