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1377" r:id="rId2"/>
    <p:sldId id="1382" r:id="rId3"/>
    <p:sldId id="1383" r:id="rId4"/>
    <p:sldId id="1384" r:id="rId5"/>
    <p:sldId id="1387" r:id="rId6"/>
    <p:sldId id="137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927110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Essential of Statistics</a:t>
            </a:r>
            <a:endParaRPr lang="en-US" sz="12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FEF70-9C4C-4297-8469-5E3CF1A02534}"/>
              </a:ext>
            </a:extLst>
          </p:cNvPr>
          <p:cNvSpPr txBox="1"/>
          <p:nvPr/>
        </p:nvSpPr>
        <p:spPr>
          <a:xfrm>
            <a:off x="4571999" y="2658446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1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1.1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Placeholder 7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15B6CD0E-0C3B-4E91-B789-944BF1BAE0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-16881" y="-4655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641132"/>
            <a:ext cx="8368363" cy="3767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653504"/>
            <a:ext cx="1956388" cy="5918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Analytical approach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653504"/>
            <a:ext cx="1956388" cy="5918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Building assumptions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412454"/>
            <a:ext cx="1956388" cy="5918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Apply statistics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347765" y="3412454"/>
            <a:ext cx="2367995" cy="5918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Validate your assumptions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5AAB0D-48DF-493A-A556-4C01913F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77" y="252425"/>
            <a:ext cx="8034000" cy="607506"/>
          </a:xfrm>
        </p:spPr>
        <p:txBody>
          <a:bodyPr/>
          <a:lstStyle/>
          <a:p>
            <a:r>
              <a:rPr lang="en-US" sz="3600" dirty="0"/>
              <a:t>Essential Steps For 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7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A252F74B-9847-47BF-B3BF-A26BED8721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What You Will Learn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85876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Types of statistical Analysis</a:t>
            </a:r>
            <a:br>
              <a:rPr lang="en-US" sz="1400" dirty="0">
                <a:latin typeface="+mj-lt"/>
              </a:rPr>
            </a:br>
            <a:endParaRPr lang="en-US" sz="1050" dirty="0">
              <a:latin typeface="+mj-lt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5355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Type of Statistic</a:t>
            </a:r>
            <a:br>
              <a:rPr lang="en-US" sz="1400" dirty="0">
                <a:latin typeface="+mj-lt"/>
              </a:rPr>
            </a:br>
            <a:endParaRPr lang="en-US" sz="1050" dirty="0">
              <a:latin typeface="+mj-lt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5355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Measure of Spread</a:t>
            </a:r>
            <a:br>
              <a:rPr lang="en-US" sz="1400" dirty="0">
                <a:latin typeface="+mj-lt"/>
              </a:rPr>
            </a:br>
            <a:endParaRPr lang="en-US" sz="1050" dirty="0">
              <a:latin typeface="+mj-lt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283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Normal Distribution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Placeholder 7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3FD29E9-54E0-4313-A842-55712586F7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1" y="1"/>
            <a:ext cx="9143999" cy="5143499"/>
          </a:xfrm>
          <a:prstGeom prst="rect">
            <a:avLst/>
          </a:prstGeom>
        </p:spPr>
      </p:pic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686107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Why Sampling?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3F8716-5E54-4E48-A588-14F943BC1F35}"/>
              </a:ext>
            </a:extLst>
          </p:cNvPr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  <a:solidFill>
            <a:schemeClr val="bg1"/>
          </a:solidFill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2AA2884-1EA7-4458-8AE0-D50D7D31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5265738"/>
              <a:ext cx="26987" cy="26988"/>
            </a:xfrm>
            <a:custGeom>
              <a:avLst/>
              <a:gdLst>
                <a:gd name="T0" fmla="*/ 68 w 137"/>
                <a:gd name="T1" fmla="*/ 0 h 137"/>
                <a:gd name="T2" fmla="*/ 86 w 137"/>
                <a:gd name="T3" fmla="*/ 2 h 137"/>
                <a:gd name="T4" fmla="*/ 102 w 137"/>
                <a:gd name="T5" fmla="*/ 8 h 137"/>
                <a:gd name="T6" fmla="*/ 116 w 137"/>
                <a:gd name="T7" fmla="*/ 20 h 137"/>
                <a:gd name="T8" fmla="*/ 127 w 137"/>
                <a:gd name="T9" fmla="*/ 34 h 137"/>
                <a:gd name="T10" fmla="*/ 135 w 137"/>
                <a:gd name="T11" fmla="*/ 50 h 137"/>
                <a:gd name="T12" fmla="*/ 137 w 137"/>
                <a:gd name="T13" fmla="*/ 69 h 137"/>
                <a:gd name="T14" fmla="*/ 135 w 137"/>
                <a:gd name="T15" fmla="*/ 87 h 137"/>
                <a:gd name="T16" fmla="*/ 127 w 137"/>
                <a:gd name="T17" fmla="*/ 103 h 137"/>
                <a:gd name="T18" fmla="*/ 116 w 137"/>
                <a:gd name="T19" fmla="*/ 117 h 137"/>
                <a:gd name="T20" fmla="*/ 102 w 137"/>
                <a:gd name="T21" fmla="*/ 127 h 137"/>
                <a:gd name="T22" fmla="*/ 86 w 137"/>
                <a:gd name="T23" fmla="*/ 135 h 137"/>
                <a:gd name="T24" fmla="*/ 68 w 137"/>
                <a:gd name="T25" fmla="*/ 137 h 137"/>
                <a:gd name="T26" fmla="*/ 50 w 137"/>
                <a:gd name="T27" fmla="*/ 135 h 137"/>
                <a:gd name="T28" fmla="*/ 33 w 137"/>
                <a:gd name="T29" fmla="*/ 127 h 137"/>
                <a:gd name="T30" fmla="*/ 19 w 137"/>
                <a:gd name="T31" fmla="*/ 117 h 137"/>
                <a:gd name="T32" fmla="*/ 8 w 137"/>
                <a:gd name="T33" fmla="*/ 103 h 137"/>
                <a:gd name="T34" fmla="*/ 2 w 137"/>
                <a:gd name="T35" fmla="*/ 87 h 137"/>
                <a:gd name="T36" fmla="*/ 0 w 137"/>
                <a:gd name="T37" fmla="*/ 69 h 137"/>
                <a:gd name="T38" fmla="*/ 2 w 137"/>
                <a:gd name="T39" fmla="*/ 50 h 137"/>
                <a:gd name="T40" fmla="*/ 8 w 137"/>
                <a:gd name="T41" fmla="*/ 34 h 137"/>
                <a:gd name="T42" fmla="*/ 19 w 137"/>
                <a:gd name="T43" fmla="*/ 20 h 137"/>
                <a:gd name="T44" fmla="*/ 33 w 137"/>
                <a:gd name="T45" fmla="*/ 8 h 137"/>
                <a:gd name="T46" fmla="*/ 50 w 137"/>
                <a:gd name="T47" fmla="*/ 2 h 137"/>
                <a:gd name="T48" fmla="*/ 68 w 137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0C943EB-74F2-4B91-938C-F458D0D6B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4792663"/>
              <a:ext cx="700087" cy="700088"/>
            </a:xfrm>
            <a:custGeom>
              <a:avLst/>
              <a:gdLst>
                <a:gd name="T0" fmla="*/ 1183 w 3526"/>
                <a:gd name="T1" fmla="*/ 3334 h 3525"/>
                <a:gd name="T2" fmla="*/ 2296 w 3526"/>
                <a:gd name="T3" fmla="*/ 3289 h 3525"/>
                <a:gd name="T4" fmla="*/ 1556 w 3526"/>
                <a:gd name="T5" fmla="*/ 3113 h 3525"/>
                <a:gd name="T6" fmla="*/ 151 w 3526"/>
                <a:gd name="T7" fmla="*/ 2523 h 3525"/>
                <a:gd name="T8" fmla="*/ 344 w 3526"/>
                <a:gd name="T9" fmla="*/ 2658 h 3525"/>
                <a:gd name="T10" fmla="*/ 3360 w 3526"/>
                <a:gd name="T11" fmla="*/ 2555 h 3525"/>
                <a:gd name="T12" fmla="*/ 1625 w 3526"/>
                <a:gd name="T13" fmla="*/ 2107 h 3525"/>
                <a:gd name="T14" fmla="*/ 1660 w 3526"/>
                <a:gd name="T15" fmla="*/ 1544 h 3525"/>
                <a:gd name="T16" fmla="*/ 1880 w 3526"/>
                <a:gd name="T17" fmla="*/ 1674 h 3525"/>
                <a:gd name="T18" fmla="*/ 1774 w 3526"/>
                <a:gd name="T19" fmla="*/ 1414 h 3525"/>
                <a:gd name="T20" fmla="*/ 867 w 3526"/>
                <a:gd name="T21" fmla="*/ 1143 h 3525"/>
                <a:gd name="T22" fmla="*/ 635 w 3526"/>
                <a:gd name="T23" fmla="*/ 1006 h 3525"/>
                <a:gd name="T24" fmla="*/ 1567 w 3526"/>
                <a:gd name="T25" fmla="*/ 1066 h 3525"/>
                <a:gd name="T26" fmla="*/ 1675 w 3526"/>
                <a:gd name="T27" fmla="*/ 1251 h 3525"/>
                <a:gd name="T28" fmla="*/ 1901 w 3526"/>
                <a:gd name="T29" fmla="*/ 1234 h 3525"/>
                <a:gd name="T30" fmla="*/ 1978 w 3526"/>
                <a:gd name="T31" fmla="*/ 1032 h 3525"/>
                <a:gd name="T32" fmla="*/ 2933 w 3526"/>
                <a:gd name="T33" fmla="*/ 1969 h 3525"/>
                <a:gd name="T34" fmla="*/ 2796 w 3526"/>
                <a:gd name="T35" fmla="*/ 1901 h 3525"/>
                <a:gd name="T36" fmla="*/ 2933 w 3526"/>
                <a:gd name="T37" fmla="*/ 1832 h 3525"/>
                <a:gd name="T38" fmla="*/ 2798 w 3526"/>
                <a:gd name="T39" fmla="*/ 1506 h 3525"/>
                <a:gd name="T40" fmla="*/ 2864 w 3526"/>
                <a:gd name="T41" fmla="*/ 1418 h 3525"/>
                <a:gd name="T42" fmla="*/ 2805 w 3526"/>
                <a:gd name="T43" fmla="*/ 1178 h 3525"/>
                <a:gd name="T44" fmla="*/ 2846 w 3526"/>
                <a:gd name="T45" fmla="*/ 1077 h 3525"/>
                <a:gd name="T46" fmla="*/ 2816 w 3526"/>
                <a:gd name="T47" fmla="*/ 848 h 3525"/>
                <a:gd name="T48" fmla="*/ 2830 w 3526"/>
                <a:gd name="T49" fmla="*/ 740 h 3525"/>
                <a:gd name="T50" fmla="*/ 308 w 3526"/>
                <a:gd name="T51" fmla="*/ 142 h 3525"/>
                <a:gd name="T52" fmla="*/ 141 w 3526"/>
                <a:gd name="T53" fmla="*/ 308 h 3525"/>
                <a:gd name="T54" fmla="*/ 462 w 3526"/>
                <a:gd name="T55" fmla="*/ 1044 h 3525"/>
                <a:gd name="T56" fmla="*/ 835 w 3526"/>
                <a:gd name="T57" fmla="*/ 465 h 3525"/>
                <a:gd name="T58" fmla="*/ 1143 w 3526"/>
                <a:gd name="T59" fmla="*/ 2107 h 3525"/>
                <a:gd name="T60" fmla="*/ 1516 w 3526"/>
                <a:gd name="T61" fmla="*/ 1597 h 3525"/>
                <a:gd name="T62" fmla="*/ 1521 w 3526"/>
                <a:gd name="T63" fmla="*/ 1304 h 3525"/>
                <a:gd name="T64" fmla="*/ 1430 w 3526"/>
                <a:gd name="T65" fmla="*/ 1050 h 3525"/>
                <a:gd name="T66" fmla="*/ 1740 w 3526"/>
                <a:gd name="T67" fmla="*/ 459 h 3525"/>
                <a:gd name="T68" fmla="*/ 2072 w 3526"/>
                <a:gd name="T69" fmla="*/ 897 h 3525"/>
                <a:gd name="T70" fmla="*/ 2101 w 3526"/>
                <a:gd name="T71" fmla="*/ 1179 h 3525"/>
                <a:gd name="T72" fmla="*/ 1989 w 3526"/>
                <a:gd name="T73" fmla="*/ 1409 h 3525"/>
                <a:gd name="T74" fmla="*/ 2028 w 3526"/>
                <a:gd name="T75" fmla="*/ 1816 h 3525"/>
                <a:gd name="T76" fmla="*/ 2392 w 3526"/>
                <a:gd name="T77" fmla="*/ 489 h 3525"/>
                <a:gd name="T78" fmla="*/ 3037 w 3526"/>
                <a:gd name="T79" fmla="*/ 464 h 3525"/>
                <a:gd name="T80" fmla="*/ 3387 w 3526"/>
                <a:gd name="T81" fmla="*/ 344 h 3525"/>
                <a:gd name="T82" fmla="*/ 3253 w 3526"/>
                <a:gd name="T83" fmla="*/ 151 h 3525"/>
                <a:gd name="T84" fmla="*/ 3273 w 3526"/>
                <a:gd name="T85" fmla="*/ 13 h 3525"/>
                <a:gd name="T86" fmla="*/ 3499 w 3526"/>
                <a:gd name="T87" fmla="*/ 210 h 3525"/>
                <a:gd name="T88" fmla="*/ 3499 w 3526"/>
                <a:gd name="T89" fmla="*/ 2585 h 3525"/>
                <a:gd name="T90" fmla="*/ 3273 w 3526"/>
                <a:gd name="T91" fmla="*/ 2784 h 3525"/>
                <a:gd name="T92" fmla="*/ 2267 w 3526"/>
                <a:gd name="T93" fmla="*/ 3125 h 3525"/>
                <a:gd name="T94" fmla="*/ 2493 w 3526"/>
                <a:gd name="T95" fmla="*/ 3323 h 3525"/>
                <a:gd name="T96" fmla="*/ 2486 w 3526"/>
                <a:gd name="T97" fmla="*/ 3516 h 3525"/>
                <a:gd name="T98" fmla="*/ 1015 w 3526"/>
                <a:gd name="T99" fmla="*/ 3491 h 3525"/>
                <a:gd name="T100" fmla="*/ 1076 w 3526"/>
                <a:gd name="T101" fmla="*/ 3248 h 3525"/>
                <a:gd name="T102" fmla="*/ 1350 w 3526"/>
                <a:gd name="T103" fmla="*/ 3113 h 3525"/>
                <a:gd name="T104" fmla="*/ 170 w 3526"/>
                <a:gd name="T105" fmla="*/ 2748 h 3525"/>
                <a:gd name="T106" fmla="*/ 3 w 3526"/>
                <a:gd name="T107" fmla="*/ 2498 h 3525"/>
                <a:gd name="T108" fmla="*/ 72 w 3526"/>
                <a:gd name="T109" fmla="*/ 134 h 3525"/>
                <a:gd name="T110" fmla="*/ 344 w 3526"/>
                <a:gd name="T111" fmla="*/ 0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26" h="3525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6F9A2FB-B7EF-414B-9A68-64E6C234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5265738"/>
              <a:ext cx="109537" cy="26988"/>
            </a:xfrm>
            <a:custGeom>
              <a:avLst/>
              <a:gdLst>
                <a:gd name="T0" fmla="*/ 69 w 551"/>
                <a:gd name="T1" fmla="*/ 0 h 137"/>
                <a:gd name="T2" fmla="*/ 483 w 551"/>
                <a:gd name="T3" fmla="*/ 0 h 137"/>
                <a:gd name="T4" fmla="*/ 501 w 551"/>
                <a:gd name="T5" fmla="*/ 2 h 137"/>
                <a:gd name="T6" fmla="*/ 517 w 551"/>
                <a:gd name="T7" fmla="*/ 8 h 137"/>
                <a:gd name="T8" fmla="*/ 531 w 551"/>
                <a:gd name="T9" fmla="*/ 20 h 137"/>
                <a:gd name="T10" fmla="*/ 542 w 551"/>
                <a:gd name="T11" fmla="*/ 34 h 137"/>
                <a:gd name="T12" fmla="*/ 549 w 551"/>
                <a:gd name="T13" fmla="*/ 50 h 137"/>
                <a:gd name="T14" fmla="*/ 551 w 551"/>
                <a:gd name="T15" fmla="*/ 69 h 137"/>
                <a:gd name="T16" fmla="*/ 549 w 551"/>
                <a:gd name="T17" fmla="*/ 87 h 137"/>
                <a:gd name="T18" fmla="*/ 542 w 551"/>
                <a:gd name="T19" fmla="*/ 103 h 137"/>
                <a:gd name="T20" fmla="*/ 531 w 551"/>
                <a:gd name="T21" fmla="*/ 117 h 137"/>
                <a:gd name="T22" fmla="*/ 517 w 551"/>
                <a:gd name="T23" fmla="*/ 127 h 137"/>
                <a:gd name="T24" fmla="*/ 501 w 551"/>
                <a:gd name="T25" fmla="*/ 135 h 137"/>
                <a:gd name="T26" fmla="*/ 483 w 551"/>
                <a:gd name="T27" fmla="*/ 137 h 137"/>
                <a:gd name="T28" fmla="*/ 69 w 551"/>
                <a:gd name="T29" fmla="*/ 137 h 137"/>
                <a:gd name="T30" fmla="*/ 51 w 551"/>
                <a:gd name="T31" fmla="*/ 135 h 137"/>
                <a:gd name="T32" fmla="*/ 35 w 551"/>
                <a:gd name="T33" fmla="*/ 127 h 137"/>
                <a:gd name="T34" fmla="*/ 21 w 551"/>
                <a:gd name="T35" fmla="*/ 117 h 137"/>
                <a:gd name="T36" fmla="*/ 10 w 551"/>
                <a:gd name="T37" fmla="*/ 103 h 137"/>
                <a:gd name="T38" fmla="*/ 3 w 551"/>
                <a:gd name="T39" fmla="*/ 87 h 137"/>
                <a:gd name="T40" fmla="*/ 0 w 551"/>
                <a:gd name="T41" fmla="*/ 69 h 137"/>
                <a:gd name="T42" fmla="*/ 3 w 551"/>
                <a:gd name="T43" fmla="*/ 50 h 137"/>
                <a:gd name="T44" fmla="*/ 10 w 551"/>
                <a:gd name="T45" fmla="*/ 34 h 137"/>
                <a:gd name="T46" fmla="*/ 21 w 551"/>
                <a:gd name="T47" fmla="*/ 20 h 137"/>
                <a:gd name="T48" fmla="*/ 35 w 551"/>
                <a:gd name="T49" fmla="*/ 8 h 137"/>
                <a:gd name="T50" fmla="*/ 51 w 551"/>
                <a:gd name="T51" fmla="*/ 2 h 137"/>
                <a:gd name="T52" fmla="*/ 69 w 551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137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A3E90E-003C-4466-B234-31B5511FC961}"/>
              </a:ext>
            </a:extLst>
          </p:cNvPr>
          <p:cNvGrpSpPr/>
          <p:nvPr/>
        </p:nvGrpSpPr>
        <p:grpSpPr>
          <a:xfrm>
            <a:off x="2667549" y="3407001"/>
            <a:ext cx="418552" cy="597556"/>
            <a:chOff x="3759201" y="3990975"/>
            <a:chExt cx="504825" cy="720726"/>
          </a:xfrm>
          <a:solidFill>
            <a:schemeClr val="bg1"/>
          </a:solidFill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BA5F827-0763-4045-A287-B01CD309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4086225"/>
              <a:ext cx="84138" cy="541338"/>
            </a:xfrm>
            <a:custGeom>
              <a:avLst/>
              <a:gdLst>
                <a:gd name="T0" fmla="*/ 373 w 428"/>
                <a:gd name="T1" fmla="*/ 0 h 2728"/>
                <a:gd name="T2" fmla="*/ 389 w 428"/>
                <a:gd name="T3" fmla="*/ 4 h 2728"/>
                <a:gd name="T4" fmla="*/ 403 w 428"/>
                <a:gd name="T5" fmla="*/ 12 h 2728"/>
                <a:gd name="T6" fmla="*/ 415 w 428"/>
                <a:gd name="T7" fmla="*/ 24 h 2728"/>
                <a:gd name="T8" fmla="*/ 422 w 428"/>
                <a:gd name="T9" fmla="*/ 37 h 2728"/>
                <a:gd name="T10" fmla="*/ 428 w 428"/>
                <a:gd name="T11" fmla="*/ 53 h 2728"/>
                <a:gd name="T12" fmla="*/ 428 w 428"/>
                <a:gd name="T13" fmla="*/ 71 h 2728"/>
                <a:gd name="T14" fmla="*/ 133 w 428"/>
                <a:gd name="T15" fmla="*/ 2603 h 2728"/>
                <a:gd name="T16" fmla="*/ 339 w 428"/>
                <a:gd name="T17" fmla="*/ 2603 h 2728"/>
                <a:gd name="T18" fmla="*/ 359 w 428"/>
                <a:gd name="T19" fmla="*/ 2606 h 2728"/>
                <a:gd name="T20" fmla="*/ 375 w 428"/>
                <a:gd name="T21" fmla="*/ 2615 h 2728"/>
                <a:gd name="T22" fmla="*/ 389 w 428"/>
                <a:gd name="T23" fmla="*/ 2628 h 2728"/>
                <a:gd name="T24" fmla="*/ 398 w 428"/>
                <a:gd name="T25" fmla="*/ 2646 h 2728"/>
                <a:gd name="T26" fmla="*/ 402 w 428"/>
                <a:gd name="T27" fmla="*/ 2666 h 2728"/>
                <a:gd name="T28" fmla="*/ 398 w 428"/>
                <a:gd name="T29" fmla="*/ 2686 h 2728"/>
                <a:gd name="T30" fmla="*/ 389 w 428"/>
                <a:gd name="T31" fmla="*/ 2703 h 2728"/>
                <a:gd name="T32" fmla="*/ 375 w 428"/>
                <a:gd name="T33" fmla="*/ 2716 h 2728"/>
                <a:gd name="T34" fmla="*/ 359 w 428"/>
                <a:gd name="T35" fmla="*/ 2725 h 2728"/>
                <a:gd name="T36" fmla="*/ 339 w 428"/>
                <a:gd name="T37" fmla="*/ 2728 h 2728"/>
                <a:gd name="T38" fmla="*/ 62 w 428"/>
                <a:gd name="T39" fmla="*/ 2728 h 2728"/>
                <a:gd name="T40" fmla="*/ 44 w 428"/>
                <a:gd name="T41" fmla="*/ 2726 h 2728"/>
                <a:gd name="T42" fmla="*/ 29 w 428"/>
                <a:gd name="T43" fmla="*/ 2719 h 2728"/>
                <a:gd name="T44" fmla="*/ 16 w 428"/>
                <a:gd name="T45" fmla="*/ 2708 h 2728"/>
                <a:gd name="T46" fmla="*/ 6 w 428"/>
                <a:gd name="T47" fmla="*/ 2693 h 2728"/>
                <a:gd name="T48" fmla="*/ 0 w 428"/>
                <a:gd name="T49" fmla="*/ 2676 h 2728"/>
                <a:gd name="T50" fmla="*/ 0 w 428"/>
                <a:gd name="T51" fmla="*/ 2658 h 2728"/>
                <a:gd name="T52" fmla="*/ 303 w 428"/>
                <a:gd name="T53" fmla="*/ 55 h 2728"/>
                <a:gd name="T54" fmla="*/ 307 w 428"/>
                <a:gd name="T55" fmla="*/ 40 h 2728"/>
                <a:gd name="T56" fmla="*/ 316 w 428"/>
                <a:gd name="T57" fmla="*/ 25 h 2728"/>
                <a:gd name="T58" fmla="*/ 327 w 428"/>
                <a:gd name="T59" fmla="*/ 13 h 2728"/>
                <a:gd name="T60" fmla="*/ 340 w 428"/>
                <a:gd name="T61" fmla="*/ 6 h 2728"/>
                <a:gd name="T62" fmla="*/ 356 w 428"/>
                <a:gd name="T63" fmla="*/ 1 h 2728"/>
                <a:gd name="T64" fmla="*/ 373 w 428"/>
                <a:gd name="T65" fmla="*/ 0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7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4896237-A6C0-4ADC-A448-115D64EC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605338"/>
              <a:ext cx="501650" cy="104775"/>
            </a:xfrm>
            <a:custGeom>
              <a:avLst/>
              <a:gdLst>
                <a:gd name="T0" fmla="*/ 51 w 2526"/>
                <a:gd name="T1" fmla="*/ 0 h 525"/>
                <a:gd name="T2" fmla="*/ 328 w 2526"/>
                <a:gd name="T3" fmla="*/ 0 h 525"/>
                <a:gd name="T4" fmla="*/ 343 w 2526"/>
                <a:gd name="T5" fmla="*/ 2 h 525"/>
                <a:gd name="T6" fmla="*/ 357 w 2526"/>
                <a:gd name="T7" fmla="*/ 10 h 525"/>
                <a:gd name="T8" fmla="*/ 369 w 2526"/>
                <a:gd name="T9" fmla="*/ 21 h 525"/>
                <a:gd name="T10" fmla="*/ 375 w 2526"/>
                <a:gd name="T11" fmla="*/ 34 h 525"/>
                <a:gd name="T12" fmla="*/ 378 w 2526"/>
                <a:gd name="T13" fmla="*/ 51 h 525"/>
                <a:gd name="T14" fmla="*/ 375 w 2526"/>
                <a:gd name="T15" fmla="*/ 67 h 525"/>
                <a:gd name="T16" fmla="*/ 369 w 2526"/>
                <a:gd name="T17" fmla="*/ 80 h 525"/>
                <a:gd name="T18" fmla="*/ 357 w 2526"/>
                <a:gd name="T19" fmla="*/ 91 h 525"/>
                <a:gd name="T20" fmla="*/ 343 w 2526"/>
                <a:gd name="T21" fmla="*/ 99 h 525"/>
                <a:gd name="T22" fmla="*/ 328 w 2526"/>
                <a:gd name="T23" fmla="*/ 101 h 525"/>
                <a:gd name="T24" fmla="*/ 150 w 2526"/>
                <a:gd name="T25" fmla="*/ 101 h 525"/>
                <a:gd name="T26" fmla="*/ 381 w 2526"/>
                <a:gd name="T27" fmla="*/ 424 h 525"/>
                <a:gd name="T28" fmla="*/ 2476 w 2526"/>
                <a:gd name="T29" fmla="*/ 424 h 525"/>
                <a:gd name="T30" fmla="*/ 2492 w 2526"/>
                <a:gd name="T31" fmla="*/ 426 h 525"/>
                <a:gd name="T32" fmla="*/ 2505 w 2526"/>
                <a:gd name="T33" fmla="*/ 434 h 525"/>
                <a:gd name="T34" fmla="*/ 2516 w 2526"/>
                <a:gd name="T35" fmla="*/ 445 h 525"/>
                <a:gd name="T36" fmla="*/ 2524 w 2526"/>
                <a:gd name="T37" fmla="*/ 458 h 525"/>
                <a:gd name="T38" fmla="*/ 2526 w 2526"/>
                <a:gd name="T39" fmla="*/ 474 h 525"/>
                <a:gd name="T40" fmla="*/ 2524 w 2526"/>
                <a:gd name="T41" fmla="*/ 491 h 525"/>
                <a:gd name="T42" fmla="*/ 2516 w 2526"/>
                <a:gd name="T43" fmla="*/ 504 h 525"/>
                <a:gd name="T44" fmla="*/ 2505 w 2526"/>
                <a:gd name="T45" fmla="*/ 515 h 525"/>
                <a:gd name="T46" fmla="*/ 2492 w 2526"/>
                <a:gd name="T47" fmla="*/ 523 h 525"/>
                <a:gd name="T48" fmla="*/ 2476 w 2526"/>
                <a:gd name="T49" fmla="*/ 525 h 525"/>
                <a:gd name="T50" fmla="*/ 354 w 2526"/>
                <a:gd name="T51" fmla="*/ 525 h 525"/>
                <a:gd name="T52" fmla="*/ 339 w 2526"/>
                <a:gd name="T53" fmla="*/ 523 h 525"/>
                <a:gd name="T54" fmla="*/ 324 w 2526"/>
                <a:gd name="T55" fmla="*/ 515 h 525"/>
                <a:gd name="T56" fmla="*/ 313 w 2526"/>
                <a:gd name="T57" fmla="*/ 504 h 525"/>
                <a:gd name="T58" fmla="*/ 10 w 2526"/>
                <a:gd name="T59" fmla="*/ 80 h 525"/>
                <a:gd name="T60" fmla="*/ 4 w 2526"/>
                <a:gd name="T61" fmla="*/ 68 h 525"/>
                <a:gd name="T62" fmla="*/ 0 w 2526"/>
                <a:gd name="T63" fmla="*/ 54 h 525"/>
                <a:gd name="T64" fmla="*/ 2 w 2526"/>
                <a:gd name="T65" fmla="*/ 41 h 525"/>
                <a:gd name="T66" fmla="*/ 6 w 2526"/>
                <a:gd name="T67" fmla="*/ 28 h 525"/>
                <a:gd name="T68" fmla="*/ 15 w 2526"/>
                <a:gd name="T69" fmla="*/ 17 h 525"/>
                <a:gd name="T70" fmla="*/ 25 w 2526"/>
                <a:gd name="T71" fmla="*/ 8 h 525"/>
                <a:gd name="T72" fmla="*/ 38 w 2526"/>
                <a:gd name="T73" fmla="*/ 2 h 525"/>
                <a:gd name="T74" fmla="*/ 51 w 2526"/>
                <a:gd name="T7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6" h="525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CC31BED-7575-45A3-B8ED-D5155DDA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6" y="4087813"/>
              <a:ext cx="444500" cy="623888"/>
            </a:xfrm>
            <a:custGeom>
              <a:avLst/>
              <a:gdLst>
                <a:gd name="T0" fmla="*/ 121 w 2242"/>
                <a:gd name="T1" fmla="*/ 121 h 3148"/>
                <a:gd name="T2" fmla="*/ 121 w 2242"/>
                <a:gd name="T3" fmla="*/ 3027 h 3148"/>
                <a:gd name="T4" fmla="*/ 2121 w 2242"/>
                <a:gd name="T5" fmla="*/ 3027 h 3148"/>
                <a:gd name="T6" fmla="*/ 2121 w 2242"/>
                <a:gd name="T7" fmla="*/ 121 h 3148"/>
                <a:gd name="T8" fmla="*/ 121 w 2242"/>
                <a:gd name="T9" fmla="*/ 121 h 3148"/>
                <a:gd name="T10" fmla="*/ 60 w 2242"/>
                <a:gd name="T11" fmla="*/ 0 h 3148"/>
                <a:gd name="T12" fmla="*/ 2182 w 2242"/>
                <a:gd name="T13" fmla="*/ 0 h 3148"/>
                <a:gd name="T14" fmla="*/ 2201 w 2242"/>
                <a:gd name="T15" fmla="*/ 4 h 3148"/>
                <a:gd name="T16" fmla="*/ 2218 w 2242"/>
                <a:gd name="T17" fmla="*/ 12 h 3148"/>
                <a:gd name="T18" fmla="*/ 2231 w 2242"/>
                <a:gd name="T19" fmla="*/ 26 h 3148"/>
                <a:gd name="T20" fmla="*/ 2239 w 2242"/>
                <a:gd name="T21" fmla="*/ 42 h 3148"/>
                <a:gd name="T22" fmla="*/ 2242 w 2242"/>
                <a:gd name="T23" fmla="*/ 61 h 3148"/>
                <a:gd name="T24" fmla="*/ 2242 w 2242"/>
                <a:gd name="T25" fmla="*/ 3087 h 3148"/>
                <a:gd name="T26" fmla="*/ 2239 w 2242"/>
                <a:gd name="T27" fmla="*/ 3106 h 3148"/>
                <a:gd name="T28" fmla="*/ 2231 w 2242"/>
                <a:gd name="T29" fmla="*/ 3124 h 3148"/>
                <a:gd name="T30" fmla="*/ 2218 w 2242"/>
                <a:gd name="T31" fmla="*/ 3136 h 3148"/>
                <a:gd name="T32" fmla="*/ 2201 w 2242"/>
                <a:gd name="T33" fmla="*/ 3145 h 3148"/>
                <a:gd name="T34" fmla="*/ 2182 w 2242"/>
                <a:gd name="T35" fmla="*/ 3148 h 3148"/>
                <a:gd name="T36" fmla="*/ 60 w 2242"/>
                <a:gd name="T37" fmla="*/ 3148 h 3148"/>
                <a:gd name="T38" fmla="*/ 41 w 2242"/>
                <a:gd name="T39" fmla="*/ 3145 h 3148"/>
                <a:gd name="T40" fmla="*/ 25 w 2242"/>
                <a:gd name="T41" fmla="*/ 3136 h 3148"/>
                <a:gd name="T42" fmla="*/ 12 w 2242"/>
                <a:gd name="T43" fmla="*/ 3124 h 3148"/>
                <a:gd name="T44" fmla="*/ 3 w 2242"/>
                <a:gd name="T45" fmla="*/ 3106 h 3148"/>
                <a:gd name="T46" fmla="*/ 0 w 2242"/>
                <a:gd name="T47" fmla="*/ 3087 h 3148"/>
                <a:gd name="T48" fmla="*/ 0 w 2242"/>
                <a:gd name="T49" fmla="*/ 61 h 3148"/>
                <a:gd name="T50" fmla="*/ 3 w 2242"/>
                <a:gd name="T51" fmla="*/ 42 h 3148"/>
                <a:gd name="T52" fmla="*/ 12 w 2242"/>
                <a:gd name="T53" fmla="*/ 26 h 3148"/>
                <a:gd name="T54" fmla="*/ 25 w 2242"/>
                <a:gd name="T55" fmla="*/ 12 h 3148"/>
                <a:gd name="T56" fmla="*/ 41 w 2242"/>
                <a:gd name="T57" fmla="*/ 4 h 3148"/>
                <a:gd name="T58" fmla="*/ 60 w 2242"/>
                <a:gd name="T59" fmla="*/ 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2" h="3148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DE29766-AD94-41B8-A475-F67C7838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76" y="4303713"/>
              <a:ext cx="288925" cy="287338"/>
            </a:xfrm>
            <a:custGeom>
              <a:avLst/>
              <a:gdLst>
                <a:gd name="T0" fmla="*/ 607 w 1455"/>
                <a:gd name="T1" fmla="*/ 133 h 1453"/>
                <a:gd name="T2" fmla="*/ 439 w 1455"/>
                <a:gd name="T3" fmla="*/ 194 h 1453"/>
                <a:gd name="T4" fmla="*/ 300 w 1455"/>
                <a:gd name="T5" fmla="*/ 298 h 1453"/>
                <a:gd name="T6" fmla="*/ 196 w 1455"/>
                <a:gd name="T7" fmla="*/ 438 h 1453"/>
                <a:gd name="T8" fmla="*/ 134 w 1455"/>
                <a:gd name="T9" fmla="*/ 604 h 1453"/>
                <a:gd name="T10" fmla="*/ 125 w 1455"/>
                <a:gd name="T11" fmla="*/ 788 h 1453"/>
                <a:gd name="T12" fmla="*/ 170 w 1455"/>
                <a:gd name="T13" fmla="*/ 962 h 1453"/>
                <a:gd name="T14" fmla="*/ 261 w 1455"/>
                <a:gd name="T15" fmla="*/ 1111 h 1453"/>
                <a:gd name="T16" fmla="*/ 389 w 1455"/>
                <a:gd name="T17" fmla="*/ 1228 h 1453"/>
                <a:gd name="T18" fmla="*/ 548 w 1455"/>
                <a:gd name="T19" fmla="*/ 1304 h 1453"/>
                <a:gd name="T20" fmla="*/ 728 w 1455"/>
                <a:gd name="T21" fmla="*/ 1332 h 1453"/>
                <a:gd name="T22" fmla="*/ 909 w 1455"/>
                <a:gd name="T23" fmla="*/ 1304 h 1453"/>
                <a:gd name="T24" fmla="*/ 1067 w 1455"/>
                <a:gd name="T25" fmla="*/ 1228 h 1453"/>
                <a:gd name="T26" fmla="*/ 1196 w 1455"/>
                <a:gd name="T27" fmla="*/ 1111 h 1453"/>
                <a:gd name="T28" fmla="*/ 1287 w 1455"/>
                <a:gd name="T29" fmla="*/ 962 h 1453"/>
                <a:gd name="T30" fmla="*/ 1331 w 1455"/>
                <a:gd name="T31" fmla="*/ 788 h 1453"/>
                <a:gd name="T32" fmla="*/ 1322 w 1455"/>
                <a:gd name="T33" fmla="*/ 604 h 1453"/>
                <a:gd name="T34" fmla="*/ 1261 w 1455"/>
                <a:gd name="T35" fmla="*/ 438 h 1453"/>
                <a:gd name="T36" fmla="*/ 1156 w 1455"/>
                <a:gd name="T37" fmla="*/ 298 h 1453"/>
                <a:gd name="T38" fmla="*/ 1017 w 1455"/>
                <a:gd name="T39" fmla="*/ 194 h 1453"/>
                <a:gd name="T40" fmla="*/ 850 w 1455"/>
                <a:gd name="T41" fmla="*/ 133 h 1453"/>
                <a:gd name="T42" fmla="*/ 728 w 1455"/>
                <a:gd name="T43" fmla="*/ 0 h 1453"/>
                <a:gd name="T44" fmla="*/ 932 w 1455"/>
                <a:gd name="T45" fmla="*/ 28 h 1453"/>
                <a:gd name="T46" fmla="*/ 1114 w 1455"/>
                <a:gd name="T47" fmla="*/ 111 h 1453"/>
                <a:gd name="T48" fmla="*/ 1264 w 1455"/>
                <a:gd name="T49" fmla="*/ 236 h 1453"/>
                <a:gd name="T50" fmla="*/ 1377 w 1455"/>
                <a:gd name="T51" fmla="*/ 398 h 1453"/>
                <a:gd name="T52" fmla="*/ 1442 w 1455"/>
                <a:gd name="T53" fmla="*/ 589 h 1453"/>
                <a:gd name="T54" fmla="*/ 1452 w 1455"/>
                <a:gd name="T55" fmla="*/ 796 h 1453"/>
                <a:gd name="T56" fmla="*/ 1404 w 1455"/>
                <a:gd name="T57" fmla="*/ 994 h 1453"/>
                <a:gd name="T58" fmla="*/ 1307 w 1455"/>
                <a:gd name="T59" fmla="*/ 1165 h 1453"/>
                <a:gd name="T60" fmla="*/ 1167 w 1455"/>
                <a:gd name="T61" fmla="*/ 1304 h 1453"/>
                <a:gd name="T62" fmla="*/ 996 w 1455"/>
                <a:gd name="T63" fmla="*/ 1402 h 1453"/>
                <a:gd name="T64" fmla="*/ 798 w 1455"/>
                <a:gd name="T65" fmla="*/ 1449 h 1453"/>
                <a:gd name="T66" fmla="*/ 590 w 1455"/>
                <a:gd name="T67" fmla="*/ 1439 h 1453"/>
                <a:gd name="T68" fmla="*/ 400 w 1455"/>
                <a:gd name="T69" fmla="*/ 1375 h 1453"/>
                <a:gd name="T70" fmla="*/ 237 w 1455"/>
                <a:gd name="T71" fmla="*/ 1262 h 1453"/>
                <a:gd name="T72" fmla="*/ 112 w 1455"/>
                <a:gd name="T73" fmla="*/ 1111 h 1453"/>
                <a:gd name="T74" fmla="*/ 30 w 1455"/>
                <a:gd name="T75" fmla="*/ 930 h 1453"/>
                <a:gd name="T76" fmla="*/ 0 w 1455"/>
                <a:gd name="T77" fmla="*/ 726 h 1453"/>
                <a:gd name="T78" fmla="*/ 30 w 1455"/>
                <a:gd name="T79" fmla="*/ 523 h 1453"/>
                <a:gd name="T80" fmla="*/ 112 w 1455"/>
                <a:gd name="T81" fmla="*/ 341 h 1453"/>
                <a:gd name="T82" fmla="*/ 237 w 1455"/>
                <a:gd name="T83" fmla="*/ 190 h 1453"/>
                <a:gd name="T84" fmla="*/ 400 w 1455"/>
                <a:gd name="T85" fmla="*/ 78 h 1453"/>
                <a:gd name="T86" fmla="*/ 590 w 1455"/>
                <a:gd name="T87" fmla="*/ 13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3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B3812D5-5CAB-4A85-96EE-ABE4FB70D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138" y="4378325"/>
              <a:ext cx="101600" cy="142875"/>
            </a:xfrm>
            <a:custGeom>
              <a:avLst/>
              <a:gdLst>
                <a:gd name="T0" fmla="*/ 129 w 516"/>
                <a:gd name="T1" fmla="*/ 410 h 719"/>
                <a:gd name="T2" fmla="*/ 125 w 516"/>
                <a:gd name="T3" fmla="*/ 414 h 719"/>
                <a:gd name="T4" fmla="*/ 125 w 516"/>
                <a:gd name="T5" fmla="*/ 604 h 719"/>
                <a:gd name="T6" fmla="*/ 126 w 516"/>
                <a:gd name="T7" fmla="*/ 608 h 719"/>
                <a:gd name="T8" fmla="*/ 132 w 516"/>
                <a:gd name="T9" fmla="*/ 609 h 719"/>
                <a:gd name="T10" fmla="*/ 310 w 516"/>
                <a:gd name="T11" fmla="*/ 607 h 719"/>
                <a:gd name="T12" fmla="*/ 354 w 516"/>
                <a:gd name="T13" fmla="*/ 590 h 719"/>
                <a:gd name="T14" fmla="*/ 382 w 516"/>
                <a:gd name="T15" fmla="*/ 555 h 719"/>
                <a:gd name="T16" fmla="*/ 391 w 516"/>
                <a:gd name="T17" fmla="*/ 509 h 719"/>
                <a:gd name="T18" fmla="*/ 382 w 516"/>
                <a:gd name="T19" fmla="*/ 464 h 719"/>
                <a:gd name="T20" fmla="*/ 354 w 516"/>
                <a:gd name="T21" fmla="*/ 430 h 719"/>
                <a:gd name="T22" fmla="*/ 310 w 516"/>
                <a:gd name="T23" fmla="*/ 412 h 719"/>
                <a:gd name="T24" fmla="*/ 132 w 516"/>
                <a:gd name="T25" fmla="*/ 410 h 719"/>
                <a:gd name="T26" fmla="*/ 129 w 516"/>
                <a:gd name="T27" fmla="*/ 111 h 719"/>
                <a:gd name="T28" fmla="*/ 125 w 516"/>
                <a:gd name="T29" fmla="*/ 114 h 719"/>
                <a:gd name="T30" fmla="*/ 125 w 516"/>
                <a:gd name="T31" fmla="*/ 294 h 719"/>
                <a:gd name="T32" fmla="*/ 126 w 516"/>
                <a:gd name="T33" fmla="*/ 298 h 719"/>
                <a:gd name="T34" fmla="*/ 132 w 516"/>
                <a:gd name="T35" fmla="*/ 300 h 719"/>
                <a:gd name="T36" fmla="*/ 302 w 516"/>
                <a:gd name="T37" fmla="*/ 298 h 719"/>
                <a:gd name="T38" fmla="*/ 342 w 516"/>
                <a:gd name="T39" fmla="*/ 280 h 719"/>
                <a:gd name="T40" fmla="*/ 369 w 516"/>
                <a:gd name="T41" fmla="*/ 248 h 719"/>
                <a:gd name="T42" fmla="*/ 379 w 516"/>
                <a:gd name="T43" fmla="*/ 205 h 719"/>
                <a:gd name="T44" fmla="*/ 369 w 516"/>
                <a:gd name="T45" fmla="*/ 161 h 719"/>
                <a:gd name="T46" fmla="*/ 342 w 516"/>
                <a:gd name="T47" fmla="*/ 130 h 719"/>
                <a:gd name="T48" fmla="*/ 302 w 516"/>
                <a:gd name="T49" fmla="*/ 113 h 719"/>
                <a:gd name="T50" fmla="*/ 132 w 516"/>
                <a:gd name="T51" fmla="*/ 110 h 719"/>
                <a:gd name="T52" fmla="*/ 278 w 516"/>
                <a:gd name="T53" fmla="*/ 0 h 719"/>
                <a:gd name="T54" fmla="*/ 354 w 516"/>
                <a:gd name="T55" fmla="*/ 7 h 719"/>
                <a:gd name="T56" fmla="*/ 414 w 516"/>
                <a:gd name="T57" fmla="*/ 28 h 719"/>
                <a:gd name="T58" fmla="*/ 458 w 516"/>
                <a:gd name="T59" fmla="*/ 62 h 719"/>
                <a:gd name="T60" fmla="*/ 487 w 516"/>
                <a:gd name="T61" fmla="*/ 106 h 719"/>
                <a:gd name="T62" fmla="*/ 501 w 516"/>
                <a:gd name="T63" fmla="*/ 161 h 719"/>
                <a:gd name="T64" fmla="*/ 502 w 516"/>
                <a:gd name="T65" fmla="*/ 221 h 719"/>
                <a:gd name="T66" fmla="*/ 489 w 516"/>
                <a:gd name="T67" fmla="*/ 269 h 719"/>
                <a:gd name="T68" fmla="*/ 466 w 516"/>
                <a:gd name="T69" fmla="*/ 307 h 719"/>
                <a:gd name="T70" fmla="*/ 436 w 516"/>
                <a:gd name="T71" fmla="*/ 334 h 719"/>
                <a:gd name="T72" fmla="*/ 420 w 516"/>
                <a:gd name="T73" fmla="*/ 346 h 719"/>
                <a:gd name="T74" fmla="*/ 454 w 516"/>
                <a:gd name="T75" fmla="*/ 366 h 719"/>
                <a:gd name="T76" fmla="*/ 485 w 516"/>
                <a:gd name="T77" fmla="*/ 400 h 719"/>
                <a:gd name="T78" fmla="*/ 508 w 516"/>
                <a:gd name="T79" fmla="*/ 449 h 719"/>
                <a:gd name="T80" fmla="*/ 516 w 516"/>
                <a:gd name="T81" fmla="*/ 508 h 719"/>
                <a:gd name="T82" fmla="*/ 508 w 516"/>
                <a:gd name="T83" fmla="*/ 579 h 719"/>
                <a:gd name="T84" fmla="*/ 481 w 516"/>
                <a:gd name="T85" fmla="*/ 635 h 719"/>
                <a:gd name="T86" fmla="*/ 439 w 516"/>
                <a:gd name="T87" fmla="*/ 677 h 719"/>
                <a:gd name="T88" fmla="*/ 382 w 516"/>
                <a:gd name="T89" fmla="*/ 704 h 719"/>
                <a:gd name="T90" fmla="*/ 309 w 516"/>
                <a:gd name="T91" fmla="*/ 718 h 719"/>
                <a:gd name="T92" fmla="*/ 11 w 516"/>
                <a:gd name="T93" fmla="*/ 719 h 719"/>
                <a:gd name="T94" fmla="*/ 4 w 516"/>
                <a:gd name="T95" fmla="*/ 718 h 719"/>
                <a:gd name="T96" fmla="*/ 1 w 516"/>
                <a:gd name="T97" fmla="*/ 713 h 719"/>
                <a:gd name="T98" fmla="*/ 0 w 516"/>
                <a:gd name="T99" fmla="*/ 11 h 719"/>
                <a:gd name="T100" fmla="*/ 2 w 516"/>
                <a:gd name="T101" fmla="*/ 4 h 719"/>
                <a:gd name="T102" fmla="*/ 7 w 516"/>
                <a:gd name="T103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719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EAA58F1-B7E4-47C8-8E48-D4FDEDBB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351338"/>
              <a:ext cx="23813" cy="47625"/>
            </a:xfrm>
            <a:custGeom>
              <a:avLst/>
              <a:gdLst>
                <a:gd name="T0" fmla="*/ 61 w 121"/>
                <a:gd name="T1" fmla="*/ 0 h 242"/>
                <a:gd name="T2" fmla="*/ 81 w 121"/>
                <a:gd name="T3" fmla="*/ 3 h 242"/>
                <a:gd name="T4" fmla="*/ 97 w 121"/>
                <a:gd name="T5" fmla="*/ 12 h 242"/>
                <a:gd name="T6" fmla="*/ 110 w 121"/>
                <a:gd name="T7" fmla="*/ 24 h 242"/>
                <a:gd name="T8" fmla="*/ 118 w 121"/>
                <a:gd name="T9" fmla="*/ 42 h 242"/>
                <a:gd name="T10" fmla="*/ 121 w 121"/>
                <a:gd name="T11" fmla="*/ 61 h 242"/>
                <a:gd name="T12" fmla="*/ 121 w 121"/>
                <a:gd name="T13" fmla="*/ 182 h 242"/>
                <a:gd name="T14" fmla="*/ 118 w 121"/>
                <a:gd name="T15" fmla="*/ 200 h 242"/>
                <a:gd name="T16" fmla="*/ 110 w 121"/>
                <a:gd name="T17" fmla="*/ 218 h 242"/>
                <a:gd name="T18" fmla="*/ 97 w 121"/>
                <a:gd name="T19" fmla="*/ 230 h 242"/>
                <a:gd name="T20" fmla="*/ 81 w 121"/>
                <a:gd name="T21" fmla="*/ 239 h 242"/>
                <a:gd name="T22" fmla="*/ 61 w 121"/>
                <a:gd name="T23" fmla="*/ 242 h 242"/>
                <a:gd name="T24" fmla="*/ 42 w 121"/>
                <a:gd name="T25" fmla="*/ 239 h 242"/>
                <a:gd name="T26" fmla="*/ 26 w 121"/>
                <a:gd name="T27" fmla="*/ 230 h 242"/>
                <a:gd name="T28" fmla="*/ 12 w 121"/>
                <a:gd name="T29" fmla="*/ 218 h 242"/>
                <a:gd name="T30" fmla="*/ 3 w 121"/>
                <a:gd name="T31" fmla="*/ 200 h 242"/>
                <a:gd name="T32" fmla="*/ 0 w 121"/>
                <a:gd name="T33" fmla="*/ 182 h 242"/>
                <a:gd name="T34" fmla="*/ 0 w 121"/>
                <a:gd name="T35" fmla="*/ 61 h 242"/>
                <a:gd name="T36" fmla="*/ 3 w 121"/>
                <a:gd name="T37" fmla="*/ 42 h 242"/>
                <a:gd name="T38" fmla="*/ 12 w 121"/>
                <a:gd name="T39" fmla="*/ 24 h 242"/>
                <a:gd name="T40" fmla="*/ 26 w 121"/>
                <a:gd name="T41" fmla="*/ 12 h 242"/>
                <a:gd name="T42" fmla="*/ 42 w 121"/>
                <a:gd name="T43" fmla="*/ 3 h 242"/>
                <a:gd name="T44" fmla="*/ 61 w 121"/>
                <a:gd name="T4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4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BDBAA86-9772-4CDE-99AD-FF2B839E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506913"/>
              <a:ext cx="23813" cy="36513"/>
            </a:xfrm>
            <a:custGeom>
              <a:avLst/>
              <a:gdLst>
                <a:gd name="T0" fmla="*/ 61 w 121"/>
                <a:gd name="T1" fmla="*/ 0 h 182"/>
                <a:gd name="T2" fmla="*/ 81 w 121"/>
                <a:gd name="T3" fmla="*/ 3 h 182"/>
                <a:gd name="T4" fmla="*/ 97 w 121"/>
                <a:gd name="T5" fmla="*/ 12 h 182"/>
                <a:gd name="T6" fmla="*/ 110 w 121"/>
                <a:gd name="T7" fmla="*/ 25 h 182"/>
                <a:gd name="T8" fmla="*/ 118 w 121"/>
                <a:gd name="T9" fmla="*/ 42 h 182"/>
                <a:gd name="T10" fmla="*/ 121 w 121"/>
                <a:gd name="T11" fmla="*/ 60 h 182"/>
                <a:gd name="T12" fmla="*/ 121 w 121"/>
                <a:gd name="T13" fmla="*/ 121 h 182"/>
                <a:gd name="T14" fmla="*/ 118 w 121"/>
                <a:gd name="T15" fmla="*/ 140 h 182"/>
                <a:gd name="T16" fmla="*/ 110 w 121"/>
                <a:gd name="T17" fmla="*/ 156 h 182"/>
                <a:gd name="T18" fmla="*/ 97 w 121"/>
                <a:gd name="T19" fmla="*/ 169 h 182"/>
                <a:gd name="T20" fmla="*/ 81 w 121"/>
                <a:gd name="T21" fmla="*/ 178 h 182"/>
                <a:gd name="T22" fmla="*/ 61 w 121"/>
                <a:gd name="T23" fmla="*/ 182 h 182"/>
                <a:gd name="T24" fmla="*/ 42 w 121"/>
                <a:gd name="T25" fmla="*/ 178 h 182"/>
                <a:gd name="T26" fmla="*/ 26 w 121"/>
                <a:gd name="T27" fmla="*/ 169 h 182"/>
                <a:gd name="T28" fmla="*/ 12 w 121"/>
                <a:gd name="T29" fmla="*/ 156 h 182"/>
                <a:gd name="T30" fmla="*/ 3 w 121"/>
                <a:gd name="T31" fmla="*/ 140 h 182"/>
                <a:gd name="T32" fmla="*/ 0 w 121"/>
                <a:gd name="T33" fmla="*/ 121 h 182"/>
                <a:gd name="T34" fmla="*/ 0 w 121"/>
                <a:gd name="T35" fmla="*/ 60 h 182"/>
                <a:gd name="T36" fmla="*/ 3 w 121"/>
                <a:gd name="T37" fmla="*/ 42 h 182"/>
                <a:gd name="T38" fmla="*/ 12 w 121"/>
                <a:gd name="T39" fmla="*/ 25 h 182"/>
                <a:gd name="T40" fmla="*/ 26 w 121"/>
                <a:gd name="T41" fmla="*/ 12 h 182"/>
                <a:gd name="T42" fmla="*/ 42 w 121"/>
                <a:gd name="T43" fmla="*/ 3 h 182"/>
                <a:gd name="T44" fmla="*/ 61 w 121"/>
                <a:gd name="T4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8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02C9BB4-D0D6-4577-94E3-7E1D887C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990975"/>
              <a:ext cx="217488" cy="215900"/>
            </a:xfrm>
            <a:custGeom>
              <a:avLst/>
              <a:gdLst>
                <a:gd name="T0" fmla="*/ 605 w 1091"/>
                <a:gd name="T1" fmla="*/ 3 h 1090"/>
                <a:gd name="T2" fmla="*/ 718 w 1091"/>
                <a:gd name="T3" fmla="*/ 28 h 1090"/>
                <a:gd name="T4" fmla="*/ 821 w 1091"/>
                <a:gd name="T5" fmla="*/ 75 h 1090"/>
                <a:gd name="T6" fmla="*/ 911 w 1091"/>
                <a:gd name="T7" fmla="*/ 141 h 1090"/>
                <a:gd name="T8" fmla="*/ 986 w 1091"/>
                <a:gd name="T9" fmla="*/ 223 h 1090"/>
                <a:gd name="T10" fmla="*/ 1042 w 1091"/>
                <a:gd name="T11" fmla="*/ 320 h 1090"/>
                <a:gd name="T12" fmla="*/ 1079 w 1091"/>
                <a:gd name="T13" fmla="*/ 428 h 1090"/>
                <a:gd name="T14" fmla="*/ 1091 w 1091"/>
                <a:gd name="T15" fmla="*/ 545 h 1090"/>
                <a:gd name="T16" fmla="*/ 1087 w 1091"/>
                <a:gd name="T17" fmla="*/ 1048 h 1090"/>
                <a:gd name="T18" fmla="*/ 1066 w 1091"/>
                <a:gd name="T19" fmla="*/ 1077 h 1090"/>
                <a:gd name="T20" fmla="*/ 1030 w 1091"/>
                <a:gd name="T21" fmla="*/ 1090 h 1090"/>
                <a:gd name="T22" fmla="*/ 995 w 1091"/>
                <a:gd name="T23" fmla="*/ 1077 h 1090"/>
                <a:gd name="T24" fmla="*/ 973 w 1091"/>
                <a:gd name="T25" fmla="*/ 1048 h 1090"/>
                <a:gd name="T26" fmla="*/ 969 w 1091"/>
                <a:gd name="T27" fmla="*/ 545 h 1090"/>
                <a:gd name="T28" fmla="*/ 956 w 1091"/>
                <a:gd name="T29" fmla="*/ 440 h 1090"/>
                <a:gd name="T30" fmla="*/ 920 w 1091"/>
                <a:gd name="T31" fmla="*/ 346 h 1090"/>
                <a:gd name="T32" fmla="*/ 863 w 1091"/>
                <a:gd name="T33" fmla="*/ 263 h 1090"/>
                <a:gd name="T34" fmla="*/ 788 w 1091"/>
                <a:gd name="T35" fmla="*/ 197 h 1090"/>
                <a:gd name="T36" fmla="*/ 698 w 1091"/>
                <a:gd name="T37" fmla="*/ 150 h 1090"/>
                <a:gd name="T38" fmla="*/ 598 w 1091"/>
                <a:gd name="T39" fmla="*/ 124 h 1090"/>
                <a:gd name="T40" fmla="*/ 492 w 1091"/>
                <a:gd name="T41" fmla="*/ 124 h 1090"/>
                <a:gd name="T42" fmla="*/ 392 w 1091"/>
                <a:gd name="T43" fmla="*/ 150 h 1090"/>
                <a:gd name="T44" fmla="*/ 303 w 1091"/>
                <a:gd name="T45" fmla="*/ 197 h 1090"/>
                <a:gd name="T46" fmla="*/ 229 w 1091"/>
                <a:gd name="T47" fmla="*/ 263 h 1090"/>
                <a:gd name="T48" fmla="*/ 170 w 1091"/>
                <a:gd name="T49" fmla="*/ 346 h 1090"/>
                <a:gd name="T50" fmla="*/ 134 w 1091"/>
                <a:gd name="T51" fmla="*/ 440 h 1090"/>
                <a:gd name="T52" fmla="*/ 121 w 1091"/>
                <a:gd name="T53" fmla="*/ 545 h 1090"/>
                <a:gd name="T54" fmla="*/ 118 w 1091"/>
                <a:gd name="T55" fmla="*/ 1048 h 1090"/>
                <a:gd name="T56" fmla="*/ 97 w 1091"/>
                <a:gd name="T57" fmla="*/ 1077 h 1090"/>
                <a:gd name="T58" fmla="*/ 60 w 1091"/>
                <a:gd name="T59" fmla="*/ 1090 h 1090"/>
                <a:gd name="T60" fmla="*/ 25 w 1091"/>
                <a:gd name="T61" fmla="*/ 1077 h 1090"/>
                <a:gd name="T62" fmla="*/ 3 w 1091"/>
                <a:gd name="T63" fmla="*/ 1048 h 1090"/>
                <a:gd name="T64" fmla="*/ 0 w 1091"/>
                <a:gd name="T65" fmla="*/ 545 h 1090"/>
                <a:gd name="T66" fmla="*/ 13 w 1091"/>
                <a:gd name="T67" fmla="*/ 428 h 1090"/>
                <a:gd name="T68" fmla="*/ 48 w 1091"/>
                <a:gd name="T69" fmla="*/ 320 h 1090"/>
                <a:gd name="T70" fmla="*/ 105 w 1091"/>
                <a:gd name="T71" fmla="*/ 223 h 1090"/>
                <a:gd name="T72" fmla="*/ 180 w 1091"/>
                <a:gd name="T73" fmla="*/ 141 h 1090"/>
                <a:gd name="T74" fmla="*/ 271 w 1091"/>
                <a:gd name="T75" fmla="*/ 75 h 1090"/>
                <a:gd name="T76" fmla="*/ 373 w 1091"/>
                <a:gd name="T77" fmla="*/ 28 h 1090"/>
                <a:gd name="T78" fmla="*/ 486 w 1091"/>
                <a:gd name="T7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1" h="1090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36E7F0A-714E-479B-AA90-095FF780F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61207"/>
              </p:ext>
            </p:extLst>
          </p:nvPr>
        </p:nvGraphicFramePr>
        <p:xfrm>
          <a:off x="5154236" y="1720273"/>
          <a:ext cx="3595127" cy="276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2501280" progId="Photoshop.Image.7">
                  <p:embed/>
                </p:oleObj>
              </mc:Choice>
              <mc:Fallback>
                <p:oleObj name="Image" r:id="rId3" imgW="3250440" imgH="250128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4236" y="1720273"/>
                        <a:ext cx="3595127" cy="276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E8404C-A156-4E06-ACF5-B688A0B9B527}"/>
              </a:ext>
            </a:extLst>
          </p:cNvPr>
          <p:cNvSpPr txBox="1"/>
          <p:nvPr/>
        </p:nvSpPr>
        <p:spPr>
          <a:xfrm>
            <a:off x="878285" y="2108978"/>
            <a:ext cx="38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Soup Analogy</a:t>
            </a:r>
          </a:p>
        </p:txBody>
      </p: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7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284D55EF-CE5A-46F6-8BCA-9ACF4F0FE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1"/>
            <a:ext cx="9143999" cy="5143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683AA-861B-4510-B874-2D67B1BDBF1F}"/>
              </a:ext>
            </a:extLst>
          </p:cNvPr>
          <p:cNvSpPr txBox="1"/>
          <p:nvPr/>
        </p:nvSpPr>
        <p:spPr>
          <a:xfrm>
            <a:off x="417443" y="2279362"/>
            <a:ext cx="832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Reason Behind Hypothesis Testing ?</a:t>
            </a:r>
          </a:p>
        </p:txBody>
      </p:sp>
    </p:spTree>
    <p:extLst>
      <p:ext uri="{BB962C8B-B14F-4D97-AF65-F5344CB8AC3E}">
        <p14:creationId xmlns:p14="http://schemas.microsoft.com/office/powerpoint/2010/main" val="51400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Build Assumptions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Video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10196</TotalTime>
  <Words>60</Words>
  <Application>Microsoft Office PowerPoint</Application>
  <PresentationFormat>On-screen Show (16:9)</PresentationFormat>
  <Paragraphs>18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Wingdings</vt:lpstr>
      <vt:lpstr>Basic Slide Master</vt:lpstr>
      <vt:lpstr>Image</vt:lpstr>
      <vt:lpstr>PowerPoint Presentation</vt:lpstr>
      <vt:lpstr>Essential Steps For Applied Statistics</vt:lpstr>
      <vt:lpstr>What You Will Learn</vt:lpstr>
      <vt:lpstr>Why Sampling?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832</cp:revision>
  <dcterms:created xsi:type="dcterms:W3CDTF">2017-10-12T21:25:20Z</dcterms:created>
  <dcterms:modified xsi:type="dcterms:W3CDTF">2021-01-19T16:00:36Z</dcterms:modified>
</cp:coreProperties>
</file>