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7"/>
  </p:notesMasterIdLst>
  <p:handoutMasterIdLst>
    <p:handoutMasterId r:id="rId8"/>
  </p:handoutMasterIdLst>
  <p:sldIdLst>
    <p:sldId id="1377" r:id="rId2"/>
    <p:sldId id="1196" r:id="rId3"/>
    <p:sldId id="1379" r:id="rId4"/>
    <p:sldId id="264" r:id="rId5"/>
    <p:sldId id="1374" r:id="rId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96" d="100"/>
          <a:sy n="96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5951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810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  <p:sldLayoutId id="2147484004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text, indoor, computer, desk&#10;&#10;Description automatically generated">
            <a:extLst>
              <a:ext uri="{FF2B5EF4-FFF2-40B4-BE49-F238E27FC236}">
                <a16:creationId xmlns:a16="http://schemas.microsoft.com/office/drawing/2014/main" id="{3D39B42D-E9E6-4621-9197-752EF19815B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79513" y="-2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5" name="Half Frame 4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Half Frame 5"/>
            <p:cNvSpPr/>
            <p:nvPr/>
          </p:nvSpPr>
          <p:spPr>
            <a:xfrm flipH="1" flipV="1">
              <a:off x="6238065" y="1924049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Inhaltsplatzhalter 4"/>
          <p:cNvSpPr txBox="1">
            <a:spLocks/>
          </p:cNvSpPr>
          <p:nvPr/>
        </p:nvSpPr>
        <p:spPr>
          <a:xfrm>
            <a:off x="1468876" y="1962350"/>
            <a:ext cx="6206246" cy="6093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/>
              <a:t>How to build Assumption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727A18-A039-425D-AFFF-4860DDDBB2E6}"/>
              </a:ext>
            </a:extLst>
          </p:cNvPr>
          <p:cNvSpPr txBox="1"/>
          <p:nvPr/>
        </p:nvSpPr>
        <p:spPr>
          <a:xfrm>
            <a:off x="4935277" y="2684113"/>
            <a:ext cx="2395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Section  1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Video 1.2</a:t>
            </a:r>
          </a:p>
        </p:txBody>
      </p:sp>
    </p:spTree>
    <p:extLst>
      <p:ext uri="{BB962C8B-B14F-4D97-AF65-F5344CB8AC3E}">
        <p14:creationId xmlns:p14="http://schemas.microsoft.com/office/powerpoint/2010/main" val="1546704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text, indoor, computer, desk&#10;&#10;Description automatically generated">
            <a:extLst>
              <a:ext uri="{FF2B5EF4-FFF2-40B4-BE49-F238E27FC236}">
                <a16:creationId xmlns:a16="http://schemas.microsoft.com/office/drawing/2014/main" id="{87F9A182-175C-4BD4-A63B-F0337F9028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" y="-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680" y="1956195"/>
            <a:ext cx="8230639" cy="123110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Let’s Explore by understanding our clients problem statement</a:t>
            </a:r>
            <a:endParaRPr lang="en-US" sz="40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026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indoor, computer, desk&#10;&#10;Description automatically generated">
            <a:extLst>
              <a:ext uri="{FF2B5EF4-FFF2-40B4-BE49-F238E27FC236}">
                <a16:creationId xmlns:a16="http://schemas.microsoft.com/office/drawing/2014/main" id="{88DF5CD3-7E9C-4FE6-8E3A-4EFAD284AD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6" y="2079306"/>
            <a:ext cx="8248247" cy="9848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Let’s visualize 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</a:rPr>
              <a:t>y = mx + c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" y="489215"/>
            <a:ext cx="9144000" cy="4088907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" sz="3200" dirty="0">
                <a:solidFill>
                  <a:schemeClr val="bg1"/>
                </a:solidFill>
              </a:rPr>
              <a:t>Why do we need machine learning?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text, indoor, computer, desk&#10;&#10;Description automatically generated">
            <a:extLst>
              <a:ext uri="{FF2B5EF4-FFF2-40B4-BE49-F238E27FC236}">
                <a16:creationId xmlns:a16="http://schemas.microsoft.com/office/drawing/2014/main" id="{444C4AD7-0811-47CC-BB91-24C9C8508ED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0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1540565" y="1412006"/>
            <a:ext cx="740702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D</a:t>
            </a:r>
            <a:r>
              <a:rPr lang="en" sz="4400" b="1" dirty="0">
                <a:solidFill>
                  <a:schemeClr val="bg2"/>
                </a:solidFill>
              </a:rPr>
              <a:t>eep dive into  CLT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95603" y="2264287"/>
            <a:ext cx="466375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000" dirty="0">
                <a:solidFill>
                  <a:schemeClr val="bg2"/>
                </a:solidFill>
              </a:rPr>
              <a:t>Next Section</a:t>
            </a:r>
            <a:endParaRPr lang="en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10204</TotalTime>
  <Words>46</Words>
  <Application>Microsoft Office PowerPoint</Application>
  <PresentationFormat>On-screen Show (16:9)</PresentationFormat>
  <Paragraphs>10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Wingdings</vt:lpstr>
      <vt:lpstr>Basic Slide Master</vt:lpstr>
      <vt:lpstr>PowerPoint Presentation</vt:lpstr>
      <vt:lpstr>PowerPoint Presentation</vt:lpstr>
      <vt:lpstr>PowerPoint Presentation</vt:lpstr>
      <vt:lpstr>Why do we need machine learning?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sahil rawat</cp:lastModifiedBy>
  <cp:revision>832</cp:revision>
  <dcterms:created xsi:type="dcterms:W3CDTF">2017-10-12T21:25:20Z</dcterms:created>
  <dcterms:modified xsi:type="dcterms:W3CDTF">2021-01-19T15:58:48Z</dcterms:modified>
</cp:coreProperties>
</file>