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1377" r:id="rId2"/>
    <p:sldId id="1196" r:id="rId3"/>
    <p:sldId id="1379" r:id="rId4"/>
    <p:sldId id="264" r:id="rId5"/>
    <p:sldId id="1381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49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Why Statistic is Important?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886905" y="2652444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Section  1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1.0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7F9A182-175C-4BD4-A63B-F0337F9028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630" y="701735"/>
            <a:ext cx="8300213" cy="98251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</a:rPr>
              <a:t>If you wont to cook     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86182"/>
            <a:ext cx="823063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</a:rPr>
              <a:t>Food Analogy</a:t>
            </a:r>
            <a:endParaRPr lang="en-US" sz="4000" b="1" u="sng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D180F-C596-465E-88C2-0A036528B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37" y="1037261"/>
            <a:ext cx="631682" cy="486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58E07E-C8BB-4D3D-9B11-1C9D493C2B44}"/>
              </a:ext>
            </a:extLst>
          </p:cNvPr>
          <p:cNvSpPr txBox="1"/>
          <p:nvPr/>
        </p:nvSpPr>
        <p:spPr>
          <a:xfrm>
            <a:off x="456161" y="2382153"/>
            <a:ext cx="823063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</a:rPr>
              <a:t>Travel Analogy</a:t>
            </a:r>
            <a:endParaRPr lang="en-US" sz="4000" b="1" u="sng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DA7FF-1A82-4AFF-BA58-3EB0D043BA18}"/>
              </a:ext>
            </a:extLst>
          </p:cNvPr>
          <p:cNvSpPr/>
          <p:nvPr/>
        </p:nvSpPr>
        <p:spPr>
          <a:xfrm>
            <a:off x="1032606" y="3204354"/>
            <a:ext cx="8300213" cy="6588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If you wont to plan your Vacation to Himachal?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8DF5CD3-7E9C-4FE6-8E3A-4EFAD284AD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17030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 Research about the process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 Collect information based on your needs.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 Analyze what you want 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 Interpret your research to get what you are looking  for.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Analysis From Analogies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" y="489215"/>
            <a:ext cx="9144000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bg1"/>
                </a:solidFill>
              </a:rPr>
              <a:t>Statistic is Not All About Applying 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1446145" y="3293269"/>
            <a:ext cx="649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Of the people learn statistic but they fail to apply in practical manner</a:t>
            </a: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Essential of Statistics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10196</TotalTime>
  <Words>110</Words>
  <Application>Microsoft Office PowerPoint</Application>
  <PresentationFormat>On-screen Show (16:9)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Statistic is Not All About Applying Techniques</vt:lpstr>
      <vt:lpstr>+80%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832</cp:revision>
  <dcterms:created xsi:type="dcterms:W3CDTF">2017-10-12T21:25:20Z</dcterms:created>
  <dcterms:modified xsi:type="dcterms:W3CDTF">2021-01-19T16:01:20Z</dcterms:modified>
</cp:coreProperties>
</file>