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7"/>
  </p:notesMasterIdLst>
  <p:handoutMasterIdLst>
    <p:handoutMasterId r:id="rId8"/>
  </p:handoutMasterIdLst>
  <p:sldIdLst>
    <p:sldId id="1377" r:id="rId2"/>
    <p:sldId id="1196" r:id="rId3"/>
    <p:sldId id="1379" r:id="rId4"/>
    <p:sldId id="264" r:id="rId5"/>
    <p:sldId id="1374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50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How to build Assumption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1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Video 1.1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7F9A182-175C-4BD4-A63B-F0337F9028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680" y="1956195"/>
            <a:ext cx="8230639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Let’s Explore by understanding our clients problem statement</a:t>
            </a:r>
            <a:endParaRPr lang="en-US" sz="4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88DF5CD3-7E9C-4FE6-8E3A-4EFAD284AD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6" y="2079306"/>
            <a:ext cx="8248247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Let’s visualize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y = mx + c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" y="489215"/>
            <a:ext cx="9144000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bg1"/>
                </a:solidFill>
              </a:rPr>
              <a:t>Why do we need machine learning?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D</a:t>
            </a:r>
            <a:r>
              <a:rPr lang="en" sz="4400" b="1" dirty="0">
                <a:solidFill>
                  <a:schemeClr val="bg2"/>
                </a:solidFill>
              </a:rPr>
              <a:t>eep dive into  CLT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Section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10204</TotalTime>
  <Words>46</Words>
  <Application>Microsoft Office PowerPoint</Application>
  <PresentationFormat>On-screen Show (16:9)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Why do we need machine learning?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Rahul Kumar</cp:lastModifiedBy>
  <cp:revision>833</cp:revision>
  <dcterms:created xsi:type="dcterms:W3CDTF">2017-10-12T21:25:20Z</dcterms:created>
  <dcterms:modified xsi:type="dcterms:W3CDTF">2021-03-23T06:01:05Z</dcterms:modified>
</cp:coreProperties>
</file>