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196" r:id="rId3"/>
    <p:sldId id="1379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79513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657652"/>
            <a:ext cx="6206246" cy="12187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What is CLT &amp; it’s Importance?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935277" y="2684113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2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2.0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7F9A182-175C-4BD4-A63B-F0337F9028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80" y="1956195"/>
            <a:ext cx="8230639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Why Do We Care About Normal Distribution?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8DF5CD3-7E9C-4FE6-8E3A-4EFAD284AD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4CFEF-83D2-469C-A531-981798B15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96" y="904458"/>
            <a:ext cx="6464808" cy="38265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088CC1-07A7-4A6F-A283-8421A562943A}"/>
              </a:ext>
            </a:extLst>
          </p:cNvPr>
          <p:cNvSpPr txBox="1"/>
          <p:nvPr/>
        </p:nvSpPr>
        <p:spPr>
          <a:xfrm>
            <a:off x="1252330" y="89452"/>
            <a:ext cx="668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Empirical Rule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Essential of CLT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Video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10277</TotalTime>
  <Words>26</Words>
  <Application>Microsoft Office PowerPoint</Application>
  <PresentationFormat>On-screen Show (16:9)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836</cp:revision>
  <dcterms:created xsi:type="dcterms:W3CDTF">2017-10-12T21:25:20Z</dcterms:created>
  <dcterms:modified xsi:type="dcterms:W3CDTF">2021-01-25T13:25:44Z</dcterms:modified>
</cp:coreProperties>
</file>