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5"/>
  </p:notesMasterIdLst>
  <p:handoutMasterIdLst>
    <p:handoutMasterId r:id="rId6"/>
  </p:handoutMasterIdLst>
  <p:sldIdLst>
    <p:sldId id="1377" r:id="rId2"/>
    <p:sldId id="1196" r:id="rId3"/>
    <p:sldId id="1374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96" d="100"/>
          <a:sy n="9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3D39B42D-E9E6-4621-9197-752EF19815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79513" y="-2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962350"/>
            <a:ext cx="6206246" cy="6093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/>
              <a:t>Better Practice Of CLT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27A18-A039-425D-AFFF-4860DDDBB2E6}"/>
              </a:ext>
            </a:extLst>
          </p:cNvPr>
          <p:cNvSpPr txBox="1"/>
          <p:nvPr/>
        </p:nvSpPr>
        <p:spPr>
          <a:xfrm>
            <a:off x="4935277" y="2684113"/>
            <a:ext cx="239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Section  2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Video 2.3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87F9A182-175C-4BD4-A63B-F0337F9028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680" y="1956195"/>
            <a:ext cx="8230639" cy="12311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Let’s explore with </a:t>
            </a:r>
            <a:r>
              <a:rPr lang="en-US" sz="4000" b="1">
                <a:solidFill>
                  <a:schemeClr val="bg1"/>
                </a:solidFill>
              </a:rPr>
              <a:t>practical Implementation</a:t>
            </a:r>
            <a:endParaRPr lang="en-US" sz="4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444C4AD7-0811-47CC-BB91-24C9C8508E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0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484640" y="1412006"/>
            <a:ext cx="846295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Applied Skewness &amp; Kurtosis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95603" y="2264287"/>
            <a:ext cx="46637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dirty="0">
                <a:solidFill>
                  <a:schemeClr val="bg2"/>
                </a:solidFill>
              </a:rPr>
              <a:t>Section 3.0</a:t>
            </a:r>
            <a:endParaRPr lang="e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10318</TotalTime>
  <Words>19</Words>
  <Application>Microsoft Office PowerPoint</Application>
  <PresentationFormat>On-screen Show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sahil rawat</cp:lastModifiedBy>
  <cp:revision>837</cp:revision>
  <dcterms:created xsi:type="dcterms:W3CDTF">2017-10-12T21:25:20Z</dcterms:created>
  <dcterms:modified xsi:type="dcterms:W3CDTF">2021-01-26T12:03:14Z</dcterms:modified>
</cp:coreProperties>
</file>