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3"/>
  </p:notesMasterIdLst>
  <p:handoutMasterIdLst>
    <p:handoutMasterId r:id="rId34"/>
  </p:handoutMasterIdLst>
  <p:sldIdLst>
    <p:sldId id="1377" r:id="rId2"/>
    <p:sldId id="1378" r:id="rId3"/>
    <p:sldId id="1382" r:id="rId4"/>
    <p:sldId id="1379" r:id="rId5"/>
    <p:sldId id="1374" r:id="rId6"/>
    <p:sldId id="1388" r:id="rId7"/>
    <p:sldId id="1403" r:id="rId8"/>
    <p:sldId id="1391" r:id="rId9"/>
    <p:sldId id="1392" r:id="rId10"/>
    <p:sldId id="1404" r:id="rId11"/>
    <p:sldId id="1396" r:id="rId12"/>
    <p:sldId id="1395" r:id="rId13"/>
    <p:sldId id="1405" r:id="rId14"/>
    <p:sldId id="1394" r:id="rId15"/>
    <p:sldId id="1397" r:id="rId16"/>
    <p:sldId id="1398" r:id="rId17"/>
    <p:sldId id="1399" r:id="rId18"/>
    <p:sldId id="1400" r:id="rId19"/>
    <p:sldId id="1401" r:id="rId20"/>
    <p:sldId id="1402" r:id="rId21"/>
    <p:sldId id="1393" r:id="rId22"/>
    <p:sldId id="1389" r:id="rId23"/>
    <p:sldId id="264" r:id="rId24"/>
    <p:sldId id="1381" r:id="rId25"/>
    <p:sldId id="1390" r:id="rId26"/>
    <p:sldId id="1383" r:id="rId27"/>
    <p:sldId id="1384" r:id="rId28"/>
    <p:sldId id="1385" r:id="rId29"/>
    <p:sldId id="1386" r:id="rId30"/>
    <p:sldId id="1207" r:id="rId31"/>
    <p:sldId id="1387" r:id="rId3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434" autoAdjust="0"/>
  </p:normalViewPr>
  <p:slideViewPr>
    <p:cSldViewPr snapToGrid="0">
      <p:cViewPr varScale="1">
        <p:scale>
          <a:sx n="132" d="100"/>
          <a:sy n="132" d="100"/>
        </p:scale>
        <p:origin x="86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3948" r:id="rId3"/>
    <p:sldLayoutId id="2147484003" r:id="rId4"/>
    <p:sldLayoutId id="214748400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CRUD Operations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7446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Data Set Based (</a:t>
            </a:r>
            <a:r>
              <a:rPr lang="en-US" sz="1600" dirty="0" err="1">
                <a:solidFill>
                  <a:schemeClr val="bg1"/>
                </a:solidFill>
              </a:rPr>
              <a:t>DbSet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Single() – returns single matching instance or throws exception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FirstOrDefault</a:t>
            </a:r>
            <a:r>
              <a:rPr lang="en-US" sz="1600" dirty="0">
                <a:solidFill>
                  <a:schemeClr val="bg1"/>
                </a:solidFill>
              </a:rPr>
              <a:t>() – single matching instance or null  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Return </a:t>
            </a:r>
            <a:r>
              <a:rPr lang="en-US" sz="1600" dirty="0" err="1">
                <a:solidFill>
                  <a:schemeClr val="bg1"/>
                </a:solidFill>
              </a:rPr>
              <a:t>IEnumerable</a:t>
            </a:r>
            <a:r>
              <a:rPr lang="en-US" sz="1600" dirty="0">
                <a:solidFill>
                  <a:schemeClr val="bg1"/>
                </a:solidFill>
              </a:rPr>
              <a:t>&lt;Entity&gt;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Fluent Design Pattern (method chaining)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Data Retrieval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40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Update Data in a Repository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184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How to Update Data in a Repository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4.4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003114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Update Entire Entity (all Properties) – supply Entity Instance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Update Selective Properties – Find then Update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Remember to call </a:t>
            </a:r>
            <a:r>
              <a:rPr lang="en-US" sz="1600" dirty="0" err="1">
                <a:solidFill>
                  <a:schemeClr val="bg1"/>
                </a:solidFill>
              </a:rPr>
              <a:t>SaveChanges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Note: Change Tracking between calls on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instance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Data Update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04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Remove Data from a Repository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26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How to Remote Data from a Repository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4.5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3931739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Read Related Data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826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Read Related Data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4.6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2255131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Perform a Search with Result List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06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How to Perform a Search with Result List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4.7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030191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Understanding </a:t>
            </a:r>
            <a:r>
              <a:rPr lang="en-US" sz="4400" b="1" dirty="0" err="1">
                <a:solidFill>
                  <a:schemeClr val="bg1"/>
                </a:solidFill>
              </a:rPr>
              <a:t>DbContext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4.1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13508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SINGLE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29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746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Multi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59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746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Multi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78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A key point (or issue)!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+80%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That’s how much more effective slides like this can be</a:t>
            </a:r>
            <a:br>
              <a:rPr lang="en" sz="1400" dirty="0">
                <a:solidFill>
                  <a:schemeClr val="bg1"/>
                </a:solidFill>
              </a:rPr>
            </a:br>
            <a:r>
              <a:rPr lang="en" sz="1400" dirty="0">
                <a:solidFill>
                  <a:schemeClr val="bg1"/>
                </a:solidFill>
              </a:rPr>
              <a:t>at communicating key figures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5696917-3D3B-49C8-80C9-805F14B11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8391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UI/UX Design</a:t>
            </a:r>
            <a:br>
              <a:rPr lang="en-US" sz="1600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8391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Online Marketing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14286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Development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14286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SEO &amp; SEM</a:t>
            </a:r>
            <a:br>
              <a:rPr lang="en-US" sz="1600" dirty="0">
                <a:solidFill>
                  <a:schemeClr val="accent3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139A4D-6ABF-4D45-96A7-DB3AA2AFA200}"/>
              </a:ext>
            </a:extLst>
          </p:cNvPr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  <a:solidFill>
            <a:schemeClr val="bg1">
              <a:lumMod val="50000"/>
            </a:schemeClr>
          </a:solidFill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20F84B95-51DB-490D-A3A9-73804675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7862" y="5230813"/>
              <a:ext cx="974725" cy="1455738"/>
            </a:xfrm>
            <a:custGeom>
              <a:avLst/>
              <a:gdLst>
                <a:gd name="T0" fmla="*/ 349 w 1227"/>
                <a:gd name="T1" fmla="*/ 0 h 1834"/>
                <a:gd name="T2" fmla="*/ 387 w 1227"/>
                <a:gd name="T3" fmla="*/ 3 h 1834"/>
                <a:gd name="T4" fmla="*/ 424 w 1227"/>
                <a:gd name="T5" fmla="*/ 13 h 1834"/>
                <a:gd name="T6" fmla="*/ 460 w 1227"/>
                <a:gd name="T7" fmla="*/ 28 h 1834"/>
                <a:gd name="T8" fmla="*/ 492 w 1227"/>
                <a:gd name="T9" fmla="*/ 49 h 1834"/>
                <a:gd name="T10" fmla="*/ 521 w 1227"/>
                <a:gd name="T11" fmla="*/ 73 h 1834"/>
                <a:gd name="T12" fmla="*/ 547 w 1227"/>
                <a:gd name="T13" fmla="*/ 103 h 1834"/>
                <a:gd name="T14" fmla="*/ 568 w 1227"/>
                <a:gd name="T15" fmla="*/ 137 h 1834"/>
                <a:gd name="T16" fmla="*/ 1200 w 1227"/>
                <a:gd name="T17" fmla="*/ 1407 h 1834"/>
                <a:gd name="T18" fmla="*/ 1216 w 1227"/>
                <a:gd name="T19" fmla="*/ 1444 h 1834"/>
                <a:gd name="T20" fmla="*/ 1225 w 1227"/>
                <a:gd name="T21" fmla="*/ 1483 h 1834"/>
                <a:gd name="T22" fmla="*/ 1227 w 1227"/>
                <a:gd name="T23" fmla="*/ 1521 h 1834"/>
                <a:gd name="T24" fmla="*/ 1223 w 1227"/>
                <a:gd name="T25" fmla="*/ 1560 h 1834"/>
                <a:gd name="T26" fmla="*/ 1214 w 1227"/>
                <a:gd name="T27" fmla="*/ 1597 h 1834"/>
                <a:gd name="T28" fmla="*/ 1199 w 1227"/>
                <a:gd name="T29" fmla="*/ 1632 h 1834"/>
                <a:gd name="T30" fmla="*/ 1178 w 1227"/>
                <a:gd name="T31" fmla="*/ 1664 h 1834"/>
                <a:gd name="T32" fmla="*/ 1154 w 1227"/>
                <a:gd name="T33" fmla="*/ 1694 h 1834"/>
                <a:gd name="T34" fmla="*/ 1123 w 1227"/>
                <a:gd name="T35" fmla="*/ 1719 h 1834"/>
                <a:gd name="T36" fmla="*/ 1088 w 1227"/>
                <a:gd name="T37" fmla="*/ 1740 h 1834"/>
                <a:gd name="T38" fmla="*/ 926 w 1227"/>
                <a:gd name="T39" fmla="*/ 1821 h 1834"/>
                <a:gd name="T40" fmla="*/ 899 w 1227"/>
                <a:gd name="T41" fmla="*/ 1830 h 1834"/>
                <a:gd name="T42" fmla="*/ 871 w 1227"/>
                <a:gd name="T43" fmla="*/ 1834 h 1834"/>
                <a:gd name="T44" fmla="*/ 871 w 1227"/>
                <a:gd name="T45" fmla="*/ 1834 h 1834"/>
                <a:gd name="T46" fmla="*/ 843 w 1227"/>
                <a:gd name="T47" fmla="*/ 1831 h 1834"/>
                <a:gd name="T48" fmla="*/ 818 w 1227"/>
                <a:gd name="T49" fmla="*/ 1822 h 1834"/>
                <a:gd name="T50" fmla="*/ 795 w 1227"/>
                <a:gd name="T51" fmla="*/ 1808 h 1834"/>
                <a:gd name="T52" fmla="*/ 775 w 1227"/>
                <a:gd name="T53" fmla="*/ 1789 h 1834"/>
                <a:gd name="T54" fmla="*/ 758 w 1227"/>
                <a:gd name="T55" fmla="*/ 1766 h 1834"/>
                <a:gd name="T56" fmla="*/ 13 w 1227"/>
                <a:gd name="T57" fmla="*/ 275 h 1834"/>
                <a:gd name="T58" fmla="*/ 4 w 1227"/>
                <a:gd name="T59" fmla="*/ 248 h 1834"/>
                <a:gd name="T60" fmla="*/ 0 w 1227"/>
                <a:gd name="T61" fmla="*/ 220 h 1834"/>
                <a:gd name="T62" fmla="*/ 2 w 1227"/>
                <a:gd name="T63" fmla="*/ 193 h 1834"/>
                <a:gd name="T64" fmla="*/ 11 w 1227"/>
                <a:gd name="T65" fmla="*/ 167 h 1834"/>
                <a:gd name="T66" fmla="*/ 25 w 1227"/>
                <a:gd name="T67" fmla="*/ 144 h 1834"/>
                <a:gd name="T68" fmla="*/ 45 w 1227"/>
                <a:gd name="T69" fmla="*/ 123 h 1834"/>
                <a:gd name="T70" fmla="*/ 69 w 1227"/>
                <a:gd name="T71" fmla="*/ 108 h 1834"/>
                <a:gd name="T72" fmla="*/ 234 w 1227"/>
                <a:gd name="T73" fmla="*/ 25 h 1834"/>
                <a:gd name="T74" fmla="*/ 272 w 1227"/>
                <a:gd name="T75" fmla="*/ 11 h 1834"/>
                <a:gd name="T76" fmla="*/ 310 w 1227"/>
                <a:gd name="T77" fmla="*/ 2 h 1834"/>
                <a:gd name="T78" fmla="*/ 349 w 1227"/>
                <a:gd name="T7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7" h="1834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F1C35577-850B-463C-AFA9-CEA1C811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72075" y="4875213"/>
              <a:ext cx="2781300" cy="1417638"/>
            </a:xfrm>
            <a:custGeom>
              <a:avLst/>
              <a:gdLst>
                <a:gd name="T0" fmla="*/ 877 w 3504"/>
                <a:gd name="T1" fmla="*/ 6 h 1784"/>
                <a:gd name="T2" fmla="*/ 1024 w 3504"/>
                <a:gd name="T3" fmla="*/ 37 h 1784"/>
                <a:gd name="T4" fmla="*/ 1159 w 3504"/>
                <a:gd name="T5" fmla="*/ 91 h 1784"/>
                <a:gd name="T6" fmla="*/ 1282 w 3504"/>
                <a:gd name="T7" fmla="*/ 167 h 1784"/>
                <a:gd name="T8" fmla="*/ 1356 w 3504"/>
                <a:gd name="T9" fmla="*/ 229 h 1784"/>
                <a:gd name="T10" fmla="*/ 1392 w 3504"/>
                <a:gd name="T11" fmla="*/ 261 h 1784"/>
                <a:gd name="T12" fmla="*/ 1431 w 3504"/>
                <a:gd name="T13" fmla="*/ 284 h 1784"/>
                <a:gd name="T14" fmla="*/ 1477 w 3504"/>
                <a:gd name="T15" fmla="*/ 293 h 1784"/>
                <a:gd name="T16" fmla="*/ 2174 w 3504"/>
                <a:gd name="T17" fmla="*/ 297 h 1784"/>
                <a:gd name="T18" fmla="*/ 2254 w 3504"/>
                <a:gd name="T19" fmla="*/ 328 h 1784"/>
                <a:gd name="T20" fmla="*/ 2319 w 3504"/>
                <a:gd name="T21" fmla="*/ 382 h 1784"/>
                <a:gd name="T22" fmla="*/ 2362 w 3504"/>
                <a:gd name="T23" fmla="*/ 456 h 1784"/>
                <a:gd name="T24" fmla="*/ 2378 w 3504"/>
                <a:gd name="T25" fmla="*/ 542 h 1784"/>
                <a:gd name="T26" fmla="*/ 2362 w 3504"/>
                <a:gd name="T27" fmla="*/ 628 h 1784"/>
                <a:gd name="T28" fmla="*/ 2319 w 3504"/>
                <a:gd name="T29" fmla="*/ 702 h 1784"/>
                <a:gd name="T30" fmla="*/ 2254 w 3504"/>
                <a:gd name="T31" fmla="*/ 757 h 1784"/>
                <a:gd name="T32" fmla="*/ 2174 w 3504"/>
                <a:gd name="T33" fmla="*/ 786 h 1784"/>
                <a:gd name="T34" fmla="*/ 2038 w 3504"/>
                <a:gd name="T35" fmla="*/ 790 h 1784"/>
                <a:gd name="T36" fmla="*/ 1837 w 3504"/>
                <a:gd name="T37" fmla="*/ 790 h 1784"/>
                <a:gd name="T38" fmla="*/ 1632 w 3504"/>
                <a:gd name="T39" fmla="*/ 790 h 1784"/>
                <a:gd name="T40" fmla="*/ 1577 w 3504"/>
                <a:gd name="T41" fmla="*/ 803 h 1784"/>
                <a:gd name="T42" fmla="*/ 1534 w 3504"/>
                <a:gd name="T43" fmla="*/ 837 h 1784"/>
                <a:gd name="T44" fmla="*/ 1511 w 3504"/>
                <a:gd name="T45" fmla="*/ 886 h 1784"/>
                <a:gd name="T46" fmla="*/ 1511 w 3504"/>
                <a:gd name="T47" fmla="*/ 944 h 1784"/>
                <a:gd name="T48" fmla="*/ 1534 w 3504"/>
                <a:gd name="T49" fmla="*/ 992 h 1784"/>
                <a:gd name="T50" fmla="*/ 1577 w 3504"/>
                <a:gd name="T51" fmla="*/ 1026 h 1784"/>
                <a:gd name="T52" fmla="*/ 1632 w 3504"/>
                <a:gd name="T53" fmla="*/ 1039 h 1784"/>
                <a:gd name="T54" fmla="*/ 2234 w 3504"/>
                <a:gd name="T55" fmla="*/ 1037 h 1784"/>
                <a:gd name="T56" fmla="*/ 2289 w 3504"/>
                <a:gd name="T57" fmla="*/ 1023 h 1784"/>
                <a:gd name="T58" fmla="*/ 2347 w 3504"/>
                <a:gd name="T59" fmla="*/ 996 h 1784"/>
                <a:gd name="T60" fmla="*/ 2395 w 3504"/>
                <a:gd name="T61" fmla="*/ 959 h 1784"/>
                <a:gd name="T62" fmla="*/ 3104 w 3504"/>
                <a:gd name="T63" fmla="*/ 96 h 1784"/>
                <a:gd name="T64" fmla="*/ 3175 w 3504"/>
                <a:gd name="T65" fmla="*/ 59 h 1784"/>
                <a:gd name="T66" fmla="*/ 3253 w 3504"/>
                <a:gd name="T67" fmla="*/ 45 h 1784"/>
                <a:gd name="T68" fmla="*/ 3330 w 3504"/>
                <a:gd name="T69" fmla="*/ 55 h 1784"/>
                <a:gd name="T70" fmla="*/ 3403 w 3504"/>
                <a:gd name="T71" fmla="*/ 93 h 1784"/>
                <a:gd name="T72" fmla="*/ 3459 w 3504"/>
                <a:gd name="T73" fmla="*/ 149 h 1784"/>
                <a:gd name="T74" fmla="*/ 3493 w 3504"/>
                <a:gd name="T75" fmla="*/ 220 h 1784"/>
                <a:gd name="T76" fmla="*/ 3504 w 3504"/>
                <a:gd name="T77" fmla="*/ 296 h 1784"/>
                <a:gd name="T78" fmla="*/ 3492 w 3504"/>
                <a:gd name="T79" fmla="*/ 372 h 1784"/>
                <a:gd name="T80" fmla="*/ 3455 w 3504"/>
                <a:gd name="T81" fmla="*/ 443 h 1784"/>
                <a:gd name="T82" fmla="*/ 2682 w 3504"/>
                <a:gd name="T83" fmla="*/ 1540 h 1784"/>
                <a:gd name="T84" fmla="*/ 2580 w 3504"/>
                <a:gd name="T85" fmla="*/ 1632 h 1784"/>
                <a:gd name="T86" fmla="*/ 2463 w 3504"/>
                <a:gd name="T87" fmla="*/ 1706 h 1784"/>
                <a:gd name="T88" fmla="*/ 2335 w 3504"/>
                <a:gd name="T89" fmla="*/ 1755 h 1784"/>
                <a:gd name="T90" fmla="*/ 2199 w 3504"/>
                <a:gd name="T91" fmla="*/ 1780 h 1784"/>
                <a:gd name="T92" fmla="*/ 706 w 3504"/>
                <a:gd name="T93" fmla="*/ 1784 h 1784"/>
                <a:gd name="T94" fmla="*/ 179 w 3504"/>
                <a:gd name="T95" fmla="*/ 210 h 1784"/>
                <a:gd name="T96" fmla="*/ 230 w 3504"/>
                <a:gd name="T97" fmla="*/ 178 h 1784"/>
                <a:gd name="T98" fmla="*/ 328 w 3504"/>
                <a:gd name="T99" fmla="*/ 113 h 1784"/>
                <a:gd name="T100" fmla="*/ 438 w 3504"/>
                <a:gd name="T101" fmla="*/ 62 h 1784"/>
                <a:gd name="T102" fmla="*/ 564 w 3504"/>
                <a:gd name="T103" fmla="*/ 23 h 1784"/>
                <a:gd name="T104" fmla="*/ 723 w 3504"/>
                <a:gd name="T105" fmla="*/ 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4" h="178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A69AD730-1E83-4D62-BA51-60D23F8FE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24503" y="3372487"/>
              <a:ext cx="1292456" cy="1290954"/>
            </a:xfrm>
            <a:custGeom>
              <a:avLst/>
              <a:gdLst>
                <a:gd name="T0" fmla="*/ 1449 w 3440"/>
                <a:gd name="T1" fmla="*/ 1218 h 3436"/>
                <a:gd name="T2" fmla="*/ 1219 w 3440"/>
                <a:gd name="T3" fmla="*/ 1449 h 3436"/>
                <a:gd name="T4" fmla="*/ 1152 w 3440"/>
                <a:gd name="T5" fmla="*/ 1780 h 3436"/>
                <a:gd name="T6" fmla="*/ 1280 w 3440"/>
                <a:gd name="T7" fmla="*/ 2086 h 3436"/>
                <a:gd name="T8" fmla="*/ 1552 w 3440"/>
                <a:gd name="T9" fmla="*/ 2269 h 3436"/>
                <a:gd name="T10" fmla="*/ 1893 w 3440"/>
                <a:gd name="T11" fmla="*/ 2269 h 3436"/>
                <a:gd name="T12" fmla="*/ 2166 w 3440"/>
                <a:gd name="T13" fmla="*/ 2086 h 3436"/>
                <a:gd name="T14" fmla="*/ 2294 w 3440"/>
                <a:gd name="T15" fmla="*/ 1780 h 3436"/>
                <a:gd name="T16" fmla="*/ 2227 w 3440"/>
                <a:gd name="T17" fmla="*/ 1449 h 3436"/>
                <a:gd name="T18" fmla="*/ 1996 w 3440"/>
                <a:gd name="T19" fmla="*/ 1218 h 3436"/>
                <a:gd name="T20" fmla="*/ 1727 w 3440"/>
                <a:gd name="T21" fmla="*/ 0 h 3436"/>
                <a:gd name="T22" fmla="*/ 1975 w 3440"/>
                <a:gd name="T23" fmla="*/ 38 h 3436"/>
                <a:gd name="T24" fmla="*/ 2010 w 3440"/>
                <a:gd name="T25" fmla="*/ 197 h 3436"/>
                <a:gd name="T26" fmla="*/ 2129 w 3440"/>
                <a:gd name="T27" fmla="*/ 416 h 3436"/>
                <a:gd name="T28" fmla="*/ 2360 w 3440"/>
                <a:gd name="T29" fmla="*/ 512 h 3436"/>
                <a:gd name="T30" fmla="*/ 2603 w 3440"/>
                <a:gd name="T31" fmla="*/ 443 h 3436"/>
                <a:gd name="T32" fmla="*/ 2739 w 3440"/>
                <a:gd name="T33" fmla="*/ 357 h 3436"/>
                <a:gd name="T34" fmla="*/ 3007 w 3440"/>
                <a:gd name="T35" fmla="*/ 578 h 3436"/>
                <a:gd name="T36" fmla="*/ 3082 w 3440"/>
                <a:gd name="T37" fmla="*/ 749 h 3436"/>
                <a:gd name="T38" fmla="*/ 2963 w 3440"/>
                <a:gd name="T39" fmla="*/ 920 h 3436"/>
                <a:gd name="T40" fmla="*/ 2949 w 3440"/>
                <a:gd name="T41" fmla="*/ 1166 h 3436"/>
                <a:gd name="T42" fmla="*/ 3103 w 3440"/>
                <a:gd name="T43" fmla="*/ 1379 h 3436"/>
                <a:gd name="T44" fmla="*/ 3340 w 3440"/>
                <a:gd name="T45" fmla="*/ 1445 h 3436"/>
                <a:gd name="T46" fmla="*/ 3430 w 3440"/>
                <a:gd name="T47" fmla="*/ 1527 h 3436"/>
                <a:gd name="T48" fmla="*/ 3415 w 3440"/>
                <a:gd name="T49" fmla="*/ 1958 h 3436"/>
                <a:gd name="T50" fmla="*/ 3307 w 3440"/>
                <a:gd name="T51" fmla="*/ 2002 h 3436"/>
                <a:gd name="T52" fmla="*/ 3060 w 3440"/>
                <a:gd name="T53" fmla="*/ 2092 h 3436"/>
                <a:gd name="T54" fmla="*/ 2931 w 3440"/>
                <a:gd name="T55" fmla="*/ 2317 h 3436"/>
                <a:gd name="T56" fmla="*/ 2972 w 3440"/>
                <a:gd name="T57" fmla="*/ 2562 h 3436"/>
                <a:gd name="T58" fmla="*/ 3081 w 3440"/>
                <a:gd name="T59" fmla="*/ 2716 h 3436"/>
                <a:gd name="T60" fmla="*/ 2931 w 3440"/>
                <a:gd name="T61" fmla="*/ 2939 h 3436"/>
                <a:gd name="T62" fmla="*/ 2707 w 3440"/>
                <a:gd name="T63" fmla="*/ 3087 h 3436"/>
                <a:gd name="T64" fmla="*/ 2554 w 3440"/>
                <a:gd name="T65" fmla="*/ 2982 h 3436"/>
                <a:gd name="T66" fmla="*/ 2308 w 3440"/>
                <a:gd name="T67" fmla="*/ 2939 h 3436"/>
                <a:gd name="T68" fmla="*/ 2079 w 3440"/>
                <a:gd name="T69" fmla="*/ 3069 h 3436"/>
                <a:gd name="T70" fmla="*/ 1992 w 3440"/>
                <a:gd name="T71" fmla="*/ 3327 h 3436"/>
                <a:gd name="T72" fmla="*/ 1907 w 3440"/>
                <a:gd name="T73" fmla="*/ 3426 h 3436"/>
                <a:gd name="T74" fmla="*/ 1481 w 3440"/>
                <a:gd name="T75" fmla="*/ 3411 h 3436"/>
                <a:gd name="T76" fmla="*/ 1435 w 3440"/>
                <a:gd name="T77" fmla="*/ 3281 h 3436"/>
                <a:gd name="T78" fmla="*/ 1341 w 3440"/>
                <a:gd name="T79" fmla="*/ 3051 h 3436"/>
                <a:gd name="T80" fmla="*/ 1122 w 3440"/>
                <a:gd name="T81" fmla="*/ 2929 h 3436"/>
                <a:gd name="T82" fmla="*/ 873 w 3440"/>
                <a:gd name="T83" fmla="*/ 2971 h 3436"/>
                <a:gd name="T84" fmla="*/ 720 w 3440"/>
                <a:gd name="T85" fmla="*/ 3078 h 3436"/>
                <a:gd name="T86" fmla="*/ 499 w 3440"/>
                <a:gd name="T87" fmla="*/ 2929 h 3436"/>
                <a:gd name="T88" fmla="*/ 351 w 3440"/>
                <a:gd name="T89" fmla="*/ 2706 h 3436"/>
                <a:gd name="T90" fmla="*/ 459 w 3440"/>
                <a:gd name="T91" fmla="*/ 2553 h 3436"/>
                <a:gd name="T92" fmla="*/ 500 w 3440"/>
                <a:gd name="T93" fmla="*/ 2311 h 3436"/>
                <a:gd name="T94" fmla="*/ 369 w 3440"/>
                <a:gd name="T95" fmla="*/ 2082 h 3436"/>
                <a:gd name="T96" fmla="*/ 123 w 3440"/>
                <a:gd name="T97" fmla="*/ 1993 h 3436"/>
                <a:gd name="T98" fmla="*/ 16 w 3440"/>
                <a:gd name="T99" fmla="*/ 1928 h 3436"/>
                <a:gd name="T100" fmla="*/ 12 w 3440"/>
                <a:gd name="T101" fmla="*/ 1518 h 3436"/>
                <a:gd name="T102" fmla="*/ 88 w 3440"/>
                <a:gd name="T103" fmla="*/ 1435 h 3436"/>
                <a:gd name="T104" fmla="*/ 339 w 3440"/>
                <a:gd name="T105" fmla="*/ 1370 h 3436"/>
                <a:gd name="T106" fmla="*/ 499 w 3440"/>
                <a:gd name="T107" fmla="*/ 1160 h 3436"/>
                <a:gd name="T108" fmla="*/ 486 w 3440"/>
                <a:gd name="T109" fmla="*/ 912 h 3436"/>
                <a:gd name="T110" fmla="*/ 365 w 3440"/>
                <a:gd name="T111" fmla="*/ 739 h 3436"/>
                <a:gd name="T112" fmla="*/ 442 w 3440"/>
                <a:gd name="T113" fmla="*/ 567 h 3436"/>
                <a:gd name="T114" fmla="*/ 714 w 3440"/>
                <a:gd name="T115" fmla="*/ 347 h 3436"/>
                <a:gd name="T116" fmla="*/ 849 w 3440"/>
                <a:gd name="T117" fmla="*/ 433 h 3436"/>
                <a:gd name="T118" fmla="*/ 1090 w 3440"/>
                <a:gd name="T119" fmla="*/ 500 h 3436"/>
                <a:gd name="T120" fmla="*/ 1329 w 3440"/>
                <a:gd name="T121" fmla="*/ 399 h 3436"/>
                <a:gd name="T122" fmla="*/ 1447 w 3440"/>
                <a:gd name="T123" fmla="*/ 156 h 3436"/>
                <a:gd name="T124" fmla="*/ 1509 w 3440"/>
                <a:gd name="T125" fmla="*/ 1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0" h="3436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793493-6079-4FCE-9168-58617BE06A55}"/>
              </a:ext>
            </a:extLst>
          </p:cNvPr>
          <p:cNvGrpSpPr/>
          <p:nvPr/>
        </p:nvGrpSpPr>
        <p:grpSpPr>
          <a:xfrm>
            <a:off x="666302" y="1744903"/>
            <a:ext cx="432696" cy="409094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00E07E2-FE8B-4D54-9BCB-072225966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D91DE5D5-2C5F-4D7A-A11D-77220890A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17BF72-B405-4018-B23C-F7F2B4E84A2B}"/>
              </a:ext>
            </a:extLst>
          </p:cNvPr>
          <p:cNvGrpSpPr/>
          <p:nvPr/>
        </p:nvGrpSpPr>
        <p:grpSpPr>
          <a:xfrm>
            <a:off x="8003116" y="1756630"/>
            <a:ext cx="514594" cy="385642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90A3F986-06C4-44AB-A23B-4179669BE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4FA4583-BB3C-4F1C-B31A-6666ECA7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20F53F71-A985-4185-8842-EB67F830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AED9BB7A-7B9C-4270-84D8-32D1A8CC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A42660-B4A0-40DE-AFC2-544F407D3400}"/>
              </a:ext>
            </a:extLst>
          </p:cNvPr>
          <p:cNvGrpSpPr/>
          <p:nvPr/>
        </p:nvGrpSpPr>
        <p:grpSpPr>
          <a:xfrm>
            <a:off x="645651" y="3471402"/>
            <a:ext cx="473996" cy="473996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0E4EB72-37FF-4EF0-A555-2C4A48553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935F34C-0659-43D0-8DB1-3AFDEE212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41">
            <a:extLst>
              <a:ext uri="{FF2B5EF4-FFF2-40B4-BE49-F238E27FC236}">
                <a16:creationId xmlns:a16="http://schemas.microsoft.com/office/drawing/2014/main" id="{AEDF3A55-CC7C-4AC7-B655-09A27AC5536D}"/>
              </a:ext>
            </a:extLst>
          </p:cNvPr>
          <p:cNvSpPr>
            <a:spLocks noEditPoints="1"/>
          </p:cNvSpPr>
          <p:nvPr/>
        </p:nvSpPr>
        <p:spPr bwMode="auto">
          <a:xfrm>
            <a:off x="8037925" y="3482340"/>
            <a:ext cx="436104" cy="452120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7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44536B5-15B8-4FD5-A8A0-8523FA0638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Highlights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01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04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03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04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8" name="Freeform 80">
            <a:extLst>
              <a:ext uri="{FF2B5EF4-FFF2-40B4-BE49-F238E27FC236}">
                <a16:creationId xmlns:a16="http://schemas.microsoft.com/office/drawing/2014/main" id="{3E3D93B4-C7F2-4035-A6EF-7BF7D97EB280}"/>
              </a:ext>
            </a:extLst>
          </p:cNvPr>
          <p:cNvSpPr>
            <a:spLocks/>
          </p:cNvSpPr>
          <p:nvPr/>
        </p:nvSpPr>
        <p:spPr bwMode="auto">
          <a:xfrm>
            <a:off x="3189934" y="1897995"/>
            <a:ext cx="654050" cy="649732"/>
          </a:xfrm>
          <a:custGeom>
            <a:avLst/>
            <a:gdLst>
              <a:gd name="connsiteX0" fmla="*/ 149896 w 481013"/>
              <a:gd name="connsiteY0" fmla="*/ 158750 h 477838"/>
              <a:gd name="connsiteX1" fmla="*/ 156692 w 481013"/>
              <a:gd name="connsiteY1" fmla="*/ 159039 h 477838"/>
              <a:gd name="connsiteX2" fmla="*/ 163633 w 481013"/>
              <a:gd name="connsiteY2" fmla="*/ 160196 h 477838"/>
              <a:gd name="connsiteX3" fmla="*/ 171008 w 481013"/>
              <a:gd name="connsiteY3" fmla="*/ 161932 h 477838"/>
              <a:gd name="connsiteX4" fmla="*/ 178672 w 481013"/>
              <a:gd name="connsiteY4" fmla="*/ 164390 h 477838"/>
              <a:gd name="connsiteX5" fmla="*/ 186481 w 481013"/>
              <a:gd name="connsiteY5" fmla="*/ 167427 h 477838"/>
              <a:gd name="connsiteX6" fmla="*/ 194434 w 481013"/>
              <a:gd name="connsiteY6" fmla="*/ 171186 h 477838"/>
              <a:gd name="connsiteX7" fmla="*/ 202677 w 481013"/>
              <a:gd name="connsiteY7" fmla="*/ 175380 h 477838"/>
              <a:gd name="connsiteX8" fmla="*/ 210920 w 481013"/>
              <a:gd name="connsiteY8" fmla="*/ 180152 h 477838"/>
              <a:gd name="connsiteX9" fmla="*/ 206871 w 481013"/>
              <a:gd name="connsiteY9" fmla="*/ 188539 h 477838"/>
              <a:gd name="connsiteX10" fmla="*/ 203545 w 481013"/>
              <a:gd name="connsiteY10" fmla="*/ 196637 h 477838"/>
              <a:gd name="connsiteX11" fmla="*/ 200652 w 481013"/>
              <a:gd name="connsiteY11" fmla="*/ 204302 h 477838"/>
              <a:gd name="connsiteX12" fmla="*/ 198339 w 481013"/>
              <a:gd name="connsiteY12" fmla="*/ 211677 h 477838"/>
              <a:gd name="connsiteX13" fmla="*/ 196314 w 481013"/>
              <a:gd name="connsiteY13" fmla="*/ 218473 h 477838"/>
              <a:gd name="connsiteX14" fmla="*/ 194868 w 481013"/>
              <a:gd name="connsiteY14" fmla="*/ 224691 h 477838"/>
              <a:gd name="connsiteX15" fmla="*/ 193422 w 481013"/>
              <a:gd name="connsiteY15" fmla="*/ 230620 h 477838"/>
              <a:gd name="connsiteX16" fmla="*/ 192554 w 481013"/>
              <a:gd name="connsiteY16" fmla="*/ 235537 h 477838"/>
              <a:gd name="connsiteX17" fmla="*/ 191976 w 481013"/>
              <a:gd name="connsiteY17" fmla="*/ 240020 h 477838"/>
              <a:gd name="connsiteX18" fmla="*/ 191542 w 481013"/>
              <a:gd name="connsiteY18" fmla="*/ 243635 h 477838"/>
              <a:gd name="connsiteX19" fmla="*/ 191108 w 481013"/>
              <a:gd name="connsiteY19" fmla="*/ 246383 h 477838"/>
              <a:gd name="connsiteX20" fmla="*/ 190964 w 481013"/>
              <a:gd name="connsiteY20" fmla="*/ 248407 h 477838"/>
              <a:gd name="connsiteX21" fmla="*/ 190819 w 481013"/>
              <a:gd name="connsiteY21" fmla="*/ 249275 h 477838"/>
              <a:gd name="connsiteX22" fmla="*/ 190964 w 481013"/>
              <a:gd name="connsiteY22" fmla="*/ 254336 h 477838"/>
              <a:gd name="connsiteX23" fmla="*/ 191976 w 481013"/>
              <a:gd name="connsiteY23" fmla="*/ 259253 h 477838"/>
              <a:gd name="connsiteX24" fmla="*/ 193422 w 481013"/>
              <a:gd name="connsiteY24" fmla="*/ 264169 h 477838"/>
              <a:gd name="connsiteX25" fmla="*/ 195591 w 481013"/>
              <a:gd name="connsiteY25" fmla="*/ 268797 h 477838"/>
              <a:gd name="connsiteX26" fmla="*/ 198339 w 481013"/>
              <a:gd name="connsiteY26" fmla="*/ 272991 h 477838"/>
              <a:gd name="connsiteX27" fmla="*/ 201809 w 481013"/>
              <a:gd name="connsiteY27" fmla="*/ 276750 h 477838"/>
              <a:gd name="connsiteX28" fmla="*/ 205569 w 481013"/>
              <a:gd name="connsiteY28" fmla="*/ 280076 h 477838"/>
              <a:gd name="connsiteX29" fmla="*/ 209763 w 481013"/>
              <a:gd name="connsiteY29" fmla="*/ 282969 h 477838"/>
              <a:gd name="connsiteX30" fmla="*/ 214390 w 481013"/>
              <a:gd name="connsiteY30" fmla="*/ 284993 h 477838"/>
              <a:gd name="connsiteX31" fmla="*/ 219163 w 481013"/>
              <a:gd name="connsiteY31" fmla="*/ 286584 h 477838"/>
              <a:gd name="connsiteX32" fmla="*/ 224368 w 481013"/>
              <a:gd name="connsiteY32" fmla="*/ 287451 h 477838"/>
              <a:gd name="connsiteX33" fmla="*/ 229285 w 481013"/>
              <a:gd name="connsiteY33" fmla="*/ 287451 h 477838"/>
              <a:gd name="connsiteX34" fmla="*/ 230442 w 481013"/>
              <a:gd name="connsiteY34" fmla="*/ 287451 h 477838"/>
              <a:gd name="connsiteX35" fmla="*/ 232177 w 481013"/>
              <a:gd name="connsiteY35" fmla="*/ 287307 h 477838"/>
              <a:gd name="connsiteX36" fmla="*/ 235069 w 481013"/>
              <a:gd name="connsiteY36" fmla="*/ 287018 h 477838"/>
              <a:gd name="connsiteX37" fmla="*/ 238684 w 481013"/>
              <a:gd name="connsiteY37" fmla="*/ 286584 h 477838"/>
              <a:gd name="connsiteX38" fmla="*/ 243167 w 481013"/>
              <a:gd name="connsiteY38" fmla="*/ 286005 h 477838"/>
              <a:gd name="connsiteX39" fmla="*/ 248228 w 481013"/>
              <a:gd name="connsiteY39" fmla="*/ 284848 h 477838"/>
              <a:gd name="connsiteX40" fmla="*/ 254157 w 481013"/>
              <a:gd name="connsiteY40" fmla="*/ 283692 h 477838"/>
              <a:gd name="connsiteX41" fmla="*/ 260520 w 481013"/>
              <a:gd name="connsiteY41" fmla="*/ 282101 h 477838"/>
              <a:gd name="connsiteX42" fmla="*/ 267461 w 481013"/>
              <a:gd name="connsiteY42" fmla="*/ 280076 h 477838"/>
              <a:gd name="connsiteX43" fmla="*/ 274691 w 481013"/>
              <a:gd name="connsiteY43" fmla="*/ 277763 h 477838"/>
              <a:gd name="connsiteX44" fmla="*/ 282645 w 481013"/>
              <a:gd name="connsiteY44" fmla="*/ 275015 h 477838"/>
              <a:gd name="connsiteX45" fmla="*/ 290598 w 481013"/>
              <a:gd name="connsiteY45" fmla="*/ 271545 h 477838"/>
              <a:gd name="connsiteX46" fmla="*/ 299130 w 481013"/>
              <a:gd name="connsiteY46" fmla="*/ 267640 h 477838"/>
              <a:gd name="connsiteX47" fmla="*/ 303613 w 481013"/>
              <a:gd name="connsiteY47" fmla="*/ 275449 h 477838"/>
              <a:gd name="connsiteX48" fmla="*/ 307806 w 481013"/>
              <a:gd name="connsiteY48" fmla="*/ 282969 h 477838"/>
              <a:gd name="connsiteX49" fmla="*/ 311421 w 481013"/>
              <a:gd name="connsiteY49" fmla="*/ 290488 h 477838"/>
              <a:gd name="connsiteX50" fmla="*/ 314458 w 481013"/>
              <a:gd name="connsiteY50" fmla="*/ 297863 h 477838"/>
              <a:gd name="connsiteX51" fmla="*/ 316772 w 481013"/>
              <a:gd name="connsiteY51" fmla="*/ 304949 h 477838"/>
              <a:gd name="connsiteX52" fmla="*/ 318507 w 481013"/>
              <a:gd name="connsiteY52" fmla="*/ 311456 h 477838"/>
              <a:gd name="connsiteX53" fmla="*/ 319664 w 481013"/>
              <a:gd name="connsiteY53" fmla="*/ 317530 h 477838"/>
              <a:gd name="connsiteX54" fmla="*/ 320387 w 481013"/>
              <a:gd name="connsiteY54" fmla="*/ 323170 h 477838"/>
              <a:gd name="connsiteX55" fmla="*/ 320676 w 481013"/>
              <a:gd name="connsiteY55" fmla="*/ 328665 h 477838"/>
              <a:gd name="connsiteX56" fmla="*/ 320387 w 481013"/>
              <a:gd name="connsiteY56" fmla="*/ 333437 h 477838"/>
              <a:gd name="connsiteX57" fmla="*/ 319664 w 481013"/>
              <a:gd name="connsiteY57" fmla="*/ 338064 h 477838"/>
              <a:gd name="connsiteX58" fmla="*/ 318796 w 481013"/>
              <a:gd name="connsiteY58" fmla="*/ 342258 h 477838"/>
              <a:gd name="connsiteX59" fmla="*/ 317640 w 481013"/>
              <a:gd name="connsiteY59" fmla="*/ 346018 h 477838"/>
              <a:gd name="connsiteX60" fmla="*/ 316193 w 481013"/>
              <a:gd name="connsiteY60" fmla="*/ 349344 h 477838"/>
              <a:gd name="connsiteX61" fmla="*/ 314747 w 481013"/>
              <a:gd name="connsiteY61" fmla="*/ 352525 h 477838"/>
              <a:gd name="connsiteX62" fmla="*/ 312867 w 481013"/>
              <a:gd name="connsiteY62" fmla="*/ 355417 h 477838"/>
              <a:gd name="connsiteX63" fmla="*/ 311277 w 481013"/>
              <a:gd name="connsiteY63" fmla="*/ 357876 h 477838"/>
              <a:gd name="connsiteX64" fmla="*/ 309397 w 481013"/>
              <a:gd name="connsiteY64" fmla="*/ 359900 h 477838"/>
              <a:gd name="connsiteX65" fmla="*/ 307662 w 481013"/>
              <a:gd name="connsiteY65" fmla="*/ 361925 h 477838"/>
              <a:gd name="connsiteX66" fmla="*/ 305493 w 481013"/>
              <a:gd name="connsiteY66" fmla="*/ 363805 h 477838"/>
              <a:gd name="connsiteX67" fmla="*/ 303034 w 481013"/>
              <a:gd name="connsiteY67" fmla="*/ 365829 h 477838"/>
              <a:gd name="connsiteX68" fmla="*/ 299998 w 481013"/>
              <a:gd name="connsiteY68" fmla="*/ 367709 h 477838"/>
              <a:gd name="connsiteX69" fmla="*/ 296816 w 481013"/>
              <a:gd name="connsiteY69" fmla="*/ 369589 h 477838"/>
              <a:gd name="connsiteX70" fmla="*/ 293056 w 481013"/>
              <a:gd name="connsiteY70" fmla="*/ 371180 h 477838"/>
              <a:gd name="connsiteX71" fmla="*/ 289007 w 481013"/>
              <a:gd name="connsiteY71" fmla="*/ 372626 h 477838"/>
              <a:gd name="connsiteX72" fmla="*/ 284380 w 481013"/>
              <a:gd name="connsiteY72" fmla="*/ 373782 h 477838"/>
              <a:gd name="connsiteX73" fmla="*/ 279463 w 481013"/>
              <a:gd name="connsiteY73" fmla="*/ 374361 h 477838"/>
              <a:gd name="connsiteX74" fmla="*/ 273824 w 481013"/>
              <a:gd name="connsiteY74" fmla="*/ 374650 h 477838"/>
              <a:gd name="connsiteX75" fmla="*/ 267172 w 481013"/>
              <a:gd name="connsiteY75" fmla="*/ 374361 h 477838"/>
              <a:gd name="connsiteX76" fmla="*/ 260231 w 481013"/>
              <a:gd name="connsiteY76" fmla="*/ 373349 h 477838"/>
              <a:gd name="connsiteX77" fmla="*/ 253000 w 481013"/>
              <a:gd name="connsiteY77" fmla="*/ 371469 h 477838"/>
              <a:gd name="connsiteX78" fmla="*/ 245336 w 481013"/>
              <a:gd name="connsiteY78" fmla="*/ 369300 h 477838"/>
              <a:gd name="connsiteX79" fmla="*/ 237672 w 481013"/>
              <a:gd name="connsiteY79" fmla="*/ 366263 h 477838"/>
              <a:gd name="connsiteX80" fmla="*/ 229719 w 481013"/>
              <a:gd name="connsiteY80" fmla="*/ 362648 h 477838"/>
              <a:gd name="connsiteX81" fmla="*/ 221621 w 481013"/>
              <a:gd name="connsiteY81" fmla="*/ 358454 h 477838"/>
              <a:gd name="connsiteX82" fmla="*/ 213378 w 481013"/>
              <a:gd name="connsiteY82" fmla="*/ 353682 h 477838"/>
              <a:gd name="connsiteX83" fmla="*/ 205280 w 481013"/>
              <a:gd name="connsiteY83" fmla="*/ 348331 h 477838"/>
              <a:gd name="connsiteX84" fmla="*/ 196893 w 481013"/>
              <a:gd name="connsiteY84" fmla="*/ 342547 h 477838"/>
              <a:gd name="connsiteX85" fmla="*/ 188650 w 481013"/>
              <a:gd name="connsiteY85" fmla="*/ 336184 h 477838"/>
              <a:gd name="connsiteX86" fmla="*/ 180263 w 481013"/>
              <a:gd name="connsiteY86" fmla="*/ 329388 h 477838"/>
              <a:gd name="connsiteX87" fmla="*/ 172165 w 481013"/>
              <a:gd name="connsiteY87" fmla="*/ 322013 h 477838"/>
              <a:gd name="connsiteX88" fmla="*/ 164067 w 481013"/>
              <a:gd name="connsiteY88" fmla="*/ 314204 h 477838"/>
              <a:gd name="connsiteX89" fmla="*/ 155535 w 481013"/>
              <a:gd name="connsiteY89" fmla="*/ 305527 h 477838"/>
              <a:gd name="connsiteX90" fmla="*/ 147727 w 481013"/>
              <a:gd name="connsiteY90" fmla="*/ 296706 h 477838"/>
              <a:gd name="connsiteX91" fmla="*/ 140352 w 481013"/>
              <a:gd name="connsiteY91" fmla="*/ 287741 h 477838"/>
              <a:gd name="connsiteX92" fmla="*/ 133555 w 481013"/>
              <a:gd name="connsiteY92" fmla="*/ 278775 h 477838"/>
              <a:gd name="connsiteX93" fmla="*/ 127192 w 481013"/>
              <a:gd name="connsiteY93" fmla="*/ 269520 h 477838"/>
              <a:gd name="connsiteX94" fmla="*/ 121553 w 481013"/>
              <a:gd name="connsiteY94" fmla="*/ 260699 h 477838"/>
              <a:gd name="connsiteX95" fmla="*/ 116636 w 481013"/>
              <a:gd name="connsiteY95" fmla="*/ 251589 h 477838"/>
              <a:gd name="connsiteX96" fmla="*/ 112443 w 481013"/>
              <a:gd name="connsiteY96" fmla="*/ 242912 h 477838"/>
              <a:gd name="connsiteX97" fmla="*/ 109406 w 481013"/>
              <a:gd name="connsiteY97" fmla="*/ 235537 h 477838"/>
              <a:gd name="connsiteX98" fmla="*/ 106948 w 481013"/>
              <a:gd name="connsiteY98" fmla="*/ 228451 h 477838"/>
              <a:gd name="connsiteX99" fmla="*/ 105357 w 481013"/>
              <a:gd name="connsiteY99" fmla="*/ 221944 h 477838"/>
              <a:gd name="connsiteX100" fmla="*/ 104055 w 481013"/>
              <a:gd name="connsiteY100" fmla="*/ 215870 h 477838"/>
              <a:gd name="connsiteX101" fmla="*/ 103332 w 481013"/>
              <a:gd name="connsiteY101" fmla="*/ 210086 h 477838"/>
              <a:gd name="connsiteX102" fmla="*/ 103188 w 481013"/>
              <a:gd name="connsiteY102" fmla="*/ 204736 h 477838"/>
              <a:gd name="connsiteX103" fmla="*/ 103477 w 481013"/>
              <a:gd name="connsiteY103" fmla="*/ 199963 h 477838"/>
              <a:gd name="connsiteX104" fmla="*/ 104055 w 481013"/>
              <a:gd name="connsiteY104" fmla="*/ 195191 h 477838"/>
              <a:gd name="connsiteX105" fmla="*/ 105068 w 481013"/>
              <a:gd name="connsiteY105" fmla="*/ 191142 h 477838"/>
              <a:gd name="connsiteX106" fmla="*/ 106224 w 481013"/>
              <a:gd name="connsiteY106" fmla="*/ 187238 h 477838"/>
              <a:gd name="connsiteX107" fmla="*/ 107671 w 481013"/>
              <a:gd name="connsiteY107" fmla="*/ 183767 h 477838"/>
              <a:gd name="connsiteX108" fmla="*/ 109117 w 481013"/>
              <a:gd name="connsiteY108" fmla="*/ 180875 h 477838"/>
              <a:gd name="connsiteX109" fmla="*/ 110852 w 481013"/>
              <a:gd name="connsiteY109" fmla="*/ 177983 h 477838"/>
              <a:gd name="connsiteX110" fmla="*/ 112587 w 481013"/>
              <a:gd name="connsiteY110" fmla="*/ 175525 h 477838"/>
              <a:gd name="connsiteX111" fmla="*/ 114467 w 481013"/>
              <a:gd name="connsiteY111" fmla="*/ 173500 h 477838"/>
              <a:gd name="connsiteX112" fmla="*/ 116058 w 481013"/>
              <a:gd name="connsiteY112" fmla="*/ 171476 h 477838"/>
              <a:gd name="connsiteX113" fmla="*/ 118371 w 481013"/>
              <a:gd name="connsiteY113" fmla="*/ 169596 h 477838"/>
              <a:gd name="connsiteX114" fmla="*/ 120830 w 481013"/>
              <a:gd name="connsiteY114" fmla="*/ 167571 h 477838"/>
              <a:gd name="connsiteX115" fmla="*/ 123722 w 481013"/>
              <a:gd name="connsiteY115" fmla="*/ 165691 h 477838"/>
              <a:gd name="connsiteX116" fmla="*/ 127048 w 481013"/>
              <a:gd name="connsiteY116" fmla="*/ 163811 h 477838"/>
              <a:gd name="connsiteX117" fmla="*/ 130663 w 481013"/>
              <a:gd name="connsiteY117" fmla="*/ 162221 h 477838"/>
              <a:gd name="connsiteX118" fmla="*/ 134857 w 481013"/>
              <a:gd name="connsiteY118" fmla="*/ 160775 h 477838"/>
              <a:gd name="connsiteX119" fmla="*/ 139339 w 481013"/>
              <a:gd name="connsiteY119" fmla="*/ 159618 h 477838"/>
              <a:gd name="connsiteX120" fmla="*/ 144401 w 481013"/>
              <a:gd name="connsiteY120" fmla="*/ 159039 h 477838"/>
              <a:gd name="connsiteX121" fmla="*/ 108594 w 481013"/>
              <a:gd name="connsiteY121" fmla="*/ 73025 h 477838"/>
              <a:gd name="connsiteX122" fmla="*/ 119699 w 481013"/>
              <a:gd name="connsiteY122" fmla="*/ 73314 h 477838"/>
              <a:gd name="connsiteX123" fmla="*/ 131236 w 481013"/>
              <a:gd name="connsiteY123" fmla="*/ 74470 h 477838"/>
              <a:gd name="connsiteX124" fmla="*/ 142918 w 481013"/>
              <a:gd name="connsiteY124" fmla="*/ 76494 h 477838"/>
              <a:gd name="connsiteX125" fmla="*/ 154743 w 481013"/>
              <a:gd name="connsiteY125" fmla="*/ 78951 h 477838"/>
              <a:gd name="connsiteX126" fmla="*/ 166713 w 481013"/>
              <a:gd name="connsiteY126" fmla="*/ 82419 h 477838"/>
              <a:gd name="connsiteX127" fmla="*/ 178827 w 481013"/>
              <a:gd name="connsiteY127" fmla="*/ 86466 h 477838"/>
              <a:gd name="connsiteX128" fmla="*/ 190797 w 481013"/>
              <a:gd name="connsiteY128" fmla="*/ 91380 h 477838"/>
              <a:gd name="connsiteX129" fmla="*/ 203056 w 481013"/>
              <a:gd name="connsiteY129" fmla="*/ 96727 h 477838"/>
              <a:gd name="connsiteX130" fmla="*/ 215170 w 481013"/>
              <a:gd name="connsiteY130" fmla="*/ 102942 h 477838"/>
              <a:gd name="connsiteX131" fmla="*/ 227428 w 481013"/>
              <a:gd name="connsiteY131" fmla="*/ 109734 h 477838"/>
              <a:gd name="connsiteX132" fmla="*/ 239398 w 481013"/>
              <a:gd name="connsiteY132" fmla="*/ 117105 h 477838"/>
              <a:gd name="connsiteX133" fmla="*/ 251513 w 481013"/>
              <a:gd name="connsiteY133" fmla="*/ 125054 h 477838"/>
              <a:gd name="connsiteX134" fmla="*/ 248628 w 481013"/>
              <a:gd name="connsiteY134" fmla="*/ 127800 h 477838"/>
              <a:gd name="connsiteX135" fmla="*/ 240408 w 481013"/>
              <a:gd name="connsiteY135" fmla="*/ 136616 h 477838"/>
              <a:gd name="connsiteX136" fmla="*/ 232909 w 481013"/>
              <a:gd name="connsiteY136" fmla="*/ 145287 h 477838"/>
              <a:gd name="connsiteX137" fmla="*/ 226419 w 481013"/>
              <a:gd name="connsiteY137" fmla="*/ 154392 h 477838"/>
              <a:gd name="connsiteX138" fmla="*/ 220650 w 481013"/>
              <a:gd name="connsiteY138" fmla="*/ 163208 h 477838"/>
              <a:gd name="connsiteX139" fmla="*/ 209978 w 481013"/>
              <a:gd name="connsiteY139" fmla="*/ 156271 h 477838"/>
              <a:gd name="connsiteX140" fmla="*/ 199450 w 481013"/>
              <a:gd name="connsiteY140" fmla="*/ 149912 h 477838"/>
              <a:gd name="connsiteX141" fmla="*/ 188778 w 481013"/>
              <a:gd name="connsiteY141" fmla="*/ 144276 h 477838"/>
              <a:gd name="connsiteX142" fmla="*/ 178250 w 481013"/>
              <a:gd name="connsiteY142" fmla="*/ 139073 h 477838"/>
              <a:gd name="connsiteX143" fmla="*/ 167723 w 481013"/>
              <a:gd name="connsiteY143" fmla="*/ 134593 h 477838"/>
              <a:gd name="connsiteX144" fmla="*/ 157483 w 481013"/>
              <a:gd name="connsiteY144" fmla="*/ 130835 h 477838"/>
              <a:gd name="connsiteX145" fmla="*/ 147244 w 481013"/>
              <a:gd name="connsiteY145" fmla="*/ 127655 h 477838"/>
              <a:gd name="connsiteX146" fmla="*/ 137293 w 481013"/>
              <a:gd name="connsiteY146" fmla="*/ 125198 h 477838"/>
              <a:gd name="connsiteX147" fmla="*/ 127486 w 481013"/>
              <a:gd name="connsiteY147" fmla="*/ 123320 h 477838"/>
              <a:gd name="connsiteX148" fmla="*/ 117824 w 481013"/>
              <a:gd name="connsiteY148" fmla="*/ 122163 h 477838"/>
              <a:gd name="connsiteX149" fmla="*/ 108594 w 481013"/>
              <a:gd name="connsiteY149" fmla="*/ 121874 h 477838"/>
              <a:gd name="connsiteX150" fmla="*/ 100518 w 481013"/>
              <a:gd name="connsiteY150" fmla="*/ 122163 h 477838"/>
              <a:gd name="connsiteX151" fmla="*/ 93163 w 481013"/>
              <a:gd name="connsiteY151" fmla="*/ 123031 h 477838"/>
              <a:gd name="connsiteX152" fmla="*/ 86241 w 481013"/>
              <a:gd name="connsiteY152" fmla="*/ 124765 h 477838"/>
              <a:gd name="connsiteX153" fmla="*/ 79895 w 481013"/>
              <a:gd name="connsiteY153" fmla="*/ 126788 h 477838"/>
              <a:gd name="connsiteX154" fmla="*/ 74127 w 481013"/>
              <a:gd name="connsiteY154" fmla="*/ 129679 h 477838"/>
              <a:gd name="connsiteX155" fmla="*/ 68791 w 481013"/>
              <a:gd name="connsiteY155" fmla="*/ 133147 h 477838"/>
              <a:gd name="connsiteX156" fmla="*/ 64176 w 481013"/>
              <a:gd name="connsiteY156" fmla="*/ 137194 h 477838"/>
              <a:gd name="connsiteX157" fmla="*/ 60426 w 481013"/>
              <a:gd name="connsiteY157" fmla="*/ 141530 h 477838"/>
              <a:gd name="connsiteX158" fmla="*/ 57109 w 481013"/>
              <a:gd name="connsiteY158" fmla="*/ 146444 h 477838"/>
              <a:gd name="connsiteX159" fmla="*/ 54369 w 481013"/>
              <a:gd name="connsiteY159" fmla="*/ 152080 h 477838"/>
              <a:gd name="connsiteX160" fmla="*/ 52206 w 481013"/>
              <a:gd name="connsiteY160" fmla="*/ 158295 h 477838"/>
              <a:gd name="connsiteX161" fmla="*/ 50764 w 481013"/>
              <a:gd name="connsiteY161" fmla="*/ 164798 h 477838"/>
              <a:gd name="connsiteX162" fmla="*/ 49610 w 481013"/>
              <a:gd name="connsiteY162" fmla="*/ 171880 h 477838"/>
              <a:gd name="connsiteX163" fmla="*/ 49177 w 481013"/>
              <a:gd name="connsiteY163" fmla="*/ 179395 h 477838"/>
              <a:gd name="connsiteX164" fmla="*/ 49466 w 481013"/>
              <a:gd name="connsiteY164" fmla="*/ 187344 h 477838"/>
              <a:gd name="connsiteX165" fmla="*/ 50187 w 481013"/>
              <a:gd name="connsiteY165" fmla="*/ 195726 h 477838"/>
              <a:gd name="connsiteX166" fmla="*/ 51485 w 481013"/>
              <a:gd name="connsiteY166" fmla="*/ 204253 h 477838"/>
              <a:gd name="connsiteX167" fmla="*/ 53504 w 481013"/>
              <a:gd name="connsiteY167" fmla="*/ 213214 h 477838"/>
              <a:gd name="connsiteX168" fmla="*/ 55955 w 481013"/>
              <a:gd name="connsiteY168" fmla="*/ 222608 h 477838"/>
              <a:gd name="connsiteX169" fmla="*/ 58984 w 481013"/>
              <a:gd name="connsiteY169" fmla="*/ 232002 h 477838"/>
              <a:gd name="connsiteX170" fmla="*/ 62878 w 481013"/>
              <a:gd name="connsiteY170" fmla="*/ 241830 h 477838"/>
              <a:gd name="connsiteX171" fmla="*/ 67060 w 481013"/>
              <a:gd name="connsiteY171" fmla="*/ 251657 h 477838"/>
              <a:gd name="connsiteX172" fmla="*/ 71963 w 481013"/>
              <a:gd name="connsiteY172" fmla="*/ 261774 h 477838"/>
              <a:gd name="connsiteX173" fmla="*/ 77588 w 481013"/>
              <a:gd name="connsiteY173" fmla="*/ 272035 h 477838"/>
              <a:gd name="connsiteX174" fmla="*/ 83645 w 481013"/>
              <a:gd name="connsiteY174" fmla="*/ 282441 h 477838"/>
              <a:gd name="connsiteX175" fmla="*/ 90423 w 481013"/>
              <a:gd name="connsiteY175" fmla="*/ 292702 h 477838"/>
              <a:gd name="connsiteX176" fmla="*/ 97778 w 481013"/>
              <a:gd name="connsiteY176" fmla="*/ 303108 h 477838"/>
              <a:gd name="connsiteX177" fmla="*/ 105854 w 481013"/>
              <a:gd name="connsiteY177" fmla="*/ 313658 h 477838"/>
              <a:gd name="connsiteX178" fmla="*/ 114507 w 481013"/>
              <a:gd name="connsiteY178" fmla="*/ 324064 h 477838"/>
              <a:gd name="connsiteX179" fmla="*/ 123881 w 481013"/>
              <a:gd name="connsiteY179" fmla="*/ 334181 h 477838"/>
              <a:gd name="connsiteX180" fmla="*/ 133688 w 481013"/>
              <a:gd name="connsiteY180" fmla="*/ 344587 h 477838"/>
              <a:gd name="connsiteX181" fmla="*/ 143639 w 481013"/>
              <a:gd name="connsiteY181" fmla="*/ 354125 h 477838"/>
              <a:gd name="connsiteX182" fmla="*/ 153734 w 481013"/>
              <a:gd name="connsiteY182" fmla="*/ 363086 h 477838"/>
              <a:gd name="connsiteX183" fmla="*/ 164117 w 481013"/>
              <a:gd name="connsiteY183" fmla="*/ 371613 h 477838"/>
              <a:gd name="connsiteX184" fmla="*/ 174501 w 481013"/>
              <a:gd name="connsiteY184" fmla="*/ 379851 h 477838"/>
              <a:gd name="connsiteX185" fmla="*/ 185173 w 481013"/>
              <a:gd name="connsiteY185" fmla="*/ 387077 h 477838"/>
              <a:gd name="connsiteX186" fmla="*/ 195701 w 481013"/>
              <a:gd name="connsiteY186" fmla="*/ 394158 h 477838"/>
              <a:gd name="connsiteX187" fmla="*/ 206373 w 481013"/>
              <a:gd name="connsiteY187" fmla="*/ 400518 h 477838"/>
              <a:gd name="connsiteX188" fmla="*/ 216901 w 481013"/>
              <a:gd name="connsiteY188" fmla="*/ 406299 h 477838"/>
              <a:gd name="connsiteX189" fmla="*/ 227573 w 481013"/>
              <a:gd name="connsiteY189" fmla="*/ 411501 h 477838"/>
              <a:gd name="connsiteX190" fmla="*/ 238100 w 481013"/>
              <a:gd name="connsiteY190" fmla="*/ 415982 h 477838"/>
              <a:gd name="connsiteX191" fmla="*/ 248484 w 481013"/>
              <a:gd name="connsiteY191" fmla="*/ 419884 h 477838"/>
              <a:gd name="connsiteX192" fmla="*/ 258868 w 481013"/>
              <a:gd name="connsiteY192" fmla="*/ 423063 h 477838"/>
              <a:gd name="connsiteX193" fmla="*/ 268963 w 481013"/>
              <a:gd name="connsiteY193" fmla="*/ 425665 h 477838"/>
              <a:gd name="connsiteX194" fmla="*/ 278769 w 481013"/>
              <a:gd name="connsiteY194" fmla="*/ 427399 h 477838"/>
              <a:gd name="connsiteX195" fmla="*/ 288432 w 481013"/>
              <a:gd name="connsiteY195" fmla="*/ 428700 h 477838"/>
              <a:gd name="connsiteX196" fmla="*/ 297806 w 481013"/>
              <a:gd name="connsiteY196" fmla="*/ 428989 h 477838"/>
              <a:gd name="connsiteX197" fmla="*/ 305593 w 481013"/>
              <a:gd name="connsiteY197" fmla="*/ 428700 h 477838"/>
              <a:gd name="connsiteX198" fmla="*/ 313093 w 481013"/>
              <a:gd name="connsiteY198" fmla="*/ 427688 h 477838"/>
              <a:gd name="connsiteX199" fmla="*/ 320159 w 481013"/>
              <a:gd name="connsiteY199" fmla="*/ 426098 h 477838"/>
              <a:gd name="connsiteX200" fmla="*/ 326505 w 481013"/>
              <a:gd name="connsiteY200" fmla="*/ 423931 h 477838"/>
              <a:gd name="connsiteX201" fmla="*/ 332129 w 481013"/>
              <a:gd name="connsiteY201" fmla="*/ 421185 h 477838"/>
              <a:gd name="connsiteX202" fmla="*/ 337465 w 481013"/>
              <a:gd name="connsiteY202" fmla="*/ 417716 h 477838"/>
              <a:gd name="connsiteX203" fmla="*/ 341936 w 481013"/>
              <a:gd name="connsiteY203" fmla="*/ 413669 h 477838"/>
              <a:gd name="connsiteX204" fmla="*/ 345974 w 481013"/>
              <a:gd name="connsiteY204" fmla="*/ 409189 h 477838"/>
              <a:gd name="connsiteX205" fmla="*/ 349147 w 481013"/>
              <a:gd name="connsiteY205" fmla="*/ 404420 h 477838"/>
              <a:gd name="connsiteX206" fmla="*/ 351742 w 481013"/>
              <a:gd name="connsiteY206" fmla="*/ 399072 h 477838"/>
              <a:gd name="connsiteX207" fmla="*/ 354050 w 481013"/>
              <a:gd name="connsiteY207" fmla="*/ 393002 h 477838"/>
              <a:gd name="connsiteX208" fmla="*/ 355781 w 481013"/>
              <a:gd name="connsiteY208" fmla="*/ 386643 h 477838"/>
              <a:gd name="connsiteX209" fmla="*/ 356790 w 481013"/>
              <a:gd name="connsiteY209" fmla="*/ 379851 h 477838"/>
              <a:gd name="connsiteX210" fmla="*/ 357223 w 481013"/>
              <a:gd name="connsiteY210" fmla="*/ 372624 h 477838"/>
              <a:gd name="connsiteX211" fmla="*/ 357223 w 481013"/>
              <a:gd name="connsiteY211" fmla="*/ 364965 h 477838"/>
              <a:gd name="connsiteX212" fmla="*/ 356646 w 481013"/>
              <a:gd name="connsiteY212" fmla="*/ 356871 h 477838"/>
              <a:gd name="connsiteX213" fmla="*/ 355492 w 481013"/>
              <a:gd name="connsiteY213" fmla="*/ 348489 h 477838"/>
              <a:gd name="connsiteX214" fmla="*/ 353761 w 481013"/>
              <a:gd name="connsiteY214" fmla="*/ 339962 h 477838"/>
              <a:gd name="connsiteX215" fmla="*/ 351310 w 481013"/>
              <a:gd name="connsiteY215" fmla="*/ 331001 h 477838"/>
              <a:gd name="connsiteX216" fmla="*/ 347560 w 481013"/>
              <a:gd name="connsiteY216" fmla="*/ 318861 h 477838"/>
              <a:gd name="connsiteX217" fmla="*/ 342801 w 481013"/>
              <a:gd name="connsiteY217" fmla="*/ 306866 h 477838"/>
              <a:gd name="connsiteX218" fmla="*/ 337177 w 481013"/>
              <a:gd name="connsiteY218" fmla="*/ 294581 h 477838"/>
              <a:gd name="connsiteX219" fmla="*/ 330831 w 481013"/>
              <a:gd name="connsiteY219" fmla="*/ 282441 h 477838"/>
              <a:gd name="connsiteX220" fmla="*/ 323765 w 481013"/>
              <a:gd name="connsiteY220" fmla="*/ 270156 h 477838"/>
              <a:gd name="connsiteX221" fmla="*/ 315833 w 481013"/>
              <a:gd name="connsiteY221" fmla="*/ 258016 h 477838"/>
              <a:gd name="connsiteX222" fmla="*/ 324774 w 481013"/>
              <a:gd name="connsiteY222" fmla="*/ 252380 h 477838"/>
              <a:gd name="connsiteX223" fmla="*/ 333715 w 481013"/>
              <a:gd name="connsiteY223" fmla="*/ 245732 h 477838"/>
              <a:gd name="connsiteX224" fmla="*/ 342657 w 481013"/>
              <a:gd name="connsiteY224" fmla="*/ 238361 h 477838"/>
              <a:gd name="connsiteX225" fmla="*/ 351310 w 481013"/>
              <a:gd name="connsiteY225" fmla="*/ 230123 h 477838"/>
              <a:gd name="connsiteX226" fmla="*/ 354050 w 481013"/>
              <a:gd name="connsiteY226" fmla="*/ 227377 h 477838"/>
              <a:gd name="connsiteX227" fmla="*/ 362559 w 481013"/>
              <a:gd name="connsiteY227" fmla="*/ 239951 h 477838"/>
              <a:gd name="connsiteX228" fmla="*/ 370346 w 481013"/>
              <a:gd name="connsiteY228" fmla="*/ 252814 h 477838"/>
              <a:gd name="connsiteX229" fmla="*/ 377413 w 481013"/>
              <a:gd name="connsiteY229" fmla="*/ 265676 h 477838"/>
              <a:gd name="connsiteX230" fmla="*/ 383903 w 481013"/>
              <a:gd name="connsiteY230" fmla="*/ 278828 h 477838"/>
              <a:gd name="connsiteX231" fmla="*/ 389527 w 481013"/>
              <a:gd name="connsiteY231" fmla="*/ 291691 h 477838"/>
              <a:gd name="connsiteX232" fmla="*/ 394575 w 481013"/>
              <a:gd name="connsiteY232" fmla="*/ 304698 h 477838"/>
              <a:gd name="connsiteX233" fmla="*/ 398613 w 481013"/>
              <a:gd name="connsiteY233" fmla="*/ 317561 h 477838"/>
              <a:gd name="connsiteX234" fmla="*/ 401641 w 481013"/>
              <a:gd name="connsiteY234" fmla="*/ 329122 h 477838"/>
              <a:gd name="connsiteX235" fmla="*/ 403949 w 481013"/>
              <a:gd name="connsiteY235" fmla="*/ 340395 h 477838"/>
              <a:gd name="connsiteX236" fmla="*/ 405535 w 481013"/>
              <a:gd name="connsiteY236" fmla="*/ 351524 h 477838"/>
              <a:gd name="connsiteX237" fmla="*/ 406256 w 481013"/>
              <a:gd name="connsiteY237" fmla="*/ 362219 h 477838"/>
              <a:gd name="connsiteX238" fmla="*/ 406400 w 481013"/>
              <a:gd name="connsiteY238" fmla="*/ 372624 h 477838"/>
              <a:gd name="connsiteX239" fmla="*/ 405968 w 481013"/>
              <a:gd name="connsiteY239" fmla="*/ 382597 h 477838"/>
              <a:gd name="connsiteX240" fmla="*/ 404814 w 481013"/>
              <a:gd name="connsiteY240" fmla="*/ 392280 h 477838"/>
              <a:gd name="connsiteX241" fmla="*/ 402795 w 481013"/>
              <a:gd name="connsiteY241" fmla="*/ 401529 h 477838"/>
              <a:gd name="connsiteX242" fmla="*/ 400055 w 481013"/>
              <a:gd name="connsiteY242" fmla="*/ 410490 h 477838"/>
              <a:gd name="connsiteX243" fmla="*/ 396738 w 481013"/>
              <a:gd name="connsiteY243" fmla="*/ 418872 h 477838"/>
              <a:gd name="connsiteX244" fmla="*/ 392844 w 481013"/>
              <a:gd name="connsiteY244" fmla="*/ 426966 h 477838"/>
              <a:gd name="connsiteX245" fmla="*/ 388229 w 481013"/>
              <a:gd name="connsiteY245" fmla="*/ 434481 h 477838"/>
              <a:gd name="connsiteX246" fmla="*/ 382749 w 481013"/>
              <a:gd name="connsiteY246" fmla="*/ 441563 h 477838"/>
              <a:gd name="connsiteX247" fmla="*/ 376692 w 481013"/>
              <a:gd name="connsiteY247" fmla="*/ 448211 h 477838"/>
              <a:gd name="connsiteX248" fmla="*/ 370635 w 481013"/>
              <a:gd name="connsiteY248" fmla="*/ 453703 h 477838"/>
              <a:gd name="connsiteX249" fmla="*/ 364145 w 481013"/>
              <a:gd name="connsiteY249" fmla="*/ 458761 h 477838"/>
              <a:gd name="connsiteX250" fmla="*/ 357223 w 481013"/>
              <a:gd name="connsiteY250" fmla="*/ 463241 h 477838"/>
              <a:gd name="connsiteX251" fmla="*/ 349868 w 481013"/>
              <a:gd name="connsiteY251" fmla="*/ 466999 h 477838"/>
              <a:gd name="connsiteX252" fmla="*/ 341936 w 481013"/>
              <a:gd name="connsiteY252" fmla="*/ 470323 h 477838"/>
              <a:gd name="connsiteX253" fmla="*/ 333860 w 481013"/>
              <a:gd name="connsiteY253" fmla="*/ 472924 h 477838"/>
              <a:gd name="connsiteX254" fmla="*/ 325351 w 481013"/>
              <a:gd name="connsiteY254" fmla="*/ 475092 h 477838"/>
              <a:gd name="connsiteX255" fmla="*/ 316410 w 481013"/>
              <a:gd name="connsiteY255" fmla="*/ 476537 h 477838"/>
              <a:gd name="connsiteX256" fmla="*/ 307324 w 481013"/>
              <a:gd name="connsiteY256" fmla="*/ 477549 h 477838"/>
              <a:gd name="connsiteX257" fmla="*/ 297806 w 481013"/>
              <a:gd name="connsiteY257" fmla="*/ 477838 h 477838"/>
              <a:gd name="connsiteX258" fmla="*/ 285836 w 481013"/>
              <a:gd name="connsiteY258" fmla="*/ 477549 h 477838"/>
              <a:gd name="connsiteX259" fmla="*/ 273722 w 481013"/>
              <a:gd name="connsiteY259" fmla="*/ 476104 h 477838"/>
              <a:gd name="connsiteX260" fmla="*/ 261463 w 481013"/>
              <a:gd name="connsiteY260" fmla="*/ 474081 h 477838"/>
              <a:gd name="connsiteX261" fmla="*/ 249061 w 481013"/>
              <a:gd name="connsiteY261" fmla="*/ 471190 h 477838"/>
              <a:gd name="connsiteX262" fmla="*/ 236514 w 481013"/>
              <a:gd name="connsiteY262" fmla="*/ 467432 h 477838"/>
              <a:gd name="connsiteX263" fmla="*/ 223823 w 481013"/>
              <a:gd name="connsiteY263" fmla="*/ 462952 h 477838"/>
              <a:gd name="connsiteX264" fmla="*/ 211132 w 481013"/>
              <a:gd name="connsiteY264" fmla="*/ 457605 h 477838"/>
              <a:gd name="connsiteX265" fmla="*/ 198296 w 481013"/>
              <a:gd name="connsiteY265" fmla="*/ 451679 h 477838"/>
              <a:gd name="connsiteX266" fmla="*/ 185461 w 481013"/>
              <a:gd name="connsiteY266" fmla="*/ 445031 h 477838"/>
              <a:gd name="connsiteX267" fmla="*/ 172770 w 481013"/>
              <a:gd name="connsiteY267" fmla="*/ 437516 h 477838"/>
              <a:gd name="connsiteX268" fmla="*/ 160079 w 481013"/>
              <a:gd name="connsiteY268" fmla="*/ 429422 h 477838"/>
              <a:gd name="connsiteX269" fmla="*/ 147388 w 481013"/>
              <a:gd name="connsiteY269" fmla="*/ 420606 h 477838"/>
              <a:gd name="connsiteX270" fmla="*/ 134986 w 481013"/>
              <a:gd name="connsiteY270" fmla="*/ 411212 h 477838"/>
              <a:gd name="connsiteX271" fmla="*/ 122727 w 481013"/>
              <a:gd name="connsiteY271" fmla="*/ 401096 h 477838"/>
              <a:gd name="connsiteX272" fmla="*/ 110613 w 481013"/>
              <a:gd name="connsiteY272" fmla="*/ 390401 h 477838"/>
              <a:gd name="connsiteX273" fmla="*/ 98932 w 481013"/>
              <a:gd name="connsiteY273" fmla="*/ 379128 h 477838"/>
              <a:gd name="connsiteX274" fmla="*/ 88837 w 481013"/>
              <a:gd name="connsiteY274" fmla="*/ 368722 h 477838"/>
              <a:gd name="connsiteX275" fmla="*/ 79174 w 481013"/>
              <a:gd name="connsiteY275" fmla="*/ 358027 h 477838"/>
              <a:gd name="connsiteX276" fmla="*/ 70089 w 481013"/>
              <a:gd name="connsiteY276" fmla="*/ 347188 h 477838"/>
              <a:gd name="connsiteX277" fmla="*/ 61436 w 481013"/>
              <a:gd name="connsiteY277" fmla="*/ 336349 h 477838"/>
              <a:gd name="connsiteX278" fmla="*/ 53360 w 481013"/>
              <a:gd name="connsiteY278" fmla="*/ 325365 h 477838"/>
              <a:gd name="connsiteX279" fmla="*/ 45716 w 481013"/>
              <a:gd name="connsiteY279" fmla="*/ 314236 h 477838"/>
              <a:gd name="connsiteX280" fmla="*/ 38794 w 481013"/>
              <a:gd name="connsiteY280" fmla="*/ 303108 h 477838"/>
              <a:gd name="connsiteX281" fmla="*/ 32448 w 481013"/>
              <a:gd name="connsiteY281" fmla="*/ 291980 h 477838"/>
              <a:gd name="connsiteX282" fmla="*/ 26535 w 481013"/>
              <a:gd name="connsiteY282" fmla="*/ 280851 h 477838"/>
              <a:gd name="connsiteX283" fmla="*/ 21344 w 481013"/>
              <a:gd name="connsiteY283" fmla="*/ 269867 h 477838"/>
              <a:gd name="connsiteX284" fmla="*/ 16440 w 481013"/>
              <a:gd name="connsiteY284" fmla="*/ 258739 h 477838"/>
              <a:gd name="connsiteX285" fmla="*/ 12402 w 481013"/>
              <a:gd name="connsiteY285" fmla="*/ 247755 h 477838"/>
              <a:gd name="connsiteX286" fmla="*/ 8797 w 481013"/>
              <a:gd name="connsiteY286" fmla="*/ 237060 h 477838"/>
              <a:gd name="connsiteX287" fmla="*/ 5913 w 481013"/>
              <a:gd name="connsiteY287" fmla="*/ 226366 h 477838"/>
              <a:gd name="connsiteX288" fmla="*/ 3461 w 481013"/>
              <a:gd name="connsiteY288" fmla="*/ 215671 h 477838"/>
              <a:gd name="connsiteX289" fmla="*/ 1730 w 481013"/>
              <a:gd name="connsiteY289" fmla="*/ 205265 h 477838"/>
              <a:gd name="connsiteX290" fmla="*/ 432 w 481013"/>
              <a:gd name="connsiteY290" fmla="*/ 195004 h 477838"/>
              <a:gd name="connsiteX291" fmla="*/ 0 w 481013"/>
              <a:gd name="connsiteY291" fmla="*/ 185176 h 477838"/>
              <a:gd name="connsiteX292" fmla="*/ 0 w 481013"/>
              <a:gd name="connsiteY292" fmla="*/ 175348 h 477838"/>
              <a:gd name="connsiteX293" fmla="*/ 721 w 481013"/>
              <a:gd name="connsiteY293" fmla="*/ 165954 h 477838"/>
              <a:gd name="connsiteX294" fmla="*/ 2019 w 481013"/>
              <a:gd name="connsiteY294" fmla="*/ 156705 h 477838"/>
              <a:gd name="connsiteX295" fmla="*/ 3894 w 481013"/>
              <a:gd name="connsiteY295" fmla="*/ 147889 h 477838"/>
              <a:gd name="connsiteX296" fmla="*/ 6634 w 481013"/>
              <a:gd name="connsiteY296" fmla="*/ 139362 h 477838"/>
              <a:gd name="connsiteX297" fmla="*/ 9806 w 481013"/>
              <a:gd name="connsiteY297" fmla="*/ 130979 h 477838"/>
              <a:gd name="connsiteX298" fmla="*/ 13700 w 481013"/>
              <a:gd name="connsiteY298" fmla="*/ 123320 h 477838"/>
              <a:gd name="connsiteX299" fmla="*/ 18315 w 481013"/>
              <a:gd name="connsiteY299" fmla="*/ 115949 h 477838"/>
              <a:gd name="connsiteX300" fmla="*/ 23507 w 481013"/>
              <a:gd name="connsiteY300" fmla="*/ 109012 h 477838"/>
              <a:gd name="connsiteX301" fmla="*/ 29420 w 481013"/>
              <a:gd name="connsiteY301" fmla="*/ 102653 h 477838"/>
              <a:gd name="connsiteX302" fmla="*/ 35621 w 481013"/>
              <a:gd name="connsiteY302" fmla="*/ 97016 h 477838"/>
              <a:gd name="connsiteX303" fmla="*/ 42111 w 481013"/>
              <a:gd name="connsiteY303" fmla="*/ 92102 h 477838"/>
              <a:gd name="connsiteX304" fmla="*/ 49033 w 481013"/>
              <a:gd name="connsiteY304" fmla="*/ 87622 h 477838"/>
              <a:gd name="connsiteX305" fmla="*/ 56532 w 481013"/>
              <a:gd name="connsiteY305" fmla="*/ 83864 h 477838"/>
              <a:gd name="connsiteX306" fmla="*/ 64176 w 481013"/>
              <a:gd name="connsiteY306" fmla="*/ 80540 h 477838"/>
              <a:gd name="connsiteX307" fmla="*/ 72252 w 481013"/>
              <a:gd name="connsiteY307" fmla="*/ 77794 h 477838"/>
              <a:gd name="connsiteX308" fmla="*/ 80905 w 481013"/>
              <a:gd name="connsiteY308" fmla="*/ 75771 h 477838"/>
              <a:gd name="connsiteX309" fmla="*/ 89846 w 481013"/>
              <a:gd name="connsiteY309" fmla="*/ 74181 h 477838"/>
              <a:gd name="connsiteX310" fmla="*/ 99076 w 481013"/>
              <a:gd name="connsiteY310" fmla="*/ 73314 h 477838"/>
              <a:gd name="connsiteX311" fmla="*/ 398951 w 481013"/>
              <a:gd name="connsiteY311" fmla="*/ 0 h 477838"/>
              <a:gd name="connsiteX312" fmla="*/ 402129 w 481013"/>
              <a:gd name="connsiteY312" fmla="*/ 289 h 477838"/>
              <a:gd name="connsiteX313" fmla="*/ 405163 w 481013"/>
              <a:gd name="connsiteY313" fmla="*/ 1590 h 477838"/>
              <a:gd name="connsiteX314" fmla="*/ 407620 w 481013"/>
              <a:gd name="connsiteY314" fmla="*/ 3325 h 477838"/>
              <a:gd name="connsiteX315" fmla="*/ 409642 w 481013"/>
              <a:gd name="connsiteY315" fmla="*/ 5782 h 477838"/>
              <a:gd name="connsiteX316" fmla="*/ 410943 w 481013"/>
              <a:gd name="connsiteY316" fmla="*/ 8673 h 477838"/>
              <a:gd name="connsiteX317" fmla="*/ 425535 w 481013"/>
              <a:gd name="connsiteY317" fmla="*/ 55076 h 477838"/>
              <a:gd name="connsiteX318" fmla="*/ 472489 w 481013"/>
              <a:gd name="connsiteY318" fmla="*/ 69676 h 477838"/>
              <a:gd name="connsiteX319" fmla="*/ 475379 w 481013"/>
              <a:gd name="connsiteY319" fmla="*/ 70977 h 477838"/>
              <a:gd name="connsiteX320" fmla="*/ 477690 w 481013"/>
              <a:gd name="connsiteY320" fmla="*/ 73001 h 477838"/>
              <a:gd name="connsiteX321" fmla="*/ 479568 w 481013"/>
              <a:gd name="connsiteY321" fmla="*/ 75458 h 477838"/>
              <a:gd name="connsiteX322" fmla="*/ 480724 w 481013"/>
              <a:gd name="connsiteY322" fmla="*/ 78494 h 477838"/>
              <a:gd name="connsiteX323" fmla="*/ 481013 w 481013"/>
              <a:gd name="connsiteY323" fmla="*/ 81674 h 477838"/>
              <a:gd name="connsiteX324" fmla="*/ 480580 w 481013"/>
              <a:gd name="connsiteY324" fmla="*/ 84710 h 477838"/>
              <a:gd name="connsiteX325" fmla="*/ 479424 w 481013"/>
              <a:gd name="connsiteY325" fmla="*/ 87601 h 477838"/>
              <a:gd name="connsiteX326" fmla="*/ 477401 w 481013"/>
              <a:gd name="connsiteY326" fmla="*/ 89914 h 477838"/>
              <a:gd name="connsiteX327" fmla="*/ 434781 w 481013"/>
              <a:gd name="connsiteY327" fmla="*/ 132558 h 477838"/>
              <a:gd name="connsiteX328" fmla="*/ 432325 w 481013"/>
              <a:gd name="connsiteY328" fmla="*/ 134292 h 477838"/>
              <a:gd name="connsiteX329" fmla="*/ 429580 w 481013"/>
              <a:gd name="connsiteY329" fmla="*/ 135449 h 477838"/>
              <a:gd name="connsiteX330" fmla="*/ 426690 w 481013"/>
              <a:gd name="connsiteY330" fmla="*/ 136172 h 477838"/>
              <a:gd name="connsiteX331" fmla="*/ 423801 w 481013"/>
              <a:gd name="connsiteY331" fmla="*/ 135738 h 477838"/>
              <a:gd name="connsiteX332" fmla="*/ 396928 w 481013"/>
              <a:gd name="connsiteY332" fmla="*/ 130534 h 477838"/>
              <a:gd name="connsiteX333" fmla="*/ 393028 w 481013"/>
              <a:gd name="connsiteY333" fmla="*/ 138195 h 477838"/>
              <a:gd name="connsiteX334" fmla="*/ 388404 w 481013"/>
              <a:gd name="connsiteY334" fmla="*/ 146146 h 477838"/>
              <a:gd name="connsiteX335" fmla="*/ 383203 w 481013"/>
              <a:gd name="connsiteY335" fmla="*/ 154241 h 477838"/>
              <a:gd name="connsiteX336" fmla="*/ 377424 w 481013"/>
              <a:gd name="connsiteY336" fmla="*/ 162770 h 477838"/>
              <a:gd name="connsiteX337" fmla="*/ 371212 w 481013"/>
              <a:gd name="connsiteY337" fmla="*/ 171154 h 477838"/>
              <a:gd name="connsiteX338" fmla="*/ 364710 w 481013"/>
              <a:gd name="connsiteY338" fmla="*/ 179683 h 477838"/>
              <a:gd name="connsiteX339" fmla="*/ 357631 w 481013"/>
              <a:gd name="connsiteY339" fmla="*/ 188212 h 477838"/>
              <a:gd name="connsiteX340" fmla="*/ 350263 w 481013"/>
              <a:gd name="connsiteY340" fmla="*/ 196885 h 477838"/>
              <a:gd name="connsiteX341" fmla="*/ 342605 w 481013"/>
              <a:gd name="connsiteY341" fmla="*/ 205125 h 477838"/>
              <a:gd name="connsiteX342" fmla="*/ 334804 w 481013"/>
              <a:gd name="connsiteY342" fmla="*/ 213220 h 477838"/>
              <a:gd name="connsiteX343" fmla="*/ 326135 w 481013"/>
              <a:gd name="connsiteY343" fmla="*/ 221026 h 477838"/>
              <a:gd name="connsiteX344" fmla="*/ 317756 w 481013"/>
              <a:gd name="connsiteY344" fmla="*/ 228109 h 477838"/>
              <a:gd name="connsiteX345" fmla="*/ 309087 w 481013"/>
              <a:gd name="connsiteY345" fmla="*/ 234469 h 477838"/>
              <a:gd name="connsiteX346" fmla="*/ 300419 w 481013"/>
              <a:gd name="connsiteY346" fmla="*/ 239818 h 477838"/>
              <a:gd name="connsiteX347" fmla="*/ 292183 w 481013"/>
              <a:gd name="connsiteY347" fmla="*/ 244444 h 477838"/>
              <a:gd name="connsiteX348" fmla="*/ 283804 w 481013"/>
              <a:gd name="connsiteY348" fmla="*/ 248491 h 477838"/>
              <a:gd name="connsiteX349" fmla="*/ 276002 w 481013"/>
              <a:gd name="connsiteY349" fmla="*/ 251961 h 477838"/>
              <a:gd name="connsiteX350" fmla="*/ 268345 w 481013"/>
              <a:gd name="connsiteY350" fmla="*/ 254852 h 477838"/>
              <a:gd name="connsiteX351" fmla="*/ 261266 w 481013"/>
              <a:gd name="connsiteY351" fmla="*/ 257309 h 477838"/>
              <a:gd name="connsiteX352" fmla="*/ 254620 w 481013"/>
              <a:gd name="connsiteY352" fmla="*/ 259044 h 477838"/>
              <a:gd name="connsiteX353" fmla="*/ 248552 w 481013"/>
              <a:gd name="connsiteY353" fmla="*/ 260634 h 477838"/>
              <a:gd name="connsiteX354" fmla="*/ 242917 w 481013"/>
              <a:gd name="connsiteY354" fmla="*/ 261646 h 477838"/>
              <a:gd name="connsiteX355" fmla="*/ 238438 w 481013"/>
              <a:gd name="connsiteY355" fmla="*/ 262513 h 477838"/>
              <a:gd name="connsiteX356" fmla="*/ 234682 w 481013"/>
              <a:gd name="connsiteY356" fmla="*/ 262947 h 477838"/>
              <a:gd name="connsiteX357" fmla="*/ 231648 w 481013"/>
              <a:gd name="connsiteY357" fmla="*/ 263236 h 477838"/>
              <a:gd name="connsiteX358" fmla="*/ 229625 w 481013"/>
              <a:gd name="connsiteY358" fmla="*/ 263525 h 477838"/>
              <a:gd name="connsiteX359" fmla="*/ 228614 w 481013"/>
              <a:gd name="connsiteY359" fmla="*/ 263525 h 477838"/>
              <a:gd name="connsiteX360" fmla="*/ 226158 w 481013"/>
              <a:gd name="connsiteY360" fmla="*/ 263381 h 477838"/>
              <a:gd name="connsiteX361" fmla="*/ 223702 w 481013"/>
              <a:gd name="connsiteY361" fmla="*/ 262658 h 477838"/>
              <a:gd name="connsiteX362" fmla="*/ 221535 w 481013"/>
              <a:gd name="connsiteY362" fmla="*/ 261646 h 477838"/>
              <a:gd name="connsiteX363" fmla="*/ 219512 w 481013"/>
              <a:gd name="connsiteY363" fmla="*/ 260056 h 477838"/>
              <a:gd name="connsiteX364" fmla="*/ 217923 w 481013"/>
              <a:gd name="connsiteY364" fmla="*/ 258032 h 477838"/>
              <a:gd name="connsiteX365" fmla="*/ 216623 w 481013"/>
              <a:gd name="connsiteY365" fmla="*/ 255719 h 477838"/>
              <a:gd name="connsiteX366" fmla="*/ 216045 w 481013"/>
              <a:gd name="connsiteY366" fmla="*/ 253406 h 477838"/>
              <a:gd name="connsiteX367" fmla="*/ 215900 w 481013"/>
              <a:gd name="connsiteY367" fmla="*/ 250804 h 477838"/>
              <a:gd name="connsiteX368" fmla="*/ 215900 w 481013"/>
              <a:gd name="connsiteY368" fmla="*/ 249937 h 477838"/>
              <a:gd name="connsiteX369" fmla="*/ 216045 w 481013"/>
              <a:gd name="connsiteY369" fmla="*/ 247913 h 477838"/>
              <a:gd name="connsiteX370" fmla="*/ 216334 w 481013"/>
              <a:gd name="connsiteY370" fmla="*/ 245022 h 477838"/>
              <a:gd name="connsiteX371" fmla="*/ 216912 w 481013"/>
              <a:gd name="connsiteY371" fmla="*/ 241264 h 477838"/>
              <a:gd name="connsiteX372" fmla="*/ 217778 w 481013"/>
              <a:gd name="connsiteY372" fmla="*/ 236493 h 477838"/>
              <a:gd name="connsiteX373" fmla="*/ 218934 w 481013"/>
              <a:gd name="connsiteY373" fmla="*/ 231145 h 477838"/>
              <a:gd name="connsiteX374" fmla="*/ 220235 w 481013"/>
              <a:gd name="connsiteY374" fmla="*/ 225073 h 477838"/>
              <a:gd name="connsiteX375" fmla="*/ 222257 w 481013"/>
              <a:gd name="connsiteY375" fmla="*/ 218424 h 477838"/>
              <a:gd name="connsiteX376" fmla="*/ 224713 w 481013"/>
              <a:gd name="connsiteY376" fmla="*/ 211485 h 477838"/>
              <a:gd name="connsiteX377" fmla="*/ 227603 w 481013"/>
              <a:gd name="connsiteY377" fmla="*/ 203968 h 477838"/>
              <a:gd name="connsiteX378" fmla="*/ 231070 w 481013"/>
              <a:gd name="connsiteY378" fmla="*/ 196162 h 477838"/>
              <a:gd name="connsiteX379" fmla="*/ 235116 w 481013"/>
              <a:gd name="connsiteY379" fmla="*/ 187778 h 477838"/>
              <a:gd name="connsiteX380" fmla="*/ 239739 w 481013"/>
              <a:gd name="connsiteY380" fmla="*/ 179538 h 477838"/>
              <a:gd name="connsiteX381" fmla="*/ 245229 w 481013"/>
              <a:gd name="connsiteY381" fmla="*/ 171009 h 477838"/>
              <a:gd name="connsiteX382" fmla="*/ 251586 w 481013"/>
              <a:gd name="connsiteY382" fmla="*/ 162481 h 477838"/>
              <a:gd name="connsiteX383" fmla="*/ 258521 w 481013"/>
              <a:gd name="connsiteY383" fmla="*/ 153952 h 477838"/>
              <a:gd name="connsiteX384" fmla="*/ 266611 w 481013"/>
              <a:gd name="connsiteY384" fmla="*/ 145568 h 477838"/>
              <a:gd name="connsiteX385" fmla="*/ 274702 w 481013"/>
              <a:gd name="connsiteY385" fmla="*/ 137617 h 477838"/>
              <a:gd name="connsiteX386" fmla="*/ 283081 w 481013"/>
              <a:gd name="connsiteY386" fmla="*/ 129956 h 477838"/>
              <a:gd name="connsiteX387" fmla="*/ 291750 w 481013"/>
              <a:gd name="connsiteY387" fmla="*/ 122728 h 477838"/>
              <a:gd name="connsiteX388" fmla="*/ 300130 w 481013"/>
              <a:gd name="connsiteY388" fmla="*/ 115645 h 477838"/>
              <a:gd name="connsiteX389" fmla="*/ 308798 w 481013"/>
              <a:gd name="connsiteY389" fmla="*/ 108995 h 477838"/>
              <a:gd name="connsiteX390" fmla="*/ 317467 w 481013"/>
              <a:gd name="connsiteY390" fmla="*/ 102924 h 477838"/>
              <a:gd name="connsiteX391" fmla="*/ 325846 w 481013"/>
              <a:gd name="connsiteY391" fmla="*/ 97286 h 477838"/>
              <a:gd name="connsiteX392" fmla="*/ 334081 w 481013"/>
              <a:gd name="connsiteY392" fmla="*/ 92082 h 477838"/>
              <a:gd name="connsiteX393" fmla="*/ 342028 w 481013"/>
              <a:gd name="connsiteY393" fmla="*/ 87601 h 477838"/>
              <a:gd name="connsiteX394" fmla="*/ 349829 w 481013"/>
              <a:gd name="connsiteY394" fmla="*/ 83698 h 477838"/>
              <a:gd name="connsiteX395" fmla="*/ 344484 w 481013"/>
              <a:gd name="connsiteY395" fmla="*/ 57100 h 477838"/>
              <a:gd name="connsiteX396" fmla="*/ 344195 w 481013"/>
              <a:gd name="connsiteY396" fmla="*/ 54064 h 477838"/>
              <a:gd name="connsiteX397" fmla="*/ 344773 w 481013"/>
              <a:gd name="connsiteY397" fmla="*/ 51173 h 477838"/>
              <a:gd name="connsiteX398" fmla="*/ 345928 w 481013"/>
              <a:gd name="connsiteY398" fmla="*/ 48426 h 477838"/>
              <a:gd name="connsiteX399" fmla="*/ 347807 w 481013"/>
              <a:gd name="connsiteY399" fmla="*/ 46113 h 477838"/>
              <a:gd name="connsiteX400" fmla="*/ 390427 w 481013"/>
              <a:gd name="connsiteY400" fmla="*/ 3614 h 477838"/>
              <a:gd name="connsiteX401" fmla="*/ 393028 w 481013"/>
              <a:gd name="connsiteY401" fmla="*/ 1735 h 477838"/>
              <a:gd name="connsiteX402" fmla="*/ 395917 w 481013"/>
              <a:gd name="connsiteY402" fmla="*/ 434 h 4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</a:cxnLst>
            <a:rect l="l" t="t" r="r" b="b"/>
            <a:pathLst>
              <a:path w="481013" h="477838">
                <a:moveTo>
                  <a:pt x="149896" y="158750"/>
                </a:moveTo>
                <a:lnTo>
                  <a:pt x="156692" y="159039"/>
                </a:lnTo>
                <a:lnTo>
                  <a:pt x="163633" y="160196"/>
                </a:lnTo>
                <a:lnTo>
                  <a:pt x="171008" y="161932"/>
                </a:lnTo>
                <a:lnTo>
                  <a:pt x="178672" y="164390"/>
                </a:lnTo>
                <a:lnTo>
                  <a:pt x="186481" y="167427"/>
                </a:lnTo>
                <a:lnTo>
                  <a:pt x="194434" y="171186"/>
                </a:lnTo>
                <a:lnTo>
                  <a:pt x="202677" y="175380"/>
                </a:lnTo>
                <a:lnTo>
                  <a:pt x="210920" y="180152"/>
                </a:lnTo>
                <a:lnTo>
                  <a:pt x="206871" y="188539"/>
                </a:lnTo>
                <a:lnTo>
                  <a:pt x="203545" y="196637"/>
                </a:lnTo>
                <a:lnTo>
                  <a:pt x="200652" y="204302"/>
                </a:lnTo>
                <a:lnTo>
                  <a:pt x="198339" y="211677"/>
                </a:lnTo>
                <a:lnTo>
                  <a:pt x="196314" y="218473"/>
                </a:lnTo>
                <a:lnTo>
                  <a:pt x="194868" y="224691"/>
                </a:lnTo>
                <a:lnTo>
                  <a:pt x="193422" y="230620"/>
                </a:lnTo>
                <a:lnTo>
                  <a:pt x="192554" y="235537"/>
                </a:lnTo>
                <a:lnTo>
                  <a:pt x="191976" y="240020"/>
                </a:lnTo>
                <a:lnTo>
                  <a:pt x="191542" y="243635"/>
                </a:lnTo>
                <a:lnTo>
                  <a:pt x="191108" y="246383"/>
                </a:lnTo>
                <a:lnTo>
                  <a:pt x="190964" y="248407"/>
                </a:lnTo>
                <a:lnTo>
                  <a:pt x="190819" y="249275"/>
                </a:lnTo>
                <a:lnTo>
                  <a:pt x="190964" y="254336"/>
                </a:lnTo>
                <a:lnTo>
                  <a:pt x="191976" y="259253"/>
                </a:lnTo>
                <a:lnTo>
                  <a:pt x="193422" y="264169"/>
                </a:lnTo>
                <a:lnTo>
                  <a:pt x="195591" y="268797"/>
                </a:lnTo>
                <a:lnTo>
                  <a:pt x="198339" y="272991"/>
                </a:lnTo>
                <a:lnTo>
                  <a:pt x="201809" y="276750"/>
                </a:lnTo>
                <a:lnTo>
                  <a:pt x="205569" y="280076"/>
                </a:lnTo>
                <a:lnTo>
                  <a:pt x="209763" y="282969"/>
                </a:lnTo>
                <a:lnTo>
                  <a:pt x="214390" y="284993"/>
                </a:lnTo>
                <a:lnTo>
                  <a:pt x="219163" y="286584"/>
                </a:lnTo>
                <a:lnTo>
                  <a:pt x="224368" y="287451"/>
                </a:lnTo>
                <a:lnTo>
                  <a:pt x="229285" y="287451"/>
                </a:lnTo>
                <a:lnTo>
                  <a:pt x="230442" y="287451"/>
                </a:lnTo>
                <a:lnTo>
                  <a:pt x="232177" y="287307"/>
                </a:lnTo>
                <a:lnTo>
                  <a:pt x="235069" y="287018"/>
                </a:lnTo>
                <a:lnTo>
                  <a:pt x="238684" y="286584"/>
                </a:lnTo>
                <a:lnTo>
                  <a:pt x="243167" y="286005"/>
                </a:lnTo>
                <a:lnTo>
                  <a:pt x="248228" y="284848"/>
                </a:lnTo>
                <a:lnTo>
                  <a:pt x="254157" y="283692"/>
                </a:lnTo>
                <a:lnTo>
                  <a:pt x="260520" y="282101"/>
                </a:lnTo>
                <a:lnTo>
                  <a:pt x="267461" y="280076"/>
                </a:lnTo>
                <a:lnTo>
                  <a:pt x="274691" y="277763"/>
                </a:lnTo>
                <a:lnTo>
                  <a:pt x="282645" y="275015"/>
                </a:lnTo>
                <a:lnTo>
                  <a:pt x="290598" y="271545"/>
                </a:lnTo>
                <a:lnTo>
                  <a:pt x="299130" y="267640"/>
                </a:lnTo>
                <a:lnTo>
                  <a:pt x="303613" y="275449"/>
                </a:lnTo>
                <a:lnTo>
                  <a:pt x="307806" y="282969"/>
                </a:lnTo>
                <a:lnTo>
                  <a:pt x="311421" y="290488"/>
                </a:lnTo>
                <a:lnTo>
                  <a:pt x="314458" y="297863"/>
                </a:lnTo>
                <a:lnTo>
                  <a:pt x="316772" y="304949"/>
                </a:lnTo>
                <a:lnTo>
                  <a:pt x="318507" y="311456"/>
                </a:lnTo>
                <a:lnTo>
                  <a:pt x="319664" y="317530"/>
                </a:lnTo>
                <a:lnTo>
                  <a:pt x="320387" y="323170"/>
                </a:lnTo>
                <a:lnTo>
                  <a:pt x="320676" y="328665"/>
                </a:lnTo>
                <a:lnTo>
                  <a:pt x="320387" y="333437"/>
                </a:lnTo>
                <a:lnTo>
                  <a:pt x="319664" y="338064"/>
                </a:lnTo>
                <a:lnTo>
                  <a:pt x="318796" y="342258"/>
                </a:lnTo>
                <a:lnTo>
                  <a:pt x="317640" y="346018"/>
                </a:lnTo>
                <a:lnTo>
                  <a:pt x="316193" y="349344"/>
                </a:lnTo>
                <a:lnTo>
                  <a:pt x="314747" y="352525"/>
                </a:lnTo>
                <a:lnTo>
                  <a:pt x="312867" y="355417"/>
                </a:lnTo>
                <a:lnTo>
                  <a:pt x="311277" y="357876"/>
                </a:lnTo>
                <a:lnTo>
                  <a:pt x="309397" y="359900"/>
                </a:lnTo>
                <a:lnTo>
                  <a:pt x="307662" y="361925"/>
                </a:lnTo>
                <a:lnTo>
                  <a:pt x="305493" y="363805"/>
                </a:lnTo>
                <a:lnTo>
                  <a:pt x="303034" y="365829"/>
                </a:lnTo>
                <a:lnTo>
                  <a:pt x="299998" y="367709"/>
                </a:lnTo>
                <a:lnTo>
                  <a:pt x="296816" y="369589"/>
                </a:lnTo>
                <a:lnTo>
                  <a:pt x="293056" y="371180"/>
                </a:lnTo>
                <a:lnTo>
                  <a:pt x="289007" y="372626"/>
                </a:lnTo>
                <a:lnTo>
                  <a:pt x="284380" y="373782"/>
                </a:lnTo>
                <a:lnTo>
                  <a:pt x="279463" y="374361"/>
                </a:lnTo>
                <a:lnTo>
                  <a:pt x="273824" y="374650"/>
                </a:lnTo>
                <a:lnTo>
                  <a:pt x="267172" y="374361"/>
                </a:lnTo>
                <a:lnTo>
                  <a:pt x="260231" y="373349"/>
                </a:lnTo>
                <a:lnTo>
                  <a:pt x="253000" y="371469"/>
                </a:lnTo>
                <a:lnTo>
                  <a:pt x="245336" y="369300"/>
                </a:lnTo>
                <a:lnTo>
                  <a:pt x="237672" y="366263"/>
                </a:lnTo>
                <a:lnTo>
                  <a:pt x="229719" y="362648"/>
                </a:lnTo>
                <a:lnTo>
                  <a:pt x="221621" y="358454"/>
                </a:lnTo>
                <a:lnTo>
                  <a:pt x="213378" y="353682"/>
                </a:lnTo>
                <a:lnTo>
                  <a:pt x="205280" y="348331"/>
                </a:lnTo>
                <a:lnTo>
                  <a:pt x="196893" y="342547"/>
                </a:lnTo>
                <a:lnTo>
                  <a:pt x="188650" y="336184"/>
                </a:lnTo>
                <a:lnTo>
                  <a:pt x="180263" y="329388"/>
                </a:lnTo>
                <a:lnTo>
                  <a:pt x="172165" y="322013"/>
                </a:lnTo>
                <a:lnTo>
                  <a:pt x="164067" y="314204"/>
                </a:lnTo>
                <a:lnTo>
                  <a:pt x="155535" y="305527"/>
                </a:lnTo>
                <a:lnTo>
                  <a:pt x="147727" y="296706"/>
                </a:lnTo>
                <a:lnTo>
                  <a:pt x="140352" y="287741"/>
                </a:lnTo>
                <a:lnTo>
                  <a:pt x="133555" y="278775"/>
                </a:lnTo>
                <a:lnTo>
                  <a:pt x="127192" y="269520"/>
                </a:lnTo>
                <a:lnTo>
                  <a:pt x="121553" y="260699"/>
                </a:lnTo>
                <a:lnTo>
                  <a:pt x="116636" y="251589"/>
                </a:lnTo>
                <a:lnTo>
                  <a:pt x="112443" y="242912"/>
                </a:lnTo>
                <a:lnTo>
                  <a:pt x="109406" y="235537"/>
                </a:lnTo>
                <a:lnTo>
                  <a:pt x="106948" y="228451"/>
                </a:lnTo>
                <a:lnTo>
                  <a:pt x="105357" y="221944"/>
                </a:lnTo>
                <a:lnTo>
                  <a:pt x="104055" y="215870"/>
                </a:lnTo>
                <a:lnTo>
                  <a:pt x="103332" y="210086"/>
                </a:lnTo>
                <a:lnTo>
                  <a:pt x="103188" y="204736"/>
                </a:lnTo>
                <a:lnTo>
                  <a:pt x="103477" y="199963"/>
                </a:lnTo>
                <a:lnTo>
                  <a:pt x="104055" y="195191"/>
                </a:lnTo>
                <a:lnTo>
                  <a:pt x="105068" y="191142"/>
                </a:lnTo>
                <a:lnTo>
                  <a:pt x="106224" y="187238"/>
                </a:lnTo>
                <a:lnTo>
                  <a:pt x="107671" y="183767"/>
                </a:lnTo>
                <a:lnTo>
                  <a:pt x="109117" y="180875"/>
                </a:lnTo>
                <a:lnTo>
                  <a:pt x="110852" y="177983"/>
                </a:lnTo>
                <a:lnTo>
                  <a:pt x="112587" y="175525"/>
                </a:lnTo>
                <a:lnTo>
                  <a:pt x="114467" y="173500"/>
                </a:lnTo>
                <a:lnTo>
                  <a:pt x="116058" y="171476"/>
                </a:lnTo>
                <a:lnTo>
                  <a:pt x="118371" y="169596"/>
                </a:lnTo>
                <a:lnTo>
                  <a:pt x="120830" y="167571"/>
                </a:lnTo>
                <a:lnTo>
                  <a:pt x="123722" y="165691"/>
                </a:lnTo>
                <a:lnTo>
                  <a:pt x="127048" y="163811"/>
                </a:lnTo>
                <a:lnTo>
                  <a:pt x="130663" y="162221"/>
                </a:lnTo>
                <a:lnTo>
                  <a:pt x="134857" y="160775"/>
                </a:lnTo>
                <a:lnTo>
                  <a:pt x="139339" y="159618"/>
                </a:lnTo>
                <a:lnTo>
                  <a:pt x="144401" y="159039"/>
                </a:lnTo>
                <a:close/>
                <a:moveTo>
                  <a:pt x="108594" y="73025"/>
                </a:moveTo>
                <a:lnTo>
                  <a:pt x="119699" y="73314"/>
                </a:lnTo>
                <a:lnTo>
                  <a:pt x="131236" y="74470"/>
                </a:lnTo>
                <a:lnTo>
                  <a:pt x="142918" y="76494"/>
                </a:lnTo>
                <a:lnTo>
                  <a:pt x="154743" y="78951"/>
                </a:lnTo>
                <a:lnTo>
                  <a:pt x="166713" y="82419"/>
                </a:lnTo>
                <a:lnTo>
                  <a:pt x="178827" y="86466"/>
                </a:lnTo>
                <a:lnTo>
                  <a:pt x="190797" y="91380"/>
                </a:lnTo>
                <a:lnTo>
                  <a:pt x="203056" y="96727"/>
                </a:lnTo>
                <a:lnTo>
                  <a:pt x="215170" y="102942"/>
                </a:lnTo>
                <a:lnTo>
                  <a:pt x="227428" y="109734"/>
                </a:lnTo>
                <a:lnTo>
                  <a:pt x="239398" y="117105"/>
                </a:lnTo>
                <a:lnTo>
                  <a:pt x="251513" y="125054"/>
                </a:lnTo>
                <a:lnTo>
                  <a:pt x="248628" y="127800"/>
                </a:lnTo>
                <a:lnTo>
                  <a:pt x="240408" y="136616"/>
                </a:lnTo>
                <a:lnTo>
                  <a:pt x="232909" y="145287"/>
                </a:lnTo>
                <a:lnTo>
                  <a:pt x="226419" y="154392"/>
                </a:lnTo>
                <a:lnTo>
                  <a:pt x="220650" y="163208"/>
                </a:lnTo>
                <a:lnTo>
                  <a:pt x="209978" y="156271"/>
                </a:lnTo>
                <a:lnTo>
                  <a:pt x="199450" y="149912"/>
                </a:lnTo>
                <a:lnTo>
                  <a:pt x="188778" y="144276"/>
                </a:lnTo>
                <a:lnTo>
                  <a:pt x="178250" y="139073"/>
                </a:lnTo>
                <a:lnTo>
                  <a:pt x="167723" y="134593"/>
                </a:lnTo>
                <a:lnTo>
                  <a:pt x="157483" y="130835"/>
                </a:lnTo>
                <a:lnTo>
                  <a:pt x="147244" y="127655"/>
                </a:lnTo>
                <a:lnTo>
                  <a:pt x="137293" y="125198"/>
                </a:lnTo>
                <a:lnTo>
                  <a:pt x="127486" y="123320"/>
                </a:lnTo>
                <a:lnTo>
                  <a:pt x="117824" y="122163"/>
                </a:lnTo>
                <a:lnTo>
                  <a:pt x="108594" y="121874"/>
                </a:lnTo>
                <a:lnTo>
                  <a:pt x="100518" y="122163"/>
                </a:lnTo>
                <a:lnTo>
                  <a:pt x="93163" y="123031"/>
                </a:lnTo>
                <a:lnTo>
                  <a:pt x="86241" y="124765"/>
                </a:lnTo>
                <a:lnTo>
                  <a:pt x="79895" y="126788"/>
                </a:lnTo>
                <a:lnTo>
                  <a:pt x="74127" y="129679"/>
                </a:lnTo>
                <a:lnTo>
                  <a:pt x="68791" y="133147"/>
                </a:lnTo>
                <a:lnTo>
                  <a:pt x="64176" y="137194"/>
                </a:lnTo>
                <a:lnTo>
                  <a:pt x="60426" y="141530"/>
                </a:lnTo>
                <a:lnTo>
                  <a:pt x="57109" y="146444"/>
                </a:lnTo>
                <a:lnTo>
                  <a:pt x="54369" y="152080"/>
                </a:lnTo>
                <a:lnTo>
                  <a:pt x="52206" y="158295"/>
                </a:lnTo>
                <a:lnTo>
                  <a:pt x="50764" y="164798"/>
                </a:lnTo>
                <a:lnTo>
                  <a:pt x="49610" y="171880"/>
                </a:lnTo>
                <a:lnTo>
                  <a:pt x="49177" y="179395"/>
                </a:lnTo>
                <a:lnTo>
                  <a:pt x="49466" y="187344"/>
                </a:lnTo>
                <a:lnTo>
                  <a:pt x="50187" y="195726"/>
                </a:lnTo>
                <a:lnTo>
                  <a:pt x="51485" y="204253"/>
                </a:lnTo>
                <a:lnTo>
                  <a:pt x="53504" y="213214"/>
                </a:lnTo>
                <a:lnTo>
                  <a:pt x="55955" y="222608"/>
                </a:lnTo>
                <a:lnTo>
                  <a:pt x="58984" y="232002"/>
                </a:lnTo>
                <a:lnTo>
                  <a:pt x="62878" y="241830"/>
                </a:lnTo>
                <a:lnTo>
                  <a:pt x="67060" y="251657"/>
                </a:lnTo>
                <a:lnTo>
                  <a:pt x="71963" y="261774"/>
                </a:lnTo>
                <a:lnTo>
                  <a:pt x="77588" y="272035"/>
                </a:lnTo>
                <a:lnTo>
                  <a:pt x="83645" y="282441"/>
                </a:lnTo>
                <a:lnTo>
                  <a:pt x="90423" y="292702"/>
                </a:lnTo>
                <a:lnTo>
                  <a:pt x="97778" y="303108"/>
                </a:lnTo>
                <a:lnTo>
                  <a:pt x="105854" y="313658"/>
                </a:lnTo>
                <a:lnTo>
                  <a:pt x="114507" y="324064"/>
                </a:lnTo>
                <a:lnTo>
                  <a:pt x="123881" y="334181"/>
                </a:lnTo>
                <a:lnTo>
                  <a:pt x="133688" y="344587"/>
                </a:lnTo>
                <a:lnTo>
                  <a:pt x="143639" y="354125"/>
                </a:lnTo>
                <a:lnTo>
                  <a:pt x="153734" y="363086"/>
                </a:lnTo>
                <a:lnTo>
                  <a:pt x="164117" y="371613"/>
                </a:lnTo>
                <a:lnTo>
                  <a:pt x="174501" y="379851"/>
                </a:lnTo>
                <a:lnTo>
                  <a:pt x="185173" y="387077"/>
                </a:lnTo>
                <a:lnTo>
                  <a:pt x="195701" y="394158"/>
                </a:lnTo>
                <a:lnTo>
                  <a:pt x="206373" y="400518"/>
                </a:lnTo>
                <a:lnTo>
                  <a:pt x="216901" y="406299"/>
                </a:lnTo>
                <a:lnTo>
                  <a:pt x="227573" y="411501"/>
                </a:lnTo>
                <a:lnTo>
                  <a:pt x="238100" y="415982"/>
                </a:lnTo>
                <a:lnTo>
                  <a:pt x="248484" y="419884"/>
                </a:lnTo>
                <a:lnTo>
                  <a:pt x="258868" y="423063"/>
                </a:lnTo>
                <a:lnTo>
                  <a:pt x="268963" y="425665"/>
                </a:lnTo>
                <a:lnTo>
                  <a:pt x="278769" y="427399"/>
                </a:lnTo>
                <a:lnTo>
                  <a:pt x="288432" y="428700"/>
                </a:lnTo>
                <a:lnTo>
                  <a:pt x="297806" y="428989"/>
                </a:lnTo>
                <a:lnTo>
                  <a:pt x="305593" y="428700"/>
                </a:lnTo>
                <a:lnTo>
                  <a:pt x="313093" y="427688"/>
                </a:lnTo>
                <a:lnTo>
                  <a:pt x="320159" y="426098"/>
                </a:lnTo>
                <a:lnTo>
                  <a:pt x="326505" y="423931"/>
                </a:lnTo>
                <a:lnTo>
                  <a:pt x="332129" y="421185"/>
                </a:lnTo>
                <a:lnTo>
                  <a:pt x="337465" y="417716"/>
                </a:lnTo>
                <a:lnTo>
                  <a:pt x="341936" y="413669"/>
                </a:lnTo>
                <a:lnTo>
                  <a:pt x="345974" y="409189"/>
                </a:lnTo>
                <a:lnTo>
                  <a:pt x="349147" y="404420"/>
                </a:lnTo>
                <a:lnTo>
                  <a:pt x="351742" y="399072"/>
                </a:lnTo>
                <a:lnTo>
                  <a:pt x="354050" y="393002"/>
                </a:lnTo>
                <a:lnTo>
                  <a:pt x="355781" y="386643"/>
                </a:lnTo>
                <a:lnTo>
                  <a:pt x="356790" y="379851"/>
                </a:lnTo>
                <a:lnTo>
                  <a:pt x="357223" y="372624"/>
                </a:lnTo>
                <a:lnTo>
                  <a:pt x="357223" y="364965"/>
                </a:lnTo>
                <a:lnTo>
                  <a:pt x="356646" y="356871"/>
                </a:lnTo>
                <a:lnTo>
                  <a:pt x="355492" y="348489"/>
                </a:lnTo>
                <a:lnTo>
                  <a:pt x="353761" y="339962"/>
                </a:lnTo>
                <a:lnTo>
                  <a:pt x="351310" y="331001"/>
                </a:lnTo>
                <a:lnTo>
                  <a:pt x="347560" y="318861"/>
                </a:lnTo>
                <a:lnTo>
                  <a:pt x="342801" y="306866"/>
                </a:lnTo>
                <a:lnTo>
                  <a:pt x="337177" y="294581"/>
                </a:lnTo>
                <a:lnTo>
                  <a:pt x="330831" y="282441"/>
                </a:lnTo>
                <a:lnTo>
                  <a:pt x="323765" y="270156"/>
                </a:lnTo>
                <a:lnTo>
                  <a:pt x="315833" y="258016"/>
                </a:lnTo>
                <a:lnTo>
                  <a:pt x="324774" y="252380"/>
                </a:lnTo>
                <a:lnTo>
                  <a:pt x="333715" y="245732"/>
                </a:lnTo>
                <a:lnTo>
                  <a:pt x="342657" y="238361"/>
                </a:lnTo>
                <a:lnTo>
                  <a:pt x="351310" y="230123"/>
                </a:lnTo>
                <a:lnTo>
                  <a:pt x="354050" y="227377"/>
                </a:lnTo>
                <a:lnTo>
                  <a:pt x="362559" y="239951"/>
                </a:lnTo>
                <a:lnTo>
                  <a:pt x="370346" y="252814"/>
                </a:lnTo>
                <a:lnTo>
                  <a:pt x="377413" y="265676"/>
                </a:lnTo>
                <a:lnTo>
                  <a:pt x="383903" y="278828"/>
                </a:lnTo>
                <a:lnTo>
                  <a:pt x="389527" y="291691"/>
                </a:lnTo>
                <a:lnTo>
                  <a:pt x="394575" y="304698"/>
                </a:lnTo>
                <a:lnTo>
                  <a:pt x="398613" y="317561"/>
                </a:lnTo>
                <a:lnTo>
                  <a:pt x="401641" y="329122"/>
                </a:lnTo>
                <a:lnTo>
                  <a:pt x="403949" y="340395"/>
                </a:lnTo>
                <a:lnTo>
                  <a:pt x="405535" y="351524"/>
                </a:lnTo>
                <a:lnTo>
                  <a:pt x="406256" y="362219"/>
                </a:lnTo>
                <a:lnTo>
                  <a:pt x="406400" y="372624"/>
                </a:lnTo>
                <a:lnTo>
                  <a:pt x="405968" y="382597"/>
                </a:lnTo>
                <a:lnTo>
                  <a:pt x="404814" y="392280"/>
                </a:lnTo>
                <a:lnTo>
                  <a:pt x="402795" y="401529"/>
                </a:lnTo>
                <a:lnTo>
                  <a:pt x="400055" y="410490"/>
                </a:lnTo>
                <a:lnTo>
                  <a:pt x="396738" y="418872"/>
                </a:lnTo>
                <a:lnTo>
                  <a:pt x="392844" y="426966"/>
                </a:lnTo>
                <a:lnTo>
                  <a:pt x="388229" y="434481"/>
                </a:lnTo>
                <a:lnTo>
                  <a:pt x="382749" y="441563"/>
                </a:lnTo>
                <a:lnTo>
                  <a:pt x="376692" y="448211"/>
                </a:lnTo>
                <a:lnTo>
                  <a:pt x="370635" y="453703"/>
                </a:lnTo>
                <a:lnTo>
                  <a:pt x="364145" y="458761"/>
                </a:lnTo>
                <a:lnTo>
                  <a:pt x="357223" y="463241"/>
                </a:lnTo>
                <a:lnTo>
                  <a:pt x="349868" y="466999"/>
                </a:lnTo>
                <a:lnTo>
                  <a:pt x="341936" y="470323"/>
                </a:lnTo>
                <a:lnTo>
                  <a:pt x="333860" y="472924"/>
                </a:lnTo>
                <a:lnTo>
                  <a:pt x="325351" y="475092"/>
                </a:lnTo>
                <a:lnTo>
                  <a:pt x="316410" y="476537"/>
                </a:lnTo>
                <a:lnTo>
                  <a:pt x="307324" y="477549"/>
                </a:lnTo>
                <a:lnTo>
                  <a:pt x="297806" y="477838"/>
                </a:lnTo>
                <a:lnTo>
                  <a:pt x="285836" y="477549"/>
                </a:lnTo>
                <a:lnTo>
                  <a:pt x="273722" y="476104"/>
                </a:lnTo>
                <a:lnTo>
                  <a:pt x="261463" y="474081"/>
                </a:lnTo>
                <a:lnTo>
                  <a:pt x="249061" y="471190"/>
                </a:lnTo>
                <a:lnTo>
                  <a:pt x="236514" y="467432"/>
                </a:lnTo>
                <a:lnTo>
                  <a:pt x="223823" y="462952"/>
                </a:lnTo>
                <a:lnTo>
                  <a:pt x="211132" y="457605"/>
                </a:lnTo>
                <a:lnTo>
                  <a:pt x="198296" y="451679"/>
                </a:lnTo>
                <a:lnTo>
                  <a:pt x="185461" y="445031"/>
                </a:lnTo>
                <a:lnTo>
                  <a:pt x="172770" y="437516"/>
                </a:lnTo>
                <a:lnTo>
                  <a:pt x="160079" y="429422"/>
                </a:lnTo>
                <a:lnTo>
                  <a:pt x="147388" y="420606"/>
                </a:lnTo>
                <a:lnTo>
                  <a:pt x="134986" y="411212"/>
                </a:lnTo>
                <a:lnTo>
                  <a:pt x="122727" y="401096"/>
                </a:lnTo>
                <a:lnTo>
                  <a:pt x="110613" y="390401"/>
                </a:lnTo>
                <a:lnTo>
                  <a:pt x="98932" y="379128"/>
                </a:lnTo>
                <a:lnTo>
                  <a:pt x="88837" y="368722"/>
                </a:lnTo>
                <a:lnTo>
                  <a:pt x="79174" y="358027"/>
                </a:lnTo>
                <a:lnTo>
                  <a:pt x="70089" y="347188"/>
                </a:lnTo>
                <a:lnTo>
                  <a:pt x="61436" y="336349"/>
                </a:lnTo>
                <a:lnTo>
                  <a:pt x="53360" y="325365"/>
                </a:lnTo>
                <a:lnTo>
                  <a:pt x="45716" y="314236"/>
                </a:lnTo>
                <a:lnTo>
                  <a:pt x="38794" y="303108"/>
                </a:lnTo>
                <a:lnTo>
                  <a:pt x="32448" y="291980"/>
                </a:lnTo>
                <a:lnTo>
                  <a:pt x="26535" y="280851"/>
                </a:lnTo>
                <a:lnTo>
                  <a:pt x="21344" y="269867"/>
                </a:lnTo>
                <a:lnTo>
                  <a:pt x="16440" y="258739"/>
                </a:lnTo>
                <a:lnTo>
                  <a:pt x="12402" y="247755"/>
                </a:lnTo>
                <a:lnTo>
                  <a:pt x="8797" y="237060"/>
                </a:lnTo>
                <a:lnTo>
                  <a:pt x="5913" y="226366"/>
                </a:lnTo>
                <a:lnTo>
                  <a:pt x="3461" y="215671"/>
                </a:lnTo>
                <a:lnTo>
                  <a:pt x="1730" y="205265"/>
                </a:lnTo>
                <a:lnTo>
                  <a:pt x="432" y="195004"/>
                </a:lnTo>
                <a:lnTo>
                  <a:pt x="0" y="185176"/>
                </a:lnTo>
                <a:lnTo>
                  <a:pt x="0" y="175348"/>
                </a:lnTo>
                <a:lnTo>
                  <a:pt x="721" y="165954"/>
                </a:lnTo>
                <a:lnTo>
                  <a:pt x="2019" y="156705"/>
                </a:lnTo>
                <a:lnTo>
                  <a:pt x="3894" y="147889"/>
                </a:lnTo>
                <a:lnTo>
                  <a:pt x="6634" y="139362"/>
                </a:lnTo>
                <a:lnTo>
                  <a:pt x="9806" y="130979"/>
                </a:lnTo>
                <a:lnTo>
                  <a:pt x="13700" y="123320"/>
                </a:lnTo>
                <a:lnTo>
                  <a:pt x="18315" y="115949"/>
                </a:lnTo>
                <a:lnTo>
                  <a:pt x="23507" y="109012"/>
                </a:lnTo>
                <a:lnTo>
                  <a:pt x="29420" y="102653"/>
                </a:lnTo>
                <a:lnTo>
                  <a:pt x="35621" y="97016"/>
                </a:lnTo>
                <a:lnTo>
                  <a:pt x="42111" y="92102"/>
                </a:lnTo>
                <a:lnTo>
                  <a:pt x="49033" y="87622"/>
                </a:lnTo>
                <a:lnTo>
                  <a:pt x="56532" y="83864"/>
                </a:lnTo>
                <a:lnTo>
                  <a:pt x="64176" y="80540"/>
                </a:lnTo>
                <a:lnTo>
                  <a:pt x="72252" y="77794"/>
                </a:lnTo>
                <a:lnTo>
                  <a:pt x="80905" y="75771"/>
                </a:lnTo>
                <a:lnTo>
                  <a:pt x="89846" y="74181"/>
                </a:lnTo>
                <a:lnTo>
                  <a:pt x="99076" y="73314"/>
                </a:lnTo>
                <a:close/>
                <a:moveTo>
                  <a:pt x="398951" y="0"/>
                </a:moveTo>
                <a:lnTo>
                  <a:pt x="402129" y="289"/>
                </a:lnTo>
                <a:lnTo>
                  <a:pt x="405163" y="1590"/>
                </a:lnTo>
                <a:lnTo>
                  <a:pt x="407620" y="3325"/>
                </a:lnTo>
                <a:lnTo>
                  <a:pt x="409642" y="5782"/>
                </a:lnTo>
                <a:lnTo>
                  <a:pt x="410943" y="8673"/>
                </a:lnTo>
                <a:lnTo>
                  <a:pt x="425535" y="55076"/>
                </a:lnTo>
                <a:lnTo>
                  <a:pt x="472489" y="69676"/>
                </a:lnTo>
                <a:lnTo>
                  <a:pt x="475379" y="70977"/>
                </a:lnTo>
                <a:lnTo>
                  <a:pt x="477690" y="73001"/>
                </a:lnTo>
                <a:lnTo>
                  <a:pt x="479568" y="75458"/>
                </a:lnTo>
                <a:lnTo>
                  <a:pt x="480724" y="78494"/>
                </a:lnTo>
                <a:lnTo>
                  <a:pt x="481013" y="81674"/>
                </a:lnTo>
                <a:lnTo>
                  <a:pt x="480580" y="84710"/>
                </a:lnTo>
                <a:lnTo>
                  <a:pt x="479424" y="87601"/>
                </a:lnTo>
                <a:lnTo>
                  <a:pt x="477401" y="89914"/>
                </a:lnTo>
                <a:lnTo>
                  <a:pt x="434781" y="132558"/>
                </a:lnTo>
                <a:lnTo>
                  <a:pt x="432325" y="134292"/>
                </a:lnTo>
                <a:lnTo>
                  <a:pt x="429580" y="135449"/>
                </a:lnTo>
                <a:lnTo>
                  <a:pt x="426690" y="136172"/>
                </a:lnTo>
                <a:lnTo>
                  <a:pt x="423801" y="135738"/>
                </a:lnTo>
                <a:lnTo>
                  <a:pt x="396928" y="130534"/>
                </a:lnTo>
                <a:lnTo>
                  <a:pt x="393028" y="138195"/>
                </a:lnTo>
                <a:lnTo>
                  <a:pt x="388404" y="146146"/>
                </a:lnTo>
                <a:lnTo>
                  <a:pt x="383203" y="154241"/>
                </a:lnTo>
                <a:lnTo>
                  <a:pt x="377424" y="162770"/>
                </a:lnTo>
                <a:lnTo>
                  <a:pt x="371212" y="171154"/>
                </a:lnTo>
                <a:lnTo>
                  <a:pt x="364710" y="179683"/>
                </a:lnTo>
                <a:lnTo>
                  <a:pt x="357631" y="188212"/>
                </a:lnTo>
                <a:lnTo>
                  <a:pt x="350263" y="196885"/>
                </a:lnTo>
                <a:lnTo>
                  <a:pt x="342605" y="205125"/>
                </a:lnTo>
                <a:lnTo>
                  <a:pt x="334804" y="213220"/>
                </a:lnTo>
                <a:lnTo>
                  <a:pt x="326135" y="221026"/>
                </a:lnTo>
                <a:lnTo>
                  <a:pt x="317756" y="228109"/>
                </a:lnTo>
                <a:lnTo>
                  <a:pt x="309087" y="234469"/>
                </a:lnTo>
                <a:lnTo>
                  <a:pt x="300419" y="239818"/>
                </a:lnTo>
                <a:lnTo>
                  <a:pt x="292183" y="244444"/>
                </a:lnTo>
                <a:lnTo>
                  <a:pt x="283804" y="248491"/>
                </a:lnTo>
                <a:lnTo>
                  <a:pt x="276002" y="251961"/>
                </a:lnTo>
                <a:lnTo>
                  <a:pt x="268345" y="254852"/>
                </a:lnTo>
                <a:lnTo>
                  <a:pt x="261266" y="257309"/>
                </a:lnTo>
                <a:lnTo>
                  <a:pt x="254620" y="259044"/>
                </a:lnTo>
                <a:lnTo>
                  <a:pt x="248552" y="260634"/>
                </a:lnTo>
                <a:lnTo>
                  <a:pt x="242917" y="261646"/>
                </a:lnTo>
                <a:lnTo>
                  <a:pt x="238438" y="262513"/>
                </a:lnTo>
                <a:lnTo>
                  <a:pt x="234682" y="262947"/>
                </a:lnTo>
                <a:lnTo>
                  <a:pt x="231648" y="263236"/>
                </a:lnTo>
                <a:lnTo>
                  <a:pt x="229625" y="263525"/>
                </a:lnTo>
                <a:lnTo>
                  <a:pt x="228614" y="263525"/>
                </a:lnTo>
                <a:lnTo>
                  <a:pt x="226158" y="263381"/>
                </a:lnTo>
                <a:lnTo>
                  <a:pt x="223702" y="262658"/>
                </a:lnTo>
                <a:lnTo>
                  <a:pt x="221535" y="261646"/>
                </a:lnTo>
                <a:lnTo>
                  <a:pt x="219512" y="260056"/>
                </a:lnTo>
                <a:lnTo>
                  <a:pt x="217923" y="258032"/>
                </a:lnTo>
                <a:lnTo>
                  <a:pt x="216623" y="255719"/>
                </a:lnTo>
                <a:lnTo>
                  <a:pt x="216045" y="253406"/>
                </a:lnTo>
                <a:lnTo>
                  <a:pt x="215900" y="250804"/>
                </a:lnTo>
                <a:lnTo>
                  <a:pt x="215900" y="249937"/>
                </a:lnTo>
                <a:lnTo>
                  <a:pt x="216045" y="247913"/>
                </a:lnTo>
                <a:lnTo>
                  <a:pt x="216334" y="245022"/>
                </a:lnTo>
                <a:lnTo>
                  <a:pt x="216912" y="241264"/>
                </a:lnTo>
                <a:lnTo>
                  <a:pt x="217778" y="236493"/>
                </a:lnTo>
                <a:lnTo>
                  <a:pt x="218934" y="231145"/>
                </a:lnTo>
                <a:lnTo>
                  <a:pt x="220235" y="225073"/>
                </a:lnTo>
                <a:lnTo>
                  <a:pt x="222257" y="218424"/>
                </a:lnTo>
                <a:lnTo>
                  <a:pt x="224713" y="211485"/>
                </a:lnTo>
                <a:lnTo>
                  <a:pt x="227603" y="203968"/>
                </a:lnTo>
                <a:lnTo>
                  <a:pt x="231070" y="196162"/>
                </a:lnTo>
                <a:lnTo>
                  <a:pt x="235116" y="187778"/>
                </a:lnTo>
                <a:lnTo>
                  <a:pt x="239739" y="179538"/>
                </a:lnTo>
                <a:lnTo>
                  <a:pt x="245229" y="171009"/>
                </a:lnTo>
                <a:lnTo>
                  <a:pt x="251586" y="162481"/>
                </a:lnTo>
                <a:lnTo>
                  <a:pt x="258521" y="153952"/>
                </a:lnTo>
                <a:lnTo>
                  <a:pt x="266611" y="145568"/>
                </a:lnTo>
                <a:lnTo>
                  <a:pt x="274702" y="137617"/>
                </a:lnTo>
                <a:lnTo>
                  <a:pt x="283081" y="129956"/>
                </a:lnTo>
                <a:lnTo>
                  <a:pt x="291750" y="122728"/>
                </a:lnTo>
                <a:lnTo>
                  <a:pt x="300130" y="115645"/>
                </a:lnTo>
                <a:lnTo>
                  <a:pt x="308798" y="108995"/>
                </a:lnTo>
                <a:lnTo>
                  <a:pt x="317467" y="102924"/>
                </a:lnTo>
                <a:lnTo>
                  <a:pt x="325846" y="97286"/>
                </a:lnTo>
                <a:lnTo>
                  <a:pt x="334081" y="92082"/>
                </a:lnTo>
                <a:lnTo>
                  <a:pt x="342028" y="87601"/>
                </a:lnTo>
                <a:lnTo>
                  <a:pt x="349829" y="83698"/>
                </a:lnTo>
                <a:lnTo>
                  <a:pt x="344484" y="57100"/>
                </a:lnTo>
                <a:lnTo>
                  <a:pt x="344195" y="54064"/>
                </a:lnTo>
                <a:lnTo>
                  <a:pt x="344773" y="51173"/>
                </a:lnTo>
                <a:lnTo>
                  <a:pt x="345928" y="48426"/>
                </a:lnTo>
                <a:lnTo>
                  <a:pt x="347807" y="46113"/>
                </a:lnTo>
                <a:lnTo>
                  <a:pt x="390427" y="3614"/>
                </a:lnTo>
                <a:lnTo>
                  <a:pt x="393028" y="1735"/>
                </a:lnTo>
                <a:lnTo>
                  <a:pt x="395917" y="43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13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1047473" y="1887203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5237345" y="197949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8B17CAA-C10B-4A4C-B038-29AA2B1A3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Mobile Apps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Ecommerce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Web Design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Marketing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Go Global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9D00F4-BC70-44CF-AD96-64F99D2ED4FB}"/>
              </a:ext>
            </a:extLst>
          </p:cNvPr>
          <p:cNvGrpSpPr/>
          <p:nvPr/>
        </p:nvGrpSpPr>
        <p:grpSpPr>
          <a:xfrm>
            <a:off x="974856" y="1715439"/>
            <a:ext cx="427224" cy="533148"/>
            <a:chOff x="-1076325" y="1720850"/>
            <a:chExt cx="576262" cy="719138"/>
          </a:xfrm>
          <a:solidFill>
            <a:schemeClr val="bg1"/>
          </a:solidFill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EA908C6-26C3-4E94-8F42-FD11F12D3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5475" y="2000250"/>
              <a:ext cx="125412" cy="439738"/>
            </a:xfrm>
            <a:custGeom>
              <a:avLst/>
              <a:gdLst>
                <a:gd name="T0" fmla="*/ 82 w 629"/>
                <a:gd name="T1" fmla="*/ 0 h 2219"/>
                <a:gd name="T2" fmla="*/ 453 w 629"/>
                <a:gd name="T3" fmla="*/ 340 h 2219"/>
                <a:gd name="T4" fmla="*/ 493 w 629"/>
                <a:gd name="T5" fmla="*/ 381 h 2219"/>
                <a:gd name="T6" fmla="*/ 528 w 629"/>
                <a:gd name="T7" fmla="*/ 425 h 2219"/>
                <a:gd name="T8" fmla="*/ 557 w 629"/>
                <a:gd name="T9" fmla="*/ 472 h 2219"/>
                <a:gd name="T10" fmla="*/ 583 w 629"/>
                <a:gd name="T11" fmla="*/ 521 h 2219"/>
                <a:gd name="T12" fmla="*/ 602 w 629"/>
                <a:gd name="T13" fmla="*/ 574 h 2219"/>
                <a:gd name="T14" fmla="*/ 617 w 629"/>
                <a:gd name="T15" fmla="*/ 628 h 2219"/>
                <a:gd name="T16" fmla="*/ 625 w 629"/>
                <a:gd name="T17" fmla="*/ 684 h 2219"/>
                <a:gd name="T18" fmla="*/ 629 w 629"/>
                <a:gd name="T19" fmla="*/ 741 h 2219"/>
                <a:gd name="T20" fmla="*/ 629 w 629"/>
                <a:gd name="T21" fmla="*/ 2219 h 2219"/>
                <a:gd name="T22" fmla="*/ 508 w 629"/>
                <a:gd name="T23" fmla="*/ 2219 h 2219"/>
                <a:gd name="T24" fmla="*/ 508 w 629"/>
                <a:gd name="T25" fmla="*/ 741 h 2219"/>
                <a:gd name="T26" fmla="*/ 505 w 629"/>
                <a:gd name="T27" fmla="*/ 690 h 2219"/>
                <a:gd name="T28" fmla="*/ 496 w 629"/>
                <a:gd name="T29" fmla="*/ 641 h 2219"/>
                <a:gd name="T30" fmla="*/ 482 w 629"/>
                <a:gd name="T31" fmla="*/ 594 h 2219"/>
                <a:gd name="T32" fmla="*/ 462 w 629"/>
                <a:gd name="T33" fmla="*/ 548 h 2219"/>
                <a:gd name="T34" fmla="*/ 436 w 629"/>
                <a:gd name="T35" fmla="*/ 505 h 2219"/>
                <a:gd name="T36" fmla="*/ 406 w 629"/>
                <a:gd name="T37" fmla="*/ 465 h 2219"/>
                <a:gd name="T38" fmla="*/ 371 w 629"/>
                <a:gd name="T39" fmla="*/ 429 h 2219"/>
                <a:gd name="T40" fmla="*/ 0 w 629"/>
                <a:gd name="T41" fmla="*/ 90 h 2219"/>
                <a:gd name="T42" fmla="*/ 82 w 629"/>
                <a:gd name="T43" fmla="*/ 0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9" h="2219">
                  <a:moveTo>
                    <a:pt x="82" y="0"/>
                  </a:moveTo>
                  <a:lnTo>
                    <a:pt x="453" y="340"/>
                  </a:lnTo>
                  <a:lnTo>
                    <a:pt x="493" y="381"/>
                  </a:lnTo>
                  <a:lnTo>
                    <a:pt x="528" y="425"/>
                  </a:lnTo>
                  <a:lnTo>
                    <a:pt x="557" y="472"/>
                  </a:lnTo>
                  <a:lnTo>
                    <a:pt x="583" y="521"/>
                  </a:lnTo>
                  <a:lnTo>
                    <a:pt x="602" y="574"/>
                  </a:lnTo>
                  <a:lnTo>
                    <a:pt x="617" y="628"/>
                  </a:lnTo>
                  <a:lnTo>
                    <a:pt x="625" y="684"/>
                  </a:lnTo>
                  <a:lnTo>
                    <a:pt x="629" y="741"/>
                  </a:lnTo>
                  <a:lnTo>
                    <a:pt x="629" y="2219"/>
                  </a:lnTo>
                  <a:lnTo>
                    <a:pt x="508" y="2219"/>
                  </a:lnTo>
                  <a:lnTo>
                    <a:pt x="508" y="741"/>
                  </a:lnTo>
                  <a:lnTo>
                    <a:pt x="505" y="690"/>
                  </a:lnTo>
                  <a:lnTo>
                    <a:pt x="496" y="641"/>
                  </a:lnTo>
                  <a:lnTo>
                    <a:pt x="482" y="594"/>
                  </a:lnTo>
                  <a:lnTo>
                    <a:pt x="462" y="548"/>
                  </a:lnTo>
                  <a:lnTo>
                    <a:pt x="436" y="505"/>
                  </a:lnTo>
                  <a:lnTo>
                    <a:pt x="406" y="465"/>
                  </a:lnTo>
                  <a:lnTo>
                    <a:pt x="371" y="429"/>
                  </a:lnTo>
                  <a:lnTo>
                    <a:pt x="0" y="9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F88C155-E4B6-45AD-A114-C7C003E79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76325" y="1720850"/>
              <a:ext cx="512762" cy="719138"/>
            </a:xfrm>
            <a:custGeom>
              <a:avLst/>
              <a:gdLst>
                <a:gd name="T0" fmla="*/ 1631 w 2580"/>
                <a:gd name="T1" fmla="*/ 3020 h 3624"/>
                <a:gd name="T2" fmla="*/ 121 w 2580"/>
                <a:gd name="T3" fmla="*/ 3322 h 3624"/>
                <a:gd name="T4" fmla="*/ 146 w 2580"/>
                <a:gd name="T5" fmla="*/ 3413 h 3624"/>
                <a:gd name="T6" fmla="*/ 211 w 2580"/>
                <a:gd name="T7" fmla="*/ 3478 h 3624"/>
                <a:gd name="T8" fmla="*/ 302 w 2580"/>
                <a:gd name="T9" fmla="*/ 3503 h 3624"/>
                <a:gd name="T10" fmla="*/ 1705 w 2580"/>
                <a:gd name="T11" fmla="*/ 3321 h 3624"/>
                <a:gd name="T12" fmla="*/ 1764 w 2580"/>
                <a:gd name="T13" fmla="*/ 3056 h 3624"/>
                <a:gd name="T14" fmla="*/ 1871 w 2580"/>
                <a:gd name="T15" fmla="*/ 2806 h 3624"/>
                <a:gd name="T16" fmla="*/ 1503 w 2580"/>
                <a:gd name="T17" fmla="*/ 2309 h 3624"/>
                <a:gd name="T18" fmla="*/ 1450 w 2580"/>
                <a:gd name="T19" fmla="*/ 2211 h 3624"/>
                <a:gd name="T20" fmla="*/ 1436 w 2580"/>
                <a:gd name="T21" fmla="*/ 2099 h 3624"/>
                <a:gd name="T22" fmla="*/ 1461 w 2580"/>
                <a:gd name="T23" fmla="*/ 1989 h 3624"/>
                <a:gd name="T24" fmla="*/ 1523 w 2580"/>
                <a:gd name="T25" fmla="*/ 1895 h 3624"/>
                <a:gd name="T26" fmla="*/ 1627 w 2580"/>
                <a:gd name="T27" fmla="*/ 1825 h 3624"/>
                <a:gd name="T28" fmla="*/ 1752 w 2580"/>
                <a:gd name="T29" fmla="*/ 1800 h 3624"/>
                <a:gd name="T30" fmla="*/ 1876 w 2580"/>
                <a:gd name="T31" fmla="*/ 1825 h 3624"/>
                <a:gd name="T32" fmla="*/ 1984 w 2580"/>
                <a:gd name="T33" fmla="*/ 1898 h 3624"/>
                <a:gd name="T34" fmla="*/ 121 w 2580"/>
                <a:gd name="T35" fmla="*/ 483 h 3624"/>
                <a:gd name="T36" fmla="*/ 240 w 2580"/>
                <a:gd name="T37" fmla="*/ 132 h 3624"/>
                <a:gd name="T38" fmla="*/ 164 w 2580"/>
                <a:gd name="T39" fmla="*/ 186 h 3624"/>
                <a:gd name="T40" fmla="*/ 124 w 2580"/>
                <a:gd name="T41" fmla="*/ 269 h 3624"/>
                <a:gd name="T42" fmla="*/ 2054 w 2580"/>
                <a:gd name="T43" fmla="*/ 362 h 3624"/>
                <a:gd name="T44" fmla="*/ 2043 w 2580"/>
                <a:gd name="T45" fmla="*/ 238 h 3624"/>
                <a:gd name="T46" fmla="*/ 1989 w 2580"/>
                <a:gd name="T47" fmla="*/ 164 h 3624"/>
                <a:gd name="T48" fmla="*/ 1906 w 2580"/>
                <a:gd name="T49" fmla="*/ 124 h 3624"/>
                <a:gd name="T50" fmla="*/ 302 w 2580"/>
                <a:gd name="T51" fmla="*/ 0 h 3624"/>
                <a:gd name="T52" fmla="*/ 1960 w 2580"/>
                <a:gd name="T53" fmla="*/ 13 h 3624"/>
                <a:gd name="T54" fmla="*/ 2070 w 2580"/>
                <a:gd name="T55" fmla="*/ 75 h 3624"/>
                <a:gd name="T56" fmla="*/ 2146 w 2580"/>
                <a:gd name="T57" fmla="*/ 175 h 3624"/>
                <a:gd name="T58" fmla="*/ 2175 w 2580"/>
                <a:gd name="T59" fmla="*/ 302 h 3624"/>
                <a:gd name="T60" fmla="*/ 2494 w 2580"/>
                <a:gd name="T61" fmla="*/ 2580 h 3624"/>
                <a:gd name="T62" fmla="*/ 1845 w 2580"/>
                <a:gd name="T63" fmla="*/ 1944 h 3624"/>
                <a:gd name="T64" fmla="*/ 1751 w 2580"/>
                <a:gd name="T65" fmla="*/ 1921 h 3624"/>
                <a:gd name="T66" fmla="*/ 1656 w 2580"/>
                <a:gd name="T67" fmla="*/ 1944 h 3624"/>
                <a:gd name="T68" fmla="*/ 1585 w 2580"/>
                <a:gd name="T69" fmla="*/ 2012 h 3624"/>
                <a:gd name="T70" fmla="*/ 1556 w 2580"/>
                <a:gd name="T71" fmla="*/ 2104 h 3624"/>
                <a:gd name="T72" fmla="*/ 1576 w 2580"/>
                <a:gd name="T73" fmla="*/ 2200 h 3624"/>
                <a:gd name="T74" fmla="*/ 2036 w 2580"/>
                <a:gd name="T75" fmla="*/ 2675 h 3624"/>
                <a:gd name="T76" fmla="*/ 2054 w 2580"/>
                <a:gd name="T77" fmla="*/ 2720 h 3624"/>
                <a:gd name="T78" fmla="*/ 1996 w 2580"/>
                <a:gd name="T79" fmla="*/ 2828 h 3624"/>
                <a:gd name="T80" fmla="*/ 1885 w 2580"/>
                <a:gd name="T81" fmla="*/ 3074 h 3624"/>
                <a:gd name="T82" fmla="*/ 1824 w 2580"/>
                <a:gd name="T83" fmla="*/ 3336 h 3624"/>
                <a:gd name="T84" fmla="*/ 1812 w 2580"/>
                <a:gd name="T85" fmla="*/ 3624 h 3624"/>
                <a:gd name="T86" fmla="*/ 215 w 2580"/>
                <a:gd name="T87" fmla="*/ 3611 h 3624"/>
                <a:gd name="T88" fmla="*/ 104 w 2580"/>
                <a:gd name="T89" fmla="*/ 3549 h 3624"/>
                <a:gd name="T90" fmla="*/ 29 w 2580"/>
                <a:gd name="T91" fmla="*/ 3449 h 3624"/>
                <a:gd name="T92" fmla="*/ 0 w 2580"/>
                <a:gd name="T93" fmla="*/ 3322 h 3624"/>
                <a:gd name="T94" fmla="*/ 13 w 2580"/>
                <a:gd name="T95" fmla="*/ 215 h 3624"/>
                <a:gd name="T96" fmla="*/ 75 w 2580"/>
                <a:gd name="T97" fmla="*/ 104 h 3624"/>
                <a:gd name="T98" fmla="*/ 175 w 2580"/>
                <a:gd name="T99" fmla="*/ 29 h 3624"/>
                <a:gd name="T100" fmla="*/ 302 w 2580"/>
                <a:gd name="T101" fmla="*/ 0 h 3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0" h="3624">
                  <a:moveTo>
                    <a:pt x="121" y="483"/>
                  </a:moveTo>
                  <a:lnTo>
                    <a:pt x="121" y="3020"/>
                  </a:lnTo>
                  <a:lnTo>
                    <a:pt x="1631" y="3020"/>
                  </a:lnTo>
                  <a:lnTo>
                    <a:pt x="1631" y="3141"/>
                  </a:lnTo>
                  <a:lnTo>
                    <a:pt x="121" y="3141"/>
                  </a:lnTo>
                  <a:lnTo>
                    <a:pt x="121" y="3322"/>
                  </a:lnTo>
                  <a:lnTo>
                    <a:pt x="124" y="3355"/>
                  </a:lnTo>
                  <a:lnTo>
                    <a:pt x="132" y="3386"/>
                  </a:lnTo>
                  <a:lnTo>
                    <a:pt x="146" y="3413"/>
                  </a:lnTo>
                  <a:lnTo>
                    <a:pt x="164" y="3438"/>
                  </a:lnTo>
                  <a:lnTo>
                    <a:pt x="186" y="3460"/>
                  </a:lnTo>
                  <a:lnTo>
                    <a:pt x="211" y="3478"/>
                  </a:lnTo>
                  <a:lnTo>
                    <a:pt x="240" y="3492"/>
                  </a:lnTo>
                  <a:lnTo>
                    <a:pt x="269" y="3500"/>
                  </a:lnTo>
                  <a:lnTo>
                    <a:pt x="302" y="3503"/>
                  </a:lnTo>
                  <a:lnTo>
                    <a:pt x="1692" y="3503"/>
                  </a:lnTo>
                  <a:lnTo>
                    <a:pt x="1696" y="3412"/>
                  </a:lnTo>
                  <a:lnTo>
                    <a:pt x="1705" y="3321"/>
                  </a:lnTo>
                  <a:lnTo>
                    <a:pt x="1719" y="3232"/>
                  </a:lnTo>
                  <a:lnTo>
                    <a:pt x="1739" y="3143"/>
                  </a:lnTo>
                  <a:lnTo>
                    <a:pt x="1764" y="3056"/>
                  </a:lnTo>
                  <a:lnTo>
                    <a:pt x="1795" y="2971"/>
                  </a:lnTo>
                  <a:lnTo>
                    <a:pt x="1830" y="2887"/>
                  </a:lnTo>
                  <a:lnTo>
                    <a:pt x="1871" y="2806"/>
                  </a:lnTo>
                  <a:lnTo>
                    <a:pt x="1917" y="2727"/>
                  </a:lnTo>
                  <a:lnTo>
                    <a:pt x="1528" y="2338"/>
                  </a:lnTo>
                  <a:lnTo>
                    <a:pt x="1503" y="2309"/>
                  </a:lnTo>
                  <a:lnTo>
                    <a:pt x="1482" y="2279"/>
                  </a:lnTo>
                  <a:lnTo>
                    <a:pt x="1464" y="2246"/>
                  </a:lnTo>
                  <a:lnTo>
                    <a:pt x="1450" y="2211"/>
                  </a:lnTo>
                  <a:lnTo>
                    <a:pt x="1441" y="2174"/>
                  </a:lnTo>
                  <a:lnTo>
                    <a:pt x="1437" y="2137"/>
                  </a:lnTo>
                  <a:lnTo>
                    <a:pt x="1436" y="2099"/>
                  </a:lnTo>
                  <a:lnTo>
                    <a:pt x="1440" y="2060"/>
                  </a:lnTo>
                  <a:lnTo>
                    <a:pt x="1449" y="2024"/>
                  </a:lnTo>
                  <a:lnTo>
                    <a:pt x="1461" y="1989"/>
                  </a:lnTo>
                  <a:lnTo>
                    <a:pt x="1478" y="1955"/>
                  </a:lnTo>
                  <a:lnTo>
                    <a:pt x="1498" y="1924"/>
                  </a:lnTo>
                  <a:lnTo>
                    <a:pt x="1523" y="1895"/>
                  </a:lnTo>
                  <a:lnTo>
                    <a:pt x="1551" y="1869"/>
                  </a:lnTo>
                  <a:lnTo>
                    <a:pt x="1588" y="1844"/>
                  </a:lnTo>
                  <a:lnTo>
                    <a:pt x="1627" y="1825"/>
                  </a:lnTo>
                  <a:lnTo>
                    <a:pt x="1667" y="1811"/>
                  </a:lnTo>
                  <a:lnTo>
                    <a:pt x="1709" y="1803"/>
                  </a:lnTo>
                  <a:lnTo>
                    <a:pt x="1752" y="1800"/>
                  </a:lnTo>
                  <a:lnTo>
                    <a:pt x="1794" y="1803"/>
                  </a:lnTo>
                  <a:lnTo>
                    <a:pt x="1835" y="1811"/>
                  </a:lnTo>
                  <a:lnTo>
                    <a:pt x="1876" y="1825"/>
                  </a:lnTo>
                  <a:lnTo>
                    <a:pt x="1914" y="1844"/>
                  </a:lnTo>
                  <a:lnTo>
                    <a:pt x="1951" y="1868"/>
                  </a:lnTo>
                  <a:lnTo>
                    <a:pt x="1984" y="1898"/>
                  </a:lnTo>
                  <a:lnTo>
                    <a:pt x="2054" y="1968"/>
                  </a:lnTo>
                  <a:lnTo>
                    <a:pt x="2054" y="483"/>
                  </a:lnTo>
                  <a:lnTo>
                    <a:pt x="121" y="483"/>
                  </a:lnTo>
                  <a:close/>
                  <a:moveTo>
                    <a:pt x="302" y="121"/>
                  </a:moveTo>
                  <a:lnTo>
                    <a:pt x="269" y="124"/>
                  </a:lnTo>
                  <a:lnTo>
                    <a:pt x="240" y="132"/>
                  </a:lnTo>
                  <a:lnTo>
                    <a:pt x="211" y="146"/>
                  </a:lnTo>
                  <a:lnTo>
                    <a:pt x="186" y="164"/>
                  </a:lnTo>
                  <a:lnTo>
                    <a:pt x="164" y="186"/>
                  </a:lnTo>
                  <a:lnTo>
                    <a:pt x="146" y="211"/>
                  </a:lnTo>
                  <a:lnTo>
                    <a:pt x="132" y="238"/>
                  </a:lnTo>
                  <a:lnTo>
                    <a:pt x="124" y="269"/>
                  </a:lnTo>
                  <a:lnTo>
                    <a:pt x="121" y="302"/>
                  </a:lnTo>
                  <a:lnTo>
                    <a:pt x="121" y="362"/>
                  </a:lnTo>
                  <a:lnTo>
                    <a:pt x="2054" y="362"/>
                  </a:lnTo>
                  <a:lnTo>
                    <a:pt x="2054" y="302"/>
                  </a:lnTo>
                  <a:lnTo>
                    <a:pt x="2051" y="269"/>
                  </a:lnTo>
                  <a:lnTo>
                    <a:pt x="2043" y="238"/>
                  </a:lnTo>
                  <a:lnTo>
                    <a:pt x="2030" y="211"/>
                  </a:lnTo>
                  <a:lnTo>
                    <a:pt x="2011" y="186"/>
                  </a:lnTo>
                  <a:lnTo>
                    <a:pt x="1989" y="164"/>
                  </a:lnTo>
                  <a:lnTo>
                    <a:pt x="1964" y="146"/>
                  </a:lnTo>
                  <a:lnTo>
                    <a:pt x="1936" y="132"/>
                  </a:lnTo>
                  <a:lnTo>
                    <a:pt x="1906" y="124"/>
                  </a:lnTo>
                  <a:lnTo>
                    <a:pt x="1873" y="121"/>
                  </a:lnTo>
                  <a:lnTo>
                    <a:pt x="302" y="121"/>
                  </a:lnTo>
                  <a:close/>
                  <a:moveTo>
                    <a:pt x="302" y="0"/>
                  </a:moveTo>
                  <a:lnTo>
                    <a:pt x="1873" y="0"/>
                  </a:lnTo>
                  <a:lnTo>
                    <a:pt x="1918" y="3"/>
                  </a:lnTo>
                  <a:lnTo>
                    <a:pt x="1960" y="13"/>
                  </a:lnTo>
                  <a:lnTo>
                    <a:pt x="2000" y="29"/>
                  </a:lnTo>
                  <a:lnTo>
                    <a:pt x="2038" y="48"/>
                  </a:lnTo>
                  <a:lnTo>
                    <a:pt x="2070" y="75"/>
                  </a:lnTo>
                  <a:lnTo>
                    <a:pt x="2101" y="104"/>
                  </a:lnTo>
                  <a:lnTo>
                    <a:pt x="2126" y="137"/>
                  </a:lnTo>
                  <a:lnTo>
                    <a:pt x="2146" y="175"/>
                  </a:lnTo>
                  <a:lnTo>
                    <a:pt x="2162" y="215"/>
                  </a:lnTo>
                  <a:lnTo>
                    <a:pt x="2172" y="257"/>
                  </a:lnTo>
                  <a:lnTo>
                    <a:pt x="2175" y="302"/>
                  </a:lnTo>
                  <a:lnTo>
                    <a:pt x="2175" y="2089"/>
                  </a:lnTo>
                  <a:lnTo>
                    <a:pt x="2580" y="2494"/>
                  </a:lnTo>
                  <a:lnTo>
                    <a:pt x="2494" y="2580"/>
                  </a:lnTo>
                  <a:lnTo>
                    <a:pt x="1898" y="1983"/>
                  </a:lnTo>
                  <a:lnTo>
                    <a:pt x="1873" y="1961"/>
                  </a:lnTo>
                  <a:lnTo>
                    <a:pt x="1845" y="1944"/>
                  </a:lnTo>
                  <a:lnTo>
                    <a:pt x="1815" y="1931"/>
                  </a:lnTo>
                  <a:lnTo>
                    <a:pt x="1783" y="1923"/>
                  </a:lnTo>
                  <a:lnTo>
                    <a:pt x="1751" y="1921"/>
                  </a:lnTo>
                  <a:lnTo>
                    <a:pt x="1719" y="1923"/>
                  </a:lnTo>
                  <a:lnTo>
                    <a:pt x="1687" y="1932"/>
                  </a:lnTo>
                  <a:lnTo>
                    <a:pt x="1656" y="1944"/>
                  </a:lnTo>
                  <a:lnTo>
                    <a:pt x="1628" y="1962"/>
                  </a:lnTo>
                  <a:lnTo>
                    <a:pt x="1605" y="1986"/>
                  </a:lnTo>
                  <a:lnTo>
                    <a:pt x="1585" y="2012"/>
                  </a:lnTo>
                  <a:lnTo>
                    <a:pt x="1571" y="2040"/>
                  </a:lnTo>
                  <a:lnTo>
                    <a:pt x="1561" y="2072"/>
                  </a:lnTo>
                  <a:lnTo>
                    <a:pt x="1556" y="2104"/>
                  </a:lnTo>
                  <a:lnTo>
                    <a:pt x="1558" y="2137"/>
                  </a:lnTo>
                  <a:lnTo>
                    <a:pt x="1564" y="2169"/>
                  </a:lnTo>
                  <a:lnTo>
                    <a:pt x="1576" y="2200"/>
                  </a:lnTo>
                  <a:lnTo>
                    <a:pt x="1593" y="2227"/>
                  </a:lnTo>
                  <a:lnTo>
                    <a:pt x="1614" y="2252"/>
                  </a:lnTo>
                  <a:lnTo>
                    <a:pt x="2036" y="2675"/>
                  </a:lnTo>
                  <a:lnTo>
                    <a:pt x="2046" y="2688"/>
                  </a:lnTo>
                  <a:lnTo>
                    <a:pt x="2053" y="2704"/>
                  </a:lnTo>
                  <a:lnTo>
                    <a:pt x="2054" y="2720"/>
                  </a:lnTo>
                  <a:lnTo>
                    <a:pt x="2052" y="2737"/>
                  </a:lnTo>
                  <a:lnTo>
                    <a:pt x="2044" y="2752"/>
                  </a:lnTo>
                  <a:lnTo>
                    <a:pt x="1996" y="2828"/>
                  </a:lnTo>
                  <a:lnTo>
                    <a:pt x="1954" y="2908"/>
                  </a:lnTo>
                  <a:lnTo>
                    <a:pt x="1917" y="2989"/>
                  </a:lnTo>
                  <a:lnTo>
                    <a:pt x="1885" y="3074"/>
                  </a:lnTo>
                  <a:lnTo>
                    <a:pt x="1860" y="3159"/>
                  </a:lnTo>
                  <a:lnTo>
                    <a:pt x="1839" y="3247"/>
                  </a:lnTo>
                  <a:lnTo>
                    <a:pt x="1824" y="3336"/>
                  </a:lnTo>
                  <a:lnTo>
                    <a:pt x="1816" y="3425"/>
                  </a:lnTo>
                  <a:lnTo>
                    <a:pt x="1812" y="3516"/>
                  </a:lnTo>
                  <a:lnTo>
                    <a:pt x="1812" y="3624"/>
                  </a:lnTo>
                  <a:lnTo>
                    <a:pt x="302" y="3624"/>
                  </a:lnTo>
                  <a:lnTo>
                    <a:pt x="258" y="3621"/>
                  </a:lnTo>
                  <a:lnTo>
                    <a:pt x="215" y="3611"/>
                  </a:lnTo>
                  <a:lnTo>
                    <a:pt x="175" y="3595"/>
                  </a:lnTo>
                  <a:lnTo>
                    <a:pt x="137" y="3576"/>
                  </a:lnTo>
                  <a:lnTo>
                    <a:pt x="104" y="3549"/>
                  </a:lnTo>
                  <a:lnTo>
                    <a:pt x="75" y="3520"/>
                  </a:lnTo>
                  <a:lnTo>
                    <a:pt x="50" y="3487"/>
                  </a:lnTo>
                  <a:lnTo>
                    <a:pt x="29" y="3449"/>
                  </a:lnTo>
                  <a:lnTo>
                    <a:pt x="13" y="3409"/>
                  </a:lnTo>
                  <a:lnTo>
                    <a:pt x="3" y="3367"/>
                  </a:lnTo>
                  <a:lnTo>
                    <a:pt x="0" y="3322"/>
                  </a:lnTo>
                  <a:lnTo>
                    <a:pt x="0" y="302"/>
                  </a:lnTo>
                  <a:lnTo>
                    <a:pt x="3" y="257"/>
                  </a:lnTo>
                  <a:lnTo>
                    <a:pt x="13" y="215"/>
                  </a:lnTo>
                  <a:lnTo>
                    <a:pt x="29" y="175"/>
                  </a:lnTo>
                  <a:lnTo>
                    <a:pt x="50" y="137"/>
                  </a:lnTo>
                  <a:lnTo>
                    <a:pt x="75" y="104"/>
                  </a:lnTo>
                  <a:lnTo>
                    <a:pt x="104" y="75"/>
                  </a:lnTo>
                  <a:lnTo>
                    <a:pt x="137" y="48"/>
                  </a:lnTo>
                  <a:lnTo>
                    <a:pt x="175" y="29"/>
                  </a:lnTo>
                  <a:lnTo>
                    <a:pt x="215" y="13"/>
                  </a:lnTo>
                  <a:lnTo>
                    <a:pt x="258" y="3"/>
                  </a:lnTo>
                  <a:lnTo>
                    <a:pt x="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A4F64AA5-99AB-4C79-A88A-64DA21294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0A3A05D4-B47C-4708-9932-E563B86AD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841500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7419660B-D944-4564-A413-0047573F8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353E5BA-D6B7-44EF-BAEB-E3774324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BB7A0D1B-F81B-4B82-9C4F-1535F764F8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08121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8474009-3D38-4FC2-B515-2EAE4CB8A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96056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0C03AAB-610D-4793-BCED-49A31D40B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8A7172A-B472-4F15-9FE0-CB641E676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08121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327A1B4-313C-4B58-9498-CD0397513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200275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5EB0E5BB-7355-4D47-BE08-C7ADBEF9D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200275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82B67D88-2DE5-4C16-8FF5-4A6BDDC84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71538" y="2368550"/>
              <a:ext cx="23812" cy="238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B8D106-B585-45F3-B040-E85D7231F027}"/>
              </a:ext>
            </a:extLst>
          </p:cNvPr>
          <p:cNvGrpSpPr/>
          <p:nvPr/>
        </p:nvGrpSpPr>
        <p:grpSpPr>
          <a:xfrm>
            <a:off x="7638948" y="1712001"/>
            <a:ext cx="605892" cy="611818"/>
            <a:chOff x="9383713" y="1970088"/>
            <a:chExt cx="649288" cy="655637"/>
          </a:xfrm>
          <a:solidFill>
            <a:schemeClr val="bg1"/>
          </a:solidFill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A1CF0F2-EE3D-4059-9EBA-16D402F935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4513" y="2024063"/>
              <a:ext cx="598488" cy="601662"/>
            </a:xfrm>
            <a:custGeom>
              <a:avLst/>
              <a:gdLst>
                <a:gd name="T0" fmla="*/ 589 w 3014"/>
                <a:gd name="T1" fmla="*/ 1959 h 3029"/>
                <a:gd name="T2" fmla="*/ 740 w 3014"/>
                <a:gd name="T3" fmla="*/ 2327 h 3029"/>
                <a:gd name="T4" fmla="*/ 832 w 3014"/>
                <a:gd name="T5" fmla="*/ 2234 h 3029"/>
                <a:gd name="T6" fmla="*/ 1335 w 3014"/>
                <a:gd name="T7" fmla="*/ 1929 h 3029"/>
                <a:gd name="T8" fmla="*/ 1079 w 3014"/>
                <a:gd name="T9" fmla="*/ 1759 h 3029"/>
                <a:gd name="T10" fmla="*/ 829 w 3014"/>
                <a:gd name="T11" fmla="*/ 2067 h 3029"/>
                <a:gd name="T12" fmla="*/ 1225 w 3014"/>
                <a:gd name="T13" fmla="*/ 2441 h 3029"/>
                <a:gd name="T14" fmla="*/ 1805 w 3014"/>
                <a:gd name="T15" fmla="*/ 1495 h 3029"/>
                <a:gd name="T16" fmla="*/ 1484 w 3014"/>
                <a:gd name="T17" fmla="*/ 1816 h 3029"/>
                <a:gd name="T18" fmla="*/ 1406 w 3014"/>
                <a:gd name="T19" fmla="*/ 2293 h 3029"/>
                <a:gd name="T20" fmla="*/ 1566 w 3014"/>
                <a:gd name="T21" fmla="*/ 2651 h 3029"/>
                <a:gd name="T22" fmla="*/ 1972 w 3014"/>
                <a:gd name="T23" fmla="*/ 2911 h 3029"/>
                <a:gd name="T24" fmla="*/ 2469 w 3014"/>
                <a:gd name="T25" fmla="*/ 2867 h 3029"/>
                <a:gd name="T26" fmla="*/ 2830 w 3014"/>
                <a:gd name="T27" fmla="*/ 2528 h 3029"/>
                <a:gd name="T28" fmla="*/ 2908 w 3014"/>
                <a:gd name="T29" fmla="*/ 2045 h 3029"/>
                <a:gd name="T30" fmla="*/ 2693 w 3014"/>
                <a:gd name="T31" fmla="*/ 1630 h 3029"/>
                <a:gd name="T32" fmla="*/ 2265 w 3014"/>
                <a:gd name="T33" fmla="*/ 1417 h 3029"/>
                <a:gd name="T34" fmla="*/ 2450 w 3014"/>
                <a:gd name="T35" fmla="*/ 1323 h 3029"/>
                <a:gd name="T36" fmla="*/ 1395 w 3014"/>
                <a:gd name="T37" fmla="*/ 1654 h 3029"/>
                <a:gd name="T38" fmla="*/ 1689 w 3014"/>
                <a:gd name="T39" fmla="*/ 1454 h 3029"/>
                <a:gd name="T40" fmla="*/ 1925 w 3014"/>
                <a:gd name="T41" fmla="*/ 1335 h 3029"/>
                <a:gd name="T42" fmla="*/ 698 w 3014"/>
                <a:gd name="T43" fmla="*/ 1784 h 3029"/>
                <a:gd name="T44" fmla="*/ 1225 w 3014"/>
                <a:gd name="T45" fmla="*/ 1323 h 3029"/>
                <a:gd name="T46" fmla="*/ 202 w 3014"/>
                <a:gd name="T47" fmla="*/ 1766 h 3029"/>
                <a:gd name="T48" fmla="*/ 614 w 3014"/>
                <a:gd name="T49" fmla="*/ 1830 h 3029"/>
                <a:gd name="T50" fmla="*/ 698 w 3014"/>
                <a:gd name="T51" fmla="*/ 766 h 3029"/>
                <a:gd name="T52" fmla="*/ 1147 w 3014"/>
                <a:gd name="T53" fmla="*/ 895 h 3029"/>
                <a:gd name="T54" fmla="*/ 1776 w 3014"/>
                <a:gd name="T55" fmla="*/ 797 h 3029"/>
                <a:gd name="T56" fmla="*/ 1925 w 3014"/>
                <a:gd name="T57" fmla="*/ 1228 h 3029"/>
                <a:gd name="T58" fmla="*/ 275 w 3014"/>
                <a:gd name="T59" fmla="*/ 648 h 3029"/>
                <a:gd name="T60" fmla="*/ 95 w 3014"/>
                <a:gd name="T61" fmla="*/ 1228 h 3029"/>
                <a:gd name="T62" fmla="*/ 483 w 3014"/>
                <a:gd name="T63" fmla="*/ 629 h 3029"/>
                <a:gd name="T64" fmla="*/ 1956 w 3014"/>
                <a:gd name="T65" fmla="*/ 795 h 3029"/>
                <a:gd name="T66" fmla="*/ 2434 w 3014"/>
                <a:gd name="T67" fmla="*/ 1074 h 3029"/>
                <a:gd name="T68" fmla="*/ 2178 w 3014"/>
                <a:gd name="T69" fmla="*/ 521 h 3029"/>
                <a:gd name="T70" fmla="*/ 1863 w 3014"/>
                <a:gd name="T71" fmla="*/ 551 h 3029"/>
                <a:gd name="T72" fmla="*/ 1937 w 3014"/>
                <a:gd name="T73" fmla="*/ 301 h 3029"/>
                <a:gd name="T74" fmla="*/ 958 w 3014"/>
                <a:gd name="T75" fmla="*/ 139 h 3029"/>
                <a:gd name="T76" fmla="*/ 428 w 3014"/>
                <a:gd name="T77" fmla="*/ 454 h 3029"/>
                <a:gd name="T78" fmla="*/ 811 w 3014"/>
                <a:gd name="T79" fmla="*/ 344 h 3029"/>
                <a:gd name="T80" fmla="*/ 1467 w 3014"/>
                <a:gd name="T81" fmla="*/ 790 h 3029"/>
                <a:gd name="T82" fmla="*/ 1705 w 3014"/>
                <a:gd name="T83" fmla="*/ 465 h 3029"/>
                <a:gd name="T84" fmla="*/ 1225 w 3014"/>
                <a:gd name="T85" fmla="*/ 109 h 3029"/>
                <a:gd name="T86" fmla="*/ 829 w 3014"/>
                <a:gd name="T87" fmla="*/ 483 h 3029"/>
                <a:gd name="T88" fmla="*/ 1079 w 3014"/>
                <a:gd name="T89" fmla="*/ 790 h 3029"/>
                <a:gd name="T90" fmla="*/ 1625 w 3014"/>
                <a:gd name="T91" fmla="*/ 50 h 3029"/>
                <a:gd name="T92" fmla="*/ 2202 w 3014"/>
                <a:gd name="T93" fmla="*/ 405 h 3029"/>
                <a:gd name="T94" fmla="*/ 2518 w 3014"/>
                <a:gd name="T95" fmla="*/ 1008 h 3029"/>
                <a:gd name="T96" fmla="*/ 2706 w 3014"/>
                <a:gd name="T97" fmla="*/ 1514 h 3029"/>
                <a:gd name="T98" fmla="*/ 2988 w 3014"/>
                <a:gd name="T99" fmla="*/ 1968 h 3029"/>
                <a:gd name="T100" fmla="*/ 2939 w 3014"/>
                <a:gd name="T101" fmla="*/ 2521 h 3029"/>
                <a:gd name="T102" fmla="*/ 2569 w 3014"/>
                <a:gd name="T103" fmla="*/ 2923 h 3029"/>
                <a:gd name="T104" fmla="*/ 2029 w 3014"/>
                <a:gd name="T105" fmla="*/ 3019 h 3029"/>
                <a:gd name="T106" fmla="*/ 1578 w 3014"/>
                <a:gd name="T107" fmla="*/ 2802 h 3029"/>
                <a:gd name="T108" fmla="*/ 1182 w 3014"/>
                <a:gd name="T109" fmla="*/ 2546 h 3029"/>
                <a:gd name="T110" fmla="*/ 536 w 3014"/>
                <a:gd name="T111" fmla="*/ 2313 h 3029"/>
                <a:gd name="T112" fmla="*/ 109 w 3014"/>
                <a:gd name="T113" fmla="*/ 1791 h 3029"/>
                <a:gd name="T114" fmla="*/ 13 w 3014"/>
                <a:gd name="T115" fmla="*/ 1096 h 3029"/>
                <a:gd name="T116" fmla="*/ 288 w 3014"/>
                <a:gd name="T117" fmla="*/ 469 h 3029"/>
                <a:gd name="T118" fmla="*/ 838 w 3014"/>
                <a:gd name="T119" fmla="*/ 7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14" h="3029">
                  <a:moveTo>
                    <a:pt x="1320" y="2351"/>
                  </a:moveTo>
                  <a:lnTo>
                    <a:pt x="1320" y="2440"/>
                  </a:lnTo>
                  <a:lnTo>
                    <a:pt x="1330" y="2434"/>
                  </a:lnTo>
                  <a:lnTo>
                    <a:pt x="1340" y="2428"/>
                  </a:lnTo>
                  <a:lnTo>
                    <a:pt x="1329" y="2390"/>
                  </a:lnTo>
                  <a:lnTo>
                    <a:pt x="1320" y="2351"/>
                  </a:lnTo>
                  <a:close/>
                  <a:moveTo>
                    <a:pt x="648" y="1920"/>
                  </a:moveTo>
                  <a:lnTo>
                    <a:pt x="589" y="1959"/>
                  </a:lnTo>
                  <a:lnTo>
                    <a:pt x="533" y="2002"/>
                  </a:lnTo>
                  <a:lnTo>
                    <a:pt x="479" y="2047"/>
                  </a:lnTo>
                  <a:lnTo>
                    <a:pt x="428" y="2096"/>
                  </a:lnTo>
                  <a:lnTo>
                    <a:pt x="485" y="2151"/>
                  </a:lnTo>
                  <a:lnTo>
                    <a:pt x="544" y="2201"/>
                  </a:lnTo>
                  <a:lnTo>
                    <a:pt x="607" y="2247"/>
                  </a:lnTo>
                  <a:lnTo>
                    <a:pt x="672" y="2289"/>
                  </a:lnTo>
                  <a:lnTo>
                    <a:pt x="740" y="2327"/>
                  </a:lnTo>
                  <a:lnTo>
                    <a:pt x="811" y="2360"/>
                  </a:lnTo>
                  <a:lnTo>
                    <a:pt x="883" y="2388"/>
                  </a:lnTo>
                  <a:lnTo>
                    <a:pt x="958" y="2411"/>
                  </a:lnTo>
                  <a:lnTo>
                    <a:pt x="1034" y="2430"/>
                  </a:lnTo>
                  <a:lnTo>
                    <a:pt x="979" y="2386"/>
                  </a:lnTo>
                  <a:lnTo>
                    <a:pt x="927" y="2338"/>
                  </a:lnTo>
                  <a:lnTo>
                    <a:pt x="878" y="2288"/>
                  </a:lnTo>
                  <a:lnTo>
                    <a:pt x="832" y="2234"/>
                  </a:lnTo>
                  <a:lnTo>
                    <a:pt x="789" y="2177"/>
                  </a:lnTo>
                  <a:lnTo>
                    <a:pt x="749" y="2117"/>
                  </a:lnTo>
                  <a:lnTo>
                    <a:pt x="712" y="2054"/>
                  </a:lnTo>
                  <a:lnTo>
                    <a:pt x="678" y="1989"/>
                  </a:lnTo>
                  <a:lnTo>
                    <a:pt x="648" y="1920"/>
                  </a:lnTo>
                  <a:close/>
                  <a:moveTo>
                    <a:pt x="1320" y="1744"/>
                  </a:moveTo>
                  <a:lnTo>
                    <a:pt x="1320" y="1991"/>
                  </a:lnTo>
                  <a:lnTo>
                    <a:pt x="1335" y="1929"/>
                  </a:lnTo>
                  <a:lnTo>
                    <a:pt x="1356" y="1868"/>
                  </a:lnTo>
                  <a:lnTo>
                    <a:pt x="1382" y="1809"/>
                  </a:lnTo>
                  <a:lnTo>
                    <a:pt x="1412" y="1751"/>
                  </a:lnTo>
                  <a:lnTo>
                    <a:pt x="1365" y="1747"/>
                  </a:lnTo>
                  <a:lnTo>
                    <a:pt x="1320" y="1744"/>
                  </a:lnTo>
                  <a:close/>
                  <a:moveTo>
                    <a:pt x="1225" y="1744"/>
                  </a:moveTo>
                  <a:lnTo>
                    <a:pt x="1152" y="1749"/>
                  </a:lnTo>
                  <a:lnTo>
                    <a:pt x="1079" y="1759"/>
                  </a:lnTo>
                  <a:lnTo>
                    <a:pt x="1007" y="1773"/>
                  </a:lnTo>
                  <a:lnTo>
                    <a:pt x="936" y="1793"/>
                  </a:lnTo>
                  <a:lnTo>
                    <a:pt x="866" y="1815"/>
                  </a:lnTo>
                  <a:lnTo>
                    <a:pt x="797" y="1843"/>
                  </a:lnTo>
                  <a:lnTo>
                    <a:pt x="731" y="1874"/>
                  </a:lnTo>
                  <a:lnTo>
                    <a:pt x="760" y="1941"/>
                  </a:lnTo>
                  <a:lnTo>
                    <a:pt x="793" y="2005"/>
                  </a:lnTo>
                  <a:lnTo>
                    <a:pt x="829" y="2067"/>
                  </a:lnTo>
                  <a:lnTo>
                    <a:pt x="868" y="2125"/>
                  </a:lnTo>
                  <a:lnTo>
                    <a:pt x="910" y="2181"/>
                  </a:lnTo>
                  <a:lnTo>
                    <a:pt x="956" y="2233"/>
                  </a:lnTo>
                  <a:lnTo>
                    <a:pt x="1004" y="2281"/>
                  </a:lnTo>
                  <a:lnTo>
                    <a:pt x="1055" y="2327"/>
                  </a:lnTo>
                  <a:lnTo>
                    <a:pt x="1109" y="2368"/>
                  </a:lnTo>
                  <a:lnTo>
                    <a:pt x="1166" y="2406"/>
                  </a:lnTo>
                  <a:lnTo>
                    <a:pt x="1225" y="2441"/>
                  </a:lnTo>
                  <a:lnTo>
                    <a:pt x="1225" y="1744"/>
                  </a:lnTo>
                  <a:close/>
                  <a:moveTo>
                    <a:pt x="2146" y="1409"/>
                  </a:moveTo>
                  <a:lnTo>
                    <a:pt x="2087" y="1412"/>
                  </a:lnTo>
                  <a:lnTo>
                    <a:pt x="2029" y="1420"/>
                  </a:lnTo>
                  <a:lnTo>
                    <a:pt x="1971" y="1432"/>
                  </a:lnTo>
                  <a:lnTo>
                    <a:pt x="1914" y="1449"/>
                  </a:lnTo>
                  <a:lnTo>
                    <a:pt x="1859" y="1470"/>
                  </a:lnTo>
                  <a:lnTo>
                    <a:pt x="1805" y="1495"/>
                  </a:lnTo>
                  <a:lnTo>
                    <a:pt x="1754" y="1525"/>
                  </a:lnTo>
                  <a:lnTo>
                    <a:pt x="1704" y="1558"/>
                  </a:lnTo>
                  <a:lnTo>
                    <a:pt x="1657" y="1596"/>
                  </a:lnTo>
                  <a:lnTo>
                    <a:pt x="1613" y="1638"/>
                  </a:lnTo>
                  <a:lnTo>
                    <a:pt x="1571" y="1684"/>
                  </a:lnTo>
                  <a:lnTo>
                    <a:pt x="1551" y="1710"/>
                  </a:lnTo>
                  <a:lnTo>
                    <a:pt x="1515" y="1761"/>
                  </a:lnTo>
                  <a:lnTo>
                    <a:pt x="1484" y="1816"/>
                  </a:lnTo>
                  <a:lnTo>
                    <a:pt x="1457" y="1872"/>
                  </a:lnTo>
                  <a:lnTo>
                    <a:pt x="1435" y="1929"/>
                  </a:lnTo>
                  <a:lnTo>
                    <a:pt x="1418" y="1988"/>
                  </a:lnTo>
                  <a:lnTo>
                    <a:pt x="1406" y="2048"/>
                  </a:lnTo>
                  <a:lnTo>
                    <a:pt x="1399" y="2109"/>
                  </a:lnTo>
                  <a:lnTo>
                    <a:pt x="1396" y="2170"/>
                  </a:lnTo>
                  <a:lnTo>
                    <a:pt x="1398" y="2231"/>
                  </a:lnTo>
                  <a:lnTo>
                    <a:pt x="1406" y="2293"/>
                  </a:lnTo>
                  <a:lnTo>
                    <a:pt x="1418" y="2353"/>
                  </a:lnTo>
                  <a:lnTo>
                    <a:pt x="1436" y="2414"/>
                  </a:lnTo>
                  <a:lnTo>
                    <a:pt x="1443" y="2434"/>
                  </a:lnTo>
                  <a:lnTo>
                    <a:pt x="1454" y="2463"/>
                  </a:lnTo>
                  <a:lnTo>
                    <a:pt x="1467" y="2492"/>
                  </a:lnTo>
                  <a:lnTo>
                    <a:pt x="1496" y="2548"/>
                  </a:lnTo>
                  <a:lnTo>
                    <a:pt x="1529" y="2601"/>
                  </a:lnTo>
                  <a:lnTo>
                    <a:pt x="1566" y="2651"/>
                  </a:lnTo>
                  <a:lnTo>
                    <a:pt x="1606" y="2698"/>
                  </a:lnTo>
                  <a:lnTo>
                    <a:pt x="1651" y="2740"/>
                  </a:lnTo>
                  <a:lnTo>
                    <a:pt x="1698" y="2779"/>
                  </a:lnTo>
                  <a:lnTo>
                    <a:pt x="1748" y="2814"/>
                  </a:lnTo>
                  <a:lnTo>
                    <a:pt x="1800" y="2845"/>
                  </a:lnTo>
                  <a:lnTo>
                    <a:pt x="1856" y="2871"/>
                  </a:lnTo>
                  <a:lnTo>
                    <a:pt x="1913" y="2893"/>
                  </a:lnTo>
                  <a:lnTo>
                    <a:pt x="1972" y="2911"/>
                  </a:lnTo>
                  <a:lnTo>
                    <a:pt x="2032" y="2923"/>
                  </a:lnTo>
                  <a:lnTo>
                    <a:pt x="2094" y="2931"/>
                  </a:lnTo>
                  <a:lnTo>
                    <a:pt x="2157" y="2934"/>
                  </a:lnTo>
                  <a:lnTo>
                    <a:pt x="2223" y="2931"/>
                  </a:lnTo>
                  <a:lnTo>
                    <a:pt x="2287" y="2923"/>
                  </a:lnTo>
                  <a:lnTo>
                    <a:pt x="2350" y="2909"/>
                  </a:lnTo>
                  <a:lnTo>
                    <a:pt x="2411" y="2891"/>
                  </a:lnTo>
                  <a:lnTo>
                    <a:pt x="2469" y="2867"/>
                  </a:lnTo>
                  <a:lnTo>
                    <a:pt x="2526" y="2839"/>
                  </a:lnTo>
                  <a:lnTo>
                    <a:pt x="2579" y="2806"/>
                  </a:lnTo>
                  <a:lnTo>
                    <a:pt x="2630" y="2769"/>
                  </a:lnTo>
                  <a:lnTo>
                    <a:pt x="2678" y="2728"/>
                  </a:lnTo>
                  <a:lnTo>
                    <a:pt x="2722" y="2684"/>
                  </a:lnTo>
                  <a:lnTo>
                    <a:pt x="2762" y="2635"/>
                  </a:lnTo>
                  <a:lnTo>
                    <a:pt x="2798" y="2583"/>
                  </a:lnTo>
                  <a:lnTo>
                    <a:pt x="2830" y="2528"/>
                  </a:lnTo>
                  <a:lnTo>
                    <a:pt x="2858" y="2470"/>
                  </a:lnTo>
                  <a:lnTo>
                    <a:pt x="2881" y="2409"/>
                  </a:lnTo>
                  <a:lnTo>
                    <a:pt x="2898" y="2346"/>
                  </a:lnTo>
                  <a:lnTo>
                    <a:pt x="2910" y="2285"/>
                  </a:lnTo>
                  <a:lnTo>
                    <a:pt x="2917" y="2224"/>
                  </a:lnTo>
                  <a:lnTo>
                    <a:pt x="2919" y="2164"/>
                  </a:lnTo>
                  <a:lnTo>
                    <a:pt x="2916" y="2104"/>
                  </a:lnTo>
                  <a:lnTo>
                    <a:pt x="2908" y="2045"/>
                  </a:lnTo>
                  <a:lnTo>
                    <a:pt x="2896" y="1987"/>
                  </a:lnTo>
                  <a:lnTo>
                    <a:pt x="2879" y="1930"/>
                  </a:lnTo>
                  <a:lnTo>
                    <a:pt x="2858" y="1875"/>
                  </a:lnTo>
                  <a:lnTo>
                    <a:pt x="2833" y="1821"/>
                  </a:lnTo>
                  <a:lnTo>
                    <a:pt x="2804" y="1769"/>
                  </a:lnTo>
                  <a:lnTo>
                    <a:pt x="2771" y="1720"/>
                  </a:lnTo>
                  <a:lnTo>
                    <a:pt x="2734" y="1674"/>
                  </a:lnTo>
                  <a:lnTo>
                    <a:pt x="2693" y="1630"/>
                  </a:lnTo>
                  <a:lnTo>
                    <a:pt x="2649" y="1589"/>
                  </a:lnTo>
                  <a:lnTo>
                    <a:pt x="2602" y="1552"/>
                  </a:lnTo>
                  <a:lnTo>
                    <a:pt x="2551" y="1519"/>
                  </a:lnTo>
                  <a:lnTo>
                    <a:pt x="2496" y="1489"/>
                  </a:lnTo>
                  <a:lnTo>
                    <a:pt x="2440" y="1464"/>
                  </a:lnTo>
                  <a:lnTo>
                    <a:pt x="2382" y="1443"/>
                  </a:lnTo>
                  <a:lnTo>
                    <a:pt x="2324" y="1428"/>
                  </a:lnTo>
                  <a:lnTo>
                    <a:pt x="2265" y="1417"/>
                  </a:lnTo>
                  <a:lnTo>
                    <a:pt x="2206" y="1411"/>
                  </a:lnTo>
                  <a:lnTo>
                    <a:pt x="2146" y="1409"/>
                  </a:lnTo>
                  <a:close/>
                  <a:moveTo>
                    <a:pt x="2269" y="1323"/>
                  </a:moveTo>
                  <a:lnTo>
                    <a:pt x="2330" y="1332"/>
                  </a:lnTo>
                  <a:lnTo>
                    <a:pt x="2389" y="1347"/>
                  </a:lnTo>
                  <a:lnTo>
                    <a:pt x="2448" y="1366"/>
                  </a:lnTo>
                  <a:lnTo>
                    <a:pt x="2449" y="1344"/>
                  </a:lnTo>
                  <a:lnTo>
                    <a:pt x="2450" y="1323"/>
                  </a:lnTo>
                  <a:lnTo>
                    <a:pt x="2269" y="1323"/>
                  </a:lnTo>
                  <a:close/>
                  <a:moveTo>
                    <a:pt x="2019" y="1323"/>
                  </a:moveTo>
                  <a:lnTo>
                    <a:pt x="2019" y="1327"/>
                  </a:lnTo>
                  <a:lnTo>
                    <a:pt x="2046" y="1323"/>
                  </a:lnTo>
                  <a:lnTo>
                    <a:pt x="2019" y="1323"/>
                  </a:lnTo>
                  <a:close/>
                  <a:moveTo>
                    <a:pt x="1320" y="1323"/>
                  </a:moveTo>
                  <a:lnTo>
                    <a:pt x="1320" y="1649"/>
                  </a:lnTo>
                  <a:lnTo>
                    <a:pt x="1395" y="1654"/>
                  </a:lnTo>
                  <a:lnTo>
                    <a:pt x="1468" y="1663"/>
                  </a:lnTo>
                  <a:lnTo>
                    <a:pt x="1472" y="1658"/>
                  </a:lnTo>
                  <a:lnTo>
                    <a:pt x="1475" y="1653"/>
                  </a:lnTo>
                  <a:lnTo>
                    <a:pt x="1498" y="1624"/>
                  </a:lnTo>
                  <a:lnTo>
                    <a:pt x="1541" y="1576"/>
                  </a:lnTo>
                  <a:lnTo>
                    <a:pt x="1587" y="1532"/>
                  </a:lnTo>
                  <a:lnTo>
                    <a:pt x="1637" y="1491"/>
                  </a:lnTo>
                  <a:lnTo>
                    <a:pt x="1689" y="1454"/>
                  </a:lnTo>
                  <a:lnTo>
                    <a:pt x="1743" y="1421"/>
                  </a:lnTo>
                  <a:lnTo>
                    <a:pt x="1800" y="1393"/>
                  </a:lnTo>
                  <a:lnTo>
                    <a:pt x="1860" y="1368"/>
                  </a:lnTo>
                  <a:lnTo>
                    <a:pt x="1921" y="1348"/>
                  </a:lnTo>
                  <a:lnTo>
                    <a:pt x="1922" y="1348"/>
                  </a:lnTo>
                  <a:lnTo>
                    <a:pt x="1923" y="1348"/>
                  </a:lnTo>
                  <a:lnTo>
                    <a:pt x="1924" y="1348"/>
                  </a:lnTo>
                  <a:lnTo>
                    <a:pt x="1925" y="1335"/>
                  </a:lnTo>
                  <a:lnTo>
                    <a:pt x="1925" y="1323"/>
                  </a:lnTo>
                  <a:lnTo>
                    <a:pt x="1320" y="1323"/>
                  </a:lnTo>
                  <a:close/>
                  <a:moveTo>
                    <a:pt x="621" y="1323"/>
                  </a:moveTo>
                  <a:lnTo>
                    <a:pt x="626" y="1416"/>
                  </a:lnTo>
                  <a:lnTo>
                    <a:pt x="636" y="1510"/>
                  </a:lnTo>
                  <a:lnTo>
                    <a:pt x="651" y="1602"/>
                  </a:lnTo>
                  <a:lnTo>
                    <a:pt x="672" y="1694"/>
                  </a:lnTo>
                  <a:lnTo>
                    <a:pt x="698" y="1784"/>
                  </a:lnTo>
                  <a:lnTo>
                    <a:pt x="769" y="1751"/>
                  </a:lnTo>
                  <a:lnTo>
                    <a:pt x="842" y="1723"/>
                  </a:lnTo>
                  <a:lnTo>
                    <a:pt x="917" y="1699"/>
                  </a:lnTo>
                  <a:lnTo>
                    <a:pt x="992" y="1680"/>
                  </a:lnTo>
                  <a:lnTo>
                    <a:pt x="1069" y="1665"/>
                  </a:lnTo>
                  <a:lnTo>
                    <a:pt x="1147" y="1655"/>
                  </a:lnTo>
                  <a:lnTo>
                    <a:pt x="1225" y="1650"/>
                  </a:lnTo>
                  <a:lnTo>
                    <a:pt x="1225" y="1323"/>
                  </a:lnTo>
                  <a:lnTo>
                    <a:pt x="621" y="1323"/>
                  </a:lnTo>
                  <a:close/>
                  <a:moveTo>
                    <a:pt x="95" y="1322"/>
                  </a:moveTo>
                  <a:lnTo>
                    <a:pt x="101" y="1399"/>
                  </a:lnTo>
                  <a:lnTo>
                    <a:pt x="112" y="1475"/>
                  </a:lnTo>
                  <a:lnTo>
                    <a:pt x="127" y="1550"/>
                  </a:lnTo>
                  <a:lnTo>
                    <a:pt x="147" y="1624"/>
                  </a:lnTo>
                  <a:lnTo>
                    <a:pt x="172" y="1696"/>
                  </a:lnTo>
                  <a:lnTo>
                    <a:pt x="202" y="1766"/>
                  </a:lnTo>
                  <a:lnTo>
                    <a:pt x="236" y="1836"/>
                  </a:lnTo>
                  <a:lnTo>
                    <a:pt x="275" y="1902"/>
                  </a:lnTo>
                  <a:lnTo>
                    <a:pt x="318" y="1965"/>
                  </a:lnTo>
                  <a:lnTo>
                    <a:pt x="365" y="2026"/>
                  </a:lnTo>
                  <a:lnTo>
                    <a:pt x="422" y="1971"/>
                  </a:lnTo>
                  <a:lnTo>
                    <a:pt x="483" y="1920"/>
                  </a:lnTo>
                  <a:lnTo>
                    <a:pt x="547" y="1873"/>
                  </a:lnTo>
                  <a:lnTo>
                    <a:pt x="614" y="1830"/>
                  </a:lnTo>
                  <a:lnTo>
                    <a:pt x="589" y="1751"/>
                  </a:lnTo>
                  <a:lnTo>
                    <a:pt x="569" y="1670"/>
                  </a:lnTo>
                  <a:lnTo>
                    <a:pt x="552" y="1586"/>
                  </a:lnTo>
                  <a:lnTo>
                    <a:pt x="540" y="1500"/>
                  </a:lnTo>
                  <a:lnTo>
                    <a:pt x="531" y="1412"/>
                  </a:lnTo>
                  <a:lnTo>
                    <a:pt x="527" y="1322"/>
                  </a:lnTo>
                  <a:lnTo>
                    <a:pt x="95" y="1322"/>
                  </a:lnTo>
                  <a:close/>
                  <a:moveTo>
                    <a:pt x="698" y="766"/>
                  </a:moveTo>
                  <a:lnTo>
                    <a:pt x="672" y="856"/>
                  </a:lnTo>
                  <a:lnTo>
                    <a:pt x="651" y="948"/>
                  </a:lnTo>
                  <a:lnTo>
                    <a:pt x="635" y="1041"/>
                  </a:lnTo>
                  <a:lnTo>
                    <a:pt x="625" y="1134"/>
                  </a:lnTo>
                  <a:lnTo>
                    <a:pt x="621" y="1228"/>
                  </a:lnTo>
                  <a:lnTo>
                    <a:pt x="1225" y="1228"/>
                  </a:lnTo>
                  <a:lnTo>
                    <a:pt x="1225" y="900"/>
                  </a:lnTo>
                  <a:lnTo>
                    <a:pt x="1147" y="895"/>
                  </a:lnTo>
                  <a:lnTo>
                    <a:pt x="1069" y="885"/>
                  </a:lnTo>
                  <a:lnTo>
                    <a:pt x="992" y="870"/>
                  </a:lnTo>
                  <a:lnTo>
                    <a:pt x="917" y="851"/>
                  </a:lnTo>
                  <a:lnTo>
                    <a:pt x="842" y="827"/>
                  </a:lnTo>
                  <a:lnTo>
                    <a:pt x="769" y="799"/>
                  </a:lnTo>
                  <a:lnTo>
                    <a:pt x="698" y="766"/>
                  </a:lnTo>
                  <a:close/>
                  <a:moveTo>
                    <a:pt x="1847" y="764"/>
                  </a:moveTo>
                  <a:lnTo>
                    <a:pt x="1776" y="797"/>
                  </a:lnTo>
                  <a:lnTo>
                    <a:pt x="1703" y="826"/>
                  </a:lnTo>
                  <a:lnTo>
                    <a:pt x="1629" y="850"/>
                  </a:lnTo>
                  <a:lnTo>
                    <a:pt x="1553" y="870"/>
                  </a:lnTo>
                  <a:lnTo>
                    <a:pt x="1477" y="885"/>
                  </a:lnTo>
                  <a:lnTo>
                    <a:pt x="1399" y="895"/>
                  </a:lnTo>
                  <a:lnTo>
                    <a:pt x="1320" y="900"/>
                  </a:lnTo>
                  <a:lnTo>
                    <a:pt x="1320" y="1228"/>
                  </a:lnTo>
                  <a:lnTo>
                    <a:pt x="1925" y="1228"/>
                  </a:lnTo>
                  <a:lnTo>
                    <a:pt x="1920" y="1134"/>
                  </a:lnTo>
                  <a:lnTo>
                    <a:pt x="1910" y="1040"/>
                  </a:lnTo>
                  <a:lnTo>
                    <a:pt x="1895" y="946"/>
                  </a:lnTo>
                  <a:lnTo>
                    <a:pt x="1874" y="854"/>
                  </a:lnTo>
                  <a:lnTo>
                    <a:pt x="1847" y="764"/>
                  </a:lnTo>
                  <a:close/>
                  <a:moveTo>
                    <a:pt x="365" y="523"/>
                  </a:moveTo>
                  <a:lnTo>
                    <a:pt x="318" y="584"/>
                  </a:lnTo>
                  <a:lnTo>
                    <a:pt x="275" y="648"/>
                  </a:lnTo>
                  <a:lnTo>
                    <a:pt x="236" y="714"/>
                  </a:lnTo>
                  <a:lnTo>
                    <a:pt x="202" y="782"/>
                  </a:lnTo>
                  <a:lnTo>
                    <a:pt x="172" y="853"/>
                  </a:lnTo>
                  <a:lnTo>
                    <a:pt x="147" y="925"/>
                  </a:lnTo>
                  <a:lnTo>
                    <a:pt x="127" y="1000"/>
                  </a:lnTo>
                  <a:lnTo>
                    <a:pt x="112" y="1075"/>
                  </a:lnTo>
                  <a:lnTo>
                    <a:pt x="101" y="1151"/>
                  </a:lnTo>
                  <a:lnTo>
                    <a:pt x="95" y="1228"/>
                  </a:lnTo>
                  <a:lnTo>
                    <a:pt x="527" y="1228"/>
                  </a:lnTo>
                  <a:lnTo>
                    <a:pt x="532" y="1124"/>
                  </a:lnTo>
                  <a:lnTo>
                    <a:pt x="543" y="1022"/>
                  </a:lnTo>
                  <a:lnTo>
                    <a:pt x="560" y="919"/>
                  </a:lnTo>
                  <a:lnTo>
                    <a:pt x="584" y="818"/>
                  </a:lnTo>
                  <a:lnTo>
                    <a:pt x="614" y="719"/>
                  </a:lnTo>
                  <a:lnTo>
                    <a:pt x="547" y="676"/>
                  </a:lnTo>
                  <a:lnTo>
                    <a:pt x="483" y="629"/>
                  </a:lnTo>
                  <a:lnTo>
                    <a:pt x="422" y="578"/>
                  </a:lnTo>
                  <a:lnTo>
                    <a:pt x="365" y="523"/>
                  </a:lnTo>
                  <a:close/>
                  <a:moveTo>
                    <a:pt x="2178" y="521"/>
                  </a:moveTo>
                  <a:lnTo>
                    <a:pt x="2121" y="575"/>
                  </a:lnTo>
                  <a:lnTo>
                    <a:pt x="2061" y="626"/>
                  </a:lnTo>
                  <a:lnTo>
                    <a:pt x="1998" y="674"/>
                  </a:lnTo>
                  <a:lnTo>
                    <a:pt x="1932" y="717"/>
                  </a:lnTo>
                  <a:lnTo>
                    <a:pt x="1956" y="795"/>
                  </a:lnTo>
                  <a:lnTo>
                    <a:pt x="1977" y="877"/>
                  </a:lnTo>
                  <a:lnTo>
                    <a:pt x="1994" y="961"/>
                  </a:lnTo>
                  <a:lnTo>
                    <a:pt x="2006" y="1048"/>
                  </a:lnTo>
                  <a:lnTo>
                    <a:pt x="2015" y="1137"/>
                  </a:lnTo>
                  <a:lnTo>
                    <a:pt x="2019" y="1228"/>
                  </a:lnTo>
                  <a:lnTo>
                    <a:pt x="2450" y="1228"/>
                  </a:lnTo>
                  <a:lnTo>
                    <a:pt x="2445" y="1150"/>
                  </a:lnTo>
                  <a:lnTo>
                    <a:pt x="2434" y="1074"/>
                  </a:lnTo>
                  <a:lnTo>
                    <a:pt x="2418" y="998"/>
                  </a:lnTo>
                  <a:lnTo>
                    <a:pt x="2398" y="924"/>
                  </a:lnTo>
                  <a:lnTo>
                    <a:pt x="2373" y="851"/>
                  </a:lnTo>
                  <a:lnTo>
                    <a:pt x="2343" y="780"/>
                  </a:lnTo>
                  <a:lnTo>
                    <a:pt x="2308" y="712"/>
                  </a:lnTo>
                  <a:lnTo>
                    <a:pt x="2269" y="646"/>
                  </a:lnTo>
                  <a:lnTo>
                    <a:pt x="2226" y="582"/>
                  </a:lnTo>
                  <a:lnTo>
                    <a:pt x="2178" y="521"/>
                  </a:lnTo>
                  <a:close/>
                  <a:moveTo>
                    <a:pt x="1513" y="119"/>
                  </a:moveTo>
                  <a:lnTo>
                    <a:pt x="1573" y="170"/>
                  </a:lnTo>
                  <a:lnTo>
                    <a:pt x="1631" y="224"/>
                  </a:lnTo>
                  <a:lnTo>
                    <a:pt x="1685" y="282"/>
                  </a:lnTo>
                  <a:lnTo>
                    <a:pt x="1735" y="343"/>
                  </a:lnTo>
                  <a:lnTo>
                    <a:pt x="1781" y="409"/>
                  </a:lnTo>
                  <a:lnTo>
                    <a:pt x="1824" y="478"/>
                  </a:lnTo>
                  <a:lnTo>
                    <a:pt x="1863" y="551"/>
                  </a:lnTo>
                  <a:lnTo>
                    <a:pt x="1897" y="627"/>
                  </a:lnTo>
                  <a:lnTo>
                    <a:pt x="1956" y="588"/>
                  </a:lnTo>
                  <a:lnTo>
                    <a:pt x="2012" y="545"/>
                  </a:lnTo>
                  <a:lnTo>
                    <a:pt x="2065" y="500"/>
                  </a:lnTo>
                  <a:lnTo>
                    <a:pt x="2115" y="451"/>
                  </a:lnTo>
                  <a:lnTo>
                    <a:pt x="2059" y="397"/>
                  </a:lnTo>
                  <a:lnTo>
                    <a:pt x="1999" y="347"/>
                  </a:lnTo>
                  <a:lnTo>
                    <a:pt x="1937" y="301"/>
                  </a:lnTo>
                  <a:lnTo>
                    <a:pt x="1872" y="260"/>
                  </a:lnTo>
                  <a:lnTo>
                    <a:pt x="1804" y="223"/>
                  </a:lnTo>
                  <a:lnTo>
                    <a:pt x="1734" y="190"/>
                  </a:lnTo>
                  <a:lnTo>
                    <a:pt x="1662" y="162"/>
                  </a:lnTo>
                  <a:lnTo>
                    <a:pt x="1588" y="139"/>
                  </a:lnTo>
                  <a:lnTo>
                    <a:pt x="1513" y="119"/>
                  </a:lnTo>
                  <a:close/>
                  <a:moveTo>
                    <a:pt x="1034" y="119"/>
                  </a:moveTo>
                  <a:lnTo>
                    <a:pt x="958" y="139"/>
                  </a:lnTo>
                  <a:lnTo>
                    <a:pt x="883" y="162"/>
                  </a:lnTo>
                  <a:lnTo>
                    <a:pt x="811" y="191"/>
                  </a:lnTo>
                  <a:lnTo>
                    <a:pt x="740" y="223"/>
                  </a:lnTo>
                  <a:lnTo>
                    <a:pt x="672" y="261"/>
                  </a:lnTo>
                  <a:lnTo>
                    <a:pt x="607" y="303"/>
                  </a:lnTo>
                  <a:lnTo>
                    <a:pt x="544" y="349"/>
                  </a:lnTo>
                  <a:lnTo>
                    <a:pt x="485" y="399"/>
                  </a:lnTo>
                  <a:lnTo>
                    <a:pt x="428" y="454"/>
                  </a:lnTo>
                  <a:lnTo>
                    <a:pt x="479" y="503"/>
                  </a:lnTo>
                  <a:lnTo>
                    <a:pt x="533" y="548"/>
                  </a:lnTo>
                  <a:lnTo>
                    <a:pt x="589" y="591"/>
                  </a:lnTo>
                  <a:lnTo>
                    <a:pt x="648" y="630"/>
                  </a:lnTo>
                  <a:lnTo>
                    <a:pt x="683" y="553"/>
                  </a:lnTo>
                  <a:lnTo>
                    <a:pt x="721" y="480"/>
                  </a:lnTo>
                  <a:lnTo>
                    <a:pt x="764" y="410"/>
                  </a:lnTo>
                  <a:lnTo>
                    <a:pt x="811" y="344"/>
                  </a:lnTo>
                  <a:lnTo>
                    <a:pt x="861" y="282"/>
                  </a:lnTo>
                  <a:lnTo>
                    <a:pt x="915" y="224"/>
                  </a:lnTo>
                  <a:lnTo>
                    <a:pt x="973" y="170"/>
                  </a:lnTo>
                  <a:lnTo>
                    <a:pt x="1034" y="119"/>
                  </a:lnTo>
                  <a:close/>
                  <a:moveTo>
                    <a:pt x="1320" y="109"/>
                  </a:moveTo>
                  <a:lnTo>
                    <a:pt x="1320" y="805"/>
                  </a:lnTo>
                  <a:lnTo>
                    <a:pt x="1394" y="800"/>
                  </a:lnTo>
                  <a:lnTo>
                    <a:pt x="1467" y="790"/>
                  </a:lnTo>
                  <a:lnTo>
                    <a:pt x="1539" y="776"/>
                  </a:lnTo>
                  <a:lnTo>
                    <a:pt x="1610" y="757"/>
                  </a:lnTo>
                  <a:lnTo>
                    <a:pt x="1680" y="734"/>
                  </a:lnTo>
                  <a:lnTo>
                    <a:pt x="1748" y="707"/>
                  </a:lnTo>
                  <a:lnTo>
                    <a:pt x="1814" y="675"/>
                  </a:lnTo>
                  <a:lnTo>
                    <a:pt x="1782" y="601"/>
                  </a:lnTo>
                  <a:lnTo>
                    <a:pt x="1745" y="531"/>
                  </a:lnTo>
                  <a:lnTo>
                    <a:pt x="1705" y="465"/>
                  </a:lnTo>
                  <a:lnTo>
                    <a:pt x="1660" y="402"/>
                  </a:lnTo>
                  <a:lnTo>
                    <a:pt x="1612" y="343"/>
                  </a:lnTo>
                  <a:lnTo>
                    <a:pt x="1561" y="288"/>
                  </a:lnTo>
                  <a:lnTo>
                    <a:pt x="1506" y="237"/>
                  </a:lnTo>
                  <a:lnTo>
                    <a:pt x="1447" y="190"/>
                  </a:lnTo>
                  <a:lnTo>
                    <a:pt x="1386" y="148"/>
                  </a:lnTo>
                  <a:lnTo>
                    <a:pt x="1320" y="109"/>
                  </a:lnTo>
                  <a:close/>
                  <a:moveTo>
                    <a:pt x="1225" y="109"/>
                  </a:moveTo>
                  <a:lnTo>
                    <a:pt x="1166" y="144"/>
                  </a:lnTo>
                  <a:lnTo>
                    <a:pt x="1109" y="182"/>
                  </a:lnTo>
                  <a:lnTo>
                    <a:pt x="1055" y="223"/>
                  </a:lnTo>
                  <a:lnTo>
                    <a:pt x="1004" y="269"/>
                  </a:lnTo>
                  <a:lnTo>
                    <a:pt x="956" y="317"/>
                  </a:lnTo>
                  <a:lnTo>
                    <a:pt x="911" y="370"/>
                  </a:lnTo>
                  <a:lnTo>
                    <a:pt x="868" y="425"/>
                  </a:lnTo>
                  <a:lnTo>
                    <a:pt x="829" y="483"/>
                  </a:lnTo>
                  <a:lnTo>
                    <a:pt x="793" y="545"/>
                  </a:lnTo>
                  <a:lnTo>
                    <a:pt x="760" y="609"/>
                  </a:lnTo>
                  <a:lnTo>
                    <a:pt x="731" y="676"/>
                  </a:lnTo>
                  <a:lnTo>
                    <a:pt x="797" y="708"/>
                  </a:lnTo>
                  <a:lnTo>
                    <a:pt x="866" y="735"/>
                  </a:lnTo>
                  <a:lnTo>
                    <a:pt x="936" y="758"/>
                  </a:lnTo>
                  <a:lnTo>
                    <a:pt x="1007" y="776"/>
                  </a:lnTo>
                  <a:lnTo>
                    <a:pt x="1079" y="790"/>
                  </a:lnTo>
                  <a:lnTo>
                    <a:pt x="1152" y="800"/>
                  </a:lnTo>
                  <a:lnTo>
                    <a:pt x="1225" y="805"/>
                  </a:lnTo>
                  <a:lnTo>
                    <a:pt x="1225" y="109"/>
                  </a:lnTo>
                  <a:close/>
                  <a:moveTo>
                    <a:pt x="1272" y="0"/>
                  </a:moveTo>
                  <a:lnTo>
                    <a:pt x="1363" y="3"/>
                  </a:lnTo>
                  <a:lnTo>
                    <a:pt x="1453" y="13"/>
                  </a:lnTo>
                  <a:lnTo>
                    <a:pt x="1540" y="28"/>
                  </a:lnTo>
                  <a:lnTo>
                    <a:pt x="1625" y="50"/>
                  </a:lnTo>
                  <a:lnTo>
                    <a:pt x="1708" y="77"/>
                  </a:lnTo>
                  <a:lnTo>
                    <a:pt x="1788" y="109"/>
                  </a:lnTo>
                  <a:lnTo>
                    <a:pt x="1865" y="147"/>
                  </a:lnTo>
                  <a:lnTo>
                    <a:pt x="1940" y="190"/>
                  </a:lnTo>
                  <a:lnTo>
                    <a:pt x="2011" y="237"/>
                  </a:lnTo>
                  <a:lnTo>
                    <a:pt x="2078" y="289"/>
                  </a:lnTo>
                  <a:lnTo>
                    <a:pt x="2142" y="345"/>
                  </a:lnTo>
                  <a:lnTo>
                    <a:pt x="2202" y="405"/>
                  </a:lnTo>
                  <a:lnTo>
                    <a:pt x="2258" y="469"/>
                  </a:lnTo>
                  <a:lnTo>
                    <a:pt x="2310" y="537"/>
                  </a:lnTo>
                  <a:lnTo>
                    <a:pt x="2357" y="608"/>
                  </a:lnTo>
                  <a:lnTo>
                    <a:pt x="2400" y="682"/>
                  </a:lnTo>
                  <a:lnTo>
                    <a:pt x="2437" y="759"/>
                  </a:lnTo>
                  <a:lnTo>
                    <a:pt x="2470" y="839"/>
                  </a:lnTo>
                  <a:lnTo>
                    <a:pt x="2497" y="922"/>
                  </a:lnTo>
                  <a:lnTo>
                    <a:pt x="2518" y="1008"/>
                  </a:lnTo>
                  <a:lnTo>
                    <a:pt x="2533" y="1095"/>
                  </a:lnTo>
                  <a:lnTo>
                    <a:pt x="2543" y="1184"/>
                  </a:lnTo>
                  <a:lnTo>
                    <a:pt x="2546" y="1275"/>
                  </a:lnTo>
                  <a:lnTo>
                    <a:pt x="2544" y="1340"/>
                  </a:lnTo>
                  <a:lnTo>
                    <a:pt x="2539" y="1405"/>
                  </a:lnTo>
                  <a:lnTo>
                    <a:pt x="2598" y="1437"/>
                  </a:lnTo>
                  <a:lnTo>
                    <a:pt x="2653" y="1474"/>
                  </a:lnTo>
                  <a:lnTo>
                    <a:pt x="2706" y="1514"/>
                  </a:lnTo>
                  <a:lnTo>
                    <a:pt x="2755" y="1559"/>
                  </a:lnTo>
                  <a:lnTo>
                    <a:pt x="2801" y="1607"/>
                  </a:lnTo>
                  <a:lnTo>
                    <a:pt x="2843" y="1659"/>
                  </a:lnTo>
                  <a:lnTo>
                    <a:pt x="2881" y="1714"/>
                  </a:lnTo>
                  <a:lnTo>
                    <a:pt x="2915" y="1774"/>
                  </a:lnTo>
                  <a:lnTo>
                    <a:pt x="2945" y="1837"/>
                  </a:lnTo>
                  <a:lnTo>
                    <a:pt x="2969" y="1902"/>
                  </a:lnTo>
                  <a:lnTo>
                    <a:pt x="2988" y="1968"/>
                  </a:lnTo>
                  <a:lnTo>
                    <a:pt x="3002" y="2035"/>
                  </a:lnTo>
                  <a:lnTo>
                    <a:pt x="3011" y="2103"/>
                  </a:lnTo>
                  <a:lnTo>
                    <a:pt x="3014" y="2172"/>
                  </a:lnTo>
                  <a:lnTo>
                    <a:pt x="3010" y="2246"/>
                  </a:lnTo>
                  <a:lnTo>
                    <a:pt x="3001" y="2318"/>
                  </a:lnTo>
                  <a:lnTo>
                    <a:pt x="2986" y="2388"/>
                  </a:lnTo>
                  <a:lnTo>
                    <a:pt x="2965" y="2456"/>
                  </a:lnTo>
                  <a:lnTo>
                    <a:pt x="2939" y="2521"/>
                  </a:lnTo>
                  <a:lnTo>
                    <a:pt x="2908" y="2584"/>
                  </a:lnTo>
                  <a:lnTo>
                    <a:pt x="2872" y="2644"/>
                  </a:lnTo>
                  <a:lnTo>
                    <a:pt x="2831" y="2700"/>
                  </a:lnTo>
                  <a:lnTo>
                    <a:pt x="2787" y="2753"/>
                  </a:lnTo>
                  <a:lnTo>
                    <a:pt x="2738" y="2802"/>
                  </a:lnTo>
                  <a:lnTo>
                    <a:pt x="2685" y="2847"/>
                  </a:lnTo>
                  <a:lnTo>
                    <a:pt x="2629" y="2887"/>
                  </a:lnTo>
                  <a:lnTo>
                    <a:pt x="2569" y="2923"/>
                  </a:lnTo>
                  <a:lnTo>
                    <a:pt x="2507" y="2955"/>
                  </a:lnTo>
                  <a:lnTo>
                    <a:pt x="2441" y="2981"/>
                  </a:lnTo>
                  <a:lnTo>
                    <a:pt x="2374" y="3001"/>
                  </a:lnTo>
                  <a:lnTo>
                    <a:pt x="2304" y="3017"/>
                  </a:lnTo>
                  <a:lnTo>
                    <a:pt x="2232" y="3026"/>
                  </a:lnTo>
                  <a:lnTo>
                    <a:pt x="2158" y="3029"/>
                  </a:lnTo>
                  <a:lnTo>
                    <a:pt x="2093" y="3026"/>
                  </a:lnTo>
                  <a:lnTo>
                    <a:pt x="2029" y="3019"/>
                  </a:lnTo>
                  <a:lnTo>
                    <a:pt x="1966" y="3007"/>
                  </a:lnTo>
                  <a:lnTo>
                    <a:pt x="1904" y="2990"/>
                  </a:lnTo>
                  <a:lnTo>
                    <a:pt x="1844" y="2969"/>
                  </a:lnTo>
                  <a:lnTo>
                    <a:pt x="1786" y="2943"/>
                  </a:lnTo>
                  <a:lnTo>
                    <a:pt x="1730" y="2914"/>
                  </a:lnTo>
                  <a:lnTo>
                    <a:pt x="1677" y="2880"/>
                  </a:lnTo>
                  <a:lnTo>
                    <a:pt x="1626" y="2843"/>
                  </a:lnTo>
                  <a:lnTo>
                    <a:pt x="1578" y="2802"/>
                  </a:lnTo>
                  <a:lnTo>
                    <a:pt x="1533" y="2757"/>
                  </a:lnTo>
                  <a:lnTo>
                    <a:pt x="1491" y="2709"/>
                  </a:lnTo>
                  <a:lnTo>
                    <a:pt x="1453" y="2657"/>
                  </a:lnTo>
                  <a:lnTo>
                    <a:pt x="1418" y="2602"/>
                  </a:lnTo>
                  <a:lnTo>
                    <a:pt x="1387" y="2544"/>
                  </a:lnTo>
                  <a:lnTo>
                    <a:pt x="1330" y="2548"/>
                  </a:lnTo>
                  <a:lnTo>
                    <a:pt x="1273" y="2549"/>
                  </a:lnTo>
                  <a:lnTo>
                    <a:pt x="1182" y="2546"/>
                  </a:lnTo>
                  <a:lnTo>
                    <a:pt x="1093" y="2536"/>
                  </a:lnTo>
                  <a:lnTo>
                    <a:pt x="1006" y="2521"/>
                  </a:lnTo>
                  <a:lnTo>
                    <a:pt x="921" y="2499"/>
                  </a:lnTo>
                  <a:lnTo>
                    <a:pt x="838" y="2473"/>
                  </a:lnTo>
                  <a:lnTo>
                    <a:pt x="758" y="2440"/>
                  </a:lnTo>
                  <a:lnTo>
                    <a:pt x="681" y="2403"/>
                  </a:lnTo>
                  <a:lnTo>
                    <a:pt x="607" y="2360"/>
                  </a:lnTo>
                  <a:lnTo>
                    <a:pt x="536" y="2313"/>
                  </a:lnTo>
                  <a:lnTo>
                    <a:pt x="468" y="2261"/>
                  </a:lnTo>
                  <a:lnTo>
                    <a:pt x="404" y="2205"/>
                  </a:lnTo>
                  <a:lnTo>
                    <a:pt x="344" y="2145"/>
                  </a:lnTo>
                  <a:lnTo>
                    <a:pt x="288" y="2081"/>
                  </a:lnTo>
                  <a:lnTo>
                    <a:pt x="236" y="2014"/>
                  </a:lnTo>
                  <a:lnTo>
                    <a:pt x="189" y="1942"/>
                  </a:lnTo>
                  <a:lnTo>
                    <a:pt x="147" y="1868"/>
                  </a:lnTo>
                  <a:lnTo>
                    <a:pt x="109" y="1791"/>
                  </a:lnTo>
                  <a:lnTo>
                    <a:pt x="77" y="1710"/>
                  </a:lnTo>
                  <a:lnTo>
                    <a:pt x="50" y="1627"/>
                  </a:lnTo>
                  <a:lnTo>
                    <a:pt x="29" y="1542"/>
                  </a:lnTo>
                  <a:lnTo>
                    <a:pt x="13" y="1455"/>
                  </a:lnTo>
                  <a:lnTo>
                    <a:pt x="4" y="1366"/>
                  </a:lnTo>
                  <a:lnTo>
                    <a:pt x="0" y="1275"/>
                  </a:lnTo>
                  <a:lnTo>
                    <a:pt x="4" y="1185"/>
                  </a:lnTo>
                  <a:lnTo>
                    <a:pt x="13" y="1096"/>
                  </a:lnTo>
                  <a:lnTo>
                    <a:pt x="29" y="1008"/>
                  </a:lnTo>
                  <a:lnTo>
                    <a:pt x="50" y="922"/>
                  </a:lnTo>
                  <a:lnTo>
                    <a:pt x="77" y="840"/>
                  </a:lnTo>
                  <a:lnTo>
                    <a:pt x="109" y="760"/>
                  </a:lnTo>
                  <a:lnTo>
                    <a:pt x="147" y="682"/>
                  </a:lnTo>
                  <a:lnTo>
                    <a:pt x="189" y="608"/>
                  </a:lnTo>
                  <a:lnTo>
                    <a:pt x="236" y="537"/>
                  </a:lnTo>
                  <a:lnTo>
                    <a:pt x="288" y="469"/>
                  </a:lnTo>
                  <a:lnTo>
                    <a:pt x="344" y="405"/>
                  </a:lnTo>
                  <a:lnTo>
                    <a:pt x="404" y="345"/>
                  </a:lnTo>
                  <a:lnTo>
                    <a:pt x="468" y="289"/>
                  </a:lnTo>
                  <a:lnTo>
                    <a:pt x="535" y="237"/>
                  </a:lnTo>
                  <a:lnTo>
                    <a:pt x="606" y="190"/>
                  </a:lnTo>
                  <a:lnTo>
                    <a:pt x="680" y="147"/>
                  </a:lnTo>
                  <a:lnTo>
                    <a:pt x="758" y="109"/>
                  </a:lnTo>
                  <a:lnTo>
                    <a:pt x="838" y="77"/>
                  </a:lnTo>
                  <a:lnTo>
                    <a:pt x="920" y="50"/>
                  </a:lnTo>
                  <a:lnTo>
                    <a:pt x="1005" y="28"/>
                  </a:lnTo>
                  <a:lnTo>
                    <a:pt x="1093" y="13"/>
                  </a:lnTo>
                  <a:lnTo>
                    <a:pt x="1182" y="3"/>
                  </a:lnTo>
                  <a:lnTo>
                    <a:pt x="1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573EE15-333A-4E7D-BEFB-0DE568CB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3713" y="2265363"/>
              <a:ext cx="19050" cy="20637"/>
            </a:xfrm>
            <a:custGeom>
              <a:avLst/>
              <a:gdLst>
                <a:gd name="T0" fmla="*/ 2 w 96"/>
                <a:gd name="T1" fmla="*/ 0 h 104"/>
                <a:gd name="T2" fmla="*/ 96 w 96"/>
                <a:gd name="T3" fmla="*/ 6 h 104"/>
                <a:gd name="T4" fmla="*/ 94 w 96"/>
                <a:gd name="T5" fmla="*/ 68 h 104"/>
                <a:gd name="T6" fmla="*/ 95 w 96"/>
                <a:gd name="T7" fmla="*/ 100 h 104"/>
                <a:gd name="T8" fmla="*/ 0 w 96"/>
                <a:gd name="T9" fmla="*/ 104 h 104"/>
                <a:gd name="T10" fmla="*/ 0 w 96"/>
                <a:gd name="T11" fmla="*/ 68 h 104"/>
                <a:gd name="T12" fmla="*/ 0 w 96"/>
                <a:gd name="T13" fmla="*/ 34 h 104"/>
                <a:gd name="T14" fmla="*/ 2 w 96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04">
                  <a:moveTo>
                    <a:pt x="2" y="0"/>
                  </a:moveTo>
                  <a:lnTo>
                    <a:pt x="96" y="6"/>
                  </a:lnTo>
                  <a:lnTo>
                    <a:pt x="94" y="68"/>
                  </a:lnTo>
                  <a:lnTo>
                    <a:pt x="95" y="100"/>
                  </a:lnTo>
                  <a:lnTo>
                    <a:pt x="0" y="104"/>
                  </a:lnTo>
                  <a:lnTo>
                    <a:pt x="0" y="68"/>
                  </a:lnTo>
                  <a:lnTo>
                    <a:pt x="0" y="3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C0FC00D2-342F-4263-9F34-F17E2520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0225" y="2409825"/>
              <a:ext cx="30163" cy="31750"/>
            </a:xfrm>
            <a:custGeom>
              <a:avLst/>
              <a:gdLst>
                <a:gd name="T0" fmla="*/ 84 w 149"/>
                <a:gd name="T1" fmla="*/ 0 h 164"/>
                <a:gd name="T2" fmla="*/ 115 w 149"/>
                <a:gd name="T3" fmla="*/ 58 h 164"/>
                <a:gd name="T4" fmla="*/ 149 w 149"/>
                <a:gd name="T5" fmla="*/ 114 h 164"/>
                <a:gd name="T6" fmla="*/ 70 w 149"/>
                <a:gd name="T7" fmla="*/ 164 h 164"/>
                <a:gd name="T8" fmla="*/ 34 w 149"/>
                <a:gd name="T9" fmla="*/ 105 h 164"/>
                <a:gd name="T10" fmla="*/ 0 w 149"/>
                <a:gd name="T11" fmla="*/ 44 h 164"/>
                <a:gd name="T12" fmla="*/ 84 w 149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64">
                  <a:moveTo>
                    <a:pt x="84" y="0"/>
                  </a:moveTo>
                  <a:lnTo>
                    <a:pt x="115" y="58"/>
                  </a:lnTo>
                  <a:lnTo>
                    <a:pt x="149" y="114"/>
                  </a:lnTo>
                  <a:lnTo>
                    <a:pt x="70" y="164"/>
                  </a:lnTo>
                  <a:lnTo>
                    <a:pt x="34" y="105"/>
                  </a:lnTo>
                  <a:lnTo>
                    <a:pt x="0" y="4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FAE7458-C4B8-4F54-A1B0-B3EE9E833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0388" y="2454275"/>
              <a:ext cx="30163" cy="31750"/>
            </a:xfrm>
            <a:custGeom>
              <a:avLst/>
              <a:gdLst>
                <a:gd name="T0" fmla="*/ 76 w 159"/>
                <a:gd name="T1" fmla="*/ 0 h 163"/>
                <a:gd name="T2" fmla="*/ 116 w 159"/>
                <a:gd name="T3" fmla="*/ 51 h 163"/>
                <a:gd name="T4" fmla="*/ 159 w 159"/>
                <a:gd name="T5" fmla="*/ 100 h 163"/>
                <a:gd name="T6" fmla="*/ 89 w 159"/>
                <a:gd name="T7" fmla="*/ 163 h 163"/>
                <a:gd name="T8" fmla="*/ 44 w 159"/>
                <a:gd name="T9" fmla="*/ 111 h 163"/>
                <a:gd name="T10" fmla="*/ 0 w 159"/>
                <a:gd name="T11" fmla="*/ 57 h 163"/>
                <a:gd name="T12" fmla="*/ 76 w 159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63">
                  <a:moveTo>
                    <a:pt x="76" y="0"/>
                  </a:moveTo>
                  <a:lnTo>
                    <a:pt x="116" y="51"/>
                  </a:lnTo>
                  <a:lnTo>
                    <a:pt x="159" y="100"/>
                  </a:lnTo>
                  <a:lnTo>
                    <a:pt x="89" y="163"/>
                  </a:lnTo>
                  <a:lnTo>
                    <a:pt x="44" y="111"/>
                  </a:lnTo>
                  <a:lnTo>
                    <a:pt x="0" y="57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55AB386A-B95B-49E6-81B1-63C43F60B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2362200"/>
              <a:ext cx="25400" cy="31750"/>
            </a:xfrm>
            <a:custGeom>
              <a:avLst/>
              <a:gdLst>
                <a:gd name="T0" fmla="*/ 89 w 135"/>
                <a:gd name="T1" fmla="*/ 0 h 160"/>
                <a:gd name="T2" fmla="*/ 111 w 135"/>
                <a:gd name="T3" fmla="*/ 61 h 160"/>
                <a:gd name="T4" fmla="*/ 135 w 135"/>
                <a:gd name="T5" fmla="*/ 123 h 160"/>
                <a:gd name="T6" fmla="*/ 48 w 135"/>
                <a:gd name="T7" fmla="*/ 160 h 160"/>
                <a:gd name="T8" fmla="*/ 23 w 135"/>
                <a:gd name="T9" fmla="*/ 95 h 160"/>
                <a:gd name="T10" fmla="*/ 0 w 135"/>
                <a:gd name="T11" fmla="*/ 29 h 160"/>
                <a:gd name="T12" fmla="*/ 89 w 135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60">
                  <a:moveTo>
                    <a:pt x="89" y="0"/>
                  </a:moveTo>
                  <a:lnTo>
                    <a:pt x="111" y="61"/>
                  </a:lnTo>
                  <a:lnTo>
                    <a:pt x="135" y="123"/>
                  </a:lnTo>
                  <a:lnTo>
                    <a:pt x="48" y="160"/>
                  </a:lnTo>
                  <a:lnTo>
                    <a:pt x="23" y="95"/>
                  </a:lnTo>
                  <a:lnTo>
                    <a:pt x="0" y="29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D281D09-F927-49A3-B079-8512C9D40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5300" y="2311400"/>
              <a:ext cx="23813" cy="30162"/>
            </a:xfrm>
            <a:custGeom>
              <a:avLst/>
              <a:gdLst>
                <a:gd name="T0" fmla="*/ 93 w 118"/>
                <a:gd name="T1" fmla="*/ 0 h 150"/>
                <a:gd name="T2" fmla="*/ 100 w 118"/>
                <a:gd name="T3" fmla="*/ 40 h 150"/>
                <a:gd name="T4" fmla="*/ 108 w 118"/>
                <a:gd name="T5" fmla="*/ 83 h 150"/>
                <a:gd name="T6" fmla="*/ 118 w 118"/>
                <a:gd name="T7" fmla="*/ 129 h 150"/>
                <a:gd name="T8" fmla="*/ 27 w 118"/>
                <a:gd name="T9" fmla="*/ 150 h 150"/>
                <a:gd name="T10" fmla="*/ 16 w 118"/>
                <a:gd name="T11" fmla="*/ 102 h 150"/>
                <a:gd name="T12" fmla="*/ 7 w 118"/>
                <a:gd name="T13" fmla="*/ 57 h 150"/>
                <a:gd name="T14" fmla="*/ 0 w 118"/>
                <a:gd name="T15" fmla="*/ 15 h 150"/>
                <a:gd name="T16" fmla="*/ 93 w 118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0">
                  <a:moveTo>
                    <a:pt x="93" y="0"/>
                  </a:moveTo>
                  <a:lnTo>
                    <a:pt x="100" y="40"/>
                  </a:lnTo>
                  <a:lnTo>
                    <a:pt x="108" y="83"/>
                  </a:lnTo>
                  <a:lnTo>
                    <a:pt x="118" y="129"/>
                  </a:lnTo>
                  <a:lnTo>
                    <a:pt x="27" y="150"/>
                  </a:lnTo>
                  <a:lnTo>
                    <a:pt x="16" y="102"/>
                  </a:lnTo>
                  <a:lnTo>
                    <a:pt x="7" y="57"/>
                  </a:lnTo>
                  <a:lnTo>
                    <a:pt x="0" y="15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CEBB8D08-16C5-4673-9795-9A6D01756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25" y="2500313"/>
              <a:ext cx="203200" cy="85725"/>
            </a:xfrm>
            <a:custGeom>
              <a:avLst/>
              <a:gdLst>
                <a:gd name="T0" fmla="*/ 61 w 1026"/>
                <a:gd name="T1" fmla="*/ 0 h 433"/>
                <a:gd name="T2" fmla="*/ 121 w 1026"/>
                <a:gd name="T3" fmla="*/ 49 h 433"/>
                <a:gd name="T4" fmla="*/ 184 w 1026"/>
                <a:gd name="T5" fmla="*/ 94 h 433"/>
                <a:gd name="T6" fmla="*/ 198 w 1026"/>
                <a:gd name="T7" fmla="*/ 104 h 433"/>
                <a:gd name="T8" fmla="*/ 213 w 1026"/>
                <a:gd name="T9" fmla="*/ 114 h 433"/>
                <a:gd name="T10" fmla="*/ 242 w 1026"/>
                <a:gd name="T11" fmla="*/ 133 h 433"/>
                <a:gd name="T12" fmla="*/ 273 w 1026"/>
                <a:gd name="T13" fmla="*/ 151 h 433"/>
                <a:gd name="T14" fmla="*/ 330 w 1026"/>
                <a:gd name="T15" fmla="*/ 182 h 433"/>
                <a:gd name="T16" fmla="*/ 389 w 1026"/>
                <a:gd name="T17" fmla="*/ 211 h 433"/>
                <a:gd name="T18" fmla="*/ 450 w 1026"/>
                <a:gd name="T19" fmla="*/ 238 h 433"/>
                <a:gd name="T20" fmla="*/ 537 w 1026"/>
                <a:gd name="T21" fmla="*/ 269 h 433"/>
                <a:gd name="T22" fmla="*/ 626 w 1026"/>
                <a:gd name="T23" fmla="*/ 295 h 433"/>
                <a:gd name="T24" fmla="*/ 716 w 1026"/>
                <a:gd name="T25" fmla="*/ 314 h 433"/>
                <a:gd name="T26" fmla="*/ 807 w 1026"/>
                <a:gd name="T27" fmla="*/ 328 h 433"/>
                <a:gd name="T28" fmla="*/ 900 w 1026"/>
                <a:gd name="T29" fmla="*/ 336 h 433"/>
                <a:gd name="T30" fmla="*/ 928 w 1026"/>
                <a:gd name="T31" fmla="*/ 338 h 433"/>
                <a:gd name="T32" fmla="*/ 961 w 1026"/>
                <a:gd name="T33" fmla="*/ 339 h 433"/>
                <a:gd name="T34" fmla="*/ 994 w 1026"/>
                <a:gd name="T35" fmla="*/ 339 h 433"/>
                <a:gd name="T36" fmla="*/ 1025 w 1026"/>
                <a:gd name="T37" fmla="*/ 339 h 433"/>
                <a:gd name="T38" fmla="*/ 1026 w 1026"/>
                <a:gd name="T39" fmla="*/ 433 h 433"/>
                <a:gd name="T40" fmla="*/ 1008 w 1026"/>
                <a:gd name="T41" fmla="*/ 433 h 433"/>
                <a:gd name="T42" fmla="*/ 979 w 1026"/>
                <a:gd name="T43" fmla="*/ 433 h 433"/>
                <a:gd name="T44" fmla="*/ 949 w 1026"/>
                <a:gd name="T45" fmla="*/ 432 h 433"/>
                <a:gd name="T46" fmla="*/ 920 w 1026"/>
                <a:gd name="T47" fmla="*/ 431 h 433"/>
                <a:gd name="T48" fmla="*/ 894 w 1026"/>
                <a:gd name="T49" fmla="*/ 430 h 433"/>
                <a:gd name="T50" fmla="*/ 812 w 1026"/>
                <a:gd name="T51" fmla="*/ 423 h 433"/>
                <a:gd name="T52" fmla="*/ 731 w 1026"/>
                <a:gd name="T53" fmla="*/ 412 h 433"/>
                <a:gd name="T54" fmla="*/ 650 w 1026"/>
                <a:gd name="T55" fmla="*/ 397 h 433"/>
                <a:gd name="T56" fmla="*/ 570 w 1026"/>
                <a:gd name="T57" fmla="*/ 377 h 433"/>
                <a:gd name="T58" fmla="*/ 492 w 1026"/>
                <a:gd name="T59" fmla="*/ 353 h 433"/>
                <a:gd name="T60" fmla="*/ 415 w 1026"/>
                <a:gd name="T61" fmla="*/ 325 h 433"/>
                <a:gd name="T62" fmla="*/ 350 w 1026"/>
                <a:gd name="T63" fmla="*/ 297 h 433"/>
                <a:gd name="T64" fmla="*/ 287 w 1026"/>
                <a:gd name="T65" fmla="*/ 266 h 433"/>
                <a:gd name="T66" fmla="*/ 225 w 1026"/>
                <a:gd name="T67" fmla="*/ 232 h 433"/>
                <a:gd name="T68" fmla="*/ 193 w 1026"/>
                <a:gd name="T69" fmla="*/ 212 h 433"/>
                <a:gd name="T70" fmla="*/ 161 w 1026"/>
                <a:gd name="T71" fmla="*/ 192 h 433"/>
                <a:gd name="T72" fmla="*/ 146 w 1026"/>
                <a:gd name="T73" fmla="*/ 182 h 433"/>
                <a:gd name="T74" fmla="*/ 130 w 1026"/>
                <a:gd name="T75" fmla="*/ 171 h 433"/>
                <a:gd name="T76" fmla="*/ 64 w 1026"/>
                <a:gd name="T77" fmla="*/ 124 h 433"/>
                <a:gd name="T78" fmla="*/ 0 w 1026"/>
                <a:gd name="T79" fmla="*/ 72 h 433"/>
                <a:gd name="T80" fmla="*/ 61 w 1026"/>
                <a:gd name="T8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6" h="433">
                  <a:moveTo>
                    <a:pt x="61" y="0"/>
                  </a:moveTo>
                  <a:lnTo>
                    <a:pt x="121" y="49"/>
                  </a:lnTo>
                  <a:lnTo>
                    <a:pt x="184" y="94"/>
                  </a:lnTo>
                  <a:lnTo>
                    <a:pt x="198" y="104"/>
                  </a:lnTo>
                  <a:lnTo>
                    <a:pt x="213" y="114"/>
                  </a:lnTo>
                  <a:lnTo>
                    <a:pt x="242" y="133"/>
                  </a:lnTo>
                  <a:lnTo>
                    <a:pt x="273" y="151"/>
                  </a:lnTo>
                  <a:lnTo>
                    <a:pt x="330" y="182"/>
                  </a:lnTo>
                  <a:lnTo>
                    <a:pt x="389" y="211"/>
                  </a:lnTo>
                  <a:lnTo>
                    <a:pt x="450" y="238"/>
                  </a:lnTo>
                  <a:lnTo>
                    <a:pt x="537" y="269"/>
                  </a:lnTo>
                  <a:lnTo>
                    <a:pt x="626" y="295"/>
                  </a:lnTo>
                  <a:lnTo>
                    <a:pt x="716" y="314"/>
                  </a:lnTo>
                  <a:lnTo>
                    <a:pt x="807" y="328"/>
                  </a:lnTo>
                  <a:lnTo>
                    <a:pt x="900" y="336"/>
                  </a:lnTo>
                  <a:lnTo>
                    <a:pt x="928" y="338"/>
                  </a:lnTo>
                  <a:lnTo>
                    <a:pt x="961" y="339"/>
                  </a:lnTo>
                  <a:lnTo>
                    <a:pt x="994" y="339"/>
                  </a:lnTo>
                  <a:lnTo>
                    <a:pt x="1025" y="339"/>
                  </a:lnTo>
                  <a:lnTo>
                    <a:pt x="1026" y="433"/>
                  </a:lnTo>
                  <a:lnTo>
                    <a:pt x="1008" y="433"/>
                  </a:lnTo>
                  <a:lnTo>
                    <a:pt x="979" y="433"/>
                  </a:lnTo>
                  <a:lnTo>
                    <a:pt x="949" y="432"/>
                  </a:lnTo>
                  <a:lnTo>
                    <a:pt x="920" y="431"/>
                  </a:lnTo>
                  <a:lnTo>
                    <a:pt x="894" y="430"/>
                  </a:lnTo>
                  <a:lnTo>
                    <a:pt x="812" y="423"/>
                  </a:lnTo>
                  <a:lnTo>
                    <a:pt x="731" y="412"/>
                  </a:lnTo>
                  <a:lnTo>
                    <a:pt x="650" y="397"/>
                  </a:lnTo>
                  <a:lnTo>
                    <a:pt x="570" y="377"/>
                  </a:lnTo>
                  <a:lnTo>
                    <a:pt x="492" y="353"/>
                  </a:lnTo>
                  <a:lnTo>
                    <a:pt x="415" y="325"/>
                  </a:lnTo>
                  <a:lnTo>
                    <a:pt x="350" y="297"/>
                  </a:lnTo>
                  <a:lnTo>
                    <a:pt x="287" y="266"/>
                  </a:lnTo>
                  <a:lnTo>
                    <a:pt x="225" y="232"/>
                  </a:lnTo>
                  <a:lnTo>
                    <a:pt x="193" y="212"/>
                  </a:lnTo>
                  <a:lnTo>
                    <a:pt x="161" y="192"/>
                  </a:lnTo>
                  <a:lnTo>
                    <a:pt x="146" y="182"/>
                  </a:lnTo>
                  <a:lnTo>
                    <a:pt x="130" y="171"/>
                  </a:lnTo>
                  <a:lnTo>
                    <a:pt x="64" y="124"/>
                  </a:lnTo>
                  <a:lnTo>
                    <a:pt x="0" y="7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5BE77BD6-600B-4A90-90F6-B06CB174A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6100" y="1970088"/>
              <a:ext cx="561975" cy="325437"/>
            </a:xfrm>
            <a:custGeom>
              <a:avLst/>
              <a:gdLst>
                <a:gd name="T0" fmla="*/ 1371 w 2831"/>
                <a:gd name="T1" fmla="*/ 2 h 1638"/>
                <a:gd name="T2" fmla="*/ 1548 w 2831"/>
                <a:gd name="T3" fmla="*/ 22 h 1638"/>
                <a:gd name="T4" fmla="*/ 1722 w 2831"/>
                <a:gd name="T5" fmla="*/ 63 h 1638"/>
                <a:gd name="T6" fmla="*/ 1889 w 2831"/>
                <a:gd name="T7" fmla="*/ 123 h 1638"/>
                <a:gd name="T8" fmla="*/ 2043 w 2831"/>
                <a:gd name="T9" fmla="*/ 201 h 1638"/>
                <a:gd name="T10" fmla="*/ 2181 w 2831"/>
                <a:gd name="T11" fmla="*/ 291 h 1638"/>
                <a:gd name="T12" fmla="*/ 2308 w 2831"/>
                <a:gd name="T13" fmla="*/ 396 h 1638"/>
                <a:gd name="T14" fmla="*/ 2423 w 2831"/>
                <a:gd name="T15" fmla="*/ 515 h 1638"/>
                <a:gd name="T16" fmla="*/ 2536 w 2831"/>
                <a:gd name="T17" fmla="*/ 658 h 1638"/>
                <a:gd name="T18" fmla="*/ 2633 w 2831"/>
                <a:gd name="T19" fmla="*/ 814 h 1638"/>
                <a:gd name="T20" fmla="*/ 2711 w 2831"/>
                <a:gd name="T21" fmla="*/ 978 h 1638"/>
                <a:gd name="T22" fmla="*/ 2771 w 2831"/>
                <a:gd name="T23" fmla="*/ 1149 h 1638"/>
                <a:gd name="T24" fmla="*/ 2811 w 2831"/>
                <a:gd name="T25" fmla="*/ 1325 h 1638"/>
                <a:gd name="T26" fmla="*/ 2829 w 2831"/>
                <a:gd name="T27" fmla="*/ 1501 h 1638"/>
                <a:gd name="T28" fmla="*/ 2829 w 2831"/>
                <a:gd name="T29" fmla="*/ 1638 h 1638"/>
                <a:gd name="T30" fmla="*/ 2736 w 2831"/>
                <a:gd name="T31" fmla="*/ 1570 h 1638"/>
                <a:gd name="T32" fmla="*/ 2729 w 2831"/>
                <a:gd name="T33" fmla="*/ 1423 h 1638"/>
                <a:gd name="T34" fmla="*/ 2701 w 2831"/>
                <a:gd name="T35" fmla="*/ 1258 h 1638"/>
                <a:gd name="T36" fmla="*/ 2654 w 2831"/>
                <a:gd name="T37" fmla="*/ 1094 h 1638"/>
                <a:gd name="T38" fmla="*/ 2589 w 2831"/>
                <a:gd name="T39" fmla="*/ 936 h 1638"/>
                <a:gd name="T40" fmla="*/ 2506 w 2831"/>
                <a:gd name="T41" fmla="*/ 785 h 1638"/>
                <a:gd name="T42" fmla="*/ 2408 w 2831"/>
                <a:gd name="T43" fmla="*/ 644 h 1638"/>
                <a:gd name="T44" fmla="*/ 2321 w 2831"/>
                <a:gd name="T45" fmla="*/ 543 h 1638"/>
                <a:gd name="T46" fmla="*/ 2251 w 2831"/>
                <a:gd name="T47" fmla="*/ 473 h 1638"/>
                <a:gd name="T48" fmla="*/ 2170 w 2831"/>
                <a:gd name="T49" fmla="*/ 402 h 1638"/>
                <a:gd name="T50" fmla="*/ 2078 w 2831"/>
                <a:gd name="T51" fmla="*/ 334 h 1638"/>
                <a:gd name="T52" fmla="*/ 1975 w 2831"/>
                <a:gd name="T53" fmla="*/ 271 h 1638"/>
                <a:gd name="T54" fmla="*/ 1860 w 2831"/>
                <a:gd name="T55" fmla="*/ 213 h 1638"/>
                <a:gd name="T56" fmla="*/ 1734 w 2831"/>
                <a:gd name="T57" fmla="*/ 165 h 1638"/>
                <a:gd name="T58" fmla="*/ 1596 w 2831"/>
                <a:gd name="T59" fmla="*/ 128 h 1638"/>
                <a:gd name="T60" fmla="*/ 1445 w 2831"/>
                <a:gd name="T61" fmla="*/ 103 h 1638"/>
                <a:gd name="T62" fmla="*/ 1279 w 2831"/>
                <a:gd name="T63" fmla="*/ 94 h 1638"/>
                <a:gd name="T64" fmla="*/ 1110 w 2831"/>
                <a:gd name="T65" fmla="*/ 106 h 1638"/>
                <a:gd name="T66" fmla="*/ 942 w 2831"/>
                <a:gd name="T67" fmla="*/ 139 h 1638"/>
                <a:gd name="T68" fmla="*/ 777 w 2831"/>
                <a:gd name="T69" fmla="*/ 192 h 1638"/>
                <a:gd name="T70" fmla="*/ 616 w 2831"/>
                <a:gd name="T71" fmla="*/ 266 h 1638"/>
                <a:gd name="T72" fmla="*/ 473 w 2831"/>
                <a:gd name="T73" fmla="*/ 351 h 1638"/>
                <a:gd name="T74" fmla="*/ 341 w 2831"/>
                <a:gd name="T75" fmla="*/ 451 h 1638"/>
                <a:gd name="T76" fmla="*/ 219 w 2831"/>
                <a:gd name="T77" fmla="*/ 564 h 1638"/>
                <a:gd name="T78" fmla="*/ 264 w 2831"/>
                <a:gd name="T79" fmla="*/ 624 h 1638"/>
                <a:gd name="T80" fmla="*/ 47 w 2831"/>
                <a:gd name="T81" fmla="*/ 719 h 1638"/>
                <a:gd name="T82" fmla="*/ 24 w 2831"/>
                <a:gd name="T83" fmla="*/ 713 h 1638"/>
                <a:gd name="T84" fmla="*/ 6 w 2831"/>
                <a:gd name="T85" fmla="*/ 695 h 1638"/>
                <a:gd name="T86" fmla="*/ 0 w 2831"/>
                <a:gd name="T87" fmla="*/ 672 h 1638"/>
                <a:gd name="T88" fmla="*/ 95 w 2831"/>
                <a:gd name="T89" fmla="*/ 453 h 1638"/>
                <a:gd name="T90" fmla="*/ 154 w 2831"/>
                <a:gd name="T91" fmla="*/ 495 h 1638"/>
                <a:gd name="T92" fmla="*/ 283 w 2831"/>
                <a:gd name="T93" fmla="*/ 376 h 1638"/>
                <a:gd name="T94" fmla="*/ 423 w 2831"/>
                <a:gd name="T95" fmla="*/ 272 h 1638"/>
                <a:gd name="T96" fmla="*/ 572 w 2831"/>
                <a:gd name="T97" fmla="*/ 182 h 1638"/>
                <a:gd name="T98" fmla="*/ 743 w 2831"/>
                <a:gd name="T99" fmla="*/ 104 h 1638"/>
                <a:gd name="T100" fmla="*/ 920 w 2831"/>
                <a:gd name="T101" fmla="*/ 47 h 1638"/>
                <a:gd name="T102" fmla="*/ 1099 w 2831"/>
                <a:gd name="T103" fmla="*/ 13 h 1638"/>
                <a:gd name="T104" fmla="*/ 1280 w 2831"/>
                <a:gd name="T105" fmla="*/ 0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31" h="1638">
                  <a:moveTo>
                    <a:pt x="1280" y="0"/>
                  </a:moveTo>
                  <a:lnTo>
                    <a:pt x="1371" y="2"/>
                  </a:lnTo>
                  <a:lnTo>
                    <a:pt x="1460" y="10"/>
                  </a:lnTo>
                  <a:lnTo>
                    <a:pt x="1548" y="22"/>
                  </a:lnTo>
                  <a:lnTo>
                    <a:pt x="1636" y="40"/>
                  </a:lnTo>
                  <a:lnTo>
                    <a:pt x="1722" y="63"/>
                  </a:lnTo>
                  <a:lnTo>
                    <a:pt x="1806" y="90"/>
                  </a:lnTo>
                  <a:lnTo>
                    <a:pt x="1889" y="123"/>
                  </a:lnTo>
                  <a:lnTo>
                    <a:pt x="1970" y="161"/>
                  </a:lnTo>
                  <a:lnTo>
                    <a:pt x="2043" y="201"/>
                  </a:lnTo>
                  <a:lnTo>
                    <a:pt x="2113" y="244"/>
                  </a:lnTo>
                  <a:lnTo>
                    <a:pt x="2181" y="291"/>
                  </a:lnTo>
                  <a:lnTo>
                    <a:pt x="2246" y="342"/>
                  </a:lnTo>
                  <a:lnTo>
                    <a:pt x="2308" y="396"/>
                  </a:lnTo>
                  <a:lnTo>
                    <a:pt x="2367" y="454"/>
                  </a:lnTo>
                  <a:lnTo>
                    <a:pt x="2423" y="515"/>
                  </a:lnTo>
                  <a:lnTo>
                    <a:pt x="2482" y="585"/>
                  </a:lnTo>
                  <a:lnTo>
                    <a:pt x="2536" y="658"/>
                  </a:lnTo>
                  <a:lnTo>
                    <a:pt x="2587" y="735"/>
                  </a:lnTo>
                  <a:lnTo>
                    <a:pt x="2633" y="814"/>
                  </a:lnTo>
                  <a:lnTo>
                    <a:pt x="2674" y="895"/>
                  </a:lnTo>
                  <a:lnTo>
                    <a:pt x="2711" y="978"/>
                  </a:lnTo>
                  <a:lnTo>
                    <a:pt x="2744" y="1063"/>
                  </a:lnTo>
                  <a:lnTo>
                    <a:pt x="2771" y="1149"/>
                  </a:lnTo>
                  <a:lnTo>
                    <a:pt x="2793" y="1236"/>
                  </a:lnTo>
                  <a:lnTo>
                    <a:pt x="2811" y="1325"/>
                  </a:lnTo>
                  <a:lnTo>
                    <a:pt x="2823" y="1413"/>
                  </a:lnTo>
                  <a:lnTo>
                    <a:pt x="2829" y="1501"/>
                  </a:lnTo>
                  <a:lnTo>
                    <a:pt x="2831" y="1570"/>
                  </a:lnTo>
                  <a:lnTo>
                    <a:pt x="2829" y="1638"/>
                  </a:lnTo>
                  <a:lnTo>
                    <a:pt x="2734" y="1633"/>
                  </a:lnTo>
                  <a:lnTo>
                    <a:pt x="2736" y="1570"/>
                  </a:lnTo>
                  <a:lnTo>
                    <a:pt x="2735" y="1506"/>
                  </a:lnTo>
                  <a:lnTo>
                    <a:pt x="2729" y="1423"/>
                  </a:lnTo>
                  <a:lnTo>
                    <a:pt x="2717" y="1340"/>
                  </a:lnTo>
                  <a:lnTo>
                    <a:pt x="2701" y="1258"/>
                  </a:lnTo>
                  <a:lnTo>
                    <a:pt x="2680" y="1175"/>
                  </a:lnTo>
                  <a:lnTo>
                    <a:pt x="2654" y="1094"/>
                  </a:lnTo>
                  <a:lnTo>
                    <a:pt x="2624" y="1014"/>
                  </a:lnTo>
                  <a:lnTo>
                    <a:pt x="2589" y="936"/>
                  </a:lnTo>
                  <a:lnTo>
                    <a:pt x="2550" y="859"/>
                  </a:lnTo>
                  <a:lnTo>
                    <a:pt x="2506" y="785"/>
                  </a:lnTo>
                  <a:lnTo>
                    <a:pt x="2459" y="713"/>
                  </a:lnTo>
                  <a:lnTo>
                    <a:pt x="2408" y="644"/>
                  </a:lnTo>
                  <a:lnTo>
                    <a:pt x="2352" y="577"/>
                  </a:lnTo>
                  <a:lnTo>
                    <a:pt x="2321" y="543"/>
                  </a:lnTo>
                  <a:lnTo>
                    <a:pt x="2287" y="508"/>
                  </a:lnTo>
                  <a:lnTo>
                    <a:pt x="2251" y="473"/>
                  </a:lnTo>
                  <a:lnTo>
                    <a:pt x="2212" y="438"/>
                  </a:lnTo>
                  <a:lnTo>
                    <a:pt x="2170" y="402"/>
                  </a:lnTo>
                  <a:lnTo>
                    <a:pt x="2125" y="368"/>
                  </a:lnTo>
                  <a:lnTo>
                    <a:pt x="2078" y="334"/>
                  </a:lnTo>
                  <a:lnTo>
                    <a:pt x="2028" y="302"/>
                  </a:lnTo>
                  <a:lnTo>
                    <a:pt x="1975" y="271"/>
                  </a:lnTo>
                  <a:lnTo>
                    <a:pt x="1919" y="241"/>
                  </a:lnTo>
                  <a:lnTo>
                    <a:pt x="1860" y="213"/>
                  </a:lnTo>
                  <a:lnTo>
                    <a:pt x="1799" y="188"/>
                  </a:lnTo>
                  <a:lnTo>
                    <a:pt x="1734" y="165"/>
                  </a:lnTo>
                  <a:lnTo>
                    <a:pt x="1666" y="145"/>
                  </a:lnTo>
                  <a:lnTo>
                    <a:pt x="1596" y="128"/>
                  </a:lnTo>
                  <a:lnTo>
                    <a:pt x="1522" y="114"/>
                  </a:lnTo>
                  <a:lnTo>
                    <a:pt x="1445" y="103"/>
                  </a:lnTo>
                  <a:lnTo>
                    <a:pt x="1364" y="97"/>
                  </a:lnTo>
                  <a:lnTo>
                    <a:pt x="1279" y="94"/>
                  </a:lnTo>
                  <a:lnTo>
                    <a:pt x="1195" y="98"/>
                  </a:lnTo>
                  <a:lnTo>
                    <a:pt x="1110" y="106"/>
                  </a:lnTo>
                  <a:lnTo>
                    <a:pt x="1026" y="120"/>
                  </a:lnTo>
                  <a:lnTo>
                    <a:pt x="942" y="139"/>
                  </a:lnTo>
                  <a:lnTo>
                    <a:pt x="859" y="163"/>
                  </a:lnTo>
                  <a:lnTo>
                    <a:pt x="777" y="192"/>
                  </a:lnTo>
                  <a:lnTo>
                    <a:pt x="696" y="226"/>
                  </a:lnTo>
                  <a:lnTo>
                    <a:pt x="616" y="266"/>
                  </a:lnTo>
                  <a:lnTo>
                    <a:pt x="544" y="307"/>
                  </a:lnTo>
                  <a:lnTo>
                    <a:pt x="473" y="351"/>
                  </a:lnTo>
                  <a:lnTo>
                    <a:pt x="406" y="399"/>
                  </a:lnTo>
                  <a:lnTo>
                    <a:pt x="341" y="451"/>
                  </a:lnTo>
                  <a:lnTo>
                    <a:pt x="278" y="506"/>
                  </a:lnTo>
                  <a:lnTo>
                    <a:pt x="219" y="564"/>
                  </a:lnTo>
                  <a:lnTo>
                    <a:pt x="162" y="624"/>
                  </a:lnTo>
                  <a:lnTo>
                    <a:pt x="264" y="624"/>
                  </a:lnTo>
                  <a:lnTo>
                    <a:pt x="264" y="719"/>
                  </a:lnTo>
                  <a:lnTo>
                    <a:pt x="47" y="719"/>
                  </a:lnTo>
                  <a:lnTo>
                    <a:pt x="35" y="717"/>
                  </a:lnTo>
                  <a:lnTo>
                    <a:pt x="24" y="713"/>
                  </a:lnTo>
                  <a:lnTo>
                    <a:pt x="14" y="705"/>
                  </a:lnTo>
                  <a:lnTo>
                    <a:pt x="6" y="695"/>
                  </a:lnTo>
                  <a:lnTo>
                    <a:pt x="2" y="684"/>
                  </a:lnTo>
                  <a:lnTo>
                    <a:pt x="0" y="672"/>
                  </a:lnTo>
                  <a:lnTo>
                    <a:pt x="0" y="453"/>
                  </a:lnTo>
                  <a:lnTo>
                    <a:pt x="95" y="453"/>
                  </a:lnTo>
                  <a:lnTo>
                    <a:pt x="95" y="558"/>
                  </a:lnTo>
                  <a:lnTo>
                    <a:pt x="154" y="495"/>
                  </a:lnTo>
                  <a:lnTo>
                    <a:pt x="217" y="434"/>
                  </a:lnTo>
                  <a:lnTo>
                    <a:pt x="283" y="376"/>
                  </a:lnTo>
                  <a:lnTo>
                    <a:pt x="351" y="322"/>
                  </a:lnTo>
                  <a:lnTo>
                    <a:pt x="423" y="272"/>
                  </a:lnTo>
                  <a:lnTo>
                    <a:pt x="496" y="225"/>
                  </a:lnTo>
                  <a:lnTo>
                    <a:pt x="572" y="182"/>
                  </a:lnTo>
                  <a:lnTo>
                    <a:pt x="657" y="141"/>
                  </a:lnTo>
                  <a:lnTo>
                    <a:pt x="743" y="104"/>
                  </a:lnTo>
                  <a:lnTo>
                    <a:pt x="831" y="73"/>
                  </a:lnTo>
                  <a:lnTo>
                    <a:pt x="920" y="47"/>
                  </a:lnTo>
                  <a:lnTo>
                    <a:pt x="1009" y="27"/>
                  </a:lnTo>
                  <a:lnTo>
                    <a:pt x="1099" y="13"/>
                  </a:lnTo>
                  <a:lnTo>
                    <a:pt x="1189" y="3"/>
                  </a:lnTo>
                  <a:lnTo>
                    <a:pt x="1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6C801D8A-593F-433C-85FE-E68DE46D02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9950" y="2362200"/>
              <a:ext cx="204788" cy="185737"/>
            </a:xfrm>
            <a:custGeom>
              <a:avLst/>
              <a:gdLst>
                <a:gd name="T0" fmla="*/ 174 w 1038"/>
                <a:gd name="T1" fmla="*/ 638 h 936"/>
                <a:gd name="T2" fmla="*/ 228 w 1038"/>
                <a:gd name="T3" fmla="*/ 822 h 936"/>
                <a:gd name="T4" fmla="*/ 250 w 1038"/>
                <a:gd name="T5" fmla="*/ 839 h 936"/>
                <a:gd name="T6" fmla="*/ 277 w 1038"/>
                <a:gd name="T7" fmla="*/ 839 h 936"/>
                <a:gd name="T8" fmla="*/ 299 w 1038"/>
                <a:gd name="T9" fmla="*/ 824 h 936"/>
                <a:gd name="T10" fmla="*/ 308 w 1038"/>
                <a:gd name="T11" fmla="*/ 799 h 936"/>
                <a:gd name="T12" fmla="*/ 265 w 1038"/>
                <a:gd name="T13" fmla="*/ 638 h 936"/>
                <a:gd name="T14" fmla="*/ 891 w 1038"/>
                <a:gd name="T15" fmla="*/ 480 h 936"/>
                <a:gd name="T16" fmla="*/ 921 w 1038"/>
                <a:gd name="T17" fmla="*/ 461 h 936"/>
                <a:gd name="T18" fmla="*/ 941 w 1038"/>
                <a:gd name="T19" fmla="*/ 427 h 936"/>
                <a:gd name="T20" fmla="*/ 942 w 1038"/>
                <a:gd name="T21" fmla="*/ 392 h 936"/>
                <a:gd name="T22" fmla="*/ 931 w 1038"/>
                <a:gd name="T23" fmla="*/ 364 h 936"/>
                <a:gd name="T24" fmla="*/ 907 w 1038"/>
                <a:gd name="T25" fmla="*/ 341 h 936"/>
                <a:gd name="T26" fmla="*/ 328 w 1038"/>
                <a:gd name="T27" fmla="*/ 285 h 936"/>
                <a:gd name="T28" fmla="*/ 127 w 1038"/>
                <a:gd name="T29" fmla="*/ 288 h 936"/>
                <a:gd name="T30" fmla="*/ 104 w 1038"/>
                <a:gd name="T31" fmla="*/ 304 h 936"/>
                <a:gd name="T32" fmla="*/ 95 w 1038"/>
                <a:gd name="T33" fmla="*/ 331 h 936"/>
                <a:gd name="T34" fmla="*/ 98 w 1038"/>
                <a:gd name="T35" fmla="*/ 512 h 936"/>
                <a:gd name="T36" fmla="*/ 115 w 1038"/>
                <a:gd name="T37" fmla="*/ 535 h 936"/>
                <a:gd name="T38" fmla="*/ 142 w 1038"/>
                <a:gd name="T39" fmla="*/ 544 h 936"/>
                <a:gd name="T40" fmla="*/ 328 w 1038"/>
                <a:gd name="T41" fmla="*/ 285 h 936"/>
                <a:gd name="T42" fmla="*/ 422 w 1038"/>
                <a:gd name="T43" fmla="*/ 269 h 936"/>
                <a:gd name="T44" fmla="*/ 797 w 1038"/>
                <a:gd name="T45" fmla="*/ 707 h 936"/>
                <a:gd name="T46" fmla="*/ 839 w 1038"/>
                <a:gd name="T47" fmla="*/ 0 h 936"/>
                <a:gd name="T48" fmla="*/ 868 w 1038"/>
                <a:gd name="T49" fmla="*/ 8 h 936"/>
                <a:gd name="T50" fmla="*/ 887 w 1038"/>
                <a:gd name="T51" fmla="*/ 32 h 936"/>
                <a:gd name="T52" fmla="*/ 890 w 1038"/>
                <a:gd name="T53" fmla="*/ 237 h 936"/>
                <a:gd name="T54" fmla="*/ 943 w 1038"/>
                <a:gd name="T55" fmla="*/ 253 h 936"/>
                <a:gd name="T56" fmla="*/ 987 w 1038"/>
                <a:gd name="T57" fmla="*/ 285 h 936"/>
                <a:gd name="T58" fmla="*/ 1019 w 1038"/>
                <a:gd name="T59" fmla="*/ 328 h 936"/>
                <a:gd name="T60" fmla="*/ 1036 w 1038"/>
                <a:gd name="T61" fmla="*/ 378 h 936"/>
                <a:gd name="T62" fmla="*/ 1036 w 1038"/>
                <a:gd name="T63" fmla="*/ 432 h 936"/>
                <a:gd name="T64" fmla="*/ 1020 w 1038"/>
                <a:gd name="T65" fmla="*/ 483 h 936"/>
                <a:gd name="T66" fmla="*/ 988 w 1038"/>
                <a:gd name="T67" fmla="*/ 527 h 936"/>
                <a:gd name="T68" fmla="*/ 944 w 1038"/>
                <a:gd name="T69" fmla="*/ 559 h 936"/>
                <a:gd name="T70" fmla="*/ 891 w 1038"/>
                <a:gd name="T71" fmla="*/ 575 h 936"/>
                <a:gd name="T72" fmla="*/ 889 w 1038"/>
                <a:gd name="T73" fmla="*/ 790 h 936"/>
                <a:gd name="T74" fmla="*/ 871 w 1038"/>
                <a:gd name="T75" fmla="*/ 814 h 936"/>
                <a:gd name="T76" fmla="*/ 845 w 1038"/>
                <a:gd name="T77" fmla="*/ 822 h 936"/>
                <a:gd name="T78" fmla="*/ 827 w 1038"/>
                <a:gd name="T79" fmla="*/ 819 h 936"/>
                <a:gd name="T80" fmla="*/ 363 w 1038"/>
                <a:gd name="T81" fmla="*/ 637 h 936"/>
                <a:gd name="T82" fmla="*/ 401 w 1038"/>
                <a:gd name="T83" fmla="*/ 784 h 936"/>
                <a:gd name="T84" fmla="*/ 396 w 1038"/>
                <a:gd name="T85" fmla="*/ 834 h 936"/>
                <a:gd name="T86" fmla="*/ 374 w 1038"/>
                <a:gd name="T87" fmla="*/ 880 h 936"/>
                <a:gd name="T88" fmla="*/ 336 w 1038"/>
                <a:gd name="T89" fmla="*/ 915 h 936"/>
                <a:gd name="T90" fmla="*/ 290 w 1038"/>
                <a:gd name="T91" fmla="*/ 934 h 936"/>
                <a:gd name="T92" fmla="*/ 263 w 1038"/>
                <a:gd name="T93" fmla="*/ 936 h 936"/>
                <a:gd name="T94" fmla="*/ 213 w 1038"/>
                <a:gd name="T95" fmla="*/ 926 h 936"/>
                <a:gd name="T96" fmla="*/ 170 w 1038"/>
                <a:gd name="T97" fmla="*/ 899 h 936"/>
                <a:gd name="T98" fmla="*/ 139 w 1038"/>
                <a:gd name="T99" fmla="*/ 858 h 936"/>
                <a:gd name="T100" fmla="*/ 70 w 1038"/>
                <a:gd name="T101" fmla="*/ 619 h 936"/>
                <a:gd name="T102" fmla="*/ 33 w 1038"/>
                <a:gd name="T103" fmla="*/ 588 h 936"/>
                <a:gd name="T104" fmla="*/ 9 w 1038"/>
                <a:gd name="T105" fmla="*/ 546 h 936"/>
                <a:gd name="T106" fmla="*/ 1 w 1038"/>
                <a:gd name="T107" fmla="*/ 498 h 936"/>
                <a:gd name="T108" fmla="*/ 3 w 1038"/>
                <a:gd name="T109" fmla="*/ 304 h 936"/>
                <a:gd name="T110" fmla="*/ 23 w 1038"/>
                <a:gd name="T111" fmla="*/ 254 h 936"/>
                <a:gd name="T112" fmla="*/ 58 w 1038"/>
                <a:gd name="T113" fmla="*/ 218 h 936"/>
                <a:gd name="T114" fmla="*/ 97 w 1038"/>
                <a:gd name="T115" fmla="*/ 197 h 936"/>
                <a:gd name="T116" fmla="*/ 141 w 1038"/>
                <a:gd name="T117" fmla="*/ 190 h 936"/>
                <a:gd name="T118" fmla="*/ 824 w 1038"/>
                <a:gd name="T119" fmla="*/ 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8" h="936">
                  <a:moveTo>
                    <a:pt x="265" y="638"/>
                  </a:moveTo>
                  <a:lnTo>
                    <a:pt x="174" y="638"/>
                  </a:lnTo>
                  <a:lnTo>
                    <a:pt x="221" y="809"/>
                  </a:lnTo>
                  <a:lnTo>
                    <a:pt x="228" y="822"/>
                  </a:lnTo>
                  <a:lnTo>
                    <a:pt x="237" y="832"/>
                  </a:lnTo>
                  <a:lnTo>
                    <a:pt x="250" y="839"/>
                  </a:lnTo>
                  <a:lnTo>
                    <a:pt x="264" y="841"/>
                  </a:lnTo>
                  <a:lnTo>
                    <a:pt x="277" y="839"/>
                  </a:lnTo>
                  <a:lnTo>
                    <a:pt x="289" y="833"/>
                  </a:lnTo>
                  <a:lnTo>
                    <a:pt x="299" y="824"/>
                  </a:lnTo>
                  <a:lnTo>
                    <a:pt x="306" y="812"/>
                  </a:lnTo>
                  <a:lnTo>
                    <a:pt x="308" y="799"/>
                  </a:lnTo>
                  <a:lnTo>
                    <a:pt x="306" y="785"/>
                  </a:lnTo>
                  <a:lnTo>
                    <a:pt x="265" y="638"/>
                  </a:lnTo>
                  <a:close/>
                  <a:moveTo>
                    <a:pt x="890" y="333"/>
                  </a:moveTo>
                  <a:lnTo>
                    <a:pt x="891" y="480"/>
                  </a:lnTo>
                  <a:lnTo>
                    <a:pt x="907" y="472"/>
                  </a:lnTo>
                  <a:lnTo>
                    <a:pt x="921" y="461"/>
                  </a:lnTo>
                  <a:lnTo>
                    <a:pt x="933" y="445"/>
                  </a:lnTo>
                  <a:lnTo>
                    <a:pt x="941" y="427"/>
                  </a:lnTo>
                  <a:lnTo>
                    <a:pt x="944" y="407"/>
                  </a:lnTo>
                  <a:lnTo>
                    <a:pt x="942" y="392"/>
                  </a:lnTo>
                  <a:lnTo>
                    <a:pt x="938" y="377"/>
                  </a:lnTo>
                  <a:lnTo>
                    <a:pt x="931" y="364"/>
                  </a:lnTo>
                  <a:lnTo>
                    <a:pt x="921" y="352"/>
                  </a:lnTo>
                  <a:lnTo>
                    <a:pt x="907" y="341"/>
                  </a:lnTo>
                  <a:lnTo>
                    <a:pt x="890" y="333"/>
                  </a:lnTo>
                  <a:close/>
                  <a:moveTo>
                    <a:pt x="328" y="285"/>
                  </a:moveTo>
                  <a:lnTo>
                    <a:pt x="141" y="286"/>
                  </a:lnTo>
                  <a:lnTo>
                    <a:pt x="127" y="288"/>
                  </a:lnTo>
                  <a:lnTo>
                    <a:pt x="114" y="294"/>
                  </a:lnTo>
                  <a:lnTo>
                    <a:pt x="104" y="304"/>
                  </a:lnTo>
                  <a:lnTo>
                    <a:pt x="97" y="317"/>
                  </a:lnTo>
                  <a:lnTo>
                    <a:pt x="95" y="331"/>
                  </a:lnTo>
                  <a:lnTo>
                    <a:pt x="96" y="498"/>
                  </a:lnTo>
                  <a:lnTo>
                    <a:pt x="98" y="512"/>
                  </a:lnTo>
                  <a:lnTo>
                    <a:pt x="105" y="525"/>
                  </a:lnTo>
                  <a:lnTo>
                    <a:pt x="115" y="535"/>
                  </a:lnTo>
                  <a:lnTo>
                    <a:pt x="127" y="542"/>
                  </a:lnTo>
                  <a:lnTo>
                    <a:pt x="142" y="544"/>
                  </a:lnTo>
                  <a:lnTo>
                    <a:pt x="329" y="544"/>
                  </a:lnTo>
                  <a:lnTo>
                    <a:pt x="328" y="285"/>
                  </a:lnTo>
                  <a:close/>
                  <a:moveTo>
                    <a:pt x="795" y="118"/>
                  </a:moveTo>
                  <a:lnTo>
                    <a:pt x="422" y="269"/>
                  </a:lnTo>
                  <a:lnTo>
                    <a:pt x="423" y="559"/>
                  </a:lnTo>
                  <a:lnTo>
                    <a:pt x="797" y="707"/>
                  </a:lnTo>
                  <a:lnTo>
                    <a:pt x="795" y="118"/>
                  </a:lnTo>
                  <a:close/>
                  <a:moveTo>
                    <a:pt x="839" y="0"/>
                  </a:moveTo>
                  <a:lnTo>
                    <a:pt x="854" y="2"/>
                  </a:lnTo>
                  <a:lnTo>
                    <a:pt x="868" y="8"/>
                  </a:lnTo>
                  <a:lnTo>
                    <a:pt x="879" y="19"/>
                  </a:lnTo>
                  <a:lnTo>
                    <a:pt x="887" y="32"/>
                  </a:lnTo>
                  <a:lnTo>
                    <a:pt x="889" y="47"/>
                  </a:lnTo>
                  <a:lnTo>
                    <a:pt x="890" y="237"/>
                  </a:lnTo>
                  <a:lnTo>
                    <a:pt x="917" y="243"/>
                  </a:lnTo>
                  <a:lnTo>
                    <a:pt x="943" y="253"/>
                  </a:lnTo>
                  <a:lnTo>
                    <a:pt x="966" y="267"/>
                  </a:lnTo>
                  <a:lnTo>
                    <a:pt x="987" y="285"/>
                  </a:lnTo>
                  <a:lnTo>
                    <a:pt x="1005" y="305"/>
                  </a:lnTo>
                  <a:lnTo>
                    <a:pt x="1019" y="328"/>
                  </a:lnTo>
                  <a:lnTo>
                    <a:pt x="1030" y="353"/>
                  </a:lnTo>
                  <a:lnTo>
                    <a:pt x="1036" y="378"/>
                  </a:lnTo>
                  <a:lnTo>
                    <a:pt x="1038" y="405"/>
                  </a:lnTo>
                  <a:lnTo>
                    <a:pt x="1036" y="432"/>
                  </a:lnTo>
                  <a:lnTo>
                    <a:pt x="1030" y="458"/>
                  </a:lnTo>
                  <a:lnTo>
                    <a:pt x="1020" y="483"/>
                  </a:lnTo>
                  <a:lnTo>
                    <a:pt x="1006" y="506"/>
                  </a:lnTo>
                  <a:lnTo>
                    <a:pt x="988" y="527"/>
                  </a:lnTo>
                  <a:lnTo>
                    <a:pt x="967" y="545"/>
                  </a:lnTo>
                  <a:lnTo>
                    <a:pt x="944" y="559"/>
                  </a:lnTo>
                  <a:lnTo>
                    <a:pt x="918" y="569"/>
                  </a:lnTo>
                  <a:lnTo>
                    <a:pt x="891" y="575"/>
                  </a:lnTo>
                  <a:lnTo>
                    <a:pt x="892" y="775"/>
                  </a:lnTo>
                  <a:lnTo>
                    <a:pt x="889" y="790"/>
                  </a:lnTo>
                  <a:lnTo>
                    <a:pt x="882" y="804"/>
                  </a:lnTo>
                  <a:lnTo>
                    <a:pt x="871" y="814"/>
                  </a:lnTo>
                  <a:lnTo>
                    <a:pt x="858" y="820"/>
                  </a:lnTo>
                  <a:lnTo>
                    <a:pt x="845" y="822"/>
                  </a:lnTo>
                  <a:lnTo>
                    <a:pt x="836" y="822"/>
                  </a:lnTo>
                  <a:lnTo>
                    <a:pt x="827" y="819"/>
                  </a:lnTo>
                  <a:lnTo>
                    <a:pt x="367" y="637"/>
                  </a:lnTo>
                  <a:lnTo>
                    <a:pt x="363" y="637"/>
                  </a:lnTo>
                  <a:lnTo>
                    <a:pt x="397" y="759"/>
                  </a:lnTo>
                  <a:lnTo>
                    <a:pt x="401" y="784"/>
                  </a:lnTo>
                  <a:lnTo>
                    <a:pt x="401" y="810"/>
                  </a:lnTo>
                  <a:lnTo>
                    <a:pt x="396" y="834"/>
                  </a:lnTo>
                  <a:lnTo>
                    <a:pt x="387" y="858"/>
                  </a:lnTo>
                  <a:lnTo>
                    <a:pt x="374" y="880"/>
                  </a:lnTo>
                  <a:lnTo>
                    <a:pt x="357" y="899"/>
                  </a:lnTo>
                  <a:lnTo>
                    <a:pt x="336" y="915"/>
                  </a:lnTo>
                  <a:lnTo>
                    <a:pt x="314" y="927"/>
                  </a:lnTo>
                  <a:lnTo>
                    <a:pt x="290" y="934"/>
                  </a:lnTo>
                  <a:lnTo>
                    <a:pt x="264" y="936"/>
                  </a:lnTo>
                  <a:lnTo>
                    <a:pt x="263" y="936"/>
                  </a:lnTo>
                  <a:lnTo>
                    <a:pt x="237" y="933"/>
                  </a:lnTo>
                  <a:lnTo>
                    <a:pt x="213" y="926"/>
                  </a:lnTo>
                  <a:lnTo>
                    <a:pt x="190" y="915"/>
                  </a:lnTo>
                  <a:lnTo>
                    <a:pt x="170" y="899"/>
                  </a:lnTo>
                  <a:lnTo>
                    <a:pt x="153" y="880"/>
                  </a:lnTo>
                  <a:lnTo>
                    <a:pt x="139" y="858"/>
                  </a:lnTo>
                  <a:lnTo>
                    <a:pt x="130" y="834"/>
                  </a:lnTo>
                  <a:lnTo>
                    <a:pt x="70" y="619"/>
                  </a:lnTo>
                  <a:lnTo>
                    <a:pt x="50" y="605"/>
                  </a:lnTo>
                  <a:lnTo>
                    <a:pt x="33" y="588"/>
                  </a:lnTo>
                  <a:lnTo>
                    <a:pt x="19" y="568"/>
                  </a:lnTo>
                  <a:lnTo>
                    <a:pt x="9" y="546"/>
                  </a:lnTo>
                  <a:lnTo>
                    <a:pt x="3" y="523"/>
                  </a:lnTo>
                  <a:lnTo>
                    <a:pt x="1" y="498"/>
                  </a:lnTo>
                  <a:lnTo>
                    <a:pt x="0" y="332"/>
                  </a:lnTo>
                  <a:lnTo>
                    <a:pt x="3" y="304"/>
                  </a:lnTo>
                  <a:lnTo>
                    <a:pt x="11" y="278"/>
                  </a:lnTo>
                  <a:lnTo>
                    <a:pt x="23" y="254"/>
                  </a:lnTo>
                  <a:lnTo>
                    <a:pt x="41" y="232"/>
                  </a:lnTo>
                  <a:lnTo>
                    <a:pt x="58" y="218"/>
                  </a:lnTo>
                  <a:lnTo>
                    <a:pt x="77" y="206"/>
                  </a:lnTo>
                  <a:lnTo>
                    <a:pt x="97" y="197"/>
                  </a:lnTo>
                  <a:lnTo>
                    <a:pt x="118" y="192"/>
                  </a:lnTo>
                  <a:lnTo>
                    <a:pt x="141" y="190"/>
                  </a:lnTo>
                  <a:lnTo>
                    <a:pt x="366" y="190"/>
                  </a:lnTo>
                  <a:lnTo>
                    <a:pt x="824" y="4"/>
                  </a:lnTo>
                  <a:lnTo>
                    <a:pt x="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9127B5E-52DB-41B6-8621-BD2A6B865E42}"/>
              </a:ext>
            </a:extLst>
          </p:cNvPr>
          <p:cNvGrpSpPr/>
          <p:nvPr/>
        </p:nvGrpSpPr>
        <p:grpSpPr>
          <a:xfrm>
            <a:off x="5961436" y="3448277"/>
            <a:ext cx="584200" cy="493712"/>
            <a:chOff x="4630738" y="5030788"/>
            <a:chExt cx="584200" cy="493712"/>
          </a:xfrm>
          <a:solidFill>
            <a:schemeClr val="bg1"/>
          </a:solidFill>
        </p:grpSpPr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7439C7F4-1A03-4F46-8DB4-FBAB45DFA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738" y="5030788"/>
              <a:ext cx="584200" cy="493712"/>
            </a:xfrm>
            <a:custGeom>
              <a:avLst/>
              <a:gdLst>
                <a:gd name="T0" fmla="*/ 1581 w 3312"/>
                <a:gd name="T1" fmla="*/ 2447 h 2798"/>
                <a:gd name="T2" fmla="*/ 1620 w 3312"/>
                <a:gd name="T3" fmla="*/ 2485 h 2798"/>
                <a:gd name="T4" fmla="*/ 1675 w 3312"/>
                <a:gd name="T5" fmla="*/ 2491 h 2798"/>
                <a:gd name="T6" fmla="*/ 1721 w 3312"/>
                <a:gd name="T7" fmla="*/ 2462 h 2798"/>
                <a:gd name="T8" fmla="*/ 1749 w 3312"/>
                <a:gd name="T9" fmla="*/ 2383 h 2798"/>
                <a:gd name="T10" fmla="*/ 1245 w 3312"/>
                <a:gd name="T11" fmla="*/ 2701 h 2798"/>
                <a:gd name="T12" fmla="*/ 1850 w 3312"/>
                <a:gd name="T13" fmla="*/ 2383 h 2798"/>
                <a:gd name="T14" fmla="*/ 1808 w 3312"/>
                <a:gd name="T15" fmla="*/ 2508 h 2798"/>
                <a:gd name="T16" fmla="*/ 1743 w 3312"/>
                <a:gd name="T17" fmla="*/ 2568 h 2798"/>
                <a:gd name="T18" fmla="*/ 1656 w 3312"/>
                <a:gd name="T19" fmla="*/ 2591 h 2798"/>
                <a:gd name="T20" fmla="*/ 1569 w 3312"/>
                <a:gd name="T21" fmla="*/ 2568 h 2798"/>
                <a:gd name="T22" fmla="*/ 1504 w 3312"/>
                <a:gd name="T23" fmla="*/ 2508 h 2798"/>
                <a:gd name="T24" fmla="*/ 1462 w 3312"/>
                <a:gd name="T25" fmla="*/ 2383 h 2798"/>
                <a:gd name="T26" fmla="*/ 180 w 3312"/>
                <a:gd name="T27" fmla="*/ 100 h 2798"/>
                <a:gd name="T28" fmla="*/ 120 w 3312"/>
                <a:gd name="T29" fmla="*/ 138 h 2798"/>
                <a:gd name="T30" fmla="*/ 97 w 3312"/>
                <a:gd name="T31" fmla="*/ 204 h 2798"/>
                <a:gd name="T32" fmla="*/ 108 w 3312"/>
                <a:gd name="T33" fmla="*/ 2225 h 2798"/>
                <a:gd name="T34" fmla="*/ 157 w 3312"/>
                <a:gd name="T35" fmla="*/ 2274 h 2798"/>
                <a:gd name="T36" fmla="*/ 3108 w 3312"/>
                <a:gd name="T37" fmla="*/ 2285 h 2798"/>
                <a:gd name="T38" fmla="*/ 3175 w 3312"/>
                <a:gd name="T39" fmla="*/ 2262 h 2798"/>
                <a:gd name="T40" fmla="*/ 3212 w 3312"/>
                <a:gd name="T41" fmla="*/ 2203 h 2798"/>
                <a:gd name="T42" fmla="*/ 3212 w 3312"/>
                <a:gd name="T43" fmla="*/ 180 h 2798"/>
                <a:gd name="T44" fmla="*/ 3175 w 3312"/>
                <a:gd name="T45" fmla="*/ 121 h 2798"/>
                <a:gd name="T46" fmla="*/ 3108 w 3312"/>
                <a:gd name="T47" fmla="*/ 98 h 2798"/>
                <a:gd name="T48" fmla="*/ 3108 w 3312"/>
                <a:gd name="T49" fmla="*/ 0 h 2798"/>
                <a:gd name="T50" fmla="*/ 3202 w 3312"/>
                <a:gd name="T51" fmla="*/ 23 h 2798"/>
                <a:gd name="T52" fmla="*/ 3273 w 3312"/>
                <a:gd name="T53" fmla="*/ 83 h 2798"/>
                <a:gd name="T54" fmla="*/ 3309 w 3312"/>
                <a:gd name="T55" fmla="*/ 171 h 2798"/>
                <a:gd name="T56" fmla="*/ 3309 w 3312"/>
                <a:gd name="T57" fmla="*/ 2211 h 2798"/>
                <a:gd name="T58" fmla="*/ 3273 w 3312"/>
                <a:gd name="T59" fmla="*/ 2299 h 2798"/>
                <a:gd name="T60" fmla="*/ 3202 w 3312"/>
                <a:gd name="T61" fmla="*/ 2360 h 2798"/>
                <a:gd name="T62" fmla="*/ 3108 w 3312"/>
                <a:gd name="T63" fmla="*/ 2383 h 2798"/>
                <a:gd name="T64" fmla="*/ 2330 w 3312"/>
                <a:gd name="T65" fmla="*/ 2701 h 2798"/>
                <a:gd name="T66" fmla="*/ 2370 w 3312"/>
                <a:gd name="T67" fmla="*/ 2721 h 2798"/>
                <a:gd name="T68" fmla="*/ 2377 w 3312"/>
                <a:gd name="T69" fmla="*/ 2765 h 2798"/>
                <a:gd name="T70" fmla="*/ 2345 w 3312"/>
                <a:gd name="T71" fmla="*/ 2796 h 2798"/>
                <a:gd name="T72" fmla="*/ 967 w 3312"/>
                <a:gd name="T73" fmla="*/ 2796 h 2798"/>
                <a:gd name="T74" fmla="*/ 935 w 3312"/>
                <a:gd name="T75" fmla="*/ 2765 h 2798"/>
                <a:gd name="T76" fmla="*/ 942 w 3312"/>
                <a:gd name="T77" fmla="*/ 2721 h 2798"/>
                <a:gd name="T78" fmla="*/ 982 w 3312"/>
                <a:gd name="T79" fmla="*/ 2701 h 2798"/>
                <a:gd name="T80" fmla="*/ 204 w 3312"/>
                <a:gd name="T81" fmla="*/ 2383 h 2798"/>
                <a:gd name="T82" fmla="*/ 110 w 3312"/>
                <a:gd name="T83" fmla="*/ 2360 h 2798"/>
                <a:gd name="T84" fmla="*/ 39 w 3312"/>
                <a:gd name="T85" fmla="*/ 2299 h 2798"/>
                <a:gd name="T86" fmla="*/ 3 w 3312"/>
                <a:gd name="T87" fmla="*/ 2211 h 2798"/>
                <a:gd name="T88" fmla="*/ 3 w 3312"/>
                <a:gd name="T89" fmla="*/ 171 h 2798"/>
                <a:gd name="T90" fmla="*/ 39 w 3312"/>
                <a:gd name="T91" fmla="*/ 83 h 2798"/>
                <a:gd name="T92" fmla="*/ 110 w 3312"/>
                <a:gd name="T93" fmla="*/ 23 h 2798"/>
                <a:gd name="T94" fmla="*/ 204 w 3312"/>
                <a:gd name="T95" fmla="*/ 0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12" h="2798">
                  <a:moveTo>
                    <a:pt x="1563" y="2383"/>
                  </a:moveTo>
                  <a:lnTo>
                    <a:pt x="1574" y="2429"/>
                  </a:lnTo>
                  <a:lnTo>
                    <a:pt x="1581" y="2447"/>
                  </a:lnTo>
                  <a:lnTo>
                    <a:pt x="1591" y="2462"/>
                  </a:lnTo>
                  <a:lnTo>
                    <a:pt x="1604" y="2475"/>
                  </a:lnTo>
                  <a:lnTo>
                    <a:pt x="1620" y="2485"/>
                  </a:lnTo>
                  <a:lnTo>
                    <a:pt x="1637" y="2491"/>
                  </a:lnTo>
                  <a:lnTo>
                    <a:pt x="1655" y="2493"/>
                  </a:lnTo>
                  <a:lnTo>
                    <a:pt x="1675" y="2491"/>
                  </a:lnTo>
                  <a:lnTo>
                    <a:pt x="1692" y="2485"/>
                  </a:lnTo>
                  <a:lnTo>
                    <a:pt x="1708" y="2475"/>
                  </a:lnTo>
                  <a:lnTo>
                    <a:pt x="1721" y="2462"/>
                  </a:lnTo>
                  <a:lnTo>
                    <a:pt x="1731" y="2447"/>
                  </a:lnTo>
                  <a:lnTo>
                    <a:pt x="1737" y="2429"/>
                  </a:lnTo>
                  <a:lnTo>
                    <a:pt x="1749" y="2383"/>
                  </a:lnTo>
                  <a:lnTo>
                    <a:pt x="1563" y="2383"/>
                  </a:lnTo>
                  <a:close/>
                  <a:moveTo>
                    <a:pt x="1284" y="2383"/>
                  </a:moveTo>
                  <a:lnTo>
                    <a:pt x="1245" y="2701"/>
                  </a:lnTo>
                  <a:lnTo>
                    <a:pt x="2067" y="2701"/>
                  </a:lnTo>
                  <a:lnTo>
                    <a:pt x="2028" y="2383"/>
                  </a:lnTo>
                  <a:lnTo>
                    <a:pt x="1850" y="2383"/>
                  </a:lnTo>
                  <a:lnTo>
                    <a:pt x="1832" y="2453"/>
                  </a:lnTo>
                  <a:lnTo>
                    <a:pt x="1822" y="2482"/>
                  </a:lnTo>
                  <a:lnTo>
                    <a:pt x="1808" y="2508"/>
                  </a:lnTo>
                  <a:lnTo>
                    <a:pt x="1789" y="2532"/>
                  </a:lnTo>
                  <a:lnTo>
                    <a:pt x="1767" y="2552"/>
                  </a:lnTo>
                  <a:lnTo>
                    <a:pt x="1743" y="2568"/>
                  </a:lnTo>
                  <a:lnTo>
                    <a:pt x="1716" y="2580"/>
                  </a:lnTo>
                  <a:lnTo>
                    <a:pt x="1687" y="2588"/>
                  </a:lnTo>
                  <a:lnTo>
                    <a:pt x="1656" y="2591"/>
                  </a:lnTo>
                  <a:lnTo>
                    <a:pt x="1625" y="2588"/>
                  </a:lnTo>
                  <a:lnTo>
                    <a:pt x="1596" y="2580"/>
                  </a:lnTo>
                  <a:lnTo>
                    <a:pt x="1569" y="2568"/>
                  </a:lnTo>
                  <a:lnTo>
                    <a:pt x="1545" y="2552"/>
                  </a:lnTo>
                  <a:lnTo>
                    <a:pt x="1523" y="2532"/>
                  </a:lnTo>
                  <a:lnTo>
                    <a:pt x="1504" y="2508"/>
                  </a:lnTo>
                  <a:lnTo>
                    <a:pt x="1490" y="2482"/>
                  </a:lnTo>
                  <a:lnTo>
                    <a:pt x="1480" y="2453"/>
                  </a:lnTo>
                  <a:lnTo>
                    <a:pt x="1462" y="2383"/>
                  </a:lnTo>
                  <a:lnTo>
                    <a:pt x="1284" y="2383"/>
                  </a:lnTo>
                  <a:close/>
                  <a:moveTo>
                    <a:pt x="204" y="98"/>
                  </a:moveTo>
                  <a:lnTo>
                    <a:pt x="180" y="100"/>
                  </a:lnTo>
                  <a:lnTo>
                    <a:pt x="157" y="108"/>
                  </a:lnTo>
                  <a:lnTo>
                    <a:pt x="137" y="121"/>
                  </a:lnTo>
                  <a:lnTo>
                    <a:pt x="120" y="138"/>
                  </a:lnTo>
                  <a:lnTo>
                    <a:pt x="108" y="157"/>
                  </a:lnTo>
                  <a:lnTo>
                    <a:pt x="100" y="180"/>
                  </a:lnTo>
                  <a:lnTo>
                    <a:pt x="97" y="204"/>
                  </a:lnTo>
                  <a:lnTo>
                    <a:pt x="97" y="2179"/>
                  </a:lnTo>
                  <a:lnTo>
                    <a:pt x="100" y="2203"/>
                  </a:lnTo>
                  <a:lnTo>
                    <a:pt x="108" y="2225"/>
                  </a:lnTo>
                  <a:lnTo>
                    <a:pt x="120" y="2245"/>
                  </a:lnTo>
                  <a:lnTo>
                    <a:pt x="137" y="2262"/>
                  </a:lnTo>
                  <a:lnTo>
                    <a:pt x="157" y="2274"/>
                  </a:lnTo>
                  <a:lnTo>
                    <a:pt x="180" y="2282"/>
                  </a:lnTo>
                  <a:lnTo>
                    <a:pt x="204" y="2285"/>
                  </a:lnTo>
                  <a:lnTo>
                    <a:pt x="3108" y="2285"/>
                  </a:lnTo>
                  <a:lnTo>
                    <a:pt x="3132" y="2282"/>
                  </a:lnTo>
                  <a:lnTo>
                    <a:pt x="3155" y="2274"/>
                  </a:lnTo>
                  <a:lnTo>
                    <a:pt x="3175" y="2262"/>
                  </a:lnTo>
                  <a:lnTo>
                    <a:pt x="3192" y="2245"/>
                  </a:lnTo>
                  <a:lnTo>
                    <a:pt x="3204" y="2225"/>
                  </a:lnTo>
                  <a:lnTo>
                    <a:pt x="3212" y="2203"/>
                  </a:lnTo>
                  <a:lnTo>
                    <a:pt x="3215" y="2179"/>
                  </a:lnTo>
                  <a:lnTo>
                    <a:pt x="3215" y="204"/>
                  </a:lnTo>
                  <a:lnTo>
                    <a:pt x="3212" y="180"/>
                  </a:lnTo>
                  <a:lnTo>
                    <a:pt x="3204" y="157"/>
                  </a:lnTo>
                  <a:lnTo>
                    <a:pt x="3192" y="138"/>
                  </a:lnTo>
                  <a:lnTo>
                    <a:pt x="3175" y="121"/>
                  </a:lnTo>
                  <a:lnTo>
                    <a:pt x="3155" y="108"/>
                  </a:lnTo>
                  <a:lnTo>
                    <a:pt x="3132" y="100"/>
                  </a:lnTo>
                  <a:lnTo>
                    <a:pt x="3108" y="98"/>
                  </a:lnTo>
                  <a:lnTo>
                    <a:pt x="204" y="98"/>
                  </a:lnTo>
                  <a:close/>
                  <a:moveTo>
                    <a:pt x="204" y="0"/>
                  </a:moveTo>
                  <a:lnTo>
                    <a:pt x="3108" y="0"/>
                  </a:lnTo>
                  <a:lnTo>
                    <a:pt x="3141" y="3"/>
                  </a:lnTo>
                  <a:lnTo>
                    <a:pt x="3172" y="10"/>
                  </a:lnTo>
                  <a:lnTo>
                    <a:pt x="3202" y="23"/>
                  </a:lnTo>
                  <a:lnTo>
                    <a:pt x="3229" y="39"/>
                  </a:lnTo>
                  <a:lnTo>
                    <a:pt x="3252" y="59"/>
                  </a:lnTo>
                  <a:lnTo>
                    <a:pt x="3273" y="83"/>
                  </a:lnTo>
                  <a:lnTo>
                    <a:pt x="3289" y="111"/>
                  </a:lnTo>
                  <a:lnTo>
                    <a:pt x="3302" y="140"/>
                  </a:lnTo>
                  <a:lnTo>
                    <a:pt x="3309" y="171"/>
                  </a:lnTo>
                  <a:lnTo>
                    <a:pt x="3312" y="204"/>
                  </a:lnTo>
                  <a:lnTo>
                    <a:pt x="3312" y="2179"/>
                  </a:lnTo>
                  <a:lnTo>
                    <a:pt x="3309" y="2211"/>
                  </a:lnTo>
                  <a:lnTo>
                    <a:pt x="3302" y="2243"/>
                  </a:lnTo>
                  <a:lnTo>
                    <a:pt x="3289" y="2272"/>
                  </a:lnTo>
                  <a:lnTo>
                    <a:pt x="3273" y="2299"/>
                  </a:lnTo>
                  <a:lnTo>
                    <a:pt x="3252" y="2322"/>
                  </a:lnTo>
                  <a:lnTo>
                    <a:pt x="3229" y="2344"/>
                  </a:lnTo>
                  <a:lnTo>
                    <a:pt x="3202" y="2360"/>
                  </a:lnTo>
                  <a:lnTo>
                    <a:pt x="3172" y="2372"/>
                  </a:lnTo>
                  <a:lnTo>
                    <a:pt x="3141" y="2380"/>
                  </a:lnTo>
                  <a:lnTo>
                    <a:pt x="3108" y="2383"/>
                  </a:lnTo>
                  <a:lnTo>
                    <a:pt x="2126" y="2383"/>
                  </a:lnTo>
                  <a:lnTo>
                    <a:pt x="2166" y="2701"/>
                  </a:lnTo>
                  <a:lnTo>
                    <a:pt x="2330" y="2701"/>
                  </a:lnTo>
                  <a:lnTo>
                    <a:pt x="2345" y="2703"/>
                  </a:lnTo>
                  <a:lnTo>
                    <a:pt x="2359" y="2711"/>
                  </a:lnTo>
                  <a:lnTo>
                    <a:pt x="2370" y="2721"/>
                  </a:lnTo>
                  <a:lnTo>
                    <a:pt x="2377" y="2735"/>
                  </a:lnTo>
                  <a:lnTo>
                    <a:pt x="2379" y="2750"/>
                  </a:lnTo>
                  <a:lnTo>
                    <a:pt x="2377" y="2765"/>
                  </a:lnTo>
                  <a:lnTo>
                    <a:pt x="2370" y="2778"/>
                  </a:lnTo>
                  <a:lnTo>
                    <a:pt x="2359" y="2789"/>
                  </a:lnTo>
                  <a:lnTo>
                    <a:pt x="2345" y="2796"/>
                  </a:lnTo>
                  <a:lnTo>
                    <a:pt x="2330" y="2798"/>
                  </a:lnTo>
                  <a:lnTo>
                    <a:pt x="982" y="2798"/>
                  </a:lnTo>
                  <a:lnTo>
                    <a:pt x="967" y="2796"/>
                  </a:lnTo>
                  <a:lnTo>
                    <a:pt x="953" y="2789"/>
                  </a:lnTo>
                  <a:lnTo>
                    <a:pt x="942" y="2778"/>
                  </a:lnTo>
                  <a:lnTo>
                    <a:pt x="935" y="2765"/>
                  </a:lnTo>
                  <a:lnTo>
                    <a:pt x="933" y="2750"/>
                  </a:lnTo>
                  <a:lnTo>
                    <a:pt x="935" y="2735"/>
                  </a:lnTo>
                  <a:lnTo>
                    <a:pt x="942" y="2721"/>
                  </a:lnTo>
                  <a:lnTo>
                    <a:pt x="953" y="2711"/>
                  </a:lnTo>
                  <a:lnTo>
                    <a:pt x="967" y="2703"/>
                  </a:lnTo>
                  <a:lnTo>
                    <a:pt x="982" y="2701"/>
                  </a:lnTo>
                  <a:lnTo>
                    <a:pt x="1146" y="2701"/>
                  </a:lnTo>
                  <a:lnTo>
                    <a:pt x="1186" y="2383"/>
                  </a:lnTo>
                  <a:lnTo>
                    <a:pt x="204" y="2383"/>
                  </a:lnTo>
                  <a:lnTo>
                    <a:pt x="171" y="2380"/>
                  </a:lnTo>
                  <a:lnTo>
                    <a:pt x="140" y="2372"/>
                  </a:lnTo>
                  <a:lnTo>
                    <a:pt x="110" y="2360"/>
                  </a:lnTo>
                  <a:lnTo>
                    <a:pt x="83" y="2344"/>
                  </a:lnTo>
                  <a:lnTo>
                    <a:pt x="60" y="2322"/>
                  </a:lnTo>
                  <a:lnTo>
                    <a:pt x="39" y="2299"/>
                  </a:lnTo>
                  <a:lnTo>
                    <a:pt x="23" y="2272"/>
                  </a:lnTo>
                  <a:lnTo>
                    <a:pt x="10" y="2243"/>
                  </a:lnTo>
                  <a:lnTo>
                    <a:pt x="3" y="2211"/>
                  </a:lnTo>
                  <a:lnTo>
                    <a:pt x="0" y="2179"/>
                  </a:lnTo>
                  <a:lnTo>
                    <a:pt x="0" y="204"/>
                  </a:lnTo>
                  <a:lnTo>
                    <a:pt x="3" y="171"/>
                  </a:lnTo>
                  <a:lnTo>
                    <a:pt x="10" y="140"/>
                  </a:lnTo>
                  <a:lnTo>
                    <a:pt x="23" y="111"/>
                  </a:lnTo>
                  <a:lnTo>
                    <a:pt x="39" y="83"/>
                  </a:lnTo>
                  <a:lnTo>
                    <a:pt x="60" y="59"/>
                  </a:lnTo>
                  <a:lnTo>
                    <a:pt x="83" y="39"/>
                  </a:lnTo>
                  <a:lnTo>
                    <a:pt x="110" y="23"/>
                  </a:lnTo>
                  <a:lnTo>
                    <a:pt x="140" y="10"/>
                  </a:lnTo>
                  <a:lnTo>
                    <a:pt x="171" y="3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75C13F8F-F82D-4A7A-BCA7-58306C38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51" y="5067300"/>
              <a:ext cx="455613" cy="347662"/>
            </a:xfrm>
            <a:custGeom>
              <a:avLst/>
              <a:gdLst>
                <a:gd name="T0" fmla="*/ 48 w 2585"/>
                <a:gd name="T1" fmla="*/ 0 h 1967"/>
                <a:gd name="T2" fmla="*/ 2537 w 2585"/>
                <a:gd name="T3" fmla="*/ 0 h 1967"/>
                <a:gd name="T4" fmla="*/ 2552 w 2585"/>
                <a:gd name="T5" fmla="*/ 2 h 1967"/>
                <a:gd name="T6" fmla="*/ 2566 w 2585"/>
                <a:gd name="T7" fmla="*/ 9 h 1967"/>
                <a:gd name="T8" fmla="*/ 2576 w 2585"/>
                <a:gd name="T9" fmla="*/ 19 h 1967"/>
                <a:gd name="T10" fmla="*/ 2583 w 2585"/>
                <a:gd name="T11" fmla="*/ 33 h 1967"/>
                <a:gd name="T12" fmla="*/ 2585 w 2585"/>
                <a:gd name="T13" fmla="*/ 48 h 1967"/>
                <a:gd name="T14" fmla="*/ 2583 w 2585"/>
                <a:gd name="T15" fmla="*/ 63 h 1967"/>
                <a:gd name="T16" fmla="*/ 2576 w 2585"/>
                <a:gd name="T17" fmla="*/ 77 h 1967"/>
                <a:gd name="T18" fmla="*/ 2566 w 2585"/>
                <a:gd name="T19" fmla="*/ 88 h 1967"/>
                <a:gd name="T20" fmla="*/ 2552 w 2585"/>
                <a:gd name="T21" fmla="*/ 95 h 1967"/>
                <a:gd name="T22" fmla="*/ 2537 w 2585"/>
                <a:gd name="T23" fmla="*/ 97 h 1967"/>
                <a:gd name="T24" fmla="*/ 96 w 2585"/>
                <a:gd name="T25" fmla="*/ 97 h 1967"/>
                <a:gd name="T26" fmla="*/ 96 w 2585"/>
                <a:gd name="T27" fmla="*/ 1870 h 1967"/>
                <a:gd name="T28" fmla="*/ 151 w 2585"/>
                <a:gd name="T29" fmla="*/ 1870 h 1967"/>
                <a:gd name="T30" fmla="*/ 167 w 2585"/>
                <a:gd name="T31" fmla="*/ 1872 h 1967"/>
                <a:gd name="T32" fmla="*/ 180 w 2585"/>
                <a:gd name="T33" fmla="*/ 1879 h 1967"/>
                <a:gd name="T34" fmla="*/ 190 w 2585"/>
                <a:gd name="T35" fmla="*/ 1889 h 1967"/>
                <a:gd name="T36" fmla="*/ 197 w 2585"/>
                <a:gd name="T37" fmla="*/ 1903 h 1967"/>
                <a:gd name="T38" fmla="*/ 200 w 2585"/>
                <a:gd name="T39" fmla="*/ 1918 h 1967"/>
                <a:gd name="T40" fmla="*/ 197 w 2585"/>
                <a:gd name="T41" fmla="*/ 1933 h 1967"/>
                <a:gd name="T42" fmla="*/ 190 w 2585"/>
                <a:gd name="T43" fmla="*/ 1947 h 1967"/>
                <a:gd name="T44" fmla="*/ 180 w 2585"/>
                <a:gd name="T45" fmla="*/ 1958 h 1967"/>
                <a:gd name="T46" fmla="*/ 167 w 2585"/>
                <a:gd name="T47" fmla="*/ 1965 h 1967"/>
                <a:gd name="T48" fmla="*/ 151 w 2585"/>
                <a:gd name="T49" fmla="*/ 1967 h 1967"/>
                <a:gd name="T50" fmla="*/ 48 w 2585"/>
                <a:gd name="T51" fmla="*/ 1967 h 1967"/>
                <a:gd name="T52" fmla="*/ 33 w 2585"/>
                <a:gd name="T53" fmla="*/ 1965 h 1967"/>
                <a:gd name="T54" fmla="*/ 19 w 2585"/>
                <a:gd name="T55" fmla="*/ 1958 h 1967"/>
                <a:gd name="T56" fmla="*/ 9 w 2585"/>
                <a:gd name="T57" fmla="*/ 1947 h 1967"/>
                <a:gd name="T58" fmla="*/ 2 w 2585"/>
                <a:gd name="T59" fmla="*/ 1933 h 1967"/>
                <a:gd name="T60" fmla="*/ 0 w 2585"/>
                <a:gd name="T61" fmla="*/ 1918 h 1967"/>
                <a:gd name="T62" fmla="*/ 0 w 2585"/>
                <a:gd name="T63" fmla="*/ 48 h 1967"/>
                <a:gd name="T64" fmla="*/ 2 w 2585"/>
                <a:gd name="T65" fmla="*/ 33 h 1967"/>
                <a:gd name="T66" fmla="*/ 9 w 2585"/>
                <a:gd name="T67" fmla="*/ 19 h 1967"/>
                <a:gd name="T68" fmla="*/ 19 w 2585"/>
                <a:gd name="T69" fmla="*/ 9 h 1967"/>
                <a:gd name="T70" fmla="*/ 33 w 2585"/>
                <a:gd name="T71" fmla="*/ 2 h 1967"/>
                <a:gd name="T72" fmla="*/ 48 w 2585"/>
                <a:gd name="T73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5" h="1967">
                  <a:moveTo>
                    <a:pt x="48" y="0"/>
                  </a:moveTo>
                  <a:lnTo>
                    <a:pt x="2537" y="0"/>
                  </a:lnTo>
                  <a:lnTo>
                    <a:pt x="2552" y="2"/>
                  </a:lnTo>
                  <a:lnTo>
                    <a:pt x="2566" y="9"/>
                  </a:lnTo>
                  <a:lnTo>
                    <a:pt x="2576" y="19"/>
                  </a:lnTo>
                  <a:lnTo>
                    <a:pt x="2583" y="33"/>
                  </a:lnTo>
                  <a:lnTo>
                    <a:pt x="2585" y="48"/>
                  </a:lnTo>
                  <a:lnTo>
                    <a:pt x="2583" y="63"/>
                  </a:lnTo>
                  <a:lnTo>
                    <a:pt x="2576" y="77"/>
                  </a:lnTo>
                  <a:lnTo>
                    <a:pt x="2566" y="88"/>
                  </a:lnTo>
                  <a:lnTo>
                    <a:pt x="2552" y="95"/>
                  </a:lnTo>
                  <a:lnTo>
                    <a:pt x="2537" y="97"/>
                  </a:lnTo>
                  <a:lnTo>
                    <a:pt x="96" y="97"/>
                  </a:lnTo>
                  <a:lnTo>
                    <a:pt x="96" y="1870"/>
                  </a:lnTo>
                  <a:lnTo>
                    <a:pt x="151" y="1870"/>
                  </a:lnTo>
                  <a:lnTo>
                    <a:pt x="167" y="1872"/>
                  </a:lnTo>
                  <a:lnTo>
                    <a:pt x="180" y="1879"/>
                  </a:lnTo>
                  <a:lnTo>
                    <a:pt x="190" y="1889"/>
                  </a:lnTo>
                  <a:lnTo>
                    <a:pt x="197" y="1903"/>
                  </a:lnTo>
                  <a:lnTo>
                    <a:pt x="200" y="1918"/>
                  </a:lnTo>
                  <a:lnTo>
                    <a:pt x="197" y="1933"/>
                  </a:lnTo>
                  <a:lnTo>
                    <a:pt x="190" y="1947"/>
                  </a:lnTo>
                  <a:lnTo>
                    <a:pt x="180" y="1958"/>
                  </a:lnTo>
                  <a:lnTo>
                    <a:pt x="167" y="1965"/>
                  </a:lnTo>
                  <a:lnTo>
                    <a:pt x="151" y="1967"/>
                  </a:lnTo>
                  <a:lnTo>
                    <a:pt x="48" y="1967"/>
                  </a:lnTo>
                  <a:lnTo>
                    <a:pt x="33" y="1965"/>
                  </a:lnTo>
                  <a:lnTo>
                    <a:pt x="19" y="1958"/>
                  </a:lnTo>
                  <a:lnTo>
                    <a:pt x="9" y="1947"/>
                  </a:lnTo>
                  <a:lnTo>
                    <a:pt x="2" y="1933"/>
                  </a:lnTo>
                  <a:lnTo>
                    <a:pt x="0" y="1918"/>
                  </a:lnTo>
                  <a:lnTo>
                    <a:pt x="0" y="48"/>
                  </a:lnTo>
                  <a:lnTo>
                    <a:pt x="2" y="33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10DEAF2-D8B3-40CB-8F52-30F9428BE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5067300"/>
              <a:ext cx="455613" cy="347662"/>
            </a:xfrm>
            <a:custGeom>
              <a:avLst/>
              <a:gdLst>
                <a:gd name="T0" fmla="*/ 2434 w 2585"/>
                <a:gd name="T1" fmla="*/ 0 h 1967"/>
                <a:gd name="T2" fmla="*/ 2537 w 2585"/>
                <a:gd name="T3" fmla="*/ 0 h 1967"/>
                <a:gd name="T4" fmla="*/ 2552 w 2585"/>
                <a:gd name="T5" fmla="*/ 2 h 1967"/>
                <a:gd name="T6" fmla="*/ 2566 w 2585"/>
                <a:gd name="T7" fmla="*/ 9 h 1967"/>
                <a:gd name="T8" fmla="*/ 2576 w 2585"/>
                <a:gd name="T9" fmla="*/ 19 h 1967"/>
                <a:gd name="T10" fmla="*/ 2583 w 2585"/>
                <a:gd name="T11" fmla="*/ 33 h 1967"/>
                <a:gd name="T12" fmla="*/ 2585 w 2585"/>
                <a:gd name="T13" fmla="*/ 48 h 1967"/>
                <a:gd name="T14" fmla="*/ 2585 w 2585"/>
                <a:gd name="T15" fmla="*/ 1918 h 1967"/>
                <a:gd name="T16" fmla="*/ 2583 w 2585"/>
                <a:gd name="T17" fmla="*/ 1933 h 1967"/>
                <a:gd name="T18" fmla="*/ 2576 w 2585"/>
                <a:gd name="T19" fmla="*/ 1947 h 1967"/>
                <a:gd name="T20" fmla="*/ 2566 w 2585"/>
                <a:gd name="T21" fmla="*/ 1958 h 1967"/>
                <a:gd name="T22" fmla="*/ 2552 w 2585"/>
                <a:gd name="T23" fmla="*/ 1965 h 1967"/>
                <a:gd name="T24" fmla="*/ 2537 w 2585"/>
                <a:gd name="T25" fmla="*/ 1967 h 1967"/>
                <a:gd name="T26" fmla="*/ 48 w 2585"/>
                <a:gd name="T27" fmla="*/ 1967 h 1967"/>
                <a:gd name="T28" fmla="*/ 33 w 2585"/>
                <a:gd name="T29" fmla="*/ 1965 h 1967"/>
                <a:gd name="T30" fmla="*/ 19 w 2585"/>
                <a:gd name="T31" fmla="*/ 1958 h 1967"/>
                <a:gd name="T32" fmla="*/ 9 w 2585"/>
                <a:gd name="T33" fmla="*/ 1947 h 1967"/>
                <a:gd name="T34" fmla="*/ 2 w 2585"/>
                <a:gd name="T35" fmla="*/ 1933 h 1967"/>
                <a:gd name="T36" fmla="*/ 0 w 2585"/>
                <a:gd name="T37" fmla="*/ 1918 h 1967"/>
                <a:gd name="T38" fmla="*/ 2 w 2585"/>
                <a:gd name="T39" fmla="*/ 1903 h 1967"/>
                <a:gd name="T40" fmla="*/ 9 w 2585"/>
                <a:gd name="T41" fmla="*/ 1889 h 1967"/>
                <a:gd name="T42" fmla="*/ 19 w 2585"/>
                <a:gd name="T43" fmla="*/ 1879 h 1967"/>
                <a:gd name="T44" fmla="*/ 33 w 2585"/>
                <a:gd name="T45" fmla="*/ 1872 h 1967"/>
                <a:gd name="T46" fmla="*/ 48 w 2585"/>
                <a:gd name="T47" fmla="*/ 1870 h 1967"/>
                <a:gd name="T48" fmla="*/ 2489 w 2585"/>
                <a:gd name="T49" fmla="*/ 1870 h 1967"/>
                <a:gd name="T50" fmla="*/ 2489 w 2585"/>
                <a:gd name="T51" fmla="*/ 97 h 1967"/>
                <a:gd name="T52" fmla="*/ 2434 w 2585"/>
                <a:gd name="T53" fmla="*/ 97 h 1967"/>
                <a:gd name="T54" fmla="*/ 2418 w 2585"/>
                <a:gd name="T55" fmla="*/ 95 h 1967"/>
                <a:gd name="T56" fmla="*/ 2405 w 2585"/>
                <a:gd name="T57" fmla="*/ 88 h 1967"/>
                <a:gd name="T58" fmla="*/ 2395 w 2585"/>
                <a:gd name="T59" fmla="*/ 77 h 1967"/>
                <a:gd name="T60" fmla="*/ 2388 w 2585"/>
                <a:gd name="T61" fmla="*/ 63 h 1967"/>
                <a:gd name="T62" fmla="*/ 2385 w 2585"/>
                <a:gd name="T63" fmla="*/ 48 h 1967"/>
                <a:gd name="T64" fmla="*/ 2388 w 2585"/>
                <a:gd name="T65" fmla="*/ 33 h 1967"/>
                <a:gd name="T66" fmla="*/ 2395 w 2585"/>
                <a:gd name="T67" fmla="*/ 19 h 1967"/>
                <a:gd name="T68" fmla="*/ 2405 w 2585"/>
                <a:gd name="T69" fmla="*/ 9 h 1967"/>
                <a:gd name="T70" fmla="*/ 2418 w 2585"/>
                <a:gd name="T71" fmla="*/ 2 h 1967"/>
                <a:gd name="T72" fmla="*/ 2434 w 2585"/>
                <a:gd name="T73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5" h="1967">
                  <a:moveTo>
                    <a:pt x="2434" y="0"/>
                  </a:moveTo>
                  <a:lnTo>
                    <a:pt x="2537" y="0"/>
                  </a:lnTo>
                  <a:lnTo>
                    <a:pt x="2552" y="2"/>
                  </a:lnTo>
                  <a:lnTo>
                    <a:pt x="2566" y="9"/>
                  </a:lnTo>
                  <a:lnTo>
                    <a:pt x="2576" y="19"/>
                  </a:lnTo>
                  <a:lnTo>
                    <a:pt x="2583" y="33"/>
                  </a:lnTo>
                  <a:lnTo>
                    <a:pt x="2585" y="48"/>
                  </a:lnTo>
                  <a:lnTo>
                    <a:pt x="2585" y="1918"/>
                  </a:lnTo>
                  <a:lnTo>
                    <a:pt x="2583" y="1933"/>
                  </a:lnTo>
                  <a:lnTo>
                    <a:pt x="2576" y="1947"/>
                  </a:lnTo>
                  <a:lnTo>
                    <a:pt x="2566" y="1958"/>
                  </a:lnTo>
                  <a:lnTo>
                    <a:pt x="2552" y="1965"/>
                  </a:lnTo>
                  <a:lnTo>
                    <a:pt x="2537" y="1967"/>
                  </a:lnTo>
                  <a:lnTo>
                    <a:pt x="48" y="1967"/>
                  </a:lnTo>
                  <a:lnTo>
                    <a:pt x="33" y="1965"/>
                  </a:lnTo>
                  <a:lnTo>
                    <a:pt x="19" y="1958"/>
                  </a:lnTo>
                  <a:lnTo>
                    <a:pt x="9" y="1947"/>
                  </a:lnTo>
                  <a:lnTo>
                    <a:pt x="2" y="1933"/>
                  </a:lnTo>
                  <a:lnTo>
                    <a:pt x="0" y="1918"/>
                  </a:lnTo>
                  <a:lnTo>
                    <a:pt x="2" y="1903"/>
                  </a:lnTo>
                  <a:lnTo>
                    <a:pt x="9" y="1889"/>
                  </a:lnTo>
                  <a:lnTo>
                    <a:pt x="19" y="1879"/>
                  </a:lnTo>
                  <a:lnTo>
                    <a:pt x="33" y="1872"/>
                  </a:lnTo>
                  <a:lnTo>
                    <a:pt x="48" y="1870"/>
                  </a:lnTo>
                  <a:lnTo>
                    <a:pt x="2489" y="1870"/>
                  </a:lnTo>
                  <a:lnTo>
                    <a:pt x="2489" y="97"/>
                  </a:lnTo>
                  <a:lnTo>
                    <a:pt x="2434" y="97"/>
                  </a:lnTo>
                  <a:lnTo>
                    <a:pt x="2418" y="95"/>
                  </a:lnTo>
                  <a:lnTo>
                    <a:pt x="2405" y="88"/>
                  </a:lnTo>
                  <a:lnTo>
                    <a:pt x="2395" y="77"/>
                  </a:lnTo>
                  <a:lnTo>
                    <a:pt x="2388" y="63"/>
                  </a:lnTo>
                  <a:lnTo>
                    <a:pt x="2385" y="48"/>
                  </a:lnTo>
                  <a:lnTo>
                    <a:pt x="2388" y="33"/>
                  </a:lnTo>
                  <a:lnTo>
                    <a:pt x="2395" y="19"/>
                  </a:lnTo>
                  <a:lnTo>
                    <a:pt x="2405" y="9"/>
                  </a:lnTo>
                  <a:lnTo>
                    <a:pt x="2418" y="2"/>
                  </a:lnTo>
                  <a:lnTo>
                    <a:pt x="2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882441A-DEAC-452E-B3B4-AEA6794B7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6313" y="5122863"/>
              <a:ext cx="254000" cy="236537"/>
            </a:xfrm>
            <a:custGeom>
              <a:avLst/>
              <a:gdLst>
                <a:gd name="T0" fmla="*/ 1145 w 1445"/>
                <a:gd name="T1" fmla="*/ 1158 h 1343"/>
                <a:gd name="T2" fmla="*/ 1145 w 1445"/>
                <a:gd name="T3" fmla="*/ 1223 h 1343"/>
                <a:gd name="T4" fmla="*/ 1208 w 1445"/>
                <a:gd name="T5" fmla="*/ 1243 h 1343"/>
                <a:gd name="T6" fmla="*/ 1245 w 1445"/>
                <a:gd name="T7" fmla="*/ 1191 h 1343"/>
                <a:gd name="T8" fmla="*/ 1208 w 1445"/>
                <a:gd name="T9" fmla="*/ 1138 h 1343"/>
                <a:gd name="T10" fmla="*/ 432 w 1445"/>
                <a:gd name="T11" fmla="*/ 1146 h 1343"/>
                <a:gd name="T12" fmla="*/ 412 w 1445"/>
                <a:gd name="T13" fmla="*/ 1208 h 1343"/>
                <a:gd name="T14" fmla="*/ 464 w 1445"/>
                <a:gd name="T15" fmla="*/ 1246 h 1343"/>
                <a:gd name="T16" fmla="*/ 516 w 1445"/>
                <a:gd name="T17" fmla="*/ 1208 h 1343"/>
                <a:gd name="T18" fmla="*/ 496 w 1445"/>
                <a:gd name="T19" fmla="*/ 1146 h 1343"/>
                <a:gd name="T20" fmla="*/ 1122 w 1445"/>
                <a:gd name="T21" fmla="*/ 747 h 1343"/>
                <a:gd name="T22" fmla="*/ 1236 w 1445"/>
                <a:gd name="T23" fmla="*/ 713 h 1343"/>
                <a:gd name="T24" fmla="*/ 1286 w 1445"/>
                <a:gd name="T25" fmla="*/ 564 h 1343"/>
                <a:gd name="T26" fmla="*/ 778 w 1445"/>
                <a:gd name="T27" fmla="*/ 787 h 1343"/>
                <a:gd name="T28" fmla="*/ 875 w 1445"/>
                <a:gd name="T29" fmla="*/ 776 h 1343"/>
                <a:gd name="T30" fmla="*/ 373 w 1445"/>
                <a:gd name="T31" fmla="*/ 564 h 1343"/>
                <a:gd name="T32" fmla="*/ 464 w 1445"/>
                <a:gd name="T33" fmla="*/ 815 h 1343"/>
                <a:gd name="T34" fmla="*/ 528 w 1445"/>
                <a:gd name="T35" fmla="*/ 564 h 1343"/>
                <a:gd name="T36" fmla="*/ 1306 w 1445"/>
                <a:gd name="T37" fmla="*/ 467 h 1343"/>
                <a:gd name="T38" fmla="*/ 875 w 1445"/>
                <a:gd name="T39" fmla="*/ 467 h 1343"/>
                <a:gd name="T40" fmla="*/ 577 w 1445"/>
                <a:gd name="T41" fmla="*/ 267 h 1343"/>
                <a:gd name="T42" fmla="*/ 577 w 1445"/>
                <a:gd name="T43" fmla="*/ 267 h 1343"/>
                <a:gd name="T44" fmla="*/ 478 w 1445"/>
                <a:gd name="T45" fmla="*/ 262 h 1343"/>
                <a:gd name="T46" fmla="*/ 75 w 1445"/>
                <a:gd name="T47" fmla="*/ 8 h 1343"/>
                <a:gd name="T48" fmla="*/ 256 w 1445"/>
                <a:gd name="T49" fmla="*/ 156 h 1343"/>
                <a:gd name="T50" fmla="*/ 1425 w 1445"/>
                <a:gd name="T51" fmla="*/ 216 h 1343"/>
                <a:gd name="T52" fmla="*/ 1444 w 1445"/>
                <a:gd name="T53" fmla="*/ 265 h 1343"/>
                <a:gd name="T54" fmla="*/ 1323 w 1445"/>
                <a:gd name="T55" fmla="*/ 761 h 1343"/>
                <a:gd name="T56" fmla="*/ 1220 w 1445"/>
                <a:gd name="T57" fmla="*/ 830 h 1343"/>
                <a:gd name="T58" fmla="*/ 468 w 1445"/>
                <a:gd name="T59" fmla="*/ 917 h 1343"/>
                <a:gd name="T60" fmla="*/ 389 w 1445"/>
                <a:gd name="T61" fmla="*/ 1035 h 1343"/>
                <a:gd name="T62" fmla="*/ 393 w 1445"/>
                <a:gd name="T63" fmla="*/ 1038 h 1343"/>
                <a:gd name="T64" fmla="*/ 1333 w 1445"/>
                <a:gd name="T65" fmla="*/ 1058 h 1343"/>
                <a:gd name="T66" fmla="*/ 1335 w 1445"/>
                <a:gd name="T67" fmla="*/ 1113 h 1343"/>
                <a:gd name="T68" fmla="*/ 1342 w 1445"/>
                <a:gd name="T69" fmla="*/ 1191 h 1343"/>
                <a:gd name="T70" fmla="*/ 1298 w 1445"/>
                <a:gd name="T71" fmla="*/ 1299 h 1343"/>
                <a:gd name="T72" fmla="*/ 1190 w 1445"/>
                <a:gd name="T73" fmla="*/ 1343 h 1343"/>
                <a:gd name="T74" fmla="*/ 1082 w 1445"/>
                <a:gd name="T75" fmla="*/ 1299 h 1343"/>
                <a:gd name="T76" fmla="*/ 1038 w 1445"/>
                <a:gd name="T77" fmla="*/ 1191 h 1343"/>
                <a:gd name="T78" fmla="*/ 613 w 1445"/>
                <a:gd name="T79" fmla="*/ 1162 h 1343"/>
                <a:gd name="T80" fmla="*/ 590 w 1445"/>
                <a:gd name="T81" fmla="*/ 1276 h 1343"/>
                <a:gd name="T82" fmla="*/ 495 w 1445"/>
                <a:gd name="T83" fmla="*/ 1340 h 1343"/>
                <a:gd name="T84" fmla="*/ 379 w 1445"/>
                <a:gd name="T85" fmla="*/ 1317 h 1343"/>
                <a:gd name="T86" fmla="*/ 314 w 1445"/>
                <a:gd name="T87" fmla="*/ 1221 h 1343"/>
                <a:gd name="T88" fmla="*/ 331 w 1445"/>
                <a:gd name="T89" fmla="*/ 1115 h 1343"/>
                <a:gd name="T90" fmla="*/ 293 w 1445"/>
                <a:gd name="T91" fmla="*/ 1049 h 1343"/>
                <a:gd name="T92" fmla="*/ 368 w 1445"/>
                <a:gd name="T93" fmla="*/ 859 h 1343"/>
                <a:gd name="T94" fmla="*/ 163 w 1445"/>
                <a:gd name="T95" fmla="*/ 184 h 1343"/>
                <a:gd name="T96" fmla="*/ 11 w 1445"/>
                <a:gd name="T97" fmla="*/ 78 h 1343"/>
                <a:gd name="T98" fmla="*/ 8 w 1445"/>
                <a:gd name="T99" fmla="*/ 21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5" h="1343">
                  <a:moveTo>
                    <a:pt x="1190" y="1136"/>
                  </a:moveTo>
                  <a:lnTo>
                    <a:pt x="1172" y="1138"/>
                  </a:lnTo>
                  <a:lnTo>
                    <a:pt x="1157" y="1146"/>
                  </a:lnTo>
                  <a:lnTo>
                    <a:pt x="1145" y="1158"/>
                  </a:lnTo>
                  <a:lnTo>
                    <a:pt x="1137" y="1173"/>
                  </a:lnTo>
                  <a:lnTo>
                    <a:pt x="1134" y="1191"/>
                  </a:lnTo>
                  <a:lnTo>
                    <a:pt x="1137" y="1208"/>
                  </a:lnTo>
                  <a:lnTo>
                    <a:pt x="1145" y="1223"/>
                  </a:lnTo>
                  <a:lnTo>
                    <a:pt x="1157" y="1235"/>
                  </a:lnTo>
                  <a:lnTo>
                    <a:pt x="1172" y="1243"/>
                  </a:lnTo>
                  <a:lnTo>
                    <a:pt x="1190" y="1246"/>
                  </a:lnTo>
                  <a:lnTo>
                    <a:pt x="1208" y="1243"/>
                  </a:lnTo>
                  <a:lnTo>
                    <a:pt x="1223" y="1235"/>
                  </a:lnTo>
                  <a:lnTo>
                    <a:pt x="1235" y="1223"/>
                  </a:lnTo>
                  <a:lnTo>
                    <a:pt x="1243" y="1208"/>
                  </a:lnTo>
                  <a:lnTo>
                    <a:pt x="1245" y="1191"/>
                  </a:lnTo>
                  <a:lnTo>
                    <a:pt x="1243" y="1173"/>
                  </a:lnTo>
                  <a:lnTo>
                    <a:pt x="1235" y="1158"/>
                  </a:lnTo>
                  <a:lnTo>
                    <a:pt x="1223" y="1146"/>
                  </a:lnTo>
                  <a:lnTo>
                    <a:pt x="1208" y="1138"/>
                  </a:lnTo>
                  <a:lnTo>
                    <a:pt x="1190" y="1136"/>
                  </a:lnTo>
                  <a:close/>
                  <a:moveTo>
                    <a:pt x="464" y="1136"/>
                  </a:moveTo>
                  <a:lnTo>
                    <a:pt x="447" y="1138"/>
                  </a:lnTo>
                  <a:lnTo>
                    <a:pt x="432" y="1146"/>
                  </a:lnTo>
                  <a:lnTo>
                    <a:pt x="420" y="1158"/>
                  </a:lnTo>
                  <a:lnTo>
                    <a:pt x="412" y="1173"/>
                  </a:lnTo>
                  <a:lnTo>
                    <a:pt x="409" y="1191"/>
                  </a:lnTo>
                  <a:lnTo>
                    <a:pt x="412" y="1208"/>
                  </a:lnTo>
                  <a:lnTo>
                    <a:pt x="420" y="1223"/>
                  </a:lnTo>
                  <a:lnTo>
                    <a:pt x="432" y="1235"/>
                  </a:lnTo>
                  <a:lnTo>
                    <a:pt x="447" y="1243"/>
                  </a:lnTo>
                  <a:lnTo>
                    <a:pt x="464" y="1246"/>
                  </a:lnTo>
                  <a:lnTo>
                    <a:pt x="481" y="1243"/>
                  </a:lnTo>
                  <a:lnTo>
                    <a:pt x="496" y="1235"/>
                  </a:lnTo>
                  <a:lnTo>
                    <a:pt x="508" y="1223"/>
                  </a:lnTo>
                  <a:lnTo>
                    <a:pt x="516" y="1208"/>
                  </a:lnTo>
                  <a:lnTo>
                    <a:pt x="519" y="1191"/>
                  </a:lnTo>
                  <a:lnTo>
                    <a:pt x="516" y="1173"/>
                  </a:lnTo>
                  <a:lnTo>
                    <a:pt x="508" y="1158"/>
                  </a:lnTo>
                  <a:lnTo>
                    <a:pt x="496" y="1146"/>
                  </a:lnTo>
                  <a:lnTo>
                    <a:pt x="481" y="1138"/>
                  </a:lnTo>
                  <a:lnTo>
                    <a:pt x="464" y="1136"/>
                  </a:lnTo>
                  <a:close/>
                  <a:moveTo>
                    <a:pt x="1139" y="564"/>
                  </a:moveTo>
                  <a:lnTo>
                    <a:pt x="1122" y="747"/>
                  </a:lnTo>
                  <a:lnTo>
                    <a:pt x="1175" y="740"/>
                  </a:lnTo>
                  <a:lnTo>
                    <a:pt x="1198" y="735"/>
                  </a:lnTo>
                  <a:lnTo>
                    <a:pt x="1219" y="726"/>
                  </a:lnTo>
                  <a:lnTo>
                    <a:pt x="1236" y="713"/>
                  </a:lnTo>
                  <a:lnTo>
                    <a:pt x="1251" y="696"/>
                  </a:lnTo>
                  <a:lnTo>
                    <a:pt x="1262" y="676"/>
                  </a:lnTo>
                  <a:lnTo>
                    <a:pt x="1268" y="654"/>
                  </a:lnTo>
                  <a:lnTo>
                    <a:pt x="1286" y="564"/>
                  </a:lnTo>
                  <a:lnTo>
                    <a:pt x="1139" y="564"/>
                  </a:lnTo>
                  <a:close/>
                  <a:moveTo>
                    <a:pt x="626" y="564"/>
                  </a:moveTo>
                  <a:lnTo>
                    <a:pt x="665" y="800"/>
                  </a:lnTo>
                  <a:lnTo>
                    <a:pt x="778" y="787"/>
                  </a:lnTo>
                  <a:lnTo>
                    <a:pt x="778" y="564"/>
                  </a:lnTo>
                  <a:lnTo>
                    <a:pt x="626" y="564"/>
                  </a:lnTo>
                  <a:close/>
                  <a:moveTo>
                    <a:pt x="875" y="564"/>
                  </a:moveTo>
                  <a:lnTo>
                    <a:pt x="875" y="776"/>
                  </a:lnTo>
                  <a:lnTo>
                    <a:pt x="1024" y="758"/>
                  </a:lnTo>
                  <a:lnTo>
                    <a:pt x="1042" y="564"/>
                  </a:lnTo>
                  <a:lnTo>
                    <a:pt x="875" y="564"/>
                  </a:lnTo>
                  <a:close/>
                  <a:moveTo>
                    <a:pt x="373" y="564"/>
                  </a:moveTo>
                  <a:lnTo>
                    <a:pt x="435" y="781"/>
                  </a:lnTo>
                  <a:lnTo>
                    <a:pt x="441" y="795"/>
                  </a:lnTo>
                  <a:lnTo>
                    <a:pt x="451" y="807"/>
                  </a:lnTo>
                  <a:lnTo>
                    <a:pt x="464" y="815"/>
                  </a:lnTo>
                  <a:lnTo>
                    <a:pt x="478" y="820"/>
                  </a:lnTo>
                  <a:lnTo>
                    <a:pt x="494" y="820"/>
                  </a:lnTo>
                  <a:lnTo>
                    <a:pt x="568" y="812"/>
                  </a:lnTo>
                  <a:lnTo>
                    <a:pt x="528" y="564"/>
                  </a:lnTo>
                  <a:lnTo>
                    <a:pt x="373" y="564"/>
                  </a:lnTo>
                  <a:close/>
                  <a:moveTo>
                    <a:pt x="1163" y="293"/>
                  </a:moveTo>
                  <a:lnTo>
                    <a:pt x="1147" y="467"/>
                  </a:lnTo>
                  <a:lnTo>
                    <a:pt x="1306" y="467"/>
                  </a:lnTo>
                  <a:lnTo>
                    <a:pt x="1339" y="301"/>
                  </a:lnTo>
                  <a:lnTo>
                    <a:pt x="1163" y="293"/>
                  </a:lnTo>
                  <a:close/>
                  <a:moveTo>
                    <a:pt x="875" y="280"/>
                  </a:moveTo>
                  <a:lnTo>
                    <a:pt x="875" y="467"/>
                  </a:lnTo>
                  <a:lnTo>
                    <a:pt x="1050" y="467"/>
                  </a:lnTo>
                  <a:lnTo>
                    <a:pt x="1066" y="289"/>
                  </a:lnTo>
                  <a:lnTo>
                    <a:pt x="875" y="280"/>
                  </a:lnTo>
                  <a:close/>
                  <a:moveTo>
                    <a:pt x="577" y="267"/>
                  </a:moveTo>
                  <a:lnTo>
                    <a:pt x="610" y="467"/>
                  </a:lnTo>
                  <a:lnTo>
                    <a:pt x="778" y="467"/>
                  </a:lnTo>
                  <a:lnTo>
                    <a:pt x="778" y="276"/>
                  </a:lnTo>
                  <a:lnTo>
                    <a:pt x="577" y="267"/>
                  </a:lnTo>
                  <a:close/>
                  <a:moveTo>
                    <a:pt x="284" y="253"/>
                  </a:moveTo>
                  <a:lnTo>
                    <a:pt x="344" y="467"/>
                  </a:lnTo>
                  <a:lnTo>
                    <a:pt x="512" y="467"/>
                  </a:lnTo>
                  <a:lnTo>
                    <a:pt x="478" y="262"/>
                  </a:lnTo>
                  <a:lnTo>
                    <a:pt x="284" y="253"/>
                  </a:lnTo>
                  <a:close/>
                  <a:moveTo>
                    <a:pt x="47" y="0"/>
                  </a:moveTo>
                  <a:lnTo>
                    <a:pt x="61" y="1"/>
                  </a:lnTo>
                  <a:lnTo>
                    <a:pt x="75" y="8"/>
                  </a:lnTo>
                  <a:lnTo>
                    <a:pt x="216" y="100"/>
                  </a:lnTo>
                  <a:lnTo>
                    <a:pt x="233" y="115"/>
                  </a:lnTo>
                  <a:lnTo>
                    <a:pt x="247" y="135"/>
                  </a:lnTo>
                  <a:lnTo>
                    <a:pt x="256" y="156"/>
                  </a:lnTo>
                  <a:lnTo>
                    <a:pt x="259" y="156"/>
                  </a:lnTo>
                  <a:lnTo>
                    <a:pt x="1399" y="207"/>
                  </a:lnTo>
                  <a:lnTo>
                    <a:pt x="1413" y="210"/>
                  </a:lnTo>
                  <a:lnTo>
                    <a:pt x="1425" y="216"/>
                  </a:lnTo>
                  <a:lnTo>
                    <a:pt x="1435" y="226"/>
                  </a:lnTo>
                  <a:lnTo>
                    <a:pt x="1442" y="238"/>
                  </a:lnTo>
                  <a:lnTo>
                    <a:pt x="1445" y="251"/>
                  </a:lnTo>
                  <a:lnTo>
                    <a:pt x="1444" y="265"/>
                  </a:lnTo>
                  <a:lnTo>
                    <a:pt x="1363" y="673"/>
                  </a:lnTo>
                  <a:lnTo>
                    <a:pt x="1354" y="706"/>
                  </a:lnTo>
                  <a:lnTo>
                    <a:pt x="1341" y="735"/>
                  </a:lnTo>
                  <a:lnTo>
                    <a:pt x="1323" y="761"/>
                  </a:lnTo>
                  <a:lnTo>
                    <a:pt x="1302" y="784"/>
                  </a:lnTo>
                  <a:lnTo>
                    <a:pt x="1277" y="803"/>
                  </a:lnTo>
                  <a:lnTo>
                    <a:pt x="1250" y="819"/>
                  </a:lnTo>
                  <a:lnTo>
                    <a:pt x="1220" y="830"/>
                  </a:lnTo>
                  <a:lnTo>
                    <a:pt x="1187" y="836"/>
                  </a:lnTo>
                  <a:lnTo>
                    <a:pt x="505" y="917"/>
                  </a:lnTo>
                  <a:lnTo>
                    <a:pt x="487" y="918"/>
                  </a:lnTo>
                  <a:lnTo>
                    <a:pt x="468" y="917"/>
                  </a:lnTo>
                  <a:lnTo>
                    <a:pt x="449" y="914"/>
                  </a:lnTo>
                  <a:lnTo>
                    <a:pt x="390" y="1033"/>
                  </a:lnTo>
                  <a:lnTo>
                    <a:pt x="389" y="1034"/>
                  </a:lnTo>
                  <a:lnTo>
                    <a:pt x="389" y="1035"/>
                  </a:lnTo>
                  <a:lnTo>
                    <a:pt x="390" y="1036"/>
                  </a:lnTo>
                  <a:lnTo>
                    <a:pt x="391" y="1037"/>
                  </a:lnTo>
                  <a:lnTo>
                    <a:pt x="392" y="1038"/>
                  </a:lnTo>
                  <a:lnTo>
                    <a:pt x="393" y="1038"/>
                  </a:lnTo>
                  <a:lnTo>
                    <a:pt x="1294" y="1038"/>
                  </a:lnTo>
                  <a:lnTo>
                    <a:pt x="1309" y="1040"/>
                  </a:lnTo>
                  <a:lnTo>
                    <a:pt x="1322" y="1047"/>
                  </a:lnTo>
                  <a:lnTo>
                    <a:pt x="1333" y="1058"/>
                  </a:lnTo>
                  <a:lnTo>
                    <a:pt x="1340" y="1072"/>
                  </a:lnTo>
                  <a:lnTo>
                    <a:pt x="1342" y="1087"/>
                  </a:lnTo>
                  <a:lnTo>
                    <a:pt x="1340" y="1101"/>
                  </a:lnTo>
                  <a:lnTo>
                    <a:pt x="1335" y="1113"/>
                  </a:lnTo>
                  <a:lnTo>
                    <a:pt x="1326" y="1123"/>
                  </a:lnTo>
                  <a:lnTo>
                    <a:pt x="1335" y="1144"/>
                  </a:lnTo>
                  <a:lnTo>
                    <a:pt x="1340" y="1167"/>
                  </a:lnTo>
                  <a:lnTo>
                    <a:pt x="1342" y="1191"/>
                  </a:lnTo>
                  <a:lnTo>
                    <a:pt x="1339" y="1221"/>
                  </a:lnTo>
                  <a:lnTo>
                    <a:pt x="1330" y="1249"/>
                  </a:lnTo>
                  <a:lnTo>
                    <a:pt x="1316" y="1276"/>
                  </a:lnTo>
                  <a:lnTo>
                    <a:pt x="1298" y="1299"/>
                  </a:lnTo>
                  <a:lnTo>
                    <a:pt x="1275" y="1317"/>
                  </a:lnTo>
                  <a:lnTo>
                    <a:pt x="1249" y="1331"/>
                  </a:lnTo>
                  <a:lnTo>
                    <a:pt x="1221" y="1340"/>
                  </a:lnTo>
                  <a:lnTo>
                    <a:pt x="1190" y="1343"/>
                  </a:lnTo>
                  <a:lnTo>
                    <a:pt x="1159" y="1340"/>
                  </a:lnTo>
                  <a:lnTo>
                    <a:pt x="1130" y="1331"/>
                  </a:lnTo>
                  <a:lnTo>
                    <a:pt x="1105" y="1317"/>
                  </a:lnTo>
                  <a:lnTo>
                    <a:pt x="1082" y="1299"/>
                  </a:lnTo>
                  <a:lnTo>
                    <a:pt x="1064" y="1276"/>
                  </a:lnTo>
                  <a:lnTo>
                    <a:pt x="1050" y="1249"/>
                  </a:lnTo>
                  <a:lnTo>
                    <a:pt x="1041" y="1221"/>
                  </a:lnTo>
                  <a:lnTo>
                    <a:pt x="1038" y="1191"/>
                  </a:lnTo>
                  <a:lnTo>
                    <a:pt x="1040" y="1162"/>
                  </a:lnTo>
                  <a:lnTo>
                    <a:pt x="1048" y="1136"/>
                  </a:lnTo>
                  <a:lnTo>
                    <a:pt x="605" y="1136"/>
                  </a:lnTo>
                  <a:lnTo>
                    <a:pt x="613" y="1162"/>
                  </a:lnTo>
                  <a:lnTo>
                    <a:pt x="616" y="1191"/>
                  </a:lnTo>
                  <a:lnTo>
                    <a:pt x="613" y="1221"/>
                  </a:lnTo>
                  <a:lnTo>
                    <a:pt x="604" y="1249"/>
                  </a:lnTo>
                  <a:lnTo>
                    <a:pt x="590" y="1276"/>
                  </a:lnTo>
                  <a:lnTo>
                    <a:pt x="571" y="1299"/>
                  </a:lnTo>
                  <a:lnTo>
                    <a:pt x="549" y="1317"/>
                  </a:lnTo>
                  <a:lnTo>
                    <a:pt x="523" y="1331"/>
                  </a:lnTo>
                  <a:lnTo>
                    <a:pt x="495" y="1340"/>
                  </a:lnTo>
                  <a:lnTo>
                    <a:pt x="464" y="1343"/>
                  </a:lnTo>
                  <a:lnTo>
                    <a:pt x="433" y="1340"/>
                  </a:lnTo>
                  <a:lnTo>
                    <a:pt x="405" y="1331"/>
                  </a:lnTo>
                  <a:lnTo>
                    <a:pt x="379" y="1317"/>
                  </a:lnTo>
                  <a:lnTo>
                    <a:pt x="356" y="1299"/>
                  </a:lnTo>
                  <a:lnTo>
                    <a:pt x="337" y="1276"/>
                  </a:lnTo>
                  <a:lnTo>
                    <a:pt x="323" y="1249"/>
                  </a:lnTo>
                  <a:lnTo>
                    <a:pt x="314" y="1221"/>
                  </a:lnTo>
                  <a:lnTo>
                    <a:pt x="311" y="1191"/>
                  </a:lnTo>
                  <a:lnTo>
                    <a:pt x="314" y="1164"/>
                  </a:lnTo>
                  <a:lnTo>
                    <a:pt x="321" y="1139"/>
                  </a:lnTo>
                  <a:lnTo>
                    <a:pt x="331" y="1115"/>
                  </a:lnTo>
                  <a:lnTo>
                    <a:pt x="318" y="1103"/>
                  </a:lnTo>
                  <a:lnTo>
                    <a:pt x="307" y="1088"/>
                  </a:lnTo>
                  <a:lnTo>
                    <a:pt x="298" y="1070"/>
                  </a:lnTo>
                  <a:lnTo>
                    <a:pt x="293" y="1049"/>
                  </a:lnTo>
                  <a:lnTo>
                    <a:pt x="292" y="1029"/>
                  </a:lnTo>
                  <a:lnTo>
                    <a:pt x="295" y="1009"/>
                  </a:lnTo>
                  <a:lnTo>
                    <a:pt x="302" y="990"/>
                  </a:lnTo>
                  <a:lnTo>
                    <a:pt x="368" y="859"/>
                  </a:lnTo>
                  <a:lnTo>
                    <a:pt x="356" y="843"/>
                  </a:lnTo>
                  <a:lnTo>
                    <a:pt x="347" y="826"/>
                  </a:lnTo>
                  <a:lnTo>
                    <a:pt x="341" y="807"/>
                  </a:lnTo>
                  <a:lnTo>
                    <a:pt x="163" y="184"/>
                  </a:lnTo>
                  <a:lnTo>
                    <a:pt x="163" y="183"/>
                  </a:lnTo>
                  <a:lnTo>
                    <a:pt x="162" y="182"/>
                  </a:lnTo>
                  <a:lnTo>
                    <a:pt x="22" y="88"/>
                  </a:lnTo>
                  <a:lnTo>
                    <a:pt x="11" y="78"/>
                  </a:lnTo>
                  <a:lnTo>
                    <a:pt x="3" y="64"/>
                  </a:lnTo>
                  <a:lnTo>
                    <a:pt x="0" y="50"/>
                  </a:lnTo>
                  <a:lnTo>
                    <a:pt x="2" y="35"/>
                  </a:lnTo>
                  <a:lnTo>
                    <a:pt x="8" y="21"/>
                  </a:lnTo>
                  <a:lnTo>
                    <a:pt x="19" y="10"/>
                  </a:lnTo>
                  <a:lnTo>
                    <a:pt x="32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63F8716-5E54-4E48-A588-14F943BC1F35}"/>
              </a:ext>
            </a:extLst>
          </p:cNvPr>
          <p:cNvGrpSpPr/>
          <p:nvPr/>
        </p:nvGrpSpPr>
        <p:grpSpPr>
          <a:xfrm>
            <a:off x="4288283" y="1720273"/>
            <a:ext cx="553794" cy="553796"/>
            <a:chOff x="4576763" y="4792663"/>
            <a:chExt cx="700087" cy="700088"/>
          </a:xfrm>
          <a:solidFill>
            <a:schemeClr val="bg1"/>
          </a:solidFill>
        </p:grpSpPr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82AA2884-1EA7-4458-8AE0-D50D7D311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5265738"/>
              <a:ext cx="26987" cy="26988"/>
            </a:xfrm>
            <a:custGeom>
              <a:avLst/>
              <a:gdLst>
                <a:gd name="T0" fmla="*/ 68 w 137"/>
                <a:gd name="T1" fmla="*/ 0 h 137"/>
                <a:gd name="T2" fmla="*/ 86 w 137"/>
                <a:gd name="T3" fmla="*/ 2 h 137"/>
                <a:gd name="T4" fmla="*/ 102 w 137"/>
                <a:gd name="T5" fmla="*/ 8 h 137"/>
                <a:gd name="T6" fmla="*/ 116 w 137"/>
                <a:gd name="T7" fmla="*/ 20 h 137"/>
                <a:gd name="T8" fmla="*/ 127 w 137"/>
                <a:gd name="T9" fmla="*/ 34 h 137"/>
                <a:gd name="T10" fmla="*/ 135 w 137"/>
                <a:gd name="T11" fmla="*/ 50 h 137"/>
                <a:gd name="T12" fmla="*/ 137 w 137"/>
                <a:gd name="T13" fmla="*/ 69 h 137"/>
                <a:gd name="T14" fmla="*/ 135 w 137"/>
                <a:gd name="T15" fmla="*/ 87 h 137"/>
                <a:gd name="T16" fmla="*/ 127 w 137"/>
                <a:gd name="T17" fmla="*/ 103 h 137"/>
                <a:gd name="T18" fmla="*/ 116 w 137"/>
                <a:gd name="T19" fmla="*/ 117 h 137"/>
                <a:gd name="T20" fmla="*/ 102 w 137"/>
                <a:gd name="T21" fmla="*/ 127 h 137"/>
                <a:gd name="T22" fmla="*/ 86 w 137"/>
                <a:gd name="T23" fmla="*/ 135 h 137"/>
                <a:gd name="T24" fmla="*/ 68 w 137"/>
                <a:gd name="T25" fmla="*/ 137 h 137"/>
                <a:gd name="T26" fmla="*/ 50 w 137"/>
                <a:gd name="T27" fmla="*/ 135 h 137"/>
                <a:gd name="T28" fmla="*/ 33 w 137"/>
                <a:gd name="T29" fmla="*/ 127 h 137"/>
                <a:gd name="T30" fmla="*/ 19 w 137"/>
                <a:gd name="T31" fmla="*/ 117 h 137"/>
                <a:gd name="T32" fmla="*/ 8 w 137"/>
                <a:gd name="T33" fmla="*/ 103 h 137"/>
                <a:gd name="T34" fmla="*/ 2 w 137"/>
                <a:gd name="T35" fmla="*/ 87 h 137"/>
                <a:gd name="T36" fmla="*/ 0 w 137"/>
                <a:gd name="T37" fmla="*/ 69 h 137"/>
                <a:gd name="T38" fmla="*/ 2 w 137"/>
                <a:gd name="T39" fmla="*/ 50 h 137"/>
                <a:gd name="T40" fmla="*/ 8 w 137"/>
                <a:gd name="T41" fmla="*/ 34 h 137"/>
                <a:gd name="T42" fmla="*/ 19 w 137"/>
                <a:gd name="T43" fmla="*/ 20 h 137"/>
                <a:gd name="T44" fmla="*/ 33 w 137"/>
                <a:gd name="T45" fmla="*/ 8 h 137"/>
                <a:gd name="T46" fmla="*/ 50 w 137"/>
                <a:gd name="T47" fmla="*/ 2 h 137"/>
                <a:gd name="T48" fmla="*/ 68 w 137"/>
                <a:gd name="T4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137">
                  <a:moveTo>
                    <a:pt x="68" y="0"/>
                  </a:moveTo>
                  <a:lnTo>
                    <a:pt x="86" y="2"/>
                  </a:lnTo>
                  <a:lnTo>
                    <a:pt x="102" y="8"/>
                  </a:lnTo>
                  <a:lnTo>
                    <a:pt x="116" y="20"/>
                  </a:lnTo>
                  <a:lnTo>
                    <a:pt x="127" y="34"/>
                  </a:lnTo>
                  <a:lnTo>
                    <a:pt x="135" y="50"/>
                  </a:lnTo>
                  <a:lnTo>
                    <a:pt x="137" y="69"/>
                  </a:lnTo>
                  <a:lnTo>
                    <a:pt x="135" y="87"/>
                  </a:lnTo>
                  <a:lnTo>
                    <a:pt x="127" y="103"/>
                  </a:lnTo>
                  <a:lnTo>
                    <a:pt x="116" y="117"/>
                  </a:lnTo>
                  <a:lnTo>
                    <a:pt x="102" y="127"/>
                  </a:lnTo>
                  <a:lnTo>
                    <a:pt x="86" y="135"/>
                  </a:lnTo>
                  <a:lnTo>
                    <a:pt x="68" y="137"/>
                  </a:lnTo>
                  <a:lnTo>
                    <a:pt x="50" y="135"/>
                  </a:lnTo>
                  <a:lnTo>
                    <a:pt x="33" y="127"/>
                  </a:lnTo>
                  <a:lnTo>
                    <a:pt x="19" y="117"/>
                  </a:lnTo>
                  <a:lnTo>
                    <a:pt x="8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3" y="8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70C943EB-74F2-4B91-938C-F458D0D6B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6763" y="4792663"/>
              <a:ext cx="700087" cy="700088"/>
            </a:xfrm>
            <a:custGeom>
              <a:avLst/>
              <a:gdLst>
                <a:gd name="T0" fmla="*/ 1183 w 3526"/>
                <a:gd name="T1" fmla="*/ 3334 h 3525"/>
                <a:gd name="T2" fmla="*/ 2296 w 3526"/>
                <a:gd name="T3" fmla="*/ 3289 h 3525"/>
                <a:gd name="T4" fmla="*/ 1556 w 3526"/>
                <a:gd name="T5" fmla="*/ 3113 h 3525"/>
                <a:gd name="T6" fmla="*/ 151 w 3526"/>
                <a:gd name="T7" fmla="*/ 2523 h 3525"/>
                <a:gd name="T8" fmla="*/ 344 w 3526"/>
                <a:gd name="T9" fmla="*/ 2658 h 3525"/>
                <a:gd name="T10" fmla="*/ 3360 w 3526"/>
                <a:gd name="T11" fmla="*/ 2555 h 3525"/>
                <a:gd name="T12" fmla="*/ 1625 w 3526"/>
                <a:gd name="T13" fmla="*/ 2107 h 3525"/>
                <a:gd name="T14" fmla="*/ 1660 w 3526"/>
                <a:gd name="T15" fmla="*/ 1544 h 3525"/>
                <a:gd name="T16" fmla="*/ 1880 w 3526"/>
                <a:gd name="T17" fmla="*/ 1674 h 3525"/>
                <a:gd name="T18" fmla="*/ 1774 w 3526"/>
                <a:gd name="T19" fmla="*/ 1414 h 3525"/>
                <a:gd name="T20" fmla="*/ 867 w 3526"/>
                <a:gd name="T21" fmla="*/ 1143 h 3525"/>
                <a:gd name="T22" fmla="*/ 635 w 3526"/>
                <a:gd name="T23" fmla="*/ 1006 h 3525"/>
                <a:gd name="T24" fmla="*/ 1567 w 3526"/>
                <a:gd name="T25" fmla="*/ 1066 h 3525"/>
                <a:gd name="T26" fmla="*/ 1675 w 3526"/>
                <a:gd name="T27" fmla="*/ 1251 h 3525"/>
                <a:gd name="T28" fmla="*/ 1901 w 3526"/>
                <a:gd name="T29" fmla="*/ 1234 h 3525"/>
                <a:gd name="T30" fmla="*/ 1978 w 3526"/>
                <a:gd name="T31" fmla="*/ 1032 h 3525"/>
                <a:gd name="T32" fmla="*/ 2933 w 3526"/>
                <a:gd name="T33" fmla="*/ 1969 h 3525"/>
                <a:gd name="T34" fmla="*/ 2796 w 3526"/>
                <a:gd name="T35" fmla="*/ 1901 h 3525"/>
                <a:gd name="T36" fmla="*/ 2933 w 3526"/>
                <a:gd name="T37" fmla="*/ 1832 h 3525"/>
                <a:gd name="T38" fmla="*/ 2798 w 3526"/>
                <a:gd name="T39" fmla="*/ 1506 h 3525"/>
                <a:gd name="T40" fmla="*/ 2864 w 3526"/>
                <a:gd name="T41" fmla="*/ 1418 h 3525"/>
                <a:gd name="T42" fmla="*/ 2805 w 3526"/>
                <a:gd name="T43" fmla="*/ 1178 h 3525"/>
                <a:gd name="T44" fmla="*/ 2846 w 3526"/>
                <a:gd name="T45" fmla="*/ 1077 h 3525"/>
                <a:gd name="T46" fmla="*/ 2816 w 3526"/>
                <a:gd name="T47" fmla="*/ 848 h 3525"/>
                <a:gd name="T48" fmla="*/ 2830 w 3526"/>
                <a:gd name="T49" fmla="*/ 740 h 3525"/>
                <a:gd name="T50" fmla="*/ 308 w 3526"/>
                <a:gd name="T51" fmla="*/ 142 h 3525"/>
                <a:gd name="T52" fmla="*/ 141 w 3526"/>
                <a:gd name="T53" fmla="*/ 308 h 3525"/>
                <a:gd name="T54" fmla="*/ 462 w 3526"/>
                <a:gd name="T55" fmla="*/ 1044 h 3525"/>
                <a:gd name="T56" fmla="*/ 835 w 3526"/>
                <a:gd name="T57" fmla="*/ 465 h 3525"/>
                <a:gd name="T58" fmla="*/ 1143 w 3526"/>
                <a:gd name="T59" fmla="*/ 2107 h 3525"/>
                <a:gd name="T60" fmla="*/ 1516 w 3526"/>
                <a:gd name="T61" fmla="*/ 1597 h 3525"/>
                <a:gd name="T62" fmla="*/ 1521 w 3526"/>
                <a:gd name="T63" fmla="*/ 1304 h 3525"/>
                <a:gd name="T64" fmla="*/ 1430 w 3526"/>
                <a:gd name="T65" fmla="*/ 1050 h 3525"/>
                <a:gd name="T66" fmla="*/ 1740 w 3526"/>
                <a:gd name="T67" fmla="*/ 459 h 3525"/>
                <a:gd name="T68" fmla="*/ 2072 w 3526"/>
                <a:gd name="T69" fmla="*/ 897 h 3525"/>
                <a:gd name="T70" fmla="*/ 2101 w 3526"/>
                <a:gd name="T71" fmla="*/ 1179 h 3525"/>
                <a:gd name="T72" fmla="*/ 1989 w 3526"/>
                <a:gd name="T73" fmla="*/ 1409 h 3525"/>
                <a:gd name="T74" fmla="*/ 2028 w 3526"/>
                <a:gd name="T75" fmla="*/ 1816 h 3525"/>
                <a:gd name="T76" fmla="*/ 2392 w 3526"/>
                <a:gd name="T77" fmla="*/ 489 h 3525"/>
                <a:gd name="T78" fmla="*/ 3037 w 3526"/>
                <a:gd name="T79" fmla="*/ 464 h 3525"/>
                <a:gd name="T80" fmla="*/ 3387 w 3526"/>
                <a:gd name="T81" fmla="*/ 344 h 3525"/>
                <a:gd name="T82" fmla="*/ 3253 w 3526"/>
                <a:gd name="T83" fmla="*/ 151 h 3525"/>
                <a:gd name="T84" fmla="*/ 3273 w 3526"/>
                <a:gd name="T85" fmla="*/ 13 h 3525"/>
                <a:gd name="T86" fmla="*/ 3499 w 3526"/>
                <a:gd name="T87" fmla="*/ 210 h 3525"/>
                <a:gd name="T88" fmla="*/ 3499 w 3526"/>
                <a:gd name="T89" fmla="*/ 2585 h 3525"/>
                <a:gd name="T90" fmla="*/ 3273 w 3526"/>
                <a:gd name="T91" fmla="*/ 2784 h 3525"/>
                <a:gd name="T92" fmla="*/ 2267 w 3526"/>
                <a:gd name="T93" fmla="*/ 3125 h 3525"/>
                <a:gd name="T94" fmla="*/ 2493 w 3526"/>
                <a:gd name="T95" fmla="*/ 3323 h 3525"/>
                <a:gd name="T96" fmla="*/ 2486 w 3526"/>
                <a:gd name="T97" fmla="*/ 3516 h 3525"/>
                <a:gd name="T98" fmla="*/ 1015 w 3526"/>
                <a:gd name="T99" fmla="*/ 3491 h 3525"/>
                <a:gd name="T100" fmla="*/ 1076 w 3526"/>
                <a:gd name="T101" fmla="*/ 3248 h 3525"/>
                <a:gd name="T102" fmla="*/ 1350 w 3526"/>
                <a:gd name="T103" fmla="*/ 3113 h 3525"/>
                <a:gd name="T104" fmla="*/ 170 w 3526"/>
                <a:gd name="T105" fmla="*/ 2748 h 3525"/>
                <a:gd name="T106" fmla="*/ 3 w 3526"/>
                <a:gd name="T107" fmla="*/ 2498 h 3525"/>
                <a:gd name="T108" fmla="*/ 72 w 3526"/>
                <a:gd name="T109" fmla="*/ 134 h 3525"/>
                <a:gd name="T110" fmla="*/ 344 w 3526"/>
                <a:gd name="T111" fmla="*/ 0 h 3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26" h="3525">
                  <a:moveTo>
                    <a:pt x="1350" y="3250"/>
                  </a:moveTo>
                  <a:lnTo>
                    <a:pt x="1317" y="3252"/>
                  </a:lnTo>
                  <a:lnTo>
                    <a:pt x="1285" y="3260"/>
                  </a:lnTo>
                  <a:lnTo>
                    <a:pt x="1256" y="3273"/>
                  </a:lnTo>
                  <a:lnTo>
                    <a:pt x="1228" y="3290"/>
                  </a:lnTo>
                  <a:lnTo>
                    <a:pt x="1204" y="3311"/>
                  </a:lnTo>
                  <a:lnTo>
                    <a:pt x="1183" y="3334"/>
                  </a:lnTo>
                  <a:lnTo>
                    <a:pt x="1167" y="3360"/>
                  </a:lnTo>
                  <a:lnTo>
                    <a:pt x="1154" y="3388"/>
                  </a:lnTo>
                  <a:lnTo>
                    <a:pt x="2370" y="3388"/>
                  </a:lnTo>
                  <a:lnTo>
                    <a:pt x="2358" y="3359"/>
                  </a:lnTo>
                  <a:lnTo>
                    <a:pt x="2341" y="3333"/>
                  </a:lnTo>
                  <a:lnTo>
                    <a:pt x="2320" y="3309"/>
                  </a:lnTo>
                  <a:lnTo>
                    <a:pt x="2296" y="3289"/>
                  </a:lnTo>
                  <a:lnTo>
                    <a:pt x="2269" y="3273"/>
                  </a:lnTo>
                  <a:lnTo>
                    <a:pt x="2240" y="3261"/>
                  </a:lnTo>
                  <a:lnTo>
                    <a:pt x="2209" y="3253"/>
                  </a:lnTo>
                  <a:lnTo>
                    <a:pt x="2176" y="3250"/>
                  </a:lnTo>
                  <a:lnTo>
                    <a:pt x="1350" y="3250"/>
                  </a:lnTo>
                  <a:close/>
                  <a:moveTo>
                    <a:pt x="1556" y="2796"/>
                  </a:moveTo>
                  <a:lnTo>
                    <a:pt x="1556" y="3113"/>
                  </a:lnTo>
                  <a:lnTo>
                    <a:pt x="1969" y="3113"/>
                  </a:lnTo>
                  <a:lnTo>
                    <a:pt x="1969" y="2796"/>
                  </a:lnTo>
                  <a:lnTo>
                    <a:pt x="1556" y="2796"/>
                  </a:lnTo>
                  <a:close/>
                  <a:moveTo>
                    <a:pt x="137" y="2245"/>
                  </a:moveTo>
                  <a:lnTo>
                    <a:pt x="137" y="2452"/>
                  </a:lnTo>
                  <a:lnTo>
                    <a:pt x="141" y="2489"/>
                  </a:lnTo>
                  <a:lnTo>
                    <a:pt x="151" y="2523"/>
                  </a:lnTo>
                  <a:lnTo>
                    <a:pt x="166" y="2555"/>
                  </a:lnTo>
                  <a:lnTo>
                    <a:pt x="186" y="2584"/>
                  </a:lnTo>
                  <a:lnTo>
                    <a:pt x="211" y="2609"/>
                  </a:lnTo>
                  <a:lnTo>
                    <a:pt x="240" y="2629"/>
                  </a:lnTo>
                  <a:lnTo>
                    <a:pt x="272" y="2646"/>
                  </a:lnTo>
                  <a:lnTo>
                    <a:pt x="308" y="2655"/>
                  </a:lnTo>
                  <a:lnTo>
                    <a:pt x="344" y="2658"/>
                  </a:lnTo>
                  <a:lnTo>
                    <a:pt x="3182" y="2658"/>
                  </a:lnTo>
                  <a:lnTo>
                    <a:pt x="3218" y="2655"/>
                  </a:lnTo>
                  <a:lnTo>
                    <a:pt x="3253" y="2646"/>
                  </a:lnTo>
                  <a:lnTo>
                    <a:pt x="3286" y="2629"/>
                  </a:lnTo>
                  <a:lnTo>
                    <a:pt x="3315" y="2609"/>
                  </a:lnTo>
                  <a:lnTo>
                    <a:pt x="3339" y="2584"/>
                  </a:lnTo>
                  <a:lnTo>
                    <a:pt x="3360" y="2555"/>
                  </a:lnTo>
                  <a:lnTo>
                    <a:pt x="3375" y="2523"/>
                  </a:lnTo>
                  <a:lnTo>
                    <a:pt x="3384" y="2489"/>
                  </a:lnTo>
                  <a:lnTo>
                    <a:pt x="3387" y="2452"/>
                  </a:lnTo>
                  <a:lnTo>
                    <a:pt x="3387" y="2245"/>
                  </a:lnTo>
                  <a:lnTo>
                    <a:pt x="137" y="2245"/>
                  </a:lnTo>
                  <a:close/>
                  <a:moveTo>
                    <a:pt x="1628" y="1969"/>
                  </a:moveTo>
                  <a:lnTo>
                    <a:pt x="1625" y="2107"/>
                  </a:lnTo>
                  <a:lnTo>
                    <a:pt x="1901" y="2107"/>
                  </a:lnTo>
                  <a:lnTo>
                    <a:pt x="1897" y="1969"/>
                  </a:lnTo>
                  <a:lnTo>
                    <a:pt x="1628" y="1969"/>
                  </a:lnTo>
                  <a:close/>
                  <a:moveTo>
                    <a:pt x="1680" y="1401"/>
                  </a:moveTo>
                  <a:lnTo>
                    <a:pt x="1673" y="1441"/>
                  </a:lnTo>
                  <a:lnTo>
                    <a:pt x="1667" y="1488"/>
                  </a:lnTo>
                  <a:lnTo>
                    <a:pt x="1660" y="1544"/>
                  </a:lnTo>
                  <a:lnTo>
                    <a:pt x="1653" y="1605"/>
                  </a:lnTo>
                  <a:lnTo>
                    <a:pt x="1647" y="1674"/>
                  </a:lnTo>
                  <a:lnTo>
                    <a:pt x="1640" y="1749"/>
                  </a:lnTo>
                  <a:lnTo>
                    <a:pt x="1635" y="1832"/>
                  </a:lnTo>
                  <a:lnTo>
                    <a:pt x="1891" y="1832"/>
                  </a:lnTo>
                  <a:lnTo>
                    <a:pt x="1886" y="1749"/>
                  </a:lnTo>
                  <a:lnTo>
                    <a:pt x="1880" y="1674"/>
                  </a:lnTo>
                  <a:lnTo>
                    <a:pt x="1874" y="1606"/>
                  </a:lnTo>
                  <a:lnTo>
                    <a:pt x="1867" y="1545"/>
                  </a:lnTo>
                  <a:lnTo>
                    <a:pt x="1861" y="1491"/>
                  </a:lnTo>
                  <a:lnTo>
                    <a:pt x="1855" y="1445"/>
                  </a:lnTo>
                  <a:lnTo>
                    <a:pt x="1848" y="1405"/>
                  </a:lnTo>
                  <a:lnTo>
                    <a:pt x="1812" y="1412"/>
                  </a:lnTo>
                  <a:lnTo>
                    <a:pt x="1774" y="1414"/>
                  </a:lnTo>
                  <a:lnTo>
                    <a:pt x="1726" y="1411"/>
                  </a:lnTo>
                  <a:lnTo>
                    <a:pt x="1680" y="1401"/>
                  </a:lnTo>
                  <a:close/>
                  <a:moveTo>
                    <a:pt x="867" y="1143"/>
                  </a:moveTo>
                  <a:lnTo>
                    <a:pt x="867" y="2107"/>
                  </a:lnTo>
                  <a:lnTo>
                    <a:pt x="1005" y="2107"/>
                  </a:lnTo>
                  <a:lnTo>
                    <a:pt x="1005" y="1143"/>
                  </a:lnTo>
                  <a:lnTo>
                    <a:pt x="867" y="1143"/>
                  </a:lnTo>
                  <a:close/>
                  <a:moveTo>
                    <a:pt x="592" y="1143"/>
                  </a:moveTo>
                  <a:lnTo>
                    <a:pt x="592" y="2107"/>
                  </a:lnTo>
                  <a:lnTo>
                    <a:pt x="730" y="2107"/>
                  </a:lnTo>
                  <a:lnTo>
                    <a:pt x="730" y="1143"/>
                  </a:lnTo>
                  <a:lnTo>
                    <a:pt x="592" y="1143"/>
                  </a:lnTo>
                  <a:close/>
                  <a:moveTo>
                    <a:pt x="799" y="678"/>
                  </a:moveTo>
                  <a:lnTo>
                    <a:pt x="635" y="1006"/>
                  </a:lnTo>
                  <a:lnTo>
                    <a:pt x="963" y="1006"/>
                  </a:lnTo>
                  <a:lnTo>
                    <a:pt x="799" y="678"/>
                  </a:lnTo>
                  <a:close/>
                  <a:moveTo>
                    <a:pt x="1774" y="656"/>
                  </a:moveTo>
                  <a:lnTo>
                    <a:pt x="1595" y="967"/>
                  </a:lnTo>
                  <a:lnTo>
                    <a:pt x="1580" y="999"/>
                  </a:lnTo>
                  <a:lnTo>
                    <a:pt x="1570" y="1032"/>
                  </a:lnTo>
                  <a:lnTo>
                    <a:pt x="1567" y="1066"/>
                  </a:lnTo>
                  <a:lnTo>
                    <a:pt x="1569" y="1098"/>
                  </a:lnTo>
                  <a:lnTo>
                    <a:pt x="1577" y="1129"/>
                  </a:lnTo>
                  <a:lnTo>
                    <a:pt x="1589" y="1159"/>
                  </a:lnTo>
                  <a:lnTo>
                    <a:pt x="1605" y="1187"/>
                  </a:lnTo>
                  <a:lnTo>
                    <a:pt x="1624" y="1211"/>
                  </a:lnTo>
                  <a:lnTo>
                    <a:pt x="1649" y="1234"/>
                  </a:lnTo>
                  <a:lnTo>
                    <a:pt x="1675" y="1251"/>
                  </a:lnTo>
                  <a:lnTo>
                    <a:pt x="1706" y="1265"/>
                  </a:lnTo>
                  <a:lnTo>
                    <a:pt x="1739" y="1274"/>
                  </a:lnTo>
                  <a:lnTo>
                    <a:pt x="1774" y="1277"/>
                  </a:lnTo>
                  <a:lnTo>
                    <a:pt x="1809" y="1274"/>
                  </a:lnTo>
                  <a:lnTo>
                    <a:pt x="1843" y="1265"/>
                  </a:lnTo>
                  <a:lnTo>
                    <a:pt x="1873" y="1251"/>
                  </a:lnTo>
                  <a:lnTo>
                    <a:pt x="1901" y="1234"/>
                  </a:lnTo>
                  <a:lnTo>
                    <a:pt x="1924" y="1211"/>
                  </a:lnTo>
                  <a:lnTo>
                    <a:pt x="1945" y="1187"/>
                  </a:lnTo>
                  <a:lnTo>
                    <a:pt x="1961" y="1159"/>
                  </a:lnTo>
                  <a:lnTo>
                    <a:pt x="1972" y="1129"/>
                  </a:lnTo>
                  <a:lnTo>
                    <a:pt x="1979" y="1098"/>
                  </a:lnTo>
                  <a:lnTo>
                    <a:pt x="1981" y="1065"/>
                  </a:lnTo>
                  <a:lnTo>
                    <a:pt x="1978" y="1032"/>
                  </a:lnTo>
                  <a:lnTo>
                    <a:pt x="1968" y="999"/>
                  </a:lnTo>
                  <a:lnTo>
                    <a:pt x="1953" y="967"/>
                  </a:lnTo>
                  <a:lnTo>
                    <a:pt x="1774" y="656"/>
                  </a:lnTo>
                  <a:close/>
                  <a:moveTo>
                    <a:pt x="2520" y="593"/>
                  </a:moveTo>
                  <a:lnTo>
                    <a:pt x="2520" y="2107"/>
                  </a:lnTo>
                  <a:lnTo>
                    <a:pt x="2933" y="2107"/>
                  </a:lnTo>
                  <a:lnTo>
                    <a:pt x="2933" y="1969"/>
                  </a:lnTo>
                  <a:lnTo>
                    <a:pt x="2864" y="1969"/>
                  </a:lnTo>
                  <a:lnTo>
                    <a:pt x="2846" y="1967"/>
                  </a:lnTo>
                  <a:lnTo>
                    <a:pt x="2830" y="1961"/>
                  </a:lnTo>
                  <a:lnTo>
                    <a:pt x="2816" y="1949"/>
                  </a:lnTo>
                  <a:lnTo>
                    <a:pt x="2805" y="1935"/>
                  </a:lnTo>
                  <a:lnTo>
                    <a:pt x="2798" y="1919"/>
                  </a:lnTo>
                  <a:lnTo>
                    <a:pt x="2796" y="1901"/>
                  </a:lnTo>
                  <a:lnTo>
                    <a:pt x="2798" y="1882"/>
                  </a:lnTo>
                  <a:lnTo>
                    <a:pt x="2805" y="1866"/>
                  </a:lnTo>
                  <a:lnTo>
                    <a:pt x="2816" y="1852"/>
                  </a:lnTo>
                  <a:lnTo>
                    <a:pt x="2830" y="1842"/>
                  </a:lnTo>
                  <a:lnTo>
                    <a:pt x="2846" y="1834"/>
                  </a:lnTo>
                  <a:lnTo>
                    <a:pt x="2864" y="1832"/>
                  </a:lnTo>
                  <a:lnTo>
                    <a:pt x="2933" y="1832"/>
                  </a:lnTo>
                  <a:lnTo>
                    <a:pt x="2933" y="1557"/>
                  </a:lnTo>
                  <a:lnTo>
                    <a:pt x="2864" y="1557"/>
                  </a:lnTo>
                  <a:lnTo>
                    <a:pt x="2846" y="1554"/>
                  </a:lnTo>
                  <a:lnTo>
                    <a:pt x="2830" y="1547"/>
                  </a:lnTo>
                  <a:lnTo>
                    <a:pt x="2816" y="1536"/>
                  </a:lnTo>
                  <a:lnTo>
                    <a:pt x="2805" y="1522"/>
                  </a:lnTo>
                  <a:lnTo>
                    <a:pt x="2798" y="1506"/>
                  </a:lnTo>
                  <a:lnTo>
                    <a:pt x="2796" y="1488"/>
                  </a:lnTo>
                  <a:lnTo>
                    <a:pt x="2798" y="1470"/>
                  </a:lnTo>
                  <a:lnTo>
                    <a:pt x="2805" y="1453"/>
                  </a:lnTo>
                  <a:lnTo>
                    <a:pt x="2816" y="1439"/>
                  </a:lnTo>
                  <a:lnTo>
                    <a:pt x="2830" y="1428"/>
                  </a:lnTo>
                  <a:lnTo>
                    <a:pt x="2846" y="1421"/>
                  </a:lnTo>
                  <a:lnTo>
                    <a:pt x="2864" y="1418"/>
                  </a:lnTo>
                  <a:lnTo>
                    <a:pt x="2933" y="1418"/>
                  </a:lnTo>
                  <a:lnTo>
                    <a:pt x="2933" y="1212"/>
                  </a:lnTo>
                  <a:lnTo>
                    <a:pt x="2864" y="1212"/>
                  </a:lnTo>
                  <a:lnTo>
                    <a:pt x="2846" y="1209"/>
                  </a:lnTo>
                  <a:lnTo>
                    <a:pt x="2830" y="1203"/>
                  </a:lnTo>
                  <a:lnTo>
                    <a:pt x="2816" y="1192"/>
                  </a:lnTo>
                  <a:lnTo>
                    <a:pt x="2805" y="1178"/>
                  </a:lnTo>
                  <a:lnTo>
                    <a:pt x="2798" y="1162"/>
                  </a:lnTo>
                  <a:lnTo>
                    <a:pt x="2796" y="1143"/>
                  </a:lnTo>
                  <a:lnTo>
                    <a:pt x="2798" y="1125"/>
                  </a:lnTo>
                  <a:lnTo>
                    <a:pt x="2805" y="1108"/>
                  </a:lnTo>
                  <a:lnTo>
                    <a:pt x="2816" y="1095"/>
                  </a:lnTo>
                  <a:lnTo>
                    <a:pt x="2830" y="1084"/>
                  </a:lnTo>
                  <a:lnTo>
                    <a:pt x="2846" y="1077"/>
                  </a:lnTo>
                  <a:lnTo>
                    <a:pt x="2864" y="1074"/>
                  </a:lnTo>
                  <a:lnTo>
                    <a:pt x="2933" y="1074"/>
                  </a:lnTo>
                  <a:lnTo>
                    <a:pt x="2933" y="868"/>
                  </a:lnTo>
                  <a:lnTo>
                    <a:pt x="2864" y="868"/>
                  </a:lnTo>
                  <a:lnTo>
                    <a:pt x="2846" y="865"/>
                  </a:lnTo>
                  <a:lnTo>
                    <a:pt x="2830" y="859"/>
                  </a:lnTo>
                  <a:lnTo>
                    <a:pt x="2816" y="848"/>
                  </a:lnTo>
                  <a:lnTo>
                    <a:pt x="2805" y="834"/>
                  </a:lnTo>
                  <a:lnTo>
                    <a:pt x="2798" y="817"/>
                  </a:lnTo>
                  <a:lnTo>
                    <a:pt x="2796" y="799"/>
                  </a:lnTo>
                  <a:lnTo>
                    <a:pt x="2798" y="781"/>
                  </a:lnTo>
                  <a:lnTo>
                    <a:pt x="2805" y="764"/>
                  </a:lnTo>
                  <a:lnTo>
                    <a:pt x="2816" y="751"/>
                  </a:lnTo>
                  <a:lnTo>
                    <a:pt x="2830" y="740"/>
                  </a:lnTo>
                  <a:lnTo>
                    <a:pt x="2846" y="732"/>
                  </a:lnTo>
                  <a:lnTo>
                    <a:pt x="2864" y="730"/>
                  </a:lnTo>
                  <a:lnTo>
                    <a:pt x="2933" y="730"/>
                  </a:lnTo>
                  <a:lnTo>
                    <a:pt x="2933" y="593"/>
                  </a:lnTo>
                  <a:lnTo>
                    <a:pt x="2520" y="593"/>
                  </a:lnTo>
                  <a:close/>
                  <a:moveTo>
                    <a:pt x="344" y="138"/>
                  </a:moveTo>
                  <a:lnTo>
                    <a:pt x="308" y="142"/>
                  </a:lnTo>
                  <a:lnTo>
                    <a:pt x="272" y="151"/>
                  </a:lnTo>
                  <a:lnTo>
                    <a:pt x="240" y="166"/>
                  </a:lnTo>
                  <a:lnTo>
                    <a:pt x="211" y="187"/>
                  </a:lnTo>
                  <a:lnTo>
                    <a:pt x="186" y="211"/>
                  </a:lnTo>
                  <a:lnTo>
                    <a:pt x="166" y="240"/>
                  </a:lnTo>
                  <a:lnTo>
                    <a:pt x="151" y="272"/>
                  </a:lnTo>
                  <a:lnTo>
                    <a:pt x="141" y="308"/>
                  </a:lnTo>
                  <a:lnTo>
                    <a:pt x="137" y="344"/>
                  </a:lnTo>
                  <a:lnTo>
                    <a:pt x="137" y="2107"/>
                  </a:lnTo>
                  <a:lnTo>
                    <a:pt x="454" y="2107"/>
                  </a:lnTo>
                  <a:lnTo>
                    <a:pt x="454" y="1074"/>
                  </a:lnTo>
                  <a:lnTo>
                    <a:pt x="457" y="1059"/>
                  </a:lnTo>
                  <a:lnTo>
                    <a:pt x="461" y="1045"/>
                  </a:lnTo>
                  <a:lnTo>
                    <a:pt x="462" y="1044"/>
                  </a:lnTo>
                  <a:lnTo>
                    <a:pt x="737" y="493"/>
                  </a:lnTo>
                  <a:lnTo>
                    <a:pt x="748" y="477"/>
                  </a:lnTo>
                  <a:lnTo>
                    <a:pt x="762" y="465"/>
                  </a:lnTo>
                  <a:lnTo>
                    <a:pt x="779" y="458"/>
                  </a:lnTo>
                  <a:lnTo>
                    <a:pt x="799" y="455"/>
                  </a:lnTo>
                  <a:lnTo>
                    <a:pt x="818" y="458"/>
                  </a:lnTo>
                  <a:lnTo>
                    <a:pt x="835" y="465"/>
                  </a:lnTo>
                  <a:lnTo>
                    <a:pt x="849" y="477"/>
                  </a:lnTo>
                  <a:lnTo>
                    <a:pt x="861" y="493"/>
                  </a:lnTo>
                  <a:lnTo>
                    <a:pt x="1136" y="1044"/>
                  </a:lnTo>
                  <a:lnTo>
                    <a:pt x="1136" y="1045"/>
                  </a:lnTo>
                  <a:lnTo>
                    <a:pt x="1142" y="1059"/>
                  </a:lnTo>
                  <a:lnTo>
                    <a:pt x="1143" y="1074"/>
                  </a:lnTo>
                  <a:lnTo>
                    <a:pt x="1143" y="2107"/>
                  </a:lnTo>
                  <a:lnTo>
                    <a:pt x="1488" y="2107"/>
                  </a:lnTo>
                  <a:lnTo>
                    <a:pt x="1490" y="2001"/>
                  </a:lnTo>
                  <a:lnTo>
                    <a:pt x="1493" y="1897"/>
                  </a:lnTo>
                  <a:lnTo>
                    <a:pt x="1498" y="1814"/>
                  </a:lnTo>
                  <a:lnTo>
                    <a:pt x="1503" y="1736"/>
                  </a:lnTo>
                  <a:lnTo>
                    <a:pt x="1509" y="1664"/>
                  </a:lnTo>
                  <a:lnTo>
                    <a:pt x="1516" y="1597"/>
                  </a:lnTo>
                  <a:lnTo>
                    <a:pt x="1522" y="1537"/>
                  </a:lnTo>
                  <a:lnTo>
                    <a:pt x="1529" y="1484"/>
                  </a:lnTo>
                  <a:lnTo>
                    <a:pt x="1535" y="1436"/>
                  </a:lnTo>
                  <a:lnTo>
                    <a:pt x="1541" y="1395"/>
                  </a:lnTo>
                  <a:lnTo>
                    <a:pt x="1547" y="1360"/>
                  </a:lnTo>
                  <a:lnTo>
                    <a:pt x="1551" y="1333"/>
                  </a:lnTo>
                  <a:lnTo>
                    <a:pt x="1521" y="1304"/>
                  </a:lnTo>
                  <a:lnTo>
                    <a:pt x="1495" y="1272"/>
                  </a:lnTo>
                  <a:lnTo>
                    <a:pt x="1474" y="1238"/>
                  </a:lnTo>
                  <a:lnTo>
                    <a:pt x="1457" y="1203"/>
                  </a:lnTo>
                  <a:lnTo>
                    <a:pt x="1444" y="1166"/>
                  </a:lnTo>
                  <a:lnTo>
                    <a:pt x="1434" y="1128"/>
                  </a:lnTo>
                  <a:lnTo>
                    <a:pt x="1430" y="1089"/>
                  </a:lnTo>
                  <a:lnTo>
                    <a:pt x="1430" y="1050"/>
                  </a:lnTo>
                  <a:lnTo>
                    <a:pt x="1435" y="1010"/>
                  </a:lnTo>
                  <a:lnTo>
                    <a:pt x="1444" y="971"/>
                  </a:lnTo>
                  <a:lnTo>
                    <a:pt x="1458" y="934"/>
                  </a:lnTo>
                  <a:lnTo>
                    <a:pt x="1476" y="897"/>
                  </a:lnTo>
                  <a:lnTo>
                    <a:pt x="1714" y="485"/>
                  </a:lnTo>
                  <a:lnTo>
                    <a:pt x="1726" y="470"/>
                  </a:lnTo>
                  <a:lnTo>
                    <a:pt x="1740" y="459"/>
                  </a:lnTo>
                  <a:lnTo>
                    <a:pt x="1756" y="453"/>
                  </a:lnTo>
                  <a:lnTo>
                    <a:pt x="1774" y="450"/>
                  </a:lnTo>
                  <a:lnTo>
                    <a:pt x="1792" y="453"/>
                  </a:lnTo>
                  <a:lnTo>
                    <a:pt x="1808" y="459"/>
                  </a:lnTo>
                  <a:lnTo>
                    <a:pt x="1822" y="470"/>
                  </a:lnTo>
                  <a:lnTo>
                    <a:pt x="1834" y="485"/>
                  </a:lnTo>
                  <a:lnTo>
                    <a:pt x="2072" y="897"/>
                  </a:lnTo>
                  <a:lnTo>
                    <a:pt x="2091" y="936"/>
                  </a:lnTo>
                  <a:lnTo>
                    <a:pt x="2105" y="976"/>
                  </a:lnTo>
                  <a:lnTo>
                    <a:pt x="2114" y="1016"/>
                  </a:lnTo>
                  <a:lnTo>
                    <a:pt x="2118" y="1058"/>
                  </a:lnTo>
                  <a:lnTo>
                    <a:pt x="2117" y="1099"/>
                  </a:lnTo>
                  <a:lnTo>
                    <a:pt x="2112" y="1140"/>
                  </a:lnTo>
                  <a:lnTo>
                    <a:pt x="2101" y="1179"/>
                  </a:lnTo>
                  <a:lnTo>
                    <a:pt x="2085" y="1218"/>
                  </a:lnTo>
                  <a:lnTo>
                    <a:pt x="2066" y="1254"/>
                  </a:lnTo>
                  <a:lnTo>
                    <a:pt x="2041" y="1287"/>
                  </a:lnTo>
                  <a:lnTo>
                    <a:pt x="2012" y="1319"/>
                  </a:lnTo>
                  <a:lnTo>
                    <a:pt x="1979" y="1346"/>
                  </a:lnTo>
                  <a:lnTo>
                    <a:pt x="1983" y="1374"/>
                  </a:lnTo>
                  <a:lnTo>
                    <a:pt x="1989" y="1409"/>
                  </a:lnTo>
                  <a:lnTo>
                    <a:pt x="1994" y="1449"/>
                  </a:lnTo>
                  <a:lnTo>
                    <a:pt x="2000" y="1495"/>
                  </a:lnTo>
                  <a:lnTo>
                    <a:pt x="2006" y="1548"/>
                  </a:lnTo>
                  <a:lnTo>
                    <a:pt x="2012" y="1607"/>
                  </a:lnTo>
                  <a:lnTo>
                    <a:pt x="2019" y="1670"/>
                  </a:lnTo>
                  <a:lnTo>
                    <a:pt x="2024" y="1741"/>
                  </a:lnTo>
                  <a:lnTo>
                    <a:pt x="2028" y="1816"/>
                  </a:lnTo>
                  <a:lnTo>
                    <a:pt x="2032" y="1897"/>
                  </a:lnTo>
                  <a:lnTo>
                    <a:pt x="2036" y="2001"/>
                  </a:lnTo>
                  <a:lnTo>
                    <a:pt x="2038" y="2107"/>
                  </a:lnTo>
                  <a:lnTo>
                    <a:pt x="2383" y="2107"/>
                  </a:lnTo>
                  <a:lnTo>
                    <a:pt x="2383" y="523"/>
                  </a:lnTo>
                  <a:lnTo>
                    <a:pt x="2385" y="505"/>
                  </a:lnTo>
                  <a:lnTo>
                    <a:pt x="2392" y="489"/>
                  </a:lnTo>
                  <a:lnTo>
                    <a:pt x="2402" y="475"/>
                  </a:lnTo>
                  <a:lnTo>
                    <a:pt x="2416" y="464"/>
                  </a:lnTo>
                  <a:lnTo>
                    <a:pt x="2433" y="457"/>
                  </a:lnTo>
                  <a:lnTo>
                    <a:pt x="2452" y="455"/>
                  </a:lnTo>
                  <a:lnTo>
                    <a:pt x="3003" y="455"/>
                  </a:lnTo>
                  <a:lnTo>
                    <a:pt x="3021" y="457"/>
                  </a:lnTo>
                  <a:lnTo>
                    <a:pt x="3037" y="464"/>
                  </a:lnTo>
                  <a:lnTo>
                    <a:pt x="3051" y="475"/>
                  </a:lnTo>
                  <a:lnTo>
                    <a:pt x="3062" y="489"/>
                  </a:lnTo>
                  <a:lnTo>
                    <a:pt x="3069" y="505"/>
                  </a:lnTo>
                  <a:lnTo>
                    <a:pt x="3071" y="523"/>
                  </a:lnTo>
                  <a:lnTo>
                    <a:pt x="3071" y="2107"/>
                  </a:lnTo>
                  <a:lnTo>
                    <a:pt x="3387" y="2107"/>
                  </a:lnTo>
                  <a:lnTo>
                    <a:pt x="3387" y="344"/>
                  </a:lnTo>
                  <a:lnTo>
                    <a:pt x="3384" y="308"/>
                  </a:lnTo>
                  <a:lnTo>
                    <a:pt x="3375" y="272"/>
                  </a:lnTo>
                  <a:lnTo>
                    <a:pt x="3360" y="240"/>
                  </a:lnTo>
                  <a:lnTo>
                    <a:pt x="3339" y="211"/>
                  </a:lnTo>
                  <a:lnTo>
                    <a:pt x="3315" y="187"/>
                  </a:lnTo>
                  <a:lnTo>
                    <a:pt x="3286" y="166"/>
                  </a:lnTo>
                  <a:lnTo>
                    <a:pt x="3253" y="151"/>
                  </a:lnTo>
                  <a:lnTo>
                    <a:pt x="3218" y="142"/>
                  </a:lnTo>
                  <a:lnTo>
                    <a:pt x="3182" y="138"/>
                  </a:lnTo>
                  <a:lnTo>
                    <a:pt x="344" y="138"/>
                  </a:lnTo>
                  <a:close/>
                  <a:moveTo>
                    <a:pt x="344" y="0"/>
                  </a:moveTo>
                  <a:lnTo>
                    <a:pt x="3182" y="0"/>
                  </a:lnTo>
                  <a:lnTo>
                    <a:pt x="3228" y="3"/>
                  </a:lnTo>
                  <a:lnTo>
                    <a:pt x="3273" y="13"/>
                  </a:lnTo>
                  <a:lnTo>
                    <a:pt x="3316" y="27"/>
                  </a:lnTo>
                  <a:lnTo>
                    <a:pt x="3355" y="47"/>
                  </a:lnTo>
                  <a:lnTo>
                    <a:pt x="3392" y="72"/>
                  </a:lnTo>
                  <a:lnTo>
                    <a:pt x="3425" y="101"/>
                  </a:lnTo>
                  <a:lnTo>
                    <a:pt x="3454" y="134"/>
                  </a:lnTo>
                  <a:lnTo>
                    <a:pt x="3479" y="171"/>
                  </a:lnTo>
                  <a:lnTo>
                    <a:pt x="3499" y="210"/>
                  </a:lnTo>
                  <a:lnTo>
                    <a:pt x="3513" y="253"/>
                  </a:lnTo>
                  <a:lnTo>
                    <a:pt x="3523" y="298"/>
                  </a:lnTo>
                  <a:lnTo>
                    <a:pt x="3526" y="344"/>
                  </a:lnTo>
                  <a:lnTo>
                    <a:pt x="3526" y="2452"/>
                  </a:lnTo>
                  <a:lnTo>
                    <a:pt x="3523" y="2498"/>
                  </a:lnTo>
                  <a:lnTo>
                    <a:pt x="3513" y="2543"/>
                  </a:lnTo>
                  <a:lnTo>
                    <a:pt x="3499" y="2585"/>
                  </a:lnTo>
                  <a:lnTo>
                    <a:pt x="3479" y="2625"/>
                  </a:lnTo>
                  <a:lnTo>
                    <a:pt x="3454" y="2662"/>
                  </a:lnTo>
                  <a:lnTo>
                    <a:pt x="3425" y="2695"/>
                  </a:lnTo>
                  <a:lnTo>
                    <a:pt x="3392" y="2724"/>
                  </a:lnTo>
                  <a:lnTo>
                    <a:pt x="3355" y="2748"/>
                  </a:lnTo>
                  <a:lnTo>
                    <a:pt x="3316" y="2769"/>
                  </a:lnTo>
                  <a:lnTo>
                    <a:pt x="3273" y="2784"/>
                  </a:lnTo>
                  <a:lnTo>
                    <a:pt x="3228" y="2792"/>
                  </a:lnTo>
                  <a:lnTo>
                    <a:pt x="3182" y="2796"/>
                  </a:lnTo>
                  <a:lnTo>
                    <a:pt x="2108" y="2796"/>
                  </a:lnTo>
                  <a:lnTo>
                    <a:pt x="2108" y="3113"/>
                  </a:lnTo>
                  <a:lnTo>
                    <a:pt x="2176" y="3113"/>
                  </a:lnTo>
                  <a:lnTo>
                    <a:pt x="2222" y="3116"/>
                  </a:lnTo>
                  <a:lnTo>
                    <a:pt x="2267" y="3125"/>
                  </a:lnTo>
                  <a:lnTo>
                    <a:pt x="2310" y="3140"/>
                  </a:lnTo>
                  <a:lnTo>
                    <a:pt x="2350" y="3159"/>
                  </a:lnTo>
                  <a:lnTo>
                    <a:pt x="2386" y="3185"/>
                  </a:lnTo>
                  <a:lnTo>
                    <a:pt x="2419" y="3214"/>
                  </a:lnTo>
                  <a:lnTo>
                    <a:pt x="2448" y="3247"/>
                  </a:lnTo>
                  <a:lnTo>
                    <a:pt x="2473" y="3283"/>
                  </a:lnTo>
                  <a:lnTo>
                    <a:pt x="2493" y="3323"/>
                  </a:lnTo>
                  <a:lnTo>
                    <a:pt x="2507" y="3365"/>
                  </a:lnTo>
                  <a:lnTo>
                    <a:pt x="2517" y="3410"/>
                  </a:lnTo>
                  <a:lnTo>
                    <a:pt x="2520" y="3457"/>
                  </a:lnTo>
                  <a:lnTo>
                    <a:pt x="2518" y="3475"/>
                  </a:lnTo>
                  <a:lnTo>
                    <a:pt x="2511" y="3491"/>
                  </a:lnTo>
                  <a:lnTo>
                    <a:pt x="2500" y="3505"/>
                  </a:lnTo>
                  <a:lnTo>
                    <a:pt x="2486" y="3516"/>
                  </a:lnTo>
                  <a:lnTo>
                    <a:pt x="2470" y="3523"/>
                  </a:lnTo>
                  <a:lnTo>
                    <a:pt x="2452" y="3525"/>
                  </a:lnTo>
                  <a:lnTo>
                    <a:pt x="1074" y="3525"/>
                  </a:lnTo>
                  <a:lnTo>
                    <a:pt x="1056" y="3523"/>
                  </a:lnTo>
                  <a:lnTo>
                    <a:pt x="1040" y="3516"/>
                  </a:lnTo>
                  <a:lnTo>
                    <a:pt x="1026" y="3505"/>
                  </a:lnTo>
                  <a:lnTo>
                    <a:pt x="1015" y="3491"/>
                  </a:lnTo>
                  <a:lnTo>
                    <a:pt x="1008" y="3475"/>
                  </a:lnTo>
                  <a:lnTo>
                    <a:pt x="1005" y="3457"/>
                  </a:lnTo>
                  <a:lnTo>
                    <a:pt x="1009" y="3411"/>
                  </a:lnTo>
                  <a:lnTo>
                    <a:pt x="1017" y="3367"/>
                  </a:lnTo>
                  <a:lnTo>
                    <a:pt x="1031" y="3325"/>
                  </a:lnTo>
                  <a:lnTo>
                    <a:pt x="1052" y="3284"/>
                  </a:lnTo>
                  <a:lnTo>
                    <a:pt x="1076" y="3248"/>
                  </a:lnTo>
                  <a:lnTo>
                    <a:pt x="1106" y="3214"/>
                  </a:lnTo>
                  <a:lnTo>
                    <a:pt x="1141" y="3184"/>
                  </a:lnTo>
                  <a:lnTo>
                    <a:pt x="1178" y="3158"/>
                  </a:lnTo>
                  <a:lnTo>
                    <a:pt x="1218" y="3139"/>
                  </a:lnTo>
                  <a:lnTo>
                    <a:pt x="1260" y="3124"/>
                  </a:lnTo>
                  <a:lnTo>
                    <a:pt x="1305" y="3115"/>
                  </a:lnTo>
                  <a:lnTo>
                    <a:pt x="1350" y="3113"/>
                  </a:lnTo>
                  <a:lnTo>
                    <a:pt x="1418" y="3113"/>
                  </a:lnTo>
                  <a:lnTo>
                    <a:pt x="1418" y="2796"/>
                  </a:lnTo>
                  <a:lnTo>
                    <a:pt x="344" y="2796"/>
                  </a:lnTo>
                  <a:lnTo>
                    <a:pt x="298" y="2792"/>
                  </a:lnTo>
                  <a:lnTo>
                    <a:pt x="253" y="2784"/>
                  </a:lnTo>
                  <a:lnTo>
                    <a:pt x="210" y="2769"/>
                  </a:lnTo>
                  <a:lnTo>
                    <a:pt x="170" y="2748"/>
                  </a:lnTo>
                  <a:lnTo>
                    <a:pt x="134" y="2724"/>
                  </a:lnTo>
                  <a:lnTo>
                    <a:pt x="101" y="2695"/>
                  </a:lnTo>
                  <a:lnTo>
                    <a:pt x="72" y="2662"/>
                  </a:lnTo>
                  <a:lnTo>
                    <a:pt x="47" y="2625"/>
                  </a:lnTo>
                  <a:lnTo>
                    <a:pt x="27" y="2585"/>
                  </a:lnTo>
                  <a:lnTo>
                    <a:pt x="13" y="2543"/>
                  </a:lnTo>
                  <a:lnTo>
                    <a:pt x="3" y="2498"/>
                  </a:lnTo>
                  <a:lnTo>
                    <a:pt x="0" y="2452"/>
                  </a:lnTo>
                  <a:lnTo>
                    <a:pt x="0" y="344"/>
                  </a:lnTo>
                  <a:lnTo>
                    <a:pt x="3" y="298"/>
                  </a:lnTo>
                  <a:lnTo>
                    <a:pt x="13" y="253"/>
                  </a:lnTo>
                  <a:lnTo>
                    <a:pt x="27" y="210"/>
                  </a:lnTo>
                  <a:lnTo>
                    <a:pt x="47" y="171"/>
                  </a:lnTo>
                  <a:lnTo>
                    <a:pt x="72" y="134"/>
                  </a:lnTo>
                  <a:lnTo>
                    <a:pt x="101" y="101"/>
                  </a:lnTo>
                  <a:lnTo>
                    <a:pt x="134" y="72"/>
                  </a:lnTo>
                  <a:lnTo>
                    <a:pt x="170" y="47"/>
                  </a:lnTo>
                  <a:lnTo>
                    <a:pt x="210" y="27"/>
                  </a:lnTo>
                  <a:lnTo>
                    <a:pt x="253" y="13"/>
                  </a:lnTo>
                  <a:lnTo>
                    <a:pt x="298" y="3"/>
                  </a:lnTo>
                  <a:lnTo>
                    <a:pt x="3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A6F9A2FB-B7EF-414B-9A68-64E6C2348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50" y="5265738"/>
              <a:ext cx="109537" cy="26988"/>
            </a:xfrm>
            <a:custGeom>
              <a:avLst/>
              <a:gdLst>
                <a:gd name="T0" fmla="*/ 69 w 551"/>
                <a:gd name="T1" fmla="*/ 0 h 137"/>
                <a:gd name="T2" fmla="*/ 483 w 551"/>
                <a:gd name="T3" fmla="*/ 0 h 137"/>
                <a:gd name="T4" fmla="*/ 501 w 551"/>
                <a:gd name="T5" fmla="*/ 2 h 137"/>
                <a:gd name="T6" fmla="*/ 517 w 551"/>
                <a:gd name="T7" fmla="*/ 8 h 137"/>
                <a:gd name="T8" fmla="*/ 531 w 551"/>
                <a:gd name="T9" fmla="*/ 20 h 137"/>
                <a:gd name="T10" fmla="*/ 542 w 551"/>
                <a:gd name="T11" fmla="*/ 34 h 137"/>
                <a:gd name="T12" fmla="*/ 549 w 551"/>
                <a:gd name="T13" fmla="*/ 50 h 137"/>
                <a:gd name="T14" fmla="*/ 551 w 551"/>
                <a:gd name="T15" fmla="*/ 69 h 137"/>
                <a:gd name="T16" fmla="*/ 549 w 551"/>
                <a:gd name="T17" fmla="*/ 87 h 137"/>
                <a:gd name="T18" fmla="*/ 542 w 551"/>
                <a:gd name="T19" fmla="*/ 103 h 137"/>
                <a:gd name="T20" fmla="*/ 531 w 551"/>
                <a:gd name="T21" fmla="*/ 117 h 137"/>
                <a:gd name="T22" fmla="*/ 517 w 551"/>
                <a:gd name="T23" fmla="*/ 127 h 137"/>
                <a:gd name="T24" fmla="*/ 501 w 551"/>
                <a:gd name="T25" fmla="*/ 135 h 137"/>
                <a:gd name="T26" fmla="*/ 483 w 551"/>
                <a:gd name="T27" fmla="*/ 137 h 137"/>
                <a:gd name="T28" fmla="*/ 69 w 551"/>
                <a:gd name="T29" fmla="*/ 137 h 137"/>
                <a:gd name="T30" fmla="*/ 51 w 551"/>
                <a:gd name="T31" fmla="*/ 135 h 137"/>
                <a:gd name="T32" fmla="*/ 35 w 551"/>
                <a:gd name="T33" fmla="*/ 127 h 137"/>
                <a:gd name="T34" fmla="*/ 21 w 551"/>
                <a:gd name="T35" fmla="*/ 117 h 137"/>
                <a:gd name="T36" fmla="*/ 10 w 551"/>
                <a:gd name="T37" fmla="*/ 103 h 137"/>
                <a:gd name="T38" fmla="*/ 3 w 551"/>
                <a:gd name="T39" fmla="*/ 87 h 137"/>
                <a:gd name="T40" fmla="*/ 0 w 551"/>
                <a:gd name="T41" fmla="*/ 69 h 137"/>
                <a:gd name="T42" fmla="*/ 3 w 551"/>
                <a:gd name="T43" fmla="*/ 50 h 137"/>
                <a:gd name="T44" fmla="*/ 10 w 551"/>
                <a:gd name="T45" fmla="*/ 34 h 137"/>
                <a:gd name="T46" fmla="*/ 21 w 551"/>
                <a:gd name="T47" fmla="*/ 20 h 137"/>
                <a:gd name="T48" fmla="*/ 35 w 551"/>
                <a:gd name="T49" fmla="*/ 8 h 137"/>
                <a:gd name="T50" fmla="*/ 51 w 551"/>
                <a:gd name="T51" fmla="*/ 2 h 137"/>
                <a:gd name="T52" fmla="*/ 69 w 551"/>
                <a:gd name="T5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1" h="137">
                  <a:moveTo>
                    <a:pt x="69" y="0"/>
                  </a:moveTo>
                  <a:lnTo>
                    <a:pt x="483" y="0"/>
                  </a:lnTo>
                  <a:lnTo>
                    <a:pt x="501" y="2"/>
                  </a:lnTo>
                  <a:lnTo>
                    <a:pt x="517" y="8"/>
                  </a:lnTo>
                  <a:lnTo>
                    <a:pt x="531" y="20"/>
                  </a:lnTo>
                  <a:lnTo>
                    <a:pt x="542" y="34"/>
                  </a:lnTo>
                  <a:lnTo>
                    <a:pt x="549" y="50"/>
                  </a:lnTo>
                  <a:lnTo>
                    <a:pt x="551" y="69"/>
                  </a:lnTo>
                  <a:lnTo>
                    <a:pt x="549" y="87"/>
                  </a:lnTo>
                  <a:lnTo>
                    <a:pt x="542" y="103"/>
                  </a:lnTo>
                  <a:lnTo>
                    <a:pt x="531" y="117"/>
                  </a:lnTo>
                  <a:lnTo>
                    <a:pt x="517" y="127"/>
                  </a:lnTo>
                  <a:lnTo>
                    <a:pt x="501" y="135"/>
                  </a:lnTo>
                  <a:lnTo>
                    <a:pt x="483" y="137"/>
                  </a:lnTo>
                  <a:lnTo>
                    <a:pt x="69" y="137"/>
                  </a:lnTo>
                  <a:lnTo>
                    <a:pt x="51" y="135"/>
                  </a:lnTo>
                  <a:lnTo>
                    <a:pt x="35" y="127"/>
                  </a:lnTo>
                  <a:lnTo>
                    <a:pt x="21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1" y="20"/>
                  </a:lnTo>
                  <a:lnTo>
                    <a:pt x="35" y="8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DA3E90E-003C-4466-B234-31B5511FC961}"/>
              </a:ext>
            </a:extLst>
          </p:cNvPr>
          <p:cNvGrpSpPr/>
          <p:nvPr/>
        </p:nvGrpSpPr>
        <p:grpSpPr>
          <a:xfrm>
            <a:off x="2667549" y="3407001"/>
            <a:ext cx="418552" cy="597556"/>
            <a:chOff x="3759201" y="3990975"/>
            <a:chExt cx="504825" cy="720726"/>
          </a:xfrm>
          <a:solidFill>
            <a:schemeClr val="bg1"/>
          </a:solidFill>
        </p:grpSpPr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4BA5F827-0763-4045-A287-B01CD309B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4086225"/>
              <a:ext cx="84138" cy="541338"/>
            </a:xfrm>
            <a:custGeom>
              <a:avLst/>
              <a:gdLst>
                <a:gd name="T0" fmla="*/ 373 w 428"/>
                <a:gd name="T1" fmla="*/ 0 h 2728"/>
                <a:gd name="T2" fmla="*/ 389 w 428"/>
                <a:gd name="T3" fmla="*/ 4 h 2728"/>
                <a:gd name="T4" fmla="*/ 403 w 428"/>
                <a:gd name="T5" fmla="*/ 12 h 2728"/>
                <a:gd name="T6" fmla="*/ 415 w 428"/>
                <a:gd name="T7" fmla="*/ 24 h 2728"/>
                <a:gd name="T8" fmla="*/ 422 w 428"/>
                <a:gd name="T9" fmla="*/ 37 h 2728"/>
                <a:gd name="T10" fmla="*/ 428 w 428"/>
                <a:gd name="T11" fmla="*/ 53 h 2728"/>
                <a:gd name="T12" fmla="*/ 428 w 428"/>
                <a:gd name="T13" fmla="*/ 71 h 2728"/>
                <a:gd name="T14" fmla="*/ 133 w 428"/>
                <a:gd name="T15" fmla="*/ 2603 h 2728"/>
                <a:gd name="T16" fmla="*/ 339 w 428"/>
                <a:gd name="T17" fmla="*/ 2603 h 2728"/>
                <a:gd name="T18" fmla="*/ 359 w 428"/>
                <a:gd name="T19" fmla="*/ 2606 h 2728"/>
                <a:gd name="T20" fmla="*/ 375 w 428"/>
                <a:gd name="T21" fmla="*/ 2615 h 2728"/>
                <a:gd name="T22" fmla="*/ 389 w 428"/>
                <a:gd name="T23" fmla="*/ 2628 h 2728"/>
                <a:gd name="T24" fmla="*/ 398 w 428"/>
                <a:gd name="T25" fmla="*/ 2646 h 2728"/>
                <a:gd name="T26" fmla="*/ 402 w 428"/>
                <a:gd name="T27" fmla="*/ 2666 h 2728"/>
                <a:gd name="T28" fmla="*/ 398 w 428"/>
                <a:gd name="T29" fmla="*/ 2686 h 2728"/>
                <a:gd name="T30" fmla="*/ 389 w 428"/>
                <a:gd name="T31" fmla="*/ 2703 h 2728"/>
                <a:gd name="T32" fmla="*/ 375 w 428"/>
                <a:gd name="T33" fmla="*/ 2716 h 2728"/>
                <a:gd name="T34" fmla="*/ 359 w 428"/>
                <a:gd name="T35" fmla="*/ 2725 h 2728"/>
                <a:gd name="T36" fmla="*/ 339 w 428"/>
                <a:gd name="T37" fmla="*/ 2728 h 2728"/>
                <a:gd name="T38" fmla="*/ 62 w 428"/>
                <a:gd name="T39" fmla="*/ 2728 h 2728"/>
                <a:gd name="T40" fmla="*/ 44 w 428"/>
                <a:gd name="T41" fmla="*/ 2726 h 2728"/>
                <a:gd name="T42" fmla="*/ 29 w 428"/>
                <a:gd name="T43" fmla="*/ 2719 h 2728"/>
                <a:gd name="T44" fmla="*/ 16 w 428"/>
                <a:gd name="T45" fmla="*/ 2708 h 2728"/>
                <a:gd name="T46" fmla="*/ 6 w 428"/>
                <a:gd name="T47" fmla="*/ 2693 h 2728"/>
                <a:gd name="T48" fmla="*/ 0 w 428"/>
                <a:gd name="T49" fmla="*/ 2676 h 2728"/>
                <a:gd name="T50" fmla="*/ 0 w 428"/>
                <a:gd name="T51" fmla="*/ 2658 h 2728"/>
                <a:gd name="T52" fmla="*/ 303 w 428"/>
                <a:gd name="T53" fmla="*/ 55 h 2728"/>
                <a:gd name="T54" fmla="*/ 307 w 428"/>
                <a:gd name="T55" fmla="*/ 40 h 2728"/>
                <a:gd name="T56" fmla="*/ 316 w 428"/>
                <a:gd name="T57" fmla="*/ 25 h 2728"/>
                <a:gd name="T58" fmla="*/ 327 w 428"/>
                <a:gd name="T59" fmla="*/ 13 h 2728"/>
                <a:gd name="T60" fmla="*/ 340 w 428"/>
                <a:gd name="T61" fmla="*/ 6 h 2728"/>
                <a:gd name="T62" fmla="*/ 356 w 428"/>
                <a:gd name="T63" fmla="*/ 1 h 2728"/>
                <a:gd name="T64" fmla="*/ 373 w 428"/>
                <a:gd name="T65" fmla="*/ 0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8" h="2728">
                  <a:moveTo>
                    <a:pt x="373" y="0"/>
                  </a:moveTo>
                  <a:lnTo>
                    <a:pt x="389" y="4"/>
                  </a:lnTo>
                  <a:lnTo>
                    <a:pt x="403" y="12"/>
                  </a:lnTo>
                  <a:lnTo>
                    <a:pt x="415" y="24"/>
                  </a:lnTo>
                  <a:lnTo>
                    <a:pt x="422" y="37"/>
                  </a:lnTo>
                  <a:lnTo>
                    <a:pt x="428" y="53"/>
                  </a:lnTo>
                  <a:lnTo>
                    <a:pt x="428" y="71"/>
                  </a:lnTo>
                  <a:lnTo>
                    <a:pt x="133" y="2603"/>
                  </a:lnTo>
                  <a:lnTo>
                    <a:pt x="339" y="2603"/>
                  </a:lnTo>
                  <a:lnTo>
                    <a:pt x="359" y="2606"/>
                  </a:lnTo>
                  <a:lnTo>
                    <a:pt x="375" y="2615"/>
                  </a:lnTo>
                  <a:lnTo>
                    <a:pt x="389" y="2628"/>
                  </a:lnTo>
                  <a:lnTo>
                    <a:pt x="398" y="2646"/>
                  </a:lnTo>
                  <a:lnTo>
                    <a:pt x="402" y="2666"/>
                  </a:lnTo>
                  <a:lnTo>
                    <a:pt x="398" y="2686"/>
                  </a:lnTo>
                  <a:lnTo>
                    <a:pt x="389" y="2703"/>
                  </a:lnTo>
                  <a:lnTo>
                    <a:pt x="375" y="2716"/>
                  </a:lnTo>
                  <a:lnTo>
                    <a:pt x="359" y="2725"/>
                  </a:lnTo>
                  <a:lnTo>
                    <a:pt x="339" y="2728"/>
                  </a:lnTo>
                  <a:lnTo>
                    <a:pt x="62" y="2728"/>
                  </a:lnTo>
                  <a:lnTo>
                    <a:pt x="44" y="2726"/>
                  </a:lnTo>
                  <a:lnTo>
                    <a:pt x="29" y="2719"/>
                  </a:lnTo>
                  <a:lnTo>
                    <a:pt x="16" y="2708"/>
                  </a:lnTo>
                  <a:lnTo>
                    <a:pt x="6" y="2693"/>
                  </a:lnTo>
                  <a:lnTo>
                    <a:pt x="0" y="2676"/>
                  </a:lnTo>
                  <a:lnTo>
                    <a:pt x="0" y="2658"/>
                  </a:lnTo>
                  <a:lnTo>
                    <a:pt x="303" y="55"/>
                  </a:lnTo>
                  <a:lnTo>
                    <a:pt x="307" y="40"/>
                  </a:lnTo>
                  <a:lnTo>
                    <a:pt x="316" y="25"/>
                  </a:lnTo>
                  <a:lnTo>
                    <a:pt x="327" y="13"/>
                  </a:lnTo>
                  <a:lnTo>
                    <a:pt x="340" y="6"/>
                  </a:lnTo>
                  <a:lnTo>
                    <a:pt x="356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A4896237-A6C0-4ADC-A448-115D64EC2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605338"/>
              <a:ext cx="501650" cy="104775"/>
            </a:xfrm>
            <a:custGeom>
              <a:avLst/>
              <a:gdLst>
                <a:gd name="T0" fmla="*/ 51 w 2526"/>
                <a:gd name="T1" fmla="*/ 0 h 525"/>
                <a:gd name="T2" fmla="*/ 328 w 2526"/>
                <a:gd name="T3" fmla="*/ 0 h 525"/>
                <a:gd name="T4" fmla="*/ 343 w 2526"/>
                <a:gd name="T5" fmla="*/ 2 h 525"/>
                <a:gd name="T6" fmla="*/ 357 w 2526"/>
                <a:gd name="T7" fmla="*/ 10 h 525"/>
                <a:gd name="T8" fmla="*/ 369 w 2526"/>
                <a:gd name="T9" fmla="*/ 21 h 525"/>
                <a:gd name="T10" fmla="*/ 375 w 2526"/>
                <a:gd name="T11" fmla="*/ 34 h 525"/>
                <a:gd name="T12" fmla="*/ 378 w 2526"/>
                <a:gd name="T13" fmla="*/ 51 h 525"/>
                <a:gd name="T14" fmla="*/ 375 w 2526"/>
                <a:gd name="T15" fmla="*/ 67 h 525"/>
                <a:gd name="T16" fmla="*/ 369 w 2526"/>
                <a:gd name="T17" fmla="*/ 80 h 525"/>
                <a:gd name="T18" fmla="*/ 357 w 2526"/>
                <a:gd name="T19" fmla="*/ 91 h 525"/>
                <a:gd name="T20" fmla="*/ 343 w 2526"/>
                <a:gd name="T21" fmla="*/ 99 h 525"/>
                <a:gd name="T22" fmla="*/ 328 w 2526"/>
                <a:gd name="T23" fmla="*/ 101 h 525"/>
                <a:gd name="T24" fmla="*/ 150 w 2526"/>
                <a:gd name="T25" fmla="*/ 101 h 525"/>
                <a:gd name="T26" fmla="*/ 381 w 2526"/>
                <a:gd name="T27" fmla="*/ 424 h 525"/>
                <a:gd name="T28" fmla="*/ 2476 w 2526"/>
                <a:gd name="T29" fmla="*/ 424 h 525"/>
                <a:gd name="T30" fmla="*/ 2492 w 2526"/>
                <a:gd name="T31" fmla="*/ 426 h 525"/>
                <a:gd name="T32" fmla="*/ 2505 w 2526"/>
                <a:gd name="T33" fmla="*/ 434 h 525"/>
                <a:gd name="T34" fmla="*/ 2516 w 2526"/>
                <a:gd name="T35" fmla="*/ 445 h 525"/>
                <a:gd name="T36" fmla="*/ 2524 w 2526"/>
                <a:gd name="T37" fmla="*/ 458 h 525"/>
                <a:gd name="T38" fmla="*/ 2526 w 2526"/>
                <a:gd name="T39" fmla="*/ 474 h 525"/>
                <a:gd name="T40" fmla="*/ 2524 w 2526"/>
                <a:gd name="T41" fmla="*/ 491 h 525"/>
                <a:gd name="T42" fmla="*/ 2516 w 2526"/>
                <a:gd name="T43" fmla="*/ 504 h 525"/>
                <a:gd name="T44" fmla="*/ 2505 w 2526"/>
                <a:gd name="T45" fmla="*/ 515 h 525"/>
                <a:gd name="T46" fmla="*/ 2492 w 2526"/>
                <a:gd name="T47" fmla="*/ 523 h 525"/>
                <a:gd name="T48" fmla="*/ 2476 w 2526"/>
                <a:gd name="T49" fmla="*/ 525 h 525"/>
                <a:gd name="T50" fmla="*/ 354 w 2526"/>
                <a:gd name="T51" fmla="*/ 525 h 525"/>
                <a:gd name="T52" fmla="*/ 339 w 2526"/>
                <a:gd name="T53" fmla="*/ 523 h 525"/>
                <a:gd name="T54" fmla="*/ 324 w 2526"/>
                <a:gd name="T55" fmla="*/ 515 h 525"/>
                <a:gd name="T56" fmla="*/ 313 w 2526"/>
                <a:gd name="T57" fmla="*/ 504 h 525"/>
                <a:gd name="T58" fmla="*/ 10 w 2526"/>
                <a:gd name="T59" fmla="*/ 80 h 525"/>
                <a:gd name="T60" fmla="*/ 4 w 2526"/>
                <a:gd name="T61" fmla="*/ 68 h 525"/>
                <a:gd name="T62" fmla="*/ 0 w 2526"/>
                <a:gd name="T63" fmla="*/ 54 h 525"/>
                <a:gd name="T64" fmla="*/ 2 w 2526"/>
                <a:gd name="T65" fmla="*/ 41 h 525"/>
                <a:gd name="T66" fmla="*/ 6 w 2526"/>
                <a:gd name="T67" fmla="*/ 28 h 525"/>
                <a:gd name="T68" fmla="*/ 15 w 2526"/>
                <a:gd name="T69" fmla="*/ 17 h 525"/>
                <a:gd name="T70" fmla="*/ 25 w 2526"/>
                <a:gd name="T71" fmla="*/ 8 h 525"/>
                <a:gd name="T72" fmla="*/ 38 w 2526"/>
                <a:gd name="T73" fmla="*/ 2 h 525"/>
                <a:gd name="T74" fmla="*/ 51 w 2526"/>
                <a:gd name="T7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6" h="525">
                  <a:moveTo>
                    <a:pt x="51" y="0"/>
                  </a:moveTo>
                  <a:lnTo>
                    <a:pt x="328" y="0"/>
                  </a:lnTo>
                  <a:lnTo>
                    <a:pt x="343" y="2"/>
                  </a:lnTo>
                  <a:lnTo>
                    <a:pt x="357" y="10"/>
                  </a:lnTo>
                  <a:lnTo>
                    <a:pt x="369" y="21"/>
                  </a:lnTo>
                  <a:lnTo>
                    <a:pt x="375" y="34"/>
                  </a:lnTo>
                  <a:lnTo>
                    <a:pt x="378" y="51"/>
                  </a:lnTo>
                  <a:lnTo>
                    <a:pt x="375" y="67"/>
                  </a:lnTo>
                  <a:lnTo>
                    <a:pt x="369" y="80"/>
                  </a:lnTo>
                  <a:lnTo>
                    <a:pt x="357" y="91"/>
                  </a:lnTo>
                  <a:lnTo>
                    <a:pt x="343" y="99"/>
                  </a:lnTo>
                  <a:lnTo>
                    <a:pt x="328" y="101"/>
                  </a:lnTo>
                  <a:lnTo>
                    <a:pt x="150" y="101"/>
                  </a:lnTo>
                  <a:lnTo>
                    <a:pt x="381" y="424"/>
                  </a:lnTo>
                  <a:lnTo>
                    <a:pt x="2476" y="424"/>
                  </a:lnTo>
                  <a:lnTo>
                    <a:pt x="2492" y="426"/>
                  </a:lnTo>
                  <a:lnTo>
                    <a:pt x="2505" y="434"/>
                  </a:lnTo>
                  <a:lnTo>
                    <a:pt x="2516" y="445"/>
                  </a:lnTo>
                  <a:lnTo>
                    <a:pt x="2524" y="458"/>
                  </a:lnTo>
                  <a:lnTo>
                    <a:pt x="2526" y="474"/>
                  </a:lnTo>
                  <a:lnTo>
                    <a:pt x="2524" y="491"/>
                  </a:lnTo>
                  <a:lnTo>
                    <a:pt x="2516" y="504"/>
                  </a:lnTo>
                  <a:lnTo>
                    <a:pt x="2505" y="515"/>
                  </a:lnTo>
                  <a:lnTo>
                    <a:pt x="2492" y="523"/>
                  </a:lnTo>
                  <a:lnTo>
                    <a:pt x="2476" y="525"/>
                  </a:lnTo>
                  <a:lnTo>
                    <a:pt x="354" y="525"/>
                  </a:lnTo>
                  <a:lnTo>
                    <a:pt x="339" y="523"/>
                  </a:lnTo>
                  <a:lnTo>
                    <a:pt x="324" y="515"/>
                  </a:lnTo>
                  <a:lnTo>
                    <a:pt x="313" y="504"/>
                  </a:lnTo>
                  <a:lnTo>
                    <a:pt x="10" y="80"/>
                  </a:lnTo>
                  <a:lnTo>
                    <a:pt x="4" y="68"/>
                  </a:lnTo>
                  <a:lnTo>
                    <a:pt x="0" y="54"/>
                  </a:lnTo>
                  <a:lnTo>
                    <a:pt x="2" y="41"/>
                  </a:lnTo>
                  <a:lnTo>
                    <a:pt x="6" y="28"/>
                  </a:lnTo>
                  <a:lnTo>
                    <a:pt x="15" y="17"/>
                  </a:lnTo>
                  <a:lnTo>
                    <a:pt x="25" y="8"/>
                  </a:lnTo>
                  <a:lnTo>
                    <a:pt x="38" y="2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0CC31BED-7575-45A3-B8ED-D5155DDABE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9526" y="4087813"/>
              <a:ext cx="444500" cy="623888"/>
            </a:xfrm>
            <a:custGeom>
              <a:avLst/>
              <a:gdLst>
                <a:gd name="T0" fmla="*/ 121 w 2242"/>
                <a:gd name="T1" fmla="*/ 121 h 3148"/>
                <a:gd name="T2" fmla="*/ 121 w 2242"/>
                <a:gd name="T3" fmla="*/ 3027 h 3148"/>
                <a:gd name="T4" fmla="*/ 2121 w 2242"/>
                <a:gd name="T5" fmla="*/ 3027 h 3148"/>
                <a:gd name="T6" fmla="*/ 2121 w 2242"/>
                <a:gd name="T7" fmla="*/ 121 h 3148"/>
                <a:gd name="T8" fmla="*/ 121 w 2242"/>
                <a:gd name="T9" fmla="*/ 121 h 3148"/>
                <a:gd name="T10" fmla="*/ 60 w 2242"/>
                <a:gd name="T11" fmla="*/ 0 h 3148"/>
                <a:gd name="T12" fmla="*/ 2182 w 2242"/>
                <a:gd name="T13" fmla="*/ 0 h 3148"/>
                <a:gd name="T14" fmla="*/ 2201 w 2242"/>
                <a:gd name="T15" fmla="*/ 4 h 3148"/>
                <a:gd name="T16" fmla="*/ 2218 w 2242"/>
                <a:gd name="T17" fmla="*/ 12 h 3148"/>
                <a:gd name="T18" fmla="*/ 2231 w 2242"/>
                <a:gd name="T19" fmla="*/ 26 h 3148"/>
                <a:gd name="T20" fmla="*/ 2239 w 2242"/>
                <a:gd name="T21" fmla="*/ 42 h 3148"/>
                <a:gd name="T22" fmla="*/ 2242 w 2242"/>
                <a:gd name="T23" fmla="*/ 61 h 3148"/>
                <a:gd name="T24" fmla="*/ 2242 w 2242"/>
                <a:gd name="T25" fmla="*/ 3087 h 3148"/>
                <a:gd name="T26" fmla="*/ 2239 w 2242"/>
                <a:gd name="T27" fmla="*/ 3106 h 3148"/>
                <a:gd name="T28" fmla="*/ 2231 w 2242"/>
                <a:gd name="T29" fmla="*/ 3124 h 3148"/>
                <a:gd name="T30" fmla="*/ 2218 w 2242"/>
                <a:gd name="T31" fmla="*/ 3136 h 3148"/>
                <a:gd name="T32" fmla="*/ 2201 w 2242"/>
                <a:gd name="T33" fmla="*/ 3145 h 3148"/>
                <a:gd name="T34" fmla="*/ 2182 w 2242"/>
                <a:gd name="T35" fmla="*/ 3148 h 3148"/>
                <a:gd name="T36" fmla="*/ 60 w 2242"/>
                <a:gd name="T37" fmla="*/ 3148 h 3148"/>
                <a:gd name="T38" fmla="*/ 41 w 2242"/>
                <a:gd name="T39" fmla="*/ 3145 h 3148"/>
                <a:gd name="T40" fmla="*/ 25 w 2242"/>
                <a:gd name="T41" fmla="*/ 3136 h 3148"/>
                <a:gd name="T42" fmla="*/ 12 w 2242"/>
                <a:gd name="T43" fmla="*/ 3124 h 3148"/>
                <a:gd name="T44" fmla="*/ 3 w 2242"/>
                <a:gd name="T45" fmla="*/ 3106 h 3148"/>
                <a:gd name="T46" fmla="*/ 0 w 2242"/>
                <a:gd name="T47" fmla="*/ 3087 h 3148"/>
                <a:gd name="T48" fmla="*/ 0 w 2242"/>
                <a:gd name="T49" fmla="*/ 61 h 3148"/>
                <a:gd name="T50" fmla="*/ 3 w 2242"/>
                <a:gd name="T51" fmla="*/ 42 h 3148"/>
                <a:gd name="T52" fmla="*/ 12 w 2242"/>
                <a:gd name="T53" fmla="*/ 26 h 3148"/>
                <a:gd name="T54" fmla="*/ 25 w 2242"/>
                <a:gd name="T55" fmla="*/ 12 h 3148"/>
                <a:gd name="T56" fmla="*/ 41 w 2242"/>
                <a:gd name="T57" fmla="*/ 4 h 3148"/>
                <a:gd name="T58" fmla="*/ 60 w 2242"/>
                <a:gd name="T59" fmla="*/ 0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2" h="3148">
                  <a:moveTo>
                    <a:pt x="121" y="121"/>
                  </a:moveTo>
                  <a:lnTo>
                    <a:pt x="121" y="3027"/>
                  </a:lnTo>
                  <a:lnTo>
                    <a:pt x="2121" y="3027"/>
                  </a:lnTo>
                  <a:lnTo>
                    <a:pt x="2121" y="121"/>
                  </a:lnTo>
                  <a:lnTo>
                    <a:pt x="121" y="121"/>
                  </a:lnTo>
                  <a:close/>
                  <a:moveTo>
                    <a:pt x="60" y="0"/>
                  </a:moveTo>
                  <a:lnTo>
                    <a:pt x="2182" y="0"/>
                  </a:lnTo>
                  <a:lnTo>
                    <a:pt x="2201" y="4"/>
                  </a:lnTo>
                  <a:lnTo>
                    <a:pt x="2218" y="12"/>
                  </a:lnTo>
                  <a:lnTo>
                    <a:pt x="2231" y="26"/>
                  </a:lnTo>
                  <a:lnTo>
                    <a:pt x="2239" y="42"/>
                  </a:lnTo>
                  <a:lnTo>
                    <a:pt x="2242" y="61"/>
                  </a:lnTo>
                  <a:lnTo>
                    <a:pt x="2242" y="3087"/>
                  </a:lnTo>
                  <a:lnTo>
                    <a:pt x="2239" y="3106"/>
                  </a:lnTo>
                  <a:lnTo>
                    <a:pt x="2231" y="3124"/>
                  </a:lnTo>
                  <a:lnTo>
                    <a:pt x="2218" y="3136"/>
                  </a:lnTo>
                  <a:lnTo>
                    <a:pt x="2201" y="3145"/>
                  </a:lnTo>
                  <a:lnTo>
                    <a:pt x="2182" y="3148"/>
                  </a:lnTo>
                  <a:lnTo>
                    <a:pt x="60" y="3148"/>
                  </a:lnTo>
                  <a:lnTo>
                    <a:pt x="41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1" y="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2DE29766-AD94-41B8-A475-F67C7838F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4776" y="4303713"/>
              <a:ext cx="288925" cy="287338"/>
            </a:xfrm>
            <a:custGeom>
              <a:avLst/>
              <a:gdLst>
                <a:gd name="T0" fmla="*/ 607 w 1455"/>
                <a:gd name="T1" fmla="*/ 133 h 1453"/>
                <a:gd name="T2" fmla="*/ 439 w 1455"/>
                <a:gd name="T3" fmla="*/ 194 h 1453"/>
                <a:gd name="T4" fmla="*/ 300 w 1455"/>
                <a:gd name="T5" fmla="*/ 298 h 1453"/>
                <a:gd name="T6" fmla="*/ 196 w 1455"/>
                <a:gd name="T7" fmla="*/ 438 h 1453"/>
                <a:gd name="T8" fmla="*/ 134 w 1455"/>
                <a:gd name="T9" fmla="*/ 604 h 1453"/>
                <a:gd name="T10" fmla="*/ 125 w 1455"/>
                <a:gd name="T11" fmla="*/ 788 h 1453"/>
                <a:gd name="T12" fmla="*/ 170 w 1455"/>
                <a:gd name="T13" fmla="*/ 962 h 1453"/>
                <a:gd name="T14" fmla="*/ 261 w 1455"/>
                <a:gd name="T15" fmla="*/ 1111 h 1453"/>
                <a:gd name="T16" fmla="*/ 389 w 1455"/>
                <a:gd name="T17" fmla="*/ 1228 h 1453"/>
                <a:gd name="T18" fmla="*/ 548 w 1455"/>
                <a:gd name="T19" fmla="*/ 1304 h 1453"/>
                <a:gd name="T20" fmla="*/ 728 w 1455"/>
                <a:gd name="T21" fmla="*/ 1332 h 1453"/>
                <a:gd name="T22" fmla="*/ 909 w 1455"/>
                <a:gd name="T23" fmla="*/ 1304 h 1453"/>
                <a:gd name="T24" fmla="*/ 1067 w 1455"/>
                <a:gd name="T25" fmla="*/ 1228 h 1453"/>
                <a:gd name="T26" fmla="*/ 1196 w 1455"/>
                <a:gd name="T27" fmla="*/ 1111 h 1453"/>
                <a:gd name="T28" fmla="*/ 1287 w 1455"/>
                <a:gd name="T29" fmla="*/ 962 h 1453"/>
                <a:gd name="T30" fmla="*/ 1331 w 1455"/>
                <a:gd name="T31" fmla="*/ 788 h 1453"/>
                <a:gd name="T32" fmla="*/ 1322 w 1455"/>
                <a:gd name="T33" fmla="*/ 604 h 1453"/>
                <a:gd name="T34" fmla="*/ 1261 w 1455"/>
                <a:gd name="T35" fmla="*/ 438 h 1453"/>
                <a:gd name="T36" fmla="*/ 1156 w 1455"/>
                <a:gd name="T37" fmla="*/ 298 h 1453"/>
                <a:gd name="T38" fmla="*/ 1017 w 1455"/>
                <a:gd name="T39" fmla="*/ 194 h 1453"/>
                <a:gd name="T40" fmla="*/ 850 w 1455"/>
                <a:gd name="T41" fmla="*/ 133 h 1453"/>
                <a:gd name="T42" fmla="*/ 728 w 1455"/>
                <a:gd name="T43" fmla="*/ 0 h 1453"/>
                <a:gd name="T44" fmla="*/ 932 w 1455"/>
                <a:gd name="T45" fmla="*/ 28 h 1453"/>
                <a:gd name="T46" fmla="*/ 1114 w 1455"/>
                <a:gd name="T47" fmla="*/ 111 h 1453"/>
                <a:gd name="T48" fmla="*/ 1264 w 1455"/>
                <a:gd name="T49" fmla="*/ 236 h 1453"/>
                <a:gd name="T50" fmla="*/ 1377 w 1455"/>
                <a:gd name="T51" fmla="*/ 398 h 1453"/>
                <a:gd name="T52" fmla="*/ 1442 w 1455"/>
                <a:gd name="T53" fmla="*/ 589 h 1453"/>
                <a:gd name="T54" fmla="*/ 1452 w 1455"/>
                <a:gd name="T55" fmla="*/ 796 h 1453"/>
                <a:gd name="T56" fmla="*/ 1404 w 1455"/>
                <a:gd name="T57" fmla="*/ 994 h 1453"/>
                <a:gd name="T58" fmla="*/ 1307 w 1455"/>
                <a:gd name="T59" fmla="*/ 1165 h 1453"/>
                <a:gd name="T60" fmla="*/ 1167 w 1455"/>
                <a:gd name="T61" fmla="*/ 1304 h 1453"/>
                <a:gd name="T62" fmla="*/ 996 w 1455"/>
                <a:gd name="T63" fmla="*/ 1402 h 1453"/>
                <a:gd name="T64" fmla="*/ 798 w 1455"/>
                <a:gd name="T65" fmla="*/ 1449 h 1453"/>
                <a:gd name="T66" fmla="*/ 590 w 1455"/>
                <a:gd name="T67" fmla="*/ 1439 h 1453"/>
                <a:gd name="T68" fmla="*/ 400 w 1455"/>
                <a:gd name="T69" fmla="*/ 1375 h 1453"/>
                <a:gd name="T70" fmla="*/ 237 w 1455"/>
                <a:gd name="T71" fmla="*/ 1262 h 1453"/>
                <a:gd name="T72" fmla="*/ 112 w 1455"/>
                <a:gd name="T73" fmla="*/ 1111 h 1453"/>
                <a:gd name="T74" fmla="*/ 30 w 1455"/>
                <a:gd name="T75" fmla="*/ 930 h 1453"/>
                <a:gd name="T76" fmla="*/ 0 w 1455"/>
                <a:gd name="T77" fmla="*/ 726 h 1453"/>
                <a:gd name="T78" fmla="*/ 30 w 1455"/>
                <a:gd name="T79" fmla="*/ 523 h 1453"/>
                <a:gd name="T80" fmla="*/ 112 w 1455"/>
                <a:gd name="T81" fmla="*/ 341 h 1453"/>
                <a:gd name="T82" fmla="*/ 237 w 1455"/>
                <a:gd name="T83" fmla="*/ 190 h 1453"/>
                <a:gd name="T84" fmla="*/ 400 w 1455"/>
                <a:gd name="T85" fmla="*/ 78 h 1453"/>
                <a:gd name="T86" fmla="*/ 590 w 1455"/>
                <a:gd name="T87" fmla="*/ 13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55" h="1453">
                  <a:moveTo>
                    <a:pt x="728" y="121"/>
                  </a:moveTo>
                  <a:lnTo>
                    <a:pt x="666" y="124"/>
                  </a:lnTo>
                  <a:lnTo>
                    <a:pt x="607" y="133"/>
                  </a:lnTo>
                  <a:lnTo>
                    <a:pt x="548" y="148"/>
                  </a:lnTo>
                  <a:lnTo>
                    <a:pt x="492" y="168"/>
                  </a:lnTo>
                  <a:lnTo>
                    <a:pt x="439" y="194"/>
                  </a:lnTo>
                  <a:lnTo>
                    <a:pt x="389" y="224"/>
                  </a:lnTo>
                  <a:lnTo>
                    <a:pt x="343" y="260"/>
                  </a:lnTo>
                  <a:lnTo>
                    <a:pt x="300" y="298"/>
                  </a:lnTo>
                  <a:lnTo>
                    <a:pt x="261" y="341"/>
                  </a:lnTo>
                  <a:lnTo>
                    <a:pt x="225" y="388"/>
                  </a:lnTo>
                  <a:lnTo>
                    <a:pt x="196" y="438"/>
                  </a:lnTo>
                  <a:lnTo>
                    <a:pt x="170" y="491"/>
                  </a:lnTo>
                  <a:lnTo>
                    <a:pt x="149" y="547"/>
                  </a:lnTo>
                  <a:lnTo>
                    <a:pt x="134" y="604"/>
                  </a:lnTo>
                  <a:lnTo>
                    <a:pt x="125" y="665"/>
                  </a:lnTo>
                  <a:lnTo>
                    <a:pt x="122" y="726"/>
                  </a:lnTo>
                  <a:lnTo>
                    <a:pt x="125" y="788"/>
                  </a:lnTo>
                  <a:lnTo>
                    <a:pt x="134" y="848"/>
                  </a:lnTo>
                  <a:lnTo>
                    <a:pt x="149" y="906"/>
                  </a:lnTo>
                  <a:lnTo>
                    <a:pt x="170" y="962"/>
                  </a:lnTo>
                  <a:lnTo>
                    <a:pt x="196" y="1015"/>
                  </a:lnTo>
                  <a:lnTo>
                    <a:pt x="225" y="1064"/>
                  </a:lnTo>
                  <a:lnTo>
                    <a:pt x="261" y="1111"/>
                  </a:lnTo>
                  <a:lnTo>
                    <a:pt x="300" y="1154"/>
                  </a:lnTo>
                  <a:lnTo>
                    <a:pt x="343" y="1193"/>
                  </a:lnTo>
                  <a:lnTo>
                    <a:pt x="389" y="1228"/>
                  </a:lnTo>
                  <a:lnTo>
                    <a:pt x="439" y="1259"/>
                  </a:lnTo>
                  <a:lnTo>
                    <a:pt x="492" y="1284"/>
                  </a:lnTo>
                  <a:lnTo>
                    <a:pt x="548" y="1304"/>
                  </a:lnTo>
                  <a:lnTo>
                    <a:pt x="607" y="1319"/>
                  </a:lnTo>
                  <a:lnTo>
                    <a:pt x="666" y="1328"/>
                  </a:lnTo>
                  <a:lnTo>
                    <a:pt x="728" y="1332"/>
                  </a:lnTo>
                  <a:lnTo>
                    <a:pt x="790" y="1328"/>
                  </a:lnTo>
                  <a:lnTo>
                    <a:pt x="850" y="1319"/>
                  </a:lnTo>
                  <a:lnTo>
                    <a:pt x="909" y="1304"/>
                  </a:lnTo>
                  <a:lnTo>
                    <a:pt x="964" y="1284"/>
                  </a:lnTo>
                  <a:lnTo>
                    <a:pt x="1017" y="1259"/>
                  </a:lnTo>
                  <a:lnTo>
                    <a:pt x="1067" y="1228"/>
                  </a:lnTo>
                  <a:lnTo>
                    <a:pt x="1114" y="1193"/>
                  </a:lnTo>
                  <a:lnTo>
                    <a:pt x="1156" y="1154"/>
                  </a:lnTo>
                  <a:lnTo>
                    <a:pt x="1196" y="1111"/>
                  </a:lnTo>
                  <a:lnTo>
                    <a:pt x="1230" y="1064"/>
                  </a:lnTo>
                  <a:lnTo>
                    <a:pt x="1261" y="1015"/>
                  </a:lnTo>
                  <a:lnTo>
                    <a:pt x="1287" y="962"/>
                  </a:lnTo>
                  <a:lnTo>
                    <a:pt x="1306" y="906"/>
                  </a:lnTo>
                  <a:lnTo>
                    <a:pt x="1322" y="848"/>
                  </a:lnTo>
                  <a:lnTo>
                    <a:pt x="1331" y="788"/>
                  </a:lnTo>
                  <a:lnTo>
                    <a:pt x="1334" y="726"/>
                  </a:lnTo>
                  <a:lnTo>
                    <a:pt x="1331" y="665"/>
                  </a:lnTo>
                  <a:lnTo>
                    <a:pt x="1322" y="604"/>
                  </a:lnTo>
                  <a:lnTo>
                    <a:pt x="1306" y="547"/>
                  </a:lnTo>
                  <a:lnTo>
                    <a:pt x="1287" y="491"/>
                  </a:lnTo>
                  <a:lnTo>
                    <a:pt x="1261" y="438"/>
                  </a:lnTo>
                  <a:lnTo>
                    <a:pt x="1230" y="388"/>
                  </a:lnTo>
                  <a:lnTo>
                    <a:pt x="1195" y="341"/>
                  </a:lnTo>
                  <a:lnTo>
                    <a:pt x="1156" y="298"/>
                  </a:lnTo>
                  <a:lnTo>
                    <a:pt x="1114" y="260"/>
                  </a:lnTo>
                  <a:lnTo>
                    <a:pt x="1067" y="224"/>
                  </a:lnTo>
                  <a:lnTo>
                    <a:pt x="1017" y="194"/>
                  </a:lnTo>
                  <a:lnTo>
                    <a:pt x="964" y="168"/>
                  </a:lnTo>
                  <a:lnTo>
                    <a:pt x="909" y="148"/>
                  </a:lnTo>
                  <a:lnTo>
                    <a:pt x="850" y="133"/>
                  </a:lnTo>
                  <a:lnTo>
                    <a:pt x="790" y="124"/>
                  </a:lnTo>
                  <a:lnTo>
                    <a:pt x="728" y="121"/>
                  </a:lnTo>
                  <a:close/>
                  <a:moveTo>
                    <a:pt x="728" y="0"/>
                  </a:moveTo>
                  <a:lnTo>
                    <a:pt x="798" y="3"/>
                  </a:lnTo>
                  <a:lnTo>
                    <a:pt x="867" y="13"/>
                  </a:lnTo>
                  <a:lnTo>
                    <a:pt x="932" y="28"/>
                  </a:lnTo>
                  <a:lnTo>
                    <a:pt x="996" y="50"/>
                  </a:lnTo>
                  <a:lnTo>
                    <a:pt x="1056" y="78"/>
                  </a:lnTo>
                  <a:lnTo>
                    <a:pt x="1114" y="111"/>
                  </a:lnTo>
                  <a:lnTo>
                    <a:pt x="1167" y="148"/>
                  </a:lnTo>
                  <a:lnTo>
                    <a:pt x="1218" y="190"/>
                  </a:lnTo>
                  <a:lnTo>
                    <a:pt x="1264" y="236"/>
                  </a:lnTo>
                  <a:lnTo>
                    <a:pt x="1307" y="287"/>
                  </a:lnTo>
                  <a:lnTo>
                    <a:pt x="1345" y="341"/>
                  </a:lnTo>
                  <a:lnTo>
                    <a:pt x="1377" y="398"/>
                  </a:lnTo>
                  <a:lnTo>
                    <a:pt x="1404" y="459"/>
                  </a:lnTo>
                  <a:lnTo>
                    <a:pt x="1426" y="523"/>
                  </a:lnTo>
                  <a:lnTo>
                    <a:pt x="1442" y="589"/>
                  </a:lnTo>
                  <a:lnTo>
                    <a:pt x="1452" y="657"/>
                  </a:lnTo>
                  <a:lnTo>
                    <a:pt x="1455" y="726"/>
                  </a:lnTo>
                  <a:lnTo>
                    <a:pt x="1452" y="796"/>
                  </a:lnTo>
                  <a:lnTo>
                    <a:pt x="1442" y="864"/>
                  </a:lnTo>
                  <a:lnTo>
                    <a:pt x="1426" y="930"/>
                  </a:lnTo>
                  <a:lnTo>
                    <a:pt x="1404" y="994"/>
                  </a:lnTo>
                  <a:lnTo>
                    <a:pt x="1377" y="1054"/>
                  </a:lnTo>
                  <a:lnTo>
                    <a:pt x="1345" y="1111"/>
                  </a:lnTo>
                  <a:lnTo>
                    <a:pt x="1307" y="1165"/>
                  </a:lnTo>
                  <a:lnTo>
                    <a:pt x="1264" y="1216"/>
                  </a:lnTo>
                  <a:lnTo>
                    <a:pt x="1218" y="1262"/>
                  </a:lnTo>
                  <a:lnTo>
                    <a:pt x="1167" y="1304"/>
                  </a:lnTo>
                  <a:lnTo>
                    <a:pt x="1114" y="1342"/>
                  </a:lnTo>
                  <a:lnTo>
                    <a:pt x="1056" y="1375"/>
                  </a:lnTo>
                  <a:lnTo>
                    <a:pt x="996" y="1402"/>
                  </a:lnTo>
                  <a:lnTo>
                    <a:pt x="932" y="1424"/>
                  </a:lnTo>
                  <a:lnTo>
                    <a:pt x="867" y="1439"/>
                  </a:lnTo>
                  <a:lnTo>
                    <a:pt x="798" y="1449"/>
                  </a:lnTo>
                  <a:lnTo>
                    <a:pt x="728" y="1453"/>
                  </a:lnTo>
                  <a:lnTo>
                    <a:pt x="658" y="1449"/>
                  </a:lnTo>
                  <a:lnTo>
                    <a:pt x="590" y="1439"/>
                  </a:lnTo>
                  <a:lnTo>
                    <a:pt x="524" y="1424"/>
                  </a:lnTo>
                  <a:lnTo>
                    <a:pt x="461" y="1402"/>
                  </a:lnTo>
                  <a:lnTo>
                    <a:pt x="400" y="1375"/>
                  </a:lnTo>
                  <a:lnTo>
                    <a:pt x="342" y="1342"/>
                  </a:lnTo>
                  <a:lnTo>
                    <a:pt x="288" y="1304"/>
                  </a:lnTo>
                  <a:lnTo>
                    <a:pt x="237" y="1262"/>
                  </a:lnTo>
                  <a:lnTo>
                    <a:pt x="191" y="1216"/>
                  </a:lnTo>
                  <a:lnTo>
                    <a:pt x="149" y="1165"/>
                  </a:lnTo>
                  <a:lnTo>
                    <a:pt x="112" y="1111"/>
                  </a:lnTo>
                  <a:lnTo>
                    <a:pt x="79" y="1054"/>
                  </a:lnTo>
                  <a:lnTo>
                    <a:pt x="51" y="994"/>
                  </a:lnTo>
                  <a:lnTo>
                    <a:pt x="30" y="930"/>
                  </a:lnTo>
                  <a:lnTo>
                    <a:pt x="14" y="864"/>
                  </a:lnTo>
                  <a:lnTo>
                    <a:pt x="4" y="796"/>
                  </a:lnTo>
                  <a:lnTo>
                    <a:pt x="0" y="726"/>
                  </a:lnTo>
                  <a:lnTo>
                    <a:pt x="4" y="657"/>
                  </a:lnTo>
                  <a:lnTo>
                    <a:pt x="14" y="589"/>
                  </a:lnTo>
                  <a:lnTo>
                    <a:pt x="30" y="523"/>
                  </a:lnTo>
                  <a:lnTo>
                    <a:pt x="51" y="459"/>
                  </a:lnTo>
                  <a:lnTo>
                    <a:pt x="79" y="398"/>
                  </a:lnTo>
                  <a:lnTo>
                    <a:pt x="112" y="341"/>
                  </a:lnTo>
                  <a:lnTo>
                    <a:pt x="149" y="287"/>
                  </a:lnTo>
                  <a:lnTo>
                    <a:pt x="191" y="236"/>
                  </a:lnTo>
                  <a:lnTo>
                    <a:pt x="237" y="190"/>
                  </a:lnTo>
                  <a:lnTo>
                    <a:pt x="288" y="148"/>
                  </a:lnTo>
                  <a:lnTo>
                    <a:pt x="342" y="111"/>
                  </a:lnTo>
                  <a:lnTo>
                    <a:pt x="400" y="78"/>
                  </a:lnTo>
                  <a:lnTo>
                    <a:pt x="461" y="50"/>
                  </a:lnTo>
                  <a:lnTo>
                    <a:pt x="524" y="28"/>
                  </a:lnTo>
                  <a:lnTo>
                    <a:pt x="590" y="13"/>
                  </a:lnTo>
                  <a:lnTo>
                    <a:pt x="658" y="3"/>
                  </a:lnTo>
                  <a:lnTo>
                    <a:pt x="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7B3812D5-5CAB-4A85-96EE-ABE4FB70D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1138" y="4378325"/>
              <a:ext cx="101600" cy="142875"/>
            </a:xfrm>
            <a:custGeom>
              <a:avLst/>
              <a:gdLst>
                <a:gd name="T0" fmla="*/ 129 w 516"/>
                <a:gd name="T1" fmla="*/ 410 h 719"/>
                <a:gd name="T2" fmla="*/ 125 w 516"/>
                <a:gd name="T3" fmla="*/ 414 h 719"/>
                <a:gd name="T4" fmla="*/ 125 w 516"/>
                <a:gd name="T5" fmla="*/ 604 h 719"/>
                <a:gd name="T6" fmla="*/ 126 w 516"/>
                <a:gd name="T7" fmla="*/ 608 h 719"/>
                <a:gd name="T8" fmla="*/ 132 w 516"/>
                <a:gd name="T9" fmla="*/ 609 h 719"/>
                <a:gd name="T10" fmla="*/ 310 w 516"/>
                <a:gd name="T11" fmla="*/ 607 h 719"/>
                <a:gd name="T12" fmla="*/ 354 w 516"/>
                <a:gd name="T13" fmla="*/ 590 h 719"/>
                <a:gd name="T14" fmla="*/ 382 w 516"/>
                <a:gd name="T15" fmla="*/ 555 h 719"/>
                <a:gd name="T16" fmla="*/ 391 w 516"/>
                <a:gd name="T17" fmla="*/ 509 h 719"/>
                <a:gd name="T18" fmla="*/ 382 w 516"/>
                <a:gd name="T19" fmla="*/ 464 h 719"/>
                <a:gd name="T20" fmla="*/ 354 w 516"/>
                <a:gd name="T21" fmla="*/ 430 h 719"/>
                <a:gd name="T22" fmla="*/ 310 w 516"/>
                <a:gd name="T23" fmla="*/ 412 h 719"/>
                <a:gd name="T24" fmla="*/ 132 w 516"/>
                <a:gd name="T25" fmla="*/ 410 h 719"/>
                <a:gd name="T26" fmla="*/ 129 w 516"/>
                <a:gd name="T27" fmla="*/ 111 h 719"/>
                <a:gd name="T28" fmla="*/ 125 w 516"/>
                <a:gd name="T29" fmla="*/ 114 h 719"/>
                <a:gd name="T30" fmla="*/ 125 w 516"/>
                <a:gd name="T31" fmla="*/ 294 h 719"/>
                <a:gd name="T32" fmla="*/ 126 w 516"/>
                <a:gd name="T33" fmla="*/ 298 h 719"/>
                <a:gd name="T34" fmla="*/ 132 w 516"/>
                <a:gd name="T35" fmla="*/ 300 h 719"/>
                <a:gd name="T36" fmla="*/ 302 w 516"/>
                <a:gd name="T37" fmla="*/ 298 h 719"/>
                <a:gd name="T38" fmla="*/ 342 w 516"/>
                <a:gd name="T39" fmla="*/ 280 h 719"/>
                <a:gd name="T40" fmla="*/ 369 w 516"/>
                <a:gd name="T41" fmla="*/ 248 h 719"/>
                <a:gd name="T42" fmla="*/ 379 w 516"/>
                <a:gd name="T43" fmla="*/ 205 h 719"/>
                <a:gd name="T44" fmla="*/ 369 w 516"/>
                <a:gd name="T45" fmla="*/ 161 h 719"/>
                <a:gd name="T46" fmla="*/ 342 w 516"/>
                <a:gd name="T47" fmla="*/ 130 h 719"/>
                <a:gd name="T48" fmla="*/ 302 w 516"/>
                <a:gd name="T49" fmla="*/ 113 h 719"/>
                <a:gd name="T50" fmla="*/ 132 w 516"/>
                <a:gd name="T51" fmla="*/ 110 h 719"/>
                <a:gd name="T52" fmla="*/ 278 w 516"/>
                <a:gd name="T53" fmla="*/ 0 h 719"/>
                <a:gd name="T54" fmla="*/ 354 w 516"/>
                <a:gd name="T55" fmla="*/ 7 h 719"/>
                <a:gd name="T56" fmla="*/ 414 w 516"/>
                <a:gd name="T57" fmla="*/ 28 h 719"/>
                <a:gd name="T58" fmla="*/ 458 w 516"/>
                <a:gd name="T59" fmla="*/ 62 h 719"/>
                <a:gd name="T60" fmla="*/ 487 w 516"/>
                <a:gd name="T61" fmla="*/ 106 h 719"/>
                <a:gd name="T62" fmla="*/ 501 w 516"/>
                <a:gd name="T63" fmla="*/ 161 h 719"/>
                <a:gd name="T64" fmla="*/ 502 w 516"/>
                <a:gd name="T65" fmla="*/ 221 h 719"/>
                <a:gd name="T66" fmla="*/ 489 w 516"/>
                <a:gd name="T67" fmla="*/ 269 h 719"/>
                <a:gd name="T68" fmla="*/ 466 w 516"/>
                <a:gd name="T69" fmla="*/ 307 h 719"/>
                <a:gd name="T70" fmla="*/ 436 w 516"/>
                <a:gd name="T71" fmla="*/ 334 h 719"/>
                <a:gd name="T72" fmla="*/ 420 w 516"/>
                <a:gd name="T73" fmla="*/ 346 h 719"/>
                <a:gd name="T74" fmla="*/ 454 w 516"/>
                <a:gd name="T75" fmla="*/ 366 h 719"/>
                <a:gd name="T76" fmla="*/ 485 w 516"/>
                <a:gd name="T77" fmla="*/ 400 h 719"/>
                <a:gd name="T78" fmla="*/ 508 w 516"/>
                <a:gd name="T79" fmla="*/ 449 h 719"/>
                <a:gd name="T80" fmla="*/ 516 w 516"/>
                <a:gd name="T81" fmla="*/ 508 h 719"/>
                <a:gd name="T82" fmla="*/ 508 w 516"/>
                <a:gd name="T83" fmla="*/ 579 h 719"/>
                <a:gd name="T84" fmla="*/ 481 w 516"/>
                <a:gd name="T85" fmla="*/ 635 h 719"/>
                <a:gd name="T86" fmla="*/ 439 w 516"/>
                <a:gd name="T87" fmla="*/ 677 h 719"/>
                <a:gd name="T88" fmla="*/ 382 w 516"/>
                <a:gd name="T89" fmla="*/ 704 h 719"/>
                <a:gd name="T90" fmla="*/ 309 w 516"/>
                <a:gd name="T91" fmla="*/ 718 h 719"/>
                <a:gd name="T92" fmla="*/ 11 w 516"/>
                <a:gd name="T93" fmla="*/ 719 h 719"/>
                <a:gd name="T94" fmla="*/ 4 w 516"/>
                <a:gd name="T95" fmla="*/ 718 h 719"/>
                <a:gd name="T96" fmla="*/ 1 w 516"/>
                <a:gd name="T97" fmla="*/ 713 h 719"/>
                <a:gd name="T98" fmla="*/ 0 w 516"/>
                <a:gd name="T99" fmla="*/ 11 h 719"/>
                <a:gd name="T100" fmla="*/ 2 w 516"/>
                <a:gd name="T101" fmla="*/ 4 h 719"/>
                <a:gd name="T102" fmla="*/ 7 w 516"/>
                <a:gd name="T103" fmla="*/ 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6" h="719">
                  <a:moveTo>
                    <a:pt x="132" y="410"/>
                  </a:moveTo>
                  <a:lnTo>
                    <a:pt x="129" y="410"/>
                  </a:lnTo>
                  <a:lnTo>
                    <a:pt x="126" y="411"/>
                  </a:lnTo>
                  <a:lnTo>
                    <a:pt x="125" y="414"/>
                  </a:lnTo>
                  <a:lnTo>
                    <a:pt x="125" y="416"/>
                  </a:lnTo>
                  <a:lnTo>
                    <a:pt x="125" y="604"/>
                  </a:lnTo>
                  <a:lnTo>
                    <a:pt x="125" y="606"/>
                  </a:lnTo>
                  <a:lnTo>
                    <a:pt x="126" y="608"/>
                  </a:lnTo>
                  <a:lnTo>
                    <a:pt x="129" y="609"/>
                  </a:lnTo>
                  <a:lnTo>
                    <a:pt x="132" y="609"/>
                  </a:lnTo>
                  <a:lnTo>
                    <a:pt x="282" y="609"/>
                  </a:lnTo>
                  <a:lnTo>
                    <a:pt x="310" y="607"/>
                  </a:lnTo>
                  <a:lnTo>
                    <a:pt x="335" y="601"/>
                  </a:lnTo>
                  <a:lnTo>
                    <a:pt x="354" y="590"/>
                  </a:lnTo>
                  <a:lnTo>
                    <a:pt x="370" y="574"/>
                  </a:lnTo>
                  <a:lnTo>
                    <a:pt x="382" y="555"/>
                  </a:lnTo>
                  <a:lnTo>
                    <a:pt x="389" y="533"/>
                  </a:lnTo>
                  <a:lnTo>
                    <a:pt x="391" y="509"/>
                  </a:lnTo>
                  <a:lnTo>
                    <a:pt x="389" y="485"/>
                  </a:lnTo>
                  <a:lnTo>
                    <a:pt x="382" y="464"/>
                  </a:lnTo>
                  <a:lnTo>
                    <a:pt x="370" y="445"/>
                  </a:lnTo>
                  <a:lnTo>
                    <a:pt x="354" y="430"/>
                  </a:lnTo>
                  <a:lnTo>
                    <a:pt x="335" y="419"/>
                  </a:lnTo>
                  <a:lnTo>
                    <a:pt x="310" y="412"/>
                  </a:lnTo>
                  <a:lnTo>
                    <a:pt x="282" y="410"/>
                  </a:lnTo>
                  <a:lnTo>
                    <a:pt x="132" y="410"/>
                  </a:lnTo>
                  <a:close/>
                  <a:moveTo>
                    <a:pt x="132" y="110"/>
                  </a:moveTo>
                  <a:lnTo>
                    <a:pt x="129" y="111"/>
                  </a:lnTo>
                  <a:lnTo>
                    <a:pt x="126" y="112"/>
                  </a:lnTo>
                  <a:lnTo>
                    <a:pt x="125" y="114"/>
                  </a:lnTo>
                  <a:lnTo>
                    <a:pt x="125" y="116"/>
                  </a:lnTo>
                  <a:lnTo>
                    <a:pt x="125" y="294"/>
                  </a:lnTo>
                  <a:lnTo>
                    <a:pt x="125" y="296"/>
                  </a:lnTo>
                  <a:lnTo>
                    <a:pt x="126" y="298"/>
                  </a:lnTo>
                  <a:lnTo>
                    <a:pt x="129" y="299"/>
                  </a:lnTo>
                  <a:lnTo>
                    <a:pt x="132" y="300"/>
                  </a:lnTo>
                  <a:lnTo>
                    <a:pt x="275" y="300"/>
                  </a:lnTo>
                  <a:lnTo>
                    <a:pt x="302" y="298"/>
                  </a:lnTo>
                  <a:lnTo>
                    <a:pt x="324" y="291"/>
                  </a:lnTo>
                  <a:lnTo>
                    <a:pt x="342" y="280"/>
                  </a:lnTo>
                  <a:lnTo>
                    <a:pt x="358" y="266"/>
                  </a:lnTo>
                  <a:lnTo>
                    <a:pt x="369" y="248"/>
                  </a:lnTo>
                  <a:lnTo>
                    <a:pt x="377" y="229"/>
                  </a:lnTo>
                  <a:lnTo>
                    <a:pt x="379" y="205"/>
                  </a:lnTo>
                  <a:lnTo>
                    <a:pt x="377" y="182"/>
                  </a:lnTo>
                  <a:lnTo>
                    <a:pt x="369" y="161"/>
                  </a:lnTo>
                  <a:lnTo>
                    <a:pt x="358" y="144"/>
                  </a:lnTo>
                  <a:lnTo>
                    <a:pt x="342" y="130"/>
                  </a:lnTo>
                  <a:lnTo>
                    <a:pt x="324" y="120"/>
                  </a:lnTo>
                  <a:lnTo>
                    <a:pt x="302" y="113"/>
                  </a:lnTo>
                  <a:lnTo>
                    <a:pt x="275" y="110"/>
                  </a:lnTo>
                  <a:lnTo>
                    <a:pt x="132" y="110"/>
                  </a:lnTo>
                  <a:close/>
                  <a:moveTo>
                    <a:pt x="11" y="0"/>
                  </a:moveTo>
                  <a:lnTo>
                    <a:pt x="278" y="0"/>
                  </a:lnTo>
                  <a:lnTo>
                    <a:pt x="318" y="2"/>
                  </a:lnTo>
                  <a:lnTo>
                    <a:pt x="354" y="7"/>
                  </a:lnTo>
                  <a:lnTo>
                    <a:pt x="385" y="16"/>
                  </a:lnTo>
                  <a:lnTo>
                    <a:pt x="414" y="28"/>
                  </a:lnTo>
                  <a:lnTo>
                    <a:pt x="437" y="44"/>
                  </a:lnTo>
                  <a:lnTo>
                    <a:pt x="458" y="62"/>
                  </a:lnTo>
                  <a:lnTo>
                    <a:pt x="475" y="83"/>
                  </a:lnTo>
                  <a:lnTo>
                    <a:pt x="487" y="106"/>
                  </a:lnTo>
                  <a:lnTo>
                    <a:pt x="497" y="133"/>
                  </a:lnTo>
                  <a:lnTo>
                    <a:pt x="501" y="161"/>
                  </a:lnTo>
                  <a:lnTo>
                    <a:pt x="503" y="192"/>
                  </a:lnTo>
                  <a:lnTo>
                    <a:pt x="502" y="221"/>
                  </a:lnTo>
                  <a:lnTo>
                    <a:pt x="497" y="246"/>
                  </a:lnTo>
                  <a:lnTo>
                    <a:pt x="489" y="269"/>
                  </a:lnTo>
                  <a:lnTo>
                    <a:pt x="479" y="289"/>
                  </a:lnTo>
                  <a:lnTo>
                    <a:pt x="466" y="307"/>
                  </a:lnTo>
                  <a:lnTo>
                    <a:pt x="451" y="321"/>
                  </a:lnTo>
                  <a:lnTo>
                    <a:pt x="436" y="334"/>
                  </a:lnTo>
                  <a:lnTo>
                    <a:pt x="420" y="344"/>
                  </a:lnTo>
                  <a:lnTo>
                    <a:pt x="420" y="346"/>
                  </a:lnTo>
                  <a:lnTo>
                    <a:pt x="437" y="354"/>
                  </a:lnTo>
                  <a:lnTo>
                    <a:pt x="454" y="366"/>
                  </a:lnTo>
                  <a:lnTo>
                    <a:pt x="470" y="382"/>
                  </a:lnTo>
                  <a:lnTo>
                    <a:pt x="485" y="400"/>
                  </a:lnTo>
                  <a:lnTo>
                    <a:pt x="498" y="423"/>
                  </a:lnTo>
                  <a:lnTo>
                    <a:pt x="508" y="449"/>
                  </a:lnTo>
                  <a:lnTo>
                    <a:pt x="514" y="476"/>
                  </a:lnTo>
                  <a:lnTo>
                    <a:pt x="516" y="508"/>
                  </a:lnTo>
                  <a:lnTo>
                    <a:pt x="514" y="546"/>
                  </a:lnTo>
                  <a:lnTo>
                    <a:pt x="508" y="579"/>
                  </a:lnTo>
                  <a:lnTo>
                    <a:pt x="497" y="608"/>
                  </a:lnTo>
                  <a:lnTo>
                    <a:pt x="481" y="635"/>
                  </a:lnTo>
                  <a:lnTo>
                    <a:pt x="462" y="658"/>
                  </a:lnTo>
                  <a:lnTo>
                    <a:pt x="439" y="677"/>
                  </a:lnTo>
                  <a:lnTo>
                    <a:pt x="413" y="692"/>
                  </a:lnTo>
                  <a:lnTo>
                    <a:pt x="382" y="704"/>
                  </a:lnTo>
                  <a:lnTo>
                    <a:pt x="348" y="713"/>
                  </a:lnTo>
                  <a:lnTo>
                    <a:pt x="309" y="718"/>
                  </a:lnTo>
                  <a:lnTo>
                    <a:pt x="269" y="719"/>
                  </a:lnTo>
                  <a:lnTo>
                    <a:pt x="11" y="719"/>
                  </a:lnTo>
                  <a:lnTo>
                    <a:pt x="7" y="719"/>
                  </a:lnTo>
                  <a:lnTo>
                    <a:pt x="4" y="718"/>
                  </a:lnTo>
                  <a:lnTo>
                    <a:pt x="2" y="716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EAA58F1-B7E4-47C8-8E48-D4FDEDBBB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351338"/>
              <a:ext cx="23813" cy="47625"/>
            </a:xfrm>
            <a:custGeom>
              <a:avLst/>
              <a:gdLst>
                <a:gd name="T0" fmla="*/ 61 w 121"/>
                <a:gd name="T1" fmla="*/ 0 h 242"/>
                <a:gd name="T2" fmla="*/ 81 w 121"/>
                <a:gd name="T3" fmla="*/ 3 h 242"/>
                <a:gd name="T4" fmla="*/ 97 w 121"/>
                <a:gd name="T5" fmla="*/ 12 h 242"/>
                <a:gd name="T6" fmla="*/ 110 w 121"/>
                <a:gd name="T7" fmla="*/ 24 h 242"/>
                <a:gd name="T8" fmla="*/ 118 w 121"/>
                <a:gd name="T9" fmla="*/ 42 h 242"/>
                <a:gd name="T10" fmla="*/ 121 w 121"/>
                <a:gd name="T11" fmla="*/ 61 h 242"/>
                <a:gd name="T12" fmla="*/ 121 w 121"/>
                <a:gd name="T13" fmla="*/ 182 h 242"/>
                <a:gd name="T14" fmla="*/ 118 w 121"/>
                <a:gd name="T15" fmla="*/ 200 h 242"/>
                <a:gd name="T16" fmla="*/ 110 w 121"/>
                <a:gd name="T17" fmla="*/ 218 h 242"/>
                <a:gd name="T18" fmla="*/ 97 w 121"/>
                <a:gd name="T19" fmla="*/ 230 h 242"/>
                <a:gd name="T20" fmla="*/ 81 w 121"/>
                <a:gd name="T21" fmla="*/ 239 h 242"/>
                <a:gd name="T22" fmla="*/ 61 w 121"/>
                <a:gd name="T23" fmla="*/ 242 h 242"/>
                <a:gd name="T24" fmla="*/ 42 w 121"/>
                <a:gd name="T25" fmla="*/ 239 h 242"/>
                <a:gd name="T26" fmla="*/ 26 w 121"/>
                <a:gd name="T27" fmla="*/ 230 h 242"/>
                <a:gd name="T28" fmla="*/ 12 w 121"/>
                <a:gd name="T29" fmla="*/ 218 h 242"/>
                <a:gd name="T30" fmla="*/ 3 w 121"/>
                <a:gd name="T31" fmla="*/ 200 h 242"/>
                <a:gd name="T32" fmla="*/ 0 w 121"/>
                <a:gd name="T33" fmla="*/ 182 h 242"/>
                <a:gd name="T34" fmla="*/ 0 w 121"/>
                <a:gd name="T35" fmla="*/ 61 h 242"/>
                <a:gd name="T36" fmla="*/ 3 w 121"/>
                <a:gd name="T37" fmla="*/ 42 h 242"/>
                <a:gd name="T38" fmla="*/ 12 w 121"/>
                <a:gd name="T39" fmla="*/ 24 h 242"/>
                <a:gd name="T40" fmla="*/ 26 w 121"/>
                <a:gd name="T41" fmla="*/ 12 h 242"/>
                <a:gd name="T42" fmla="*/ 42 w 121"/>
                <a:gd name="T43" fmla="*/ 3 h 242"/>
                <a:gd name="T44" fmla="*/ 61 w 121"/>
                <a:gd name="T4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24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4"/>
                  </a:lnTo>
                  <a:lnTo>
                    <a:pt x="118" y="42"/>
                  </a:lnTo>
                  <a:lnTo>
                    <a:pt x="121" y="61"/>
                  </a:lnTo>
                  <a:lnTo>
                    <a:pt x="121" y="182"/>
                  </a:lnTo>
                  <a:lnTo>
                    <a:pt x="118" y="200"/>
                  </a:lnTo>
                  <a:lnTo>
                    <a:pt x="110" y="218"/>
                  </a:lnTo>
                  <a:lnTo>
                    <a:pt x="97" y="230"/>
                  </a:lnTo>
                  <a:lnTo>
                    <a:pt x="81" y="239"/>
                  </a:lnTo>
                  <a:lnTo>
                    <a:pt x="61" y="242"/>
                  </a:lnTo>
                  <a:lnTo>
                    <a:pt x="42" y="239"/>
                  </a:lnTo>
                  <a:lnTo>
                    <a:pt x="26" y="230"/>
                  </a:lnTo>
                  <a:lnTo>
                    <a:pt x="12" y="218"/>
                  </a:lnTo>
                  <a:lnTo>
                    <a:pt x="3" y="200"/>
                  </a:lnTo>
                  <a:lnTo>
                    <a:pt x="0" y="182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4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BDBAA86-9772-4CDE-99AD-FF2B839E5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506913"/>
              <a:ext cx="23813" cy="36513"/>
            </a:xfrm>
            <a:custGeom>
              <a:avLst/>
              <a:gdLst>
                <a:gd name="T0" fmla="*/ 61 w 121"/>
                <a:gd name="T1" fmla="*/ 0 h 182"/>
                <a:gd name="T2" fmla="*/ 81 w 121"/>
                <a:gd name="T3" fmla="*/ 3 h 182"/>
                <a:gd name="T4" fmla="*/ 97 w 121"/>
                <a:gd name="T5" fmla="*/ 12 h 182"/>
                <a:gd name="T6" fmla="*/ 110 w 121"/>
                <a:gd name="T7" fmla="*/ 25 h 182"/>
                <a:gd name="T8" fmla="*/ 118 w 121"/>
                <a:gd name="T9" fmla="*/ 42 h 182"/>
                <a:gd name="T10" fmla="*/ 121 w 121"/>
                <a:gd name="T11" fmla="*/ 60 h 182"/>
                <a:gd name="T12" fmla="*/ 121 w 121"/>
                <a:gd name="T13" fmla="*/ 121 h 182"/>
                <a:gd name="T14" fmla="*/ 118 w 121"/>
                <a:gd name="T15" fmla="*/ 140 h 182"/>
                <a:gd name="T16" fmla="*/ 110 w 121"/>
                <a:gd name="T17" fmla="*/ 156 h 182"/>
                <a:gd name="T18" fmla="*/ 97 w 121"/>
                <a:gd name="T19" fmla="*/ 169 h 182"/>
                <a:gd name="T20" fmla="*/ 81 w 121"/>
                <a:gd name="T21" fmla="*/ 178 h 182"/>
                <a:gd name="T22" fmla="*/ 61 w 121"/>
                <a:gd name="T23" fmla="*/ 182 h 182"/>
                <a:gd name="T24" fmla="*/ 42 w 121"/>
                <a:gd name="T25" fmla="*/ 178 h 182"/>
                <a:gd name="T26" fmla="*/ 26 w 121"/>
                <a:gd name="T27" fmla="*/ 169 h 182"/>
                <a:gd name="T28" fmla="*/ 12 w 121"/>
                <a:gd name="T29" fmla="*/ 156 h 182"/>
                <a:gd name="T30" fmla="*/ 3 w 121"/>
                <a:gd name="T31" fmla="*/ 140 h 182"/>
                <a:gd name="T32" fmla="*/ 0 w 121"/>
                <a:gd name="T33" fmla="*/ 121 h 182"/>
                <a:gd name="T34" fmla="*/ 0 w 121"/>
                <a:gd name="T35" fmla="*/ 60 h 182"/>
                <a:gd name="T36" fmla="*/ 3 w 121"/>
                <a:gd name="T37" fmla="*/ 42 h 182"/>
                <a:gd name="T38" fmla="*/ 12 w 121"/>
                <a:gd name="T39" fmla="*/ 25 h 182"/>
                <a:gd name="T40" fmla="*/ 26 w 121"/>
                <a:gd name="T41" fmla="*/ 12 h 182"/>
                <a:gd name="T42" fmla="*/ 42 w 121"/>
                <a:gd name="T43" fmla="*/ 3 h 182"/>
                <a:gd name="T44" fmla="*/ 61 w 121"/>
                <a:gd name="T4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8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5"/>
                  </a:lnTo>
                  <a:lnTo>
                    <a:pt x="118" y="42"/>
                  </a:lnTo>
                  <a:lnTo>
                    <a:pt x="121" y="60"/>
                  </a:lnTo>
                  <a:lnTo>
                    <a:pt x="121" y="121"/>
                  </a:lnTo>
                  <a:lnTo>
                    <a:pt x="118" y="140"/>
                  </a:lnTo>
                  <a:lnTo>
                    <a:pt x="110" y="156"/>
                  </a:lnTo>
                  <a:lnTo>
                    <a:pt x="97" y="169"/>
                  </a:lnTo>
                  <a:lnTo>
                    <a:pt x="81" y="178"/>
                  </a:lnTo>
                  <a:lnTo>
                    <a:pt x="61" y="182"/>
                  </a:lnTo>
                  <a:lnTo>
                    <a:pt x="42" y="178"/>
                  </a:lnTo>
                  <a:lnTo>
                    <a:pt x="26" y="169"/>
                  </a:lnTo>
                  <a:lnTo>
                    <a:pt x="12" y="156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0" y="60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402C9BB4-D0D6-4577-94E3-7E1D887C9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3990975"/>
              <a:ext cx="217488" cy="215900"/>
            </a:xfrm>
            <a:custGeom>
              <a:avLst/>
              <a:gdLst>
                <a:gd name="T0" fmla="*/ 605 w 1091"/>
                <a:gd name="T1" fmla="*/ 3 h 1090"/>
                <a:gd name="T2" fmla="*/ 718 w 1091"/>
                <a:gd name="T3" fmla="*/ 28 h 1090"/>
                <a:gd name="T4" fmla="*/ 821 w 1091"/>
                <a:gd name="T5" fmla="*/ 75 h 1090"/>
                <a:gd name="T6" fmla="*/ 911 w 1091"/>
                <a:gd name="T7" fmla="*/ 141 h 1090"/>
                <a:gd name="T8" fmla="*/ 986 w 1091"/>
                <a:gd name="T9" fmla="*/ 223 h 1090"/>
                <a:gd name="T10" fmla="*/ 1042 w 1091"/>
                <a:gd name="T11" fmla="*/ 320 h 1090"/>
                <a:gd name="T12" fmla="*/ 1079 w 1091"/>
                <a:gd name="T13" fmla="*/ 428 h 1090"/>
                <a:gd name="T14" fmla="*/ 1091 w 1091"/>
                <a:gd name="T15" fmla="*/ 545 h 1090"/>
                <a:gd name="T16" fmla="*/ 1087 w 1091"/>
                <a:gd name="T17" fmla="*/ 1048 h 1090"/>
                <a:gd name="T18" fmla="*/ 1066 w 1091"/>
                <a:gd name="T19" fmla="*/ 1077 h 1090"/>
                <a:gd name="T20" fmla="*/ 1030 w 1091"/>
                <a:gd name="T21" fmla="*/ 1090 h 1090"/>
                <a:gd name="T22" fmla="*/ 995 w 1091"/>
                <a:gd name="T23" fmla="*/ 1077 h 1090"/>
                <a:gd name="T24" fmla="*/ 973 w 1091"/>
                <a:gd name="T25" fmla="*/ 1048 h 1090"/>
                <a:gd name="T26" fmla="*/ 969 w 1091"/>
                <a:gd name="T27" fmla="*/ 545 h 1090"/>
                <a:gd name="T28" fmla="*/ 956 w 1091"/>
                <a:gd name="T29" fmla="*/ 440 h 1090"/>
                <a:gd name="T30" fmla="*/ 920 w 1091"/>
                <a:gd name="T31" fmla="*/ 346 h 1090"/>
                <a:gd name="T32" fmla="*/ 863 w 1091"/>
                <a:gd name="T33" fmla="*/ 263 h 1090"/>
                <a:gd name="T34" fmla="*/ 788 w 1091"/>
                <a:gd name="T35" fmla="*/ 197 h 1090"/>
                <a:gd name="T36" fmla="*/ 698 w 1091"/>
                <a:gd name="T37" fmla="*/ 150 h 1090"/>
                <a:gd name="T38" fmla="*/ 598 w 1091"/>
                <a:gd name="T39" fmla="*/ 124 h 1090"/>
                <a:gd name="T40" fmla="*/ 492 w 1091"/>
                <a:gd name="T41" fmla="*/ 124 h 1090"/>
                <a:gd name="T42" fmla="*/ 392 w 1091"/>
                <a:gd name="T43" fmla="*/ 150 h 1090"/>
                <a:gd name="T44" fmla="*/ 303 w 1091"/>
                <a:gd name="T45" fmla="*/ 197 h 1090"/>
                <a:gd name="T46" fmla="*/ 229 w 1091"/>
                <a:gd name="T47" fmla="*/ 263 h 1090"/>
                <a:gd name="T48" fmla="*/ 170 w 1091"/>
                <a:gd name="T49" fmla="*/ 346 h 1090"/>
                <a:gd name="T50" fmla="*/ 134 w 1091"/>
                <a:gd name="T51" fmla="*/ 440 h 1090"/>
                <a:gd name="T52" fmla="*/ 121 w 1091"/>
                <a:gd name="T53" fmla="*/ 545 h 1090"/>
                <a:gd name="T54" fmla="*/ 118 w 1091"/>
                <a:gd name="T55" fmla="*/ 1048 h 1090"/>
                <a:gd name="T56" fmla="*/ 97 w 1091"/>
                <a:gd name="T57" fmla="*/ 1077 h 1090"/>
                <a:gd name="T58" fmla="*/ 60 w 1091"/>
                <a:gd name="T59" fmla="*/ 1090 h 1090"/>
                <a:gd name="T60" fmla="*/ 25 w 1091"/>
                <a:gd name="T61" fmla="*/ 1077 h 1090"/>
                <a:gd name="T62" fmla="*/ 3 w 1091"/>
                <a:gd name="T63" fmla="*/ 1048 h 1090"/>
                <a:gd name="T64" fmla="*/ 0 w 1091"/>
                <a:gd name="T65" fmla="*/ 545 h 1090"/>
                <a:gd name="T66" fmla="*/ 13 w 1091"/>
                <a:gd name="T67" fmla="*/ 428 h 1090"/>
                <a:gd name="T68" fmla="*/ 48 w 1091"/>
                <a:gd name="T69" fmla="*/ 320 h 1090"/>
                <a:gd name="T70" fmla="*/ 105 w 1091"/>
                <a:gd name="T71" fmla="*/ 223 h 1090"/>
                <a:gd name="T72" fmla="*/ 180 w 1091"/>
                <a:gd name="T73" fmla="*/ 141 h 1090"/>
                <a:gd name="T74" fmla="*/ 271 w 1091"/>
                <a:gd name="T75" fmla="*/ 75 h 1090"/>
                <a:gd name="T76" fmla="*/ 373 w 1091"/>
                <a:gd name="T77" fmla="*/ 28 h 1090"/>
                <a:gd name="T78" fmla="*/ 486 w 1091"/>
                <a:gd name="T79" fmla="*/ 3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1" h="1090">
                  <a:moveTo>
                    <a:pt x="545" y="0"/>
                  </a:moveTo>
                  <a:lnTo>
                    <a:pt x="605" y="3"/>
                  </a:lnTo>
                  <a:lnTo>
                    <a:pt x="662" y="12"/>
                  </a:lnTo>
                  <a:lnTo>
                    <a:pt x="718" y="28"/>
                  </a:lnTo>
                  <a:lnTo>
                    <a:pt x="770" y="48"/>
                  </a:lnTo>
                  <a:lnTo>
                    <a:pt x="821" y="75"/>
                  </a:lnTo>
                  <a:lnTo>
                    <a:pt x="867" y="106"/>
                  </a:lnTo>
                  <a:lnTo>
                    <a:pt x="911" y="141"/>
                  </a:lnTo>
                  <a:lnTo>
                    <a:pt x="951" y="180"/>
                  </a:lnTo>
                  <a:lnTo>
                    <a:pt x="986" y="223"/>
                  </a:lnTo>
                  <a:lnTo>
                    <a:pt x="1017" y="270"/>
                  </a:lnTo>
                  <a:lnTo>
                    <a:pt x="1042" y="320"/>
                  </a:lnTo>
                  <a:lnTo>
                    <a:pt x="1063" y="373"/>
                  </a:lnTo>
                  <a:lnTo>
                    <a:pt x="1079" y="428"/>
                  </a:lnTo>
                  <a:lnTo>
                    <a:pt x="1087" y="485"/>
                  </a:lnTo>
                  <a:lnTo>
                    <a:pt x="1091" y="545"/>
                  </a:lnTo>
                  <a:lnTo>
                    <a:pt x="1091" y="1029"/>
                  </a:lnTo>
                  <a:lnTo>
                    <a:pt x="1087" y="1048"/>
                  </a:lnTo>
                  <a:lnTo>
                    <a:pt x="1080" y="1064"/>
                  </a:lnTo>
                  <a:lnTo>
                    <a:pt x="1066" y="1077"/>
                  </a:lnTo>
                  <a:lnTo>
                    <a:pt x="1050" y="1086"/>
                  </a:lnTo>
                  <a:lnTo>
                    <a:pt x="1030" y="1090"/>
                  </a:lnTo>
                  <a:lnTo>
                    <a:pt x="1011" y="1086"/>
                  </a:lnTo>
                  <a:lnTo>
                    <a:pt x="995" y="1077"/>
                  </a:lnTo>
                  <a:lnTo>
                    <a:pt x="982" y="1064"/>
                  </a:lnTo>
                  <a:lnTo>
                    <a:pt x="973" y="1048"/>
                  </a:lnTo>
                  <a:lnTo>
                    <a:pt x="969" y="1029"/>
                  </a:lnTo>
                  <a:lnTo>
                    <a:pt x="969" y="545"/>
                  </a:lnTo>
                  <a:lnTo>
                    <a:pt x="966" y="492"/>
                  </a:lnTo>
                  <a:lnTo>
                    <a:pt x="956" y="440"/>
                  </a:lnTo>
                  <a:lnTo>
                    <a:pt x="941" y="392"/>
                  </a:lnTo>
                  <a:lnTo>
                    <a:pt x="920" y="346"/>
                  </a:lnTo>
                  <a:lnTo>
                    <a:pt x="893" y="303"/>
                  </a:lnTo>
                  <a:lnTo>
                    <a:pt x="863" y="263"/>
                  </a:lnTo>
                  <a:lnTo>
                    <a:pt x="827" y="228"/>
                  </a:lnTo>
                  <a:lnTo>
                    <a:pt x="788" y="197"/>
                  </a:lnTo>
                  <a:lnTo>
                    <a:pt x="745" y="171"/>
                  </a:lnTo>
                  <a:lnTo>
                    <a:pt x="698" y="150"/>
                  </a:lnTo>
                  <a:lnTo>
                    <a:pt x="650" y="134"/>
                  </a:lnTo>
                  <a:lnTo>
                    <a:pt x="598" y="124"/>
                  </a:lnTo>
                  <a:lnTo>
                    <a:pt x="545" y="121"/>
                  </a:lnTo>
                  <a:lnTo>
                    <a:pt x="492" y="124"/>
                  </a:lnTo>
                  <a:lnTo>
                    <a:pt x="442" y="134"/>
                  </a:lnTo>
                  <a:lnTo>
                    <a:pt x="392" y="150"/>
                  </a:lnTo>
                  <a:lnTo>
                    <a:pt x="346" y="171"/>
                  </a:lnTo>
                  <a:lnTo>
                    <a:pt x="303" y="197"/>
                  </a:lnTo>
                  <a:lnTo>
                    <a:pt x="264" y="228"/>
                  </a:lnTo>
                  <a:lnTo>
                    <a:pt x="229" y="263"/>
                  </a:lnTo>
                  <a:lnTo>
                    <a:pt x="197" y="303"/>
                  </a:lnTo>
                  <a:lnTo>
                    <a:pt x="170" y="346"/>
                  </a:lnTo>
                  <a:lnTo>
                    <a:pt x="150" y="392"/>
                  </a:lnTo>
                  <a:lnTo>
                    <a:pt x="134" y="440"/>
                  </a:lnTo>
                  <a:lnTo>
                    <a:pt x="124" y="492"/>
                  </a:lnTo>
                  <a:lnTo>
                    <a:pt x="121" y="545"/>
                  </a:lnTo>
                  <a:lnTo>
                    <a:pt x="121" y="1029"/>
                  </a:lnTo>
                  <a:lnTo>
                    <a:pt x="118" y="1048"/>
                  </a:lnTo>
                  <a:lnTo>
                    <a:pt x="110" y="1064"/>
                  </a:lnTo>
                  <a:lnTo>
                    <a:pt x="97" y="1077"/>
                  </a:lnTo>
                  <a:lnTo>
                    <a:pt x="80" y="1086"/>
                  </a:lnTo>
                  <a:lnTo>
                    <a:pt x="60" y="1090"/>
                  </a:lnTo>
                  <a:lnTo>
                    <a:pt x="42" y="1086"/>
                  </a:lnTo>
                  <a:lnTo>
                    <a:pt x="25" y="1077"/>
                  </a:lnTo>
                  <a:lnTo>
                    <a:pt x="12" y="1064"/>
                  </a:lnTo>
                  <a:lnTo>
                    <a:pt x="3" y="1048"/>
                  </a:lnTo>
                  <a:lnTo>
                    <a:pt x="0" y="1029"/>
                  </a:lnTo>
                  <a:lnTo>
                    <a:pt x="0" y="545"/>
                  </a:lnTo>
                  <a:lnTo>
                    <a:pt x="3" y="485"/>
                  </a:lnTo>
                  <a:lnTo>
                    <a:pt x="13" y="428"/>
                  </a:lnTo>
                  <a:lnTo>
                    <a:pt x="28" y="373"/>
                  </a:lnTo>
                  <a:lnTo>
                    <a:pt x="48" y="320"/>
                  </a:lnTo>
                  <a:lnTo>
                    <a:pt x="75" y="270"/>
                  </a:lnTo>
                  <a:lnTo>
                    <a:pt x="105" y="223"/>
                  </a:lnTo>
                  <a:lnTo>
                    <a:pt x="141" y="180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1" y="75"/>
                  </a:lnTo>
                  <a:lnTo>
                    <a:pt x="320" y="48"/>
                  </a:lnTo>
                  <a:lnTo>
                    <a:pt x="373" y="28"/>
                  </a:lnTo>
                  <a:lnTo>
                    <a:pt x="428" y="12"/>
                  </a:lnTo>
                  <a:lnTo>
                    <a:pt x="486" y="3"/>
                  </a:lnTo>
                  <a:lnTo>
                    <a:pt x="5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37B2093-BE3E-42F3-A690-C0BF1E0C5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41B6E-E60C-4A55-89F4-95B5BE9D735F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654D54E-C5F8-4940-A821-1C7ACA41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Features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1D1CD40A-A2EC-4455-A7B0-5F935CB33C85}"/>
              </a:ext>
            </a:extLst>
          </p:cNvPr>
          <p:cNvSpPr/>
          <p:nvPr/>
        </p:nvSpPr>
        <p:spPr>
          <a:xfrm>
            <a:off x="381000" y="113665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C225FD-4914-47B3-BFDE-687987F83C11}"/>
              </a:ext>
            </a:extLst>
          </p:cNvPr>
          <p:cNvSpPr/>
          <p:nvPr/>
        </p:nvSpPr>
        <p:spPr>
          <a:xfrm>
            <a:off x="444380" y="118750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9A807-C446-4794-BE36-CAD6B199C715}"/>
              </a:ext>
            </a:extLst>
          </p:cNvPr>
          <p:cNvSpPr/>
          <p:nvPr/>
        </p:nvSpPr>
        <p:spPr>
          <a:xfrm>
            <a:off x="1528960" y="117464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2B34D88F-9F42-473F-8D02-6D92282D73D9}"/>
              </a:ext>
            </a:extLst>
          </p:cNvPr>
          <p:cNvSpPr/>
          <p:nvPr/>
        </p:nvSpPr>
        <p:spPr>
          <a:xfrm>
            <a:off x="4736163" y="113665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422EA6A4-2510-4DE0-A780-69F6D9FF1A9E}"/>
              </a:ext>
            </a:extLst>
          </p:cNvPr>
          <p:cNvSpPr/>
          <p:nvPr/>
        </p:nvSpPr>
        <p:spPr>
          <a:xfrm>
            <a:off x="4799543" y="118750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12C85-C55B-44D4-9B26-4C545F128F2D}"/>
              </a:ext>
            </a:extLst>
          </p:cNvPr>
          <p:cNvSpPr/>
          <p:nvPr/>
        </p:nvSpPr>
        <p:spPr>
          <a:xfrm>
            <a:off x="5884123" y="117464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3" name="Rounded Rectangle 15">
            <a:extLst>
              <a:ext uri="{FF2B5EF4-FFF2-40B4-BE49-F238E27FC236}">
                <a16:creationId xmlns:a16="http://schemas.microsoft.com/office/drawing/2014/main" id="{E17208B2-963E-40D3-BDB8-42C0A1D30787}"/>
              </a:ext>
            </a:extLst>
          </p:cNvPr>
          <p:cNvSpPr/>
          <p:nvPr/>
        </p:nvSpPr>
        <p:spPr>
          <a:xfrm>
            <a:off x="381000" y="229489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46CD451-BB66-4E57-AFD2-6C59984A6396}"/>
              </a:ext>
            </a:extLst>
          </p:cNvPr>
          <p:cNvSpPr/>
          <p:nvPr/>
        </p:nvSpPr>
        <p:spPr>
          <a:xfrm>
            <a:off x="444380" y="234574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C9A5E-81A7-4BF8-95E7-F50DB4D3F097}"/>
              </a:ext>
            </a:extLst>
          </p:cNvPr>
          <p:cNvSpPr/>
          <p:nvPr/>
        </p:nvSpPr>
        <p:spPr>
          <a:xfrm>
            <a:off x="1528960" y="233288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86749990-3E1D-41F9-835F-3DE56568785C}"/>
              </a:ext>
            </a:extLst>
          </p:cNvPr>
          <p:cNvSpPr/>
          <p:nvPr/>
        </p:nvSpPr>
        <p:spPr>
          <a:xfrm>
            <a:off x="4736163" y="229489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70A50749-6CE5-47DF-A162-7CFF05D5D013}"/>
              </a:ext>
            </a:extLst>
          </p:cNvPr>
          <p:cNvSpPr/>
          <p:nvPr/>
        </p:nvSpPr>
        <p:spPr>
          <a:xfrm>
            <a:off x="4799543" y="234574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DDB11-9376-4420-93A9-6B7627DB77C1}"/>
              </a:ext>
            </a:extLst>
          </p:cNvPr>
          <p:cNvSpPr/>
          <p:nvPr/>
        </p:nvSpPr>
        <p:spPr>
          <a:xfrm>
            <a:off x="5884123" y="233288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9" name="Rounded Rectangle 23">
            <a:extLst>
              <a:ext uri="{FF2B5EF4-FFF2-40B4-BE49-F238E27FC236}">
                <a16:creationId xmlns:a16="http://schemas.microsoft.com/office/drawing/2014/main" id="{5879BB7F-3ECE-4546-8945-E835E3AC0FBB}"/>
              </a:ext>
            </a:extLst>
          </p:cNvPr>
          <p:cNvSpPr/>
          <p:nvPr/>
        </p:nvSpPr>
        <p:spPr>
          <a:xfrm>
            <a:off x="381000" y="345313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id="{FF594ECE-EC44-47F5-A4CA-EDCCC1CA05B3}"/>
              </a:ext>
            </a:extLst>
          </p:cNvPr>
          <p:cNvSpPr/>
          <p:nvPr/>
        </p:nvSpPr>
        <p:spPr>
          <a:xfrm>
            <a:off x="444380" y="350398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0F0996-46D6-4F1E-8555-3E81D70DD322}"/>
              </a:ext>
            </a:extLst>
          </p:cNvPr>
          <p:cNvSpPr/>
          <p:nvPr/>
        </p:nvSpPr>
        <p:spPr>
          <a:xfrm>
            <a:off x="1528960" y="349112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D7258D9F-36E0-475B-8E94-569D3513943B}"/>
              </a:ext>
            </a:extLst>
          </p:cNvPr>
          <p:cNvSpPr/>
          <p:nvPr/>
        </p:nvSpPr>
        <p:spPr>
          <a:xfrm>
            <a:off x="4736163" y="345313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8">
            <a:extLst>
              <a:ext uri="{FF2B5EF4-FFF2-40B4-BE49-F238E27FC236}">
                <a16:creationId xmlns:a16="http://schemas.microsoft.com/office/drawing/2014/main" id="{9119F0E9-ACD0-4D2B-B670-E4095D472AF4}"/>
              </a:ext>
            </a:extLst>
          </p:cNvPr>
          <p:cNvSpPr/>
          <p:nvPr/>
        </p:nvSpPr>
        <p:spPr>
          <a:xfrm>
            <a:off x="4799543" y="350398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DBCFBA-E4DC-4FA7-BF09-7FDD15E41D06}"/>
              </a:ext>
            </a:extLst>
          </p:cNvPr>
          <p:cNvSpPr/>
          <p:nvPr/>
        </p:nvSpPr>
        <p:spPr>
          <a:xfrm>
            <a:off x="5884123" y="349112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13680A-0660-44B8-B0C1-9ACC093A6BF1}"/>
              </a:ext>
            </a:extLst>
          </p:cNvPr>
          <p:cNvGrpSpPr/>
          <p:nvPr/>
        </p:nvGrpSpPr>
        <p:grpSpPr>
          <a:xfrm>
            <a:off x="699159" y="1441675"/>
            <a:ext cx="435442" cy="435440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C3861872-31F5-4C86-90E2-ABDE2113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899AEB6-96D1-4F5A-882F-6AEDB0CAC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FD92EEF4-0902-4E3E-8D3B-03C2C9EA7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BB412F9-D5DD-4B20-AAB5-6E9E7FC4A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2E8BAB-FBCA-4329-8D27-51E1835D5119}"/>
              </a:ext>
            </a:extLst>
          </p:cNvPr>
          <p:cNvGrpSpPr/>
          <p:nvPr/>
        </p:nvGrpSpPr>
        <p:grpSpPr>
          <a:xfrm>
            <a:off x="5080017" y="1450465"/>
            <a:ext cx="384052" cy="417860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D1F93DB-19F4-4C5A-81DA-7D741B09E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DE1280C-9E5F-489E-9101-B20B0F148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CEA6BA2C-2CE1-45C1-9830-013AA995B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482F808B-D81F-4ADF-882E-CC5256DC7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77E2CFD9-2206-4A49-A2D0-D741B6EB4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FF385CBF-5B08-4130-9FA3-23ACCB81E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22F96C22-EA8E-4146-AF3B-9BB672917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04D6AFEB-CFA9-468A-BA48-9877890E9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656394BA-6DDE-4DE4-8112-4C6792274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64ACFB-09E4-492B-A65E-B9DD2273A984}"/>
              </a:ext>
            </a:extLst>
          </p:cNvPr>
          <p:cNvGrpSpPr/>
          <p:nvPr/>
        </p:nvGrpSpPr>
        <p:grpSpPr>
          <a:xfrm>
            <a:off x="699159" y="2599915"/>
            <a:ext cx="435442" cy="435440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67FDC6C9-B31D-4B37-999F-AEBFED5E0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7A28ED6A-4499-4FE5-97D0-B795E6AAB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F91F3263-5627-4A19-8DB0-E1D24EBE4C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F9A8A78A-6B88-47E9-B8BE-3F6181677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B57D14B-D371-4F68-8E68-1CEE706A8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A656E7A4-3A7E-4B8C-BC4D-1B738FC6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01A52D03-8BEA-4CBA-8C82-0C24A0759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2C85DD3D-3416-4FBC-BADD-D63F0A59B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BFE8DEF5-BBE9-4295-95F2-2E5D89E1B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24518828-6055-45FA-B866-2CA1F817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5F45287F-D507-4CC4-B237-AA845598A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BDA05762-3D51-4167-B176-E75DE7C6D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F2D4A532-72FC-470E-B2E6-D0CD9EA9EA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337C27D7-99E7-4150-818A-CB6C0C6D9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1D0504AC-E28D-4C84-8FB6-E445975F2C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A6DB53A-9AB9-4E6B-A6A0-E5EF0C81040E}"/>
              </a:ext>
            </a:extLst>
          </p:cNvPr>
          <p:cNvGrpSpPr/>
          <p:nvPr/>
        </p:nvGrpSpPr>
        <p:grpSpPr>
          <a:xfrm>
            <a:off x="699835" y="3758830"/>
            <a:ext cx="434090" cy="434090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6068CBE6-8BE8-4FE0-A57D-18677B057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A69CB4D8-9D1C-4CC3-BDD9-757AC66581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FCF8071C-27E3-40E2-BC4C-B7168CC83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FFFCA5B4-F028-4469-8768-6A621D6F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BEF66AB0-DD56-4B79-8C66-CD15E804A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3346E4C5-434E-4C9B-B2B7-D0D589D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A330DA4-69E6-45CF-B0FB-350AC3B00089}"/>
              </a:ext>
            </a:extLst>
          </p:cNvPr>
          <p:cNvGrpSpPr/>
          <p:nvPr/>
        </p:nvGrpSpPr>
        <p:grpSpPr>
          <a:xfrm>
            <a:off x="5054322" y="3758155"/>
            <a:ext cx="435442" cy="435440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F31DBAA9-1AD2-4DA8-A17C-C4E65C65E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C58788AB-BD81-4C8B-805D-D54EBEA84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CFB99DA-15C5-4A75-8696-E8DDF3E634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A5CAB803-6FA8-4413-9C6C-3547EE33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CE3E12F-6CD5-49C0-BACE-7C55BB1B9CF2}"/>
              </a:ext>
            </a:extLst>
          </p:cNvPr>
          <p:cNvGrpSpPr/>
          <p:nvPr/>
        </p:nvGrpSpPr>
        <p:grpSpPr>
          <a:xfrm>
            <a:off x="5053567" y="2606040"/>
            <a:ext cx="436952" cy="423190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4296EBE0-9898-4BE1-9C29-C795FCE7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D429334A-83C8-4C76-95B9-C556857A0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B8A81BC9-2FFE-4990-8490-11BE377D7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2CD2890C-206F-4CFF-A2EC-B6CC07A20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668F7495-75F2-4153-8AE2-C5397D8B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68C01058-20D0-41D5-8627-669DAD9C2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2">
              <a:extLst>
                <a:ext uri="{FF2B5EF4-FFF2-40B4-BE49-F238E27FC236}">
                  <a16:creationId xmlns:a16="http://schemas.microsoft.com/office/drawing/2014/main" id="{C1119FCB-9BD3-49BD-9604-CF8B431F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3">
              <a:extLst>
                <a:ext uri="{FF2B5EF4-FFF2-40B4-BE49-F238E27FC236}">
                  <a16:creationId xmlns:a16="http://schemas.microsoft.com/office/drawing/2014/main" id="{847810F0-232E-4B8D-A9AA-73A668619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14">
              <a:extLst>
                <a:ext uri="{FF2B5EF4-FFF2-40B4-BE49-F238E27FC236}">
                  <a16:creationId xmlns:a16="http://schemas.microsoft.com/office/drawing/2014/main" id="{D807459D-681F-4C4D-81D3-29D57F78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5">
              <a:extLst>
                <a:ext uri="{FF2B5EF4-FFF2-40B4-BE49-F238E27FC236}">
                  <a16:creationId xmlns:a16="http://schemas.microsoft.com/office/drawing/2014/main" id="{ED8E3B09-1C2F-4BDC-B9DD-48E18939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3EDE5BF6-4E7C-44B6-A6D1-0E1721277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7">
              <a:extLst>
                <a:ext uri="{FF2B5EF4-FFF2-40B4-BE49-F238E27FC236}">
                  <a16:creationId xmlns:a16="http://schemas.microsoft.com/office/drawing/2014/main" id="{56E465F2-9FC3-4769-873F-74FF67737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8">
              <a:extLst>
                <a:ext uri="{FF2B5EF4-FFF2-40B4-BE49-F238E27FC236}">
                  <a16:creationId xmlns:a16="http://schemas.microsoft.com/office/drawing/2014/main" id="{64DBBA78-11E0-44DF-8EB6-C3B3BBF74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9">
              <a:extLst>
                <a:ext uri="{FF2B5EF4-FFF2-40B4-BE49-F238E27FC236}">
                  <a16:creationId xmlns:a16="http://schemas.microsoft.com/office/drawing/2014/main" id="{989FFEF7-3C84-48D5-A98C-A1ED9EF68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20">
              <a:extLst>
                <a:ext uri="{FF2B5EF4-FFF2-40B4-BE49-F238E27FC236}">
                  <a16:creationId xmlns:a16="http://schemas.microsoft.com/office/drawing/2014/main" id="{B508719A-A7DF-432E-9407-96E8A2207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05AB8014-7186-4A22-B989-0F0A4487E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2">
              <a:extLst>
                <a:ext uri="{FF2B5EF4-FFF2-40B4-BE49-F238E27FC236}">
                  <a16:creationId xmlns:a16="http://schemas.microsoft.com/office/drawing/2014/main" id="{BDE09E9C-782A-4093-A573-C69C53C7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E2542A8A-9FE8-4221-AD44-E8A2B06A2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24">
              <a:extLst>
                <a:ext uri="{FF2B5EF4-FFF2-40B4-BE49-F238E27FC236}">
                  <a16:creationId xmlns:a16="http://schemas.microsoft.com/office/drawing/2014/main" id="{4E143851-ABE7-49A5-94FB-49E52189D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6850703D-F6BD-4954-9FD9-9E39E57DB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7D47BE04-06CD-41D1-8E6C-E94705C56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577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4" grpId="0" animBg="1"/>
      <p:bldP spid="15" grpId="0"/>
      <p:bldP spid="17" grpId="0" animBg="1"/>
      <p:bldP spid="18" grpId="0"/>
      <p:bldP spid="20" grpId="0" animBg="1"/>
      <p:bldP spid="21" grpId="0"/>
      <p:bldP spid="23" grpId="0" animBg="1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1728F0C-56D4-46B9-89A2-C8BA120CA5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81000" y="130432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80923" y="130432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81000" y="246256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80923" y="246256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81000" y="362080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80923" y="362080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610216" y="1287781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39624" y="1287781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610216" y="2448303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39624" y="2448303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10216" y="3606543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9624" y="3606543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D93A64-80CB-4A15-AFBC-15817DEF1F70}"/>
              </a:ext>
            </a:extLst>
          </p:cNvPr>
          <p:cNvGrpSpPr/>
          <p:nvPr/>
        </p:nvGrpSpPr>
        <p:grpSpPr>
          <a:xfrm>
            <a:off x="4007203" y="1490669"/>
            <a:ext cx="337454" cy="337452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5B638E1-44EB-40B3-ACBA-A84674DD7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A1CCD061-20A7-4C3D-834A-ACE0B8AFF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ACF4C1B-CFEE-45CC-90F2-48B550E6B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F6D3247-04EC-43C7-A040-4E3D2A23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9ECF90-10A8-4275-9FA0-5555308AB8D7}"/>
              </a:ext>
            </a:extLst>
          </p:cNvPr>
          <p:cNvGrpSpPr/>
          <p:nvPr/>
        </p:nvGrpSpPr>
        <p:grpSpPr>
          <a:xfrm>
            <a:off x="4817754" y="1497481"/>
            <a:ext cx="297628" cy="323828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EF58627-5619-4D6B-964F-D83A2705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C0D1030-2465-4BD0-AD7A-383DCCA8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6715C63-33AE-4A20-B22E-892F5C393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F4D2680-86C6-4325-892C-8FDEDB062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88080FC-DBC4-4FF0-A3F5-882652C09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C41EC65-73EB-4E1C-869E-A59FABDC0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7D790C-E093-4E52-805B-709DDC82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6E57A8B-0471-45D0-89E6-59838DD9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69F8B6A-03A8-4006-A51B-0C6C1ADBBE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94B1C2-2FD2-462E-8A4D-53EB22952B26}"/>
              </a:ext>
            </a:extLst>
          </p:cNvPr>
          <p:cNvGrpSpPr/>
          <p:nvPr/>
        </p:nvGrpSpPr>
        <p:grpSpPr>
          <a:xfrm>
            <a:off x="4007203" y="2648909"/>
            <a:ext cx="337454" cy="337452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00F002A0-D140-43D6-AA2B-5BC843C2F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96DDBC88-5845-409F-BA29-A7735418C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88AFBB91-344C-426A-9FD9-164CAEB00C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9D6AA7F7-847E-44F4-B351-6DD596E3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0D354805-CB1D-495F-9A01-6A3CFC3D2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F3E602A-10BA-4257-A460-C9B5FE56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227A74AB-E9A7-438D-ABAD-F320D6328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E2AB4759-8A4C-4422-8BB1-4967F9E51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8654B897-5AA6-4322-871E-D8878D361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119C4E7C-AA6B-4AEC-9D4F-1BF29130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E32C92EB-26F4-410C-90AE-0D99C7964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EE72521-D963-4C24-836A-F68EA3857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81907D2F-7193-4715-AC26-2EA743C98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6D60C82D-B79F-436F-A4F9-707D3BEF1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F46D88D6-3DF4-4C71-90B4-51EAA5975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15B5D3-3652-4F8E-ABB2-34AF53552D71}"/>
              </a:ext>
            </a:extLst>
          </p:cNvPr>
          <p:cNvGrpSpPr/>
          <p:nvPr/>
        </p:nvGrpSpPr>
        <p:grpSpPr>
          <a:xfrm>
            <a:off x="4007727" y="3807672"/>
            <a:ext cx="336406" cy="336406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40A637FC-1727-4565-BF41-8FE4B50A2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82F345E0-2CEE-4DFF-BBBC-9B35D23EE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CA7CF112-0429-4D70-B168-F7D1E030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ABAE7B18-44DF-45A6-89AA-B068D7274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CD677D47-9133-40D5-81D3-3A6F8071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B4D77F9A-4205-4943-B7A3-F4D7C5C3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E6B4B5-3795-4FFD-A249-D626AFED5F5E}"/>
              </a:ext>
            </a:extLst>
          </p:cNvPr>
          <p:cNvGrpSpPr/>
          <p:nvPr/>
        </p:nvGrpSpPr>
        <p:grpSpPr>
          <a:xfrm>
            <a:off x="4797841" y="3807149"/>
            <a:ext cx="337454" cy="337452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663AEF0-C339-404F-ADA9-499206FCE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CAB0297-8C5C-49FC-ACC8-F42FC3592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A5CD80-B479-4860-AA91-A6A7000C3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722EE45-0F57-462C-8D17-4038290BA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97256" y="2653656"/>
            <a:ext cx="338624" cy="327958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5696917-3D3B-49C8-80C9-805F14B11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Understanding </a:t>
            </a:r>
            <a:r>
              <a:rPr lang="en-US" sz="1100" dirty="0" err="1"/>
              <a:t>DbContext</a:t>
            </a:r>
            <a:endParaRPr lang="en-US" sz="1100" dirty="0"/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Primary Purpose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52497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Create</a:t>
            </a:r>
            <a:br>
              <a:rPr lang="en-US" sz="1600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 err="1">
                <a:solidFill>
                  <a:schemeClr val="tx1"/>
                </a:solidFill>
                <a:latin typeface="+mn-lt"/>
              </a:rPr>
              <a:t>Create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New Instances of Data and Persist in Database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52497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Read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Retrieve Instances of Persisted Data from the Database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15696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Update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 err="1">
                <a:solidFill>
                  <a:schemeClr val="tx1"/>
                </a:solidFill>
                <a:latin typeface="+mn-lt"/>
              </a:rPr>
              <a:t>Update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Existing Instances of Persisted Data; Optimistic Concurrency.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Delete</a:t>
            </a:r>
            <a:br>
              <a:rPr lang="en-US" sz="1600" dirty="0">
                <a:solidFill>
                  <a:schemeClr val="accent3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Remove instances of Persisted Data from the Database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139A4D-6ABF-4D45-96A7-DB3AA2AFA200}"/>
              </a:ext>
            </a:extLst>
          </p:cNvPr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  <a:solidFill>
            <a:schemeClr val="bg1">
              <a:lumMod val="50000"/>
            </a:schemeClr>
          </a:solidFill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20F84B95-51DB-490D-A3A9-73804675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7862" y="5230813"/>
              <a:ext cx="974725" cy="1455738"/>
            </a:xfrm>
            <a:custGeom>
              <a:avLst/>
              <a:gdLst>
                <a:gd name="T0" fmla="*/ 349 w 1227"/>
                <a:gd name="T1" fmla="*/ 0 h 1834"/>
                <a:gd name="T2" fmla="*/ 387 w 1227"/>
                <a:gd name="T3" fmla="*/ 3 h 1834"/>
                <a:gd name="T4" fmla="*/ 424 w 1227"/>
                <a:gd name="T5" fmla="*/ 13 h 1834"/>
                <a:gd name="T6" fmla="*/ 460 w 1227"/>
                <a:gd name="T7" fmla="*/ 28 h 1834"/>
                <a:gd name="T8" fmla="*/ 492 w 1227"/>
                <a:gd name="T9" fmla="*/ 49 h 1834"/>
                <a:gd name="T10" fmla="*/ 521 w 1227"/>
                <a:gd name="T11" fmla="*/ 73 h 1834"/>
                <a:gd name="T12" fmla="*/ 547 w 1227"/>
                <a:gd name="T13" fmla="*/ 103 h 1834"/>
                <a:gd name="T14" fmla="*/ 568 w 1227"/>
                <a:gd name="T15" fmla="*/ 137 h 1834"/>
                <a:gd name="T16" fmla="*/ 1200 w 1227"/>
                <a:gd name="T17" fmla="*/ 1407 h 1834"/>
                <a:gd name="T18" fmla="*/ 1216 w 1227"/>
                <a:gd name="T19" fmla="*/ 1444 h 1834"/>
                <a:gd name="T20" fmla="*/ 1225 w 1227"/>
                <a:gd name="T21" fmla="*/ 1483 h 1834"/>
                <a:gd name="T22" fmla="*/ 1227 w 1227"/>
                <a:gd name="T23" fmla="*/ 1521 h 1834"/>
                <a:gd name="T24" fmla="*/ 1223 w 1227"/>
                <a:gd name="T25" fmla="*/ 1560 h 1834"/>
                <a:gd name="T26" fmla="*/ 1214 w 1227"/>
                <a:gd name="T27" fmla="*/ 1597 h 1834"/>
                <a:gd name="T28" fmla="*/ 1199 w 1227"/>
                <a:gd name="T29" fmla="*/ 1632 h 1834"/>
                <a:gd name="T30" fmla="*/ 1178 w 1227"/>
                <a:gd name="T31" fmla="*/ 1664 h 1834"/>
                <a:gd name="T32" fmla="*/ 1154 w 1227"/>
                <a:gd name="T33" fmla="*/ 1694 h 1834"/>
                <a:gd name="T34" fmla="*/ 1123 w 1227"/>
                <a:gd name="T35" fmla="*/ 1719 h 1834"/>
                <a:gd name="T36" fmla="*/ 1088 w 1227"/>
                <a:gd name="T37" fmla="*/ 1740 h 1834"/>
                <a:gd name="T38" fmla="*/ 926 w 1227"/>
                <a:gd name="T39" fmla="*/ 1821 h 1834"/>
                <a:gd name="T40" fmla="*/ 899 w 1227"/>
                <a:gd name="T41" fmla="*/ 1830 h 1834"/>
                <a:gd name="T42" fmla="*/ 871 w 1227"/>
                <a:gd name="T43" fmla="*/ 1834 h 1834"/>
                <a:gd name="T44" fmla="*/ 871 w 1227"/>
                <a:gd name="T45" fmla="*/ 1834 h 1834"/>
                <a:gd name="T46" fmla="*/ 843 w 1227"/>
                <a:gd name="T47" fmla="*/ 1831 h 1834"/>
                <a:gd name="T48" fmla="*/ 818 w 1227"/>
                <a:gd name="T49" fmla="*/ 1822 h 1834"/>
                <a:gd name="T50" fmla="*/ 795 w 1227"/>
                <a:gd name="T51" fmla="*/ 1808 h 1834"/>
                <a:gd name="T52" fmla="*/ 775 w 1227"/>
                <a:gd name="T53" fmla="*/ 1789 h 1834"/>
                <a:gd name="T54" fmla="*/ 758 w 1227"/>
                <a:gd name="T55" fmla="*/ 1766 h 1834"/>
                <a:gd name="T56" fmla="*/ 13 w 1227"/>
                <a:gd name="T57" fmla="*/ 275 h 1834"/>
                <a:gd name="T58" fmla="*/ 4 w 1227"/>
                <a:gd name="T59" fmla="*/ 248 h 1834"/>
                <a:gd name="T60" fmla="*/ 0 w 1227"/>
                <a:gd name="T61" fmla="*/ 220 h 1834"/>
                <a:gd name="T62" fmla="*/ 2 w 1227"/>
                <a:gd name="T63" fmla="*/ 193 h 1834"/>
                <a:gd name="T64" fmla="*/ 11 w 1227"/>
                <a:gd name="T65" fmla="*/ 167 h 1834"/>
                <a:gd name="T66" fmla="*/ 25 w 1227"/>
                <a:gd name="T67" fmla="*/ 144 h 1834"/>
                <a:gd name="T68" fmla="*/ 45 w 1227"/>
                <a:gd name="T69" fmla="*/ 123 h 1834"/>
                <a:gd name="T70" fmla="*/ 69 w 1227"/>
                <a:gd name="T71" fmla="*/ 108 h 1834"/>
                <a:gd name="T72" fmla="*/ 234 w 1227"/>
                <a:gd name="T73" fmla="*/ 25 h 1834"/>
                <a:gd name="T74" fmla="*/ 272 w 1227"/>
                <a:gd name="T75" fmla="*/ 11 h 1834"/>
                <a:gd name="T76" fmla="*/ 310 w 1227"/>
                <a:gd name="T77" fmla="*/ 2 h 1834"/>
                <a:gd name="T78" fmla="*/ 349 w 1227"/>
                <a:gd name="T7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7" h="1834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F1C35577-850B-463C-AFA9-CEA1C811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72075" y="4875213"/>
              <a:ext cx="2781300" cy="1417638"/>
            </a:xfrm>
            <a:custGeom>
              <a:avLst/>
              <a:gdLst>
                <a:gd name="T0" fmla="*/ 877 w 3504"/>
                <a:gd name="T1" fmla="*/ 6 h 1784"/>
                <a:gd name="T2" fmla="*/ 1024 w 3504"/>
                <a:gd name="T3" fmla="*/ 37 h 1784"/>
                <a:gd name="T4" fmla="*/ 1159 w 3504"/>
                <a:gd name="T5" fmla="*/ 91 h 1784"/>
                <a:gd name="T6" fmla="*/ 1282 w 3504"/>
                <a:gd name="T7" fmla="*/ 167 h 1784"/>
                <a:gd name="T8" fmla="*/ 1356 w 3504"/>
                <a:gd name="T9" fmla="*/ 229 h 1784"/>
                <a:gd name="T10" fmla="*/ 1392 w 3504"/>
                <a:gd name="T11" fmla="*/ 261 h 1784"/>
                <a:gd name="T12" fmla="*/ 1431 w 3504"/>
                <a:gd name="T13" fmla="*/ 284 h 1784"/>
                <a:gd name="T14" fmla="*/ 1477 w 3504"/>
                <a:gd name="T15" fmla="*/ 293 h 1784"/>
                <a:gd name="T16" fmla="*/ 2174 w 3504"/>
                <a:gd name="T17" fmla="*/ 297 h 1784"/>
                <a:gd name="T18" fmla="*/ 2254 w 3504"/>
                <a:gd name="T19" fmla="*/ 328 h 1784"/>
                <a:gd name="T20" fmla="*/ 2319 w 3504"/>
                <a:gd name="T21" fmla="*/ 382 h 1784"/>
                <a:gd name="T22" fmla="*/ 2362 w 3504"/>
                <a:gd name="T23" fmla="*/ 456 h 1784"/>
                <a:gd name="T24" fmla="*/ 2378 w 3504"/>
                <a:gd name="T25" fmla="*/ 542 h 1784"/>
                <a:gd name="T26" fmla="*/ 2362 w 3504"/>
                <a:gd name="T27" fmla="*/ 628 h 1784"/>
                <a:gd name="T28" fmla="*/ 2319 w 3504"/>
                <a:gd name="T29" fmla="*/ 702 h 1784"/>
                <a:gd name="T30" fmla="*/ 2254 w 3504"/>
                <a:gd name="T31" fmla="*/ 757 h 1784"/>
                <a:gd name="T32" fmla="*/ 2174 w 3504"/>
                <a:gd name="T33" fmla="*/ 786 h 1784"/>
                <a:gd name="T34" fmla="*/ 2038 w 3504"/>
                <a:gd name="T35" fmla="*/ 790 h 1784"/>
                <a:gd name="T36" fmla="*/ 1837 w 3504"/>
                <a:gd name="T37" fmla="*/ 790 h 1784"/>
                <a:gd name="T38" fmla="*/ 1632 w 3504"/>
                <a:gd name="T39" fmla="*/ 790 h 1784"/>
                <a:gd name="T40" fmla="*/ 1577 w 3504"/>
                <a:gd name="T41" fmla="*/ 803 h 1784"/>
                <a:gd name="T42" fmla="*/ 1534 w 3504"/>
                <a:gd name="T43" fmla="*/ 837 h 1784"/>
                <a:gd name="T44" fmla="*/ 1511 w 3504"/>
                <a:gd name="T45" fmla="*/ 886 h 1784"/>
                <a:gd name="T46" fmla="*/ 1511 w 3504"/>
                <a:gd name="T47" fmla="*/ 944 h 1784"/>
                <a:gd name="T48" fmla="*/ 1534 w 3504"/>
                <a:gd name="T49" fmla="*/ 992 h 1784"/>
                <a:gd name="T50" fmla="*/ 1577 w 3504"/>
                <a:gd name="T51" fmla="*/ 1026 h 1784"/>
                <a:gd name="T52" fmla="*/ 1632 w 3504"/>
                <a:gd name="T53" fmla="*/ 1039 h 1784"/>
                <a:gd name="T54" fmla="*/ 2234 w 3504"/>
                <a:gd name="T55" fmla="*/ 1037 h 1784"/>
                <a:gd name="T56" fmla="*/ 2289 w 3504"/>
                <a:gd name="T57" fmla="*/ 1023 h 1784"/>
                <a:gd name="T58" fmla="*/ 2347 w 3504"/>
                <a:gd name="T59" fmla="*/ 996 h 1784"/>
                <a:gd name="T60" fmla="*/ 2395 w 3504"/>
                <a:gd name="T61" fmla="*/ 959 h 1784"/>
                <a:gd name="T62" fmla="*/ 3104 w 3504"/>
                <a:gd name="T63" fmla="*/ 96 h 1784"/>
                <a:gd name="T64" fmla="*/ 3175 w 3504"/>
                <a:gd name="T65" fmla="*/ 59 h 1784"/>
                <a:gd name="T66" fmla="*/ 3253 w 3504"/>
                <a:gd name="T67" fmla="*/ 45 h 1784"/>
                <a:gd name="T68" fmla="*/ 3330 w 3504"/>
                <a:gd name="T69" fmla="*/ 55 h 1784"/>
                <a:gd name="T70" fmla="*/ 3403 w 3504"/>
                <a:gd name="T71" fmla="*/ 93 h 1784"/>
                <a:gd name="T72" fmla="*/ 3459 w 3504"/>
                <a:gd name="T73" fmla="*/ 149 h 1784"/>
                <a:gd name="T74" fmla="*/ 3493 w 3504"/>
                <a:gd name="T75" fmla="*/ 220 h 1784"/>
                <a:gd name="T76" fmla="*/ 3504 w 3504"/>
                <a:gd name="T77" fmla="*/ 296 h 1784"/>
                <a:gd name="T78" fmla="*/ 3492 w 3504"/>
                <a:gd name="T79" fmla="*/ 372 h 1784"/>
                <a:gd name="T80" fmla="*/ 3455 w 3504"/>
                <a:gd name="T81" fmla="*/ 443 h 1784"/>
                <a:gd name="T82" fmla="*/ 2682 w 3504"/>
                <a:gd name="T83" fmla="*/ 1540 h 1784"/>
                <a:gd name="T84" fmla="*/ 2580 w 3504"/>
                <a:gd name="T85" fmla="*/ 1632 h 1784"/>
                <a:gd name="T86" fmla="*/ 2463 w 3504"/>
                <a:gd name="T87" fmla="*/ 1706 h 1784"/>
                <a:gd name="T88" fmla="*/ 2335 w 3504"/>
                <a:gd name="T89" fmla="*/ 1755 h 1784"/>
                <a:gd name="T90" fmla="*/ 2199 w 3504"/>
                <a:gd name="T91" fmla="*/ 1780 h 1784"/>
                <a:gd name="T92" fmla="*/ 706 w 3504"/>
                <a:gd name="T93" fmla="*/ 1784 h 1784"/>
                <a:gd name="T94" fmla="*/ 179 w 3504"/>
                <a:gd name="T95" fmla="*/ 210 h 1784"/>
                <a:gd name="T96" fmla="*/ 230 w 3504"/>
                <a:gd name="T97" fmla="*/ 178 h 1784"/>
                <a:gd name="T98" fmla="*/ 328 w 3504"/>
                <a:gd name="T99" fmla="*/ 113 h 1784"/>
                <a:gd name="T100" fmla="*/ 438 w 3504"/>
                <a:gd name="T101" fmla="*/ 62 h 1784"/>
                <a:gd name="T102" fmla="*/ 564 w 3504"/>
                <a:gd name="T103" fmla="*/ 23 h 1784"/>
                <a:gd name="T104" fmla="*/ 723 w 3504"/>
                <a:gd name="T105" fmla="*/ 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4" h="178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A69AD730-1E83-4D62-BA51-60D23F8FE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24503" y="3372487"/>
              <a:ext cx="1292456" cy="1290954"/>
            </a:xfrm>
            <a:custGeom>
              <a:avLst/>
              <a:gdLst>
                <a:gd name="T0" fmla="*/ 1449 w 3440"/>
                <a:gd name="T1" fmla="*/ 1218 h 3436"/>
                <a:gd name="T2" fmla="*/ 1219 w 3440"/>
                <a:gd name="T3" fmla="*/ 1449 h 3436"/>
                <a:gd name="T4" fmla="*/ 1152 w 3440"/>
                <a:gd name="T5" fmla="*/ 1780 h 3436"/>
                <a:gd name="T6" fmla="*/ 1280 w 3440"/>
                <a:gd name="T7" fmla="*/ 2086 h 3436"/>
                <a:gd name="T8" fmla="*/ 1552 w 3440"/>
                <a:gd name="T9" fmla="*/ 2269 h 3436"/>
                <a:gd name="T10" fmla="*/ 1893 w 3440"/>
                <a:gd name="T11" fmla="*/ 2269 h 3436"/>
                <a:gd name="T12" fmla="*/ 2166 w 3440"/>
                <a:gd name="T13" fmla="*/ 2086 h 3436"/>
                <a:gd name="T14" fmla="*/ 2294 w 3440"/>
                <a:gd name="T15" fmla="*/ 1780 h 3436"/>
                <a:gd name="T16" fmla="*/ 2227 w 3440"/>
                <a:gd name="T17" fmla="*/ 1449 h 3436"/>
                <a:gd name="T18" fmla="*/ 1996 w 3440"/>
                <a:gd name="T19" fmla="*/ 1218 h 3436"/>
                <a:gd name="T20" fmla="*/ 1727 w 3440"/>
                <a:gd name="T21" fmla="*/ 0 h 3436"/>
                <a:gd name="T22" fmla="*/ 1975 w 3440"/>
                <a:gd name="T23" fmla="*/ 38 h 3436"/>
                <a:gd name="T24" fmla="*/ 2010 w 3440"/>
                <a:gd name="T25" fmla="*/ 197 h 3436"/>
                <a:gd name="T26" fmla="*/ 2129 w 3440"/>
                <a:gd name="T27" fmla="*/ 416 h 3436"/>
                <a:gd name="T28" fmla="*/ 2360 w 3440"/>
                <a:gd name="T29" fmla="*/ 512 h 3436"/>
                <a:gd name="T30" fmla="*/ 2603 w 3440"/>
                <a:gd name="T31" fmla="*/ 443 h 3436"/>
                <a:gd name="T32" fmla="*/ 2739 w 3440"/>
                <a:gd name="T33" fmla="*/ 357 h 3436"/>
                <a:gd name="T34" fmla="*/ 3007 w 3440"/>
                <a:gd name="T35" fmla="*/ 578 h 3436"/>
                <a:gd name="T36" fmla="*/ 3082 w 3440"/>
                <a:gd name="T37" fmla="*/ 749 h 3436"/>
                <a:gd name="T38" fmla="*/ 2963 w 3440"/>
                <a:gd name="T39" fmla="*/ 920 h 3436"/>
                <a:gd name="T40" fmla="*/ 2949 w 3440"/>
                <a:gd name="T41" fmla="*/ 1166 h 3436"/>
                <a:gd name="T42" fmla="*/ 3103 w 3440"/>
                <a:gd name="T43" fmla="*/ 1379 h 3436"/>
                <a:gd name="T44" fmla="*/ 3340 w 3440"/>
                <a:gd name="T45" fmla="*/ 1445 h 3436"/>
                <a:gd name="T46" fmla="*/ 3430 w 3440"/>
                <a:gd name="T47" fmla="*/ 1527 h 3436"/>
                <a:gd name="T48" fmla="*/ 3415 w 3440"/>
                <a:gd name="T49" fmla="*/ 1958 h 3436"/>
                <a:gd name="T50" fmla="*/ 3307 w 3440"/>
                <a:gd name="T51" fmla="*/ 2002 h 3436"/>
                <a:gd name="T52" fmla="*/ 3060 w 3440"/>
                <a:gd name="T53" fmla="*/ 2092 h 3436"/>
                <a:gd name="T54" fmla="*/ 2931 w 3440"/>
                <a:gd name="T55" fmla="*/ 2317 h 3436"/>
                <a:gd name="T56" fmla="*/ 2972 w 3440"/>
                <a:gd name="T57" fmla="*/ 2562 h 3436"/>
                <a:gd name="T58" fmla="*/ 3081 w 3440"/>
                <a:gd name="T59" fmla="*/ 2716 h 3436"/>
                <a:gd name="T60" fmla="*/ 2931 w 3440"/>
                <a:gd name="T61" fmla="*/ 2939 h 3436"/>
                <a:gd name="T62" fmla="*/ 2707 w 3440"/>
                <a:gd name="T63" fmla="*/ 3087 h 3436"/>
                <a:gd name="T64" fmla="*/ 2554 w 3440"/>
                <a:gd name="T65" fmla="*/ 2982 h 3436"/>
                <a:gd name="T66" fmla="*/ 2308 w 3440"/>
                <a:gd name="T67" fmla="*/ 2939 h 3436"/>
                <a:gd name="T68" fmla="*/ 2079 w 3440"/>
                <a:gd name="T69" fmla="*/ 3069 h 3436"/>
                <a:gd name="T70" fmla="*/ 1992 w 3440"/>
                <a:gd name="T71" fmla="*/ 3327 h 3436"/>
                <a:gd name="T72" fmla="*/ 1907 w 3440"/>
                <a:gd name="T73" fmla="*/ 3426 h 3436"/>
                <a:gd name="T74" fmla="*/ 1481 w 3440"/>
                <a:gd name="T75" fmla="*/ 3411 h 3436"/>
                <a:gd name="T76" fmla="*/ 1435 w 3440"/>
                <a:gd name="T77" fmla="*/ 3281 h 3436"/>
                <a:gd name="T78" fmla="*/ 1341 w 3440"/>
                <a:gd name="T79" fmla="*/ 3051 h 3436"/>
                <a:gd name="T80" fmla="*/ 1122 w 3440"/>
                <a:gd name="T81" fmla="*/ 2929 h 3436"/>
                <a:gd name="T82" fmla="*/ 873 w 3440"/>
                <a:gd name="T83" fmla="*/ 2971 h 3436"/>
                <a:gd name="T84" fmla="*/ 720 w 3440"/>
                <a:gd name="T85" fmla="*/ 3078 h 3436"/>
                <a:gd name="T86" fmla="*/ 499 w 3440"/>
                <a:gd name="T87" fmla="*/ 2929 h 3436"/>
                <a:gd name="T88" fmla="*/ 351 w 3440"/>
                <a:gd name="T89" fmla="*/ 2706 h 3436"/>
                <a:gd name="T90" fmla="*/ 459 w 3440"/>
                <a:gd name="T91" fmla="*/ 2553 h 3436"/>
                <a:gd name="T92" fmla="*/ 500 w 3440"/>
                <a:gd name="T93" fmla="*/ 2311 h 3436"/>
                <a:gd name="T94" fmla="*/ 369 w 3440"/>
                <a:gd name="T95" fmla="*/ 2082 h 3436"/>
                <a:gd name="T96" fmla="*/ 123 w 3440"/>
                <a:gd name="T97" fmla="*/ 1993 h 3436"/>
                <a:gd name="T98" fmla="*/ 16 w 3440"/>
                <a:gd name="T99" fmla="*/ 1928 h 3436"/>
                <a:gd name="T100" fmla="*/ 12 w 3440"/>
                <a:gd name="T101" fmla="*/ 1518 h 3436"/>
                <a:gd name="T102" fmla="*/ 88 w 3440"/>
                <a:gd name="T103" fmla="*/ 1435 h 3436"/>
                <a:gd name="T104" fmla="*/ 339 w 3440"/>
                <a:gd name="T105" fmla="*/ 1370 h 3436"/>
                <a:gd name="T106" fmla="*/ 499 w 3440"/>
                <a:gd name="T107" fmla="*/ 1160 h 3436"/>
                <a:gd name="T108" fmla="*/ 486 w 3440"/>
                <a:gd name="T109" fmla="*/ 912 h 3436"/>
                <a:gd name="T110" fmla="*/ 365 w 3440"/>
                <a:gd name="T111" fmla="*/ 739 h 3436"/>
                <a:gd name="T112" fmla="*/ 442 w 3440"/>
                <a:gd name="T113" fmla="*/ 567 h 3436"/>
                <a:gd name="T114" fmla="*/ 714 w 3440"/>
                <a:gd name="T115" fmla="*/ 347 h 3436"/>
                <a:gd name="T116" fmla="*/ 849 w 3440"/>
                <a:gd name="T117" fmla="*/ 433 h 3436"/>
                <a:gd name="T118" fmla="*/ 1090 w 3440"/>
                <a:gd name="T119" fmla="*/ 500 h 3436"/>
                <a:gd name="T120" fmla="*/ 1329 w 3440"/>
                <a:gd name="T121" fmla="*/ 399 h 3436"/>
                <a:gd name="T122" fmla="*/ 1447 w 3440"/>
                <a:gd name="T123" fmla="*/ 156 h 3436"/>
                <a:gd name="T124" fmla="*/ 1509 w 3440"/>
                <a:gd name="T125" fmla="*/ 1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0" h="3436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793493-6079-4FCE-9168-58617BE06A55}"/>
              </a:ext>
            </a:extLst>
          </p:cNvPr>
          <p:cNvGrpSpPr/>
          <p:nvPr/>
        </p:nvGrpSpPr>
        <p:grpSpPr>
          <a:xfrm>
            <a:off x="666302" y="1744903"/>
            <a:ext cx="432696" cy="409094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00E07E2-FE8B-4D54-9BCB-072225966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D91DE5D5-2C5F-4D7A-A11D-77220890A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17BF72-B405-4018-B23C-F7F2B4E84A2B}"/>
              </a:ext>
            </a:extLst>
          </p:cNvPr>
          <p:cNvGrpSpPr/>
          <p:nvPr/>
        </p:nvGrpSpPr>
        <p:grpSpPr>
          <a:xfrm>
            <a:off x="8003116" y="1756630"/>
            <a:ext cx="514594" cy="385642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90A3F986-06C4-44AB-A23B-4179669BE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4FA4583-BB3C-4F1C-B31A-6666ECA7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20F53F71-A985-4185-8842-EB67F830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AED9BB7A-7B9C-4270-84D8-32D1A8CC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A42660-B4A0-40DE-AFC2-544F407D3400}"/>
              </a:ext>
            </a:extLst>
          </p:cNvPr>
          <p:cNvGrpSpPr/>
          <p:nvPr/>
        </p:nvGrpSpPr>
        <p:grpSpPr>
          <a:xfrm>
            <a:off x="645651" y="3471402"/>
            <a:ext cx="473996" cy="473996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0E4EB72-37FF-4EF0-A555-2C4A48553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935F34C-0659-43D0-8DB1-3AFDEE212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41">
            <a:extLst>
              <a:ext uri="{FF2B5EF4-FFF2-40B4-BE49-F238E27FC236}">
                <a16:creationId xmlns:a16="http://schemas.microsoft.com/office/drawing/2014/main" id="{AEDF3A55-CC7C-4AC7-B655-09A27AC5536D}"/>
              </a:ext>
            </a:extLst>
          </p:cNvPr>
          <p:cNvSpPr>
            <a:spLocks noEditPoints="1"/>
          </p:cNvSpPr>
          <p:nvPr/>
        </p:nvSpPr>
        <p:spPr bwMode="auto">
          <a:xfrm>
            <a:off x="8037925" y="3482340"/>
            <a:ext cx="436104" cy="452120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7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7335D39-0B24-4949-BAE0-515B6CB4A4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3" r="23713"/>
          <a:stretch>
            <a:fillRect/>
          </a:stretch>
        </p:blipFill>
        <p:spPr>
          <a:xfrm>
            <a:off x="4551363" y="0"/>
            <a:ext cx="4592637" cy="5143500"/>
          </a:xfrm>
        </p:spPr>
      </p:pic>
      <p:sp>
        <p:nvSpPr>
          <p:cNvPr id="5" name="Rectangle 4"/>
          <p:cNvSpPr/>
          <p:nvPr/>
        </p:nvSpPr>
        <p:spPr>
          <a:xfrm>
            <a:off x="4551362" y="2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EXCELLENCE IN THE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MAKING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66410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32882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11361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		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Name of the Next Video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966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7446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Lifetime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Designed to be used for a </a:t>
            </a:r>
            <a:r>
              <a:rPr lang="en-US" sz="1600" u="sng" dirty="0">
                <a:solidFill>
                  <a:schemeClr val="bg1"/>
                </a:solidFill>
              </a:rPr>
              <a:t>Single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i="1" dirty="0">
                <a:solidFill>
                  <a:schemeClr val="bg1"/>
                </a:solidFill>
              </a:rPr>
              <a:t>unit-of-work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Very Short – not thread safe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InvalidOperationException</a:t>
            </a:r>
            <a:r>
              <a:rPr lang="en-US" sz="1600" dirty="0">
                <a:solidFill>
                  <a:schemeClr val="bg1"/>
                </a:solidFill>
              </a:rPr>
              <a:t> – programming error, non-recoverable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Asychronous</a:t>
            </a:r>
            <a:r>
              <a:rPr lang="en-US" sz="1600" dirty="0">
                <a:solidFill>
                  <a:schemeClr val="bg1"/>
                </a:solidFill>
              </a:rPr>
              <a:t> Operations – use </a:t>
            </a:r>
            <a:r>
              <a:rPr lang="en-US" sz="1600" b="1" i="1" dirty="0">
                <a:solidFill>
                  <a:srgbClr val="FF0000"/>
                </a:solidFill>
              </a:rPr>
              <a:t>await </a:t>
            </a:r>
            <a:r>
              <a:rPr lang="en-US" sz="1600" b="1" i="1" dirty="0">
                <a:solidFill>
                  <a:schemeClr val="bg1"/>
                </a:solidFill>
              </a:rPr>
              <a:t>(</a:t>
            </a:r>
            <a:r>
              <a:rPr lang="en-US" sz="1600" b="1" i="1" dirty="0" err="1">
                <a:solidFill>
                  <a:schemeClr val="bg1"/>
                </a:solidFill>
              </a:rPr>
              <a:t>DbContext</a:t>
            </a:r>
            <a:r>
              <a:rPr lang="en-US" sz="1600" b="1" i="1" dirty="0">
                <a:solidFill>
                  <a:schemeClr val="bg1"/>
                </a:solidFill>
              </a:rPr>
              <a:t> is single threaded)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Improve App Performance – disconnect from long running </a:t>
            </a:r>
            <a:r>
              <a:rPr lang="en-US" sz="1600" dirty="0" err="1">
                <a:solidFill>
                  <a:schemeClr val="bg1"/>
                </a:solidFill>
              </a:rPr>
              <a:t>db</a:t>
            </a:r>
            <a:r>
              <a:rPr lang="en-US" sz="1600" dirty="0">
                <a:solidFill>
                  <a:schemeClr val="bg1"/>
                </a:solidFill>
              </a:rPr>
              <a:t> operations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Change Tracking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Within Lifetime of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Query Results + Entities Added / Attached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use </a:t>
            </a:r>
            <a:r>
              <a:rPr lang="en-US" sz="1600" dirty="0" err="1">
                <a:solidFill>
                  <a:schemeClr val="bg1"/>
                </a:solidFill>
              </a:rPr>
              <a:t>DbContextOptions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TContext</a:t>
            </a:r>
            <a:r>
              <a:rPr lang="en-US" sz="1600" dirty="0">
                <a:solidFill>
                  <a:schemeClr val="bg1"/>
                </a:solidFill>
              </a:rPr>
              <a:t>&gt; on Constructor :  Dependency Injection (IoC)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Concepts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Create New Data Instances &amp; Persist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How to Create New Data Instances &amp; Persist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4.2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086201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55454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Manage Operations within Repository Class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For each Entity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Perform CRUD Operation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subclass on Constructor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Supply Required Properties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Return Instance (with Id) 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9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Retrieve Data from a Repostory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59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How to Retrieve Data from a Repository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4.3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922114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14421</TotalTime>
  <Words>1074</Words>
  <Application>Microsoft Office PowerPoint</Application>
  <PresentationFormat>On-screen Show (16:9)</PresentationFormat>
  <Paragraphs>155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Primary 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key point (or issue)!</vt:lpstr>
      <vt:lpstr>+80%</vt:lpstr>
      <vt:lpstr>Key Pointers</vt:lpstr>
      <vt:lpstr>Key Highlights</vt:lpstr>
      <vt:lpstr>Key Pointers</vt:lpstr>
      <vt:lpstr>Features</vt:lpstr>
      <vt:lpstr>Benefits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831</cp:revision>
  <dcterms:created xsi:type="dcterms:W3CDTF">2017-10-12T21:25:20Z</dcterms:created>
  <dcterms:modified xsi:type="dcterms:W3CDTF">2022-04-20T19:02:25Z</dcterms:modified>
</cp:coreProperties>
</file>