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9"/>
  </p:notesMasterIdLst>
  <p:handoutMasterIdLst>
    <p:handoutMasterId r:id="rId30"/>
  </p:handoutMasterIdLst>
  <p:sldIdLst>
    <p:sldId id="1377" r:id="rId2"/>
    <p:sldId id="1378" r:id="rId3"/>
    <p:sldId id="1379" r:id="rId4"/>
    <p:sldId id="1374" r:id="rId5"/>
    <p:sldId id="1389" r:id="rId6"/>
    <p:sldId id="1390" r:id="rId7"/>
    <p:sldId id="1391" r:id="rId8"/>
    <p:sldId id="1392" r:id="rId9"/>
    <p:sldId id="1399" r:id="rId10"/>
    <p:sldId id="1393" r:id="rId11"/>
    <p:sldId id="1394" r:id="rId12"/>
    <p:sldId id="1395" r:id="rId13"/>
    <p:sldId id="1396" r:id="rId14"/>
    <p:sldId id="1397" r:id="rId15"/>
    <p:sldId id="1398" r:id="rId16"/>
    <p:sldId id="1402" r:id="rId17"/>
    <p:sldId id="1400" r:id="rId18"/>
    <p:sldId id="1401" r:id="rId19"/>
    <p:sldId id="264" r:id="rId20"/>
    <p:sldId id="1381" r:id="rId21"/>
    <p:sldId id="1382" r:id="rId22"/>
    <p:sldId id="1383" r:id="rId23"/>
    <p:sldId id="1384" r:id="rId24"/>
    <p:sldId id="1385" r:id="rId25"/>
    <p:sldId id="1386" r:id="rId26"/>
    <p:sldId id="1207" r:id="rId27"/>
    <p:sldId id="1388" r:id="rId2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32"/>
    <a:srgbClr val="00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2" autoAdjust="0"/>
    <p:restoredTop sz="94434" autoAdjust="0"/>
  </p:normalViewPr>
  <p:slideViewPr>
    <p:cSldViewPr snapToGrid="0">
      <p:cViewPr varScale="1">
        <p:scale>
          <a:sx n="186" d="100"/>
          <a:sy n="186" d="100"/>
        </p:scale>
        <p:origin x="110" y="103"/>
      </p:cViewPr>
      <p:guideLst/>
    </p:cSldViewPr>
  </p:slideViewPr>
  <p:notesTextViewPr>
    <p:cViewPr>
      <p:scale>
        <a:sx n="1" d="1"/>
        <a:sy n="1" d="1"/>
      </p:scale>
      <p:origin x="0" y="0"/>
    </p:cViewPr>
  </p:notesTextViewPr>
  <p:sorterViewPr>
    <p:cViewPr>
      <p:scale>
        <a:sx n="25" d="100"/>
        <a:sy n="25" d="100"/>
      </p:scale>
      <p:origin x="0" y="-879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C05CB7-7154-42F2-8D93-1E20B1508952}" type="datetimeFigureOut">
              <a:rPr lang="en-US" smtClean="0"/>
              <a:t>6/11/2022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4430B-58C5-4EB3-A903-20F07B4F04B7}" type="slidenum">
              <a:rPr lang="en-US" smtClean="0"/>
              <a:t>‹#›</a:t>
            </a:fld>
            <a:endParaRPr lang="en-US"/>
          </a:p>
        </p:txBody>
      </p:sp>
    </p:spTree>
    <p:extLst>
      <p:ext uri="{BB962C8B-B14F-4D97-AF65-F5344CB8AC3E}">
        <p14:creationId xmlns:p14="http://schemas.microsoft.com/office/powerpoint/2010/main" val="249690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E1E840F-9B2B-44B5-896B-5B857B514EB5}"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E044-3EA6-4167-A0FB-D05C215FD25D}" type="slidenum">
              <a:rPr lang="en-US" smtClean="0"/>
              <a:t>‹#›</a:t>
            </a:fld>
            <a:endParaRPr lang="en-US"/>
          </a:p>
        </p:txBody>
      </p:sp>
    </p:spTree>
    <p:extLst>
      <p:ext uri="{BB962C8B-B14F-4D97-AF65-F5344CB8AC3E}">
        <p14:creationId xmlns:p14="http://schemas.microsoft.com/office/powerpoint/2010/main" val="145450669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Something</a:t>
            </a:r>
            <a:r>
              <a:rPr lang="en-US" baseline="0" dirty="0"/>
              <a:t> that needs to grab the viewers attention!!</a:t>
            </a:r>
            <a:endParaRPr lang="en-US" dirty="0"/>
          </a:p>
          <a:p>
            <a:pPr lvl="0">
              <a:spcBef>
                <a:spcPts val="0"/>
              </a:spcBef>
              <a:buNone/>
            </a:pPr>
            <a:endParaRPr dirty="0"/>
          </a:p>
        </p:txBody>
      </p:sp>
    </p:spTree>
    <p:extLst>
      <p:ext uri="{BB962C8B-B14F-4D97-AF65-F5344CB8AC3E}">
        <p14:creationId xmlns:p14="http://schemas.microsoft.com/office/powerpoint/2010/main" val="427595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Something</a:t>
            </a:r>
            <a:r>
              <a:rPr lang="en-US" baseline="0" dirty="0"/>
              <a:t> that needs to grab the viewers attention!!</a:t>
            </a:r>
            <a:endParaRPr lang="en-US" dirty="0"/>
          </a:p>
          <a:p>
            <a:pPr lvl="0">
              <a:spcBef>
                <a:spcPts val="0"/>
              </a:spcBef>
              <a:buNone/>
            </a:pPr>
            <a:endParaRPr dirty="0"/>
          </a:p>
        </p:txBody>
      </p:sp>
    </p:spTree>
    <p:extLst>
      <p:ext uri="{BB962C8B-B14F-4D97-AF65-F5344CB8AC3E}">
        <p14:creationId xmlns:p14="http://schemas.microsoft.com/office/powerpoint/2010/main" val="371935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20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44276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03149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79249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1" y="488250"/>
            <a:ext cx="8034000" cy="4090800"/>
          </a:xfrm>
          <a:prstGeom prst="rect">
            <a:avLst/>
          </a:prstGeom>
        </p:spPr>
        <p:txBody>
          <a:bodyPr lIns="137092" tIns="137092" rIns="137092" bIns="137092" anchor="ctr" anchorCtr="0"/>
          <a:lstStyle>
            <a:lvl1pPr lvl="0" rtl="0">
              <a:spcBef>
                <a:spcPts val="0"/>
              </a:spcBef>
              <a:buSzPct val="100000"/>
              <a:defRPr sz="6003"/>
            </a:lvl1pPr>
            <a:lvl2pPr lvl="1" rtl="0">
              <a:spcBef>
                <a:spcPts val="0"/>
              </a:spcBef>
              <a:buSzPct val="100000"/>
              <a:defRPr sz="6003"/>
            </a:lvl2pPr>
            <a:lvl3pPr lvl="2" rtl="0">
              <a:spcBef>
                <a:spcPts val="0"/>
              </a:spcBef>
              <a:buSzPct val="100000"/>
              <a:defRPr sz="6003"/>
            </a:lvl3pPr>
            <a:lvl4pPr lvl="3" rtl="0">
              <a:spcBef>
                <a:spcPts val="0"/>
              </a:spcBef>
              <a:buSzPct val="100000"/>
              <a:defRPr sz="6003"/>
            </a:lvl4pPr>
            <a:lvl5pPr lvl="4" rtl="0">
              <a:spcBef>
                <a:spcPts val="0"/>
              </a:spcBef>
              <a:buSzPct val="100000"/>
              <a:defRPr sz="6003"/>
            </a:lvl5pPr>
            <a:lvl6pPr lvl="5" rtl="0">
              <a:spcBef>
                <a:spcPts val="0"/>
              </a:spcBef>
              <a:buSzPct val="100000"/>
              <a:defRPr sz="6003"/>
            </a:lvl6pPr>
            <a:lvl7pPr lvl="6" rtl="0">
              <a:spcBef>
                <a:spcPts val="0"/>
              </a:spcBef>
              <a:buSzPct val="100000"/>
              <a:defRPr sz="6003"/>
            </a:lvl7pPr>
            <a:lvl8pPr lvl="7" rtl="0">
              <a:spcBef>
                <a:spcPts val="0"/>
              </a:spcBef>
              <a:buSzPct val="100000"/>
              <a:defRPr sz="6003"/>
            </a:lvl8pPr>
            <a:lvl9pPr lvl="8" rtl="0">
              <a:spcBef>
                <a:spcPts val="0"/>
              </a:spcBef>
              <a:buSzPct val="100000"/>
              <a:defRPr sz="6003"/>
            </a:lvl9pPr>
          </a:lstStyle>
          <a:p>
            <a:endParaRPr/>
          </a:p>
        </p:txBody>
      </p:sp>
    </p:spTree>
    <p:extLst>
      <p:ext uri="{BB962C8B-B14F-4D97-AF65-F5344CB8AC3E}">
        <p14:creationId xmlns:p14="http://schemas.microsoft.com/office/powerpoint/2010/main" val="4681009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514247"/>
      </p:ext>
    </p:extLst>
  </p:cSld>
  <p:clrMap bg1="lt1" tx1="dk1" bg2="lt2" tx2="dk2" accent1="accent1" accent2="accent2" accent3="accent3" accent4="accent4" accent5="accent5" accent6="accent6" hlink="hlink" folHlink="folHlink"/>
  <p:sldLayoutIdLst>
    <p:sldLayoutId id="2147483818" r:id="rId1"/>
    <p:sldLayoutId id="2147483749" r:id="rId2"/>
    <p:sldLayoutId id="2147483948" r:id="rId3"/>
    <p:sldLayoutId id="2147484003" r:id="rId4"/>
    <p:sldLayoutId id="214748400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Patterns-Enterprise-Application-Architecture-Martin/dp/03211274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7" descr="A picture containing text, vector graphics&#10;&#10;Description automatically generated">
            <a:extLst>
              <a:ext uri="{FF2B5EF4-FFF2-40B4-BE49-F238E27FC236}">
                <a16:creationId xmlns:a16="http://schemas.microsoft.com/office/drawing/2014/main" id="{3781D3B6-B83B-422F-929B-F2DC1529FC03}"/>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1"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4" name="Group 13"/>
          <p:cNvGrpSpPr/>
          <p:nvPr/>
        </p:nvGrpSpPr>
        <p:grpSpPr>
          <a:xfrm>
            <a:off x="1328194" y="1515560"/>
            <a:ext cx="6487609" cy="2112380"/>
            <a:chOff x="1468876" y="1924047"/>
            <a:chExt cx="6064589" cy="1295402"/>
          </a:xfrm>
        </p:grpSpPr>
        <p:sp>
          <p:nvSpPr>
            <p:cNvPr id="5" name="Half Frame 4"/>
            <p:cNvSpPr/>
            <p:nvPr/>
          </p:nvSpPr>
          <p:spPr>
            <a:xfrm>
              <a:off x="1468876" y="1924047"/>
              <a:ext cx="1295400" cy="1295400"/>
            </a:xfrm>
            <a:prstGeom prst="halfFrame">
              <a:avLst>
                <a:gd name="adj1" fmla="val 2603"/>
                <a:gd name="adj2" fmla="val 26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p:cNvSpPr/>
            <p:nvPr/>
          </p:nvSpPr>
          <p:spPr>
            <a:xfrm flipH="1" flipV="1">
              <a:off x="6238065" y="1924049"/>
              <a:ext cx="1295400" cy="1295400"/>
            </a:xfrm>
            <a:prstGeom prst="halfFrame">
              <a:avLst>
                <a:gd name="adj1" fmla="val 2603"/>
                <a:gd name="adj2" fmla="val 26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 name="Inhaltsplatzhalter 4"/>
          <p:cNvSpPr txBox="1">
            <a:spLocks/>
          </p:cNvSpPr>
          <p:nvPr/>
        </p:nvSpPr>
        <p:spPr>
          <a:xfrm>
            <a:off x="1468876" y="1872634"/>
            <a:ext cx="6206246"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3600" b="1" dirty="0">
                <a:latin typeface="+mj-lt"/>
              </a:rPr>
              <a:t>Advanced Framework Concepts</a:t>
            </a:r>
            <a:endParaRPr lang="en-US" sz="1200" dirty="0">
              <a:latin typeface="+mn-lt"/>
            </a:endParaRPr>
          </a:p>
        </p:txBody>
      </p:sp>
      <p:sp>
        <p:nvSpPr>
          <p:cNvPr id="13" name="Inhaltsplatzhalter 4"/>
          <p:cNvSpPr txBox="1">
            <a:spLocks/>
          </p:cNvSpPr>
          <p:nvPr/>
        </p:nvSpPr>
        <p:spPr>
          <a:xfrm>
            <a:off x="1468876" y="3193484"/>
            <a:ext cx="6206246" cy="2215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latin typeface="+mj-lt"/>
                <a:ea typeface="Roboto Light" panose="02000000000000000000" pitchFamily="2" charset="0"/>
              </a:rPr>
              <a:t>SECTION 6</a:t>
            </a:r>
          </a:p>
        </p:txBody>
      </p:sp>
    </p:spTree>
    <p:extLst>
      <p:ext uri="{BB962C8B-B14F-4D97-AF65-F5344CB8AC3E}">
        <p14:creationId xmlns:p14="http://schemas.microsoft.com/office/powerpoint/2010/main" val="154670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6" presetClass="entr" presetSubtype="37"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292387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Introduced as part of </a:t>
            </a:r>
            <a:r>
              <a:rPr lang="en-US" sz="1600" b="1" i="1" dirty="0">
                <a:solidFill>
                  <a:schemeClr val="bg1"/>
                </a:solidFill>
              </a:rPr>
              <a:t>Domain-Driven Design </a:t>
            </a:r>
            <a:r>
              <a:rPr lang="en-US" sz="1600" dirty="0">
                <a:solidFill>
                  <a:schemeClr val="bg1"/>
                </a:solidFill>
              </a:rPr>
              <a:t>(2004)</a:t>
            </a:r>
          </a:p>
          <a:p>
            <a:pPr marL="285750" indent="-285750">
              <a:lnSpc>
                <a:spcPct val="150000"/>
              </a:lnSpc>
              <a:buFont typeface="Wingdings" panose="05000000000000000000" pitchFamily="2" charset="2"/>
              <a:buChar char="q"/>
            </a:pPr>
            <a:r>
              <a:rPr lang="en-US" sz="1600" dirty="0">
                <a:solidFill>
                  <a:schemeClr val="bg1"/>
                </a:solidFill>
              </a:rPr>
              <a:t>Provides Abstraction of Data – Interface similar to a Collection   </a:t>
            </a:r>
          </a:p>
          <a:p>
            <a:pPr marL="285750" indent="-285750">
              <a:lnSpc>
                <a:spcPct val="150000"/>
              </a:lnSpc>
              <a:buFont typeface="Wingdings" panose="05000000000000000000" pitchFamily="2" charset="2"/>
              <a:buChar char="q"/>
            </a:pPr>
            <a:r>
              <a:rPr lang="en-US" sz="1600" dirty="0">
                <a:solidFill>
                  <a:schemeClr val="bg1"/>
                </a:solidFill>
              </a:rPr>
              <a:t>Loose Coupling between Domain Objects and persistence layer    </a:t>
            </a:r>
          </a:p>
          <a:p>
            <a:pPr marL="285750" indent="-285750">
              <a:lnSpc>
                <a:spcPct val="150000"/>
              </a:lnSpc>
              <a:buFont typeface="Wingdings" panose="05000000000000000000" pitchFamily="2" charset="2"/>
              <a:buChar char="q"/>
            </a:pPr>
            <a:r>
              <a:rPr lang="en-US" sz="1600" dirty="0">
                <a:solidFill>
                  <a:schemeClr val="bg1"/>
                </a:solidFill>
              </a:rPr>
              <a:t>Repository Interface – Standard Interface across all Domain Object   </a:t>
            </a:r>
          </a:p>
          <a:p>
            <a:pPr marL="285750" indent="-285750">
              <a:lnSpc>
                <a:spcPct val="150000"/>
              </a:lnSpc>
              <a:buFont typeface="Wingdings" panose="05000000000000000000" pitchFamily="2" charset="2"/>
              <a:buChar char="q"/>
            </a:pPr>
            <a:r>
              <a:rPr lang="en-US" sz="1600" dirty="0">
                <a:solidFill>
                  <a:schemeClr val="bg1"/>
                </a:solidFill>
              </a:rPr>
              <a:t>Base Class Repository – Standard Implementation across all Domain Objects   </a:t>
            </a:r>
          </a:p>
          <a:p>
            <a:pPr marL="285750" indent="-285750">
              <a:lnSpc>
                <a:spcPct val="150000"/>
              </a:lnSpc>
              <a:buFont typeface="Wingdings" panose="05000000000000000000" pitchFamily="2" charset="2"/>
              <a:buChar char="q"/>
            </a:pPr>
            <a:r>
              <a:rPr lang="en-US" sz="1600" dirty="0">
                <a:solidFill>
                  <a:schemeClr val="bg1"/>
                </a:solidFill>
              </a:rPr>
              <a:t>Pattern based coding metaphor for data management 	</a:t>
            </a:r>
          </a:p>
          <a:p>
            <a:pPr marL="285750" indent="-285750">
              <a:lnSpc>
                <a:spcPct val="150000"/>
              </a:lnSpc>
              <a:buFont typeface="Wingdings" panose="05000000000000000000" pitchFamily="2" charset="2"/>
              <a:buChar char="q"/>
            </a:pPr>
            <a:r>
              <a:rPr lang="en-US" sz="1600" dirty="0">
                <a:solidFill>
                  <a:schemeClr val="bg1"/>
                </a:solidFill>
              </a:rPr>
              <a:t>Simplifies automated testing / improves code quality / reduce technical debt   </a:t>
            </a:r>
          </a:p>
          <a:p>
            <a:pPr>
              <a:lnSpc>
                <a:spcPct val="150000"/>
              </a:lnSpc>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Key Points</a:t>
            </a:r>
            <a:endParaRPr lang="en-US" sz="3200" b="1" dirty="0">
              <a:solidFill>
                <a:schemeClr val="accent5"/>
              </a:solidFill>
            </a:endParaRPr>
          </a:p>
        </p:txBody>
      </p:sp>
    </p:spTree>
    <p:extLst>
      <p:ext uri="{BB962C8B-B14F-4D97-AF65-F5344CB8AC3E}">
        <p14:creationId xmlns:p14="http://schemas.microsoft.com/office/powerpoint/2010/main" val="1217267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Implementing The Unit-Of-Work Pattern</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1133252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1354217"/>
          </a:xfrm>
          <a:prstGeom prst="rect">
            <a:avLst/>
          </a:prstGeom>
          <a:noFill/>
        </p:spPr>
        <p:txBody>
          <a:bodyPr wrap="square" lIns="0" tIns="0" rIns="0" bIns="0" rtlCol="0">
            <a:spAutoFit/>
          </a:bodyPr>
          <a:lstStyle/>
          <a:p>
            <a:r>
              <a:rPr lang="en-US" sz="4400" b="1" dirty="0">
                <a:solidFill>
                  <a:schemeClr val="bg1"/>
                </a:solidFill>
              </a:rPr>
              <a:t>Implementing The </a:t>
            </a:r>
          </a:p>
          <a:p>
            <a:r>
              <a:rPr lang="en-US" sz="4400" b="1" dirty="0">
                <a:solidFill>
                  <a:schemeClr val="bg1"/>
                </a:solidFill>
              </a:rPr>
              <a:t>Unit-Of-Work Pattern</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6.4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300928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447371"/>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Encapsulates Transaction Scope </a:t>
            </a:r>
          </a:p>
          <a:p>
            <a:pPr marL="285750" indent="-285750">
              <a:lnSpc>
                <a:spcPct val="150000"/>
              </a:lnSpc>
              <a:buFont typeface="Wingdings" panose="05000000000000000000" pitchFamily="2" charset="2"/>
              <a:buChar char="q"/>
            </a:pPr>
            <a:r>
              <a:rPr lang="en-US" sz="1600" dirty="0">
                <a:solidFill>
                  <a:schemeClr val="bg1"/>
                </a:solidFill>
              </a:rPr>
              <a:t>Support Repository Pattern    </a:t>
            </a:r>
          </a:p>
          <a:p>
            <a:pPr marL="285750" indent="-285750">
              <a:lnSpc>
                <a:spcPct val="150000"/>
              </a:lnSpc>
              <a:buFont typeface="Wingdings" panose="05000000000000000000" pitchFamily="2" charset="2"/>
              <a:buChar char="q"/>
            </a:pPr>
            <a:r>
              <a:rPr lang="en-US" sz="1600" dirty="0">
                <a:solidFill>
                  <a:schemeClr val="bg1"/>
                </a:solidFill>
              </a:rPr>
              <a:t>Enables operations on multiple Entities in a single Transaction (Atomic)   </a:t>
            </a:r>
          </a:p>
          <a:p>
            <a:pPr marL="285750" indent="-285750">
              <a:lnSpc>
                <a:spcPct val="150000"/>
              </a:lnSpc>
              <a:buFont typeface="Wingdings" panose="05000000000000000000" pitchFamily="2" charset="2"/>
              <a:buChar char="q"/>
            </a:pPr>
            <a:r>
              <a:rPr lang="en-US" sz="1600" dirty="0">
                <a:solidFill>
                  <a:schemeClr val="bg1"/>
                </a:solidFill>
              </a:rPr>
              <a:t>Provides Consistency of Operations</a:t>
            </a:r>
          </a:p>
          <a:p>
            <a:pPr marL="628650" lvl="1" indent="-285750">
              <a:lnSpc>
                <a:spcPct val="150000"/>
              </a:lnSpc>
              <a:buFont typeface="Wingdings" panose="05000000000000000000" pitchFamily="2" charset="2"/>
              <a:buChar char="q"/>
            </a:pPr>
            <a:r>
              <a:rPr lang="en-US" sz="1600" dirty="0">
                <a:solidFill>
                  <a:schemeClr val="bg1"/>
                </a:solidFill>
              </a:rPr>
              <a:t>All or None  </a:t>
            </a:r>
          </a:p>
          <a:p>
            <a:pPr marL="628650" lvl="1" indent="-285750">
              <a:lnSpc>
                <a:spcPct val="150000"/>
              </a:lnSpc>
              <a:buFont typeface="Wingdings" panose="05000000000000000000" pitchFamily="2" charset="2"/>
              <a:buChar char="q"/>
            </a:pPr>
            <a:r>
              <a:rPr lang="en-US" sz="1600" dirty="0">
                <a:solidFill>
                  <a:schemeClr val="bg1"/>
                </a:solidFill>
              </a:rPr>
              <a:t>Relies on Database Transaction Scope processing (isolation </a:t>
            </a:r>
            <a:r>
              <a:rPr lang="en-US" sz="1600">
                <a:solidFill>
                  <a:schemeClr val="bg1"/>
                </a:solidFill>
              </a:rPr>
              <a:t>of operations)  </a:t>
            </a:r>
            <a:endParaRPr lang="en-US" sz="1600" dirty="0">
              <a:solidFill>
                <a:schemeClr val="bg1"/>
              </a:solidFill>
            </a:endParaRPr>
          </a:p>
          <a:p>
            <a:pPr>
              <a:lnSpc>
                <a:spcPct val="150000"/>
              </a:lnSpc>
            </a:pPr>
            <a:r>
              <a:rPr lang="en-US" sz="1600" dirty="0">
                <a:solidFill>
                  <a:schemeClr val="bg1"/>
                </a:solidFill>
              </a:rPr>
              <a:t>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Unit-Of-Work Pattern</a:t>
            </a:r>
            <a:endParaRPr lang="en-US" sz="3200" b="1" dirty="0">
              <a:solidFill>
                <a:schemeClr val="accent5"/>
              </a:solidFill>
            </a:endParaRPr>
          </a:p>
        </p:txBody>
      </p:sp>
    </p:spTree>
    <p:extLst>
      <p:ext uri="{BB962C8B-B14F-4D97-AF65-F5344CB8AC3E}">
        <p14:creationId xmlns:p14="http://schemas.microsoft.com/office/powerpoint/2010/main" val="1486739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Search &amp; Paged Results</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3318739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Search &amp; Paged Results</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6.5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3970320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074642"/>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Search &amp; Paged Results</a:t>
            </a:r>
            <a:endParaRPr lang="en-US" sz="3200" b="1" dirty="0">
              <a:solidFill>
                <a:schemeClr val="accent5"/>
              </a:solidFill>
            </a:endParaRPr>
          </a:p>
        </p:txBody>
      </p:sp>
    </p:spTree>
    <p:extLst>
      <p:ext uri="{BB962C8B-B14F-4D97-AF65-F5344CB8AC3E}">
        <p14:creationId xmlns:p14="http://schemas.microsoft.com/office/powerpoint/2010/main" val="589130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677108"/>
          </a:xfrm>
          <a:prstGeom prst="rect">
            <a:avLst/>
          </a:prstGeom>
          <a:noFill/>
        </p:spPr>
        <p:txBody>
          <a:bodyPr wrap="square" lIns="0" tIns="0" rIns="0" bIns="0" rtlCol="0">
            <a:spAutoFit/>
          </a:bodyPr>
          <a:lstStyle/>
          <a:p>
            <a:pPr algn="r"/>
            <a:r>
              <a:rPr lang="en" sz="4400" b="1" dirty="0">
                <a:solidFill>
                  <a:schemeClr val="bg2"/>
                </a:solidFill>
              </a:rPr>
              <a:t>Raw SQL</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925365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Raw SQL</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6.6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1086630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0000"/>
            <a:lumOff val="10000"/>
          </a:schemeClr>
        </a:solidFill>
        <a:effectLst/>
      </p:bgPr>
    </p:bg>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88361" y="489215"/>
            <a:ext cx="8037723" cy="4088907"/>
          </a:xfrm>
          <a:prstGeom prst="rect">
            <a:avLst/>
          </a:prstGeom>
        </p:spPr>
        <p:txBody>
          <a:bodyPr lIns="91437" tIns="91437" rIns="91437" bIns="91437" anchor="ctr" anchorCtr="0">
            <a:noAutofit/>
          </a:bodyPr>
          <a:lstStyle/>
          <a:p>
            <a:pPr algn="ctr"/>
            <a:r>
              <a:rPr lang="en" dirty="0">
                <a:solidFill>
                  <a:schemeClr val="bg1"/>
                </a:solidFill>
              </a:rPr>
              <a:t>A key point (or issue)!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Accessing SQL Views</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6.1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438171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5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0000"/>
            <a:lumOff val="10000"/>
          </a:schemeClr>
        </a:solidFill>
        <a:effectLst/>
      </p:bgPr>
    </p:bg>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2114550" y="1328738"/>
            <a:ext cx="4914900" cy="1700211"/>
          </a:xfrm>
          <a:prstGeom prst="rect">
            <a:avLst/>
          </a:prstGeom>
        </p:spPr>
        <p:txBody>
          <a:bodyPr lIns="91437" tIns="91437" rIns="91437" bIns="91437" anchor="ctr" anchorCtr="0">
            <a:noAutofit/>
          </a:bodyPr>
          <a:lstStyle/>
          <a:p>
            <a:pPr algn="ctr"/>
            <a:r>
              <a:rPr lang="en" sz="10000" dirty="0">
                <a:solidFill>
                  <a:schemeClr val="bg1"/>
                </a:solidFill>
              </a:rPr>
              <a:t>+80%</a:t>
            </a:r>
          </a:p>
        </p:txBody>
      </p:sp>
      <p:sp>
        <p:nvSpPr>
          <p:cNvPr id="4" name="TextBox 3">
            <a:extLst>
              <a:ext uri="{FF2B5EF4-FFF2-40B4-BE49-F238E27FC236}">
                <a16:creationId xmlns:a16="http://schemas.microsoft.com/office/drawing/2014/main" id="{978716C7-F989-4D84-96D5-063D7802ED0C}"/>
              </a:ext>
            </a:extLst>
          </p:cNvPr>
          <p:cNvSpPr txBox="1"/>
          <p:nvPr/>
        </p:nvSpPr>
        <p:spPr>
          <a:xfrm>
            <a:off x="2171700" y="3293269"/>
            <a:ext cx="4914900" cy="730969"/>
          </a:xfrm>
          <a:prstGeom prst="rect">
            <a:avLst/>
          </a:prstGeom>
          <a:noFill/>
        </p:spPr>
        <p:txBody>
          <a:bodyPr wrap="square" rtlCol="0">
            <a:spAutoFit/>
          </a:bodyPr>
          <a:lstStyle/>
          <a:p>
            <a:pPr algn="ctr"/>
            <a:r>
              <a:rPr lang="en" sz="1400" dirty="0">
                <a:solidFill>
                  <a:schemeClr val="bg1"/>
                </a:solidFill>
              </a:rPr>
              <a:t>That’s how much more effective slides like this can be</a:t>
            </a:r>
            <a:br>
              <a:rPr lang="en" sz="1400" dirty="0">
                <a:solidFill>
                  <a:schemeClr val="bg1"/>
                </a:solidFill>
              </a:rPr>
            </a:br>
            <a:r>
              <a:rPr lang="en" sz="1400" dirty="0">
                <a:solidFill>
                  <a:schemeClr val="bg1"/>
                </a:solidFill>
              </a:rPr>
              <a:t>at communicating key figures</a:t>
            </a:r>
          </a:p>
          <a:p>
            <a:endParaRPr lang="en-IN" dirty="0"/>
          </a:p>
        </p:txBody>
      </p:sp>
    </p:spTree>
    <p:extLst>
      <p:ext uri="{BB962C8B-B14F-4D97-AF65-F5344CB8AC3E}">
        <p14:creationId xmlns:p14="http://schemas.microsoft.com/office/powerpoint/2010/main" val="132317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7" descr="A picture containing text, vector graphics&#10;&#10;Description automatically generated">
            <a:extLst>
              <a:ext uri="{FF2B5EF4-FFF2-40B4-BE49-F238E27FC236}">
                <a16:creationId xmlns:a16="http://schemas.microsoft.com/office/drawing/2014/main" id="{35696917-3D3B-49C8-80C9-805F14B11BAD}"/>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42" name="Text Placeholder 1">
            <a:extLst>
              <a:ext uri="{FF2B5EF4-FFF2-40B4-BE49-F238E27FC236}">
                <a16:creationId xmlns:a16="http://schemas.microsoft.com/office/drawing/2014/main" id="{735E6635-C9B5-404F-AF96-13DF5115ABF2}"/>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43" name="Title 2">
            <a:extLst>
              <a:ext uri="{FF2B5EF4-FFF2-40B4-BE49-F238E27FC236}">
                <a16:creationId xmlns:a16="http://schemas.microsoft.com/office/drawing/2014/main" id="{307E15A8-B2D5-4A8D-B5C7-0CC1F98E75D0}"/>
              </a:ext>
            </a:extLst>
          </p:cNvPr>
          <p:cNvSpPr>
            <a:spLocks noGrp="1"/>
          </p:cNvSpPr>
          <p:nvPr>
            <p:ph type="title"/>
          </p:nvPr>
        </p:nvSpPr>
        <p:spPr>
          <a:xfrm>
            <a:off x="381000" y="282611"/>
            <a:ext cx="8368363" cy="409459"/>
          </a:xfrm>
        </p:spPr>
        <p:txBody>
          <a:bodyPr/>
          <a:lstStyle/>
          <a:p>
            <a:pPr algn="ctr"/>
            <a:r>
              <a:rPr lang="en-US" sz="3000" dirty="0">
                <a:solidFill>
                  <a:schemeClr val="tx2"/>
                </a:solidFill>
              </a:rPr>
              <a:t>Key Pointers</a:t>
            </a:r>
          </a:p>
        </p:txBody>
      </p:sp>
      <p:grpSp>
        <p:nvGrpSpPr>
          <p:cNvPr id="44" name="Group 43">
            <a:extLst>
              <a:ext uri="{FF2B5EF4-FFF2-40B4-BE49-F238E27FC236}">
                <a16:creationId xmlns:a16="http://schemas.microsoft.com/office/drawing/2014/main" id="{8115ACAD-4D54-4DA3-BD42-4282F7ACA645}"/>
              </a:ext>
            </a:extLst>
          </p:cNvPr>
          <p:cNvGrpSpPr/>
          <p:nvPr/>
        </p:nvGrpSpPr>
        <p:grpSpPr>
          <a:xfrm>
            <a:off x="393700" y="1198880"/>
            <a:ext cx="4051300" cy="1501140"/>
            <a:chOff x="393700" y="1104900"/>
            <a:chExt cx="4051300" cy="1689100"/>
          </a:xfrm>
        </p:grpSpPr>
        <p:sp>
          <p:nvSpPr>
            <p:cNvPr id="45" name="Rectangle 44">
              <a:extLst>
                <a:ext uri="{FF2B5EF4-FFF2-40B4-BE49-F238E27FC236}">
                  <a16:creationId xmlns:a16="http://schemas.microsoft.com/office/drawing/2014/main" id="{01EE0916-66AD-405A-A854-898C0AA97BE8}"/>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EF032EB-2C48-4DCD-887A-69CCE8CF79E8}"/>
                </a:ext>
              </a:extLst>
            </p:cNvPr>
            <p:cNvSpPr/>
            <p:nvPr/>
          </p:nvSpPr>
          <p:spPr>
            <a:xfrm>
              <a:off x="393700" y="1104900"/>
              <a:ext cx="977900" cy="168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803D43AC-8D54-4014-A074-261B4598CC8A}"/>
              </a:ext>
            </a:extLst>
          </p:cNvPr>
          <p:cNvGrpSpPr/>
          <p:nvPr/>
        </p:nvGrpSpPr>
        <p:grpSpPr>
          <a:xfrm flipH="1">
            <a:off x="4698063" y="1198880"/>
            <a:ext cx="4051300" cy="1501140"/>
            <a:chOff x="393700" y="1104900"/>
            <a:chExt cx="4051300" cy="1689100"/>
          </a:xfrm>
        </p:grpSpPr>
        <p:sp>
          <p:nvSpPr>
            <p:cNvPr id="48" name="Rectangle 47">
              <a:extLst>
                <a:ext uri="{FF2B5EF4-FFF2-40B4-BE49-F238E27FC236}">
                  <a16:creationId xmlns:a16="http://schemas.microsoft.com/office/drawing/2014/main" id="{5C29555A-5EC4-4CDC-97F3-E59D438A272A}"/>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0768B04-81A8-4DE4-A7A2-6201549B0C79}"/>
                </a:ext>
              </a:extLst>
            </p:cNvPr>
            <p:cNvSpPr/>
            <p:nvPr/>
          </p:nvSpPr>
          <p:spPr>
            <a:xfrm>
              <a:off x="393700" y="1104900"/>
              <a:ext cx="977900" cy="168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31720136-95A1-474D-9F34-87020151C8B4}"/>
              </a:ext>
            </a:extLst>
          </p:cNvPr>
          <p:cNvGrpSpPr/>
          <p:nvPr/>
        </p:nvGrpSpPr>
        <p:grpSpPr>
          <a:xfrm>
            <a:off x="393700" y="2957830"/>
            <a:ext cx="4051300" cy="1501140"/>
            <a:chOff x="393700" y="1104900"/>
            <a:chExt cx="4051300" cy="1689100"/>
          </a:xfrm>
        </p:grpSpPr>
        <p:sp>
          <p:nvSpPr>
            <p:cNvPr id="51" name="Rectangle 50">
              <a:extLst>
                <a:ext uri="{FF2B5EF4-FFF2-40B4-BE49-F238E27FC236}">
                  <a16:creationId xmlns:a16="http://schemas.microsoft.com/office/drawing/2014/main" id="{BAFB3023-03FD-4AEE-B11E-CD36A438FED3}"/>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668BA21-58D8-41F6-BF1F-5343BADBCA07}"/>
                </a:ext>
              </a:extLst>
            </p:cNvPr>
            <p:cNvSpPr/>
            <p:nvPr/>
          </p:nvSpPr>
          <p:spPr>
            <a:xfrm>
              <a:off x="393700" y="1104900"/>
              <a:ext cx="977900" cy="168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064E7AA2-1C9D-4195-8F0A-F97CC8C9455C}"/>
              </a:ext>
            </a:extLst>
          </p:cNvPr>
          <p:cNvGrpSpPr/>
          <p:nvPr/>
        </p:nvGrpSpPr>
        <p:grpSpPr>
          <a:xfrm flipH="1">
            <a:off x="4698063" y="2957830"/>
            <a:ext cx="4051300" cy="1501140"/>
            <a:chOff x="393700" y="1104900"/>
            <a:chExt cx="4051300" cy="1689100"/>
          </a:xfrm>
        </p:grpSpPr>
        <p:sp>
          <p:nvSpPr>
            <p:cNvPr id="54" name="Rectangle 53">
              <a:extLst>
                <a:ext uri="{FF2B5EF4-FFF2-40B4-BE49-F238E27FC236}">
                  <a16:creationId xmlns:a16="http://schemas.microsoft.com/office/drawing/2014/main" id="{D553136E-751B-4F53-8851-71B855B0509B}"/>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BF4AC29-CF4F-42C9-B7D1-BF44872DE439}"/>
                </a:ext>
              </a:extLst>
            </p:cNvPr>
            <p:cNvSpPr/>
            <p:nvPr/>
          </p:nvSpPr>
          <p:spPr>
            <a:xfrm>
              <a:off x="393700" y="1104900"/>
              <a:ext cx="977900" cy="1689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Inhaltsplatzhalter 4">
            <a:extLst>
              <a:ext uri="{FF2B5EF4-FFF2-40B4-BE49-F238E27FC236}">
                <a16:creationId xmlns:a16="http://schemas.microsoft.com/office/drawing/2014/main" id="{615845F3-FD89-4ABE-B035-B1C2B110B2C7}"/>
              </a:ext>
            </a:extLst>
          </p:cNvPr>
          <p:cNvSpPr txBox="1">
            <a:spLocks/>
          </p:cNvSpPr>
          <p:nvPr/>
        </p:nvSpPr>
        <p:spPr>
          <a:xfrm>
            <a:off x="1617081" y="138391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600" dirty="0">
                <a:solidFill>
                  <a:schemeClr val="accent1"/>
                </a:solidFill>
                <a:latin typeface="+mj-lt"/>
              </a:rPr>
              <a:t>UI/UX Design</a:t>
            </a:r>
            <a:br>
              <a:rPr lang="en-US" sz="1600" dirty="0">
                <a:solidFill>
                  <a:schemeClr val="accent1"/>
                </a:solidFill>
                <a:latin typeface="+mj-lt"/>
              </a:rPr>
            </a:br>
            <a:r>
              <a:rPr lang="en-US" sz="1100" dirty="0">
                <a:solidFill>
                  <a:schemeClr val="tx1"/>
                </a:solidFill>
                <a:latin typeface="+mn-lt"/>
              </a:rPr>
              <a:t>This is a sample text. You simply add your own text and description here</a:t>
            </a:r>
          </a:p>
        </p:txBody>
      </p:sp>
      <p:sp>
        <p:nvSpPr>
          <p:cNvPr id="57" name="Inhaltsplatzhalter 4">
            <a:extLst>
              <a:ext uri="{FF2B5EF4-FFF2-40B4-BE49-F238E27FC236}">
                <a16:creationId xmlns:a16="http://schemas.microsoft.com/office/drawing/2014/main" id="{14E36AE5-8E5E-4D06-B9FC-8F16AAD90F72}"/>
              </a:ext>
            </a:extLst>
          </p:cNvPr>
          <p:cNvSpPr txBox="1">
            <a:spLocks/>
          </p:cNvSpPr>
          <p:nvPr/>
        </p:nvSpPr>
        <p:spPr>
          <a:xfrm>
            <a:off x="5570531" y="138391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pPr>
            <a:r>
              <a:rPr lang="en-US" sz="1600" dirty="0">
                <a:solidFill>
                  <a:schemeClr val="accent2"/>
                </a:solidFill>
                <a:latin typeface="+mj-lt"/>
              </a:rPr>
              <a:t>Online Marketing</a:t>
            </a:r>
            <a:br>
              <a:rPr lang="en-US" sz="1200" dirty="0">
                <a:solidFill>
                  <a:schemeClr val="accent2"/>
                </a:solidFill>
                <a:latin typeface="+mj-lt"/>
              </a:rPr>
            </a:br>
            <a:r>
              <a:rPr lang="en-US" sz="1100" dirty="0">
                <a:solidFill>
                  <a:schemeClr val="tx1"/>
                </a:solidFill>
                <a:latin typeface="+mn-lt"/>
              </a:rPr>
              <a:t>This is a sample text. You simply add your own text and description here</a:t>
            </a:r>
          </a:p>
        </p:txBody>
      </p:sp>
      <p:sp>
        <p:nvSpPr>
          <p:cNvPr id="58" name="Inhaltsplatzhalter 4">
            <a:extLst>
              <a:ext uri="{FF2B5EF4-FFF2-40B4-BE49-F238E27FC236}">
                <a16:creationId xmlns:a16="http://schemas.microsoft.com/office/drawing/2014/main" id="{0D2258AE-334D-4269-BA72-1589E2086B7D}"/>
              </a:ext>
            </a:extLst>
          </p:cNvPr>
          <p:cNvSpPr txBox="1">
            <a:spLocks/>
          </p:cNvSpPr>
          <p:nvPr/>
        </p:nvSpPr>
        <p:spPr>
          <a:xfrm>
            <a:off x="1617081" y="314286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600" dirty="0">
                <a:solidFill>
                  <a:schemeClr val="accent3"/>
                </a:solidFill>
                <a:latin typeface="+mj-lt"/>
              </a:rPr>
              <a:t>Development</a:t>
            </a:r>
            <a:br>
              <a:rPr lang="en-US" sz="1200" dirty="0">
                <a:solidFill>
                  <a:schemeClr val="accent2"/>
                </a:solidFill>
                <a:latin typeface="+mj-lt"/>
              </a:rPr>
            </a:br>
            <a:r>
              <a:rPr lang="en-US" sz="1100" dirty="0">
                <a:solidFill>
                  <a:schemeClr val="tx1"/>
                </a:solidFill>
                <a:latin typeface="+mn-lt"/>
              </a:rPr>
              <a:t>This is a sample text. You simply add your own text and description here</a:t>
            </a:r>
          </a:p>
        </p:txBody>
      </p:sp>
      <p:sp>
        <p:nvSpPr>
          <p:cNvPr id="59" name="Inhaltsplatzhalter 4">
            <a:extLst>
              <a:ext uri="{FF2B5EF4-FFF2-40B4-BE49-F238E27FC236}">
                <a16:creationId xmlns:a16="http://schemas.microsoft.com/office/drawing/2014/main" id="{95A7D56F-862E-480A-AA86-E1DB89B08183}"/>
              </a:ext>
            </a:extLst>
          </p:cNvPr>
          <p:cNvSpPr txBox="1">
            <a:spLocks/>
          </p:cNvSpPr>
          <p:nvPr/>
        </p:nvSpPr>
        <p:spPr>
          <a:xfrm>
            <a:off x="5570531" y="314286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pPr>
            <a:r>
              <a:rPr lang="en-US" sz="1600" dirty="0">
                <a:solidFill>
                  <a:schemeClr val="accent4"/>
                </a:solidFill>
                <a:latin typeface="+mj-lt"/>
              </a:rPr>
              <a:t>SEO &amp; SEM</a:t>
            </a:r>
            <a:br>
              <a:rPr lang="en-US" sz="1600" dirty="0">
                <a:solidFill>
                  <a:schemeClr val="accent3"/>
                </a:solidFill>
                <a:latin typeface="+mj-lt"/>
              </a:rPr>
            </a:br>
            <a:r>
              <a:rPr lang="en-US" sz="1100" dirty="0">
                <a:solidFill>
                  <a:schemeClr val="tx1"/>
                </a:solidFill>
                <a:latin typeface="+mn-lt"/>
              </a:rPr>
              <a:t>This is a sample text. You simply add your own text and description here</a:t>
            </a:r>
          </a:p>
        </p:txBody>
      </p:sp>
      <p:grpSp>
        <p:nvGrpSpPr>
          <p:cNvPr id="60" name="Group 59">
            <a:extLst>
              <a:ext uri="{FF2B5EF4-FFF2-40B4-BE49-F238E27FC236}">
                <a16:creationId xmlns:a16="http://schemas.microsoft.com/office/drawing/2014/main" id="{A8194054-9FAB-40BD-B772-234C8AC53313}"/>
              </a:ext>
            </a:extLst>
          </p:cNvPr>
          <p:cNvGrpSpPr/>
          <p:nvPr/>
        </p:nvGrpSpPr>
        <p:grpSpPr>
          <a:xfrm>
            <a:off x="3641256" y="1898650"/>
            <a:ext cx="1860550" cy="1860550"/>
            <a:chOff x="3641256" y="1898650"/>
            <a:chExt cx="1860550" cy="1860550"/>
          </a:xfrm>
        </p:grpSpPr>
        <p:sp>
          <p:nvSpPr>
            <p:cNvPr id="61" name="Oval 60">
              <a:extLst>
                <a:ext uri="{FF2B5EF4-FFF2-40B4-BE49-F238E27FC236}">
                  <a16:creationId xmlns:a16="http://schemas.microsoft.com/office/drawing/2014/main" id="{7E42A743-4EE6-45E3-A1E2-0E56FCBB8F5E}"/>
                </a:ext>
              </a:extLst>
            </p:cNvPr>
            <p:cNvSpPr/>
            <p:nvPr/>
          </p:nvSpPr>
          <p:spPr>
            <a:xfrm>
              <a:off x="3641256" y="1898650"/>
              <a:ext cx="1860550" cy="18605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FCA2D00-E25B-40CB-BEFC-B1BBEFFAE1F7}"/>
                </a:ext>
              </a:extLst>
            </p:cNvPr>
            <p:cNvSpPr/>
            <p:nvPr/>
          </p:nvSpPr>
          <p:spPr>
            <a:xfrm>
              <a:off x="3791282" y="2048676"/>
              <a:ext cx="1560498" cy="156049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0139A4D-6ABF-4D45-96A7-DB3AA2AFA200}"/>
              </a:ext>
            </a:extLst>
          </p:cNvPr>
          <p:cNvGrpSpPr/>
          <p:nvPr/>
        </p:nvGrpSpPr>
        <p:grpSpPr>
          <a:xfrm>
            <a:off x="4135764" y="2400021"/>
            <a:ext cx="871535" cy="857808"/>
            <a:chOff x="-5757862" y="3372487"/>
            <a:chExt cx="3367087" cy="3314064"/>
          </a:xfrm>
          <a:solidFill>
            <a:schemeClr val="bg1">
              <a:lumMod val="50000"/>
            </a:schemeClr>
          </a:solidFill>
        </p:grpSpPr>
        <p:sp>
          <p:nvSpPr>
            <p:cNvPr id="64" name="Freeform 13">
              <a:extLst>
                <a:ext uri="{FF2B5EF4-FFF2-40B4-BE49-F238E27FC236}">
                  <a16:creationId xmlns:a16="http://schemas.microsoft.com/office/drawing/2014/main" id="{20F84B95-51DB-490D-A3A9-73804675A670}"/>
                </a:ext>
              </a:extLst>
            </p:cNvPr>
            <p:cNvSpPr>
              <a:spLocks/>
            </p:cNvSpPr>
            <p:nvPr/>
          </p:nvSpPr>
          <p:spPr bwMode="auto">
            <a:xfrm>
              <a:off x="-5757862" y="5230813"/>
              <a:ext cx="974725" cy="1455738"/>
            </a:xfrm>
            <a:custGeom>
              <a:avLst/>
              <a:gdLst>
                <a:gd name="T0" fmla="*/ 349 w 1227"/>
                <a:gd name="T1" fmla="*/ 0 h 1834"/>
                <a:gd name="T2" fmla="*/ 387 w 1227"/>
                <a:gd name="T3" fmla="*/ 3 h 1834"/>
                <a:gd name="T4" fmla="*/ 424 w 1227"/>
                <a:gd name="T5" fmla="*/ 13 h 1834"/>
                <a:gd name="T6" fmla="*/ 460 w 1227"/>
                <a:gd name="T7" fmla="*/ 28 h 1834"/>
                <a:gd name="T8" fmla="*/ 492 w 1227"/>
                <a:gd name="T9" fmla="*/ 49 h 1834"/>
                <a:gd name="T10" fmla="*/ 521 w 1227"/>
                <a:gd name="T11" fmla="*/ 73 h 1834"/>
                <a:gd name="T12" fmla="*/ 547 w 1227"/>
                <a:gd name="T13" fmla="*/ 103 h 1834"/>
                <a:gd name="T14" fmla="*/ 568 w 1227"/>
                <a:gd name="T15" fmla="*/ 137 h 1834"/>
                <a:gd name="T16" fmla="*/ 1200 w 1227"/>
                <a:gd name="T17" fmla="*/ 1407 h 1834"/>
                <a:gd name="T18" fmla="*/ 1216 w 1227"/>
                <a:gd name="T19" fmla="*/ 1444 h 1834"/>
                <a:gd name="T20" fmla="*/ 1225 w 1227"/>
                <a:gd name="T21" fmla="*/ 1483 h 1834"/>
                <a:gd name="T22" fmla="*/ 1227 w 1227"/>
                <a:gd name="T23" fmla="*/ 1521 h 1834"/>
                <a:gd name="T24" fmla="*/ 1223 w 1227"/>
                <a:gd name="T25" fmla="*/ 1560 h 1834"/>
                <a:gd name="T26" fmla="*/ 1214 w 1227"/>
                <a:gd name="T27" fmla="*/ 1597 h 1834"/>
                <a:gd name="T28" fmla="*/ 1199 w 1227"/>
                <a:gd name="T29" fmla="*/ 1632 h 1834"/>
                <a:gd name="T30" fmla="*/ 1178 w 1227"/>
                <a:gd name="T31" fmla="*/ 1664 h 1834"/>
                <a:gd name="T32" fmla="*/ 1154 w 1227"/>
                <a:gd name="T33" fmla="*/ 1694 h 1834"/>
                <a:gd name="T34" fmla="*/ 1123 w 1227"/>
                <a:gd name="T35" fmla="*/ 1719 h 1834"/>
                <a:gd name="T36" fmla="*/ 1088 w 1227"/>
                <a:gd name="T37" fmla="*/ 1740 h 1834"/>
                <a:gd name="T38" fmla="*/ 926 w 1227"/>
                <a:gd name="T39" fmla="*/ 1821 h 1834"/>
                <a:gd name="T40" fmla="*/ 899 w 1227"/>
                <a:gd name="T41" fmla="*/ 1830 h 1834"/>
                <a:gd name="T42" fmla="*/ 871 w 1227"/>
                <a:gd name="T43" fmla="*/ 1834 h 1834"/>
                <a:gd name="T44" fmla="*/ 871 w 1227"/>
                <a:gd name="T45" fmla="*/ 1834 h 1834"/>
                <a:gd name="T46" fmla="*/ 843 w 1227"/>
                <a:gd name="T47" fmla="*/ 1831 h 1834"/>
                <a:gd name="T48" fmla="*/ 818 w 1227"/>
                <a:gd name="T49" fmla="*/ 1822 h 1834"/>
                <a:gd name="T50" fmla="*/ 795 w 1227"/>
                <a:gd name="T51" fmla="*/ 1808 h 1834"/>
                <a:gd name="T52" fmla="*/ 775 w 1227"/>
                <a:gd name="T53" fmla="*/ 1789 h 1834"/>
                <a:gd name="T54" fmla="*/ 758 w 1227"/>
                <a:gd name="T55" fmla="*/ 1766 h 1834"/>
                <a:gd name="T56" fmla="*/ 13 w 1227"/>
                <a:gd name="T57" fmla="*/ 275 h 1834"/>
                <a:gd name="T58" fmla="*/ 4 w 1227"/>
                <a:gd name="T59" fmla="*/ 248 h 1834"/>
                <a:gd name="T60" fmla="*/ 0 w 1227"/>
                <a:gd name="T61" fmla="*/ 220 h 1834"/>
                <a:gd name="T62" fmla="*/ 2 w 1227"/>
                <a:gd name="T63" fmla="*/ 193 h 1834"/>
                <a:gd name="T64" fmla="*/ 11 w 1227"/>
                <a:gd name="T65" fmla="*/ 167 h 1834"/>
                <a:gd name="T66" fmla="*/ 25 w 1227"/>
                <a:gd name="T67" fmla="*/ 144 h 1834"/>
                <a:gd name="T68" fmla="*/ 45 w 1227"/>
                <a:gd name="T69" fmla="*/ 123 h 1834"/>
                <a:gd name="T70" fmla="*/ 69 w 1227"/>
                <a:gd name="T71" fmla="*/ 108 h 1834"/>
                <a:gd name="T72" fmla="*/ 234 w 1227"/>
                <a:gd name="T73" fmla="*/ 25 h 1834"/>
                <a:gd name="T74" fmla="*/ 272 w 1227"/>
                <a:gd name="T75" fmla="*/ 11 h 1834"/>
                <a:gd name="T76" fmla="*/ 310 w 1227"/>
                <a:gd name="T77" fmla="*/ 2 h 1834"/>
                <a:gd name="T78" fmla="*/ 349 w 1227"/>
                <a:gd name="T79" fmla="*/ 0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7" h="1834">
                  <a:moveTo>
                    <a:pt x="349" y="0"/>
                  </a:moveTo>
                  <a:lnTo>
                    <a:pt x="387" y="3"/>
                  </a:lnTo>
                  <a:lnTo>
                    <a:pt x="424" y="13"/>
                  </a:lnTo>
                  <a:lnTo>
                    <a:pt x="460" y="28"/>
                  </a:lnTo>
                  <a:lnTo>
                    <a:pt x="492" y="49"/>
                  </a:lnTo>
                  <a:lnTo>
                    <a:pt x="521" y="73"/>
                  </a:lnTo>
                  <a:lnTo>
                    <a:pt x="547" y="103"/>
                  </a:lnTo>
                  <a:lnTo>
                    <a:pt x="568" y="137"/>
                  </a:lnTo>
                  <a:lnTo>
                    <a:pt x="1200" y="1407"/>
                  </a:lnTo>
                  <a:lnTo>
                    <a:pt x="1216" y="1444"/>
                  </a:lnTo>
                  <a:lnTo>
                    <a:pt x="1225" y="1483"/>
                  </a:lnTo>
                  <a:lnTo>
                    <a:pt x="1227" y="1521"/>
                  </a:lnTo>
                  <a:lnTo>
                    <a:pt x="1223" y="1560"/>
                  </a:lnTo>
                  <a:lnTo>
                    <a:pt x="1214" y="1597"/>
                  </a:lnTo>
                  <a:lnTo>
                    <a:pt x="1199" y="1632"/>
                  </a:lnTo>
                  <a:lnTo>
                    <a:pt x="1178" y="1664"/>
                  </a:lnTo>
                  <a:lnTo>
                    <a:pt x="1154" y="1694"/>
                  </a:lnTo>
                  <a:lnTo>
                    <a:pt x="1123" y="1719"/>
                  </a:lnTo>
                  <a:lnTo>
                    <a:pt x="1088" y="1740"/>
                  </a:lnTo>
                  <a:lnTo>
                    <a:pt x="926" y="1821"/>
                  </a:lnTo>
                  <a:lnTo>
                    <a:pt x="899" y="1830"/>
                  </a:lnTo>
                  <a:lnTo>
                    <a:pt x="871" y="1834"/>
                  </a:lnTo>
                  <a:lnTo>
                    <a:pt x="871" y="1834"/>
                  </a:lnTo>
                  <a:lnTo>
                    <a:pt x="843" y="1831"/>
                  </a:lnTo>
                  <a:lnTo>
                    <a:pt x="818" y="1822"/>
                  </a:lnTo>
                  <a:lnTo>
                    <a:pt x="795" y="1808"/>
                  </a:lnTo>
                  <a:lnTo>
                    <a:pt x="775" y="1789"/>
                  </a:lnTo>
                  <a:lnTo>
                    <a:pt x="758" y="1766"/>
                  </a:lnTo>
                  <a:lnTo>
                    <a:pt x="13" y="275"/>
                  </a:lnTo>
                  <a:lnTo>
                    <a:pt x="4" y="248"/>
                  </a:lnTo>
                  <a:lnTo>
                    <a:pt x="0" y="220"/>
                  </a:lnTo>
                  <a:lnTo>
                    <a:pt x="2" y="193"/>
                  </a:lnTo>
                  <a:lnTo>
                    <a:pt x="11" y="167"/>
                  </a:lnTo>
                  <a:lnTo>
                    <a:pt x="25" y="144"/>
                  </a:lnTo>
                  <a:lnTo>
                    <a:pt x="45" y="123"/>
                  </a:lnTo>
                  <a:lnTo>
                    <a:pt x="69" y="108"/>
                  </a:lnTo>
                  <a:lnTo>
                    <a:pt x="234" y="25"/>
                  </a:lnTo>
                  <a:lnTo>
                    <a:pt x="272" y="11"/>
                  </a:lnTo>
                  <a:lnTo>
                    <a:pt x="310" y="2"/>
                  </a:lnTo>
                  <a:lnTo>
                    <a:pt x="34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5" name="Freeform 14">
              <a:extLst>
                <a:ext uri="{FF2B5EF4-FFF2-40B4-BE49-F238E27FC236}">
                  <a16:creationId xmlns:a16="http://schemas.microsoft.com/office/drawing/2014/main" id="{F1C35577-850B-463C-AFA9-CEA1C8116092}"/>
                </a:ext>
              </a:extLst>
            </p:cNvPr>
            <p:cNvSpPr>
              <a:spLocks/>
            </p:cNvSpPr>
            <p:nvPr/>
          </p:nvSpPr>
          <p:spPr bwMode="auto">
            <a:xfrm>
              <a:off x="-5172075" y="4875213"/>
              <a:ext cx="2781300" cy="1417638"/>
            </a:xfrm>
            <a:custGeom>
              <a:avLst/>
              <a:gdLst>
                <a:gd name="T0" fmla="*/ 877 w 3504"/>
                <a:gd name="T1" fmla="*/ 6 h 1784"/>
                <a:gd name="T2" fmla="*/ 1024 w 3504"/>
                <a:gd name="T3" fmla="*/ 37 h 1784"/>
                <a:gd name="T4" fmla="*/ 1159 w 3504"/>
                <a:gd name="T5" fmla="*/ 91 h 1784"/>
                <a:gd name="T6" fmla="*/ 1282 w 3504"/>
                <a:gd name="T7" fmla="*/ 167 h 1784"/>
                <a:gd name="T8" fmla="*/ 1356 w 3504"/>
                <a:gd name="T9" fmla="*/ 229 h 1784"/>
                <a:gd name="T10" fmla="*/ 1392 w 3504"/>
                <a:gd name="T11" fmla="*/ 261 h 1784"/>
                <a:gd name="T12" fmla="*/ 1431 w 3504"/>
                <a:gd name="T13" fmla="*/ 284 h 1784"/>
                <a:gd name="T14" fmla="*/ 1477 w 3504"/>
                <a:gd name="T15" fmla="*/ 293 h 1784"/>
                <a:gd name="T16" fmla="*/ 2174 w 3504"/>
                <a:gd name="T17" fmla="*/ 297 h 1784"/>
                <a:gd name="T18" fmla="*/ 2254 w 3504"/>
                <a:gd name="T19" fmla="*/ 328 h 1784"/>
                <a:gd name="T20" fmla="*/ 2319 w 3504"/>
                <a:gd name="T21" fmla="*/ 382 h 1784"/>
                <a:gd name="T22" fmla="*/ 2362 w 3504"/>
                <a:gd name="T23" fmla="*/ 456 h 1784"/>
                <a:gd name="T24" fmla="*/ 2378 w 3504"/>
                <a:gd name="T25" fmla="*/ 542 h 1784"/>
                <a:gd name="T26" fmla="*/ 2362 w 3504"/>
                <a:gd name="T27" fmla="*/ 628 h 1784"/>
                <a:gd name="T28" fmla="*/ 2319 w 3504"/>
                <a:gd name="T29" fmla="*/ 702 h 1784"/>
                <a:gd name="T30" fmla="*/ 2254 w 3504"/>
                <a:gd name="T31" fmla="*/ 757 h 1784"/>
                <a:gd name="T32" fmla="*/ 2174 w 3504"/>
                <a:gd name="T33" fmla="*/ 786 h 1784"/>
                <a:gd name="T34" fmla="*/ 2038 w 3504"/>
                <a:gd name="T35" fmla="*/ 790 h 1784"/>
                <a:gd name="T36" fmla="*/ 1837 w 3504"/>
                <a:gd name="T37" fmla="*/ 790 h 1784"/>
                <a:gd name="T38" fmla="*/ 1632 w 3504"/>
                <a:gd name="T39" fmla="*/ 790 h 1784"/>
                <a:gd name="T40" fmla="*/ 1577 w 3504"/>
                <a:gd name="T41" fmla="*/ 803 h 1784"/>
                <a:gd name="T42" fmla="*/ 1534 w 3504"/>
                <a:gd name="T43" fmla="*/ 837 h 1784"/>
                <a:gd name="T44" fmla="*/ 1511 w 3504"/>
                <a:gd name="T45" fmla="*/ 886 h 1784"/>
                <a:gd name="T46" fmla="*/ 1511 w 3504"/>
                <a:gd name="T47" fmla="*/ 944 h 1784"/>
                <a:gd name="T48" fmla="*/ 1534 w 3504"/>
                <a:gd name="T49" fmla="*/ 992 h 1784"/>
                <a:gd name="T50" fmla="*/ 1577 w 3504"/>
                <a:gd name="T51" fmla="*/ 1026 h 1784"/>
                <a:gd name="T52" fmla="*/ 1632 w 3504"/>
                <a:gd name="T53" fmla="*/ 1039 h 1784"/>
                <a:gd name="T54" fmla="*/ 2234 w 3504"/>
                <a:gd name="T55" fmla="*/ 1037 h 1784"/>
                <a:gd name="T56" fmla="*/ 2289 w 3504"/>
                <a:gd name="T57" fmla="*/ 1023 h 1784"/>
                <a:gd name="T58" fmla="*/ 2347 w 3504"/>
                <a:gd name="T59" fmla="*/ 996 h 1784"/>
                <a:gd name="T60" fmla="*/ 2395 w 3504"/>
                <a:gd name="T61" fmla="*/ 959 h 1784"/>
                <a:gd name="T62" fmla="*/ 3104 w 3504"/>
                <a:gd name="T63" fmla="*/ 96 h 1784"/>
                <a:gd name="T64" fmla="*/ 3175 w 3504"/>
                <a:gd name="T65" fmla="*/ 59 h 1784"/>
                <a:gd name="T66" fmla="*/ 3253 w 3504"/>
                <a:gd name="T67" fmla="*/ 45 h 1784"/>
                <a:gd name="T68" fmla="*/ 3330 w 3504"/>
                <a:gd name="T69" fmla="*/ 55 h 1784"/>
                <a:gd name="T70" fmla="*/ 3403 w 3504"/>
                <a:gd name="T71" fmla="*/ 93 h 1784"/>
                <a:gd name="T72" fmla="*/ 3459 w 3504"/>
                <a:gd name="T73" fmla="*/ 149 h 1784"/>
                <a:gd name="T74" fmla="*/ 3493 w 3504"/>
                <a:gd name="T75" fmla="*/ 220 h 1784"/>
                <a:gd name="T76" fmla="*/ 3504 w 3504"/>
                <a:gd name="T77" fmla="*/ 296 h 1784"/>
                <a:gd name="T78" fmla="*/ 3492 w 3504"/>
                <a:gd name="T79" fmla="*/ 372 h 1784"/>
                <a:gd name="T80" fmla="*/ 3455 w 3504"/>
                <a:gd name="T81" fmla="*/ 443 h 1784"/>
                <a:gd name="T82" fmla="*/ 2682 w 3504"/>
                <a:gd name="T83" fmla="*/ 1540 h 1784"/>
                <a:gd name="T84" fmla="*/ 2580 w 3504"/>
                <a:gd name="T85" fmla="*/ 1632 h 1784"/>
                <a:gd name="T86" fmla="*/ 2463 w 3504"/>
                <a:gd name="T87" fmla="*/ 1706 h 1784"/>
                <a:gd name="T88" fmla="*/ 2335 w 3504"/>
                <a:gd name="T89" fmla="*/ 1755 h 1784"/>
                <a:gd name="T90" fmla="*/ 2199 w 3504"/>
                <a:gd name="T91" fmla="*/ 1780 h 1784"/>
                <a:gd name="T92" fmla="*/ 706 w 3504"/>
                <a:gd name="T93" fmla="*/ 1784 h 1784"/>
                <a:gd name="T94" fmla="*/ 179 w 3504"/>
                <a:gd name="T95" fmla="*/ 210 h 1784"/>
                <a:gd name="T96" fmla="*/ 230 w 3504"/>
                <a:gd name="T97" fmla="*/ 178 h 1784"/>
                <a:gd name="T98" fmla="*/ 328 w 3504"/>
                <a:gd name="T99" fmla="*/ 113 h 1784"/>
                <a:gd name="T100" fmla="*/ 438 w 3504"/>
                <a:gd name="T101" fmla="*/ 62 h 1784"/>
                <a:gd name="T102" fmla="*/ 564 w 3504"/>
                <a:gd name="T103" fmla="*/ 23 h 1784"/>
                <a:gd name="T104" fmla="*/ 723 w 3504"/>
                <a:gd name="T105" fmla="*/ 1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4" h="1784">
                  <a:moveTo>
                    <a:pt x="800" y="0"/>
                  </a:moveTo>
                  <a:lnTo>
                    <a:pt x="877" y="6"/>
                  </a:lnTo>
                  <a:lnTo>
                    <a:pt x="951" y="18"/>
                  </a:lnTo>
                  <a:lnTo>
                    <a:pt x="1024" y="37"/>
                  </a:lnTo>
                  <a:lnTo>
                    <a:pt x="1094" y="62"/>
                  </a:lnTo>
                  <a:lnTo>
                    <a:pt x="1159" y="91"/>
                  </a:lnTo>
                  <a:lnTo>
                    <a:pt x="1222" y="126"/>
                  </a:lnTo>
                  <a:lnTo>
                    <a:pt x="1282" y="167"/>
                  </a:lnTo>
                  <a:lnTo>
                    <a:pt x="1336" y="211"/>
                  </a:lnTo>
                  <a:lnTo>
                    <a:pt x="1356" y="229"/>
                  </a:lnTo>
                  <a:lnTo>
                    <a:pt x="1374" y="247"/>
                  </a:lnTo>
                  <a:lnTo>
                    <a:pt x="1392" y="261"/>
                  </a:lnTo>
                  <a:lnTo>
                    <a:pt x="1412" y="275"/>
                  </a:lnTo>
                  <a:lnTo>
                    <a:pt x="1431" y="284"/>
                  </a:lnTo>
                  <a:lnTo>
                    <a:pt x="1453" y="291"/>
                  </a:lnTo>
                  <a:lnTo>
                    <a:pt x="1477" y="293"/>
                  </a:lnTo>
                  <a:lnTo>
                    <a:pt x="2129" y="293"/>
                  </a:lnTo>
                  <a:lnTo>
                    <a:pt x="2174" y="297"/>
                  </a:lnTo>
                  <a:lnTo>
                    <a:pt x="2216" y="309"/>
                  </a:lnTo>
                  <a:lnTo>
                    <a:pt x="2254" y="328"/>
                  </a:lnTo>
                  <a:lnTo>
                    <a:pt x="2289" y="353"/>
                  </a:lnTo>
                  <a:lnTo>
                    <a:pt x="2319" y="382"/>
                  </a:lnTo>
                  <a:lnTo>
                    <a:pt x="2344" y="417"/>
                  </a:lnTo>
                  <a:lnTo>
                    <a:pt x="2362" y="456"/>
                  </a:lnTo>
                  <a:lnTo>
                    <a:pt x="2374" y="498"/>
                  </a:lnTo>
                  <a:lnTo>
                    <a:pt x="2378" y="542"/>
                  </a:lnTo>
                  <a:lnTo>
                    <a:pt x="2374" y="587"/>
                  </a:lnTo>
                  <a:lnTo>
                    <a:pt x="2362" y="628"/>
                  </a:lnTo>
                  <a:lnTo>
                    <a:pt x="2344" y="667"/>
                  </a:lnTo>
                  <a:lnTo>
                    <a:pt x="2319" y="702"/>
                  </a:lnTo>
                  <a:lnTo>
                    <a:pt x="2289" y="732"/>
                  </a:lnTo>
                  <a:lnTo>
                    <a:pt x="2254" y="757"/>
                  </a:lnTo>
                  <a:lnTo>
                    <a:pt x="2216" y="775"/>
                  </a:lnTo>
                  <a:lnTo>
                    <a:pt x="2174" y="786"/>
                  </a:lnTo>
                  <a:lnTo>
                    <a:pt x="2129" y="790"/>
                  </a:lnTo>
                  <a:lnTo>
                    <a:pt x="2038" y="790"/>
                  </a:lnTo>
                  <a:lnTo>
                    <a:pt x="1939" y="790"/>
                  </a:lnTo>
                  <a:lnTo>
                    <a:pt x="1837" y="790"/>
                  </a:lnTo>
                  <a:lnTo>
                    <a:pt x="1734" y="790"/>
                  </a:lnTo>
                  <a:lnTo>
                    <a:pt x="1632" y="790"/>
                  </a:lnTo>
                  <a:lnTo>
                    <a:pt x="1604" y="794"/>
                  </a:lnTo>
                  <a:lnTo>
                    <a:pt x="1577" y="803"/>
                  </a:lnTo>
                  <a:lnTo>
                    <a:pt x="1553" y="817"/>
                  </a:lnTo>
                  <a:lnTo>
                    <a:pt x="1534" y="837"/>
                  </a:lnTo>
                  <a:lnTo>
                    <a:pt x="1520" y="860"/>
                  </a:lnTo>
                  <a:lnTo>
                    <a:pt x="1511" y="886"/>
                  </a:lnTo>
                  <a:lnTo>
                    <a:pt x="1508" y="915"/>
                  </a:lnTo>
                  <a:lnTo>
                    <a:pt x="1511" y="944"/>
                  </a:lnTo>
                  <a:lnTo>
                    <a:pt x="1520" y="969"/>
                  </a:lnTo>
                  <a:lnTo>
                    <a:pt x="1534" y="992"/>
                  </a:lnTo>
                  <a:lnTo>
                    <a:pt x="1553" y="1012"/>
                  </a:lnTo>
                  <a:lnTo>
                    <a:pt x="1577" y="1026"/>
                  </a:lnTo>
                  <a:lnTo>
                    <a:pt x="1604" y="1036"/>
                  </a:lnTo>
                  <a:lnTo>
                    <a:pt x="1632" y="1039"/>
                  </a:lnTo>
                  <a:lnTo>
                    <a:pt x="2212" y="1039"/>
                  </a:lnTo>
                  <a:lnTo>
                    <a:pt x="2234" y="1037"/>
                  </a:lnTo>
                  <a:lnTo>
                    <a:pt x="2261" y="1032"/>
                  </a:lnTo>
                  <a:lnTo>
                    <a:pt x="2289" y="1023"/>
                  </a:lnTo>
                  <a:lnTo>
                    <a:pt x="2317" y="1012"/>
                  </a:lnTo>
                  <a:lnTo>
                    <a:pt x="2347" y="996"/>
                  </a:lnTo>
                  <a:lnTo>
                    <a:pt x="2373" y="980"/>
                  </a:lnTo>
                  <a:lnTo>
                    <a:pt x="2395" y="959"/>
                  </a:lnTo>
                  <a:lnTo>
                    <a:pt x="3075" y="125"/>
                  </a:lnTo>
                  <a:lnTo>
                    <a:pt x="3104" y="96"/>
                  </a:lnTo>
                  <a:lnTo>
                    <a:pt x="3138" y="75"/>
                  </a:lnTo>
                  <a:lnTo>
                    <a:pt x="3175" y="59"/>
                  </a:lnTo>
                  <a:lnTo>
                    <a:pt x="3213" y="49"/>
                  </a:lnTo>
                  <a:lnTo>
                    <a:pt x="3253" y="45"/>
                  </a:lnTo>
                  <a:lnTo>
                    <a:pt x="3291" y="48"/>
                  </a:lnTo>
                  <a:lnTo>
                    <a:pt x="3330" y="55"/>
                  </a:lnTo>
                  <a:lnTo>
                    <a:pt x="3367" y="71"/>
                  </a:lnTo>
                  <a:lnTo>
                    <a:pt x="3403" y="93"/>
                  </a:lnTo>
                  <a:lnTo>
                    <a:pt x="3434" y="120"/>
                  </a:lnTo>
                  <a:lnTo>
                    <a:pt x="3459" y="149"/>
                  </a:lnTo>
                  <a:lnTo>
                    <a:pt x="3479" y="184"/>
                  </a:lnTo>
                  <a:lnTo>
                    <a:pt x="3493" y="220"/>
                  </a:lnTo>
                  <a:lnTo>
                    <a:pt x="3501" y="257"/>
                  </a:lnTo>
                  <a:lnTo>
                    <a:pt x="3504" y="296"/>
                  </a:lnTo>
                  <a:lnTo>
                    <a:pt x="3501" y="335"/>
                  </a:lnTo>
                  <a:lnTo>
                    <a:pt x="3492" y="372"/>
                  </a:lnTo>
                  <a:lnTo>
                    <a:pt x="3477" y="408"/>
                  </a:lnTo>
                  <a:lnTo>
                    <a:pt x="3455" y="443"/>
                  </a:lnTo>
                  <a:lnTo>
                    <a:pt x="2726" y="1485"/>
                  </a:lnTo>
                  <a:lnTo>
                    <a:pt x="2682" y="1540"/>
                  </a:lnTo>
                  <a:lnTo>
                    <a:pt x="2633" y="1588"/>
                  </a:lnTo>
                  <a:lnTo>
                    <a:pt x="2580" y="1632"/>
                  </a:lnTo>
                  <a:lnTo>
                    <a:pt x="2523" y="1671"/>
                  </a:lnTo>
                  <a:lnTo>
                    <a:pt x="2463" y="1706"/>
                  </a:lnTo>
                  <a:lnTo>
                    <a:pt x="2400" y="1733"/>
                  </a:lnTo>
                  <a:lnTo>
                    <a:pt x="2335" y="1755"/>
                  </a:lnTo>
                  <a:lnTo>
                    <a:pt x="2267" y="1771"/>
                  </a:lnTo>
                  <a:lnTo>
                    <a:pt x="2199" y="1780"/>
                  </a:lnTo>
                  <a:lnTo>
                    <a:pt x="2129" y="1784"/>
                  </a:lnTo>
                  <a:lnTo>
                    <a:pt x="706" y="1784"/>
                  </a:lnTo>
                  <a:lnTo>
                    <a:pt x="0" y="368"/>
                  </a:lnTo>
                  <a:lnTo>
                    <a:pt x="179" y="210"/>
                  </a:lnTo>
                  <a:lnTo>
                    <a:pt x="183" y="214"/>
                  </a:lnTo>
                  <a:lnTo>
                    <a:pt x="230" y="178"/>
                  </a:lnTo>
                  <a:lnTo>
                    <a:pt x="278" y="144"/>
                  </a:lnTo>
                  <a:lnTo>
                    <a:pt x="328" y="113"/>
                  </a:lnTo>
                  <a:lnTo>
                    <a:pt x="381" y="86"/>
                  </a:lnTo>
                  <a:lnTo>
                    <a:pt x="438" y="62"/>
                  </a:lnTo>
                  <a:lnTo>
                    <a:pt x="498" y="41"/>
                  </a:lnTo>
                  <a:lnTo>
                    <a:pt x="564" y="23"/>
                  </a:lnTo>
                  <a:lnTo>
                    <a:pt x="644" y="8"/>
                  </a:lnTo>
                  <a:lnTo>
                    <a:pt x="723" y="1"/>
                  </a:lnTo>
                  <a:lnTo>
                    <a:pt x="8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6" name="Freeform 19">
              <a:extLst>
                <a:ext uri="{FF2B5EF4-FFF2-40B4-BE49-F238E27FC236}">
                  <a16:creationId xmlns:a16="http://schemas.microsoft.com/office/drawing/2014/main" id="{A69AD730-1E83-4D62-BA51-60D23F8FE2F2}"/>
                </a:ext>
              </a:extLst>
            </p:cNvPr>
            <p:cNvSpPr>
              <a:spLocks noEditPoints="1"/>
            </p:cNvSpPr>
            <p:nvPr/>
          </p:nvSpPr>
          <p:spPr bwMode="auto">
            <a:xfrm>
              <a:off x="-4624503" y="3372487"/>
              <a:ext cx="1292456" cy="1290954"/>
            </a:xfrm>
            <a:custGeom>
              <a:avLst/>
              <a:gdLst>
                <a:gd name="T0" fmla="*/ 1449 w 3440"/>
                <a:gd name="T1" fmla="*/ 1218 h 3436"/>
                <a:gd name="T2" fmla="*/ 1219 w 3440"/>
                <a:gd name="T3" fmla="*/ 1449 h 3436"/>
                <a:gd name="T4" fmla="*/ 1152 w 3440"/>
                <a:gd name="T5" fmla="*/ 1780 h 3436"/>
                <a:gd name="T6" fmla="*/ 1280 w 3440"/>
                <a:gd name="T7" fmla="*/ 2086 h 3436"/>
                <a:gd name="T8" fmla="*/ 1552 w 3440"/>
                <a:gd name="T9" fmla="*/ 2269 h 3436"/>
                <a:gd name="T10" fmla="*/ 1893 w 3440"/>
                <a:gd name="T11" fmla="*/ 2269 h 3436"/>
                <a:gd name="T12" fmla="*/ 2166 w 3440"/>
                <a:gd name="T13" fmla="*/ 2086 h 3436"/>
                <a:gd name="T14" fmla="*/ 2294 w 3440"/>
                <a:gd name="T15" fmla="*/ 1780 h 3436"/>
                <a:gd name="T16" fmla="*/ 2227 w 3440"/>
                <a:gd name="T17" fmla="*/ 1449 h 3436"/>
                <a:gd name="T18" fmla="*/ 1996 w 3440"/>
                <a:gd name="T19" fmla="*/ 1218 h 3436"/>
                <a:gd name="T20" fmla="*/ 1727 w 3440"/>
                <a:gd name="T21" fmla="*/ 0 h 3436"/>
                <a:gd name="T22" fmla="*/ 1975 w 3440"/>
                <a:gd name="T23" fmla="*/ 38 h 3436"/>
                <a:gd name="T24" fmla="*/ 2010 w 3440"/>
                <a:gd name="T25" fmla="*/ 197 h 3436"/>
                <a:gd name="T26" fmla="*/ 2129 w 3440"/>
                <a:gd name="T27" fmla="*/ 416 h 3436"/>
                <a:gd name="T28" fmla="*/ 2360 w 3440"/>
                <a:gd name="T29" fmla="*/ 512 h 3436"/>
                <a:gd name="T30" fmla="*/ 2603 w 3440"/>
                <a:gd name="T31" fmla="*/ 443 h 3436"/>
                <a:gd name="T32" fmla="*/ 2739 w 3440"/>
                <a:gd name="T33" fmla="*/ 357 h 3436"/>
                <a:gd name="T34" fmla="*/ 3007 w 3440"/>
                <a:gd name="T35" fmla="*/ 578 h 3436"/>
                <a:gd name="T36" fmla="*/ 3082 w 3440"/>
                <a:gd name="T37" fmla="*/ 749 h 3436"/>
                <a:gd name="T38" fmla="*/ 2963 w 3440"/>
                <a:gd name="T39" fmla="*/ 920 h 3436"/>
                <a:gd name="T40" fmla="*/ 2949 w 3440"/>
                <a:gd name="T41" fmla="*/ 1166 h 3436"/>
                <a:gd name="T42" fmla="*/ 3103 w 3440"/>
                <a:gd name="T43" fmla="*/ 1379 h 3436"/>
                <a:gd name="T44" fmla="*/ 3340 w 3440"/>
                <a:gd name="T45" fmla="*/ 1445 h 3436"/>
                <a:gd name="T46" fmla="*/ 3430 w 3440"/>
                <a:gd name="T47" fmla="*/ 1527 h 3436"/>
                <a:gd name="T48" fmla="*/ 3415 w 3440"/>
                <a:gd name="T49" fmla="*/ 1958 h 3436"/>
                <a:gd name="T50" fmla="*/ 3307 w 3440"/>
                <a:gd name="T51" fmla="*/ 2002 h 3436"/>
                <a:gd name="T52" fmla="*/ 3060 w 3440"/>
                <a:gd name="T53" fmla="*/ 2092 h 3436"/>
                <a:gd name="T54" fmla="*/ 2931 w 3440"/>
                <a:gd name="T55" fmla="*/ 2317 h 3436"/>
                <a:gd name="T56" fmla="*/ 2972 w 3440"/>
                <a:gd name="T57" fmla="*/ 2562 h 3436"/>
                <a:gd name="T58" fmla="*/ 3081 w 3440"/>
                <a:gd name="T59" fmla="*/ 2716 h 3436"/>
                <a:gd name="T60" fmla="*/ 2931 w 3440"/>
                <a:gd name="T61" fmla="*/ 2939 h 3436"/>
                <a:gd name="T62" fmla="*/ 2707 w 3440"/>
                <a:gd name="T63" fmla="*/ 3087 h 3436"/>
                <a:gd name="T64" fmla="*/ 2554 w 3440"/>
                <a:gd name="T65" fmla="*/ 2982 h 3436"/>
                <a:gd name="T66" fmla="*/ 2308 w 3440"/>
                <a:gd name="T67" fmla="*/ 2939 h 3436"/>
                <a:gd name="T68" fmla="*/ 2079 w 3440"/>
                <a:gd name="T69" fmla="*/ 3069 h 3436"/>
                <a:gd name="T70" fmla="*/ 1992 w 3440"/>
                <a:gd name="T71" fmla="*/ 3327 h 3436"/>
                <a:gd name="T72" fmla="*/ 1907 w 3440"/>
                <a:gd name="T73" fmla="*/ 3426 h 3436"/>
                <a:gd name="T74" fmla="*/ 1481 w 3440"/>
                <a:gd name="T75" fmla="*/ 3411 h 3436"/>
                <a:gd name="T76" fmla="*/ 1435 w 3440"/>
                <a:gd name="T77" fmla="*/ 3281 h 3436"/>
                <a:gd name="T78" fmla="*/ 1341 w 3440"/>
                <a:gd name="T79" fmla="*/ 3051 h 3436"/>
                <a:gd name="T80" fmla="*/ 1122 w 3440"/>
                <a:gd name="T81" fmla="*/ 2929 h 3436"/>
                <a:gd name="T82" fmla="*/ 873 w 3440"/>
                <a:gd name="T83" fmla="*/ 2971 h 3436"/>
                <a:gd name="T84" fmla="*/ 720 w 3440"/>
                <a:gd name="T85" fmla="*/ 3078 h 3436"/>
                <a:gd name="T86" fmla="*/ 499 w 3440"/>
                <a:gd name="T87" fmla="*/ 2929 h 3436"/>
                <a:gd name="T88" fmla="*/ 351 w 3440"/>
                <a:gd name="T89" fmla="*/ 2706 h 3436"/>
                <a:gd name="T90" fmla="*/ 459 w 3440"/>
                <a:gd name="T91" fmla="*/ 2553 h 3436"/>
                <a:gd name="T92" fmla="*/ 500 w 3440"/>
                <a:gd name="T93" fmla="*/ 2311 h 3436"/>
                <a:gd name="T94" fmla="*/ 369 w 3440"/>
                <a:gd name="T95" fmla="*/ 2082 h 3436"/>
                <a:gd name="T96" fmla="*/ 123 w 3440"/>
                <a:gd name="T97" fmla="*/ 1993 h 3436"/>
                <a:gd name="T98" fmla="*/ 16 w 3440"/>
                <a:gd name="T99" fmla="*/ 1928 h 3436"/>
                <a:gd name="T100" fmla="*/ 12 w 3440"/>
                <a:gd name="T101" fmla="*/ 1518 h 3436"/>
                <a:gd name="T102" fmla="*/ 88 w 3440"/>
                <a:gd name="T103" fmla="*/ 1435 h 3436"/>
                <a:gd name="T104" fmla="*/ 339 w 3440"/>
                <a:gd name="T105" fmla="*/ 1370 h 3436"/>
                <a:gd name="T106" fmla="*/ 499 w 3440"/>
                <a:gd name="T107" fmla="*/ 1160 h 3436"/>
                <a:gd name="T108" fmla="*/ 486 w 3440"/>
                <a:gd name="T109" fmla="*/ 912 h 3436"/>
                <a:gd name="T110" fmla="*/ 365 w 3440"/>
                <a:gd name="T111" fmla="*/ 739 h 3436"/>
                <a:gd name="T112" fmla="*/ 442 w 3440"/>
                <a:gd name="T113" fmla="*/ 567 h 3436"/>
                <a:gd name="T114" fmla="*/ 714 w 3440"/>
                <a:gd name="T115" fmla="*/ 347 h 3436"/>
                <a:gd name="T116" fmla="*/ 849 w 3440"/>
                <a:gd name="T117" fmla="*/ 433 h 3436"/>
                <a:gd name="T118" fmla="*/ 1090 w 3440"/>
                <a:gd name="T119" fmla="*/ 500 h 3436"/>
                <a:gd name="T120" fmla="*/ 1329 w 3440"/>
                <a:gd name="T121" fmla="*/ 399 h 3436"/>
                <a:gd name="T122" fmla="*/ 1447 w 3440"/>
                <a:gd name="T123" fmla="*/ 156 h 3436"/>
                <a:gd name="T124" fmla="*/ 1509 w 3440"/>
                <a:gd name="T125" fmla="*/ 16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0" h="3436">
                  <a:moveTo>
                    <a:pt x="1723" y="1148"/>
                  </a:moveTo>
                  <a:lnTo>
                    <a:pt x="1664" y="1152"/>
                  </a:lnTo>
                  <a:lnTo>
                    <a:pt x="1607" y="1160"/>
                  </a:lnTo>
                  <a:lnTo>
                    <a:pt x="1552" y="1175"/>
                  </a:lnTo>
                  <a:lnTo>
                    <a:pt x="1500" y="1194"/>
                  </a:lnTo>
                  <a:lnTo>
                    <a:pt x="1449" y="1218"/>
                  </a:lnTo>
                  <a:lnTo>
                    <a:pt x="1402" y="1246"/>
                  </a:lnTo>
                  <a:lnTo>
                    <a:pt x="1358" y="1280"/>
                  </a:lnTo>
                  <a:lnTo>
                    <a:pt x="1318" y="1317"/>
                  </a:lnTo>
                  <a:lnTo>
                    <a:pt x="1280" y="1358"/>
                  </a:lnTo>
                  <a:lnTo>
                    <a:pt x="1247" y="1402"/>
                  </a:lnTo>
                  <a:lnTo>
                    <a:pt x="1219" y="1449"/>
                  </a:lnTo>
                  <a:lnTo>
                    <a:pt x="1194" y="1498"/>
                  </a:lnTo>
                  <a:lnTo>
                    <a:pt x="1174" y="1551"/>
                  </a:lnTo>
                  <a:lnTo>
                    <a:pt x="1161" y="1607"/>
                  </a:lnTo>
                  <a:lnTo>
                    <a:pt x="1152" y="1663"/>
                  </a:lnTo>
                  <a:lnTo>
                    <a:pt x="1149" y="1721"/>
                  </a:lnTo>
                  <a:lnTo>
                    <a:pt x="1152" y="1780"/>
                  </a:lnTo>
                  <a:lnTo>
                    <a:pt x="1161" y="1837"/>
                  </a:lnTo>
                  <a:lnTo>
                    <a:pt x="1174" y="1891"/>
                  </a:lnTo>
                  <a:lnTo>
                    <a:pt x="1194" y="1944"/>
                  </a:lnTo>
                  <a:lnTo>
                    <a:pt x="1219" y="1994"/>
                  </a:lnTo>
                  <a:lnTo>
                    <a:pt x="1247" y="2042"/>
                  </a:lnTo>
                  <a:lnTo>
                    <a:pt x="1280" y="2086"/>
                  </a:lnTo>
                  <a:lnTo>
                    <a:pt x="1318" y="2127"/>
                  </a:lnTo>
                  <a:lnTo>
                    <a:pt x="1358" y="2164"/>
                  </a:lnTo>
                  <a:lnTo>
                    <a:pt x="1402" y="2196"/>
                  </a:lnTo>
                  <a:lnTo>
                    <a:pt x="1449" y="2226"/>
                  </a:lnTo>
                  <a:lnTo>
                    <a:pt x="1500" y="2250"/>
                  </a:lnTo>
                  <a:lnTo>
                    <a:pt x="1552" y="2269"/>
                  </a:lnTo>
                  <a:lnTo>
                    <a:pt x="1607" y="2283"/>
                  </a:lnTo>
                  <a:lnTo>
                    <a:pt x="1664" y="2292"/>
                  </a:lnTo>
                  <a:lnTo>
                    <a:pt x="1723" y="2295"/>
                  </a:lnTo>
                  <a:lnTo>
                    <a:pt x="1782" y="2292"/>
                  </a:lnTo>
                  <a:lnTo>
                    <a:pt x="1838" y="2283"/>
                  </a:lnTo>
                  <a:lnTo>
                    <a:pt x="1893" y="2269"/>
                  </a:lnTo>
                  <a:lnTo>
                    <a:pt x="1946" y="2250"/>
                  </a:lnTo>
                  <a:lnTo>
                    <a:pt x="1996" y="2226"/>
                  </a:lnTo>
                  <a:lnTo>
                    <a:pt x="2044" y="2196"/>
                  </a:lnTo>
                  <a:lnTo>
                    <a:pt x="2088" y="2164"/>
                  </a:lnTo>
                  <a:lnTo>
                    <a:pt x="2128" y="2127"/>
                  </a:lnTo>
                  <a:lnTo>
                    <a:pt x="2166" y="2086"/>
                  </a:lnTo>
                  <a:lnTo>
                    <a:pt x="2198" y="2042"/>
                  </a:lnTo>
                  <a:lnTo>
                    <a:pt x="2227" y="1994"/>
                  </a:lnTo>
                  <a:lnTo>
                    <a:pt x="2251" y="1944"/>
                  </a:lnTo>
                  <a:lnTo>
                    <a:pt x="2271" y="1891"/>
                  </a:lnTo>
                  <a:lnTo>
                    <a:pt x="2285" y="1837"/>
                  </a:lnTo>
                  <a:lnTo>
                    <a:pt x="2294" y="1780"/>
                  </a:lnTo>
                  <a:lnTo>
                    <a:pt x="2296" y="1721"/>
                  </a:lnTo>
                  <a:lnTo>
                    <a:pt x="2294" y="1663"/>
                  </a:lnTo>
                  <a:lnTo>
                    <a:pt x="2285" y="1607"/>
                  </a:lnTo>
                  <a:lnTo>
                    <a:pt x="2271" y="1551"/>
                  </a:lnTo>
                  <a:lnTo>
                    <a:pt x="2251" y="1498"/>
                  </a:lnTo>
                  <a:lnTo>
                    <a:pt x="2227" y="1449"/>
                  </a:lnTo>
                  <a:lnTo>
                    <a:pt x="2198" y="1402"/>
                  </a:lnTo>
                  <a:lnTo>
                    <a:pt x="2166" y="1358"/>
                  </a:lnTo>
                  <a:lnTo>
                    <a:pt x="2128" y="1317"/>
                  </a:lnTo>
                  <a:lnTo>
                    <a:pt x="2088" y="1280"/>
                  </a:lnTo>
                  <a:lnTo>
                    <a:pt x="2044" y="1246"/>
                  </a:lnTo>
                  <a:lnTo>
                    <a:pt x="1996" y="1218"/>
                  </a:lnTo>
                  <a:lnTo>
                    <a:pt x="1946" y="1194"/>
                  </a:lnTo>
                  <a:lnTo>
                    <a:pt x="1893" y="1175"/>
                  </a:lnTo>
                  <a:lnTo>
                    <a:pt x="1838" y="1160"/>
                  </a:lnTo>
                  <a:lnTo>
                    <a:pt x="1782" y="1152"/>
                  </a:lnTo>
                  <a:lnTo>
                    <a:pt x="1723" y="1148"/>
                  </a:lnTo>
                  <a:close/>
                  <a:moveTo>
                    <a:pt x="1727" y="0"/>
                  </a:moveTo>
                  <a:lnTo>
                    <a:pt x="1727" y="0"/>
                  </a:lnTo>
                  <a:lnTo>
                    <a:pt x="1824" y="3"/>
                  </a:lnTo>
                  <a:lnTo>
                    <a:pt x="1921" y="11"/>
                  </a:lnTo>
                  <a:lnTo>
                    <a:pt x="1941" y="16"/>
                  </a:lnTo>
                  <a:lnTo>
                    <a:pt x="1960" y="25"/>
                  </a:lnTo>
                  <a:lnTo>
                    <a:pt x="1975" y="38"/>
                  </a:lnTo>
                  <a:lnTo>
                    <a:pt x="1989" y="52"/>
                  </a:lnTo>
                  <a:lnTo>
                    <a:pt x="1998" y="70"/>
                  </a:lnTo>
                  <a:lnTo>
                    <a:pt x="2004" y="90"/>
                  </a:lnTo>
                  <a:lnTo>
                    <a:pt x="2005" y="111"/>
                  </a:lnTo>
                  <a:lnTo>
                    <a:pt x="2005" y="155"/>
                  </a:lnTo>
                  <a:lnTo>
                    <a:pt x="2010" y="197"/>
                  </a:lnTo>
                  <a:lnTo>
                    <a:pt x="2020" y="239"/>
                  </a:lnTo>
                  <a:lnTo>
                    <a:pt x="2033" y="279"/>
                  </a:lnTo>
                  <a:lnTo>
                    <a:pt x="2051" y="317"/>
                  </a:lnTo>
                  <a:lnTo>
                    <a:pt x="2073" y="353"/>
                  </a:lnTo>
                  <a:lnTo>
                    <a:pt x="2099" y="385"/>
                  </a:lnTo>
                  <a:lnTo>
                    <a:pt x="2129" y="416"/>
                  </a:lnTo>
                  <a:lnTo>
                    <a:pt x="2162" y="442"/>
                  </a:lnTo>
                  <a:lnTo>
                    <a:pt x="2198" y="465"/>
                  </a:lnTo>
                  <a:lnTo>
                    <a:pt x="2237" y="484"/>
                  </a:lnTo>
                  <a:lnTo>
                    <a:pt x="2277" y="498"/>
                  </a:lnTo>
                  <a:lnTo>
                    <a:pt x="2318" y="507"/>
                  </a:lnTo>
                  <a:lnTo>
                    <a:pt x="2360" y="512"/>
                  </a:lnTo>
                  <a:lnTo>
                    <a:pt x="2403" y="511"/>
                  </a:lnTo>
                  <a:lnTo>
                    <a:pt x="2446" y="505"/>
                  </a:lnTo>
                  <a:lnTo>
                    <a:pt x="2488" y="496"/>
                  </a:lnTo>
                  <a:lnTo>
                    <a:pt x="2528" y="482"/>
                  </a:lnTo>
                  <a:lnTo>
                    <a:pt x="2567" y="464"/>
                  </a:lnTo>
                  <a:lnTo>
                    <a:pt x="2603" y="443"/>
                  </a:lnTo>
                  <a:lnTo>
                    <a:pt x="2636" y="417"/>
                  </a:lnTo>
                  <a:lnTo>
                    <a:pt x="2667" y="389"/>
                  </a:lnTo>
                  <a:lnTo>
                    <a:pt x="2683" y="374"/>
                  </a:lnTo>
                  <a:lnTo>
                    <a:pt x="2700" y="364"/>
                  </a:lnTo>
                  <a:lnTo>
                    <a:pt x="2719" y="358"/>
                  </a:lnTo>
                  <a:lnTo>
                    <a:pt x="2739" y="357"/>
                  </a:lnTo>
                  <a:lnTo>
                    <a:pt x="2760" y="359"/>
                  </a:lnTo>
                  <a:lnTo>
                    <a:pt x="2779" y="367"/>
                  </a:lnTo>
                  <a:lnTo>
                    <a:pt x="2797" y="378"/>
                  </a:lnTo>
                  <a:lnTo>
                    <a:pt x="2871" y="440"/>
                  </a:lnTo>
                  <a:lnTo>
                    <a:pt x="2940" y="507"/>
                  </a:lnTo>
                  <a:lnTo>
                    <a:pt x="3007" y="578"/>
                  </a:lnTo>
                  <a:lnTo>
                    <a:pt x="3070" y="652"/>
                  </a:lnTo>
                  <a:lnTo>
                    <a:pt x="3080" y="670"/>
                  </a:lnTo>
                  <a:lnTo>
                    <a:pt x="3088" y="689"/>
                  </a:lnTo>
                  <a:lnTo>
                    <a:pt x="3090" y="709"/>
                  </a:lnTo>
                  <a:lnTo>
                    <a:pt x="3089" y="729"/>
                  </a:lnTo>
                  <a:lnTo>
                    <a:pt x="3082" y="749"/>
                  </a:lnTo>
                  <a:lnTo>
                    <a:pt x="3073" y="767"/>
                  </a:lnTo>
                  <a:lnTo>
                    <a:pt x="3059" y="783"/>
                  </a:lnTo>
                  <a:lnTo>
                    <a:pt x="3029" y="813"/>
                  </a:lnTo>
                  <a:lnTo>
                    <a:pt x="3002" y="847"/>
                  </a:lnTo>
                  <a:lnTo>
                    <a:pt x="2981" y="883"/>
                  </a:lnTo>
                  <a:lnTo>
                    <a:pt x="2963" y="920"/>
                  </a:lnTo>
                  <a:lnTo>
                    <a:pt x="2950" y="960"/>
                  </a:lnTo>
                  <a:lnTo>
                    <a:pt x="2940" y="1000"/>
                  </a:lnTo>
                  <a:lnTo>
                    <a:pt x="2936" y="1042"/>
                  </a:lnTo>
                  <a:lnTo>
                    <a:pt x="2935" y="1083"/>
                  </a:lnTo>
                  <a:lnTo>
                    <a:pt x="2940" y="1125"/>
                  </a:lnTo>
                  <a:lnTo>
                    <a:pt x="2949" y="1166"/>
                  </a:lnTo>
                  <a:lnTo>
                    <a:pt x="2962" y="1207"/>
                  </a:lnTo>
                  <a:lnTo>
                    <a:pt x="2982" y="1248"/>
                  </a:lnTo>
                  <a:lnTo>
                    <a:pt x="3008" y="1286"/>
                  </a:lnTo>
                  <a:lnTo>
                    <a:pt x="3036" y="1321"/>
                  </a:lnTo>
                  <a:lnTo>
                    <a:pt x="3069" y="1351"/>
                  </a:lnTo>
                  <a:lnTo>
                    <a:pt x="3103" y="1379"/>
                  </a:lnTo>
                  <a:lnTo>
                    <a:pt x="3142" y="1401"/>
                  </a:lnTo>
                  <a:lnTo>
                    <a:pt x="3183" y="1418"/>
                  </a:lnTo>
                  <a:lnTo>
                    <a:pt x="3228" y="1432"/>
                  </a:lnTo>
                  <a:lnTo>
                    <a:pt x="3273" y="1440"/>
                  </a:lnTo>
                  <a:lnTo>
                    <a:pt x="3319" y="1443"/>
                  </a:lnTo>
                  <a:lnTo>
                    <a:pt x="3340" y="1445"/>
                  </a:lnTo>
                  <a:lnTo>
                    <a:pt x="3361" y="1451"/>
                  </a:lnTo>
                  <a:lnTo>
                    <a:pt x="3381" y="1461"/>
                  </a:lnTo>
                  <a:lnTo>
                    <a:pt x="3399" y="1473"/>
                  </a:lnTo>
                  <a:lnTo>
                    <a:pt x="3414" y="1489"/>
                  </a:lnTo>
                  <a:lnTo>
                    <a:pt x="3424" y="1507"/>
                  </a:lnTo>
                  <a:lnTo>
                    <a:pt x="3430" y="1527"/>
                  </a:lnTo>
                  <a:lnTo>
                    <a:pt x="3438" y="1624"/>
                  </a:lnTo>
                  <a:lnTo>
                    <a:pt x="3440" y="1723"/>
                  </a:lnTo>
                  <a:lnTo>
                    <a:pt x="3437" y="1821"/>
                  </a:lnTo>
                  <a:lnTo>
                    <a:pt x="3429" y="1918"/>
                  </a:lnTo>
                  <a:lnTo>
                    <a:pt x="3424" y="1939"/>
                  </a:lnTo>
                  <a:lnTo>
                    <a:pt x="3415" y="1958"/>
                  </a:lnTo>
                  <a:lnTo>
                    <a:pt x="3402" y="1973"/>
                  </a:lnTo>
                  <a:lnTo>
                    <a:pt x="3387" y="1986"/>
                  </a:lnTo>
                  <a:lnTo>
                    <a:pt x="3369" y="1995"/>
                  </a:lnTo>
                  <a:lnTo>
                    <a:pt x="3349" y="2002"/>
                  </a:lnTo>
                  <a:lnTo>
                    <a:pt x="3329" y="2002"/>
                  </a:lnTo>
                  <a:lnTo>
                    <a:pt x="3307" y="2002"/>
                  </a:lnTo>
                  <a:lnTo>
                    <a:pt x="3261" y="2004"/>
                  </a:lnTo>
                  <a:lnTo>
                    <a:pt x="3217" y="2012"/>
                  </a:lnTo>
                  <a:lnTo>
                    <a:pt x="3175" y="2026"/>
                  </a:lnTo>
                  <a:lnTo>
                    <a:pt x="3134" y="2044"/>
                  </a:lnTo>
                  <a:lnTo>
                    <a:pt x="3096" y="2066"/>
                  </a:lnTo>
                  <a:lnTo>
                    <a:pt x="3060" y="2092"/>
                  </a:lnTo>
                  <a:lnTo>
                    <a:pt x="3028" y="2123"/>
                  </a:lnTo>
                  <a:lnTo>
                    <a:pt x="2999" y="2156"/>
                  </a:lnTo>
                  <a:lnTo>
                    <a:pt x="2975" y="2194"/>
                  </a:lnTo>
                  <a:lnTo>
                    <a:pt x="2955" y="2234"/>
                  </a:lnTo>
                  <a:lnTo>
                    <a:pt x="2940" y="2275"/>
                  </a:lnTo>
                  <a:lnTo>
                    <a:pt x="2931" y="2317"/>
                  </a:lnTo>
                  <a:lnTo>
                    <a:pt x="2927" y="2359"/>
                  </a:lnTo>
                  <a:lnTo>
                    <a:pt x="2927" y="2401"/>
                  </a:lnTo>
                  <a:lnTo>
                    <a:pt x="2931" y="2443"/>
                  </a:lnTo>
                  <a:lnTo>
                    <a:pt x="2940" y="2484"/>
                  </a:lnTo>
                  <a:lnTo>
                    <a:pt x="2954" y="2524"/>
                  </a:lnTo>
                  <a:lnTo>
                    <a:pt x="2972" y="2562"/>
                  </a:lnTo>
                  <a:lnTo>
                    <a:pt x="2994" y="2599"/>
                  </a:lnTo>
                  <a:lnTo>
                    <a:pt x="3020" y="2632"/>
                  </a:lnTo>
                  <a:lnTo>
                    <a:pt x="3052" y="2663"/>
                  </a:lnTo>
                  <a:lnTo>
                    <a:pt x="3066" y="2679"/>
                  </a:lnTo>
                  <a:lnTo>
                    <a:pt x="3075" y="2696"/>
                  </a:lnTo>
                  <a:lnTo>
                    <a:pt x="3081" y="2716"/>
                  </a:lnTo>
                  <a:lnTo>
                    <a:pt x="3082" y="2736"/>
                  </a:lnTo>
                  <a:lnTo>
                    <a:pt x="3080" y="2756"/>
                  </a:lnTo>
                  <a:lnTo>
                    <a:pt x="3073" y="2776"/>
                  </a:lnTo>
                  <a:lnTo>
                    <a:pt x="3061" y="2794"/>
                  </a:lnTo>
                  <a:lnTo>
                    <a:pt x="2998" y="2868"/>
                  </a:lnTo>
                  <a:lnTo>
                    <a:pt x="2931" y="2939"/>
                  </a:lnTo>
                  <a:lnTo>
                    <a:pt x="2858" y="3005"/>
                  </a:lnTo>
                  <a:lnTo>
                    <a:pt x="2784" y="3068"/>
                  </a:lnTo>
                  <a:lnTo>
                    <a:pt x="2766" y="3079"/>
                  </a:lnTo>
                  <a:lnTo>
                    <a:pt x="2747" y="3086"/>
                  </a:lnTo>
                  <a:lnTo>
                    <a:pt x="2727" y="3088"/>
                  </a:lnTo>
                  <a:lnTo>
                    <a:pt x="2707" y="3087"/>
                  </a:lnTo>
                  <a:lnTo>
                    <a:pt x="2687" y="3081"/>
                  </a:lnTo>
                  <a:lnTo>
                    <a:pt x="2670" y="3072"/>
                  </a:lnTo>
                  <a:lnTo>
                    <a:pt x="2653" y="3058"/>
                  </a:lnTo>
                  <a:lnTo>
                    <a:pt x="2624" y="3028"/>
                  </a:lnTo>
                  <a:lnTo>
                    <a:pt x="2591" y="3003"/>
                  </a:lnTo>
                  <a:lnTo>
                    <a:pt x="2554" y="2982"/>
                  </a:lnTo>
                  <a:lnTo>
                    <a:pt x="2516" y="2964"/>
                  </a:lnTo>
                  <a:lnTo>
                    <a:pt x="2476" y="2951"/>
                  </a:lnTo>
                  <a:lnTo>
                    <a:pt x="2434" y="2941"/>
                  </a:lnTo>
                  <a:lnTo>
                    <a:pt x="2392" y="2936"/>
                  </a:lnTo>
                  <a:lnTo>
                    <a:pt x="2350" y="2935"/>
                  </a:lnTo>
                  <a:lnTo>
                    <a:pt x="2308" y="2939"/>
                  </a:lnTo>
                  <a:lnTo>
                    <a:pt x="2267" y="2948"/>
                  </a:lnTo>
                  <a:lnTo>
                    <a:pt x="2228" y="2961"/>
                  </a:lnTo>
                  <a:lnTo>
                    <a:pt x="2185" y="2981"/>
                  </a:lnTo>
                  <a:lnTo>
                    <a:pt x="2146" y="3006"/>
                  </a:lnTo>
                  <a:lnTo>
                    <a:pt x="2111" y="3036"/>
                  </a:lnTo>
                  <a:lnTo>
                    <a:pt x="2079" y="3069"/>
                  </a:lnTo>
                  <a:lnTo>
                    <a:pt x="2052" y="3106"/>
                  </a:lnTo>
                  <a:lnTo>
                    <a:pt x="2030" y="3146"/>
                  </a:lnTo>
                  <a:lnTo>
                    <a:pt x="2012" y="3189"/>
                  </a:lnTo>
                  <a:lnTo>
                    <a:pt x="2001" y="3233"/>
                  </a:lnTo>
                  <a:lnTo>
                    <a:pt x="1993" y="3280"/>
                  </a:lnTo>
                  <a:lnTo>
                    <a:pt x="1992" y="3327"/>
                  </a:lnTo>
                  <a:lnTo>
                    <a:pt x="1990" y="3351"/>
                  </a:lnTo>
                  <a:lnTo>
                    <a:pt x="1982" y="3373"/>
                  </a:lnTo>
                  <a:lnTo>
                    <a:pt x="1969" y="3393"/>
                  </a:lnTo>
                  <a:lnTo>
                    <a:pt x="1951" y="3409"/>
                  </a:lnTo>
                  <a:lnTo>
                    <a:pt x="1931" y="3419"/>
                  </a:lnTo>
                  <a:lnTo>
                    <a:pt x="1907" y="3426"/>
                  </a:lnTo>
                  <a:lnTo>
                    <a:pt x="1812" y="3433"/>
                  </a:lnTo>
                  <a:lnTo>
                    <a:pt x="1717" y="3436"/>
                  </a:lnTo>
                  <a:lnTo>
                    <a:pt x="1619" y="3433"/>
                  </a:lnTo>
                  <a:lnTo>
                    <a:pt x="1520" y="3425"/>
                  </a:lnTo>
                  <a:lnTo>
                    <a:pt x="1499" y="3419"/>
                  </a:lnTo>
                  <a:lnTo>
                    <a:pt x="1481" y="3411"/>
                  </a:lnTo>
                  <a:lnTo>
                    <a:pt x="1465" y="3398"/>
                  </a:lnTo>
                  <a:lnTo>
                    <a:pt x="1451" y="3383"/>
                  </a:lnTo>
                  <a:lnTo>
                    <a:pt x="1442" y="3365"/>
                  </a:lnTo>
                  <a:lnTo>
                    <a:pt x="1436" y="3345"/>
                  </a:lnTo>
                  <a:lnTo>
                    <a:pt x="1435" y="3324"/>
                  </a:lnTo>
                  <a:lnTo>
                    <a:pt x="1435" y="3281"/>
                  </a:lnTo>
                  <a:lnTo>
                    <a:pt x="1430" y="3238"/>
                  </a:lnTo>
                  <a:lnTo>
                    <a:pt x="1421" y="3197"/>
                  </a:lnTo>
                  <a:lnTo>
                    <a:pt x="1407" y="3157"/>
                  </a:lnTo>
                  <a:lnTo>
                    <a:pt x="1389" y="3119"/>
                  </a:lnTo>
                  <a:lnTo>
                    <a:pt x="1366" y="3083"/>
                  </a:lnTo>
                  <a:lnTo>
                    <a:pt x="1341" y="3051"/>
                  </a:lnTo>
                  <a:lnTo>
                    <a:pt x="1311" y="3020"/>
                  </a:lnTo>
                  <a:lnTo>
                    <a:pt x="1278" y="2994"/>
                  </a:lnTo>
                  <a:lnTo>
                    <a:pt x="1242" y="2971"/>
                  </a:lnTo>
                  <a:lnTo>
                    <a:pt x="1203" y="2952"/>
                  </a:lnTo>
                  <a:lnTo>
                    <a:pt x="1163" y="2937"/>
                  </a:lnTo>
                  <a:lnTo>
                    <a:pt x="1122" y="2929"/>
                  </a:lnTo>
                  <a:lnTo>
                    <a:pt x="1080" y="2924"/>
                  </a:lnTo>
                  <a:lnTo>
                    <a:pt x="1037" y="2925"/>
                  </a:lnTo>
                  <a:lnTo>
                    <a:pt x="994" y="2931"/>
                  </a:lnTo>
                  <a:lnTo>
                    <a:pt x="952" y="2940"/>
                  </a:lnTo>
                  <a:lnTo>
                    <a:pt x="912" y="2954"/>
                  </a:lnTo>
                  <a:lnTo>
                    <a:pt x="873" y="2971"/>
                  </a:lnTo>
                  <a:lnTo>
                    <a:pt x="837" y="2993"/>
                  </a:lnTo>
                  <a:lnTo>
                    <a:pt x="804" y="3018"/>
                  </a:lnTo>
                  <a:lnTo>
                    <a:pt x="773" y="3047"/>
                  </a:lnTo>
                  <a:lnTo>
                    <a:pt x="758" y="3062"/>
                  </a:lnTo>
                  <a:lnTo>
                    <a:pt x="740" y="3072"/>
                  </a:lnTo>
                  <a:lnTo>
                    <a:pt x="720" y="3078"/>
                  </a:lnTo>
                  <a:lnTo>
                    <a:pt x="700" y="3079"/>
                  </a:lnTo>
                  <a:lnTo>
                    <a:pt x="680" y="3077"/>
                  </a:lnTo>
                  <a:lnTo>
                    <a:pt x="661" y="3069"/>
                  </a:lnTo>
                  <a:lnTo>
                    <a:pt x="643" y="3058"/>
                  </a:lnTo>
                  <a:lnTo>
                    <a:pt x="569" y="2995"/>
                  </a:lnTo>
                  <a:lnTo>
                    <a:pt x="499" y="2929"/>
                  </a:lnTo>
                  <a:lnTo>
                    <a:pt x="433" y="2857"/>
                  </a:lnTo>
                  <a:lnTo>
                    <a:pt x="370" y="2783"/>
                  </a:lnTo>
                  <a:lnTo>
                    <a:pt x="360" y="2765"/>
                  </a:lnTo>
                  <a:lnTo>
                    <a:pt x="353" y="2746"/>
                  </a:lnTo>
                  <a:lnTo>
                    <a:pt x="350" y="2726"/>
                  </a:lnTo>
                  <a:lnTo>
                    <a:pt x="351" y="2706"/>
                  </a:lnTo>
                  <a:lnTo>
                    <a:pt x="358" y="2687"/>
                  </a:lnTo>
                  <a:lnTo>
                    <a:pt x="367" y="2669"/>
                  </a:lnTo>
                  <a:lnTo>
                    <a:pt x="381" y="2653"/>
                  </a:lnTo>
                  <a:lnTo>
                    <a:pt x="411" y="2623"/>
                  </a:lnTo>
                  <a:lnTo>
                    <a:pt x="437" y="2589"/>
                  </a:lnTo>
                  <a:lnTo>
                    <a:pt x="459" y="2553"/>
                  </a:lnTo>
                  <a:lnTo>
                    <a:pt x="477" y="2516"/>
                  </a:lnTo>
                  <a:lnTo>
                    <a:pt x="490" y="2476"/>
                  </a:lnTo>
                  <a:lnTo>
                    <a:pt x="500" y="2435"/>
                  </a:lnTo>
                  <a:lnTo>
                    <a:pt x="504" y="2394"/>
                  </a:lnTo>
                  <a:lnTo>
                    <a:pt x="505" y="2352"/>
                  </a:lnTo>
                  <a:lnTo>
                    <a:pt x="500" y="2311"/>
                  </a:lnTo>
                  <a:lnTo>
                    <a:pt x="491" y="2269"/>
                  </a:lnTo>
                  <a:lnTo>
                    <a:pt x="477" y="2229"/>
                  </a:lnTo>
                  <a:lnTo>
                    <a:pt x="457" y="2187"/>
                  </a:lnTo>
                  <a:lnTo>
                    <a:pt x="431" y="2148"/>
                  </a:lnTo>
                  <a:lnTo>
                    <a:pt x="402" y="2112"/>
                  </a:lnTo>
                  <a:lnTo>
                    <a:pt x="369" y="2082"/>
                  </a:lnTo>
                  <a:lnTo>
                    <a:pt x="334" y="2054"/>
                  </a:lnTo>
                  <a:lnTo>
                    <a:pt x="295" y="2032"/>
                  </a:lnTo>
                  <a:lnTo>
                    <a:pt x="255" y="2014"/>
                  </a:lnTo>
                  <a:lnTo>
                    <a:pt x="212" y="2002"/>
                  </a:lnTo>
                  <a:lnTo>
                    <a:pt x="168" y="1995"/>
                  </a:lnTo>
                  <a:lnTo>
                    <a:pt x="123" y="1993"/>
                  </a:lnTo>
                  <a:lnTo>
                    <a:pt x="102" y="1991"/>
                  </a:lnTo>
                  <a:lnTo>
                    <a:pt x="80" y="1985"/>
                  </a:lnTo>
                  <a:lnTo>
                    <a:pt x="60" y="1975"/>
                  </a:lnTo>
                  <a:lnTo>
                    <a:pt x="41" y="1963"/>
                  </a:lnTo>
                  <a:lnTo>
                    <a:pt x="26" y="1947"/>
                  </a:lnTo>
                  <a:lnTo>
                    <a:pt x="16" y="1928"/>
                  </a:lnTo>
                  <a:lnTo>
                    <a:pt x="11" y="1908"/>
                  </a:lnTo>
                  <a:lnTo>
                    <a:pt x="2" y="1810"/>
                  </a:lnTo>
                  <a:lnTo>
                    <a:pt x="0" y="1714"/>
                  </a:lnTo>
                  <a:lnTo>
                    <a:pt x="0" y="1713"/>
                  </a:lnTo>
                  <a:lnTo>
                    <a:pt x="2" y="1615"/>
                  </a:lnTo>
                  <a:lnTo>
                    <a:pt x="12" y="1518"/>
                  </a:lnTo>
                  <a:lnTo>
                    <a:pt x="16" y="1497"/>
                  </a:lnTo>
                  <a:lnTo>
                    <a:pt x="24" y="1479"/>
                  </a:lnTo>
                  <a:lnTo>
                    <a:pt x="36" y="1464"/>
                  </a:lnTo>
                  <a:lnTo>
                    <a:pt x="51" y="1450"/>
                  </a:lnTo>
                  <a:lnTo>
                    <a:pt x="68" y="1441"/>
                  </a:lnTo>
                  <a:lnTo>
                    <a:pt x="88" y="1435"/>
                  </a:lnTo>
                  <a:lnTo>
                    <a:pt x="110" y="1433"/>
                  </a:lnTo>
                  <a:lnTo>
                    <a:pt x="160" y="1431"/>
                  </a:lnTo>
                  <a:lnTo>
                    <a:pt x="208" y="1423"/>
                  </a:lnTo>
                  <a:lnTo>
                    <a:pt x="255" y="1410"/>
                  </a:lnTo>
                  <a:lnTo>
                    <a:pt x="298" y="1392"/>
                  </a:lnTo>
                  <a:lnTo>
                    <a:pt x="339" y="1370"/>
                  </a:lnTo>
                  <a:lnTo>
                    <a:pt x="376" y="1344"/>
                  </a:lnTo>
                  <a:lnTo>
                    <a:pt x="409" y="1313"/>
                  </a:lnTo>
                  <a:lnTo>
                    <a:pt x="439" y="1280"/>
                  </a:lnTo>
                  <a:lnTo>
                    <a:pt x="464" y="1242"/>
                  </a:lnTo>
                  <a:lnTo>
                    <a:pt x="485" y="1201"/>
                  </a:lnTo>
                  <a:lnTo>
                    <a:pt x="499" y="1160"/>
                  </a:lnTo>
                  <a:lnTo>
                    <a:pt x="509" y="1119"/>
                  </a:lnTo>
                  <a:lnTo>
                    <a:pt x="514" y="1077"/>
                  </a:lnTo>
                  <a:lnTo>
                    <a:pt x="514" y="1035"/>
                  </a:lnTo>
                  <a:lnTo>
                    <a:pt x="509" y="993"/>
                  </a:lnTo>
                  <a:lnTo>
                    <a:pt x="500" y="952"/>
                  </a:lnTo>
                  <a:lnTo>
                    <a:pt x="486" y="912"/>
                  </a:lnTo>
                  <a:lnTo>
                    <a:pt x="468" y="874"/>
                  </a:lnTo>
                  <a:lnTo>
                    <a:pt x="446" y="837"/>
                  </a:lnTo>
                  <a:lnTo>
                    <a:pt x="419" y="804"/>
                  </a:lnTo>
                  <a:lnTo>
                    <a:pt x="388" y="772"/>
                  </a:lnTo>
                  <a:lnTo>
                    <a:pt x="375" y="756"/>
                  </a:lnTo>
                  <a:lnTo>
                    <a:pt x="365" y="739"/>
                  </a:lnTo>
                  <a:lnTo>
                    <a:pt x="359" y="720"/>
                  </a:lnTo>
                  <a:lnTo>
                    <a:pt x="358" y="700"/>
                  </a:lnTo>
                  <a:lnTo>
                    <a:pt x="360" y="680"/>
                  </a:lnTo>
                  <a:lnTo>
                    <a:pt x="367" y="660"/>
                  </a:lnTo>
                  <a:lnTo>
                    <a:pt x="379" y="642"/>
                  </a:lnTo>
                  <a:lnTo>
                    <a:pt x="442" y="567"/>
                  </a:lnTo>
                  <a:lnTo>
                    <a:pt x="509" y="497"/>
                  </a:lnTo>
                  <a:lnTo>
                    <a:pt x="581" y="431"/>
                  </a:lnTo>
                  <a:lnTo>
                    <a:pt x="657" y="368"/>
                  </a:lnTo>
                  <a:lnTo>
                    <a:pt x="675" y="356"/>
                  </a:lnTo>
                  <a:lnTo>
                    <a:pt x="694" y="350"/>
                  </a:lnTo>
                  <a:lnTo>
                    <a:pt x="714" y="347"/>
                  </a:lnTo>
                  <a:lnTo>
                    <a:pt x="734" y="349"/>
                  </a:lnTo>
                  <a:lnTo>
                    <a:pt x="752" y="355"/>
                  </a:lnTo>
                  <a:lnTo>
                    <a:pt x="770" y="364"/>
                  </a:lnTo>
                  <a:lnTo>
                    <a:pt x="786" y="378"/>
                  </a:lnTo>
                  <a:lnTo>
                    <a:pt x="817" y="408"/>
                  </a:lnTo>
                  <a:lnTo>
                    <a:pt x="849" y="433"/>
                  </a:lnTo>
                  <a:lnTo>
                    <a:pt x="886" y="454"/>
                  </a:lnTo>
                  <a:lnTo>
                    <a:pt x="924" y="472"/>
                  </a:lnTo>
                  <a:lnTo>
                    <a:pt x="964" y="485"/>
                  </a:lnTo>
                  <a:lnTo>
                    <a:pt x="1006" y="495"/>
                  </a:lnTo>
                  <a:lnTo>
                    <a:pt x="1048" y="500"/>
                  </a:lnTo>
                  <a:lnTo>
                    <a:pt x="1090" y="500"/>
                  </a:lnTo>
                  <a:lnTo>
                    <a:pt x="1132" y="497"/>
                  </a:lnTo>
                  <a:lnTo>
                    <a:pt x="1173" y="488"/>
                  </a:lnTo>
                  <a:lnTo>
                    <a:pt x="1212" y="475"/>
                  </a:lnTo>
                  <a:lnTo>
                    <a:pt x="1254" y="455"/>
                  </a:lnTo>
                  <a:lnTo>
                    <a:pt x="1293" y="430"/>
                  </a:lnTo>
                  <a:lnTo>
                    <a:pt x="1329" y="399"/>
                  </a:lnTo>
                  <a:lnTo>
                    <a:pt x="1361" y="367"/>
                  </a:lnTo>
                  <a:lnTo>
                    <a:pt x="1387" y="329"/>
                  </a:lnTo>
                  <a:lnTo>
                    <a:pt x="1410" y="289"/>
                  </a:lnTo>
                  <a:lnTo>
                    <a:pt x="1427" y="247"/>
                  </a:lnTo>
                  <a:lnTo>
                    <a:pt x="1440" y="203"/>
                  </a:lnTo>
                  <a:lnTo>
                    <a:pt x="1447" y="156"/>
                  </a:lnTo>
                  <a:lnTo>
                    <a:pt x="1448" y="109"/>
                  </a:lnTo>
                  <a:lnTo>
                    <a:pt x="1450" y="84"/>
                  </a:lnTo>
                  <a:lnTo>
                    <a:pt x="1459" y="62"/>
                  </a:lnTo>
                  <a:lnTo>
                    <a:pt x="1471" y="43"/>
                  </a:lnTo>
                  <a:lnTo>
                    <a:pt x="1489" y="27"/>
                  </a:lnTo>
                  <a:lnTo>
                    <a:pt x="1509" y="16"/>
                  </a:lnTo>
                  <a:lnTo>
                    <a:pt x="1533" y="10"/>
                  </a:lnTo>
                  <a:lnTo>
                    <a:pt x="1630" y="2"/>
                  </a:lnTo>
                  <a:lnTo>
                    <a:pt x="172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67" name="Group 66">
            <a:extLst>
              <a:ext uri="{FF2B5EF4-FFF2-40B4-BE49-F238E27FC236}">
                <a16:creationId xmlns:a16="http://schemas.microsoft.com/office/drawing/2014/main" id="{BF793493-6079-4FCE-9168-58617BE06A55}"/>
              </a:ext>
            </a:extLst>
          </p:cNvPr>
          <p:cNvGrpSpPr/>
          <p:nvPr/>
        </p:nvGrpSpPr>
        <p:grpSpPr>
          <a:xfrm>
            <a:off x="666302" y="1744903"/>
            <a:ext cx="432696" cy="409094"/>
            <a:chOff x="415925" y="3217863"/>
            <a:chExt cx="436563" cy="412750"/>
          </a:xfrm>
          <a:solidFill>
            <a:schemeClr val="bg1"/>
          </a:solidFill>
        </p:grpSpPr>
        <p:sp>
          <p:nvSpPr>
            <p:cNvPr id="68" name="Freeform 16">
              <a:extLst>
                <a:ext uri="{FF2B5EF4-FFF2-40B4-BE49-F238E27FC236}">
                  <a16:creationId xmlns:a16="http://schemas.microsoft.com/office/drawing/2014/main" id="{E00E07E2-FE8B-4D54-9BCB-072225966346}"/>
                </a:ext>
              </a:extLst>
            </p:cNvPr>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7">
              <a:extLst>
                <a:ext uri="{FF2B5EF4-FFF2-40B4-BE49-F238E27FC236}">
                  <a16:creationId xmlns:a16="http://schemas.microsoft.com/office/drawing/2014/main" id="{D91DE5D5-2C5F-4D7A-A11D-77220890ACEC}"/>
                </a:ext>
              </a:extLst>
            </p:cNvPr>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1C17BF72-B405-4018-B23C-F7F2B4E84A2B}"/>
              </a:ext>
            </a:extLst>
          </p:cNvPr>
          <p:cNvGrpSpPr/>
          <p:nvPr/>
        </p:nvGrpSpPr>
        <p:grpSpPr>
          <a:xfrm>
            <a:off x="8003116" y="1756630"/>
            <a:ext cx="514594" cy="385642"/>
            <a:chOff x="4932363" y="1844675"/>
            <a:chExt cx="2705100" cy="2027238"/>
          </a:xfrm>
          <a:solidFill>
            <a:schemeClr val="bg1"/>
          </a:solidFill>
        </p:grpSpPr>
        <p:sp>
          <p:nvSpPr>
            <p:cNvPr id="71" name="Freeform 23">
              <a:extLst>
                <a:ext uri="{FF2B5EF4-FFF2-40B4-BE49-F238E27FC236}">
                  <a16:creationId xmlns:a16="http://schemas.microsoft.com/office/drawing/2014/main" id="{90A3F986-06C4-44AB-A23B-4179669BE3AF}"/>
                </a:ext>
              </a:extLst>
            </p:cNvPr>
            <p:cNvSpPr>
              <a:spLocks noEditPoints="1"/>
            </p:cNvSpPr>
            <p:nvPr/>
          </p:nvSpPr>
          <p:spPr bwMode="auto">
            <a:xfrm>
              <a:off x="4932363" y="1844675"/>
              <a:ext cx="2217737" cy="2027238"/>
            </a:xfrm>
            <a:custGeom>
              <a:avLst/>
              <a:gdLst>
                <a:gd name="T0" fmla="*/ 2556 w 2793"/>
                <a:gd name="T1" fmla="*/ 1224 h 2555"/>
                <a:gd name="T2" fmla="*/ 2621 w 2793"/>
                <a:gd name="T3" fmla="*/ 1105 h 2555"/>
                <a:gd name="T4" fmla="*/ 2598 w 2793"/>
                <a:gd name="T5" fmla="*/ 969 h 2555"/>
                <a:gd name="T6" fmla="*/ 2499 w 2793"/>
                <a:gd name="T7" fmla="*/ 878 h 2555"/>
                <a:gd name="T8" fmla="*/ 364 w 2793"/>
                <a:gd name="T9" fmla="*/ 687 h 2555"/>
                <a:gd name="T10" fmla="*/ 237 w 2793"/>
                <a:gd name="T11" fmla="*/ 785 h 2555"/>
                <a:gd name="T12" fmla="*/ 174 w 2793"/>
                <a:gd name="T13" fmla="*/ 936 h 2555"/>
                <a:gd name="T14" fmla="*/ 182 w 2793"/>
                <a:gd name="T15" fmla="*/ 1243 h 2555"/>
                <a:gd name="T16" fmla="*/ 264 w 2793"/>
                <a:gd name="T17" fmla="*/ 1383 h 2555"/>
                <a:gd name="T18" fmla="*/ 403 w 2793"/>
                <a:gd name="T19" fmla="*/ 1464 h 2555"/>
                <a:gd name="T20" fmla="*/ 785 w 2793"/>
                <a:gd name="T21" fmla="*/ 662 h 2555"/>
                <a:gd name="T22" fmla="*/ 2164 w 2793"/>
                <a:gd name="T23" fmla="*/ 346 h 2555"/>
                <a:gd name="T24" fmla="*/ 1871 w 2793"/>
                <a:gd name="T25" fmla="*/ 497 h 2555"/>
                <a:gd name="T26" fmla="*/ 1624 w 2793"/>
                <a:gd name="T27" fmla="*/ 591 h 2555"/>
                <a:gd name="T28" fmla="*/ 1416 w 2793"/>
                <a:gd name="T29" fmla="*/ 641 h 2555"/>
                <a:gd name="T30" fmla="*/ 1241 w 2793"/>
                <a:gd name="T31" fmla="*/ 660 h 2555"/>
                <a:gd name="T32" fmla="*/ 955 w 2793"/>
                <a:gd name="T33" fmla="*/ 1476 h 2555"/>
                <a:gd name="T34" fmla="*/ 1433 w 2793"/>
                <a:gd name="T35" fmla="*/ 1491 h 2555"/>
                <a:gd name="T36" fmla="*/ 1739 w 2793"/>
                <a:gd name="T37" fmla="*/ 1550 h 2555"/>
                <a:gd name="T38" fmla="*/ 1989 w 2793"/>
                <a:gd name="T39" fmla="*/ 1640 h 2555"/>
                <a:gd name="T40" fmla="*/ 2184 w 2793"/>
                <a:gd name="T41" fmla="*/ 1744 h 2555"/>
                <a:gd name="T42" fmla="*/ 2328 w 2793"/>
                <a:gd name="T43" fmla="*/ 1848 h 2555"/>
                <a:gd name="T44" fmla="*/ 2453 w 2793"/>
                <a:gd name="T45" fmla="*/ 9 h 2555"/>
                <a:gd name="T46" fmla="*/ 2497 w 2793"/>
                <a:gd name="T47" fmla="*/ 66 h 2555"/>
                <a:gd name="T48" fmla="*/ 2586 w 2793"/>
                <a:gd name="T49" fmla="*/ 730 h 2555"/>
                <a:gd name="T50" fmla="*/ 2724 w 2793"/>
                <a:gd name="T51" fmla="*/ 849 h 2555"/>
                <a:gd name="T52" fmla="*/ 2791 w 2793"/>
                <a:gd name="T53" fmla="*/ 1021 h 2555"/>
                <a:gd name="T54" fmla="*/ 2767 w 2793"/>
                <a:gd name="T55" fmla="*/ 1209 h 2555"/>
                <a:gd name="T56" fmla="*/ 2662 w 2793"/>
                <a:gd name="T57" fmla="*/ 1357 h 2555"/>
                <a:gd name="T58" fmla="*/ 2499 w 2793"/>
                <a:gd name="T59" fmla="*/ 1441 h 2555"/>
                <a:gd name="T60" fmla="*/ 2476 w 2793"/>
                <a:gd name="T61" fmla="*/ 2112 h 2555"/>
                <a:gd name="T62" fmla="*/ 2414 w 2793"/>
                <a:gd name="T63" fmla="*/ 2139 h 2555"/>
                <a:gd name="T64" fmla="*/ 2346 w 2793"/>
                <a:gd name="T65" fmla="*/ 2103 h 2555"/>
                <a:gd name="T66" fmla="*/ 2315 w 2793"/>
                <a:gd name="T67" fmla="*/ 2068 h 2555"/>
                <a:gd name="T68" fmla="*/ 2234 w 2793"/>
                <a:gd name="T69" fmla="*/ 1992 h 2555"/>
                <a:gd name="T70" fmla="*/ 2102 w 2793"/>
                <a:gd name="T71" fmla="*/ 1893 h 2555"/>
                <a:gd name="T72" fmla="*/ 1912 w 2793"/>
                <a:gd name="T73" fmla="*/ 1792 h 2555"/>
                <a:gd name="T74" fmla="*/ 1662 w 2793"/>
                <a:gd name="T75" fmla="*/ 1706 h 2555"/>
                <a:gd name="T76" fmla="*/ 1347 w 2793"/>
                <a:gd name="T77" fmla="*/ 1653 h 2555"/>
                <a:gd name="T78" fmla="*/ 1325 w 2793"/>
                <a:gd name="T79" fmla="*/ 2437 h 2555"/>
                <a:gd name="T80" fmla="*/ 1320 w 2793"/>
                <a:gd name="T81" fmla="*/ 2511 h 2555"/>
                <a:gd name="T82" fmla="*/ 1262 w 2793"/>
                <a:gd name="T83" fmla="*/ 2554 h 2555"/>
                <a:gd name="T84" fmla="*/ 1190 w 2793"/>
                <a:gd name="T85" fmla="*/ 2535 h 2555"/>
                <a:gd name="T86" fmla="*/ 487 w 2793"/>
                <a:gd name="T87" fmla="*/ 1646 h 2555"/>
                <a:gd name="T88" fmla="*/ 273 w 2793"/>
                <a:gd name="T89" fmla="*/ 1596 h 2555"/>
                <a:gd name="T90" fmla="*/ 107 w 2793"/>
                <a:gd name="T91" fmla="*/ 1463 h 2555"/>
                <a:gd name="T92" fmla="*/ 12 w 2793"/>
                <a:gd name="T93" fmla="*/ 1271 h 2555"/>
                <a:gd name="T94" fmla="*/ 3 w 2793"/>
                <a:gd name="T95" fmla="*/ 922 h 2555"/>
                <a:gd name="T96" fmla="*/ 75 w 2793"/>
                <a:gd name="T97" fmla="*/ 718 h 2555"/>
                <a:gd name="T98" fmla="*/ 226 w 2793"/>
                <a:gd name="T99" fmla="*/ 568 h 2555"/>
                <a:gd name="T100" fmla="*/ 431 w 2793"/>
                <a:gd name="T101" fmla="*/ 495 h 2555"/>
                <a:gd name="T102" fmla="*/ 1234 w 2793"/>
                <a:gd name="T103" fmla="*/ 490 h 2555"/>
                <a:gd name="T104" fmla="*/ 1388 w 2793"/>
                <a:gd name="T105" fmla="*/ 473 h 2555"/>
                <a:gd name="T106" fmla="*/ 1574 w 2793"/>
                <a:gd name="T107" fmla="*/ 429 h 2555"/>
                <a:gd name="T108" fmla="*/ 1794 w 2793"/>
                <a:gd name="T109" fmla="*/ 345 h 2555"/>
                <a:gd name="T110" fmla="*/ 2056 w 2793"/>
                <a:gd name="T111" fmla="*/ 211 h 2555"/>
                <a:gd name="T112" fmla="*/ 2364 w 2793"/>
                <a:gd name="T113" fmla="*/ 15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3" h="2555">
                  <a:moveTo>
                    <a:pt x="2499" y="878"/>
                  </a:moveTo>
                  <a:lnTo>
                    <a:pt x="2499" y="1261"/>
                  </a:lnTo>
                  <a:lnTo>
                    <a:pt x="2530" y="1244"/>
                  </a:lnTo>
                  <a:lnTo>
                    <a:pt x="2556" y="1224"/>
                  </a:lnTo>
                  <a:lnTo>
                    <a:pt x="2579" y="1199"/>
                  </a:lnTo>
                  <a:lnTo>
                    <a:pt x="2598" y="1170"/>
                  </a:lnTo>
                  <a:lnTo>
                    <a:pt x="2612" y="1139"/>
                  </a:lnTo>
                  <a:lnTo>
                    <a:pt x="2621" y="1105"/>
                  </a:lnTo>
                  <a:lnTo>
                    <a:pt x="2624" y="1070"/>
                  </a:lnTo>
                  <a:lnTo>
                    <a:pt x="2621" y="1034"/>
                  </a:lnTo>
                  <a:lnTo>
                    <a:pt x="2612" y="1000"/>
                  </a:lnTo>
                  <a:lnTo>
                    <a:pt x="2598" y="969"/>
                  </a:lnTo>
                  <a:lnTo>
                    <a:pt x="2579" y="940"/>
                  </a:lnTo>
                  <a:lnTo>
                    <a:pt x="2556" y="915"/>
                  </a:lnTo>
                  <a:lnTo>
                    <a:pt x="2530" y="894"/>
                  </a:lnTo>
                  <a:lnTo>
                    <a:pt x="2499" y="878"/>
                  </a:lnTo>
                  <a:close/>
                  <a:moveTo>
                    <a:pt x="487" y="662"/>
                  </a:moveTo>
                  <a:lnTo>
                    <a:pt x="444" y="665"/>
                  </a:lnTo>
                  <a:lnTo>
                    <a:pt x="403" y="673"/>
                  </a:lnTo>
                  <a:lnTo>
                    <a:pt x="364" y="687"/>
                  </a:lnTo>
                  <a:lnTo>
                    <a:pt x="328" y="705"/>
                  </a:lnTo>
                  <a:lnTo>
                    <a:pt x="293" y="728"/>
                  </a:lnTo>
                  <a:lnTo>
                    <a:pt x="264" y="755"/>
                  </a:lnTo>
                  <a:lnTo>
                    <a:pt x="237" y="785"/>
                  </a:lnTo>
                  <a:lnTo>
                    <a:pt x="214" y="819"/>
                  </a:lnTo>
                  <a:lnTo>
                    <a:pt x="195" y="855"/>
                  </a:lnTo>
                  <a:lnTo>
                    <a:pt x="182" y="894"/>
                  </a:lnTo>
                  <a:lnTo>
                    <a:pt x="174" y="936"/>
                  </a:lnTo>
                  <a:lnTo>
                    <a:pt x="171" y="979"/>
                  </a:lnTo>
                  <a:lnTo>
                    <a:pt x="171" y="1160"/>
                  </a:lnTo>
                  <a:lnTo>
                    <a:pt x="174" y="1202"/>
                  </a:lnTo>
                  <a:lnTo>
                    <a:pt x="182" y="1243"/>
                  </a:lnTo>
                  <a:lnTo>
                    <a:pt x="195" y="1283"/>
                  </a:lnTo>
                  <a:lnTo>
                    <a:pt x="214" y="1319"/>
                  </a:lnTo>
                  <a:lnTo>
                    <a:pt x="237" y="1353"/>
                  </a:lnTo>
                  <a:lnTo>
                    <a:pt x="264" y="1383"/>
                  </a:lnTo>
                  <a:lnTo>
                    <a:pt x="293" y="1410"/>
                  </a:lnTo>
                  <a:lnTo>
                    <a:pt x="328" y="1432"/>
                  </a:lnTo>
                  <a:lnTo>
                    <a:pt x="364" y="1451"/>
                  </a:lnTo>
                  <a:lnTo>
                    <a:pt x="403" y="1464"/>
                  </a:lnTo>
                  <a:lnTo>
                    <a:pt x="444" y="1473"/>
                  </a:lnTo>
                  <a:lnTo>
                    <a:pt x="487" y="1476"/>
                  </a:lnTo>
                  <a:lnTo>
                    <a:pt x="785" y="1476"/>
                  </a:lnTo>
                  <a:lnTo>
                    <a:pt x="785" y="662"/>
                  </a:lnTo>
                  <a:lnTo>
                    <a:pt x="487" y="662"/>
                  </a:lnTo>
                  <a:close/>
                  <a:moveTo>
                    <a:pt x="2328" y="245"/>
                  </a:moveTo>
                  <a:lnTo>
                    <a:pt x="2244" y="297"/>
                  </a:lnTo>
                  <a:lnTo>
                    <a:pt x="2164" y="346"/>
                  </a:lnTo>
                  <a:lnTo>
                    <a:pt x="2086" y="389"/>
                  </a:lnTo>
                  <a:lnTo>
                    <a:pt x="2012" y="430"/>
                  </a:lnTo>
                  <a:lnTo>
                    <a:pt x="1941" y="465"/>
                  </a:lnTo>
                  <a:lnTo>
                    <a:pt x="1871" y="497"/>
                  </a:lnTo>
                  <a:lnTo>
                    <a:pt x="1805" y="526"/>
                  </a:lnTo>
                  <a:lnTo>
                    <a:pt x="1742" y="550"/>
                  </a:lnTo>
                  <a:lnTo>
                    <a:pt x="1682" y="572"/>
                  </a:lnTo>
                  <a:lnTo>
                    <a:pt x="1624" y="591"/>
                  </a:lnTo>
                  <a:lnTo>
                    <a:pt x="1569" y="607"/>
                  </a:lnTo>
                  <a:lnTo>
                    <a:pt x="1516" y="621"/>
                  </a:lnTo>
                  <a:lnTo>
                    <a:pt x="1464" y="632"/>
                  </a:lnTo>
                  <a:lnTo>
                    <a:pt x="1416" y="641"/>
                  </a:lnTo>
                  <a:lnTo>
                    <a:pt x="1369" y="648"/>
                  </a:lnTo>
                  <a:lnTo>
                    <a:pt x="1325" y="654"/>
                  </a:lnTo>
                  <a:lnTo>
                    <a:pt x="1282" y="658"/>
                  </a:lnTo>
                  <a:lnTo>
                    <a:pt x="1241" y="660"/>
                  </a:lnTo>
                  <a:lnTo>
                    <a:pt x="1203" y="662"/>
                  </a:lnTo>
                  <a:lnTo>
                    <a:pt x="1165" y="662"/>
                  </a:lnTo>
                  <a:lnTo>
                    <a:pt x="955" y="662"/>
                  </a:lnTo>
                  <a:lnTo>
                    <a:pt x="955" y="1476"/>
                  </a:lnTo>
                  <a:lnTo>
                    <a:pt x="1165" y="1476"/>
                  </a:lnTo>
                  <a:lnTo>
                    <a:pt x="1259" y="1478"/>
                  </a:lnTo>
                  <a:lnTo>
                    <a:pt x="1347" y="1483"/>
                  </a:lnTo>
                  <a:lnTo>
                    <a:pt x="1433" y="1491"/>
                  </a:lnTo>
                  <a:lnTo>
                    <a:pt x="1515" y="1502"/>
                  </a:lnTo>
                  <a:lnTo>
                    <a:pt x="1593" y="1516"/>
                  </a:lnTo>
                  <a:lnTo>
                    <a:pt x="1669" y="1531"/>
                  </a:lnTo>
                  <a:lnTo>
                    <a:pt x="1739" y="1550"/>
                  </a:lnTo>
                  <a:lnTo>
                    <a:pt x="1807" y="1571"/>
                  </a:lnTo>
                  <a:lnTo>
                    <a:pt x="1871" y="1592"/>
                  </a:lnTo>
                  <a:lnTo>
                    <a:pt x="1931" y="1615"/>
                  </a:lnTo>
                  <a:lnTo>
                    <a:pt x="1989" y="1640"/>
                  </a:lnTo>
                  <a:lnTo>
                    <a:pt x="2043" y="1666"/>
                  </a:lnTo>
                  <a:lnTo>
                    <a:pt x="2094" y="1691"/>
                  </a:lnTo>
                  <a:lnTo>
                    <a:pt x="2140" y="1718"/>
                  </a:lnTo>
                  <a:lnTo>
                    <a:pt x="2184" y="1744"/>
                  </a:lnTo>
                  <a:lnTo>
                    <a:pt x="2225" y="1771"/>
                  </a:lnTo>
                  <a:lnTo>
                    <a:pt x="2263" y="1798"/>
                  </a:lnTo>
                  <a:lnTo>
                    <a:pt x="2297" y="1824"/>
                  </a:lnTo>
                  <a:lnTo>
                    <a:pt x="2328" y="1848"/>
                  </a:lnTo>
                  <a:lnTo>
                    <a:pt x="2328" y="245"/>
                  </a:lnTo>
                  <a:close/>
                  <a:moveTo>
                    <a:pt x="2418" y="0"/>
                  </a:moveTo>
                  <a:lnTo>
                    <a:pt x="2436" y="3"/>
                  </a:lnTo>
                  <a:lnTo>
                    <a:pt x="2453" y="9"/>
                  </a:lnTo>
                  <a:lnTo>
                    <a:pt x="2469" y="20"/>
                  </a:lnTo>
                  <a:lnTo>
                    <a:pt x="2482" y="33"/>
                  </a:lnTo>
                  <a:lnTo>
                    <a:pt x="2491" y="49"/>
                  </a:lnTo>
                  <a:lnTo>
                    <a:pt x="2497" y="66"/>
                  </a:lnTo>
                  <a:lnTo>
                    <a:pt x="2499" y="85"/>
                  </a:lnTo>
                  <a:lnTo>
                    <a:pt x="2499" y="699"/>
                  </a:lnTo>
                  <a:lnTo>
                    <a:pt x="2544" y="713"/>
                  </a:lnTo>
                  <a:lnTo>
                    <a:pt x="2586" y="730"/>
                  </a:lnTo>
                  <a:lnTo>
                    <a:pt x="2626" y="754"/>
                  </a:lnTo>
                  <a:lnTo>
                    <a:pt x="2663" y="782"/>
                  </a:lnTo>
                  <a:lnTo>
                    <a:pt x="2695" y="814"/>
                  </a:lnTo>
                  <a:lnTo>
                    <a:pt x="2724" y="849"/>
                  </a:lnTo>
                  <a:lnTo>
                    <a:pt x="2749" y="888"/>
                  </a:lnTo>
                  <a:lnTo>
                    <a:pt x="2767" y="929"/>
                  </a:lnTo>
                  <a:lnTo>
                    <a:pt x="2782" y="975"/>
                  </a:lnTo>
                  <a:lnTo>
                    <a:pt x="2791" y="1021"/>
                  </a:lnTo>
                  <a:lnTo>
                    <a:pt x="2793" y="1070"/>
                  </a:lnTo>
                  <a:lnTo>
                    <a:pt x="2790" y="1118"/>
                  </a:lnTo>
                  <a:lnTo>
                    <a:pt x="2782" y="1165"/>
                  </a:lnTo>
                  <a:lnTo>
                    <a:pt x="2767" y="1209"/>
                  </a:lnTo>
                  <a:lnTo>
                    <a:pt x="2748" y="1251"/>
                  </a:lnTo>
                  <a:lnTo>
                    <a:pt x="2723" y="1290"/>
                  </a:lnTo>
                  <a:lnTo>
                    <a:pt x="2695" y="1326"/>
                  </a:lnTo>
                  <a:lnTo>
                    <a:pt x="2662" y="1357"/>
                  </a:lnTo>
                  <a:lnTo>
                    <a:pt x="2626" y="1385"/>
                  </a:lnTo>
                  <a:lnTo>
                    <a:pt x="2585" y="1408"/>
                  </a:lnTo>
                  <a:lnTo>
                    <a:pt x="2543" y="1427"/>
                  </a:lnTo>
                  <a:lnTo>
                    <a:pt x="2499" y="1441"/>
                  </a:lnTo>
                  <a:lnTo>
                    <a:pt x="2499" y="2054"/>
                  </a:lnTo>
                  <a:lnTo>
                    <a:pt x="2496" y="2075"/>
                  </a:lnTo>
                  <a:lnTo>
                    <a:pt x="2488" y="2094"/>
                  </a:lnTo>
                  <a:lnTo>
                    <a:pt x="2476" y="2112"/>
                  </a:lnTo>
                  <a:lnTo>
                    <a:pt x="2459" y="2125"/>
                  </a:lnTo>
                  <a:lnTo>
                    <a:pt x="2440" y="2134"/>
                  </a:lnTo>
                  <a:lnTo>
                    <a:pt x="2427" y="2138"/>
                  </a:lnTo>
                  <a:lnTo>
                    <a:pt x="2414" y="2139"/>
                  </a:lnTo>
                  <a:lnTo>
                    <a:pt x="2394" y="2136"/>
                  </a:lnTo>
                  <a:lnTo>
                    <a:pt x="2376" y="2129"/>
                  </a:lnTo>
                  <a:lnTo>
                    <a:pt x="2359" y="2119"/>
                  </a:lnTo>
                  <a:lnTo>
                    <a:pt x="2346" y="2103"/>
                  </a:lnTo>
                  <a:lnTo>
                    <a:pt x="2343" y="2099"/>
                  </a:lnTo>
                  <a:lnTo>
                    <a:pt x="2336" y="2092"/>
                  </a:lnTo>
                  <a:lnTo>
                    <a:pt x="2327" y="2082"/>
                  </a:lnTo>
                  <a:lnTo>
                    <a:pt x="2315" y="2068"/>
                  </a:lnTo>
                  <a:lnTo>
                    <a:pt x="2299" y="2052"/>
                  </a:lnTo>
                  <a:lnTo>
                    <a:pt x="2281" y="2033"/>
                  </a:lnTo>
                  <a:lnTo>
                    <a:pt x="2260" y="2014"/>
                  </a:lnTo>
                  <a:lnTo>
                    <a:pt x="2234" y="1992"/>
                  </a:lnTo>
                  <a:lnTo>
                    <a:pt x="2206" y="1968"/>
                  </a:lnTo>
                  <a:lnTo>
                    <a:pt x="2175" y="1943"/>
                  </a:lnTo>
                  <a:lnTo>
                    <a:pt x="2140" y="1919"/>
                  </a:lnTo>
                  <a:lnTo>
                    <a:pt x="2102" y="1893"/>
                  </a:lnTo>
                  <a:lnTo>
                    <a:pt x="2059" y="1867"/>
                  </a:lnTo>
                  <a:lnTo>
                    <a:pt x="2014" y="1841"/>
                  </a:lnTo>
                  <a:lnTo>
                    <a:pt x="1964" y="1816"/>
                  </a:lnTo>
                  <a:lnTo>
                    <a:pt x="1912" y="1792"/>
                  </a:lnTo>
                  <a:lnTo>
                    <a:pt x="1855" y="1768"/>
                  </a:lnTo>
                  <a:lnTo>
                    <a:pt x="1794" y="1745"/>
                  </a:lnTo>
                  <a:lnTo>
                    <a:pt x="1730" y="1724"/>
                  </a:lnTo>
                  <a:lnTo>
                    <a:pt x="1662" y="1706"/>
                  </a:lnTo>
                  <a:lnTo>
                    <a:pt x="1589" y="1688"/>
                  </a:lnTo>
                  <a:lnTo>
                    <a:pt x="1513" y="1674"/>
                  </a:lnTo>
                  <a:lnTo>
                    <a:pt x="1432" y="1663"/>
                  </a:lnTo>
                  <a:lnTo>
                    <a:pt x="1347" y="1653"/>
                  </a:lnTo>
                  <a:lnTo>
                    <a:pt x="1259" y="1648"/>
                  </a:lnTo>
                  <a:lnTo>
                    <a:pt x="1165" y="1646"/>
                  </a:lnTo>
                  <a:lnTo>
                    <a:pt x="997" y="1646"/>
                  </a:lnTo>
                  <a:lnTo>
                    <a:pt x="1325" y="2437"/>
                  </a:lnTo>
                  <a:lnTo>
                    <a:pt x="1330" y="2457"/>
                  </a:lnTo>
                  <a:lnTo>
                    <a:pt x="1330" y="2475"/>
                  </a:lnTo>
                  <a:lnTo>
                    <a:pt x="1327" y="2494"/>
                  </a:lnTo>
                  <a:lnTo>
                    <a:pt x="1320" y="2511"/>
                  </a:lnTo>
                  <a:lnTo>
                    <a:pt x="1309" y="2527"/>
                  </a:lnTo>
                  <a:lnTo>
                    <a:pt x="1295" y="2539"/>
                  </a:lnTo>
                  <a:lnTo>
                    <a:pt x="1277" y="2549"/>
                  </a:lnTo>
                  <a:lnTo>
                    <a:pt x="1262" y="2554"/>
                  </a:lnTo>
                  <a:lnTo>
                    <a:pt x="1245" y="2555"/>
                  </a:lnTo>
                  <a:lnTo>
                    <a:pt x="1226" y="2553"/>
                  </a:lnTo>
                  <a:lnTo>
                    <a:pt x="1207" y="2545"/>
                  </a:lnTo>
                  <a:lnTo>
                    <a:pt x="1190" y="2535"/>
                  </a:lnTo>
                  <a:lnTo>
                    <a:pt x="1176" y="2521"/>
                  </a:lnTo>
                  <a:lnTo>
                    <a:pt x="1167" y="2502"/>
                  </a:lnTo>
                  <a:lnTo>
                    <a:pt x="813" y="1646"/>
                  </a:lnTo>
                  <a:lnTo>
                    <a:pt x="487" y="1646"/>
                  </a:lnTo>
                  <a:lnTo>
                    <a:pt x="431" y="1643"/>
                  </a:lnTo>
                  <a:lnTo>
                    <a:pt x="375" y="1634"/>
                  </a:lnTo>
                  <a:lnTo>
                    <a:pt x="323" y="1618"/>
                  </a:lnTo>
                  <a:lnTo>
                    <a:pt x="273" y="1596"/>
                  </a:lnTo>
                  <a:lnTo>
                    <a:pt x="226" y="1571"/>
                  </a:lnTo>
                  <a:lnTo>
                    <a:pt x="183" y="1539"/>
                  </a:lnTo>
                  <a:lnTo>
                    <a:pt x="143" y="1503"/>
                  </a:lnTo>
                  <a:lnTo>
                    <a:pt x="107" y="1463"/>
                  </a:lnTo>
                  <a:lnTo>
                    <a:pt x="75" y="1420"/>
                  </a:lnTo>
                  <a:lnTo>
                    <a:pt x="50" y="1373"/>
                  </a:lnTo>
                  <a:lnTo>
                    <a:pt x="29" y="1323"/>
                  </a:lnTo>
                  <a:lnTo>
                    <a:pt x="12" y="1271"/>
                  </a:lnTo>
                  <a:lnTo>
                    <a:pt x="3" y="1216"/>
                  </a:lnTo>
                  <a:lnTo>
                    <a:pt x="0" y="1160"/>
                  </a:lnTo>
                  <a:lnTo>
                    <a:pt x="0" y="979"/>
                  </a:lnTo>
                  <a:lnTo>
                    <a:pt x="3" y="922"/>
                  </a:lnTo>
                  <a:lnTo>
                    <a:pt x="12" y="867"/>
                  </a:lnTo>
                  <a:lnTo>
                    <a:pt x="29" y="815"/>
                  </a:lnTo>
                  <a:lnTo>
                    <a:pt x="50" y="764"/>
                  </a:lnTo>
                  <a:lnTo>
                    <a:pt x="75" y="718"/>
                  </a:lnTo>
                  <a:lnTo>
                    <a:pt x="107" y="674"/>
                  </a:lnTo>
                  <a:lnTo>
                    <a:pt x="143" y="634"/>
                  </a:lnTo>
                  <a:lnTo>
                    <a:pt x="183" y="599"/>
                  </a:lnTo>
                  <a:lnTo>
                    <a:pt x="226" y="568"/>
                  </a:lnTo>
                  <a:lnTo>
                    <a:pt x="273" y="541"/>
                  </a:lnTo>
                  <a:lnTo>
                    <a:pt x="323" y="520"/>
                  </a:lnTo>
                  <a:lnTo>
                    <a:pt x="375" y="505"/>
                  </a:lnTo>
                  <a:lnTo>
                    <a:pt x="431" y="495"/>
                  </a:lnTo>
                  <a:lnTo>
                    <a:pt x="487" y="492"/>
                  </a:lnTo>
                  <a:lnTo>
                    <a:pt x="1166" y="492"/>
                  </a:lnTo>
                  <a:lnTo>
                    <a:pt x="1199" y="492"/>
                  </a:lnTo>
                  <a:lnTo>
                    <a:pt x="1234" y="490"/>
                  </a:lnTo>
                  <a:lnTo>
                    <a:pt x="1269" y="487"/>
                  </a:lnTo>
                  <a:lnTo>
                    <a:pt x="1307" y="484"/>
                  </a:lnTo>
                  <a:lnTo>
                    <a:pt x="1346" y="479"/>
                  </a:lnTo>
                  <a:lnTo>
                    <a:pt x="1388" y="473"/>
                  </a:lnTo>
                  <a:lnTo>
                    <a:pt x="1431" y="465"/>
                  </a:lnTo>
                  <a:lnTo>
                    <a:pt x="1477" y="455"/>
                  </a:lnTo>
                  <a:lnTo>
                    <a:pt x="1524" y="443"/>
                  </a:lnTo>
                  <a:lnTo>
                    <a:pt x="1574" y="429"/>
                  </a:lnTo>
                  <a:lnTo>
                    <a:pt x="1625" y="412"/>
                  </a:lnTo>
                  <a:lnTo>
                    <a:pt x="1679" y="392"/>
                  </a:lnTo>
                  <a:lnTo>
                    <a:pt x="1735" y="370"/>
                  </a:lnTo>
                  <a:lnTo>
                    <a:pt x="1794" y="345"/>
                  </a:lnTo>
                  <a:lnTo>
                    <a:pt x="1856" y="317"/>
                  </a:lnTo>
                  <a:lnTo>
                    <a:pt x="1920" y="285"/>
                  </a:lnTo>
                  <a:lnTo>
                    <a:pt x="1987" y="250"/>
                  </a:lnTo>
                  <a:lnTo>
                    <a:pt x="2056" y="211"/>
                  </a:lnTo>
                  <a:lnTo>
                    <a:pt x="2129" y="168"/>
                  </a:lnTo>
                  <a:lnTo>
                    <a:pt x="2204" y="122"/>
                  </a:lnTo>
                  <a:lnTo>
                    <a:pt x="2283" y="70"/>
                  </a:lnTo>
                  <a:lnTo>
                    <a:pt x="2364" y="15"/>
                  </a:lnTo>
                  <a:lnTo>
                    <a:pt x="2382" y="6"/>
                  </a:lnTo>
                  <a:lnTo>
                    <a:pt x="2399" y="1"/>
                  </a:lnTo>
                  <a:lnTo>
                    <a:pt x="2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4">
              <a:extLst>
                <a:ext uri="{FF2B5EF4-FFF2-40B4-BE49-F238E27FC236}">
                  <a16:creationId xmlns:a16="http://schemas.microsoft.com/office/drawing/2014/main" id="{14FA4583-BB3C-4F1C-B31A-6666ECA7A8E9}"/>
                </a:ext>
              </a:extLst>
            </p:cNvPr>
            <p:cNvSpPr>
              <a:spLocks/>
            </p:cNvSpPr>
            <p:nvPr/>
          </p:nvSpPr>
          <p:spPr bwMode="auto">
            <a:xfrm>
              <a:off x="7237413" y="2625725"/>
              <a:ext cx="400050" cy="136525"/>
            </a:xfrm>
            <a:custGeom>
              <a:avLst/>
              <a:gdLst>
                <a:gd name="T0" fmla="*/ 85 w 505"/>
                <a:gd name="T1" fmla="*/ 0 h 172"/>
                <a:gd name="T2" fmla="*/ 419 w 505"/>
                <a:gd name="T3" fmla="*/ 0 h 172"/>
                <a:gd name="T4" fmla="*/ 442 w 505"/>
                <a:gd name="T5" fmla="*/ 3 h 172"/>
                <a:gd name="T6" fmla="*/ 463 w 505"/>
                <a:gd name="T7" fmla="*/ 11 h 172"/>
                <a:gd name="T8" fmla="*/ 479 w 505"/>
                <a:gd name="T9" fmla="*/ 25 h 172"/>
                <a:gd name="T10" fmla="*/ 493 w 505"/>
                <a:gd name="T11" fmla="*/ 42 h 172"/>
                <a:gd name="T12" fmla="*/ 502 w 505"/>
                <a:gd name="T13" fmla="*/ 62 h 172"/>
                <a:gd name="T14" fmla="*/ 505 w 505"/>
                <a:gd name="T15" fmla="*/ 86 h 172"/>
                <a:gd name="T16" fmla="*/ 502 w 505"/>
                <a:gd name="T17" fmla="*/ 109 h 172"/>
                <a:gd name="T18" fmla="*/ 493 w 505"/>
                <a:gd name="T19" fmla="*/ 129 h 172"/>
                <a:gd name="T20" fmla="*/ 479 w 505"/>
                <a:gd name="T21" fmla="*/ 146 h 172"/>
                <a:gd name="T22" fmla="*/ 463 w 505"/>
                <a:gd name="T23" fmla="*/ 159 h 172"/>
                <a:gd name="T24" fmla="*/ 442 w 505"/>
                <a:gd name="T25" fmla="*/ 168 h 172"/>
                <a:gd name="T26" fmla="*/ 419 w 505"/>
                <a:gd name="T27" fmla="*/ 172 h 172"/>
                <a:gd name="T28" fmla="*/ 85 w 505"/>
                <a:gd name="T29" fmla="*/ 172 h 172"/>
                <a:gd name="T30" fmla="*/ 63 w 505"/>
                <a:gd name="T31" fmla="*/ 168 h 172"/>
                <a:gd name="T32" fmla="*/ 42 w 505"/>
                <a:gd name="T33" fmla="*/ 159 h 172"/>
                <a:gd name="T34" fmla="*/ 26 w 505"/>
                <a:gd name="T35" fmla="*/ 146 h 172"/>
                <a:gd name="T36" fmla="*/ 12 w 505"/>
                <a:gd name="T37" fmla="*/ 129 h 172"/>
                <a:gd name="T38" fmla="*/ 3 w 505"/>
                <a:gd name="T39" fmla="*/ 109 h 172"/>
                <a:gd name="T40" fmla="*/ 0 w 505"/>
                <a:gd name="T41" fmla="*/ 86 h 172"/>
                <a:gd name="T42" fmla="*/ 3 w 505"/>
                <a:gd name="T43" fmla="*/ 63 h 172"/>
                <a:gd name="T44" fmla="*/ 12 w 505"/>
                <a:gd name="T45" fmla="*/ 42 h 172"/>
                <a:gd name="T46" fmla="*/ 26 w 505"/>
                <a:gd name="T47" fmla="*/ 25 h 172"/>
                <a:gd name="T48" fmla="*/ 42 w 505"/>
                <a:gd name="T49" fmla="*/ 11 h 172"/>
                <a:gd name="T50" fmla="*/ 63 w 505"/>
                <a:gd name="T51" fmla="*/ 3 h 172"/>
                <a:gd name="T52" fmla="*/ 85 w 505"/>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5" h="172">
                  <a:moveTo>
                    <a:pt x="85" y="0"/>
                  </a:moveTo>
                  <a:lnTo>
                    <a:pt x="419" y="0"/>
                  </a:lnTo>
                  <a:lnTo>
                    <a:pt x="442" y="3"/>
                  </a:lnTo>
                  <a:lnTo>
                    <a:pt x="463" y="11"/>
                  </a:lnTo>
                  <a:lnTo>
                    <a:pt x="479" y="25"/>
                  </a:lnTo>
                  <a:lnTo>
                    <a:pt x="493" y="42"/>
                  </a:lnTo>
                  <a:lnTo>
                    <a:pt x="502" y="62"/>
                  </a:lnTo>
                  <a:lnTo>
                    <a:pt x="505" y="86"/>
                  </a:lnTo>
                  <a:lnTo>
                    <a:pt x="502" y="109"/>
                  </a:lnTo>
                  <a:lnTo>
                    <a:pt x="493" y="129"/>
                  </a:lnTo>
                  <a:lnTo>
                    <a:pt x="479" y="146"/>
                  </a:lnTo>
                  <a:lnTo>
                    <a:pt x="463" y="159"/>
                  </a:lnTo>
                  <a:lnTo>
                    <a:pt x="442" y="168"/>
                  </a:lnTo>
                  <a:lnTo>
                    <a:pt x="419" y="172"/>
                  </a:lnTo>
                  <a:lnTo>
                    <a:pt x="85" y="172"/>
                  </a:lnTo>
                  <a:lnTo>
                    <a:pt x="63" y="168"/>
                  </a:lnTo>
                  <a:lnTo>
                    <a:pt x="42" y="159"/>
                  </a:lnTo>
                  <a:lnTo>
                    <a:pt x="26" y="146"/>
                  </a:lnTo>
                  <a:lnTo>
                    <a:pt x="12" y="129"/>
                  </a:lnTo>
                  <a:lnTo>
                    <a:pt x="3" y="109"/>
                  </a:lnTo>
                  <a:lnTo>
                    <a:pt x="0" y="86"/>
                  </a:lnTo>
                  <a:lnTo>
                    <a:pt x="3" y="63"/>
                  </a:lnTo>
                  <a:lnTo>
                    <a:pt x="12" y="42"/>
                  </a:lnTo>
                  <a:lnTo>
                    <a:pt x="26" y="25"/>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5">
              <a:extLst>
                <a:ext uri="{FF2B5EF4-FFF2-40B4-BE49-F238E27FC236}">
                  <a16:creationId xmlns:a16="http://schemas.microsoft.com/office/drawing/2014/main" id="{20F53F71-A985-4185-8842-EB67F830D7E9}"/>
                </a:ext>
              </a:extLst>
            </p:cNvPr>
            <p:cNvSpPr>
              <a:spLocks/>
            </p:cNvSpPr>
            <p:nvPr/>
          </p:nvSpPr>
          <p:spPr bwMode="auto">
            <a:xfrm>
              <a:off x="7207250" y="2290763"/>
              <a:ext cx="390525" cy="236538"/>
            </a:xfrm>
            <a:custGeom>
              <a:avLst/>
              <a:gdLst>
                <a:gd name="T0" fmla="*/ 415 w 492"/>
                <a:gd name="T1" fmla="*/ 0 h 296"/>
                <a:gd name="T2" fmla="*/ 432 w 492"/>
                <a:gd name="T3" fmla="*/ 3 h 296"/>
                <a:gd name="T4" fmla="*/ 450 w 492"/>
                <a:gd name="T5" fmla="*/ 10 h 296"/>
                <a:gd name="T6" fmla="*/ 465 w 492"/>
                <a:gd name="T7" fmla="*/ 21 h 296"/>
                <a:gd name="T8" fmla="*/ 478 w 492"/>
                <a:gd name="T9" fmla="*/ 36 h 296"/>
                <a:gd name="T10" fmla="*/ 487 w 492"/>
                <a:gd name="T11" fmla="*/ 53 h 296"/>
                <a:gd name="T12" fmla="*/ 492 w 492"/>
                <a:gd name="T13" fmla="*/ 72 h 296"/>
                <a:gd name="T14" fmla="*/ 492 w 492"/>
                <a:gd name="T15" fmla="*/ 92 h 296"/>
                <a:gd name="T16" fmla="*/ 489 w 492"/>
                <a:gd name="T17" fmla="*/ 109 h 296"/>
                <a:gd name="T18" fmla="*/ 482 w 492"/>
                <a:gd name="T19" fmla="*/ 127 h 296"/>
                <a:gd name="T20" fmla="*/ 471 w 492"/>
                <a:gd name="T21" fmla="*/ 142 h 296"/>
                <a:gd name="T22" fmla="*/ 456 w 492"/>
                <a:gd name="T23" fmla="*/ 155 h 296"/>
                <a:gd name="T24" fmla="*/ 439 w 492"/>
                <a:gd name="T25" fmla="*/ 164 h 296"/>
                <a:gd name="T26" fmla="*/ 116 w 492"/>
                <a:gd name="T27" fmla="*/ 290 h 296"/>
                <a:gd name="T28" fmla="*/ 101 w 492"/>
                <a:gd name="T29" fmla="*/ 294 h 296"/>
                <a:gd name="T30" fmla="*/ 85 w 492"/>
                <a:gd name="T31" fmla="*/ 296 h 296"/>
                <a:gd name="T32" fmla="*/ 65 w 492"/>
                <a:gd name="T33" fmla="*/ 293 h 296"/>
                <a:gd name="T34" fmla="*/ 46 w 492"/>
                <a:gd name="T35" fmla="*/ 287 h 296"/>
                <a:gd name="T36" fmla="*/ 29 w 492"/>
                <a:gd name="T37" fmla="*/ 275 h 296"/>
                <a:gd name="T38" fmla="*/ 15 w 492"/>
                <a:gd name="T39" fmla="*/ 260 h 296"/>
                <a:gd name="T40" fmla="*/ 6 w 492"/>
                <a:gd name="T41" fmla="*/ 241 h 296"/>
                <a:gd name="T42" fmla="*/ 0 w 492"/>
                <a:gd name="T43" fmla="*/ 223 h 296"/>
                <a:gd name="T44" fmla="*/ 0 w 492"/>
                <a:gd name="T45" fmla="*/ 203 h 296"/>
                <a:gd name="T46" fmla="*/ 4 w 492"/>
                <a:gd name="T47" fmla="*/ 186 h 296"/>
                <a:gd name="T48" fmla="*/ 11 w 492"/>
                <a:gd name="T49" fmla="*/ 168 h 296"/>
                <a:gd name="T50" fmla="*/ 22 w 492"/>
                <a:gd name="T51" fmla="*/ 154 h 296"/>
                <a:gd name="T52" fmla="*/ 37 w 492"/>
                <a:gd name="T53" fmla="*/ 141 h 296"/>
                <a:gd name="T54" fmla="*/ 53 w 492"/>
                <a:gd name="T55" fmla="*/ 132 h 296"/>
                <a:gd name="T56" fmla="*/ 377 w 492"/>
                <a:gd name="T57" fmla="*/ 5 h 296"/>
                <a:gd name="T58" fmla="*/ 395 w 492"/>
                <a:gd name="T59" fmla="*/ 0 h 296"/>
                <a:gd name="T60" fmla="*/ 415 w 492"/>
                <a:gd name="T6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296">
                  <a:moveTo>
                    <a:pt x="415" y="0"/>
                  </a:moveTo>
                  <a:lnTo>
                    <a:pt x="432" y="3"/>
                  </a:lnTo>
                  <a:lnTo>
                    <a:pt x="450" y="10"/>
                  </a:lnTo>
                  <a:lnTo>
                    <a:pt x="465" y="21"/>
                  </a:lnTo>
                  <a:lnTo>
                    <a:pt x="478" y="36"/>
                  </a:lnTo>
                  <a:lnTo>
                    <a:pt x="487" y="53"/>
                  </a:lnTo>
                  <a:lnTo>
                    <a:pt x="492" y="72"/>
                  </a:lnTo>
                  <a:lnTo>
                    <a:pt x="492" y="92"/>
                  </a:lnTo>
                  <a:lnTo>
                    <a:pt x="489" y="109"/>
                  </a:lnTo>
                  <a:lnTo>
                    <a:pt x="482" y="127"/>
                  </a:lnTo>
                  <a:lnTo>
                    <a:pt x="471" y="142"/>
                  </a:lnTo>
                  <a:lnTo>
                    <a:pt x="456" y="155"/>
                  </a:lnTo>
                  <a:lnTo>
                    <a:pt x="439" y="164"/>
                  </a:lnTo>
                  <a:lnTo>
                    <a:pt x="116" y="290"/>
                  </a:lnTo>
                  <a:lnTo>
                    <a:pt x="101" y="294"/>
                  </a:lnTo>
                  <a:lnTo>
                    <a:pt x="85" y="296"/>
                  </a:lnTo>
                  <a:lnTo>
                    <a:pt x="65" y="293"/>
                  </a:lnTo>
                  <a:lnTo>
                    <a:pt x="46" y="287"/>
                  </a:lnTo>
                  <a:lnTo>
                    <a:pt x="29" y="275"/>
                  </a:lnTo>
                  <a:lnTo>
                    <a:pt x="15" y="260"/>
                  </a:lnTo>
                  <a:lnTo>
                    <a:pt x="6" y="241"/>
                  </a:lnTo>
                  <a:lnTo>
                    <a:pt x="0" y="223"/>
                  </a:lnTo>
                  <a:lnTo>
                    <a:pt x="0" y="203"/>
                  </a:lnTo>
                  <a:lnTo>
                    <a:pt x="4" y="186"/>
                  </a:lnTo>
                  <a:lnTo>
                    <a:pt x="11" y="168"/>
                  </a:lnTo>
                  <a:lnTo>
                    <a:pt x="22" y="154"/>
                  </a:lnTo>
                  <a:lnTo>
                    <a:pt x="37" y="141"/>
                  </a:lnTo>
                  <a:lnTo>
                    <a:pt x="53" y="132"/>
                  </a:lnTo>
                  <a:lnTo>
                    <a:pt x="377" y="5"/>
                  </a:lnTo>
                  <a:lnTo>
                    <a:pt x="395" y="0"/>
                  </a:lnTo>
                  <a:lnTo>
                    <a:pt x="4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6">
              <a:extLst>
                <a:ext uri="{FF2B5EF4-FFF2-40B4-BE49-F238E27FC236}">
                  <a16:creationId xmlns:a16="http://schemas.microsoft.com/office/drawing/2014/main" id="{AED9BB7A-7B9C-4270-84D8-32D1A8CCD06A}"/>
                </a:ext>
              </a:extLst>
            </p:cNvPr>
            <p:cNvSpPr>
              <a:spLocks/>
            </p:cNvSpPr>
            <p:nvPr/>
          </p:nvSpPr>
          <p:spPr bwMode="auto">
            <a:xfrm>
              <a:off x="7207250" y="2859088"/>
              <a:ext cx="390525" cy="234950"/>
            </a:xfrm>
            <a:custGeom>
              <a:avLst/>
              <a:gdLst>
                <a:gd name="T0" fmla="*/ 79 w 493"/>
                <a:gd name="T1" fmla="*/ 0 h 297"/>
                <a:gd name="T2" fmla="*/ 98 w 493"/>
                <a:gd name="T3" fmla="*/ 1 h 297"/>
                <a:gd name="T4" fmla="*/ 117 w 493"/>
                <a:gd name="T5" fmla="*/ 7 h 297"/>
                <a:gd name="T6" fmla="*/ 440 w 493"/>
                <a:gd name="T7" fmla="*/ 133 h 297"/>
                <a:gd name="T8" fmla="*/ 457 w 493"/>
                <a:gd name="T9" fmla="*/ 142 h 297"/>
                <a:gd name="T10" fmla="*/ 472 w 493"/>
                <a:gd name="T11" fmla="*/ 155 h 297"/>
                <a:gd name="T12" fmla="*/ 483 w 493"/>
                <a:gd name="T13" fmla="*/ 170 h 297"/>
                <a:gd name="T14" fmla="*/ 490 w 493"/>
                <a:gd name="T15" fmla="*/ 187 h 297"/>
                <a:gd name="T16" fmla="*/ 493 w 493"/>
                <a:gd name="T17" fmla="*/ 205 h 297"/>
                <a:gd name="T18" fmla="*/ 493 w 493"/>
                <a:gd name="T19" fmla="*/ 224 h 297"/>
                <a:gd name="T20" fmla="*/ 488 w 493"/>
                <a:gd name="T21" fmla="*/ 243 h 297"/>
                <a:gd name="T22" fmla="*/ 478 w 493"/>
                <a:gd name="T23" fmla="*/ 262 h 297"/>
                <a:gd name="T24" fmla="*/ 464 w 493"/>
                <a:gd name="T25" fmla="*/ 276 h 297"/>
                <a:gd name="T26" fmla="*/ 448 w 493"/>
                <a:gd name="T27" fmla="*/ 287 h 297"/>
                <a:gd name="T28" fmla="*/ 428 w 493"/>
                <a:gd name="T29" fmla="*/ 295 h 297"/>
                <a:gd name="T30" fmla="*/ 409 w 493"/>
                <a:gd name="T31" fmla="*/ 297 h 297"/>
                <a:gd name="T32" fmla="*/ 393 w 493"/>
                <a:gd name="T33" fmla="*/ 296 h 297"/>
                <a:gd name="T34" fmla="*/ 378 w 493"/>
                <a:gd name="T35" fmla="*/ 292 h 297"/>
                <a:gd name="T36" fmla="*/ 54 w 493"/>
                <a:gd name="T37" fmla="*/ 165 h 297"/>
                <a:gd name="T38" fmla="*/ 37 w 493"/>
                <a:gd name="T39" fmla="*/ 155 h 297"/>
                <a:gd name="T40" fmla="*/ 22 w 493"/>
                <a:gd name="T41" fmla="*/ 143 h 297"/>
                <a:gd name="T42" fmla="*/ 12 w 493"/>
                <a:gd name="T43" fmla="*/ 128 h 297"/>
                <a:gd name="T44" fmla="*/ 5 w 493"/>
                <a:gd name="T45" fmla="*/ 111 h 297"/>
                <a:gd name="T46" fmla="*/ 0 w 493"/>
                <a:gd name="T47" fmla="*/ 92 h 297"/>
                <a:gd name="T48" fmla="*/ 1 w 493"/>
                <a:gd name="T49" fmla="*/ 74 h 297"/>
                <a:gd name="T50" fmla="*/ 7 w 493"/>
                <a:gd name="T51" fmla="*/ 54 h 297"/>
                <a:gd name="T52" fmla="*/ 16 w 493"/>
                <a:gd name="T53" fmla="*/ 38 h 297"/>
                <a:gd name="T54" fmla="*/ 28 w 493"/>
                <a:gd name="T55" fmla="*/ 23 h 297"/>
                <a:gd name="T56" fmla="*/ 44 w 493"/>
                <a:gd name="T57" fmla="*/ 12 h 297"/>
                <a:gd name="T58" fmla="*/ 60 w 493"/>
                <a:gd name="T59" fmla="*/ 5 h 297"/>
                <a:gd name="T60" fmla="*/ 79 w 493"/>
                <a:gd name="T6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3" h="297">
                  <a:moveTo>
                    <a:pt x="79" y="0"/>
                  </a:moveTo>
                  <a:lnTo>
                    <a:pt x="98" y="1"/>
                  </a:lnTo>
                  <a:lnTo>
                    <a:pt x="117" y="7"/>
                  </a:lnTo>
                  <a:lnTo>
                    <a:pt x="440" y="133"/>
                  </a:lnTo>
                  <a:lnTo>
                    <a:pt x="457" y="142"/>
                  </a:lnTo>
                  <a:lnTo>
                    <a:pt x="472" y="155"/>
                  </a:lnTo>
                  <a:lnTo>
                    <a:pt x="483" y="170"/>
                  </a:lnTo>
                  <a:lnTo>
                    <a:pt x="490" y="187"/>
                  </a:lnTo>
                  <a:lnTo>
                    <a:pt x="493" y="205"/>
                  </a:lnTo>
                  <a:lnTo>
                    <a:pt x="493" y="224"/>
                  </a:lnTo>
                  <a:lnTo>
                    <a:pt x="488" y="243"/>
                  </a:lnTo>
                  <a:lnTo>
                    <a:pt x="478" y="262"/>
                  </a:lnTo>
                  <a:lnTo>
                    <a:pt x="464" y="276"/>
                  </a:lnTo>
                  <a:lnTo>
                    <a:pt x="448" y="287"/>
                  </a:lnTo>
                  <a:lnTo>
                    <a:pt x="428" y="295"/>
                  </a:lnTo>
                  <a:lnTo>
                    <a:pt x="409" y="297"/>
                  </a:lnTo>
                  <a:lnTo>
                    <a:pt x="393" y="296"/>
                  </a:lnTo>
                  <a:lnTo>
                    <a:pt x="378" y="292"/>
                  </a:lnTo>
                  <a:lnTo>
                    <a:pt x="54" y="165"/>
                  </a:lnTo>
                  <a:lnTo>
                    <a:pt x="37" y="155"/>
                  </a:lnTo>
                  <a:lnTo>
                    <a:pt x="22" y="143"/>
                  </a:lnTo>
                  <a:lnTo>
                    <a:pt x="12" y="128"/>
                  </a:lnTo>
                  <a:lnTo>
                    <a:pt x="5" y="111"/>
                  </a:lnTo>
                  <a:lnTo>
                    <a:pt x="0" y="92"/>
                  </a:lnTo>
                  <a:lnTo>
                    <a:pt x="1" y="74"/>
                  </a:lnTo>
                  <a:lnTo>
                    <a:pt x="7" y="54"/>
                  </a:lnTo>
                  <a:lnTo>
                    <a:pt x="16" y="38"/>
                  </a:lnTo>
                  <a:lnTo>
                    <a:pt x="28" y="23"/>
                  </a:lnTo>
                  <a:lnTo>
                    <a:pt x="44" y="12"/>
                  </a:lnTo>
                  <a:lnTo>
                    <a:pt x="60" y="5"/>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4DA42660-B4A0-40DE-AFC2-544F407D3400}"/>
              </a:ext>
            </a:extLst>
          </p:cNvPr>
          <p:cNvGrpSpPr/>
          <p:nvPr/>
        </p:nvGrpSpPr>
        <p:grpSpPr>
          <a:xfrm>
            <a:off x="645651" y="3471402"/>
            <a:ext cx="473996" cy="473996"/>
            <a:chOff x="-1238250" y="2566988"/>
            <a:chExt cx="1381125" cy="1381125"/>
          </a:xfrm>
          <a:solidFill>
            <a:schemeClr val="bg1"/>
          </a:solidFill>
        </p:grpSpPr>
        <p:sp>
          <p:nvSpPr>
            <p:cNvPr id="76" name="Freeform 32">
              <a:extLst>
                <a:ext uri="{FF2B5EF4-FFF2-40B4-BE49-F238E27FC236}">
                  <a16:creationId xmlns:a16="http://schemas.microsoft.com/office/drawing/2014/main" id="{E0E4EB72-37FF-4EF0-A555-2C4A48553F87}"/>
                </a:ext>
              </a:extLst>
            </p:cNvPr>
            <p:cNvSpPr>
              <a:spLocks noEditPoints="1"/>
            </p:cNvSpPr>
            <p:nvPr/>
          </p:nvSpPr>
          <p:spPr bwMode="auto">
            <a:xfrm>
              <a:off x="-1238250" y="2566988"/>
              <a:ext cx="1381125" cy="1381125"/>
            </a:xfrm>
            <a:custGeom>
              <a:avLst/>
              <a:gdLst>
                <a:gd name="T0" fmla="*/ 1520 w 3480"/>
                <a:gd name="T1" fmla="*/ 434 h 3480"/>
                <a:gd name="T2" fmla="*/ 1188 w 3480"/>
                <a:gd name="T3" fmla="*/ 611 h 3480"/>
                <a:gd name="T4" fmla="*/ 919 w 3480"/>
                <a:gd name="T5" fmla="*/ 632 h 3480"/>
                <a:gd name="T6" fmla="*/ 509 w 3480"/>
                <a:gd name="T7" fmla="*/ 752 h 3480"/>
                <a:gd name="T8" fmla="*/ 668 w 3480"/>
                <a:gd name="T9" fmla="*/ 1063 h 3480"/>
                <a:gd name="T10" fmla="*/ 502 w 3480"/>
                <a:gd name="T11" fmla="*/ 1461 h 3480"/>
                <a:gd name="T12" fmla="*/ 171 w 3480"/>
                <a:gd name="T13" fmla="*/ 1568 h 3480"/>
                <a:gd name="T14" fmla="*/ 375 w 3480"/>
                <a:gd name="T15" fmla="*/ 1942 h 3480"/>
                <a:gd name="T16" fmla="*/ 552 w 3480"/>
                <a:gd name="T17" fmla="*/ 2149 h 3480"/>
                <a:gd name="T18" fmla="*/ 661 w 3480"/>
                <a:gd name="T19" fmla="*/ 2507 h 3480"/>
                <a:gd name="T20" fmla="*/ 735 w 3480"/>
                <a:gd name="T21" fmla="*/ 2965 h 3480"/>
                <a:gd name="T22" fmla="*/ 1001 w 3480"/>
                <a:gd name="T23" fmla="*/ 2812 h 3480"/>
                <a:gd name="T24" fmla="*/ 1405 w 3480"/>
                <a:gd name="T25" fmla="*/ 2952 h 3480"/>
                <a:gd name="T26" fmla="*/ 1550 w 3480"/>
                <a:gd name="T27" fmla="*/ 3204 h 3480"/>
                <a:gd name="T28" fmla="*/ 1915 w 3480"/>
                <a:gd name="T29" fmla="*/ 3301 h 3480"/>
                <a:gd name="T30" fmla="*/ 2046 w 3480"/>
                <a:gd name="T31" fmla="*/ 2962 h 3480"/>
                <a:gd name="T32" fmla="*/ 2448 w 3480"/>
                <a:gd name="T33" fmla="*/ 2810 h 3480"/>
                <a:gd name="T34" fmla="*/ 2738 w 3480"/>
                <a:gd name="T35" fmla="*/ 2971 h 3480"/>
                <a:gd name="T36" fmla="*/ 2831 w 3480"/>
                <a:gd name="T37" fmla="*/ 2535 h 3480"/>
                <a:gd name="T38" fmla="*/ 2901 w 3480"/>
                <a:gd name="T39" fmla="*/ 2221 h 3480"/>
                <a:gd name="T40" fmla="*/ 3074 w 3480"/>
                <a:gd name="T41" fmla="*/ 1950 h 3480"/>
                <a:gd name="T42" fmla="*/ 3315 w 3480"/>
                <a:gd name="T43" fmla="*/ 1575 h 3480"/>
                <a:gd name="T44" fmla="*/ 2997 w 3480"/>
                <a:gd name="T45" fmla="*/ 1484 h 3480"/>
                <a:gd name="T46" fmla="*/ 2821 w 3480"/>
                <a:gd name="T47" fmla="*/ 1091 h 3480"/>
                <a:gd name="T48" fmla="*/ 2967 w 3480"/>
                <a:gd name="T49" fmla="*/ 760 h 3480"/>
                <a:gd name="T50" fmla="*/ 2641 w 3480"/>
                <a:gd name="T51" fmla="*/ 572 h 3480"/>
                <a:gd name="T52" fmla="*/ 2360 w 3480"/>
                <a:gd name="T53" fmla="*/ 646 h 3480"/>
                <a:gd name="T54" fmla="*/ 1976 w 3480"/>
                <a:gd name="T55" fmla="*/ 461 h 3480"/>
                <a:gd name="T56" fmla="*/ 1896 w 3480"/>
                <a:gd name="T57" fmla="*/ 162 h 3480"/>
                <a:gd name="T58" fmla="*/ 2036 w 3480"/>
                <a:gd name="T59" fmla="*/ 67 h 3480"/>
                <a:gd name="T60" fmla="*/ 2110 w 3480"/>
                <a:gd name="T61" fmla="*/ 367 h 3480"/>
                <a:gd name="T62" fmla="*/ 2455 w 3480"/>
                <a:gd name="T63" fmla="*/ 507 h 3480"/>
                <a:gd name="T64" fmla="*/ 2759 w 3480"/>
                <a:gd name="T65" fmla="*/ 349 h 3480"/>
                <a:gd name="T66" fmla="*/ 3125 w 3480"/>
                <a:gd name="T67" fmla="*/ 693 h 3480"/>
                <a:gd name="T68" fmla="*/ 2977 w 3480"/>
                <a:gd name="T69" fmla="*/ 1018 h 3480"/>
                <a:gd name="T70" fmla="*/ 3110 w 3480"/>
                <a:gd name="T71" fmla="*/ 1367 h 3480"/>
                <a:gd name="T72" fmla="*/ 3386 w 3480"/>
                <a:gd name="T73" fmla="*/ 1425 h 3480"/>
                <a:gd name="T74" fmla="*/ 3477 w 3480"/>
                <a:gd name="T75" fmla="*/ 1929 h 3480"/>
                <a:gd name="T76" fmla="*/ 3226 w 3480"/>
                <a:gd name="T77" fmla="*/ 2090 h 3480"/>
                <a:gd name="T78" fmla="*/ 3052 w 3480"/>
                <a:gd name="T79" fmla="*/ 2283 h 3480"/>
                <a:gd name="T80" fmla="*/ 3114 w 3480"/>
                <a:gd name="T81" fmla="*/ 2648 h 3480"/>
                <a:gd name="T82" fmla="*/ 3080 w 3480"/>
                <a:gd name="T83" fmla="*/ 2860 h 3480"/>
                <a:gd name="T84" fmla="*/ 2674 w 3480"/>
                <a:gd name="T85" fmla="*/ 3125 h 3480"/>
                <a:gd name="T86" fmla="*/ 2363 w 3480"/>
                <a:gd name="T87" fmla="*/ 3016 h 3480"/>
                <a:gd name="T88" fmla="*/ 2104 w 3480"/>
                <a:gd name="T89" fmla="*/ 3126 h 3480"/>
                <a:gd name="T90" fmla="*/ 1959 w 3480"/>
                <a:gd name="T91" fmla="*/ 3468 h 3480"/>
                <a:gd name="T92" fmla="*/ 1444 w 3480"/>
                <a:gd name="T93" fmla="*/ 3413 h 3480"/>
                <a:gd name="T94" fmla="*/ 1370 w 3480"/>
                <a:gd name="T95" fmla="*/ 3113 h 3480"/>
                <a:gd name="T96" fmla="*/ 1025 w 3480"/>
                <a:gd name="T97" fmla="*/ 2973 h 3480"/>
                <a:gd name="T98" fmla="*/ 721 w 3480"/>
                <a:gd name="T99" fmla="*/ 3131 h 3480"/>
                <a:gd name="T100" fmla="*/ 355 w 3480"/>
                <a:gd name="T101" fmla="*/ 2787 h 3480"/>
                <a:gd name="T102" fmla="*/ 503 w 3480"/>
                <a:gd name="T103" fmla="*/ 2462 h 3480"/>
                <a:gd name="T104" fmla="*/ 370 w 3480"/>
                <a:gd name="T105" fmla="*/ 2113 h 3480"/>
                <a:gd name="T106" fmla="*/ 94 w 3480"/>
                <a:gd name="T107" fmla="*/ 2055 h 3480"/>
                <a:gd name="T108" fmla="*/ 3 w 3480"/>
                <a:gd name="T109" fmla="*/ 1551 h 3480"/>
                <a:gd name="T110" fmla="*/ 254 w 3480"/>
                <a:gd name="T111" fmla="*/ 1390 h 3480"/>
                <a:gd name="T112" fmla="*/ 428 w 3480"/>
                <a:gd name="T113" fmla="*/ 1197 h 3480"/>
                <a:gd name="T114" fmla="*/ 366 w 3480"/>
                <a:gd name="T115" fmla="*/ 832 h 3480"/>
                <a:gd name="T116" fmla="*/ 400 w 3480"/>
                <a:gd name="T117" fmla="*/ 620 h 3480"/>
                <a:gd name="T118" fmla="*/ 806 w 3480"/>
                <a:gd name="T119" fmla="*/ 355 h 3480"/>
                <a:gd name="T120" fmla="*/ 1117 w 3480"/>
                <a:gd name="T121" fmla="*/ 464 h 3480"/>
                <a:gd name="T122" fmla="*/ 1376 w 3480"/>
                <a:gd name="T123" fmla="*/ 354 h 3480"/>
                <a:gd name="T124" fmla="*/ 1521 w 3480"/>
                <a:gd name="T125" fmla="*/ 12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0" h="3480">
                  <a:moveTo>
                    <a:pt x="1584" y="162"/>
                  </a:moveTo>
                  <a:lnTo>
                    <a:pt x="1575" y="165"/>
                  </a:lnTo>
                  <a:lnTo>
                    <a:pt x="1568" y="171"/>
                  </a:lnTo>
                  <a:lnTo>
                    <a:pt x="1565" y="179"/>
                  </a:lnTo>
                  <a:lnTo>
                    <a:pt x="1550" y="277"/>
                  </a:lnTo>
                  <a:lnTo>
                    <a:pt x="1538" y="375"/>
                  </a:lnTo>
                  <a:lnTo>
                    <a:pt x="1530" y="406"/>
                  </a:lnTo>
                  <a:lnTo>
                    <a:pt x="1520" y="434"/>
                  </a:lnTo>
                  <a:lnTo>
                    <a:pt x="1504" y="461"/>
                  </a:lnTo>
                  <a:lnTo>
                    <a:pt x="1484" y="483"/>
                  </a:lnTo>
                  <a:lnTo>
                    <a:pt x="1461" y="502"/>
                  </a:lnTo>
                  <a:lnTo>
                    <a:pt x="1434" y="518"/>
                  </a:lnTo>
                  <a:lnTo>
                    <a:pt x="1405" y="528"/>
                  </a:lnTo>
                  <a:lnTo>
                    <a:pt x="1331" y="552"/>
                  </a:lnTo>
                  <a:lnTo>
                    <a:pt x="1259" y="579"/>
                  </a:lnTo>
                  <a:lnTo>
                    <a:pt x="1188" y="611"/>
                  </a:lnTo>
                  <a:lnTo>
                    <a:pt x="1120" y="646"/>
                  </a:lnTo>
                  <a:lnTo>
                    <a:pt x="1091" y="659"/>
                  </a:lnTo>
                  <a:lnTo>
                    <a:pt x="1063" y="668"/>
                  </a:lnTo>
                  <a:lnTo>
                    <a:pt x="1032" y="670"/>
                  </a:lnTo>
                  <a:lnTo>
                    <a:pt x="1003" y="668"/>
                  </a:lnTo>
                  <a:lnTo>
                    <a:pt x="973" y="661"/>
                  </a:lnTo>
                  <a:lnTo>
                    <a:pt x="945" y="649"/>
                  </a:lnTo>
                  <a:lnTo>
                    <a:pt x="919" y="632"/>
                  </a:lnTo>
                  <a:lnTo>
                    <a:pt x="839" y="572"/>
                  </a:lnTo>
                  <a:lnTo>
                    <a:pt x="760" y="513"/>
                  </a:lnTo>
                  <a:lnTo>
                    <a:pt x="752" y="509"/>
                  </a:lnTo>
                  <a:lnTo>
                    <a:pt x="742" y="509"/>
                  </a:lnTo>
                  <a:lnTo>
                    <a:pt x="735" y="515"/>
                  </a:lnTo>
                  <a:lnTo>
                    <a:pt x="515" y="735"/>
                  </a:lnTo>
                  <a:lnTo>
                    <a:pt x="509" y="742"/>
                  </a:lnTo>
                  <a:lnTo>
                    <a:pt x="509" y="752"/>
                  </a:lnTo>
                  <a:lnTo>
                    <a:pt x="513" y="760"/>
                  </a:lnTo>
                  <a:lnTo>
                    <a:pt x="572" y="839"/>
                  </a:lnTo>
                  <a:lnTo>
                    <a:pt x="632" y="919"/>
                  </a:lnTo>
                  <a:lnTo>
                    <a:pt x="649" y="945"/>
                  </a:lnTo>
                  <a:lnTo>
                    <a:pt x="661" y="973"/>
                  </a:lnTo>
                  <a:lnTo>
                    <a:pt x="668" y="1003"/>
                  </a:lnTo>
                  <a:lnTo>
                    <a:pt x="670" y="1032"/>
                  </a:lnTo>
                  <a:lnTo>
                    <a:pt x="668" y="1063"/>
                  </a:lnTo>
                  <a:lnTo>
                    <a:pt x="659" y="1091"/>
                  </a:lnTo>
                  <a:lnTo>
                    <a:pt x="646" y="1120"/>
                  </a:lnTo>
                  <a:lnTo>
                    <a:pt x="611" y="1188"/>
                  </a:lnTo>
                  <a:lnTo>
                    <a:pt x="579" y="1259"/>
                  </a:lnTo>
                  <a:lnTo>
                    <a:pt x="552" y="1331"/>
                  </a:lnTo>
                  <a:lnTo>
                    <a:pt x="528" y="1405"/>
                  </a:lnTo>
                  <a:lnTo>
                    <a:pt x="518" y="1434"/>
                  </a:lnTo>
                  <a:lnTo>
                    <a:pt x="502" y="1461"/>
                  </a:lnTo>
                  <a:lnTo>
                    <a:pt x="483" y="1484"/>
                  </a:lnTo>
                  <a:lnTo>
                    <a:pt x="461" y="1504"/>
                  </a:lnTo>
                  <a:lnTo>
                    <a:pt x="434" y="1520"/>
                  </a:lnTo>
                  <a:lnTo>
                    <a:pt x="406" y="1530"/>
                  </a:lnTo>
                  <a:lnTo>
                    <a:pt x="375" y="1538"/>
                  </a:lnTo>
                  <a:lnTo>
                    <a:pt x="277" y="1550"/>
                  </a:lnTo>
                  <a:lnTo>
                    <a:pt x="179" y="1565"/>
                  </a:lnTo>
                  <a:lnTo>
                    <a:pt x="171" y="1568"/>
                  </a:lnTo>
                  <a:lnTo>
                    <a:pt x="165" y="1575"/>
                  </a:lnTo>
                  <a:lnTo>
                    <a:pt x="162" y="1585"/>
                  </a:lnTo>
                  <a:lnTo>
                    <a:pt x="162" y="1896"/>
                  </a:lnTo>
                  <a:lnTo>
                    <a:pt x="165" y="1905"/>
                  </a:lnTo>
                  <a:lnTo>
                    <a:pt x="171" y="1912"/>
                  </a:lnTo>
                  <a:lnTo>
                    <a:pt x="179" y="1915"/>
                  </a:lnTo>
                  <a:lnTo>
                    <a:pt x="277" y="1930"/>
                  </a:lnTo>
                  <a:lnTo>
                    <a:pt x="375" y="1942"/>
                  </a:lnTo>
                  <a:lnTo>
                    <a:pt x="406" y="1950"/>
                  </a:lnTo>
                  <a:lnTo>
                    <a:pt x="434" y="1960"/>
                  </a:lnTo>
                  <a:lnTo>
                    <a:pt x="461" y="1976"/>
                  </a:lnTo>
                  <a:lnTo>
                    <a:pt x="483" y="1996"/>
                  </a:lnTo>
                  <a:lnTo>
                    <a:pt x="502" y="2019"/>
                  </a:lnTo>
                  <a:lnTo>
                    <a:pt x="518" y="2046"/>
                  </a:lnTo>
                  <a:lnTo>
                    <a:pt x="528" y="2075"/>
                  </a:lnTo>
                  <a:lnTo>
                    <a:pt x="552" y="2149"/>
                  </a:lnTo>
                  <a:lnTo>
                    <a:pt x="579" y="2221"/>
                  </a:lnTo>
                  <a:lnTo>
                    <a:pt x="611" y="2292"/>
                  </a:lnTo>
                  <a:lnTo>
                    <a:pt x="646" y="2360"/>
                  </a:lnTo>
                  <a:lnTo>
                    <a:pt x="659" y="2389"/>
                  </a:lnTo>
                  <a:lnTo>
                    <a:pt x="668" y="2417"/>
                  </a:lnTo>
                  <a:lnTo>
                    <a:pt x="670" y="2448"/>
                  </a:lnTo>
                  <a:lnTo>
                    <a:pt x="668" y="2477"/>
                  </a:lnTo>
                  <a:lnTo>
                    <a:pt x="661" y="2507"/>
                  </a:lnTo>
                  <a:lnTo>
                    <a:pt x="649" y="2535"/>
                  </a:lnTo>
                  <a:lnTo>
                    <a:pt x="632" y="2561"/>
                  </a:lnTo>
                  <a:lnTo>
                    <a:pt x="572" y="2641"/>
                  </a:lnTo>
                  <a:lnTo>
                    <a:pt x="513" y="2720"/>
                  </a:lnTo>
                  <a:lnTo>
                    <a:pt x="509" y="2728"/>
                  </a:lnTo>
                  <a:lnTo>
                    <a:pt x="509" y="2738"/>
                  </a:lnTo>
                  <a:lnTo>
                    <a:pt x="515" y="2745"/>
                  </a:lnTo>
                  <a:lnTo>
                    <a:pt x="735" y="2965"/>
                  </a:lnTo>
                  <a:lnTo>
                    <a:pt x="742" y="2971"/>
                  </a:lnTo>
                  <a:lnTo>
                    <a:pt x="752" y="2972"/>
                  </a:lnTo>
                  <a:lnTo>
                    <a:pt x="760" y="2967"/>
                  </a:lnTo>
                  <a:lnTo>
                    <a:pt x="839" y="2908"/>
                  </a:lnTo>
                  <a:lnTo>
                    <a:pt x="919" y="2848"/>
                  </a:lnTo>
                  <a:lnTo>
                    <a:pt x="945" y="2831"/>
                  </a:lnTo>
                  <a:lnTo>
                    <a:pt x="972" y="2820"/>
                  </a:lnTo>
                  <a:lnTo>
                    <a:pt x="1001" y="2812"/>
                  </a:lnTo>
                  <a:lnTo>
                    <a:pt x="1030" y="2810"/>
                  </a:lnTo>
                  <a:lnTo>
                    <a:pt x="1061" y="2812"/>
                  </a:lnTo>
                  <a:lnTo>
                    <a:pt x="1091" y="2821"/>
                  </a:lnTo>
                  <a:lnTo>
                    <a:pt x="1120" y="2834"/>
                  </a:lnTo>
                  <a:lnTo>
                    <a:pt x="1188" y="2869"/>
                  </a:lnTo>
                  <a:lnTo>
                    <a:pt x="1259" y="2901"/>
                  </a:lnTo>
                  <a:lnTo>
                    <a:pt x="1331" y="2928"/>
                  </a:lnTo>
                  <a:lnTo>
                    <a:pt x="1405" y="2952"/>
                  </a:lnTo>
                  <a:lnTo>
                    <a:pt x="1434" y="2962"/>
                  </a:lnTo>
                  <a:lnTo>
                    <a:pt x="1461" y="2978"/>
                  </a:lnTo>
                  <a:lnTo>
                    <a:pt x="1484" y="2997"/>
                  </a:lnTo>
                  <a:lnTo>
                    <a:pt x="1504" y="3019"/>
                  </a:lnTo>
                  <a:lnTo>
                    <a:pt x="1520" y="3046"/>
                  </a:lnTo>
                  <a:lnTo>
                    <a:pt x="1530" y="3074"/>
                  </a:lnTo>
                  <a:lnTo>
                    <a:pt x="1538" y="3105"/>
                  </a:lnTo>
                  <a:lnTo>
                    <a:pt x="1550" y="3204"/>
                  </a:lnTo>
                  <a:lnTo>
                    <a:pt x="1565" y="3301"/>
                  </a:lnTo>
                  <a:lnTo>
                    <a:pt x="1568" y="3309"/>
                  </a:lnTo>
                  <a:lnTo>
                    <a:pt x="1575" y="3315"/>
                  </a:lnTo>
                  <a:lnTo>
                    <a:pt x="1584" y="3318"/>
                  </a:lnTo>
                  <a:lnTo>
                    <a:pt x="1896" y="3318"/>
                  </a:lnTo>
                  <a:lnTo>
                    <a:pt x="1905" y="3315"/>
                  </a:lnTo>
                  <a:lnTo>
                    <a:pt x="1912" y="3309"/>
                  </a:lnTo>
                  <a:lnTo>
                    <a:pt x="1915" y="3301"/>
                  </a:lnTo>
                  <a:lnTo>
                    <a:pt x="1930" y="3203"/>
                  </a:lnTo>
                  <a:lnTo>
                    <a:pt x="1942" y="3105"/>
                  </a:lnTo>
                  <a:lnTo>
                    <a:pt x="1950" y="3074"/>
                  </a:lnTo>
                  <a:lnTo>
                    <a:pt x="1960" y="3046"/>
                  </a:lnTo>
                  <a:lnTo>
                    <a:pt x="1976" y="3019"/>
                  </a:lnTo>
                  <a:lnTo>
                    <a:pt x="1996" y="2997"/>
                  </a:lnTo>
                  <a:lnTo>
                    <a:pt x="2019" y="2978"/>
                  </a:lnTo>
                  <a:lnTo>
                    <a:pt x="2046" y="2962"/>
                  </a:lnTo>
                  <a:lnTo>
                    <a:pt x="2075" y="2952"/>
                  </a:lnTo>
                  <a:lnTo>
                    <a:pt x="2149" y="2928"/>
                  </a:lnTo>
                  <a:lnTo>
                    <a:pt x="2221" y="2901"/>
                  </a:lnTo>
                  <a:lnTo>
                    <a:pt x="2292" y="2869"/>
                  </a:lnTo>
                  <a:lnTo>
                    <a:pt x="2360" y="2834"/>
                  </a:lnTo>
                  <a:lnTo>
                    <a:pt x="2389" y="2821"/>
                  </a:lnTo>
                  <a:lnTo>
                    <a:pt x="2417" y="2812"/>
                  </a:lnTo>
                  <a:lnTo>
                    <a:pt x="2448" y="2810"/>
                  </a:lnTo>
                  <a:lnTo>
                    <a:pt x="2477" y="2812"/>
                  </a:lnTo>
                  <a:lnTo>
                    <a:pt x="2507" y="2819"/>
                  </a:lnTo>
                  <a:lnTo>
                    <a:pt x="2535" y="2831"/>
                  </a:lnTo>
                  <a:lnTo>
                    <a:pt x="2561" y="2848"/>
                  </a:lnTo>
                  <a:lnTo>
                    <a:pt x="2641" y="2908"/>
                  </a:lnTo>
                  <a:lnTo>
                    <a:pt x="2720" y="2967"/>
                  </a:lnTo>
                  <a:lnTo>
                    <a:pt x="2728" y="2972"/>
                  </a:lnTo>
                  <a:lnTo>
                    <a:pt x="2738" y="2971"/>
                  </a:lnTo>
                  <a:lnTo>
                    <a:pt x="2745" y="2965"/>
                  </a:lnTo>
                  <a:lnTo>
                    <a:pt x="2965" y="2745"/>
                  </a:lnTo>
                  <a:lnTo>
                    <a:pt x="2971" y="2738"/>
                  </a:lnTo>
                  <a:lnTo>
                    <a:pt x="2971" y="2728"/>
                  </a:lnTo>
                  <a:lnTo>
                    <a:pt x="2967" y="2720"/>
                  </a:lnTo>
                  <a:lnTo>
                    <a:pt x="2908" y="2641"/>
                  </a:lnTo>
                  <a:lnTo>
                    <a:pt x="2848" y="2561"/>
                  </a:lnTo>
                  <a:lnTo>
                    <a:pt x="2831" y="2535"/>
                  </a:lnTo>
                  <a:lnTo>
                    <a:pt x="2819" y="2507"/>
                  </a:lnTo>
                  <a:lnTo>
                    <a:pt x="2812" y="2477"/>
                  </a:lnTo>
                  <a:lnTo>
                    <a:pt x="2810" y="2448"/>
                  </a:lnTo>
                  <a:lnTo>
                    <a:pt x="2812" y="2417"/>
                  </a:lnTo>
                  <a:lnTo>
                    <a:pt x="2821" y="2389"/>
                  </a:lnTo>
                  <a:lnTo>
                    <a:pt x="2834" y="2360"/>
                  </a:lnTo>
                  <a:lnTo>
                    <a:pt x="2869" y="2292"/>
                  </a:lnTo>
                  <a:lnTo>
                    <a:pt x="2901" y="2221"/>
                  </a:lnTo>
                  <a:lnTo>
                    <a:pt x="2928" y="2149"/>
                  </a:lnTo>
                  <a:lnTo>
                    <a:pt x="2952" y="2075"/>
                  </a:lnTo>
                  <a:lnTo>
                    <a:pt x="2962" y="2046"/>
                  </a:lnTo>
                  <a:lnTo>
                    <a:pt x="2978" y="2019"/>
                  </a:lnTo>
                  <a:lnTo>
                    <a:pt x="2997" y="1996"/>
                  </a:lnTo>
                  <a:lnTo>
                    <a:pt x="3019" y="1976"/>
                  </a:lnTo>
                  <a:lnTo>
                    <a:pt x="3046" y="1960"/>
                  </a:lnTo>
                  <a:lnTo>
                    <a:pt x="3074" y="1950"/>
                  </a:lnTo>
                  <a:lnTo>
                    <a:pt x="3105" y="1942"/>
                  </a:lnTo>
                  <a:lnTo>
                    <a:pt x="3203" y="1930"/>
                  </a:lnTo>
                  <a:lnTo>
                    <a:pt x="3301" y="1915"/>
                  </a:lnTo>
                  <a:lnTo>
                    <a:pt x="3309" y="1912"/>
                  </a:lnTo>
                  <a:lnTo>
                    <a:pt x="3315" y="1905"/>
                  </a:lnTo>
                  <a:lnTo>
                    <a:pt x="3318" y="1896"/>
                  </a:lnTo>
                  <a:lnTo>
                    <a:pt x="3318" y="1584"/>
                  </a:lnTo>
                  <a:lnTo>
                    <a:pt x="3315" y="1575"/>
                  </a:lnTo>
                  <a:lnTo>
                    <a:pt x="3309" y="1568"/>
                  </a:lnTo>
                  <a:lnTo>
                    <a:pt x="3301" y="1565"/>
                  </a:lnTo>
                  <a:lnTo>
                    <a:pt x="3203" y="1550"/>
                  </a:lnTo>
                  <a:lnTo>
                    <a:pt x="3105" y="1538"/>
                  </a:lnTo>
                  <a:lnTo>
                    <a:pt x="3074" y="1530"/>
                  </a:lnTo>
                  <a:lnTo>
                    <a:pt x="3046" y="1520"/>
                  </a:lnTo>
                  <a:lnTo>
                    <a:pt x="3019" y="1504"/>
                  </a:lnTo>
                  <a:lnTo>
                    <a:pt x="2997" y="1484"/>
                  </a:lnTo>
                  <a:lnTo>
                    <a:pt x="2978" y="1461"/>
                  </a:lnTo>
                  <a:lnTo>
                    <a:pt x="2962" y="1434"/>
                  </a:lnTo>
                  <a:lnTo>
                    <a:pt x="2952" y="1405"/>
                  </a:lnTo>
                  <a:lnTo>
                    <a:pt x="2928" y="1331"/>
                  </a:lnTo>
                  <a:lnTo>
                    <a:pt x="2901" y="1259"/>
                  </a:lnTo>
                  <a:lnTo>
                    <a:pt x="2869" y="1188"/>
                  </a:lnTo>
                  <a:lnTo>
                    <a:pt x="2834" y="1120"/>
                  </a:lnTo>
                  <a:lnTo>
                    <a:pt x="2821" y="1091"/>
                  </a:lnTo>
                  <a:lnTo>
                    <a:pt x="2812" y="1063"/>
                  </a:lnTo>
                  <a:lnTo>
                    <a:pt x="2810" y="1032"/>
                  </a:lnTo>
                  <a:lnTo>
                    <a:pt x="2812" y="1003"/>
                  </a:lnTo>
                  <a:lnTo>
                    <a:pt x="2819" y="973"/>
                  </a:lnTo>
                  <a:lnTo>
                    <a:pt x="2831" y="945"/>
                  </a:lnTo>
                  <a:lnTo>
                    <a:pt x="2848" y="919"/>
                  </a:lnTo>
                  <a:lnTo>
                    <a:pt x="2908" y="839"/>
                  </a:lnTo>
                  <a:lnTo>
                    <a:pt x="2967" y="760"/>
                  </a:lnTo>
                  <a:lnTo>
                    <a:pt x="2971" y="752"/>
                  </a:lnTo>
                  <a:lnTo>
                    <a:pt x="2971" y="742"/>
                  </a:lnTo>
                  <a:lnTo>
                    <a:pt x="2965" y="735"/>
                  </a:lnTo>
                  <a:lnTo>
                    <a:pt x="2745" y="515"/>
                  </a:lnTo>
                  <a:lnTo>
                    <a:pt x="2738" y="509"/>
                  </a:lnTo>
                  <a:lnTo>
                    <a:pt x="2728" y="509"/>
                  </a:lnTo>
                  <a:lnTo>
                    <a:pt x="2720" y="513"/>
                  </a:lnTo>
                  <a:lnTo>
                    <a:pt x="2641" y="572"/>
                  </a:lnTo>
                  <a:lnTo>
                    <a:pt x="2561" y="632"/>
                  </a:lnTo>
                  <a:lnTo>
                    <a:pt x="2535" y="649"/>
                  </a:lnTo>
                  <a:lnTo>
                    <a:pt x="2507" y="661"/>
                  </a:lnTo>
                  <a:lnTo>
                    <a:pt x="2477" y="668"/>
                  </a:lnTo>
                  <a:lnTo>
                    <a:pt x="2448" y="670"/>
                  </a:lnTo>
                  <a:lnTo>
                    <a:pt x="2417" y="668"/>
                  </a:lnTo>
                  <a:lnTo>
                    <a:pt x="2389" y="659"/>
                  </a:lnTo>
                  <a:lnTo>
                    <a:pt x="2360" y="646"/>
                  </a:lnTo>
                  <a:lnTo>
                    <a:pt x="2292" y="611"/>
                  </a:lnTo>
                  <a:lnTo>
                    <a:pt x="2221" y="579"/>
                  </a:lnTo>
                  <a:lnTo>
                    <a:pt x="2149" y="552"/>
                  </a:lnTo>
                  <a:lnTo>
                    <a:pt x="2075" y="528"/>
                  </a:lnTo>
                  <a:lnTo>
                    <a:pt x="2046" y="518"/>
                  </a:lnTo>
                  <a:lnTo>
                    <a:pt x="2019" y="502"/>
                  </a:lnTo>
                  <a:lnTo>
                    <a:pt x="1996" y="483"/>
                  </a:lnTo>
                  <a:lnTo>
                    <a:pt x="1976" y="461"/>
                  </a:lnTo>
                  <a:lnTo>
                    <a:pt x="1960" y="434"/>
                  </a:lnTo>
                  <a:lnTo>
                    <a:pt x="1950" y="406"/>
                  </a:lnTo>
                  <a:lnTo>
                    <a:pt x="1942" y="375"/>
                  </a:lnTo>
                  <a:lnTo>
                    <a:pt x="1930" y="277"/>
                  </a:lnTo>
                  <a:lnTo>
                    <a:pt x="1915" y="179"/>
                  </a:lnTo>
                  <a:lnTo>
                    <a:pt x="1912" y="171"/>
                  </a:lnTo>
                  <a:lnTo>
                    <a:pt x="1905" y="165"/>
                  </a:lnTo>
                  <a:lnTo>
                    <a:pt x="1896" y="162"/>
                  </a:lnTo>
                  <a:lnTo>
                    <a:pt x="1584" y="162"/>
                  </a:lnTo>
                  <a:close/>
                  <a:moveTo>
                    <a:pt x="1584" y="0"/>
                  </a:moveTo>
                  <a:lnTo>
                    <a:pt x="1896" y="0"/>
                  </a:lnTo>
                  <a:lnTo>
                    <a:pt x="1929" y="3"/>
                  </a:lnTo>
                  <a:lnTo>
                    <a:pt x="1959" y="12"/>
                  </a:lnTo>
                  <a:lnTo>
                    <a:pt x="1989" y="25"/>
                  </a:lnTo>
                  <a:lnTo>
                    <a:pt x="2014" y="44"/>
                  </a:lnTo>
                  <a:lnTo>
                    <a:pt x="2036" y="67"/>
                  </a:lnTo>
                  <a:lnTo>
                    <a:pt x="2055" y="94"/>
                  </a:lnTo>
                  <a:lnTo>
                    <a:pt x="2068" y="123"/>
                  </a:lnTo>
                  <a:lnTo>
                    <a:pt x="2076" y="155"/>
                  </a:lnTo>
                  <a:lnTo>
                    <a:pt x="2090" y="254"/>
                  </a:lnTo>
                  <a:lnTo>
                    <a:pt x="2104" y="354"/>
                  </a:lnTo>
                  <a:lnTo>
                    <a:pt x="2105" y="360"/>
                  </a:lnTo>
                  <a:lnTo>
                    <a:pt x="2107" y="364"/>
                  </a:lnTo>
                  <a:lnTo>
                    <a:pt x="2110" y="367"/>
                  </a:lnTo>
                  <a:lnTo>
                    <a:pt x="2113" y="370"/>
                  </a:lnTo>
                  <a:lnTo>
                    <a:pt x="2118" y="371"/>
                  </a:lnTo>
                  <a:lnTo>
                    <a:pt x="2202" y="398"/>
                  </a:lnTo>
                  <a:lnTo>
                    <a:pt x="2283" y="428"/>
                  </a:lnTo>
                  <a:lnTo>
                    <a:pt x="2363" y="464"/>
                  </a:lnTo>
                  <a:lnTo>
                    <a:pt x="2440" y="505"/>
                  </a:lnTo>
                  <a:lnTo>
                    <a:pt x="2448" y="507"/>
                  </a:lnTo>
                  <a:lnTo>
                    <a:pt x="2455" y="507"/>
                  </a:lnTo>
                  <a:lnTo>
                    <a:pt x="2462" y="503"/>
                  </a:lnTo>
                  <a:lnTo>
                    <a:pt x="2543" y="442"/>
                  </a:lnTo>
                  <a:lnTo>
                    <a:pt x="2623" y="382"/>
                  </a:lnTo>
                  <a:lnTo>
                    <a:pt x="2648" y="366"/>
                  </a:lnTo>
                  <a:lnTo>
                    <a:pt x="2674" y="355"/>
                  </a:lnTo>
                  <a:lnTo>
                    <a:pt x="2703" y="349"/>
                  </a:lnTo>
                  <a:lnTo>
                    <a:pt x="2730" y="347"/>
                  </a:lnTo>
                  <a:lnTo>
                    <a:pt x="2759" y="349"/>
                  </a:lnTo>
                  <a:lnTo>
                    <a:pt x="2787" y="355"/>
                  </a:lnTo>
                  <a:lnTo>
                    <a:pt x="2814" y="366"/>
                  </a:lnTo>
                  <a:lnTo>
                    <a:pt x="2838" y="381"/>
                  </a:lnTo>
                  <a:lnTo>
                    <a:pt x="2860" y="400"/>
                  </a:lnTo>
                  <a:lnTo>
                    <a:pt x="3080" y="620"/>
                  </a:lnTo>
                  <a:lnTo>
                    <a:pt x="3099" y="642"/>
                  </a:lnTo>
                  <a:lnTo>
                    <a:pt x="3114" y="666"/>
                  </a:lnTo>
                  <a:lnTo>
                    <a:pt x="3125" y="693"/>
                  </a:lnTo>
                  <a:lnTo>
                    <a:pt x="3131" y="721"/>
                  </a:lnTo>
                  <a:lnTo>
                    <a:pt x="3133" y="750"/>
                  </a:lnTo>
                  <a:lnTo>
                    <a:pt x="3131" y="777"/>
                  </a:lnTo>
                  <a:lnTo>
                    <a:pt x="3125" y="806"/>
                  </a:lnTo>
                  <a:lnTo>
                    <a:pt x="3114" y="832"/>
                  </a:lnTo>
                  <a:lnTo>
                    <a:pt x="3098" y="857"/>
                  </a:lnTo>
                  <a:lnTo>
                    <a:pt x="3038" y="937"/>
                  </a:lnTo>
                  <a:lnTo>
                    <a:pt x="2977" y="1018"/>
                  </a:lnTo>
                  <a:lnTo>
                    <a:pt x="2973" y="1025"/>
                  </a:lnTo>
                  <a:lnTo>
                    <a:pt x="2973" y="1032"/>
                  </a:lnTo>
                  <a:lnTo>
                    <a:pt x="2975" y="1040"/>
                  </a:lnTo>
                  <a:lnTo>
                    <a:pt x="3016" y="1117"/>
                  </a:lnTo>
                  <a:lnTo>
                    <a:pt x="3052" y="1197"/>
                  </a:lnTo>
                  <a:lnTo>
                    <a:pt x="3082" y="1278"/>
                  </a:lnTo>
                  <a:lnTo>
                    <a:pt x="3109" y="1362"/>
                  </a:lnTo>
                  <a:lnTo>
                    <a:pt x="3110" y="1367"/>
                  </a:lnTo>
                  <a:lnTo>
                    <a:pt x="3113" y="1370"/>
                  </a:lnTo>
                  <a:lnTo>
                    <a:pt x="3116" y="1373"/>
                  </a:lnTo>
                  <a:lnTo>
                    <a:pt x="3120" y="1375"/>
                  </a:lnTo>
                  <a:lnTo>
                    <a:pt x="3126" y="1376"/>
                  </a:lnTo>
                  <a:lnTo>
                    <a:pt x="3226" y="1390"/>
                  </a:lnTo>
                  <a:lnTo>
                    <a:pt x="3325" y="1404"/>
                  </a:lnTo>
                  <a:lnTo>
                    <a:pt x="3357" y="1412"/>
                  </a:lnTo>
                  <a:lnTo>
                    <a:pt x="3386" y="1425"/>
                  </a:lnTo>
                  <a:lnTo>
                    <a:pt x="3413" y="1444"/>
                  </a:lnTo>
                  <a:lnTo>
                    <a:pt x="3436" y="1466"/>
                  </a:lnTo>
                  <a:lnTo>
                    <a:pt x="3455" y="1491"/>
                  </a:lnTo>
                  <a:lnTo>
                    <a:pt x="3468" y="1521"/>
                  </a:lnTo>
                  <a:lnTo>
                    <a:pt x="3477" y="1551"/>
                  </a:lnTo>
                  <a:lnTo>
                    <a:pt x="3480" y="1584"/>
                  </a:lnTo>
                  <a:lnTo>
                    <a:pt x="3480" y="1896"/>
                  </a:lnTo>
                  <a:lnTo>
                    <a:pt x="3477" y="1929"/>
                  </a:lnTo>
                  <a:lnTo>
                    <a:pt x="3468" y="1959"/>
                  </a:lnTo>
                  <a:lnTo>
                    <a:pt x="3455" y="1989"/>
                  </a:lnTo>
                  <a:lnTo>
                    <a:pt x="3436" y="2014"/>
                  </a:lnTo>
                  <a:lnTo>
                    <a:pt x="3413" y="2036"/>
                  </a:lnTo>
                  <a:lnTo>
                    <a:pt x="3386" y="2055"/>
                  </a:lnTo>
                  <a:lnTo>
                    <a:pt x="3357" y="2068"/>
                  </a:lnTo>
                  <a:lnTo>
                    <a:pt x="3325" y="2076"/>
                  </a:lnTo>
                  <a:lnTo>
                    <a:pt x="3226" y="2090"/>
                  </a:lnTo>
                  <a:lnTo>
                    <a:pt x="3126" y="2104"/>
                  </a:lnTo>
                  <a:lnTo>
                    <a:pt x="3120" y="2105"/>
                  </a:lnTo>
                  <a:lnTo>
                    <a:pt x="3116" y="2107"/>
                  </a:lnTo>
                  <a:lnTo>
                    <a:pt x="3113" y="2110"/>
                  </a:lnTo>
                  <a:lnTo>
                    <a:pt x="3110" y="2113"/>
                  </a:lnTo>
                  <a:lnTo>
                    <a:pt x="3109" y="2118"/>
                  </a:lnTo>
                  <a:lnTo>
                    <a:pt x="3082" y="2202"/>
                  </a:lnTo>
                  <a:lnTo>
                    <a:pt x="3052" y="2283"/>
                  </a:lnTo>
                  <a:lnTo>
                    <a:pt x="3016" y="2363"/>
                  </a:lnTo>
                  <a:lnTo>
                    <a:pt x="2975" y="2440"/>
                  </a:lnTo>
                  <a:lnTo>
                    <a:pt x="2973" y="2448"/>
                  </a:lnTo>
                  <a:lnTo>
                    <a:pt x="2973" y="2455"/>
                  </a:lnTo>
                  <a:lnTo>
                    <a:pt x="2977" y="2462"/>
                  </a:lnTo>
                  <a:lnTo>
                    <a:pt x="3038" y="2543"/>
                  </a:lnTo>
                  <a:lnTo>
                    <a:pt x="3098" y="2623"/>
                  </a:lnTo>
                  <a:lnTo>
                    <a:pt x="3114" y="2648"/>
                  </a:lnTo>
                  <a:lnTo>
                    <a:pt x="3125" y="2674"/>
                  </a:lnTo>
                  <a:lnTo>
                    <a:pt x="3131" y="2703"/>
                  </a:lnTo>
                  <a:lnTo>
                    <a:pt x="3133" y="2730"/>
                  </a:lnTo>
                  <a:lnTo>
                    <a:pt x="3131" y="2759"/>
                  </a:lnTo>
                  <a:lnTo>
                    <a:pt x="3125" y="2786"/>
                  </a:lnTo>
                  <a:lnTo>
                    <a:pt x="3114" y="2814"/>
                  </a:lnTo>
                  <a:lnTo>
                    <a:pt x="3099" y="2838"/>
                  </a:lnTo>
                  <a:lnTo>
                    <a:pt x="3080" y="2860"/>
                  </a:lnTo>
                  <a:lnTo>
                    <a:pt x="2860" y="3080"/>
                  </a:lnTo>
                  <a:lnTo>
                    <a:pt x="2838" y="3099"/>
                  </a:lnTo>
                  <a:lnTo>
                    <a:pt x="2814" y="3114"/>
                  </a:lnTo>
                  <a:lnTo>
                    <a:pt x="2786" y="3125"/>
                  </a:lnTo>
                  <a:lnTo>
                    <a:pt x="2759" y="3131"/>
                  </a:lnTo>
                  <a:lnTo>
                    <a:pt x="2730" y="3133"/>
                  </a:lnTo>
                  <a:lnTo>
                    <a:pt x="2703" y="3131"/>
                  </a:lnTo>
                  <a:lnTo>
                    <a:pt x="2674" y="3125"/>
                  </a:lnTo>
                  <a:lnTo>
                    <a:pt x="2648" y="3114"/>
                  </a:lnTo>
                  <a:lnTo>
                    <a:pt x="2623" y="3098"/>
                  </a:lnTo>
                  <a:lnTo>
                    <a:pt x="2543" y="3038"/>
                  </a:lnTo>
                  <a:lnTo>
                    <a:pt x="2462" y="2977"/>
                  </a:lnTo>
                  <a:lnTo>
                    <a:pt x="2455" y="2973"/>
                  </a:lnTo>
                  <a:lnTo>
                    <a:pt x="2448" y="2973"/>
                  </a:lnTo>
                  <a:lnTo>
                    <a:pt x="2440" y="2975"/>
                  </a:lnTo>
                  <a:lnTo>
                    <a:pt x="2363" y="3016"/>
                  </a:lnTo>
                  <a:lnTo>
                    <a:pt x="2283" y="3052"/>
                  </a:lnTo>
                  <a:lnTo>
                    <a:pt x="2202" y="3082"/>
                  </a:lnTo>
                  <a:lnTo>
                    <a:pt x="2118" y="3109"/>
                  </a:lnTo>
                  <a:lnTo>
                    <a:pt x="2113" y="3110"/>
                  </a:lnTo>
                  <a:lnTo>
                    <a:pt x="2110" y="3113"/>
                  </a:lnTo>
                  <a:lnTo>
                    <a:pt x="2107" y="3116"/>
                  </a:lnTo>
                  <a:lnTo>
                    <a:pt x="2105" y="3120"/>
                  </a:lnTo>
                  <a:lnTo>
                    <a:pt x="2104" y="3126"/>
                  </a:lnTo>
                  <a:lnTo>
                    <a:pt x="2090" y="3226"/>
                  </a:lnTo>
                  <a:lnTo>
                    <a:pt x="2076" y="3325"/>
                  </a:lnTo>
                  <a:lnTo>
                    <a:pt x="2068" y="3357"/>
                  </a:lnTo>
                  <a:lnTo>
                    <a:pt x="2055" y="3386"/>
                  </a:lnTo>
                  <a:lnTo>
                    <a:pt x="2036" y="3413"/>
                  </a:lnTo>
                  <a:lnTo>
                    <a:pt x="2014" y="3436"/>
                  </a:lnTo>
                  <a:lnTo>
                    <a:pt x="1989" y="3455"/>
                  </a:lnTo>
                  <a:lnTo>
                    <a:pt x="1959" y="3468"/>
                  </a:lnTo>
                  <a:lnTo>
                    <a:pt x="1929" y="3477"/>
                  </a:lnTo>
                  <a:lnTo>
                    <a:pt x="1896" y="3480"/>
                  </a:lnTo>
                  <a:lnTo>
                    <a:pt x="1584" y="3480"/>
                  </a:lnTo>
                  <a:lnTo>
                    <a:pt x="1551" y="3477"/>
                  </a:lnTo>
                  <a:lnTo>
                    <a:pt x="1521" y="3468"/>
                  </a:lnTo>
                  <a:lnTo>
                    <a:pt x="1491" y="3455"/>
                  </a:lnTo>
                  <a:lnTo>
                    <a:pt x="1466" y="3436"/>
                  </a:lnTo>
                  <a:lnTo>
                    <a:pt x="1444" y="3413"/>
                  </a:lnTo>
                  <a:lnTo>
                    <a:pt x="1425" y="3386"/>
                  </a:lnTo>
                  <a:lnTo>
                    <a:pt x="1412" y="3357"/>
                  </a:lnTo>
                  <a:lnTo>
                    <a:pt x="1404" y="3325"/>
                  </a:lnTo>
                  <a:lnTo>
                    <a:pt x="1390" y="3226"/>
                  </a:lnTo>
                  <a:lnTo>
                    <a:pt x="1376" y="3126"/>
                  </a:lnTo>
                  <a:lnTo>
                    <a:pt x="1375" y="3120"/>
                  </a:lnTo>
                  <a:lnTo>
                    <a:pt x="1373" y="3116"/>
                  </a:lnTo>
                  <a:lnTo>
                    <a:pt x="1370" y="3113"/>
                  </a:lnTo>
                  <a:lnTo>
                    <a:pt x="1367" y="3110"/>
                  </a:lnTo>
                  <a:lnTo>
                    <a:pt x="1362" y="3109"/>
                  </a:lnTo>
                  <a:lnTo>
                    <a:pt x="1278" y="3082"/>
                  </a:lnTo>
                  <a:lnTo>
                    <a:pt x="1197" y="3052"/>
                  </a:lnTo>
                  <a:lnTo>
                    <a:pt x="1117" y="3016"/>
                  </a:lnTo>
                  <a:lnTo>
                    <a:pt x="1040" y="2975"/>
                  </a:lnTo>
                  <a:lnTo>
                    <a:pt x="1032" y="2973"/>
                  </a:lnTo>
                  <a:lnTo>
                    <a:pt x="1025" y="2973"/>
                  </a:lnTo>
                  <a:lnTo>
                    <a:pt x="1018" y="2977"/>
                  </a:lnTo>
                  <a:lnTo>
                    <a:pt x="937" y="3038"/>
                  </a:lnTo>
                  <a:lnTo>
                    <a:pt x="857" y="3098"/>
                  </a:lnTo>
                  <a:lnTo>
                    <a:pt x="832" y="3114"/>
                  </a:lnTo>
                  <a:lnTo>
                    <a:pt x="806" y="3125"/>
                  </a:lnTo>
                  <a:lnTo>
                    <a:pt x="777" y="3131"/>
                  </a:lnTo>
                  <a:lnTo>
                    <a:pt x="750" y="3134"/>
                  </a:lnTo>
                  <a:lnTo>
                    <a:pt x="721" y="3131"/>
                  </a:lnTo>
                  <a:lnTo>
                    <a:pt x="693" y="3125"/>
                  </a:lnTo>
                  <a:lnTo>
                    <a:pt x="666" y="3114"/>
                  </a:lnTo>
                  <a:lnTo>
                    <a:pt x="642" y="3099"/>
                  </a:lnTo>
                  <a:lnTo>
                    <a:pt x="620" y="3080"/>
                  </a:lnTo>
                  <a:lnTo>
                    <a:pt x="400" y="2860"/>
                  </a:lnTo>
                  <a:lnTo>
                    <a:pt x="381" y="2838"/>
                  </a:lnTo>
                  <a:lnTo>
                    <a:pt x="366" y="2814"/>
                  </a:lnTo>
                  <a:lnTo>
                    <a:pt x="355" y="2787"/>
                  </a:lnTo>
                  <a:lnTo>
                    <a:pt x="349" y="2759"/>
                  </a:lnTo>
                  <a:lnTo>
                    <a:pt x="346" y="2730"/>
                  </a:lnTo>
                  <a:lnTo>
                    <a:pt x="349" y="2703"/>
                  </a:lnTo>
                  <a:lnTo>
                    <a:pt x="355" y="2674"/>
                  </a:lnTo>
                  <a:lnTo>
                    <a:pt x="366" y="2648"/>
                  </a:lnTo>
                  <a:lnTo>
                    <a:pt x="382" y="2623"/>
                  </a:lnTo>
                  <a:lnTo>
                    <a:pt x="442" y="2543"/>
                  </a:lnTo>
                  <a:lnTo>
                    <a:pt x="503" y="2462"/>
                  </a:lnTo>
                  <a:lnTo>
                    <a:pt x="507" y="2455"/>
                  </a:lnTo>
                  <a:lnTo>
                    <a:pt x="507" y="2448"/>
                  </a:lnTo>
                  <a:lnTo>
                    <a:pt x="505" y="2440"/>
                  </a:lnTo>
                  <a:lnTo>
                    <a:pt x="464" y="2363"/>
                  </a:lnTo>
                  <a:lnTo>
                    <a:pt x="428" y="2283"/>
                  </a:lnTo>
                  <a:lnTo>
                    <a:pt x="398" y="2202"/>
                  </a:lnTo>
                  <a:lnTo>
                    <a:pt x="371" y="2118"/>
                  </a:lnTo>
                  <a:lnTo>
                    <a:pt x="370" y="2113"/>
                  </a:lnTo>
                  <a:lnTo>
                    <a:pt x="367" y="2110"/>
                  </a:lnTo>
                  <a:lnTo>
                    <a:pt x="364" y="2107"/>
                  </a:lnTo>
                  <a:lnTo>
                    <a:pt x="360" y="2105"/>
                  </a:lnTo>
                  <a:lnTo>
                    <a:pt x="354" y="2104"/>
                  </a:lnTo>
                  <a:lnTo>
                    <a:pt x="254" y="2090"/>
                  </a:lnTo>
                  <a:lnTo>
                    <a:pt x="155" y="2076"/>
                  </a:lnTo>
                  <a:lnTo>
                    <a:pt x="123" y="2068"/>
                  </a:lnTo>
                  <a:lnTo>
                    <a:pt x="94" y="2055"/>
                  </a:lnTo>
                  <a:lnTo>
                    <a:pt x="67" y="2036"/>
                  </a:lnTo>
                  <a:lnTo>
                    <a:pt x="44" y="2014"/>
                  </a:lnTo>
                  <a:lnTo>
                    <a:pt x="25" y="1989"/>
                  </a:lnTo>
                  <a:lnTo>
                    <a:pt x="12" y="1959"/>
                  </a:lnTo>
                  <a:lnTo>
                    <a:pt x="3" y="1929"/>
                  </a:lnTo>
                  <a:lnTo>
                    <a:pt x="0" y="1896"/>
                  </a:lnTo>
                  <a:lnTo>
                    <a:pt x="0" y="1584"/>
                  </a:lnTo>
                  <a:lnTo>
                    <a:pt x="3" y="1551"/>
                  </a:lnTo>
                  <a:lnTo>
                    <a:pt x="12" y="1521"/>
                  </a:lnTo>
                  <a:lnTo>
                    <a:pt x="25" y="1491"/>
                  </a:lnTo>
                  <a:lnTo>
                    <a:pt x="44" y="1466"/>
                  </a:lnTo>
                  <a:lnTo>
                    <a:pt x="67" y="1444"/>
                  </a:lnTo>
                  <a:lnTo>
                    <a:pt x="94" y="1425"/>
                  </a:lnTo>
                  <a:lnTo>
                    <a:pt x="123" y="1412"/>
                  </a:lnTo>
                  <a:lnTo>
                    <a:pt x="155" y="1404"/>
                  </a:lnTo>
                  <a:lnTo>
                    <a:pt x="254" y="1390"/>
                  </a:lnTo>
                  <a:lnTo>
                    <a:pt x="354" y="1376"/>
                  </a:lnTo>
                  <a:lnTo>
                    <a:pt x="360" y="1375"/>
                  </a:lnTo>
                  <a:lnTo>
                    <a:pt x="364" y="1373"/>
                  </a:lnTo>
                  <a:lnTo>
                    <a:pt x="367" y="1370"/>
                  </a:lnTo>
                  <a:lnTo>
                    <a:pt x="370" y="1367"/>
                  </a:lnTo>
                  <a:lnTo>
                    <a:pt x="371" y="1362"/>
                  </a:lnTo>
                  <a:lnTo>
                    <a:pt x="398" y="1278"/>
                  </a:lnTo>
                  <a:lnTo>
                    <a:pt x="428" y="1197"/>
                  </a:lnTo>
                  <a:lnTo>
                    <a:pt x="464" y="1117"/>
                  </a:lnTo>
                  <a:lnTo>
                    <a:pt x="505" y="1040"/>
                  </a:lnTo>
                  <a:lnTo>
                    <a:pt x="507" y="1032"/>
                  </a:lnTo>
                  <a:lnTo>
                    <a:pt x="507" y="1025"/>
                  </a:lnTo>
                  <a:lnTo>
                    <a:pt x="503" y="1018"/>
                  </a:lnTo>
                  <a:lnTo>
                    <a:pt x="442" y="937"/>
                  </a:lnTo>
                  <a:lnTo>
                    <a:pt x="382" y="857"/>
                  </a:lnTo>
                  <a:lnTo>
                    <a:pt x="366" y="832"/>
                  </a:lnTo>
                  <a:lnTo>
                    <a:pt x="355" y="806"/>
                  </a:lnTo>
                  <a:lnTo>
                    <a:pt x="349" y="777"/>
                  </a:lnTo>
                  <a:lnTo>
                    <a:pt x="346" y="750"/>
                  </a:lnTo>
                  <a:lnTo>
                    <a:pt x="349" y="721"/>
                  </a:lnTo>
                  <a:lnTo>
                    <a:pt x="355" y="694"/>
                  </a:lnTo>
                  <a:lnTo>
                    <a:pt x="366" y="666"/>
                  </a:lnTo>
                  <a:lnTo>
                    <a:pt x="381" y="642"/>
                  </a:lnTo>
                  <a:lnTo>
                    <a:pt x="400" y="620"/>
                  </a:lnTo>
                  <a:lnTo>
                    <a:pt x="620" y="400"/>
                  </a:lnTo>
                  <a:lnTo>
                    <a:pt x="642" y="381"/>
                  </a:lnTo>
                  <a:lnTo>
                    <a:pt x="666" y="366"/>
                  </a:lnTo>
                  <a:lnTo>
                    <a:pt x="693" y="355"/>
                  </a:lnTo>
                  <a:lnTo>
                    <a:pt x="721" y="349"/>
                  </a:lnTo>
                  <a:lnTo>
                    <a:pt x="750" y="347"/>
                  </a:lnTo>
                  <a:lnTo>
                    <a:pt x="777" y="349"/>
                  </a:lnTo>
                  <a:lnTo>
                    <a:pt x="806" y="355"/>
                  </a:lnTo>
                  <a:lnTo>
                    <a:pt x="832" y="366"/>
                  </a:lnTo>
                  <a:lnTo>
                    <a:pt x="857" y="382"/>
                  </a:lnTo>
                  <a:lnTo>
                    <a:pt x="937" y="442"/>
                  </a:lnTo>
                  <a:lnTo>
                    <a:pt x="1018" y="503"/>
                  </a:lnTo>
                  <a:lnTo>
                    <a:pt x="1025" y="507"/>
                  </a:lnTo>
                  <a:lnTo>
                    <a:pt x="1032" y="507"/>
                  </a:lnTo>
                  <a:lnTo>
                    <a:pt x="1040" y="505"/>
                  </a:lnTo>
                  <a:lnTo>
                    <a:pt x="1117" y="464"/>
                  </a:lnTo>
                  <a:lnTo>
                    <a:pt x="1197" y="428"/>
                  </a:lnTo>
                  <a:lnTo>
                    <a:pt x="1278" y="398"/>
                  </a:lnTo>
                  <a:lnTo>
                    <a:pt x="1362" y="371"/>
                  </a:lnTo>
                  <a:lnTo>
                    <a:pt x="1367" y="370"/>
                  </a:lnTo>
                  <a:lnTo>
                    <a:pt x="1370" y="367"/>
                  </a:lnTo>
                  <a:lnTo>
                    <a:pt x="1373" y="364"/>
                  </a:lnTo>
                  <a:lnTo>
                    <a:pt x="1375" y="360"/>
                  </a:lnTo>
                  <a:lnTo>
                    <a:pt x="1376" y="354"/>
                  </a:lnTo>
                  <a:lnTo>
                    <a:pt x="1390" y="254"/>
                  </a:lnTo>
                  <a:lnTo>
                    <a:pt x="1404" y="155"/>
                  </a:lnTo>
                  <a:lnTo>
                    <a:pt x="1412" y="123"/>
                  </a:lnTo>
                  <a:lnTo>
                    <a:pt x="1425" y="94"/>
                  </a:lnTo>
                  <a:lnTo>
                    <a:pt x="1444" y="67"/>
                  </a:lnTo>
                  <a:lnTo>
                    <a:pt x="1466" y="44"/>
                  </a:lnTo>
                  <a:lnTo>
                    <a:pt x="1491" y="25"/>
                  </a:lnTo>
                  <a:lnTo>
                    <a:pt x="1521" y="12"/>
                  </a:lnTo>
                  <a:lnTo>
                    <a:pt x="1551" y="3"/>
                  </a:lnTo>
                  <a:lnTo>
                    <a:pt x="15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3">
              <a:extLst>
                <a:ext uri="{FF2B5EF4-FFF2-40B4-BE49-F238E27FC236}">
                  <a16:creationId xmlns:a16="http://schemas.microsoft.com/office/drawing/2014/main" id="{8935F34C-0659-43D0-8DB1-3AFDEE212E33}"/>
                </a:ext>
              </a:extLst>
            </p:cNvPr>
            <p:cNvSpPr>
              <a:spLocks noEditPoints="1"/>
            </p:cNvSpPr>
            <p:nvPr/>
          </p:nvSpPr>
          <p:spPr bwMode="auto">
            <a:xfrm>
              <a:off x="-847725" y="2957513"/>
              <a:ext cx="600075" cy="600075"/>
            </a:xfrm>
            <a:custGeom>
              <a:avLst/>
              <a:gdLst>
                <a:gd name="T0" fmla="*/ 636 w 1510"/>
                <a:gd name="T1" fmla="*/ 174 h 1510"/>
                <a:gd name="T2" fmla="*/ 472 w 1510"/>
                <a:gd name="T3" fmla="*/ 234 h 1510"/>
                <a:gd name="T4" fmla="*/ 336 w 1510"/>
                <a:gd name="T5" fmla="*/ 336 h 1510"/>
                <a:gd name="T6" fmla="*/ 234 w 1510"/>
                <a:gd name="T7" fmla="*/ 472 h 1510"/>
                <a:gd name="T8" fmla="*/ 174 w 1510"/>
                <a:gd name="T9" fmla="*/ 636 h 1510"/>
                <a:gd name="T10" fmla="*/ 166 w 1510"/>
                <a:gd name="T11" fmla="*/ 815 h 1510"/>
                <a:gd name="T12" fmla="*/ 209 w 1510"/>
                <a:gd name="T13" fmla="*/ 986 h 1510"/>
                <a:gd name="T14" fmla="*/ 297 w 1510"/>
                <a:gd name="T15" fmla="*/ 1131 h 1510"/>
                <a:gd name="T16" fmla="*/ 424 w 1510"/>
                <a:gd name="T17" fmla="*/ 1246 h 1510"/>
                <a:gd name="T18" fmla="*/ 579 w 1510"/>
                <a:gd name="T19" fmla="*/ 1321 h 1510"/>
                <a:gd name="T20" fmla="*/ 755 w 1510"/>
                <a:gd name="T21" fmla="*/ 1348 h 1510"/>
                <a:gd name="T22" fmla="*/ 931 w 1510"/>
                <a:gd name="T23" fmla="*/ 1321 h 1510"/>
                <a:gd name="T24" fmla="*/ 1086 w 1510"/>
                <a:gd name="T25" fmla="*/ 1246 h 1510"/>
                <a:gd name="T26" fmla="*/ 1213 w 1510"/>
                <a:gd name="T27" fmla="*/ 1131 h 1510"/>
                <a:gd name="T28" fmla="*/ 1301 w 1510"/>
                <a:gd name="T29" fmla="*/ 986 h 1510"/>
                <a:gd name="T30" fmla="*/ 1344 w 1510"/>
                <a:gd name="T31" fmla="*/ 815 h 1510"/>
                <a:gd name="T32" fmla="*/ 1336 w 1510"/>
                <a:gd name="T33" fmla="*/ 636 h 1510"/>
                <a:gd name="T34" fmla="*/ 1276 w 1510"/>
                <a:gd name="T35" fmla="*/ 472 h 1510"/>
                <a:gd name="T36" fmla="*/ 1174 w 1510"/>
                <a:gd name="T37" fmla="*/ 336 h 1510"/>
                <a:gd name="T38" fmla="*/ 1038 w 1510"/>
                <a:gd name="T39" fmla="*/ 234 h 1510"/>
                <a:gd name="T40" fmla="*/ 874 w 1510"/>
                <a:gd name="T41" fmla="*/ 174 h 1510"/>
                <a:gd name="T42" fmla="*/ 755 w 1510"/>
                <a:gd name="T43" fmla="*/ 0 h 1510"/>
                <a:gd name="T44" fmla="*/ 955 w 1510"/>
                <a:gd name="T45" fmla="*/ 26 h 1510"/>
                <a:gd name="T46" fmla="*/ 1136 w 1510"/>
                <a:gd name="T47" fmla="*/ 103 h 1510"/>
                <a:gd name="T48" fmla="*/ 1289 w 1510"/>
                <a:gd name="T49" fmla="*/ 221 h 1510"/>
                <a:gd name="T50" fmla="*/ 1407 w 1510"/>
                <a:gd name="T51" fmla="*/ 374 h 1510"/>
                <a:gd name="T52" fmla="*/ 1484 w 1510"/>
                <a:gd name="T53" fmla="*/ 555 h 1510"/>
                <a:gd name="T54" fmla="*/ 1510 w 1510"/>
                <a:gd name="T55" fmla="*/ 755 h 1510"/>
                <a:gd name="T56" fmla="*/ 1484 w 1510"/>
                <a:gd name="T57" fmla="*/ 955 h 1510"/>
                <a:gd name="T58" fmla="*/ 1407 w 1510"/>
                <a:gd name="T59" fmla="*/ 1136 h 1510"/>
                <a:gd name="T60" fmla="*/ 1289 w 1510"/>
                <a:gd name="T61" fmla="*/ 1289 h 1510"/>
                <a:gd name="T62" fmla="*/ 1136 w 1510"/>
                <a:gd name="T63" fmla="*/ 1407 h 1510"/>
                <a:gd name="T64" fmla="*/ 955 w 1510"/>
                <a:gd name="T65" fmla="*/ 1484 h 1510"/>
                <a:gd name="T66" fmla="*/ 755 w 1510"/>
                <a:gd name="T67" fmla="*/ 1510 h 1510"/>
                <a:gd name="T68" fmla="*/ 555 w 1510"/>
                <a:gd name="T69" fmla="*/ 1484 h 1510"/>
                <a:gd name="T70" fmla="*/ 374 w 1510"/>
                <a:gd name="T71" fmla="*/ 1407 h 1510"/>
                <a:gd name="T72" fmla="*/ 221 w 1510"/>
                <a:gd name="T73" fmla="*/ 1289 h 1510"/>
                <a:gd name="T74" fmla="*/ 103 w 1510"/>
                <a:gd name="T75" fmla="*/ 1136 h 1510"/>
                <a:gd name="T76" fmla="*/ 26 w 1510"/>
                <a:gd name="T77" fmla="*/ 955 h 1510"/>
                <a:gd name="T78" fmla="*/ 0 w 1510"/>
                <a:gd name="T79" fmla="*/ 755 h 1510"/>
                <a:gd name="T80" fmla="*/ 26 w 1510"/>
                <a:gd name="T81" fmla="*/ 555 h 1510"/>
                <a:gd name="T82" fmla="*/ 103 w 1510"/>
                <a:gd name="T83" fmla="*/ 374 h 1510"/>
                <a:gd name="T84" fmla="*/ 221 w 1510"/>
                <a:gd name="T85" fmla="*/ 221 h 1510"/>
                <a:gd name="T86" fmla="*/ 374 w 1510"/>
                <a:gd name="T87" fmla="*/ 103 h 1510"/>
                <a:gd name="T88" fmla="*/ 555 w 1510"/>
                <a:gd name="T89" fmla="*/ 26 h 1510"/>
                <a:gd name="T90" fmla="*/ 755 w 1510"/>
                <a:gd name="T91"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0" h="1510">
                  <a:moveTo>
                    <a:pt x="755" y="162"/>
                  </a:moveTo>
                  <a:lnTo>
                    <a:pt x="695" y="166"/>
                  </a:lnTo>
                  <a:lnTo>
                    <a:pt x="636" y="174"/>
                  </a:lnTo>
                  <a:lnTo>
                    <a:pt x="579" y="189"/>
                  </a:lnTo>
                  <a:lnTo>
                    <a:pt x="524" y="209"/>
                  </a:lnTo>
                  <a:lnTo>
                    <a:pt x="472" y="234"/>
                  </a:lnTo>
                  <a:lnTo>
                    <a:pt x="424" y="264"/>
                  </a:lnTo>
                  <a:lnTo>
                    <a:pt x="379" y="297"/>
                  </a:lnTo>
                  <a:lnTo>
                    <a:pt x="336" y="336"/>
                  </a:lnTo>
                  <a:lnTo>
                    <a:pt x="297" y="379"/>
                  </a:lnTo>
                  <a:lnTo>
                    <a:pt x="264" y="424"/>
                  </a:lnTo>
                  <a:lnTo>
                    <a:pt x="234" y="472"/>
                  </a:lnTo>
                  <a:lnTo>
                    <a:pt x="209" y="524"/>
                  </a:lnTo>
                  <a:lnTo>
                    <a:pt x="189" y="579"/>
                  </a:lnTo>
                  <a:lnTo>
                    <a:pt x="174" y="636"/>
                  </a:lnTo>
                  <a:lnTo>
                    <a:pt x="166" y="695"/>
                  </a:lnTo>
                  <a:lnTo>
                    <a:pt x="162" y="755"/>
                  </a:lnTo>
                  <a:lnTo>
                    <a:pt x="166" y="815"/>
                  </a:lnTo>
                  <a:lnTo>
                    <a:pt x="174" y="874"/>
                  </a:lnTo>
                  <a:lnTo>
                    <a:pt x="189" y="931"/>
                  </a:lnTo>
                  <a:lnTo>
                    <a:pt x="209" y="986"/>
                  </a:lnTo>
                  <a:lnTo>
                    <a:pt x="234" y="1038"/>
                  </a:lnTo>
                  <a:lnTo>
                    <a:pt x="264" y="1086"/>
                  </a:lnTo>
                  <a:lnTo>
                    <a:pt x="297" y="1131"/>
                  </a:lnTo>
                  <a:lnTo>
                    <a:pt x="336" y="1174"/>
                  </a:lnTo>
                  <a:lnTo>
                    <a:pt x="379" y="1213"/>
                  </a:lnTo>
                  <a:lnTo>
                    <a:pt x="424" y="1246"/>
                  </a:lnTo>
                  <a:lnTo>
                    <a:pt x="472" y="1276"/>
                  </a:lnTo>
                  <a:lnTo>
                    <a:pt x="524" y="1301"/>
                  </a:lnTo>
                  <a:lnTo>
                    <a:pt x="579" y="1321"/>
                  </a:lnTo>
                  <a:lnTo>
                    <a:pt x="636" y="1336"/>
                  </a:lnTo>
                  <a:lnTo>
                    <a:pt x="695" y="1344"/>
                  </a:lnTo>
                  <a:lnTo>
                    <a:pt x="755" y="1348"/>
                  </a:lnTo>
                  <a:lnTo>
                    <a:pt x="815" y="1344"/>
                  </a:lnTo>
                  <a:lnTo>
                    <a:pt x="874" y="1336"/>
                  </a:lnTo>
                  <a:lnTo>
                    <a:pt x="931" y="1321"/>
                  </a:lnTo>
                  <a:lnTo>
                    <a:pt x="986" y="1301"/>
                  </a:lnTo>
                  <a:lnTo>
                    <a:pt x="1038" y="1276"/>
                  </a:lnTo>
                  <a:lnTo>
                    <a:pt x="1086" y="1246"/>
                  </a:lnTo>
                  <a:lnTo>
                    <a:pt x="1131" y="1213"/>
                  </a:lnTo>
                  <a:lnTo>
                    <a:pt x="1174" y="1174"/>
                  </a:lnTo>
                  <a:lnTo>
                    <a:pt x="1213" y="1131"/>
                  </a:lnTo>
                  <a:lnTo>
                    <a:pt x="1246" y="1086"/>
                  </a:lnTo>
                  <a:lnTo>
                    <a:pt x="1276" y="1038"/>
                  </a:lnTo>
                  <a:lnTo>
                    <a:pt x="1301" y="986"/>
                  </a:lnTo>
                  <a:lnTo>
                    <a:pt x="1321" y="931"/>
                  </a:lnTo>
                  <a:lnTo>
                    <a:pt x="1336" y="874"/>
                  </a:lnTo>
                  <a:lnTo>
                    <a:pt x="1344" y="815"/>
                  </a:lnTo>
                  <a:lnTo>
                    <a:pt x="1348" y="755"/>
                  </a:lnTo>
                  <a:lnTo>
                    <a:pt x="1344" y="695"/>
                  </a:lnTo>
                  <a:lnTo>
                    <a:pt x="1336" y="636"/>
                  </a:lnTo>
                  <a:lnTo>
                    <a:pt x="1321" y="579"/>
                  </a:lnTo>
                  <a:lnTo>
                    <a:pt x="1301" y="524"/>
                  </a:lnTo>
                  <a:lnTo>
                    <a:pt x="1276" y="472"/>
                  </a:lnTo>
                  <a:lnTo>
                    <a:pt x="1246" y="424"/>
                  </a:lnTo>
                  <a:lnTo>
                    <a:pt x="1213" y="379"/>
                  </a:lnTo>
                  <a:lnTo>
                    <a:pt x="1174" y="336"/>
                  </a:lnTo>
                  <a:lnTo>
                    <a:pt x="1131" y="297"/>
                  </a:lnTo>
                  <a:lnTo>
                    <a:pt x="1086" y="264"/>
                  </a:lnTo>
                  <a:lnTo>
                    <a:pt x="1038" y="234"/>
                  </a:lnTo>
                  <a:lnTo>
                    <a:pt x="986" y="209"/>
                  </a:lnTo>
                  <a:lnTo>
                    <a:pt x="931" y="189"/>
                  </a:lnTo>
                  <a:lnTo>
                    <a:pt x="874" y="174"/>
                  </a:lnTo>
                  <a:lnTo>
                    <a:pt x="815" y="166"/>
                  </a:lnTo>
                  <a:lnTo>
                    <a:pt x="755" y="162"/>
                  </a:lnTo>
                  <a:close/>
                  <a:moveTo>
                    <a:pt x="755" y="0"/>
                  </a:moveTo>
                  <a:lnTo>
                    <a:pt x="824" y="3"/>
                  </a:lnTo>
                  <a:lnTo>
                    <a:pt x="891" y="12"/>
                  </a:lnTo>
                  <a:lnTo>
                    <a:pt x="955" y="26"/>
                  </a:lnTo>
                  <a:lnTo>
                    <a:pt x="1019" y="47"/>
                  </a:lnTo>
                  <a:lnTo>
                    <a:pt x="1079" y="73"/>
                  </a:lnTo>
                  <a:lnTo>
                    <a:pt x="1136" y="103"/>
                  </a:lnTo>
                  <a:lnTo>
                    <a:pt x="1191" y="138"/>
                  </a:lnTo>
                  <a:lnTo>
                    <a:pt x="1241" y="177"/>
                  </a:lnTo>
                  <a:lnTo>
                    <a:pt x="1289" y="221"/>
                  </a:lnTo>
                  <a:lnTo>
                    <a:pt x="1333" y="269"/>
                  </a:lnTo>
                  <a:lnTo>
                    <a:pt x="1372" y="319"/>
                  </a:lnTo>
                  <a:lnTo>
                    <a:pt x="1407" y="374"/>
                  </a:lnTo>
                  <a:lnTo>
                    <a:pt x="1437" y="431"/>
                  </a:lnTo>
                  <a:lnTo>
                    <a:pt x="1463" y="491"/>
                  </a:lnTo>
                  <a:lnTo>
                    <a:pt x="1484" y="555"/>
                  </a:lnTo>
                  <a:lnTo>
                    <a:pt x="1498" y="619"/>
                  </a:lnTo>
                  <a:lnTo>
                    <a:pt x="1507" y="686"/>
                  </a:lnTo>
                  <a:lnTo>
                    <a:pt x="1510" y="755"/>
                  </a:lnTo>
                  <a:lnTo>
                    <a:pt x="1507" y="824"/>
                  </a:lnTo>
                  <a:lnTo>
                    <a:pt x="1498" y="891"/>
                  </a:lnTo>
                  <a:lnTo>
                    <a:pt x="1484" y="955"/>
                  </a:lnTo>
                  <a:lnTo>
                    <a:pt x="1463" y="1019"/>
                  </a:lnTo>
                  <a:lnTo>
                    <a:pt x="1437" y="1079"/>
                  </a:lnTo>
                  <a:lnTo>
                    <a:pt x="1407" y="1136"/>
                  </a:lnTo>
                  <a:lnTo>
                    <a:pt x="1372" y="1191"/>
                  </a:lnTo>
                  <a:lnTo>
                    <a:pt x="1333" y="1241"/>
                  </a:lnTo>
                  <a:lnTo>
                    <a:pt x="1289" y="1289"/>
                  </a:lnTo>
                  <a:lnTo>
                    <a:pt x="1241" y="1333"/>
                  </a:lnTo>
                  <a:lnTo>
                    <a:pt x="1191" y="1372"/>
                  </a:lnTo>
                  <a:lnTo>
                    <a:pt x="1136" y="1407"/>
                  </a:lnTo>
                  <a:lnTo>
                    <a:pt x="1079" y="1437"/>
                  </a:lnTo>
                  <a:lnTo>
                    <a:pt x="1019" y="1463"/>
                  </a:lnTo>
                  <a:lnTo>
                    <a:pt x="955" y="1484"/>
                  </a:lnTo>
                  <a:lnTo>
                    <a:pt x="891" y="1498"/>
                  </a:lnTo>
                  <a:lnTo>
                    <a:pt x="824" y="1507"/>
                  </a:lnTo>
                  <a:lnTo>
                    <a:pt x="755" y="1510"/>
                  </a:lnTo>
                  <a:lnTo>
                    <a:pt x="686" y="1507"/>
                  </a:lnTo>
                  <a:lnTo>
                    <a:pt x="619" y="1498"/>
                  </a:lnTo>
                  <a:lnTo>
                    <a:pt x="555" y="1484"/>
                  </a:lnTo>
                  <a:lnTo>
                    <a:pt x="491" y="1463"/>
                  </a:lnTo>
                  <a:lnTo>
                    <a:pt x="431" y="1437"/>
                  </a:lnTo>
                  <a:lnTo>
                    <a:pt x="374" y="1407"/>
                  </a:lnTo>
                  <a:lnTo>
                    <a:pt x="319" y="1372"/>
                  </a:lnTo>
                  <a:lnTo>
                    <a:pt x="269" y="1333"/>
                  </a:lnTo>
                  <a:lnTo>
                    <a:pt x="221" y="1289"/>
                  </a:lnTo>
                  <a:lnTo>
                    <a:pt x="177" y="1241"/>
                  </a:lnTo>
                  <a:lnTo>
                    <a:pt x="138" y="1191"/>
                  </a:lnTo>
                  <a:lnTo>
                    <a:pt x="103" y="1136"/>
                  </a:lnTo>
                  <a:lnTo>
                    <a:pt x="73" y="1079"/>
                  </a:lnTo>
                  <a:lnTo>
                    <a:pt x="47" y="1019"/>
                  </a:lnTo>
                  <a:lnTo>
                    <a:pt x="26" y="955"/>
                  </a:lnTo>
                  <a:lnTo>
                    <a:pt x="12" y="891"/>
                  </a:lnTo>
                  <a:lnTo>
                    <a:pt x="3" y="824"/>
                  </a:lnTo>
                  <a:lnTo>
                    <a:pt x="0" y="755"/>
                  </a:lnTo>
                  <a:lnTo>
                    <a:pt x="3" y="686"/>
                  </a:lnTo>
                  <a:lnTo>
                    <a:pt x="12" y="619"/>
                  </a:lnTo>
                  <a:lnTo>
                    <a:pt x="26" y="555"/>
                  </a:lnTo>
                  <a:lnTo>
                    <a:pt x="47" y="491"/>
                  </a:lnTo>
                  <a:lnTo>
                    <a:pt x="73" y="431"/>
                  </a:lnTo>
                  <a:lnTo>
                    <a:pt x="103" y="374"/>
                  </a:lnTo>
                  <a:lnTo>
                    <a:pt x="138" y="319"/>
                  </a:lnTo>
                  <a:lnTo>
                    <a:pt x="177" y="269"/>
                  </a:lnTo>
                  <a:lnTo>
                    <a:pt x="221" y="221"/>
                  </a:lnTo>
                  <a:lnTo>
                    <a:pt x="269" y="177"/>
                  </a:lnTo>
                  <a:lnTo>
                    <a:pt x="319" y="138"/>
                  </a:lnTo>
                  <a:lnTo>
                    <a:pt x="374" y="103"/>
                  </a:lnTo>
                  <a:lnTo>
                    <a:pt x="431" y="73"/>
                  </a:lnTo>
                  <a:lnTo>
                    <a:pt x="491" y="47"/>
                  </a:lnTo>
                  <a:lnTo>
                    <a:pt x="555" y="26"/>
                  </a:lnTo>
                  <a:lnTo>
                    <a:pt x="619" y="12"/>
                  </a:lnTo>
                  <a:lnTo>
                    <a:pt x="686"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8" name="Freeform 41">
            <a:extLst>
              <a:ext uri="{FF2B5EF4-FFF2-40B4-BE49-F238E27FC236}">
                <a16:creationId xmlns:a16="http://schemas.microsoft.com/office/drawing/2014/main" id="{AEDF3A55-CC7C-4AC7-B655-09A27AC5536D}"/>
              </a:ext>
            </a:extLst>
          </p:cNvPr>
          <p:cNvSpPr>
            <a:spLocks noEditPoints="1"/>
          </p:cNvSpPr>
          <p:nvPr/>
        </p:nvSpPr>
        <p:spPr bwMode="auto">
          <a:xfrm>
            <a:off x="8037925" y="3482340"/>
            <a:ext cx="436104" cy="452120"/>
          </a:xfrm>
          <a:custGeom>
            <a:avLst/>
            <a:gdLst>
              <a:gd name="T0" fmla="*/ 1096 w 3186"/>
              <a:gd name="T1" fmla="*/ 376 h 3299"/>
              <a:gd name="T2" fmla="*/ 815 w 3186"/>
              <a:gd name="T3" fmla="*/ 495 h 3299"/>
              <a:gd name="T4" fmla="*/ 586 w 3186"/>
              <a:gd name="T5" fmla="*/ 692 h 3299"/>
              <a:gd name="T6" fmla="*/ 426 w 3186"/>
              <a:gd name="T7" fmla="*/ 949 h 3299"/>
              <a:gd name="T8" fmla="*/ 352 w 3186"/>
              <a:gd name="T9" fmla="*/ 1251 h 3299"/>
              <a:gd name="T10" fmla="*/ 376 w 3186"/>
              <a:gd name="T11" fmla="*/ 1568 h 3299"/>
              <a:gd name="T12" fmla="*/ 496 w 3186"/>
              <a:gd name="T13" fmla="*/ 1849 h 3299"/>
              <a:gd name="T14" fmla="*/ 692 w 3186"/>
              <a:gd name="T15" fmla="*/ 2079 h 3299"/>
              <a:gd name="T16" fmla="*/ 950 w 3186"/>
              <a:gd name="T17" fmla="*/ 2239 h 3299"/>
              <a:gd name="T18" fmla="*/ 1252 w 3186"/>
              <a:gd name="T19" fmla="*/ 2313 h 3299"/>
              <a:gd name="T20" fmla="*/ 1569 w 3186"/>
              <a:gd name="T21" fmla="*/ 2288 h 3299"/>
              <a:gd name="T22" fmla="*/ 1851 w 3186"/>
              <a:gd name="T23" fmla="*/ 2169 h 3299"/>
              <a:gd name="T24" fmla="*/ 2080 w 3186"/>
              <a:gd name="T25" fmla="*/ 1972 h 3299"/>
              <a:gd name="T26" fmla="*/ 2240 w 3186"/>
              <a:gd name="T27" fmla="*/ 1714 h 3299"/>
              <a:gd name="T28" fmla="*/ 2314 w 3186"/>
              <a:gd name="T29" fmla="*/ 1412 h 3299"/>
              <a:gd name="T30" fmla="*/ 2289 w 3186"/>
              <a:gd name="T31" fmla="*/ 1096 h 3299"/>
              <a:gd name="T32" fmla="*/ 2170 w 3186"/>
              <a:gd name="T33" fmla="*/ 813 h 3299"/>
              <a:gd name="T34" fmla="*/ 1973 w 3186"/>
              <a:gd name="T35" fmla="*/ 584 h 3299"/>
              <a:gd name="T36" fmla="*/ 1715 w 3186"/>
              <a:gd name="T37" fmla="*/ 425 h 3299"/>
              <a:gd name="T38" fmla="*/ 1413 w 3186"/>
              <a:gd name="T39" fmla="*/ 350 h 3299"/>
              <a:gd name="T40" fmla="*/ 1513 w 3186"/>
              <a:gd name="T41" fmla="*/ 12 h 3299"/>
              <a:gd name="T42" fmla="*/ 1851 w 3186"/>
              <a:gd name="T43" fmla="*/ 105 h 3299"/>
              <a:gd name="T44" fmla="*/ 2146 w 3186"/>
              <a:gd name="T45" fmla="*/ 278 h 3299"/>
              <a:gd name="T46" fmla="*/ 2388 w 3186"/>
              <a:gd name="T47" fmla="*/ 518 h 3299"/>
              <a:gd name="T48" fmla="*/ 2561 w 3186"/>
              <a:gd name="T49" fmla="*/ 813 h 3299"/>
              <a:gd name="T50" fmla="*/ 2653 w 3186"/>
              <a:gd name="T51" fmla="*/ 1151 h 3299"/>
              <a:gd name="T52" fmla="*/ 2655 w 3186"/>
              <a:gd name="T53" fmla="*/ 1502 h 3299"/>
              <a:gd name="T54" fmla="*/ 2570 w 3186"/>
              <a:gd name="T55" fmla="*/ 1827 h 3299"/>
              <a:gd name="T56" fmla="*/ 2405 w 3186"/>
              <a:gd name="T57" fmla="*/ 2122 h 3299"/>
              <a:gd name="T58" fmla="*/ 3173 w 3186"/>
              <a:gd name="T59" fmla="*/ 3056 h 3299"/>
              <a:gd name="T60" fmla="*/ 3180 w 3186"/>
              <a:gd name="T61" fmla="*/ 3172 h 3299"/>
              <a:gd name="T62" fmla="*/ 3113 w 3186"/>
              <a:gd name="T63" fmla="*/ 3267 h 3299"/>
              <a:gd name="T64" fmla="*/ 3013 w 3186"/>
              <a:gd name="T65" fmla="*/ 3299 h 3299"/>
              <a:gd name="T66" fmla="*/ 2909 w 3186"/>
              <a:gd name="T67" fmla="*/ 3264 h 3299"/>
              <a:gd name="T68" fmla="*/ 1957 w 3186"/>
              <a:gd name="T69" fmla="*/ 2508 h 3299"/>
              <a:gd name="T70" fmla="*/ 1655 w 3186"/>
              <a:gd name="T71" fmla="*/ 2625 h 3299"/>
              <a:gd name="T72" fmla="*/ 1333 w 3186"/>
              <a:gd name="T73" fmla="*/ 2664 h 3299"/>
              <a:gd name="T74" fmla="*/ 979 w 3186"/>
              <a:gd name="T75" fmla="*/ 2616 h 3299"/>
              <a:gd name="T76" fmla="*/ 661 w 3186"/>
              <a:gd name="T77" fmla="*/ 2481 h 3299"/>
              <a:gd name="T78" fmla="*/ 391 w 3186"/>
              <a:gd name="T79" fmla="*/ 2273 h 3299"/>
              <a:gd name="T80" fmla="*/ 183 w 3186"/>
              <a:gd name="T81" fmla="*/ 2003 h 3299"/>
              <a:gd name="T82" fmla="*/ 48 w 3186"/>
              <a:gd name="T83" fmla="*/ 1685 h 3299"/>
              <a:gd name="T84" fmla="*/ 0 w 3186"/>
              <a:gd name="T85" fmla="*/ 1332 h 3299"/>
              <a:gd name="T86" fmla="*/ 48 w 3186"/>
              <a:gd name="T87" fmla="*/ 978 h 3299"/>
              <a:gd name="T88" fmla="*/ 183 w 3186"/>
              <a:gd name="T89" fmla="*/ 660 h 3299"/>
              <a:gd name="T90" fmla="*/ 391 w 3186"/>
              <a:gd name="T91" fmla="*/ 391 h 3299"/>
              <a:gd name="T92" fmla="*/ 661 w 3186"/>
              <a:gd name="T93" fmla="*/ 182 h 3299"/>
              <a:gd name="T94" fmla="*/ 979 w 3186"/>
              <a:gd name="T95" fmla="*/ 47 h 3299"/>
              <a:gd name="T96" fmla="*/ 1333 w 3186"/>
              <a:gd name="T97"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6" h="3299">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66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par>
                          <p:cTn id="18" fill="hold">
                            <p:stCondLst>
                              <p:cond delay="1000"/>
                            </p:stCondLst>
                            <p:childTnLst>
                              <p:par>
                                <p:cTn id="19" presetID="2" presetClass="entr" presetSubtype="2" accel="20000" decel="6600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1+#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p:cTn id="26" dur="500" fill="hold"/>
                                        <p:tgtEl>
                                          <p:spTgt spid="70"/>
                                        </p:tgtEl>
                                        <p:attrNameLst>
                                          <p:attrName>ppt_w</p:attrName>
                                        </p:attrNameLst>
                                      </p:cBhvr>
                                      <p:tavLst>
                                        <p:tav tm="0">
                                          <p:val>
                                            <p:fltVal val="0"/>
                                          </p:val>
                                        </p:tav>
                                        <p:tav tm="100000">
                                          <p:val>
                                            <p:strVal val="#ppt_w"/>
                                          </p:val>
                                        </p:tav>
                                      </p:tavLst>
                                    </p:anim>
                                    <p:anim calcmode="lin" valueType="num">
                                      <p:cBhvr>
                                        <p:cTn id="27" dur="500" fill="hold"/>
                                        <p:tgtEl>
                                          <p:spTgt spid="70"/>
                                        </p:tgtEl>
                                        <p:attrNameLst>
                                          <p:attrName>ppt_h</p:attrName>
                                        </p:attrNameLst>
                                      </p:cBhvr>
                                      <p:tavLst>
                                        <p:tav tm="0">
                                          <p:val>
                                            <p:fltVal val="0"/>
                                          </p:val>
                                        </p:tav>
                                        <p:tav tm="100000">
                                          <p:val>
                                            <p:strVal val="#ppt_h"/>
                                          </p:val>
                                        </p:tav>
                                      </p:tavLst>
                                    </p:anim>
                                    <p:animEffect transition="in" filter="fade">
                                      <p:cBhvr>
                                        <p:cTn id="28" dur="500"/>
                                        <p:tgtEl>
                                          <p:spTgt spid="7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right)">
                                      <p:cBhvr>
                                        <p:cTn id="31" dur="500"/>
                                        <p:tgtEl>
                                          <p:spTgt spid="57"/>
                                        </p:tgtEl>
                                      </p:cBhvr>
                                    </p:animEffect>
                                  </p:childTnLst>
                                </p:cTn>
                              </p:par>
                            </p:childTnLst>
                          </p:cTn>
                        </p:par>
                        <p:par>
                          <p:cTn id="32" fill="hold">
                            <p:stCondLst>
                              <p:cond delay="2000"/>
                            </p:stCondLst>
                            <p:childTnLst>
                              <p:par>
                                <p:cTn id="33" presetID="2" presetClass="entr" presetSubtype="8" accel="20000" decel="66000"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0-#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p:cTn id="40" dur="500" fill="hold"/>
                                        <p:tgtEl>
                                          <p:spTgt spid="75"/>
                                        </p:tgtEl>
                                        <p:attrNameLst>
                                          <p:attrName>ppt_w</p:attrName>
                                        </p:attrNameLst>
                                      </p:cBhvr>
                                      <p:tavLst>
                                        <p:tav tm="0">
                                          <p:val>
                                            <p:fltVal val="0"/>
                                          </p:val>
                                        </p:tav>
                                        <p:tav tm="100000">
                                          <p:val>
                                            <p:strVal val="#ppt_w"/>
                                          </p:val>
                                        </p:tav>
                                      </p:tavLst>
                                    </p:anim>
                                    <p:anim calcmode="lin" valueType="num">
                                      <p:cBhvr>
                                        <p:cTn id="41" dur="500" fill="hold"/>
                                        <p:tgtEl>
                                          <p:spTgt spid="75"/>
                                        </p:tgtEl>
                                        <p:attrNameLst>
                                          <p:attrName>ppt_h</p:attrName>
                                        </p:attrNameLst>
                                      </p:cBhvr>
                                      <p:tavLst>
                                        <p:tav tm="0">
                                          <p:val>
                                            <p:fltVal val="0"/>
                                          </p:val>
                                        </p:tav>
                                        <p:tav tm="100000">
                                          <p:val>
                                            <p:strVal val="#ppt_h"/>
                                          </p:val>
                                        </p:tav>
                                      </p:tavLst>
                                    </p:anim>
                                    <p:animEffect transition="in" filter="fade">
                                      <p:cBhvr>
                                        <p:cTn id="42" dur="500"/>
                                        <p:tgtEl>
                                          <p:spTgt spid="7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000"/>
                            </p:stCondLst>
                            <p:childTnLst>
                              <p:par>
                                <p:cTn id="47" presetID="2" presetClass="entr" presetSubtype="2" accel="20000" decel="66000" fill="hold"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1+#ppt_w/2"/>
                                          </p:val>
                                        </p:tav>
                                        <p:tav tm="100000">
                                          <p:val>
                                            <p:strVal val="#ppt_x"/>
                                          </p:val>
                                        </p:tav>
                                      </p:tavLst>
                                    </p:anim>
                                    <p:anim calcmode="lin" valueType="num">
                                      <p:cBhvr additive="base">
                                        <p:cTn id="50" dur="500" fill="hold"/>
                                        <p:tgtEl>
                                          <p:spTgt spid="53"/>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P spid="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7" descr="A picture containing text, vector graphics&#10;&#10;Description automatically generated">
            <a:extLst>
              <a:ext uri="{FF2B5EF4-FFF2-40B4-BE49-F238E27FC236}">
                <a16:creationId xmlns:a16="http://schemas.microsoft.com/office/drawing/2014/main" id="{C44536B5-15B8-4FD5-A8A0-8523FA063801}"/>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42" name="Text Placeholder 1">
            <a:extLst>
              <a:ext uri="{FF2B5EF4-FFF2-40B4-BE49-F238E27FC236}">
                <a16:creationId xmlns:a16="http://schemas.microsoft.com/office/drawing/2014/main" id="{45837FAC-4FE0-423B-A27C-102A7DE99D4D}"/>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43" name="Title 2">
            <a:extLst>
              <a:ext uri="{FF2B5EF4-FFF2-40B4-BE49-F238E27FC236}">
                <a16:creationId xmlns:a16="http://schemas.microsoft.com/office/drawing/2014/main" id="{45D6044F-1887-4496-B988-D77C3C9C242A}"/>
              </a:ext>
            </a:extLst>
          </p:cNvPr>
          <p:cNvSpPr>
            <a:spLocks noGrp="1"/>
          </p:cNvSpPr>
          <p:nvPr>
            <p:ph type="title"/>
          </p:nvPr>
        </p:nvSpPr>
        <p:spPr>
          <a:xfrm>
            <a:off x="381000" y="282611"/>
            <a:ext cx="8368363" cy="409459"/>
          </a:xfrm>
        </p:spPr>
        <p:txBody>
          <a:bodyPr/>
          <a:lstStyle/>
          <a:p>
            <a:pPr algn="ctr"/>
            <a:r>
              <a:rPr lang="en-US" sz="3000" dirty="0">
                <a:solidFill>
                  <a:schemeClr val="tx2"/>
                </a:solidFill>
              </a:rPr>
              <a:t>Key Highlights</a:t>
            </a:r>
          </a:p>
        </p:txBody>
      </p:sp>
      <p:sp>
        <p:nvSpPr>
          <p:cNvPr id="44" name="Rounded Rectangle 46">
            <a:extLst>
              <a:ext uri="{FF2B5EF4-FFF2-40B4-BE49-F238E27FC236}">
                <a16:creationId xmlns:a16="http://schemas.microsoft.com/office/drawing/2014/main" id="{E8B9D2A3-9785-48AE-AAA3-30E21D61E5C7}"/>
              </a:ext>
            </a:extLst>
          </p:cNvPr>
          <p:cNvSpPr/>
          <p:nvPr/>
        </p:nvSpPr>
        <p:spPr>
          <a:xfrm>
            <a:off x="396408" y="1118682"/>
            <a:ext cx="2020936" cy="3404979"/>
          </a:xfrm>
          <a:prstGeom prst="roundRect">
            <a:avLst>
              <a:gd name="adj" fmla="val 9447"/>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5" name="Rounded Rectangle 47">
            <a:extLst>
              <a:ext uri="{FF2B5EF4-FFF2-40B4-BE49-F238E27FC236}">
                <a16:creationId xmlns:a16="http://schemas.microsoft.com/office/drawing/2014/main" id="{66D5D311-D718-428E-BA70-7BA7E11A7CBA}"/>
              </a:ext>
            </a:extLst>
          </p:cNvPr>
          <p:cNvSpPr/>
          <p:nvPr/>
        </p:nvSpPr>
        <p:spPr>
          <a:xfrm>
            <a:off x="6726656" y="1118682"/>
            <a:ext cx="2020936" cy="3404979"/>
          </a:xfrm>
          <a:prstGeom prst="roundRect">
            <a:avLst>
              <a:gd name="adj" fmla="val 8003"/>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6" name="Rounded Rectangle 48">
            <a:extLst>
              <a:ext uri="{FF2B5EF4-FFF2-40B4-BE49-F238E27FC236}">
                <a16:creationId xmlns:a16="http://schemas.microsoft.com/office/drawing/2014/main" id="{2519EC76-2825-48FF-AA6D-CFF8DE37F454}"/>
              </a:ext>
            </a:extLst>
          </p:cNvPr>
          <p:cNvSpPr/>
          <p:nvPr/>
        </p:nvSpPr>
        <p:spPr>
          <a:xfrm>
            <a:off x="4616573" y="1118682"/>
            <a:ext cx="2020936" cy="3404979"/>
          </a:xfrm>
          <a:prstGeom prst="roundRect">
            <a:avLst>
              <a:gd name="adj" fmla="val 8965"/>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7" name="Rounded Rectangle 49">
            <a:extLst>
              <a:ext uri="{FF2B5EF4-FFF2-40B4-BE49-F238E27FC236}">
                <a16:creationId xmlns:a16="http://schemas.microsoft.com/office/drawing/2014/main" id="{577FFAC7-DA93-41C1-9BEC-A261D4ACD7E0}"/>
              </a:ext>
            </a:extLst>
          </p:cNvPr>
          <p:cNvSpPr/>
          <p:nvPr/>
        </p:nvSpPr>
        <p:spPr>
          <a:xfrm>
            <a:off x="2506491" y="1118682"/>
            <a:ext cx="2020936" cy="3404979"/>
          </a:xfrm>
          <a:prstGeom prst="roundRect">
            <a:avLst>
              <a:gd name="adj" fmla="val 8965"/>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8" name="Inhaltsplatzhalter 4">
            <a:extLst>
              <a:ext uri="{FF2B5EF4-FFF2-40B4-BE49-F238E27FC236}">
                <a16:creationId xmlns:a16="http://schemas.microsoft.com/office/drawing/2014/main" id="{9A9182C1-8365-40F4-B7D5-E5FDC243BF46}"/>
              </a:ext>
            </a:extLst>
          </p:cNvPr>
          <p:cNvSpPr txBox="1">
            <a:spLocks/>
          </p:cNvSpPr>
          <p:nvPr/>
        </p:nvSpPr>
        <p:spPr>
          <a:xfrm>
            <a:off x="469387"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01</a:t>
            </a:r>
            <a:br>
              <a:rPr lang="en-US" sz="1400" dirty="0">
                <a:latin typeface="+mj-lt"/>
              </a:rPr>
            </a:br>
            <a:r>
              <a:rPr lang="en-US" sz="1050" dirty="0">
                <a:latin typeface="+mj-lt"/>
              </a:rPr>
              <a:t>This is a sample text. You simply add your own text and description here</a:t>
            </a:r>
          </a:p>
        </p:txBody>
      </p:sp>
      <p:sp>
        <p:nvSpPr>
          <p:cNvPr id="49" name="Inhaltsplatzhalter 4">
            <a:extLst>
              <a:ext uri="{FF2B5EF4-FFF2-40B4-BE49-F238E27FC236}">
                <a16:creationId xmlns:a16="http://schemas.microsoft.com/office/drawing/2014/main" id="{4EFF9DC0-7AFE-4E7C-93FD-207B2924A88D}"/>
              </a:ext>
            </a:extLst>
          </p:cNvPr>
          <p:cNvSpPr txBox="1">
            <a:spLocks/>
          </p:cNvSpPr>
          <p:nvPr/>
        </p:nvSpPr>
        <p:spPr>
          <a:xfrm>
            <a:off x="2579470"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04</a:t>
            </a:r>
            <a:br>
              <a:rPr lang="en-US" sz="1400" dirty="0">
                <a:latin typeface="+mj-lt"/>
              </a:rPr>
            </a:br>
            <a:r>
              <a:rPr lang="en-US" sz="1050" dirty="0">
                <a:latin typeface="+mj-lt"/>
              </a:rPr>
              <a:t>This is a sample text. You simply add your own text and description here</a:t>
            </a:r>
          </a:p>
        </p:txBody>
      </p:sp>
      <p:sp>
        <p:nvSpPr>
          <p:cNvPr id="50" name="Inhaltsplatzhalter 4">
            <a:extLst>
              <a:ext uri="{FF2B5EF4-FFF2-40B4-BE49-F238E27FC236}">
                <a16:creationId xmlns:a16="http://schemas.microsoft.com/office/drawing/2014/main" id="{0CD6C0FA-FC11-478B-B521-501186EB7AEA}"/>
              </a:ext>
            </a:extLst>
          </p:cNvPr>
          <p:cNvSpPr txBox="1">
            <a:spLocks/>
          </p:cNvSpPr>
          <p:nvPr/>
        </p:nvSpPr>
        <p:spPr>
          <a:xfrm>
            <a:off x="4689553"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03</a:t>
            </a:r>
            <a:br>
              <a:rPr lang="en-US" sz="1400" dirty="0">
                <a:latin typeface="+mj-lt"/>
              </a:rPr>
            </a:br>
            <a:r>
              <a:rPr lang="en-US" sz="1050" dirty="0">
                <a:latin typeface="+mj-lt"/>
              </a:rPr>
              <a:t>This is a sample text. You simply add your own text and description here</a:t>
            </a:r>
          </a:p>
        </p:txBody>
      </p:sp>
      <p:sp>
        <p:nvSpPr>
          <p:cNvPr id="51" name="Inhaltsplatzhalter 4">
            <a:extLst>
              <a:ext uri="{FF2B5EF4-FFF2-40B4-BE49-F238E27FC236}">
                <a16:creationId xmlns:a16="http://schemas.microsoft.com/office/drawing/2014/main" id="{D8091360-347D-4509-B48E-B575C8E61093}"/>
              </a:ext>
            </a:extLst>
          </p:cNvPr>
          <p:cNvSpPr txBox="1">
            <a:spLocks/>
          </p:cNvSpPr>
          <p:nvPr/>
        </p:nvSpPr>
        <p:spPr>
          <a:xfrm>
            <a:off x="6799635"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04</a:t>
            </a:r>
            <a:br>
              <a:rPr lang="en-US" sz="1400" dirty="0">
                <a:latin typeface="+mj-lt"/>
              </a:rPr>
            </a:br>
            <a:r>
              <a:rPr lang="en-US" sz="1050" dirty="0">
                <a:latin typeface="+mj-lt"/>
              </a:rPr>
              <a:t>This is a sample text. You simply add your own text and description here</a:t>
            </a:r>
          </a:p>
        </p:txBody>
      </p:sp>
      <p:grpSp>
        <p:nvGrpSpPr>
          <p:cNvPr id="52" name="Group 51">
            <a:extLst>
              <a:ext uri="{FF2B5EF4-FFF2-40B4-BE49-F238E27FC236}">
                <a16:creationId xmlns:a16="http://schemas.microsoft.com/office/drawing/2014/main" id="{06F11B44-4A7C-44F5-A9A6-00DA566F0F2E}"/>
              </a:ext>
            </a:extLst>
          </p:cNvPr>
          <p:cNvGrpSpPr/>
          <p:nvPr/>
        </p:nvGrpSpPr>
        <p:grpSpPr>
          <a:xfrm>
            <a:off x="7401464" y="1887203"/>
            <a:ext cx="671320" cy="671316"/>
            <a:chOff x="7315200" y="3181350"/>
            <a:chExt cx="493713" cy="493713"/>
          </a:xfrm>
          <a:solidFill>
            <a:schemeClr val="bg1"/>
          </a:solidFill>
        </p:grpSpPr>
        <p:sp>
          <p:nvSpPr>
            <p:cNvPr id="53" name="Freeform 6">
              <a:extLst>
                <a:ext uri="{FF2B5EF4-FFF2-40B4-BE49-F238E27FC236}">
                  <a16:creationId xmlns:a16="http://schemas.microsoft.com/office/drawing/2014/main" id="{5E0C2E80-DB49-4E0A-A88C-650D79D6F820}"/>
                </a:ext>
              </a:extLst>
            </p:cNvPr>
            <p:cNvSpPr>
              <a:spLocks noEditPoints="1"/>
            </p:cNvSpPr>
            <p:nvPr/>
          </p:nvSpPr>
          <p:spPr bwMode="auto">
            <a:xfrm>
              <a:off x="7375525" y="3241675"/>
              <a:ext cx="303213" cy="303213"/>
            </a:xfrm>
            <a:custGeom>
              <a:avLst/>
              <a:gdLst>
                <a:gd name="T0" fmla="*/ 921 w 2106"/>
                <a:gd name="T1" fmla="*/ 117 h 2105"/>
                <a:gd name="T2" fmla="*/ 728 w 2106"/>
                <a:gd name="T3" fmla="*/ 165 h 2105"/>
                <a:gd name="T4" fmla="*/ 547 w 2106"/>
                <a:gd name="T5" fmla="*/ 254 h 2105"/>
                <a:gd name="T6" fmla="*/ 384 w 2106"/>
                <a:gd name="T7" fmla="*/ 384 h 2105"/>
                <a:gd name="T8" fmla="*/ 257 w 2106"/>
                <a:gd name="T9" fmla="*/ 543 h 2105"/>
                <a:gd name="T10" fmla="*/ 167 w 2106"/>
                <a:gd name="T11" fmla="*/ 722 h 2105"/>
                <a:gd name="T12" fmla="*/ 118 w 2106"/>
                <a:gd name="T13" fmla="*/ 917 h 2105"/>
                <a:gd name="T14" fmla="*/ 111 w 2106"/>
                <a:gd name="T15" fmla="*/ 1121 h 2105"/>
                <a:gd name="T16" fmla="*/ 146 w 2106"/>
                <a:gd name="T17" fmla="*/ 1319 h 2105"/>
                <a:gd name="T18" fmla="*/ 223 w 2106"/>
                <a:gd name="T19" fmla="*/ 1505 h 2105"/>
                <a:gd name="T20" fmla="*/ 338 w 2106"/>
                <a:gd name="T21" fmla="*/ 1671 h 2105"/>
                <a:gd name="T22" fmla="*/ 496 w 2106"/>
                <a:gd name="T23" fmla="*/ 1816 h 2105"/>
                <a:gd name="T24" fmla="*/ 681 w 2106"/>
                <a:gd name="T25" fmla="*/ 1922 h 2105"/>
                <a:gd name="T26" fmla="*/ 881 w 2106"/>
                <a:gd name="T27" fmla="*/ 1982 h 2105"/>
                <a:gd name="T28" fmla="*/ 1087 w 2106"/>
                <a:gd name="T29" fmla="*/ 1996 h 2105"/>
                <a:gd name="T30" fmla="*/ 1292 w 2106"/>
                <a:gd name="T31" fmla="*/ 1966 h 2105"/>
                <a:gd name="T32" fmla="*/ 1488 w 2106"/>
                <a:gd name="T33" fmla="*/ 1892 h 2105"/>
                <a:gd name="T34" fmla="*/ 1667 w 2106"/>
                <a:gd name="T35" fmla="*/ 1771 h 2105"/>
                <a:gd name="T36" fmla="*/ 1817 w 2106"/>
                <a:gd name="T37" fmla="*/ 1610 h 2105"/>
                <a:gd name="T38" fmla="*/ 1922 w 2106"/>
                <a:gd name="T39" fmla="*/ 1425 h 2105"/>
                <a:gd name="T40" fmla="*/ 1982 w 2106"/>
                <a:gd name="T41" fmla="*/ 1225 h 2105"/>
                <a:gd name="T42" fmla="*/ 1997 w 2106"/>
                <a:gd name="T43" fmla="*/ 1018 h 2105"/>
                <a:gd name="T44" fmla="*/ 1967 w 2106"/>
                <a:gd name="T45" fmla="*/ 812 h 2105"/>
                <a:gd name="T46" fmla="*/ 1892 w 2106"/>
                <a:gd name="T47" fmla="*/ 617 h 2105"/>
                <a:gd name="T48" fmla="*/ 1771 w 2106"/>
                <a:gd name="T49" fmla="*/ 438 h 2105"/>
                <a:gd name="T50" fmla="*/ 1615 w 2106"/>
                <a:gd name="T51" fmla="*/ 293 h 2105"/>
                <a:gd name="T52" fmla="*/ 1440 w 2106"/>
                <a:gd name="T53" fmla="*/ 190 h 2105"/>
                <a:gd name="T54" fmla="*/ 1250 w 2106"/>
                <a:gd name="T55" fmla="*/ 128 h 2105"/>
                <a:gd name="T56" fmla="*/ 1053 w 2106"/>
                <a:gd name="T57" fmla="*/ 108 h 2105"/>
                <a:gd name="T58" fmla="*/ 1200 w 2106"/>
                <a:gd name="T59" fmla="*/ 10 h 2105"/>
                <a:gd name="T60" fmla="*/ 1415 w 2106"/>
                <a:gd name="T61" fmla="*/ 63 h 2105"/>
                <a:gd name="T62" fmla="*/ 1617 w 2106"/>
                <a:gd name="T63" fmla="*/ 162 h 2105"/>
                <a:gd name="T64" fmla="*/ 1797 w 2106"/>
                <a:gd name="T65" fmla="*/ 308 h 2105"/>
                <a:gd name="T66" fmla="*/ 1942 w 2106"/>
                <a:gd name="T67" fmla="*/ 489 h 2105"/>
                <a:gd name="T68" fmla="*/ 2042 w 2106"/>
                <a:gd name="T69" fmla="*/ 691 h 2105"/>
                <a:gd name="T70" fmla="*/ 2096 w 2106"/>
                <a:gd name="T71" fmla="*/ 906 h 2105"/>
                <a:gd name="T72" fmla="*/ 2103 w 2106"/>
                <a:gd name="T73" fmla="*/ 1127 h 2105"/>
                <a:gd name="T74" fmla="*/ 2065 w 2106"/>
                <a:gd name="T75" fmla="*/ 1344 h 2105"/>
                <a:gd name="T76" fmla="*/ 1981 w 2106"/>
                <a:gd name="T77" fmla="*/ 1551 h 2105"/>
                <a:gd name="T78" fmla="*/ 1851 w 2106"/>
                <a:gd name="T79" fmla="*/ 1740 h 2105"/>
                <a:gd name="T80" fmla="*/ 1680 w 2106"/>
                <a:gd name="T81" fmla="*/ 1899 h 2105"/>
                <a:gd name="T82" fmla="*/ 1484 w 2106"/>
                <a:gd name="T83" fmla="*/ 2014 h 2105"/>
                <a:gd name="T84" fmla="*/ 1273 w 2106"/>
                <a:gd name="T85" fmla="*/ 2082 h 2105"/>
                <a:gd name="T86" fmla="*/ 1053 w 2106"/>
                <a:gd name="T87" fmla="*/ 2105 h 2105"/>
                <a:gd name="T88" fmla="*/ 833 w 2106"/>
                <a:gd name="T89" fmla="*/ 2082 h 2105"/>
                <a:gd name="T90" fmla="*/ 622 w 2106"/>
                <a:gd name="T91" fmla="*/ 2014 h 2105"/>
                <a:gd name="T92" fmla="*/ 426 w 2106"/>
                <a:gd name="T93" fmla="*/ 1899 h 2105"/>
                <a:gd name="T94" fmla="*/ 256 w 2106"/>
                <a:gd name="T95" fmla="*/ 1741 h 2105"/>
                <a:gd name="T96" fmla="*/ 127 w 2106"/>
                <a:gd name="T97" fmla="*/ 1557 h 2105"/>
                <a:gd name="T98" fmla="*/ 42 w 2106"/>
                <a:gd name="T99" fmla="*/ 1350 h 2105"/>
                <a:gd name="T100" fmla="*/ 2 w 2106"/>
                <a:gd name="T101" fmla="*/ 1129 h 2105"/>
                <a:gd name="T102" fmla="*/ 10 w 2106"/>
                <a:gd name="T103" fmla="*/ 901 h 2105"/>
                <a:gd name="T104" fmla="*/ 66 w 2106"/>
                <a:gd name="T105" fmla="*/ 684 h 2105"/>
                <a:gd name="T106" fmla="*/ 166 w 2106"/>
                <a:gd name="T107" fmla="*/ 484 h 2105"/>
                <a:gd name="T108" fmla="*/ 308 w 2106"/>
                <a:gd name="T109" fmla="*/ 308 h 2105"/>
                <a:gd name="T110" fmla="*/ 489 w 2106"/>
                <a:gd name="T111" fmla="*/ 162 h 2105"/>
                <a:gd name="T112" fmla="*/ 691 w 2106"/>
                <a:gd name="T113" fmla="*/ 63 h 2105"/>
                <a:gd name="T114" fmla="*/ 906 w 2106"/>
                <a:gd name="T115" fmla="*/ 1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06" h="2105">
                  <a:moveTo>
                    <a:pt x="1053" y="108"/>
                  </a:moveTo>
                  <a:lnTo>
                    <a:pt x="987" y="111"/>
                  </a:lnTo>
                  <a:lnTo>
                    <a:pt x="921" y="117"/>
                  </a:lnTo>
                  <a:lnTo>
                    <a:pt x="856" y="128"/>
                  </a:lnTo>
                  <a:lnTo>
                    <a:pt x="792" y="145"/>
                  </a:lnTo>
                  <a:lnTo>
                    <a:pt x="728" y="165"/>
                  </a:lnTo>
                  <a:lnTo>
                    <a:pt x="666" y="190"/>
                  </a:lnTo>
                  <a:lnTo>
                    <a:pt x="606" y="219"/>
                  </a:lnTo>
                  <a:lnTo>
                    <a:pt x="547" y="254"/>
                  </a:lnTo>
                  <a:lnTo>
                    <a:pt x="490" y="293"/>
                  </a:lnTo>
                  <a:lnTo>
                    <a:pt x="436" y="337"/>
                  </a:lnTo>
                  <a:lnTo>
                    <a:pt x="384" y="384"/>
                  </a:lnTo>
                  <a:lnTo>
                    <a:pt x="338" y="434"/>
                  </a:lnTo>
                  <a:lnTo>
                    <a:pt x="295" y="487"/>
                  </a:lnTo>
                  <a:lnTo>
                    <a:pt x="257" y="543"/>
                  </a:lnTo>
                  <a:lnTo>
                    <a:pt x="223" y="600"/>
                  </a:lnTo>
                  <a:lnTo>
                    <a:pt x="192" y="660"/>
                  </a:lnTo>
                  <a:lnTo>
                    <a:pt x="167" y="722"/>
                  </a:lnTo>
                  <a:lnTo>
                    <a:pt x="146" y="785"/>
                  </a:lnTo>
                  <a:lnTo>
                    <a:pt x="129" y="851"/>
                  </a:lnTo>
                  <a:lnTo>
                    <a:pt x="118" y="917"/>
                  </a:lnTo>
                  <a:lnTo>
                    <a:pt x="111" y="985"/>
                  </a:lnTo>
                  <a:lnTo>
                    <a:pt x="107" y="1053"/>
                  </a:lnTo>
                  <a:lnTo>
                    <a:pt x="111" y="1121"/>
                  </a:lnTo>
                  <a:lnTo>
                    <a:pt x="118" y="1189"/>
                  </a:lnTo>
                  <a:lnTo>
                    <a:pt x="129" y="1255"/>
                  </a:lnTo>
                  <a:lnTo>
                    <a:pt x="146" y="1319"/>
                  </a:lnTo>
                  <a:lnTo>
                    <a:pt x="167" y="1384"/>
                  </a:lnTo>
                  <a:lnTo>
                    <a:pt x="192" y="1445"/>
                  </a:lnTo>
                  <a:lnTo>
                    <a:pt x="223" y="1505"/>
                  </a:lnTo>
                  <a:lnTo>
                    <a:pt x="257" y="1563"/>
                  </a:lnTo>
                  <a:lnTo>
                    <a:pt x="295" y="1618"/>
                  </a:lnTo>
                  <a:lnTo>
                    <a:pt x="338" y="1671"/>
                  </a:lnTo>
                  <a:lnTo>
                    <a:pt x="384" y="1721"/>
                  </a:lnTo>
                  <a:lnTo>
                    <a:pt x="439" y="1771"/>
                  </a:lnTo>
                  <a:lnTo>
                    <a:pt x="496" y="1816"/>
                  </a:lnTo>
                  <a:lnTo>
                    <a:pt x="555" y="1856"/>
                  </a:lnTo>
                  <a:lnTo>
                    <a:pt x="618" y="1892"/>
                  </a:lnTo>
                  <a:lnTo>
                    <a:pt x="681" y="1922"/>
                  </a:lnTo>
                  <a:lnTo>
                    <a:pt x="746" y="1947"/>
                  </a:lnTo>
                  <a:lnTo>
                    <a:pt x="813" y="1966"/>
                  </a:lnTo>
                  <a:lnTo>
                    <a:pt x="881" y="1982"/>
                  </a:lnTo>
                  <a:lnTo>
                    <a:pt x="949" y="1991"/>
                  </a:lnTo>
                  <a:lnTo>
                    <a:pt x="1019" y="1996"/>
                  </a:lnTo>
                  <a:lnTo>
                    <a:pt x="1087" y="1996"/>
                  </a:lnTo>
                  <a:lnTo>
                    <a:pt x="1157" y="1991"/>
                  </a:lnTo>
                  <a:lnTo>
                    <a:pt x="1225" y="1982"/>
                  </a:lnTo>
                  <a:lnTo>
                    <a:pt x="1292" y="1966"/>
                  </a:lnTo>
                  <a:lnTo>
                    <a:pt x="1360" y="1947"/>
                  </a:lnTo>
                  <a:lnTo>
                    <a:pt x="1425" y="1922"/>
                  </a:lnTo>
                  <a:lnTo>
                    <a:pt x="1488" y="1892"/>
                  </a:lnTo>
                  <a:lnTo>
                    <a:pt x="1551" y="1856"/>
                  </a:lnTo>
                  <a:lnTo>
                    <a:pt x="1610" y="1816"/>
                  </a:lnTo>
                  <a:lnTo>
                    <a:pt x="1667" y="1771"/>
                  </a:lnTo>
                  <a:lnTo>
                    <a:pt x="1722" y="1721"/>
                  </a:lnTo>
                  <a:lnTo>
                    <a:pt x="1771" y="1667"/>
                  </a:lnTo>
                  <a:lnTo>
                    <a:pt x="1817" y="1610"/>
                  </a:lnTo>
                  <a:lnTo>
                    <a:pt x="1856" y="1551"/>
                  </a:lnTo>
                  <a:lnTo>
                    <a:pt x="1892" y="1488"/>
                  </a:lnTo>
                  <a:lnTo>
                    <a:pt x="1922" y="1425"/>
                  </a:lnTo>
                  <a:lnTo>
                    <a:pt x="1947" y="1359"/>
                  </a:lnTo>
                  <a:lnTo>
                    <a:pt x="1967" y="1292"/>
                  </a:lnTo>
                  <a:lnTo>
                    <a:pt x="1982" y="1225"/>
                  </a:lnTo>
                  <a:lnTo>
                    <a:pt x="1992" y="1157"/>
                  </a:lnTo>
                  <a:lnTo>
                    <a:pt x="1997" y="1087"/>
                  </a:lnTo>
                  <a:lnTo>
                    <a:pt x="1997" y="1018"/>
                  </a:lnTo>
                  <a:lnTo>
                    <a:pt x="1992" y="949"/>
                  </a:lnTo>
                  <a:lnTo>
                    <a:pt x="1982" y="881"/>
                  </a:lnTo>
                  <a:lnTo>
                    <a:pt x="1967" y="812"/>
                  </a:lnTo>
                  <a:lnTo>
                    <a:pt x="1947" y="746"/>
                  </a:lnTo>
                  <a:lnTo>
                    <a:pt x="1922" y="681"/>
                  </a:lnTo>
                  <a:lnTo>
                    <a:pt x="1892" y="617"/>
                  </a:lnTo>
                  <a:lnTo>
                    <a:pt x="1856" y="555"/>
                  </a:lnTo>
                  <a:lnTo>
                    <a:pt x="1817" y="495"/>
                  </a:lnTo>
                  <a:lnTo>
                    <a:pt x="1771" y="438"/>
                  </a:lnTo>
                  <a:lnTo>
                    <a:pt x="1722" y="384"/>
                  </a:lnTo>
                  <a:lnTo>
                    <a:pt x="1670" y="337"/>
                  </a:lnTo>
                  <a:lnTo>
                    <a:pt x="1615" y="293"/>
                  </a:lnTo>
                  <a:lnTo>
                    <a:pt x="1559" y="254"/>
                  </a:lnTo>
                  <a:lnTo>
                    <a:pt x="1500" y="219"/>
                  </a:lnTo>
                  <a:lnTo>
                    <a:pt x="1440" y="190"/>
                  </a:lnTo>
                  <a:lnTo>
                    <a:pt x="1377" y="165"/>
                  </a:lnTo>
                  <a:lnTo>
                    <a:pt x="1314" y="145"/>
                  </a:lnTo>
                  <a:lnTo>
                    <a:pt x="1250" y="128"/>
                  </a:lnTo>
                  <a:lnTo>
                    <a:pt x="1185" y="117"/>
                  </a:lnTo>
                  <a:lnTo>
                    <a:pt x="1119" y="111"/>
                  </a:lnTo>
                  <a:lnTo>
                    <a:pt x="1053" y="108"/>
                  </a:lnTo>
                  <a:close/>
                  <a:moveTo>
                    <a:pt x="1053" y="0"/>
                  </a:moveTo>
                  <a:lnTo>
                    <a:pt x="1127" y="2"/>
                  </a:lnTo>
                  <a:lnTo>
                    <a:pt x="1200" y="10"/>
                  </a:lnTo>
                  <a:lnTo>
                    <a:pt x="1273" y="23"/>
                  </a:lnTo>
                  <a:lnTo>
                    <a:pt x="1344" y="40"/>
                  </a:lnTo>
                  <a:lnTo>
                    <a:pt x="1415" y="63"/>
                  </a:lnTo>
                  <a:lnTo>
                    <a:pt x="1484" y="91"/>
                  </a:lnTo>
                  <a:lnTo>
                    <a:pt x="1552" y="124"/>
                  </a:lnTo>
                  <a:lnTo>
                    <a:pt x="1617" y="162"/>
                  </a:lnTo>
                  <a:lnTo>
                    <a:pt x="1680" y="206"/>
                  </a:lnTo>
                  <a:lnTo>
                    <a:pt x="1740" y="255"/>
                  </a:lnTo>
                  <a:lnTo>
                    <a:pt x="1797" y="308"/>
                  </a:lnTo>
                  <a:lnTo>
                    <a:pt x="1851" y="366"/>
                  </a:lnTo>
                  <a:lnTo>
                    <a:pt x="1900" y="426"/>
                  </a:lnTo>
                  <a:lnTo>
                    <a:pt x="1942" y="489"/>
                  </a:lnTo>
                  <a:lnTo>
                    <a:pt x="1981" y="554"/>
                  </a:lnTo>
                  <a:lnTo>
                    <a:pt x="2014" y="622"/>
                  </a:lnTo>
                  <a:lnTo>
                    <a:pt x="2042" y="691"/>
                  </a:lnTo>
                  <a:lnTo>
                    <a:pt x="2065" y="762"/>
                  </a:lnTo>
                  <a:lnTo>
                    <a:pt x="2082" y="833"/>
                  </a:lnTo>
                  <a:lnTo>
                    <a:pt x="2096" y="906"/>
                  </a:lnTo>
                  <a:lnTo>
                    <a:pt x="2103" y="979"/>
                  </a:lnTo>
                  <a:lnTo>
                    <a:pt x="2106" y="1053"/>
                  </a:lnTo>
                  <a:lnTo>
                    <a:pt x="2103" y="1127"/>
                  </a:lnTo>
                  <a:lnTo>
                    <a:pt x="2096" y="1199"/>
                  </a:lnTo>
                  <a:lnTo>
                    <a:pt x="2082" y="1272"/>
                  </a:lnTo>
                  <a:lnTo>
                    <a:pt x="2065" y="1344"/>
                  </a:lnTo>
                  <a:lnTo>
                    <a:pt x="2042" y="1415"/>
                  </a:lnTo>
                  <a:lnTo>
                    <a:pt x="2014" y="1483"/>
                  </a:lnTo>
                  <a:lnTo>
                    <a:pt x="1981" y="1551"/>
                  </a:lnTo>
                  <a:lnTo>
                    <a:pt x="1942" y="1616"/>
                  </a:lnTo>
                  <a:lnTo>
                    <a:pt x="1900" y="1679"/>
                  </a:lnTo>
                  <a:lnTo>
                    <a:pt x="1851" y="1740"/>
                  </a:lnTo>
                  <a:lnTo>
                    <a:pt x="1797" y="1797"/>
                  </a:lnTo>
                  <a:lnTo>
                    <a:pt x="1740" y="1851"/>
                  </a:lnTo>
                  <a:lnTo>
                    <a:pt x="1680" y="1899"/>
                  </a:lnTo>
                  <a:lnTo>
                    <a:pt x="1617" y="1942"/>
                  </a:lnTo>
                  <a:lnTo>
                    <a:pt x="1552" y="1981"/>
                  </a:lnTo>
                  <a:lnTo>
                    <a:pt x="1484" y="2014"/>
                  </a:lnTo>
                  <a:lnTo>
                    <a:pt x="1415" y="2042"/>
                  </a:lnTo>
                  <a:lnTo>
                    <a:pt x="1344" y="2065"/>
                  </a:lnTo>
                  <a:lnTo>
                    <a:pt x="1273" y="2082"/>
                  </a:lnTo>
                  <a:lnTo>
                    <a:pt x="1200" y="2095"/>
                  </a:lnTo>
                  <a:lnTo>
                    <a:pt x="1127" y="2103"/>
                  </a:lnTo>
                  <a:lnTo>
                    <a:pt x="1053" y="2105"/>
                  </a:lnTo>
                  <a:lnTo>
                    <a:pt x="979" y="2103"/>
                  </a:lnTo>
                  <a:lnTo>
                    <a:pt x="906" y="2095"/>
                  </a:lnTo>
                  <a:lnTo>
                    <a:pt x="833" y="2082"/>
                  </a:lnTo>
                  <a:lnTo>
                    <a:pt x="762" y="2065"/>
                  </a:lnTo>
                  <a:lnTo>
                    <a:pt x="691" y="2042"/>
                  </a:lnTo>
                  <a:lnTo>
                    <a:pt x="622" y="2014"/>
                  </a:lnTo>
                  <a:lnTo>
                    <a:pt x="554" y="1981"/>
                  </a:lnTo>
                  <a:lnTo>
                    <a:pt x="489" y="1942"/>
                  </a:lnTo>
                  <a:lnTo>
                    <a:pt x="426" y="1899"/>
                  </a:lnTo>
                  <a:lnTo>
                    <a:pt x="366" y="1851"/>
                  </a:lnTo>
                  <a:lnTo>
                    <a:pt x="308" y="1797"/>
                  </a:lnTo>
                  <a:lnTo>
                    <a:pt x="256" y="1741"/>
                  </a:lnTo>
                  <a:lnTo>
                    <a:pt x="208" y="1682"/>
                  </a:lnTo>
                  <a:lnTo>
                    <a:pt x="166" y="1621"/>
                  </a:lnTo>
                  <a:lnTo>
                    <a:pt x="127" y="1557"/>
                  </a:lnTo>
                  <a:lnTo>
                    <a:pt x="94" y="1490"/>
                  </a:lnTo>
                  <a:lnTo>
                    <a:pt x="66" y="1421"/>
                  </a:lnTo>
                  <a:lnTo>
                    <a:pt x="42" y="1350"/>
                  </a:lnTo>
                  <a:lnTo>
                    <a:pt x="24" y="1278"/>
                  </a:lnTo>
                  <a:lnTo>
                    <a:pt x="10" y="1204"/>
                  </a:lnTo>
                  <a:lnTo>
                    <a:pt x="2" y="1129"/>
                  </a:lnTo>
                  <a:lnTo>
                    <a:pt x="0" y="1053"/>
                  </a:lnTo>
                  <a:lnTo>
                    <a:pt x="2" y="976"/>
                  </a:lnTo>
                  <a:lnTo>
                    <a:pt x="10" y="901"/>
                  </a:lnTo>
                  <a:lnTo>
                    <a:pt x="24" y="827"/>
                  </a:lnTo>
                  <a:lnTo>
                    <a:pt x="42" y="754"/>
                  </a:lnTo>
                  <a:lnTo>
                    <a:pt x="66" y="684"/>
                  </a:lnTo>
                  <a:lnTo>
                    <a:pt x="94" y="615"/>
                  </a:lnTo>
                  <a:lnTo>
                    <a:pt x="127" y="548"/>
                  </a:lnTo>
                  <a:lnTo>
                    <a:pt x="166" y="484"/>
                  </a:lnTo>
                  <a:lnTo>
                    <a:pt x="208" y="423"/>
                  </a:lnTo>
                  <a:lnTo>
                    <a:pt x="256" y="364"/>
                  </a:lnTo>
                  <a:lnTo>
                    <a:pt x="308" y="308"/>
                  </a:lnTo>
                  <a:lnTo>
                    <a:pt x="366" y="255"/>
                  </a:lnTo>
                  <a:lnTo>
                    <a:pt x="426" y="206"/>
                  </a:lnTo>
                  <a:lnTo>
                    <a:pt x="489" y="162"/>
                  </a:lnTo>
                  <a:lnTo>
                    <a:pt x="554" y="124"/>
                  </a:lnTo>
                  <a:lnTo>
                    <a:pt x="622" y="91"/>
                  </a:lnTo>
                  <a:lnTo>
                    <a:pt x="691" y="63"/>
                  </a:lnTo>
                  <a:lnTo>
                    <a:pt x="762" y="40"/>
                  </a:lnTo>
                  <a:lnTo>
                    <a:pt x="833" y="23"/>
                  </a:lnTo>
                  <a:lnTo>
                    <a:pt x="906" y="10"/>
                  </a:lnTo>
                  <a:lnTo>
                    <a:pt x="979" y="2"/>
                  </a:lnTo>
                  <a:lnTo>
                    <a:pt x="105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4" name="Freeform 7">
              <a:extLst>
                <a:ext uri="{FF2B5EF4-FFF2-40B4-BE49-F238E27FC236}">
                  <a16:creationId xmlns:a16="http://schemas.microsoft.com/office/drawing/2014/main" id="{44C1E594-CB70-483B-BEF3-EBBDCE0ACB74}"/>
                </a:ext>
              </a:extLst>
            </p:cNvPr>
            <p:cNvSpPr>
              <a:spLocks/>
            </p:cNvSpPr>
            <p:nvPr/>
          </p:nvSpPr>
          <p:spPr bwMode="auto">
            <a:xfrm>
              <a:off x="7678738" y="3319463"/>
              <a:ext cx="28575" cy="80963"/>
            </a:xfrm>
            <a:custGeom>
              <a:avLst/>
              <a:gdLst>
                <a:gd name="T0" fmla="*/ 47 w 200"/>
                <a:gd name="T1" fmla="*/ 0 h 570"/>
                <a:gd name="T2" fmla="*/ 61 w 200"/>
                <a:gd name="T3" fmla="*/ 0 h 570"/>
                <a:gd name="T4" fmla="*/ 75 w 200"/>
                <a:gd name="T5" fmla="*/ 4 h 570"/>
                <a:gd name="T6" fmla="*/ 86 w 200"/>
                <a:gd name="T7" fmla="*/ 10 h 570"/>
                <a:gd name="T8" fmla="*/ 97 w 200"/>
                <a:gd name="T9" fmla="*/ 20 h 570"/>
                <a:gd name="T10" fmla="*/ 104 w 200"/>
                <a:gd name="T11" fmla="*/ 33 h 570"/>
                <a:gd name="T12" fmla="*/ 133 w 200"/>
                <a:gd name="T13" fmla="*/ 110 h 570"/>
                <a:gd name="T14" fmla="*/ 157 w 200"/>
                <a:gd name="T15" fmla="*/ 188 h 570"/>
                <a:gd name="T16" fmla="*/ 175 w 200"/>
                <a:gd name="T17" fmla="*/ 268 h 570"/>
                <a:gd name="T18" fmla="*/ 189 w 200"/>
                <a:gd name="T19" fmla="*/ 350 h 570"/>
                <a:gd name="T20" fmla="*/ 197 w 200"/>
                <a:gd name="T21" fmla="*/ 432 h 570"/>
                <a:gd name="T22" fmla="*/ 200 w 200"/>
                <a:gd name="T23" fmla="*/ 516 h 570"/>
                <a:gd name="T24" fmla="*/ 197 w 200"/>
                <a:gd name="T25" fmla="*/ 533 h 570"/>
                <a:gd name="T26" fmla="*/ 190 w 200"/>
                <a:gd name="T27" fmla="*/ 547 h 570"/>
                <a:gd name="T28" fmla="*/ 177 w 200"/>
                <a:gd name="T29" fmla="*/ 559 h 570"/>
                <a:gd name="T30" fmla="*/ 163 w 200"/>
                <a:gd name="T31" fmla="*/ 567 h 570"/>
                <a:gd name="T32" fmla="*/ 146 w 200"/>
                <a:gd name="T33" fmla="*/ 570 h 570"/>
                <a:gd name="T34" fmla="*/ 129 w 200"/>
                <a:gd name="T35" fmla="*/ 567 h 570"/>
                <a:gd name="T36" fmla="*/ 114 w 200"/>
                <a:gd name="T37" fmla="*/ 559 h 570"/>
                <a:gd name="T38" fmla="*/ 102 w 200"/>
                <a:gd name="T39" fmla="*/ 547 h 570"/>
                <a:gd name="T40" fmla="*/ 94 w 200"/>
                <a:gd name="T41" fmla="*/ 533 h 570"/>
                <a:gd name="T42" fmla="*/ 91 w 200"/>
                <a:gd name="T43" fmla="*/ 516 h 570"/>
                <a:gd name="T44" fmla="*/ 89 w 200"/>
                <a:gd name="T45" fmla="*/ 439 h 570"/>
                <a:gd name="T46" fmla="*/ 82 w 200"/>
                <a:gd name="T47" fmla="*/ 365 h 570"/>
                <a:gd name="T48" fmla="*/ 70 w 200"/>
                <a:gd name="T49" fmla="*/ 290 h 570"/>
                <a:gd name="T50" fmla="*/ 53 w 200"/>
                <a:gd name="T51" fmla="*/ 216 h 570"/>
                <a:gd name="T52" fmla="*/ 30 w 200"/>
                <a:gd name="T53" fmla="*/ 145 h 570"/>
                <a:gd name="T54" fmla="*/ 4 w 200"/>
                <a:gd name="T55" fmla="*/ 74 h 570"/>
                <a:gd name="T56" fmla="*/ 0 w 200"/>
                <a:gd name="T57" fmla="*/ 61 h 570"/>
                <a:gd name="T58" fmla="*/ 0 w 200"/>
                <a:gd name="T59" fmla="*/ 46 h 570"/>
                <a:gd name="T60" fmla="*/ 4 w 200"/>
                <a:gd name="T61" fmla="*/ 33 h 570"/>
                <a:gd name="T62" fmla="*/ 11 w 200"/>
                <a:gd name="T63" fmla="*/ 21 h 570"/>
                <a:gd name="T64" fmla="*/ 21 w 200"/>
                <a:gd name="T65" fmla="*/ 11 h 570"/>
                <a:gd name="T66" fmla="*/ 33 w 200"/>
                <a:gd name="T67" fmla="*/ 4 h 570"/>
                <a:gd name="T68" fmla="*/ 47 w 200"/>
                <a:gd name="T6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570">
                  <a:moveTo>
                    <a:pt x="47" y="0"/>
                  </a:moveTo>
                  <a:lnTo>
                    <a:pt x="61" y="0"/>
                  </a:lnTo>
                  <a:lnTo>
                    <a:pt x="75" y="4"/>
                  </a:lnTo>
                  <a:lnTo>
                    <a:pt x="86" y="10"/>
                  </a:lnTo>
                  <a:lnTo>
                    <a:pt x="97" y="20"/>
                  </a:lnTo>
                  <a:lnTo>
                    <a:pt x="104" y="33"/>
                  </a:lnTo>
                  <a:lnTo>
                    <a:pt x="133" y="110"/>
                  </a:lnTo>
                  <a:lnTo>
                    <a:pt x="157" y="188"/>
                  </a:lnTo>
                  <a:lnTo>
                    <a:pt x="175" y="268"/>
                  </a:lnTo>
                  <a:lnTo>
                    <a:pt x="189" y="350"/>
                  </a:lnTo>
                  <a:lnTo>
                    <a:pt x="197" y="432"/>
                  </a:lnTo>
                  <a:lnTo>
                    <a:pt x="200" y="516"/>
                  </a:lnTo>
                  <a:lnTo>
                    <a:pt x="197" y="533"/>
                  </a:lnTo>
                  <a:lnTo>
                    <a:pt x="190" y="547"/>
                  </a:lnTo>
                  <a:lnTo>
                    <a:pt x="177" y="559"/>
                  </a:lnTo>
                  <a:lnTo>
                    <a:pt x="163" y="567"/>
                  </a:lnTo>
                  <a:lnTo>
                    <a:pt x="146" y="570"/>
                  </a:lnTo>
                  <a:lnTo>
                    <a:pt x="129" y="567"/>
                  </a:lnTo>
                  <a:lnTo>
                    <a:pt x="114" y="559"/>
                  </a:lnTo>
                  <a:lnTo>
                    <a:pt x="102" y="547"/>
                  </a:lnTo>
                  <a:lnTo>
                    <a:pt x="94" y="533"/>
                  </a:lnTo>
                  <a:lnTo>
                    <a:pt x="91" y="516"/>
                  </a:lnTo>
                  <a:lnTo>
                    <a:pt x="89" y="439"/>
                  </a:lnTo>
                  <a:lnTo>
                    <a:pt x="82" y="365"/>
                  </a:lnTo>
                  <a:lnTo>
                    <a:pt x="70" y="290"/>
                  </a:lnTo>
                  <a:lnTo>
                    <a:pt x="53" y="216"/>
                  </a:lnTo>
                  <a:lnTo>
                    <a:pt x="30" y="145"/>
                  </a:lnTo>
                  <a:lnTo>
                    <a:pt x="4" y="74"/>
                  </a:lnTo>
                  <a:lnTo>
                    <a:pt x="0" y="61"/>
                  </a:lnTo>
                  <a:lnTo>
                    <a:pt x="0" y="46"/>
                  </a:lnTo>
                  <a:lnTo>
                    <a:pt x="4" y="33"/>
                  </a:lnTo>
                  <a:lnTo>
                    <a:pt x="11" y="21"/>
                  </a:lnTo>
                  <a:lnTo>
                    <a:pt x="21" y="11"/>
                  </a:lnTo>
                  <a:lnTo>
                    <a:pt x="33" y="4"/>
                  </a:lnTo>
                  <a:lnTo>
                    <a:pt x="4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5" name="Freeform 8">
              <a:extLst>
                <a:ext uri="{FF2B5EF4-FFF2-40B4-BE49-F238E27FC236}">
                  <a16:creationId xmlns:a16="http://schemas.microsoft.com/office/drawing/2014/main" id="{7CD73E5F-52ED-475D-8A9D-7D260312123B}"/>
                </a:ext>
              </a:extLst>
            </p:cNvPr>
            <p:cNvSpPr>
              <a:spLocks/>
            </p:cNvSpPr>
            <p:nvPr/>
          </p:nvSpPr>
          <p:spPr bwMode="auto">
            <a:xfrm>
              <a:off x="7519988" y="3213100"/>
              <a:ext cx="155575" cy="87313"/>
            </a:xfrm>
            <a:custGeom>
              <a:avLst/>
              <a:gdLst>
                <a:gd name="T0" fmla="*/ 54 w 1085"/>
                <a:gd name="T1" fmla="*/ 0 h 613"/>
                <a:gd name="T2" fmla="*/ 137 w 1085"/>
                <a:gd name="T3" fmla="*/ 2 h 613"/>
                <a:gd name="T4" fmla="*/ 219 w 1085"/>
                <a:gd name="T5" fmla="*/ 10 h 613"/>
                <a:gd name="T6" fmla="*/ 300 w 1085"/>
                <a:gd name="T7" fmla="*/ 24 h 613"/>
                <a:gd name="T8" fmla="*/ 379 w 1085"/>
                <a:gd name="T9" fmla="*/ 42 h 613"/>
                <a:gd name="T10" fmla="*/ 457 w 1085"/>
                <a:gd name="T11" fmla="*/ 66 h 613"/>
                <a:gd name="T12" fmla="*/ 533 w 1085"/>
                <a:gd name="T13" fmla="*/ 94 h 613"/>
                <a:gd name="T14" fmla="*/ 608 w 1085"/>
                <a:gd name="T15" fmla="*/ 128 h 613"/>
                <a:gd name="T16" fmla="*/ 679 w 1085"/>
                <a:gd name="T17" fmla="*/ 166 h 613"/>
                <a:gd name="T18" fmla="*/ 748 w 1085"/>
                <a:gd name="T19" fmla="*/ 209 h 613"/>
                <a:gd name="T20" fmla="*/ 815 w 1085"/>
                <a:gd name="T21" fmla="*/ 257 h 613"/>
                <a:gd name="T22" fmla="*/ 878 w 1085"/>
                <a:gd name="T23" fmla="*/ 310 h 613"/>
                <a:gd name="T24" fmla="*/ 939 w 1085"/>
                <a:gd name="T25" fmla="*/ 367 h 613"/>
                <a:gd name="T26" fmla="*/ 988 w 1085"/>
                <a:gd name="T27" fmla="*/ 417 h 613"/>
                <a:gd name="T28" fmla="*/ 1034 w 1085"/>
                <a:gd name="T29" fmla="*/ 471 h 613"/>
                <a:gd name="T30" fmla="*/ 1076 w 1085"/>
                <a:gd name="T31" fmla="*/ 527 h 613"/>
                <a:gd name="T32" fmla="*/ 1082 w 1085"/>
                <a:gd name="T33" fmla="*/ 540 h 613"/>
                <a:gd name="T34" fmla="*/ 1085 w 1085"/>
                <a:gd name="T35" fmla="*/ 554 h 613"/>
                <a:gd name="T36" fmla="*/ 1085 w 1085"/>
                <a:gd name="T37" fmla="*/ 568 h 613"/>
                <a:gd name="T38" fmla="*/ 1081 w 1085"/>
                <a:gd name="T39" fmla="*/ 581 h 613"/>
                <a:gd name="T40" fmla="*/ 1074 w 1085"/>
                <a:gd name="T41" fmla="*/ 593 h 613"/>
                <a:gd name="T42" fmla="*/ 1063 w 1085"/>
                <a:gd name="T43" fmla="*/ 603 h 613"/>
                <a:gd name="T44" fmla="*/ 1048 w 1085"/>
                <a:gd name="T45" fmla="*/ 610 h 613"/>
                <a:gd name="T46" fmla="*/ 1031 w 1085"/>
                <a:gd name="T47" fmla="*/ 613 h 613"/>
                <a:gd name="T48" fmla="*/ 1019 w 1085"/>
                <a:gd name="T49" fmla="*/ 611 h 613"/>
                <a:gd name="T50" fmla="*/ 1008 w 1085"/>
                <a:gd name="T51" fmla="*/ 607 h 613"/>
                <a:gd name="T52" fmla="*/ 996 w 1085"/>
                <a:gd name="T53" fmla="*/ 600 h 613"/>
                <a:gd name="T54" fmla="*/ 988 w 1085"/>
                <a:gd name="T55" fmla="*/ 591 h 613"/>
                <a:gd name="T56" fmla="*/ 949 w 1085"/>
                <a:gd name="T57" fmla="*/ 539 h 613"/>
                <a:gd name="T58" fmla="*/ 907 w 1085"/>
                <a:gd name="T59" fmla="*/ 490 h 613"/>
                <a:gd name="T60" fmla="*/ 863 w 1085"/>
                <a:gd name="T61" fmla="*/ 442 h 613"/>
                <a:gd name="T62" fmla="*/ 808 w 1085"/>
                <a:gd name="T63" fmla="*/ 390 h 613"/>
                <a:gd name="T64" fmla="*/ 748 w 1085"/>
                <a:gd name="T65" fmla="*/ 343 h 613"/>
                <a:gd name="T66" fmla="*/ 688 w 1085"/>
                <a:gd name="T67" fmla="*/ 299 h 613"/>
                <a:gd name="T68" fmla="*/ 625 w 1085"/>
                <a:gd name="T69" fmla="*/ 260 h 613"/>
                <a:gd name="T70" fmla="*/ 560 w 1085"/>
                <a:gd name="T71" fmla="*/ 225 h 613"/>
                <a:gd name="T72" fmla="*/ 491 w 1085"/>
                <a:gd name="T73" fmla="*/ 195 h 613"/>
                <a:gd name="T74" fmla="*/ 422 w 1085"/>
                <a:gd name="T75" fmla="*/ 169 h 613"/>
                <a:gd name="T76" fmla="*/ 351 w 1085"/>
                <a:gd name="T77" fmla="*/ 147 h 613"/>
                <a:gd name="T78" fmla="*/ 279 w 1085"/>
                <a:gd name="T79" fmla="*/ 129 h 613"/>
                <a:gd name="T80" fmla="*/ 205 w 1085"/>
                <a:gd name="T81" fmla="*/ 118 h 613"/>
                <a:gd name="T82" fmla="*/ 130 w 1085"/>
                <a:gd name="T83" fmla="*/ 111 h 613"/>
                <a:gd name="T84" fmla="*/ 54 w 1085"/>
                <a:gd name="T85" fmla="*/ 107 h 613"/>
                <a:gd name="T86" fmla="*/ 36 w 1085"/>
                <a:gd name="T87" fmla="*/ 105 h 613"/>
                <a:gd name="T88" fmla="*/ 22 w 1085"/>
                <a:gd name="T89" fmla="*/ 97 h 613"/>
                <a:gd name="T90" fmla="*/ 10 w 1085"/>
                <a:gd name="T91" fmla="*/ 86 h 613"/>
                <a:gd name="T92" fmla="*/ 2 w 1085"/>
                <a:gd name="T93" fmla="*/ 71 h 613"/>
                <a:gd name="T94" fmla="*/ 0 w 1085"/>
                <a:gd name="T95" fmla="*/ 54 h 613"/>
                <a:gd name="T96" fmla="*/ 2 w 1085"/>
                <a:gd name="T97" fmla="*/ 37 h 613"/>
                <a:gd name="T98" fmla="*/ 10 w 1085"/>
                <a:gd name="T99" fmla="*/ 21 h 613"/>
                <a:gd name="T100" fmla="*/ 22 w 1085"/>
                <a:gd name="T101" fmla="*/ 10 h 613"/>
                <a:gd name="T102" fmla="*/ 36 w 1085"/>
                <a:gd name="T103" fmla="*/ 3 h 613"/>
                <a:gd name="T104" fmla="*/ 54 w 1085"/>
                <a:gd name="T105"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5" h="613">
                  <a:moveTo>
                    <a:pt x="54" y="0"/>
                  </a:moveTo>
                  <a:lnTo>
                    <a:pt x="137" y="2"/>
                  </a:lnTo>
                  <a:lnTo>
                    <a:pt x="219" y="10"/>
                  </a:lnTo>
                  <a:lnTo>
                    <a:pt x="300" y="24"/>
                  </a:lnTo>
                  <a:lnTo>
                    <a:pt x="379" y="42"/>
                  </a:lnTo>
                  <a:lnTo>
                    <a:pt x="457" y="66"/>
                  </a:lnTo>
                  <a:lnTo>
                    <a:pt x="533" y="94"/>
                  </a:lnTo>
                  <a:lnTo>
                    <a:pt x="608" y="128"/>
                  </a:lnTo>
                  <a:lnTo>
                    <a:pt x="679" y="166"/>
                  </a:lnTo>
                  <a:lnTo>
                    <a:pt x="748" y="209"/>
                  </a:lnTo>
                  <a:lnTo>
                    <a:pt x="815" y="257"/>
                  </a:lnTo>
                  <a:lnTo>
                    <a:pt x="878" y="310"/>
                  </a:lnTo>
                  <a:lnTo>
                    <a:pt x="939" y="367"/>
                  </a:lnTo>
                  <a:lnTo>
                    <a:pt x="988" y="417"/>
                  </a:lnTo>
                  <a:lnTo>
                    <a:pt x="1034" y="471"/>
                  </a:lnTo>
                  <a:lnTo>
                    <a:pt x="1076" y="527"/>
                  </a:lnTo>
                  <a:lnTo>
                    <a:pt x="1082" y="540"/>
                  </a:lnTo>
                  <a:lnTo>
                    <a:pt x="1085" y="554"/>
                  </a:lnTo>
                  <a:lnTo>
                    <a:pt x="1085" y="568"/>
                  </a:lnTo>
                  <a:lnTo>
                    <a:pt x="1081" y="581"/>
                  </a:lnTo>
                  <a:lnTo>
                    <a:pt x="1074" y="593"/>
                  </a:lnTo>
                  <a:lnTo>
                    <a:pt x="1063" y="603"/>
                  </a:lnTo>
                  <a:lnTo>
                    <a:pt x="1048" y="610"/>
                  </a:lnTo>
                  <a:lnTo>
                    <a:pt x="1031" y="613"/>
                  </a:lnTo>
                  <a:lnTo>
                    <a:pt x="1019" y="611"/>
                  </a:lnTo>
                  <a:lnTo>
                    <a:pt x="1008" y="607"/>
                  </a:lnTo>
                  <a:lnTo>
                    <a:pt x="996" y="600"/>
                  </a:lnTo>
                  <a:lnTo>
                    <a:pt x="988" y="591"/>
                  </a:lnTo>
                  <a:lnTo>
                    <a:pt x="949" y="539"/>
                  </a:lnTo>
                  <a:lnTo>
                    <a:pt x="907" y="490"/>
                  </a:lnTo>
                  <a:lnTo>
                    <a:pt x="863" y="442"/>
                  </a:lnTo>
                  <a:lnTo>
                    <a:pt x="808" y="390"/>
                  </a:lnTo>
                  <a:lnTo>
                    <a:pt x="748" y="343"/>
                  </a:lnTo>
                  <a:lnTo>
                    <a:pt x="688" y="299"/>
                  </a:lnTo>
                  <a:lnTo>
                    <a:pt x="625" y="260"/>
                  </a:lnTo>
                  <a:lnTo>
                    <a:pt x="560" y="225"/>
                  </a:lnTo>
                  <a:lnTo>
                    <a:pt x="491" y="195"/>
                  </a:lnTo>
                  <a:lnTo>
                    <a:pt x="422" y="169"/>
                  </a:lnTo>
                  <a:lnTo>
                    <a:pt x="351" y="147"/>
                  </a:lnTo>
                  <a:lnTo>
                    <a:pt x="279" y="129"/>
                  </a:lnTo>
                  <a:lnTo>
                    <a:pt x="205" y="118"/>
                  </a:lnTo>
                  <a:lnTo>
                    <a:pt x="130" y="111"/>
                  </a:lnTo>
                  <a:lnTo>
                    <a:pt x="54" y="107"/>
                  </a:lnTo>
                  <a:lnTo>
                    <a:pt x="36" y="105"/>
                  </a:lnTo>
                  <a:lnTo>
                    <a:pt x="22" y="97"/>
                  </a:lnTo>
                  <a:lnTo>
                    <a:pt x="10" y="86"/>
                  </a:lnTo>
                  <a:lnTo>
                    <a:pt x="2" y="71"/>
                  </a:lnTo>
                  <a:lnTo>
                    <a:pt x="0" y="54"/>
                  </a:lnTo>
                  <a:lnTo>
                    <a:pt x="2" y="37"/>
                  </a:lnTo>
                  <a:lnTo>
                    <a:pt x="10" y="21"/>
                  </a:lnTo>
                  <a:lnTo>
                    <a:pt x="22" y="10"/>
                  </a:lnTo>
                  <a:lnTo>
                    <a:pt x="36" y="3"/>
                  </a:lnTo>
                  <a:lnTo>
                    <a:pt x="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6" name="Freeform 9">
              <a:extLst>
                <a:ext uri="{FF2B5EF4-FFF2-40B4-BE49-F238E27FC236}">
                  <a16:creationId xmlns:a16="http://schemas.microsoft.com/office/drawing/2014/main" id="{AD42B96C-AB24-4C4B-9D67-2F5125CF7974}"/>
                </a:ext>
              </a:extLst>
            </p:cNvPr>
            <p:cNvSpPr>
              <a:spLocks noEditPoints="1"/>
            </p:cNvSpPr>
            <p:nvPr/>
          </p:nvSpPr>
          <p:spPr bwMode="auto">
            <a:xfrm>
              <a:off x="7315200" y="3181350"/>
              <a:ext cx="493713" cy="493713"/>
            </a:xfrm>
            <a:custGeom>
              <a:avLst/>
              <a:gdLst>
                <a:gd name="T0" fmla="*/ 2874 w 3420"/>
                <a:gd name="T1" fmla="*/ 2875 h 3421"/>
                <a:gd name="T2" fmla="*/ 2958 w 3420"/>
                <a:gd name="T3" fmla="*/ 2791 h 3421"/>
                <a:gd name="T4" fmla="*/ 1220 w 3420"/>
                <a:gd name="T5" fmla="*/ 131 h 3421"/>
                <a:gd name="T6" fmla="*/ 909 w 3420"/>
                <a:gd name="T7" fmla="*/ 227 h 3421"/>
                <a:gd name="T8" fmla="*/ 630 w 3420"/>
                <a:gd name="T9" fmla="*/ 396 h 3421"/>
                <a:gd name="T10" fmla="*/ 389 w 3420"/>
                <a:gd name="T11" fmla="*/ 640 h 3421"/>
                <a:gd name="T12" fmla="*/ 216 w 3420"/>
                <a:gd name="T13" fmla="*/ 937 h 3421"/>
                <a:gd name="T14" fmla="*/ 124 w 3420"/>
                <a:gd name="T15" fmla="*/ 1261 h 3421"/>
                <a:gd name="T16" fmla="*/ 114 w 3420"/>
                <a:gd name="T17" fmla="*/ 1593 h 3421"/>
                <a:gd name="T18" fmla="*/ 186 w 3420"/>
                <a:gd name="T19" fmla="*/ 1921 h 3421"/>
                <a:gd name="T20" fmla="*/ 338 w 3420"/>
                <a:gd name="T21" fmla="*/ 2227 h 3421"/>
                <a:gd name="T22" fmla="*/ 567 w 3420"/>
                <a:gd name="T23" fmla="*/ 2488 h 3421"/>
                <a:gd name="T24" fmla="*/ 837 w 3420"/>
                <a:gd name="T25" fmla="*/ 2675 h 3421"/>
                <a:gd name="T26" fmla="*/ 1140 w 3420"/>
                <a:gd name="T27" fmla="*/ 2790 h 3421"/>
                <a:gd name="T28" fmla="*/ 1468 w 3420"/>
                <a:gd name="T29" fmla="*/ 2829 h 3421"/>
                <a:gd name="T30" fmla="*/ 1796 w 3420"/>
                <a:gd name="T31" fmla="*/ 2790 h 3421"/>
                <a:gd name="T32" fmla="*/ 2099 w 3420"/>
                <a:gd name="T33" fmla="*/ 2675 h 3421"/>
                <a:gd name="T34" fmla="*/ 2369 w 3420"/>
                <a:gd name="T35" fmla="*/ 2488 h 3421"/>
                <a:gd name="T36" fmla="*/ 2589 w 3420"/>
                <a:gd name="T37" fmla="*/ 2240 h 3421"/>
                <a:gd name="T38" fmla="*/ 2740 w 3420"/>
                <a:gd name="T39" fmla="*/ 1952 h 3421"/>
                <a:gd name="T40" fmla="*/ 2819 w 3420"/>
                <a:gd name="T41" fmla="*/ 1635 h 3421"/>
                <a:gd name="T42" fmla="*/ 2819 w 3420"/>
                <a:gd name="T43" fmla="*/ 1303 h 3421"/>
                <a:gd name="T44" fmla="*/ 2740 w 3420"/>
                <a:gd name="T45" fmla="*/ 986 h 3421"/>
                <a:gd name="T46" fmla="*/ 2589 w 3420"/>
                <a:gd name="T47" fmla="*/ 698 h 3421"/>
                <a:gd name="T48" fmla="*/ 2369 w 3420"/>
                <a:gd name="T49" fmla="*/ 450 h 3421"/>
                <a:gd name="T50" fmla="*/ 2099 w 3420"/>
                <a:gd name="T51" fmla="*/ 263 h 3421"/>
                <a:gd name="T52" fmla="*/ 1796 w 3420"/>
                <a:gd name="T53" fmla="*/ 147 h 3421"/>
                <a:gd name="T54" fmla="*/ 1468 w 3420"/>
                <a:gd name="T55" fmla="*/ 108 h 3421"/>
                <a:gd name="T56" fmla="*/ 1735 w 3420"/>
                <a:gd name="T57" fmla="*/ 24 h 3421"/>
                <a:gd name="T58" fmla="*/ 2070 w 3420"/>
                <a:gd name="T59" fmla="*/ 129 h 3421"/>
                <a:gd name="T60" fmla="*/ 2372 w 3420"/>
                <a:gd name="T61" fmla="*/ 311 h 3421"/>
                <a:gd name="T62" fmla="*/ 2626 w 3420"/>
                <a:gd name="T63" fmla="*/ 564 h 3421"/>
                <a:gd name="T64" fmla="*/ 2808 w 3420"/>
                <a:gd name="T65" fmla="*/ 866 h 3421"/>
                <a:gd name="T66" fmla="*/ 2912 w 3420"/>
                <a:gd name="T67" fmla="*/ 1201 h 3421"/>
                <a:gd name="T68" fmla="*/ 2934 w 3420"/>
                <a:gd name="T69" fmla="*/ 1561 h 3421"/>
                <a:gd name="T70" fmla="*/ 2865 w 3420"/>
                <a:gd name="T71" fmla="*/ 1921 h 3421"/>
                <a:gd name="T72" fmla="*/ 2712 w 3420"/>
                <a:gd name="T73" fmla="*/ 2250 h 3421"/>
                <a:gd name="T74" fmla="*/ 2835 w 3420"/>
                <a:gd name="T75" fmla="*/ 2760 h 3421"/>
                <a:gd name="T76" fmla="*/ 2966 w 3420"/>
                <a:gd name="T77" fmla="*/ 2660 h 3421"/>
                <a:gd name="T78" fmla="*/ 3415 w 3420"/>
                <a:gd name="T79" fmla="*/ 3098 h 3421"/>
                <a:gd name="T80" fmla="*/ 3404 w 3420"/>
                <a:gd name="T81" fmla="*/ 3160 h 3421"/>
                <a:gd name="T82" fmla="*/ 3121 w 3420"/>
                <a:gd name="T83" fmla="*/ 3421 h 3421"/>
                <a:gd name="T84" fmla="*/ 2675 w 3420"/>
                <a:gd name="T85" fmla="*/ 2997 h 3421"/>
                <a:gd name="T86" fmla="*/ 2664 w 3420"/>
                <a:gd name="T87" fmla="*/ 2935 h 3421"/>
                <a:gd name="T88" fmla="*/ 2398 w 3420"/>
                <a:gd name="T89" fmla="*/ 2605 h 3421"/>
                <a:gd name="T90" fmla="*/ 2089 w 3420"/>
                <a:gd name="T91" fmla="*/ 2800 h 3421"/>
                <a:gd name="T92" fmla="*/ 1744 w 3420"/>
                <a:gd name="T93" fmla="*/ 2912 h 3421"/>
                <a:gd name="T94" fmla="*/ 1378 w 3420"/>
                <a:gd name="T95" fmla="*/ 2935 h 3421"/>
                <a:gd name="T96" fmla="*/ 1029 w 3420"/>
                <a:gd name="T97" fmla="*/ 2871 h 3421"/>
                <a:gd name="T98" fmla="*/ 709 w 3420"/>
                <a:gd name="T99" fmla="*/ 2726 h 3421"/>
                <a:gd name="T100" fmla="*/ 429 w 3420"/>
                <a:gd name="T101" fmla="*/ 2507 h 3421"/>
                <a:gd name="T102" fmla="*/ 206 w 3420"/>
                <a:gd name="T103" fmla="*/ 2220 h 3421"/>
                <a:gd name="T104" fmla="*/ 63 w 3420"/>
                <a:gd name="T105" fmla="*/ 1897 h 3421"/>
                <a:gd name="T106" fmla="*/ 2 w 3420"/>
                <a:gd name="T107" fmla="*/ 1555 h 3421"/>
                <a:gd name="T108" fmla="*/ 23 w 3420"/>
                <a:gd name="T109" fmla="*/ 1210 h 3421"/>
                <a:gd name="T110" fmla="*/ 124 w 3420"/>
                <a:gd name="T111" fmla="*/ 875 h 3421"/>
                <a:gd name="T112" fmla="*/ 308 w 3420"/>
                <a:gd name="T113" fmla="*/ 568 h 3421"/>
                <a:gd name="T114" fmla="*/ 564 w 3420"/>
                <a:gd name="T115" fmla="*/ 311 h 3421"/>
                <a:gd name="T116" fmla="*/ 866 w 3420"/>
                <a:gd name="T117" fmla="*/ 129 h 3421"/>
                <a:gd name="T118" fmla="*/ 1200 w 3420"/>
                <a:gd name="T119" fmla="*/ 24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0" h="3421">
                  <a:moveTo>
                    <a:pt x="2958" y="2791"/>
                  </a:moveTo>
                  <a:lnTo>
                    <a:pt x="2874" y="2875"/>
                  </a:lnTo>
                  <a:lnTo>
                    <a:pt x="2874" y="2875"/>
                  </a:lnTo>
                  <a:lnTo>
                    <a:pt x="2874" y="2875"/>
                  </a:lnTo>
                  <a:lnTo>
                    <a:pt x="2790" y="2959"/>
                  </a:lnTo>
                  <a:lnTo>
                    <a:pt x="3121" y="3290"/>
                  </a:lnTo>
                  <a:lnTo>
                    <a:pt x="3289" y="3122"/>
                  </a:lnTo>
                  <a:lnTo>
                    <a:pt x="2958" y="2791"/>
                  </a:lnTo>
                  <a:close/>
                  <a:moveTo>
                    <a:pt x="1468" y="108"/>
                  </a:moveTo>
                  <a:lnTo>
                    <a:pt x="1384" y="111"/>
                  </a:lnTo>
                  <a:lnTo>
                    <a:pt x="1302" y="118"/>
                  </a:lnTo>
                  <a:lnTo>
                    <a:pt x="1220" y="131"/>
                  </a:lnTo>
                  <a:lnTo>
                    <a:pt x="1140" y="147"/>
                  </a:lnTo>
                  <a:lnTo>
                    <a:pt x="1062" y="170"/>
                  </a:lnTo>
                  <a:lnTo>
                    <a:pt x="985" y="196"/>
                  </a:lnTo>
                  <a:lnTo>
                    <a:pt x="909" y="227"/>
                  </a:lnTo>
                  <a:lnTo>
                    <a:pt x="837" y="263"/>
                  </a:lnTo>
                  <a:lnTo>
                    <a:pt x="765" y="303"/>
                  </a:lnTo>
                  <a:lnTo>
                    <a:pt x="697" y="347"/>
                  </a:lnTo>
                  <a:lnTo>
                    <a:pt x="630" y="396"/>
                  </a:lnTo>
                  <a:lnTo>
                    <a:pt x="567" y="450"/>
                  </a:lnTo>
                  <a:lnTo>
                    <a:pt x="506" y="507"/>
                  </a:lnTo>
                  <a:lnTo>
                    <a:pt x="445" y="572"/>
                  </a:lnTo>
                  <a:lnTo>
                    <a:pt x="389" y="640"/>
                  </a:lnTo>
                  <a:lnTo>
                    <a:pt x="338" y="711"/>
                  </a:lnTo>
                  <a:lnTo>
                    <a:pt x="292" y="784"/>
                  </a:lnTo>
                  <a:lnTo>
                    <a:pt x="252" y="859"/>
                  </a:lnTo>
                  <a:lnTo>
                    <a:pt x="216" y="937"/>
                  </a:lnTo>
                  <a:lnTo>
                    <a:pt x="186" y="1016"/>
                  </a:lnTo>
                  <a:lnTo>
                    <a:pt x="160" y="1096"/>
                  </a:lnTo>
                  <a:lnTo>
                    <a:pt x="139" y="1178"/>
                  </a:lnTo>
                  <a:lnTo>
                    <a:pt x="124" y="1261"/>
                  </a:lnTo>
                  <a:lnTo>
                    <a:pt x="114" y="1344"/>
                  </a:lnTo>
                  <a:lnTo>
                    <a:pt x="109" y="1426"/>
                  </a:lnTo>
                  <a:lnTo>
                    <a:pt x="109" y="1510"/>
                  </a:lnTo>
                  <a:lnTo>
                    <a:pt x="114" y="1593"/>
                  </a:lnTo>
                  <a:lnTo>
                    <a:pt x="124" y="1677"/>
                  </a:lnTo>
                  <a:lnTo>
                    <a:pt x="139" y="1759"/>
                  </a:lnTo>
                  <a:lnTo>
                    <a:pt x="160" y="1841"/>
                  </a:lnTo>
                  <a:lnTo>
                    <a:pt x="186" y="1921"/>
                  </a:lnTo>
                  <a:lnTo>
                    <a:pt x="216" y="2001"/>
                  </a:lnTo>
                  <a:lnTo>
                    <a:pt x="252" y="2077"/>
                  </a:lnTo>
                  <a:lnTo>
                    <a:pt x="292" y="2153"/>
                  </a:lnTo>
                  <a:lnTo>
                    <a:pt x="338" y="2227"/>
                  </a:lnTo>
                  <a:lnTo>
                    <a:pt x="389" y="2297"/>
                  </a:lnTo>
                  <a:lnTo>
                    <a:pt x="445" y="2366"/>
                  </a:lnTo>
                  <a:lnTo>
                    <a:pt x="506" y="2431"/>
                  </a:lnTo>
                  <a:lnTo>
                    <a:pt x="567" y="2488"/>
                  </a:lnTo>
                  <a:lnTo>
                    <a:pt x="630" y="2541"/>
                  </a:lnTo>
                  <a:lnTo>
                    <a:pt x="697" y="2590"/>
                  </a:lnTo>
                  <a:lnTo>
                    <a:pt x="765" y="2634"/>
                  </a:lnTo>
                  <a:lnTo>
                    <a:pt x="837" y="2675"/>
                  </a:lnTo>
                  <a:lnTo>
                    <a:pt x="909" y="2710"/>
                  </a:lnTo>
                  <a:lnTo>
                    <a:pt x="985" y="2741"/>
                  </a:lnTo>
                  <a:lnTo>
                    <a:pt x="1062" y="2768"/>
                  </a:lnTo>
                  <a:lnTo>
                    <a:pt x="1140" y="2790"/>
                  </a:lnTo>
                  <a:lnTo>
                    <a:pt x="1220" y="2806"/>
                  </a:lnTo>
                  <a:lnTo>
                    <a:pt x="1302" y="2819"/>
                  </a:lnTo>
                  <a:lnTo>
                    <a:pt x="1384" y="2826"/>
                  </a:lnTo>
                  <a:lnTo>
                    <a:pt x="1468" y="2829"/>
                  </a:lnTo>
                  <a:lnTo>
                    <a:pt x="1551" y="2826"/>
                  </a:lnTo>
                  <a:lnTo>
                    <a:pt x="1634" y="2819"/>
                  </a:lnTo>
                  <a:lnTo>
                    <a:pt x="1716" y="2806"/>
                  </a:lnTo>
                  <a:lnTo>
                    <a:pt x="1796" y="2790"/>
                  </a:lnTo>
                  <a:lnTo>
                    <a:pt x="1874" y="2768"/>
                  </a:lnTo>
                  <a:lnTo>
                    <a:pt x="1951" y="2741"/>
                  </a:lnTo>
                  <a:lnTo>
                    <a:pt x="2026" y="2710"/>
                  </a:lnTo>
                  <a:lnTo>
                    <a:pt x="2099" y="2675"/>
                  </a:lnTo>
                  <a:lnTo>
                    <a:pt x="2171" y="2634"/>
                  </a:lnTo>
                  <a:lnTo>
                    <a:pt x="2239" y="2590"/>
                  </a:lnTo>
                  <a:lnTo>
                    <a:pt x="2306" y="2541"/>
                  </a:lnTo>
                  <a:lnTo>
                    <a:pt x="2369" y="2488"/>
                  </a:lnTo>
                  <a:lnTo>
                    <a:pt x="2430" y="2431"/>
                  </a:lnTo>
                  <a:lnTo>
                    <a:pt x="2487" y="2370"/>
                  </a:lnTo>
                  <a:lnTo>
                    <a:pt x="2540" y="2307"/>
                  </a:lnTo>
                  <a:lnTo>
                    <a:pt x="2589" y="2240"/>
                  </a:lnTo>
                  <a:lnTo>
                    <a:pt x="2633" y="2171"/>
                  </a:lnTo>
                  <a:lnTo>
                    <a:pt x="2674" y="2100"/>
                  </a:lnTo>
                  <a:lnTo>
                    <a:pt x="2709" y="2027"/>
                  </a:lnTo>
                  <a:lnTo>
                    <a:pt x="2740" y="1952"/>
                  </a:lnTo>
                  <a:lnTo>
                    <a:pt x="2767" y="1874"/>
                  </a:lnTo>
                  <a:lnTo>
                    <a:pt x="2789" y="1796"/>
                  </a:lnTo>
                  <a:lnTo>
                    <a:pt x="2806" y="1716"/>
                  </a:lnTo>
                  <a:lnTo>
                    <a:pt x="2819" y="1635"/>
                  </a:lnTo>
                  <a:lnTo>
                    <a:pt x="2826" y="1552"/>
                  </a:lnTo>
                  <a:lnTo>
                    <a:pt x="2828" y="1469"/>
                  </a:lnTo>
                  <a:lnTo>
                    <a:pt x="2826" y="1385"/>
                  </a:lnTo>
                  <a:lnTo>
                    <a:pt x="2819" y="1303"/>
                  </a:lnTo>
                  <a:lnTo>
                    <a:pt x="2806" y="1221"/>
                  </a:lnTo>
                  <a:lnTo>
                    <a:pt x="2789" y="1141"/>
                  </a:lnTo>
                  <a:lnTo>
                    <a:pt x="2767" y="1063"/>
                  </a:lnTo>
                  <a:lnTo>
                    <a:pt x="2740" y="986"/>
                  </a:lnTo>
                  <a:lnTo>
                    <a:pt x="2709" y="910"/>
                  </a:lnTo>
                  <a:lnTo>
                    <a:pt x="2674" y="838"/>
                  </a:lnTo>
                  <a:lnTo>
                    <a:pt x="2633" y="766"/>
                  </a:lnTo>
                  <a:lnTo>
                    <a:pt x="2589" y="698"/>
                  </a:lnTo>
                  <a:lnTo>
                    <a:pt x="2540" y="631"/>
                  </a:lnTo>
                  <a:lnTo>
                    <a:pt x="2487" y="567"/>
                  </a:lnTo>
                  <a:lnTo>
                    <a:pt x="2430" y="507"/>
                  </a:lnTo>
                  <a:lnTo>
                    <a:pt x="2369" y="450"/>
                  </a:lnTo>
                  <a:lnTo>
                    <a:pt x="2306" y="396"/>
                  </a:lnTo>
                  <a:lnTo>
                    <a:pt x="2239" y="347"/>
                  </a:lnTo>
                  <a:lnTo>
                    <a:pt x="2171" y="303"/>
                  </a:lnTo>
                  <a:lnTo>
                    <a:pt x="2099" y="263"/>
                  </a:lnTo>
                  <a:lnTo>
                    <a:pt x="2026" y="227"/>
                  </a:lnTo>
                  <a:lnTo>
                    <a:pt x="1951" y="196"/>
                  </a:lnTo>
                  <a:lnTo>
                    <a:pt x="1874" y="170"/>
                  </a:lnTo>
                  <a:lnTo>
                    <a:pt x="1796" y="147"/>
                  </a:lnTo>
                  <a:lnTo>
                    <a:pt x="1716" y="131"/>
                  </a:lnTo>
                  <a:lnTo>
                    <a:pt x="1634" y="118"/>
                  </a:lnTo>
                  <a:lnTo>
                    <a:pt x="1551" y="111"/>
                  </a:lnTo>
                  <a:lnTo>
                    <a:pt x="1468" y="108"/>
                  </a:lnTo>
                  <a:close/>
                  <a:moveTo>
                    <a:pt x="1468" y="0"/>
                  </a:moveTo>
                  <a:lnTo>
                    <a:pt x="1558" y="3"/>
                  </a:lnTo>
                  <a:lnTo>
                    <a:pt x="1647" y="10"/>
                  </a:lnTo>
                  <a:lnTo>
                    <a:pt x="1735" y="24"/>
                  </a:lnTo>
                  <a:lnTo>
                    <a:pt x="1821" y="43"/>
                  </a:lnTo>
                  <a:lnTo>
                    <a:pt x="1906" y="66"/>
                  </a:lnTo>
                  <a:lnTo>
                    <a:pt x="1989" y="95"/>
                  </a:lnTo>
                  <a:lnTo>
                    <a:pt x="2070" y="129"/>
                  </a:lnTo>
                  <a:lnTo>
                    <a:pt x="2150" y="167"/>
                  </a:lnTo>
                  <a:lnTo>
                    <a:pt x="2227" y="210"/>
                  </a:lnTo>
                  <a:lnTo>
                    <a:pt x="2300" y="258"/>
                  </a:lnTo>
                  <a:lnTo>
                    <a:pt x="2372" y="311"/>
                  </a:lnTo>
                  <a:lnTo>
                    <a:pt x="2440" y="368"/>
                  </a:lnTo>
                  <a:lnTo>
                    <a:pt x="2507" y="430"/>
                  </a:lnTo>
                  <a:lnTo>
                    <a:pt x="2568" y="496"/>
                  </a:lnTo>
                  <a:lnTo>
                    <a:pt x="2626" y="564"/>
                  </a:lnTo>
                  <a:lnTo>
                    <a:pt x="2678" y="635"/>
                  </a:lnTo>
                  <a:lnTo>
                    <a:pt x="2726" y="710"/>
                  </a:lnTo>
                  <a:lnTo>
                    <a:pt x="2770" y="787"/>
                  </a:lnTo>
                  <a:lnTo>
                    <a:pt x="2808" y="866"/>
                  </a:lnTo>
                  <a:lnTo>
                    <a:pt x="2842" y="948"/>
                  </a:lnTo>
                  <a:lnTo>
                    <a:pt x="2871" y="1030"/>
                  </a:lnTo>
                  <a:lnTo>
                    <a:pt x="2894" y="1115"/>
                  </a:lnTo>
                  <a:lnTo>
                    <a:pt x="2912" y="1201"/>
                  </a:lnTo>
                  <a:lnTo>
                    <a:pt x="2925" y="1290"/>
                  </a:lnTo>
                  <a:lnTo>
                    <a:pt x="2934" y="1379"/>
                  </a:lnTo>
                  <a:lnTo>
                    <a:pt x="2937" y="1469"/>
                  </a:lnTo>
                  <a:lnTo>
                    <a:pt x="2934" y="1561"/>
                  </a:lnTo>
                  <a:lnTo>
                    <a:pt x="2925" y="1653"/>
                  </a:lnTo>
                  <a:lnTo>
                    <a:pt x="2911" y="1745"/>
                  </a:lnTo>
                  <a:lnTo>
                    <a:pt x="2891" y="1834"/>
                  </a:lnTo>
                  <a:lnTo>
                    <a:pt x="2865" y="1921"/>
                  </a:lnTo>
                  <a:lnTo>
                    <a:pt x="2835" y="2006"/>
                  </a:lnTo>
                  <a:lnTo>
                    <a:pt x="2799" y="2090"/>
                  </a:lnTo>
                  <a:lnTo>
                    <a:pt x="2759" y="2171"/>
                  </a:lnTo>
                  <a:lnTo>
                    <a:pt x="2712" y="2250"/>
                  </a:lnTo>
                  <a:lnTo>
                    <a:pt x="2661" y="2325"/>
                  </a:lnTo>
                  <a:lnTo>
                    <a:pt x="2605" y="2398"/>
                  </a:lnTo>
                  <a:lnTo>
                    <a:pt x="2544" y="2468"/>
                  </a:lnTo>
                  <a:lnTo>
                    <a:pt x="2835" y="2760"/>
                  </a:lnTo>
                  <a:lnTo>
                    <a:pt x="2919" y="2676"/>
                  </a:lnTo>
                  <a:lnTo>
                    <a:pt x="2934" y="2665"/>
                  </a:lnTo>
                  <a:lnTo>
                    <a:pt x="2949" y="2660"/>
                  </a:lnTo>
                  <a:lnTo>
                    <a:pt x="2966" y="2660"/>
                  </a:lnTo>
                  <a:lnTo>
                    <a:pt x="2982" y="2665"/>
                  </a:lnTo>
                  <a:lnTo>
                    <a:pt x="2996" y="2676"/>
                  </a:lnTo>
                  <a:lnTo>
                    <a:pt x="3404" y="3084"/>
                  </a:lnTo>
                  <a:lnTo>
                    <a:pt x="3415" y="3098"/>
                  </a:lnTo>
                  <a:lnTo>
                    <a:pt x="3420" y="3114"/>
                  </a:lnTo>
                  <a:lnTo>
                    <a:pt x="3420" y="3131"/>
                  </a:lnTo>
                  <a:lnTo>
                    <a:pt x="3415" y="3146"/>
                  </a:lnTo>
                  <a:lnTo>
                    <a:pt x="3404" y="3160"/>
                  </a:lnTo>
                  <a:lnTo>
                    <a:pt x="3160" y="3405"/>
                  </a:lnTo>
                  <a:lnTo>
                    <a:pt x="3148" y="3414"/>
                  </a:lnTo>
                  <a:lnTo>
                    <a:pt x="3135" y="3419"/>
                  </a:lnTo>
                  <a:lnTo>
                    <a:pt x="3121" y="3421"/>
                  </a:lnTo>
                  <a:lnTo>
                    <a:pt x="3108" y="3419"/>
                  </a:lnTo>
                  <a:lnTo>
                    <a:pt x="3094" y="3414"/>
                  </a:lnTo>
                  <a:lnTo>
                    <a:pt x="3083" y="3405"/>
                  </a:lnTo>
                  <a:lnTo>
                    <a:pt x="2675" y="2997"/>
                  </a:lnTo>
                  <a:lnTo>
                    <a:pt x="2664" y="2982"/>
                  </a:lnTo>
                  <a:lnTo>
                    <a:pt x="2659" y="2967"/>
                  </a:lnTo>
                  <a:lnTo>
                    <a:pt x="2659" y="2950"/>
                  </a:lnTo>
                  <a:lnTo>
                    <a:pt x="2664" y="2935"/>
                  </a:lnTo>
                  <a:lnTo>
                    <a:pt x="2675" y="2920"/>
                  </a:lnTo>
                  <a:lnTo>
                    <a:pt x="2759" y="2836"/>
                  </a:lnTo>
                  <a:lnTo>
                    <a:pt x="2467" y="2545"/>
                  </a:lnTo>
                  <a:lnTo>
                    <a:pt x="2398" y="2605"/>
                  </a:lnTo>
                  <a:lnTo>
                    <a:pt x="2324" y="2662"/>
                  </a:lnTo>
                  <a:lnTo>
                    <a:pt x="2249" y="2713"/>
                  </a:lnTo>
                  <a:lnTo>
                    <a:pt x="2170" y="2759"/>
                  </a:lnTo>
                  <a:lnTo>
                    <a:pt x="2089" y="2800"/>
                  </a:lnTo>
                  <a:lnTo>
                    <a:pt x="2006" y="2836"/>
                  </a:lnTo>
                  <a:lnTo>
                    <a:pt x="1920" y="2866"/>
                  </a:lnTo>
                  <a:lnTo>
                    <a:pt x="1833" y="2891"/>
                  </a:lnTo>
                  <a:lnTo>
                    <a:pt x="1744" y="2912"/>
                  </a:lnTo>
                  <a:lnTo>
                    <a:pt x="1652" y="2925"/>
                  </a:lnTo>
                  <a:lnTo>
                    <a:pt x="1561" y="2935"/>
                  </a:lnTo>
                  <a:lnTo>
                    <a:pt x="1468" y="2937"/>
                  </a:lnTo>
                  <a:lnTo>
                    <a:pt x="1378" y="2935"/>
                  </a:lnTo>
                  <a:lnTo>
                    <a:pt x="1289" y="2927"/>
                  </a:lnTo>
                  <a:lnTo>
                    <a:pt x="1200" y="2913"/>
                  </a:lnTo>
                  <a:lnTo>
                    <a:pt x="1114" y="2894"/>
                  </a:lnTo>
                  <a:lnTo>
                    <a:pt x="1029" y="2871"/>
                  </a:lnTo>
                  <a:lnTo>
                    <a:pt x="946" y="2843"/>
                  </a:lnTo>
                  <a:lnTo>
                    <a:pt x="866" y="2808"/>
                  </a:lnTo>
                  <a:lnTo>
                    <a:pt x="786" y="2770"/>
                  </a:lnTo>
                  <a:lnTo>
                    <a:pt x="709" y="2726"/>
                  </a:lnTo>
                  <a:lnTo>
                    <a:pt x="635" y="2679"/>
                  </a:lnTo>
                  <a:lnTo>
                    <a:pt x="564" y="2626"/>
                  </a:lnTo>
                  <a:lnTo>
                    <a:pt x="496" y="2569"/>
                  </a:lnTo>
                  <a:lnTo>
                    <a:pt x="429" y="2507"/>
                  </a:lnTo>
                  <a:lnTo>
                    <a:pt x="366" y="2439"/>
                  </a:lnTo>
                  <a:lnTo>
                    <a:pt x="308" y="2369"/>
                  </a:lnTo>
                  <a:lnTo>
                    <a:pt x="254" y="2295"/>
                  </a:lnTo>
                  <a:lnTo>
                    <a:pt x="206" y="2220"/>
                  </a:lnTo>
                  <a:lnTo>
                    <a:pt x="163" y="2142"/>
                  </a:lnTo>
                  <a:lnTo>
                    <a:pt x="124" y="2062"/>
                  </a:lnTo>
                  <a:lnTo>
                    <a:pt x="91" y="1980"/>
                  </a:lnTo>
                  <a:lnTo>
                    <a:pt x="63" y="1897"/>
                  </a:lnTo>
                  <a:lnTo>
                    <a:pt x="40" y="1813"/>
                  </a:lnTo>
                  <a:lnTo>
                    <a:pt x="23" y="1728"/>
                  </a:lnTo>
                  <a:lnTo>
                    <a:pt x="10" y="1642"/>
                  </a:lnTo>
                  <a:lnTo>
                    <a:pt x="2" y="1555"/>
                  </a:lnTo>
                  <a:lnTo>
                    <a:pt x="0" y="1469"/>
                  </a:lnTo>
                  <a:lnTo>
                    <a:pt x="2" y="1382"/>
                  </a:lnTo>
                  <a:lnTo>
                    <a:pt x="10" y="1296"/>
                  </a:lnTo>
                  <a:lnTo>
                    <a:pt x="23" y="1210"/>
                  </a:lnTo>
                  <a:lnTo>
                    <a:pt x="40" y="1124"/>
                  </a:lnTo>
                  <a:lnTo>
                    <a:pt x="63" y="1040"/>
                  </a:lnTo>
                  <a:lnTo>
                    <a:pt x="91" y="957"/>
                  </a:lnTo>
                  <a:lnTo>
                    <a:pt x="124" y="875"/>
                  </a:lnTo>
                  <a:lnTo>
                    <a:pt x="163" y="795"/>
                  </a:lnTo>
                  <a:lnTo>
                    <a:pt x="206" y="717"/>
                  </a:lnTo>
                  <a:lnTo>
                    <a:pt x="254" y="642"/>
                  </a:lnTo>
                  <a:lnTo>
                    <a:pt x="308" y="568"/>
                  </a:lnTo>
                  <a:lnTo>
                    <a:pt x="366" y="498"/>
                  </a:lnTo>
                  <a:lnTo>
                    <a:pt x="429" y="430"/>
                  </a:lnTo>
                  <a:lnTo>
                    <a:pt x="496" y="368"/>
                  </a:lnTo>
                  <a:lnTo>
                    <a:pt x="564" y="311"/>
                  </a:lnTo>
                  <a:lnTo>
                    <a:pt x="635" y="258"/>
                  </a:lnTo>
                  <a:lnTo>
                    <a:pt x="709" y="210"/>
                  </a:lnTo>
                  <a:lnTo>
                    <a:pt x="786" y="167"/>
                  </a:lnTo>
                  <a:lnTo>
                    <a:pt x="866" y="129"/>
                  </a:lnTo>
                  <a:lnTo>
                    <a:pt x="946" y="95"/>
                  </a:lnTo>
                  <a:lnTo>
                    <a:pt x="1029" y="66"/>
                  </a:lnTo>
                  <a:lnTo>
                    <a:pt x="1114" y="43"/>
                  </a:lnTo>
                  <a:lnTo>
                    <a:pt x="1200" y="24"/>
                  </a:lnTo>
                  <a:lnTo>
                    <a:pt x="1289" y="10"/>
                  </a:lnTo>
                  <a:lnTo>
                    <a:pt x="1378" y="3"/>
                  </a:lnTo>
                  <a:lnTo>
                    <a:pt x="14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7" name="Freeform 10">
              <a:extLst>
                <a:ext uri="{FF2B5EF4-FFF2-40B4-BE49-F238E27FC236}">
                  <a16:creationId xmlns:a16="http://schemas.microsoft.com/office/drawing/2014/main" id="{0E67318D-6A53-479D-A8A3-E57602CD927B}"/>
                </a:ext>
              </a:extLst>
            </p:cNvPr>
            <p:cNvSpPr>
              <a:spLocks noEditPoints="1"/>
            </p:cNvSpPr>
            <p:nvPr/>
          </p:nvSpPr>
          <p:spPr bwMode="auto">
            <a:xfrm>
              <a:off x="7405688" y="3306763"/>
              <a:ext cx="236538" cy="144463"/>
            </a:xfrm>
            <a:custGeom>
              <a:avLst/>
              <a:gdLst>
                <a:gd name="T0" fmla="*/ 743 w 1639"/>
                <a:gd name="T1" fmla="*/ 895 h 1003"/>
                <a:gd name="T2" fmla="*/ 895 w 1639"/>
                <a:gd name="T3" fmla="*/ 368 h 1003"/>
                <a:gd name="T4" fmla="*/ 224 w 1639"/>
                <a:gd name="T5" fmla="*/ 282 h 1003"/>
                <a:gd name="T6" fmla="*/ 375 w 1639"/>
                <a:gd name="T7" fmla="*/ 895 h 1003"/>
                <a:gd name="T8" fmla="*/ 224 w 1639"/>
                <a:gd name="T9" fmla="*/ 282 h 1003"/>
                <a:gd name="T10" fmla="*/ 1264 w 1639"/>
                <a:gd name="T11" fmla="*/ 895 h 1003"/>
                <a:gd name="T12" fmla="*/ 1415 w 1639"/>
                <a:gd name="T13" fmla="*/ 108 h 1003"/>
                <a:gd name="T14" fmla="*/ 1209 w 1639"/>
                <a:gd name="T15" fmla="*/ 0 h 1003"/>
                <a:gd name="T16" fmla="*/ 1486 w 1639"/>
                <a:gd name="T17" fmla="*/ 3 h 1003"/>
                <a:gd name="T18" fmla="*/ 1513 w 1639"/>
                <a:gd name="T19" fmla="*/ 22 h 1003"/>
                <a:gd name="T20" fmla="*/ 1523 w 1639"/>
                <a:gd name="T21" fmla="*/ 55 h 1003"/>
                <a:gd name="T22" fmla="*/ 1584 w 1639"/>
                <a:gd name="T23" fmla="*/ 895 h 1003"/>
                <a:gd name="T24" fmla="*/ 1616 w 1639"/>
                <a:gd name="T25" fmla="*/ 906 h 1003"/>
                <a:gd name="T26" fmla="*/ 1636 w 1639"/>
                <a:gd name="T27" fmla="*/ 932 h 1003"/>
                <a:gd name="T28" fmla="*/ 1636 w 1639"/>
                <a:gd name="T29" fmla="*/ 966 h 1003"/>
                <a:gd name="T30" fmla="*/ 1616 w 1639"/>
                <a:gd name="T31" fmla="*/ 993 h 1003"/>
                <a:gd name="T32" fmla="*/ 1584 w 1639"/>
                <a:gd name="T33" fmla="*/ 1003 h 1003"/>
                <a:gd name="T34" fmla="*/ 38 w 1639"/>
                <a:gd name="T35" fmla="*/ 1000 h 1003"/>
                <a:gd name="T36" fmla="*/ 11 w 1639"/>
                <a:gd name="T37" fmla="*/ 981 h 1003"/>
                <a:gd name="T38" fmla="*/ 0 w 1639"/>
                <a:gd name="T39" fmla="*/ 949 h 1003"/>
                <a:gd name="T40" fmla="*/ 11 w 1639"/>
                <a:gd name="T41" fmla="*/ 917 h 1003"/>
                <a:gd name="T42" fmla="*/ 38 w 1639"/>
                <a:gd name="T43" fmla="*/ 897 h 1003"/>
                <a:gd name="T44" fmla="*/ 116 w 1639"/>
                <a:gd name="T45" fmla="*/ 895 h 1003"/>
                <a:gd name="T46" fmla="*/ 118 w 1639"/>
                <a:gd name="T47" fmla="*/ 210 h 1003"/>
                <a:gd name="T48" fmla="*/ 138 w 1639"/>
                <a:gd name="T49" fmla="*/ 184 h 1003"/>
                <a:gd name="T50" fmla="*/ 170 w 1639"/>
                <a:gd name="T51" fmla="*/ 173 h 1003"/>
                <a:gd name="T52" fmla="*/ 447 w 1639"/>
                <a:gd name="T53" fmla="*/ 176 h 1003"/>
                <a:gd name="T54" fmla="*/ 474 w 1639"/>
                <a:gd name="T55" fmla="*/ 196 h 1003"/>
                <a:gd name="T56" fmla="*/ 484 w 1639"/>
                <a:gd name="T57" fmla="*/ 228 h 1003"/>
                <a:gd name="T58" fmla="*/ 636 w 1639"/>
                <a:gd name="T59" fmla="*/ 895 h 1003"/>
                <a:gd name="T60" fmla="*/ 639 w 1639"/>
                <a:gd name="T61" fmla="*/ 297 h 1003"/>
                <a:gd name="T62" fmla="*/ 657 w 1639"/>
                <a:gd name="T63" fmla="*/ 270 h 1003"/>
                <a:gd name="T64" fmla="*/ 690 w 1639"/>
                <a:gd name="T65" fmla="*/ 260 h 1003"/>
                <a:gd name="T66" fmla="*/ 966 w 1639"/>
                <a:gd name="T67" fmla="*/ 263 h 1003"/>
                <a:gd name="T68" fmla="*/ 993 w 1639"/>
                <a:gd name="T69" fmla="*/ 282 h 1003"/>
                <a:gd name="T70" fmla="*/ 1004 w 1639"/>
                <a:gd name="T71" fmla="*/ 314 h 1003"/>
                <a:gd name="T72" fmla="*/ 1155 w 1639"/>
                <a:gd name="T73" fmla="*/ 895 h 1003"/>
                <a:gd name="T74" fmla="*/ 1158 w 1639"/>
                <a:gd name="T75" fmla="*/ 37 h 1003"/>
                <a:gd name="T76" fmla="*/ 1177 w 1639"/>
                <a:gd name="T77" fmla="*/ 10 h 1003"/>
                <a:gd name="T78" fmla="*/ 1209 w 1639"/>
                <a:gd name="T79" fmla="*/ 0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9" h="1003">
                  <a:moveTo>
                    <a:pt x="743" y="368"/>
                  </a:moveTo>
                  <a:lnTo>
                    <a:pt x="743" y="895"/>
                  </a:lnTo>
                  <a:lnTo>
                    <a:pt x="895" y="895"/>
                  </a:lnTo>
                  <a:lnTo>
                    <a:pt x="895" y="368"/>
                  </a:lnTo>
                  <a:lnTo>
                    <a:pt x="743" y="368"/>
                  </a:lnTo>
                  <a:close/>
                  <a:moveTo>
                    <a:pt x="224" y="282"/>
                  </a:moveTo>
                  <a:lnTo>
                    <a:pt x="224" y="895"/>
                  </a:lnTo>
                  <a:lnTo>
                    <a:pt x="375" y="895"/>
                  </a:lnTo>
                  <a:lnTo>
                    <a:pt x="375" y="282"/>
                  </a:lnTo>
                  <a:lnTo>
                    <a:pt x="224" y="282"/>
                  </a:lnTo>
                  <a:close/>
                  <a:moveTo>
                    <a:pt x="1264" y="108"/>
                  </a:moveTo>
                  <a:lnTo>
                    <a:pt x="1264" y="895"/>
                  </a:lnTo>
                  <a:lnTo>
                    <a:pt x="1415" y="895"/>
                  </a:lnTo>
                  <a:lnTo>
                    <a:pt x="1415" y="108"/>
                  </a:lnTo>
                  <a:lnTo>
                    <a:pt x="1264" y="108"/>
                  </a:lnTo>
                  <a:close/>
                  <a:moveTo>
                    <a:pt x="1209" y="0"/>
                  </a:moveTo>
                  <a:lnTo>
                    <a:pt x="1469" y="0"/>
                  </a:lnTo>
                  <a:lnTo>
                    <a:pt x="1486" y="3"/>
                  </a:lnTo>
                  <a:lnTo>
                    <a:pt x="1501" y="10"/>
                  </a:lnTo>
                  <a:lnTo>
                    <a:pt x="1513" y="22"/>
                  </a:lnTo>
                  <a:lnTo>
                    <a:pt x="1520" y="37"/>
                  </a:lnTo>
                  <a:lnTo>
                    <a:pt x="1523" y="55"/>
                  </a:lnTo>
                  <a:lnTo>
                    <a:pt x="1523" y="895"/>
                  </a:lnTo>
                  <a:lnTo>
                    <a:pt x="1584" y="895"/>
                  </a:lnTo>
                  <a:lnTo>
                    <a:pt x="1602" y="897"/>
                  </a:lnTo>
                  <a:lnTo>
                    <a:pt x="1616" y="906"/>
                  </a:lnTo>
                  <a:lnTo>
                    <a:pt x="1628" y="917"/>
                  </a:lnTo>
                  <a:lnTo>
                    <a:pt x="1636" y="932"/>
                  </a:lnTo>
                  <a:lnTo>
                    <a:pt x="1639" y="949"/>
                  </a:lnTo>
                  <a:lnTo>
                    <a:pt x="1636" y="966"/>
                  </a:lnTo>
                  <a:lnTo>
                    <a:pt x="1628" y="981"/>
                  </a:lnTo>
                  <a:lnTo>
                    <a:pt x="1616" y="993"/>
                  </a:lnTo>
                  <a:lnTo>
                    <a:pt x="1602" y="1000"/>
                  </a:lnTo>
                  <a:lnTo>
                    <a:pt x="1584" y="1003"/>
                  </a:lnTo>
                  <a:lnTo>
                    <a:pt x="54" y="1003"/>
                  </a:lnTo>
                  <a:lnTo>
                    <a:pt x="38" y="1000"/>
                  </a:lnTo>
                  <a:lnTo>
                    <a:pt x="23" y="993"/>
                  </a:lnTo>
                  <a:lnTo>
                    <a:pt x="11" y="981"/>
                  </a:lnTo>
                  <a:lnTo>
                    <a:pt x="3" y="966"/>
                  </a:lnTo>
                  <a:lnTo>
                    <a:pt x="0" y="949"/>
                  </a:lnTo>
                  <a:lnTo>
                    <a:pt x="3" y="932"/>
                  </a:lnTo>
                  <a:lnTo>
                    <a:pt x="11" y="917"/>
                  </a:lnTo>
                  <a:lnTo>
                    <a:pt x="23" y="906"/>
                  </a:lnTo>
                  <a:lnTo>
                    <a:pt x="38" y="897"/>
                  </a:lnTo>
                  <a:lnTo>
                    <a:pt x="54" y="895"/>
                  </a:lnTo>
                  <a:lnTo>
                    <a:pt x="116" y="895"/>
                  </a:lnTo>
                  <a:lnTo>
                    <a:pt x="116" y="228"/>
                  </a:lnTo>
                  <a:lnTo>
                    <a:pt x="118" y="210"/>
                  </a:lnTo>
                  <a:lnTo>
                    <a:pt x="127" y="196"/>
                  </a:lnTo>
                  <a:lnTo>
                    <a:pt x="138" y="184"/>
                  </a:lnTo>
                  <a:lnTo>
                    <a:pt x="153" y="176"/>
                  </a:lnTo>
                  <a:lnTo>
                    <a:pt x="170" y="173"/>
                  </a:lnTo>
                  <a:lnTo>
                    <a:pt x="429" y="173"/>
                  </a:lnTo>
                  <a:lnTo>
                    <a:pt x="447" y="176"/>
                  </a:lnTo>
                  <a:lnTo>
                    <a:pt x="462" y="184"/>
                  </a:lnTo>
                  <a:lnTo>
                    <a:pt x="474" y="196"/>
                  </a:lnTo>
                  <a:lnTo>
                    <a:pt x="481" y="210"/>
                  </a:lnTo>
                  <a:lnTo>
                    <a:pt x="484" y="228"/>
                  </a:lnTo>
                  <a:lnTo>
                    <a:pt x="484" y="895"/>
                  </a:lnTo>
                  <a:lnTo>
                    <a:pt x="636" y="895"/>
                  </a:lnTo>
                  <a:lnTo>
                    <a:pt x="636" y="314"/>
                  </a:lnTo>
                  <a:lnTo>
                    <a:pt x="639" y="297"/>
                  </a:lnTo>
                  <a:lnTo>
                    <a:pt x="646" y="282"/>
                  </a:lnTo>
                  <a:lnTo>
                    <a:pt x="657" y="270"/>
                  </a:lnTo>
                  <a:lnTo>
                    <a:pt x="673" y="263"/>
                  </a:lnTo>
                  <a:lnTo>
                    <a:pt x="690" y="260"/>
                  </a:lnTo>
                  <a:lnTo>
                    <a:pt x="950" y="260"/>
                  </a:lnTo>
                  <a:lnTo>
                    <a:pt x="966" y="263"/>
                  </a:lnTo>
                  <a:lnTo>
                    <a:pt x="982" y="270"/>
                  </a:lnTo>
                  <a:lnTo>
                    <a:pt x="993" y="282"/>
                  </a:lnTo>
                  <a:lnTo>
                    <a:pt x="1001" y="297"/>
                  </a:lnTo>
                  <a:lnTo>
                    <a:pt x="1004" y="314"/>
                  </a:lnTo>
                  <a:lnTo>
                    <a:pt x="1004" y="895"/>
                  </a:lnTo>
                  <a:lnTo>
                    <a:pt x="1155" y="895"/>
                  </a:lnTo>
                  <a:lnTo>
                    <a:pt x="1155" y="55"/>
                  </a:lnTo>
                  <a:lnTo>
                    <a:pt x="1158" y="37"/>
                  </a:lnTo>
                  <a:lnTo>
                    <a:pt x="1165" y="22"/>
                  </a:lnTo>
                  <a:lnTo>
                    <a:pt x="1177" y="10"/>
                  </a:lnTo>
                  <a:lnTo>
                    <a:pt x="1192" y="3"/>
                  </a:lnTo>
                  <a:lnTo>
                    <a:pt x="120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58" name="Freeform 80">
            <a:extLst>
              <a:ext uri="{FF2B5EF4-FFF2-40B4-BE49-F238E27FC236}">
                <a16:creationId xmlns:a16="http://schemas.microsoft.com/office/drawing/2014/main" id="{3E3D93B4-C7F2-4035-A6EF-7BF7D97EB280}"/>
              </a:ext>
            </a:extLst>
          </p:cNvPr>
          <p:cNvSpPr>
            <a:spLocks/>
          </p:cNvSpPr>
          <p:nvPr/>
        </p:nvSpPr>
        <p:spPr bwMode="auto">
          <a:xfrm>
            <a:off x="3189934" y="1897995"/>
            <a:ext cx="654050" cy="649732"/>
          </a:xfrm>
          <a:custGeom>
            <a:avLst/>
            <a:gdLst>
              <a:gd name="connsiteX0" fmla="*/ 149896 w 481013"/>
              <a:gd name="connsiteY0" fmla="*/ 158750 h 477838"/>
              <a:gd name="connsiteX1" fmla="*/ 156692 w 481013"/>
              <a:gd name="connsiteY1" fmla="*/ 159039 h 477838"/>
              <a:gd name="connsiteX2" fmla="*/ 163633 w 481013"/>
              <a:gd name="connsiteY2" fmla="*/ 160196 h 477838"/>
              <a:gd name="connsiteX3" fmla="*/ 171008 w 481013"/>
              <a:gd name="connsiteY3" fmla="*/ 161932 h 477838"/>
              <a:gd name="connsiteX4" fmla="*/ 178672 w 481013"/>
              <a:gd name="connsiteY4" fmla="*/ 164390 h 477838"/>
              <a:gd name="connsiteX5" fmla="*/ 186481 w 481013"/>
              <a:gd name="connsiteY5" fmla="*/ 167427 h 477838"/>
              <a:gd name="connsiteX6" fmla="*/ 194434 w 481013"/>
              <a:gd name="connsiteY6" fmla="*/ 171186 h 477838"/>
              <a:gd name="connsiteX7" fmla="*/ 202677 w 481013"/>
              <a:gd name="connsiteY7" fmla="*/ 175380 h 477838"/>
              <a:gd name="connsiteX8" fmla="*/ 210920 w 481013"/>
              <a:gd name="connsiteY8" fmla="*/ 180152 h 477838"/>
              <a:gd name="connsiteX9" fmla="*/ 206871 w 481013"/>
              <a:gd name="connsiteY9" fmla="*/ 188539 h 477838"/>
              <a:gd name="connsiteX10" fmla="*/ 203545 w 481013"/>
              <a:gd name="connsiteY10" fmla="*/ 196637 h 477838"/>
              <a:gd name="connsiteX11" fmla="*/ 200652 w 481013"/>
              <a:gd name="connsiteY11" fmla="*/ 204302 h 477838"/>
              <a:gd name="connsiteX12" fmla="*/ 198339 w 481013"/>
              <a:gd name="connsiteY12" fmla="*/ 211677 h 477838"/>
              <a:gd name="connsiteX13" fmla="*/ 196314 w 481013"/>
              <a:gd name="connsiteY13" fmla="*/ 218473 h 477838"/>
              <a:gd name="connsiteX14" fmla="*/ 194868 w 481013"/>
              <a:gd name="connsiteY14" fmla="*/ 224691 h 477838"/>
              <a:gd name="connsiteX15" fmla="*/ 193422 w 481013"/>
              <a:gd name="connsiteY15" fmla="*/ 230620 h 477838"/>
              <a:gd name="connsiteX16" fmla="*/ 192554 w 481013"/>
              <a:gd name="connsiteY16" fmla="*/ 235537 h 477838"/>
              <a:gd name="connsiteX17" fmla="*/ 191976 w 481013"/>
              <a:gd name="connsiteY17" fmla="*/ 240020 h 477838"/>
              <a:gd name="connsiteX18" fmla="*/ 191542 w 481013"/>
              <a:gd name="connsiteY18" fmla="*/ 243635 h 477838"/>
              <a:gd name="connsiteX19" fmla="*/ 191108 w 481013"/>
              <a:gd name="connsiteY19" fmla="*/ 246383 h 477838"/>
              <a:gd name="connsiteX20" fmla="*/ 190964 w 481013"/>
              <a:gd name="connsiteY20" fmla="*/ 248407 h 477838"/>
              <a:gd name="connsiteX21" fmla="*/ 190819 w 481013"/>
              <a:gd name="connsiteY21" fmla="*/ 249275 h 477838"/>
              <a:gd name="connsiteX22" fmla="*/ 190964 w 481013"/>
              <a:gd name="connsiteY22" fmla="*/ 254336 h 477838"/>
              <a:gd name="connsiteX23" fmla="*/ 191976 w 481013"/>
              <a:gd name="connsiteY23" fmla="*/ 259253 h 477838"/>
              <a:gd name="connsiteX24" fmla="*/ 193422 w 481013"/>
              <a:gd name="connsiteY24" fmla="*/ 264169 h 477838"/>
              <a:gd name="connsiteX25" fmla="*/ 195591 w 481013"/>
              <a:gd name="connsiteY25" fmla="*/ 268797 h 477838"/>
              <a:gd name="connsiteX26" fmla="*/ 198339 w 481013"/>
              <a:gd name="connsiteY26" fmla="*/ 272991 h 477838"/>
              <a:gd name="connsiteX27" fmla="*/ 201809 w 481013"/>
              <a:gd name="connsiteY27" fmla="*/ 276750 h 477838"/>
              <a:gd name="connsiteX28" fmla="*/ 205569 w 481013"/>
              <a:gd name="connsiteY28" fmla="*/ 280076 h 477838"/>
              <a:gd name="connsiteX29" fmla="*/ 209763 w 481013"/>
              <a:gd name="connsiteY29" fmla="*/ 282969 h 477838"/>
              <a:gd name="connsiteX30" fmla="*/ 214390 w 481013"/>
              <a:gd name="connsiteY30" fmla="*/ 284993 h 477838"/>
              <a:gd name="connsiteX31" fmla="*/ 219163 w 481013"/>
              <a:gd name="connsiteY31" fmla="*/ 286584 h 477838"/>
              <a:gd name="connsiteX32" fmla="*/ 224368 w 481013"/>
              <a:gd name="connsiteY32" fmla="*/ 287451 h 477838"/>
              <a:gd name="connsiteX33" fmla="*/ 229285 w 481013"/>
              <a:gd name="connsiteY33" fmla="*/ 287451 h 477838"/>
              <a:gd name="connsiteX34" fmla="*/ 230442 w 481013"/>
              <a:gd name="connsiteY34" fmla="*/ 287451 h 477838"/>
              <a:gd name="connsiteX35" fmla="*/ 232177 w 481013"/>
              <a:gd name="connsiteY35" fmla="*/ 287307 h 477838"/>
              <a:gd name="connsiteX36" fmla="*/ 235069 w 481013"/>
              <a:gd name="connsiteY36" fmla="*/ 287018 h 477838"/>
              <a:gd name="connsiteX37" fmla="*/ 238684 w 481013"/>
              <a:gd name="connsiteY37" fmla="*/ 286584 h 477838"/>
              <a:gd name="connsiteX38" fmla="*/ 243167 w 481013"/>
              <a:gd name="connsiteY38" fmla="*/ 286005 h 477838"/>
              <a:gd name="connsiteX39" fmla="*/ 248228 w 481013"/>
              <a:gd name="connsiteY39" fmla="*/ 284848 h 477838"/>
              <a:gd name="connsiteX40" fmla="*/ 254157 w 481013"/>
              <a:gd name="connsiteY40" fmla="*/ 283692 h 477838"/>
              <a:gd name="connsiteX41" fmla="*/ 260520 w 481013"/>
              <a:gd name="connsiteY41" fmla="*/ 282101 h 477838"/>
              <a:gd name="connsiteX42" fmla="*/ 267461 w 481013"/>
              <a:gd name="connsiteY42" fmla="*/ 280076 h 477838"/>
              <a:gd name="connsiteX43" fmla="*/ 274691 w 481013"/>
              <a:gd name="connsiteY43" fmla="*/ 277763 h 477838"/>
              <a:gd name="connsiteX44" fmla="*/ 282645 w 481013"/>
              <a:gd name="connsiteY44" fmla="*/ 275015 h 477838"/>
              <a:gd name="connsiteX45" fmla="*/ 290598 w 481013"/>
              <a:gd name="connsiteY45" fmla="*/ 271545 h 477838"/>
              <a:gd name="connsiteX46" fmla="*/ 299130 w 481013"/>
              <a:gd name="connsiteY46" fmla="*/ 267640 h 477838"/>
              <a:gd name="connsiteX47" fmla="*/ 303613 w 481013"/>
              <a:gd name="connsiteY47" fmla="*/ 275449 h 477838"/>
              <a:gd name="connsiteX48" fmla="*/ 307806 w 481013"/>
              <a:gd name="connsiteY48" fmla="*/ 282969 h 477838"/>
              <a:gd name="connsiteX49" fmla="*/ 311421 w 481013"/>
              <a:gd name="connsiteY49" fmla="*/ 290488 h 477838"/>
              <a:gd name="connsiteX50" fmla="*/ 314458 w 481013"/>
              <a:gd name="connsiteY50" fmla="*/ 297863 h 477838"/>
              <a:gd name="connsiteX51" fmla="*/ 316772 w 481013"/>
              <a:gd name="connsiteY51" fmla="*/ 304949 h 477838"/>
              <a:gd name="connsiteX52" fmla="*/ 318507 w 481013"/>
              <a:gd name="connsiteY52" fmla="*/ 311456 h 477838"/>
              <a:gd name="connsiteX53" fmla="*/ 319664 w 481013"/>
              <a:gd name="connsiteY53" fmla="*/ 317530 h 477838"/>
              <a:gd name="connsiteX54" fmla="*/ 320387 w 481013"/>
              <a:gd name="connsiteY54" fmla="*/ 323170 h 477838"/>
              <a:gd name="connsiteX55" fmla="*/ 320676 w 481013"/>
              <a:gd name="connsiteY55" fmla="*/ 328665 h 477838"/>
              <a:gd name="connsiteX56" fmla="*/ 320387 w 481013"/>
              <a:gd name="connsiteY56" fmla="*/ 333437 h 477838"/>
              <a:gd name="connsiteX57" fmla="*/ 319664 w 481013"/>
              <a:gd name="connsiteY57" fmla="*/ 338064 h 477838"/>
              <a:gd name="connsiteX58" fmla="*/ 318796 w 481013"/>
              <a:gd name="connsiteY58" fmla="*/ 342258 h 477838"/>
              <a:gd name="connsiteX59" fmla="*/ 317640 w 481013"/>
              <a:gd name="connsiteY59" fmla="*/ 346018 h 477838"/>
              <a:gd name="connsiteX60" fmla="*/ 316193 w 481013"/>
              <a:gd name="connsiteY60" fmla="*/ 349344 h 477838"/>
              <a:gd name="connsiteX61" fmla="*/ 314747 w 481013"/>
              <a:gd name="connsiteY61" fmla="*/ 352525 h 477838"/>
              <a:gd name="connsiteX62" fmla="*/ 312867 w 481013"/>
              <a:gd name="connsiteY62" fmla="*/ 355417 h 477838"/>
              <a:gd name="connsiteX63" fmla="*/ 311277 w 481013"/>
              <a:gd name="connsiteY63" fmla="*/ 357876 h 477838"/>
              <a:gd name="connsiteX64" fmla="*/ 309397 w 481013"/>
              <a:gd name="connsiteY64" fmla="*/ 359900 h 477838"/>
              <a:gd name="connsiteX65" fmla="*/ 307662 w 481013"/>
              <a:gd name="connsiteY65" fmla="*/ 361925 h 477838"/>
              <a:gd name="connsiteX66" fmla="*/ 305493 w 481013"/>
              <a:gd name="connsiteY66" fmla="*/ 363805 h 477838"/>
              <a:gd name="connsiteX67" fmla="*/ 303034 w 481013"/>
              <a:gd name="connsiteY67" fmla="*/ 365829 h 477838"/>
              <a:gd name="connsiteX68" fmla="*/ 299998 w 481013"/>
              <a:gd name="connsiteY68" fmla="*/ 367709 h 477838"/>
              <a:gd name="connsiteX69" fmla="*/ 296816 w 481013"/>
              <a:gd name="connsiteY69" fmla="*/ 369589 h 477838"/>
              <a:gd name="connsiteX70" fmla="*/ 293056 w 481013"/>
              <a:gd name="connsiteY70" fmla="*/ 371180 h 477838"/>
              <a:gd name="connsiteX71" fmla="*/ 289007 w 481013"/>
              <a:gd name="connsiteY71" fmla="*/ 372626 h 477838"/>
              <a:gd name="connsiteX72" fmla="*/ 284380 w 481013"/>
              <a:gd name="connsiteY72" fmla="*/ 373782 h 477838"/>
              <a:gd name="connsiteX73" fmla="*/ 279463 w 481013"/>
              <a:gd name="connsiteY73" fmla="*/ 374361 h 477838"/>
              <a:gd name="connsiteX74" fmla="*/ 273824 w 481013"/>
              <a:gd name="connsiteY74" fmla="*/ 374650 h 477838"/>
              <a:gd name="connsiteX75" fmla="*/ 267172 w 481013"/>
              <a:gd name="connsiteY75" fmla="*/ 374361 h 477838"/>
              <a:gd name="connsiteX76" fmla="*/ 260231 w 481013"/>
              <a:gd name="connsiteY76" fmla="*/ 373349 h 477838"/>
              <a:gd name="connsiteX77" fmla="*/ 253000 w 481013"/>
              <a:gd name="connsiteY77" fmla="*/ 371469 h 477838"/>
              <a:gd name="connsiteX78" fmla="*/ 245336 w 481013"/>
              <a:gd name="connsiteY78" fmla="*/ 369300 h 477838"/>
              <a:gd name="connsiteX79" fmla="*/ 237672 w 481013"/>
              <a:gd name="connsiteY79" fmla="*/ 366263 h 477838"/>
              <a:gd name="connsiteX80" fmla="*/ 229719 w 481013"/>
              <a:gd name="connsiteY80" fmla="*/ 362648 h 477838"/>
              <a:gd name="connsiteX81" fmla="*/ 221621 w 481013"/>
              <a:gd name="connsiteY81" fmla="*/ 358454 h 477838"/>
              <a:gd name="connsiteX82" fmla="*/ 213378 w 481013"/>
              <a:gd name="connsiteY82" fmla="*/ 353682 h 477838"/>
              <a:gd name="connsiteX83" fmla="*/ 205280 w 481013"/>
              <a:gd name="connsiteY83" fmla="*/ 348331 h 477838"/>
              <a:gd name="connsiteX84" fmla="*/ 196893 w 481013"/>
              <a:gd name="connsiteY84" fmla="*/ 342547 h 477838"/>
              <a:gd name="connsiteX85" fmla="*/ 188650 w 481013"/>
              <a:gd name="connsiteY85" fmla="*/ 336184 h 477838"/>
              <a:gd name="connsiteX86" fmla="*/ 180263 w 481013"/>
              <a:gd name="connsiteY86" fmla="*/ 329388 h 477838"/>
              <a:gd name="connsiteX87" fmla="*/ 172165 w 481013"/>
              <a:gd name="connsiteY87" fmla="*/ 322013 h 477838"/>
              <a:gd name="connsiteX88" fmla="*/ 164067 w 481013"/>
              <a:gd name="connsiteY88" fmla="*/ 314204 h 477838"/>
              <a:gd name="connsiteX89" fmla="*/ 155535 w 481013"/>
              <a:gd name="connsiteY89" fmla="*/ 305527 h 477838"/>
              <a:gd name="connsiteX90" fmla="*/ 147727 w 481013"/>
              <a:gd name="connsiteY90" fmla="*/ 296706 h 477838"/>
              <a:gd name="connsiteX91" fmla="*/ 140352 w 481013"/>
              <a:gd name="connsiteY91" fmla="*/ 287741 h 477838"/>
              <a:gd name="connsiteX92" fmla="*/ 133555 w 481013"/>
              <a:gd name="connsiteY92" fmla="*/ 278775 h 477838"/>
              <a:gd name="connsiteX93" fmla="*/ 127192 w 481013"/>
              <a:gd name="connsiteY93" fmla="*/ 269520 h 477838"/>
              <a:gd name="connsiteX94" fmla="*/ 121553 w 481013"/>
              <a:gd name="connsiteY94" fmla="*/ 260699 h 477838"/>
              <a:gd name="connsiteX95" fmla="*/ 116636 w 481013"/>
              <a:gd name="connsiteY95" fmla="*/ 251589 h 477838"/>
              <a:gd name="connsiteX96" fmla="*/ 112443 w 481013"/>
              <a:gd name="connsiteY96" fmla="*/ 242912 h 477838"/>
              <a:gd name="connsiteX97" fmla="*/ 109406 w 481013"/>
              <a:gd name="connsiteY97" fmla="*/ 235537 h 477838"/>
              <a:gd name="connsiteX98" fmla="*/ 106948 w 481013"/>
              <a:gd name="connsiteY98" fmla="*/ 228451 h 477838"/>
              <a:gd name="connsiteX99" fmla="*/ 105357 w 481013"/>
              <a:gd name="connsiteY99" fmla="*/ 221944 h 477838"/>
              <a:gd name="connsiteX100" fmla="*/ 104055 w 481013"/>
              <a:gd name="connsiteY100" fmla="*/ 215870 h 477838"/>
              <a:gd name="connsiteX101" fmla="*/ 103332 w 481013"/>
              <a:gd name="connsiteY101" fmla="*/ 210086 h 477838"/>
              <a:gd name="connsiteX102" fmla="*/ 103188 w 481013"/>
              <a:gd name="connsiteY102" fmla="*/ 204736 h 477838"/>
              <a:gd name="connsiteX103" fmla="*/ 103477 w 481013"/>
              <a:gd name="connsiteY103" fmla="*/ 199963 h 477838"/>
              <a:gd name="connsiteX104" fmla="*/ 104055 w 481013"/>
              <a:gd name="connsiteY104" fmla="*/ 195191 h 477838"/>
              <a:gd name="connsiteX105" fmla="*/ 105068 w 481013"/>
              <a:gd name="connsiteY105" fmla="*/ 191142 h 477838"/>
              <a:gd name="connsiteX106" fmla="*/ 106224 w 481013"/>
              <a:gd name="connsiteY106" fmla="*/ 187238 h 477838"/>
              <a:gd name="connsiteX107" fmla="*/ 107671 w 481013"/>
              <a:gd name="connsiteY107" fmla="*/ 183767 h 477838"/>
              <a:gd name="connsiteX108" fmla="*/ 109117 w 481013"/>
              <a:gd name="connsiteY108" fmla="*/ 180875 h 477838"/>
              <a:gd name="connsiteX109" fmla="*/ 110852 w 481013"/>
              <a:gd name="connsiteY109" fmla="*/ 177983 h 477838"/>
              <a:gd name="connsiteX110" fmla="*/ 112587 w 481013"/>
              <a:gd name="connsiteY110" fmla="*/ 175525 h 477838"/>
              <a:gd name="connsiteX111" fmla="*/ 114467 w 481013"/>
              <a:gd name="connsiteY111" fmla="*/ 173500 h 477838"/>
              <a:gd name="connsiteX112" fmla="*/ 116058 w 481013"/>
              <a:gd name="connsiteY112" fmla="*/ 171476 h 477838"/>
              <a:gd name="connsiteX113" fmla="*/ 118371 w 481013"/>
              <a:gd name="connsiteY113" fmla="*/ 169596 h 477838"/>
              <a:gd name="connsiteX114" fmla="*/ 120830 w 481013"/>
              <a:gd name="connsiteY114" fmla="*/ 167571 h 477838"/>
              <a:gd name="connsiteX115" fmla="*/ 123722 w 481013"/>
              <a:gd name="connsiteY115" fmla="*/ 165691 h 477838"/>
              <a:gd name="connsiteX116" fmla="*/ 127048 w 481013"/>
              <a:gd name="connsiteY116" fmla="*/ 163811 h 477838"/>
              <a:gd name="connsiteX117" fmla="*/ 130663 w 481013"/>
              <a:gd name="connsiteY117" fmla="*/ 162221 h 477838"/>
              <a:gd name="connsiteX118" fmla="*/ 134857 w 481013"/>
              <a:gd name="connsiteY118" fmla="*/ 160775 h 477838"/>
              <a:gd name="connsiteX119" fmla="*/ 139339 w 481013"/>
              <a:gd name="connsiteY119" fmla="*/ 159618 h 477838"/>
              <a:gd name="connsiteX120" fmla="*/ 144401 w 481013"/>
              <a:gd name="connsiteY120" fmla="*/ 159039 h 477838"/>
              <a:gd name="connsiteX121" fmla="*/ 108594 w 481013"/>
              <a:gd name="connsiteY121" fmla="*/ 73025 h 477838"/>
              <a:gd name="connsiteX122" fmla="*/ 119699 w 481013"/>
              <a:gd name="connsiteY122" fmla="*/ 73314 h 477838"/>
              <a:gd name="connsiteX123" fmla="*/ 131236 w 481013"/>
              <a:gd name="connsiteY123" fmla="*/ 74470 h 477838"/>
              <a:gd name="connsiteX124" fmla="*/ 142918 w 481013"/>
              <a:gd name="connsiteY124" fmla="*/ 76494 h 477838"/>
              <a:gd name="connsiteX125" fmla="*/ 154743 w 481013"/>
              <a:gd name="connsiteY125" fmla="*/ 78951 h 477838"/>
              <a:gd name="connsiteX126" fmla="*/ 166713 w 481013"/>
              <a:gd name="connsiteY126" fmla="*/ 82419 h 477838"/>
              <a:gd name="connsiteX127" fmla="*/ 178827 w 481013"/>
              <a:gd name="connsiteY127" fmla="*/ 86466 h 477838"/>
              <a:gd name="connsiteX128" fmla="*/ 190797 w 481013"/>
              <a:gd name="connsiteY128" fmla="*/ 91380 h 477838"/>
              <a:gd name="connsiteX129" fmla="*/ 203056 w 481013"/>
              <a:gd name="connsiteY129" fmla="*/ 96727 h 477838"/>
              <a:gd name="connsiteX130" fmla="*/ 215170 w 481013"/>
              <a:gd name="connsiteY130" fmla="*/ 102942 h 477838"/>
              <a:gd name="connsiteX131" fmla="*/ 227428 w 481013"/>
              <a:gd name="connsiteY131" fmla="*/ 109734 h 477838"/>
              <a:gd name="connsiteX132" fmla="*/ 239398 w 481013"/>
              <a:gd name="connsiteY132" fmla="*/ 117105 h 477838"/>
              <a:gd name="connsiteX133" fmla="*/ 251513 w 481013"/>
              <a:gd name="connsiteY133" fmla="*/ 125054 h 477838"/>
              <a:gd name="connsiteX134" fmla="*/ 248628 w 481013"/>
              <a:gd name="connsiteY134" fmla="*/ 127800 h 477838"/>
              <a:gd name="connsiteX135" fmla="*/ 240408 w 481013"/>
              <a:gd name="connsiteY135" fmla="*/ 136616 h 477838"/>
              <a:gd name="connsiteX136" fmla="*/ 232909 w 481013"/>
              <a:gd name="connsiteY136" fmla="*/ 145287 h 477838"/>
              <a:gd name="connsiteX137" fmla="*/ 226419 w 481013"/>
              <a:gd name="connsiteY137" fmla="*/ 154392 h 477838"/>
              <a:gd name="connsiteX138" fmla="*/ 220650 w 481013"/>
              <a:gd name="connsiteY138" fmla="*/ 163208 h 477838"/>
              <a:gd name="connsiteX139" fmla="*/ 209978 w 481013"/>
              <a:gd name="connsiteY139" fmla="*/ 156271 h 477838"/>
              <a:gd name="connsiteX140" fmla="*/ 199450 w 481013"/>
              <a:gd name="connsiteY140" fmla="*/ 149912 h 477838"/>
              <a:gd name="connsiteX141" fmla="*/ 188778 w 481013"/>
              <a:gd name="connsiteY141" fmla="*/ 144276 h 477838"/>
              <a:gd name="connsiteX142" fmla="*/ 178250 w 481013"/>
              <a:gd name="connsiteY142" fmla="*/ 139073 h 477838"/>
              <a:gd name="connsiteX143" fmla="*/ 167723 w 481013"/>
              <a:gd name="connsiteY143" fmla="*/ 134593 h 477838"/>
              <a:gd name="connsiteX144" fmla="*/ 157483 w 481013"/>
              <a:gd name="connsiteY144" fmla="*/ 130835 h 477838"/>
              <a:gd name="connsiteX145" fmla="*/ 147244 w 481013"/>
              <a:gd name="connsiteY145" fmla="*/ 127655 h 477838"/>
              <a:gd name="connsiteX146" fmla="*/ 137293 w 481013"/>
              <a:gd name="connsiteY146" fmla="*/ 125198 h 477838"/>
              <a:gd name="connsiteX147" fmla="*/ 127486 w 481013"/>
              <a:gd name="connsiteY147" fmla="*/ 123320 h 477838"/>
              <a:gd name="connsiteX148" fmla="*/ 117824 w 481013"/>
              <a:gd name="connsiteY148" fmla="*/ 122163 h 477838"/>
              <a:gd name="connsiteX149" fmla="*/ 108594 w 481013"/>
              <a:gd name="connsiteY149" fmla="*/ 121874 h 477838"/>
              <a:gd name="connsiteX150" fmla="*/ 100518 w 481013"/>
              <a:gd name="connsiteY150" fmla="*/ 122163 h 477838"/>
              <a:gd name="connsiteX151" fmla="*/ 93163 w 481013"/>
              <a:gd name="connsiteY151" fmla="*/ 123031 h 477838"/>
              <a:gd name="connsiteX152" fmla="*/ 86241 w 481013"/>
              <a:gd name="connsiteY152" fmla="*/ 124765 h 477838"/>
              <a:gd name="connsiteX153" fmla="*/ 79895 w 481013"/>
              <a:gd name="connsiteY153" fmla="*/ 126788 h 477838"/>
              <a:gd name="connsiteX154" fmla="*/ 74127 w 481013"/>
              <a:gd name="connsiteY154" fmla="*/ 129679 h 477838"/>
              <a:gd name="connsiteX155" fmla="*/ 68791 w 481013"/>
              <a:gd name="connsiteY155" fmla="*/ 133147 h 477838"/>
              <a:gd name="connsiteX156" fmla="*/ 64176 w 481013"/>
              <a:gd name="connsiteY156" fmla="*/ 137194 h 477838"/>
              <a:gd name="connsiteX157" fmla="*/ 60426 w 481013"/>
              <a:gd name="connsiteY157" fmla="*/ 141530 h 477838"/>
              <a:gd name="connsiteX158" fmla="*/ 57109 w 481013"/>
              <a:gd name="connsiteY158" fmla="*/ 146444 h 477838"/>
              <a:gd name="connsiteX159" fmla="*/ 54369 w 481013"/>
              <a:gd name="connsiteY159" fmla="*/ 152080 h 477838"/>
              <a:gd name="connsiteX160" fmla="*/ 52206 w 481013"/>
              <a:gd name="connsiteY160" fmla="*/ 158295 h 477838"/>
              <a:gd name="connsiteX161" fmla="*/ 50764 w 481013"/>
              <a:gd name="connsiteY161" fmla="*/ 164798 h 477838"/>
              <a:gd name="connsiteX162" fmla="*/ 49610 w 481013"/>
              <a:gd name="connsiteY162" fmla="*/ 171880 h 477838"/>
              <a:gd name="connsiteX163" fmla="*/ 49177 w 481013"/>
              <a:gd name="connsiteY163" fmla="*/ 179395 h 477838"/>
              <a:gd name="connsiteX164" fmla="*/ 49466 w 481013"/>
              <a:gd name="connsiteY164" fmla="*/ 187344 h 477838"/>
              <a:gd name="connsiteX165" fmla="*/ 50187 w 481013"/>
              <a:gd name="connsiteY165" fmla="*/ 195726 h 477838"/>
              <a:gd name="connsiteX166" fmla="*/ 51485 w 481013"/>
              <a:gd name="connsiteY166" fmla="*/ 204253 h 477838"/>
              <a:gd name="connsiteX167" fmla="*/ 53504 w 481013"/>
              <a:gd name="connsiteY167" fmla="*/ 213214 h 477838"/>
              <a:gd name="connsiteX168" fmla="*/ 55955 w 481013"/>
              <a:gd name="connsiteY168" fmla="*/ 222608 h 477838"/>
              <a:gd name="connsiteX169" fmla="*/ 58984 w 481013"/>
              <a:gd name="connsiteY169" fmla="*/ 232002 h 477838"/>
              <a:gd name="connsiteX170" fmla="*/ 62878 w 481013"/>
              <a:gd name="connsiteY170" fmla="*/ 241830 h 477838"/>
              <a:gd name="connsiteX171" fmla="*/ 67060 w 481013"/>
              <a:gd name="connsiteY171" fmla="*/ 251657 h 477838"/>
              <a:gd name="connsiteX172" fmla="*/ 71963 w 481013"/>
              <a:gd name="connsiteY172" fmla="*/ 261774 h 477838"/>
              <a:gd name="connsiteX173" fmla="*/ 77588 w 481013"/>
              <a:gd name="connsiteY173" fmla="*/ 272035 h 477838"/>
              <a:gd name="connsiteX174" fmla="*/ 83645 w 481013"/>
              <a:gd name="connsiteY174" fmla="*/ 282441 h 477838"/>
              <a:gd name="connsiteX175" fmla="*/ 90423 w 481013"/>
              <a:gd name="connsiteY175" fmla="*/ 292702 h 477838"/>
              <a:gd name="connsiteX176" fmla="*/ 97778 w 481013"/>
              <a:gd name="connsiteY176" fmla="*/ 303108 h 477838"/>
              <a:gd name="connsiteX177" fmla="*/ 105854 w 481013"/>
              <a:gd name="connsiteY177" fmla="*/ 313658 h 477838"/>
              <a:gd name="connsiteX178" fmla="*/ 114507 w 481013"/>
              <a:gd name="connsiteY178" fmla="*/ 324064 h 477838"/>
              <a:gd name="connsiteX179" fmla="*/ 123881 w 481013"/>
              <a:gd name="connsiteY179" fmla="*/ 334181 h 477838"/>
              <a:gd name="connsiteX180" fmla="*/ 133688 w 481013"/>
              <a:gd name="connsiteY180" fmla="*/ 344587 h 477838"/>
              <a:gd name="connsiteX181" fmla="*/ 143639 w 481013"/>
              <a:gd name="connsiteY181" fmla="*/ 354125 h 477838"/>
              <a:gd name="connsiteX182" fmla="*/ 153734 w 481013"/>
              <a:gd name="connsiteY182" fmla="*/ 363086 h 477838"/>
              <a:gd name="connsiteX183" fmla="*/ 164117 w 481013"/>
              <a:gd name="connsiteY183" fmla="*/ 371613 h 477838"/>
              <a:gd name="connsiteX184" fmla="*/ 174501 w 481013"/>
              <a:gd name="connsiteY184" fmla="*/ 379851 h 477838"/>
              <a:gd name="connsiteX185" fmla="*/ 185173 w 481013"/>
              <a:gd name="connsiteY185" fmla="*/ 387077 h 477838"/>
              <a:gd name="connsiteX186" fmla="*/ 195701 w 481013"/>
              <a:gd name="connsiteY186" fmla="*/ 394158 h 477838"/>
              <a:gd name="connsiteX187" fmla="*/ 206373 w 481013"/>
              <a:gd name="connsiteY187" fmla="*/ 400518 h 477838"/>
              <a:gd name="connsiteX188" fmla="*/ 216901 w 481013"/>
              <a:gd name="connsiteY188" fmla="*/ 406299 h 477838"/>
              <a:gd name="connsiteX189" fmla="*/ 227573 w 481013"/>
              <a:gd name="connsiteY189" fmla="*/ 411501 h 477838"/>
              <a:gd name="connsiteX190" fmla="*/ 238100 w 481013"/>
              <a:gd name="connsiteY190" fmla="*/ 415982 h 477838"/>
              <a:gd name="connsiteX191" fmla="*/ 248484 w 481013"/>
              <a:gd name="connsiteY191" fmla="*/ 419884 h 477838"/>
              <a:gd name="connsiteX192" fmla="*/ 258868 w 481013"/>
              <a:gd name="connsiteY192" fmla="*/ 423063 h 477838"/>
              <a:gd name="connsiteX193" fmla="*/ 268963 w 481013"/>
              <a:gd name="connsiteY193" fmla="*/ 425665 h 477838"/>
              <a:gd name="connsiteX194" fmla="*/ 278769 w 481013"/>
              <a:gd name="connsiteY194" fmla="*/ 427399 h 477838"/>
              <a:gd name="connsiteX195" fmla="*/ 288432 w 481013"/>
              <a:gd name="connsiteY195" fmla="*/ 428700 h 477838"/>
              <a:gd name="connsiteX196" fmla="*/ 297806 w 481013"/>
              <a:gd name="connsiteY196" fmla="*/ 428989 h 477838"/>
              <a:gd name="connsiteX197" fmla="*/ 305593 w 481013"/>
              <a:gd name="connsiteY197" fmla="*/ 428700 h 477838"/>
              <a:gd name="connsiteX198" fmla="*/ 313093 w 481013"/>
              <a:gd name="connsiteY198" fmla="*/ 427688 h 477838"/>
              <a:gd name="connsiteX199" fmla="*/ 320159 w 481013"/>
              <a:gd name="connsiteY199" fmla="*/ 426098 h 477838"/>
              <a:gd name="connsiteX200" fmla="*/ 326505 w 481013"/>
              <a:gd name="connsiteY200" fmla="*/ 423931 h 477838"/>
              <a:gd name="connsiteX201" fmla="*/ 332129 w 481013"/>
              <a:gd name="connsiteY201" fmla="*/ 421185 h 477838"/>
              <a:gd name="connsiteX202" fmla="*/ 337465 w 481013"/>
              <a:gd name="connsiteY202" fmla="*/ 417716 h 477838"/>
              <a:gd name="connsiteX203" fmla="*/ 341936 w 481013"/>
              <a:gd name="connsiteY203" fmla="*/ 413669 h 477838"/>
              <a:gd name="connsiteX204" fmla="*/ 345974 w 481013"/>
              <a:gd name="connsiteY204" fmla="*/ 409189 h 477838"/>
              <a:gd name="connsiteX205" fmla="*/ 349147 w 481013"/>
              <a:gd name="connsiteY205" fmla="*/ 404420 h 477838"/>
              <a:gd name="connsiteX206" fmla="*/ 351742 w 481013"/>
              <a:gd name="connsiteY206" fmla="*/ 399072 h 477838"/>
              <a:gd name="connsiteX207" fmla="*/ 354050 w 481013"/>
              <a:gd name="connsiteY207" fmla="*/ 393002 h 477838"/>
              <a:gd name="connsiteX208" fmla="*/ 355781 w 481013"/>
              <a:gd name="connsiteY208" fmla="*/ 386643 h 477838"/>
              <a:gd name="connsiteX209" fmla="*/ 356790 w 481013"/>
              <a:gd name="connsiteY209" fmla="*/ 379851 h 477838"/>
              <a:gd name="connsiteX210" fmla="*/ 357223 w 481013"/>
              <a:gd name="connsiteY210" fmla="*/ 372624 h 477838"/>
              <a:gd name="connsiteX211" fmla="*/ 357223 w 481013"/>
              <a:gd name="connsiteY211" fmla="*/ 364965 h 477838"/>
              <a:gd name="connsiteX212" fmla="*/ 356646 w 481013"/>
              <a:gd name="connsiteY212" fmla="*/ 356871 h 477838"/>
              <a:gd name="connsiteX213" fmla="*/ 355492 w 481013"/>
              <a:gd name="connsiteY213" fmla="*/ 348489 h 477838"/>
              <a:gd name="connsiteX214" fmla="*/ 353761 w 481013"/>
              <a:gd name="connsiteY214" fmla="*/ 339962 h 477838"/>
              <a:gd name="connsiteX215" fmla="*/ 351310 w 481013"/>
              <a:gd name="connsiteY215" fmla="*/ 331001 h 477838"/>
              <a:gd name="connsiteX216" fmla="*/ 347560 w 481013"/>
              <a:gd name="connsiteY216" fmla="*/ 318861 h 477838"/>
              <a:gd name="connsiteX217" fmla="*/ 342801 w 481013"/>
              <a:gd name="connsiteY217" fmla="*/ 306866 h 477838"/>
              <a:gd name="connsiteX218" fmla="*/ 337177 w 481013"/>
              <a:gd name="connsiteY218" fmla="*/ 294581 h 477838"/>
              <a:gd name="connsiteX219" fmla="*/ 330831 w 481013"/>
              <a:gd name="connsiteY219" fmla="*/ 282441 h 477838"/>
              <a:gd name="connsiteX220" fmla="*/ 323765 w 481013"/>
              <a:gd name="connsiteY220" fmla="*/ 270156 h 477838"/>
              <a:gd name="connsiteX221" fmla="*/ 315833 w 481013"/>
              <a:gd name="connsiteY221" fmla="*/ 258016 h 477838"/>
              <a:gd name="connsiteX222" fmla="*/ 324774 w 481013"/>
              <a:gd name="connsiteY222" fmla="*/ 252380 h 477838"/>
              <a:gd name="connsiteX223" fmla="*/ 333715 w 481013"/>
              <a:gd name="connsiteY223" fmla="*/ 245732 h 477838"/>
              <a:gd name="connsiteX224" fmla="*/ 342657 w 481013"/>
              <a:gd name="connsiteY224" fmla="*/ 238361 h 477838"/>
              <a:gd name="connsiteX225" fmla="*/ 351310 w 481013"/>
              <a:gd name="connsiteY225" fmla="*/ 230123 h 477838"/>
              <a:gd name="connsiteX226" fmla="*/ 354050 w 481013"/>
              <a:gd name="connsiteY226" fmla="*/ 227377 h 477838"/>
              <a:gd name="connsiteX227" fmla="*/ 362559 w 481013"/>
              <a:gd name="connsiteY227" fmla="*/ 239951 h 477838"/>
              <a:gd name="connsiteX228" fmla="*/ 370346 w 481013"/>
              <a:gd name="connsiteY228" fmla="*/ 252814 h 477838"/>
              <a:gd name="connsiteX229" fmla="*/ 377413 w 481013"/>
              <a:gd name="connsiteY229" fmla="*/ 265676 h 477838"/>
              <a:gd name="connsiteX230" fmla="*/ 383903 w 481013"/>
              <a:gd name="connsiteY230" fmla="*/ 278828 h 477838"/>
              <a:gd name="connsiteX231" fmla="*/ 389527 w 481013"/>
              <a:gd name="connsiteY231" fmla="*/ 291691 h 477838"/>
              <a:gd name="connsiteX232" fmla="*/ 394575 w 481013"/>
              <a:gd name="connsiteY232" fmla="*/ 304698 h 477838"/>
              <a:gd name="connsiteX233" fmla="*/ 398613 w 481013"/>
              <a:gd name="connsiteY233" fmla="*/ 317561 h 477838"/>
              <a:gd name="connsiteX234" fmla="*/ 401641 w 481013"/>
              <a:gd name="connsiteY234" fmla="*/ 329122 h 477838"/>
              <a:gd name="connsiteX235" fmla="*/ 403949 w 481013"/>
              <a:gd name="connsiteY235" fmla="*/ 340395 h 477838"/>
              <a:gd name="connsiteX236" fmla="*/ 405535 w 481013"/>
              <a:gd name="connsiteY236" fmla="*/ 351524 h 477838"/>
              <a:gd name="connsiteX237" fmla="*/ 406256 w 481013"/>
              <a:gd name="connsiteY237" fmla="*/ 362219 h 477838"/>
              <a:gd name="connsiteX238" fmla="*/ 406400 w 481013"/>
              <a:gd name="connsiteY238" fmla="*/ 372624 h 477838"/>
              <a:gd name="connsiteX239" fmla="*/ 405968 w 481013"/>
              <a:gd name="connsiteY239" fmla="*/ 382597 h 477838"/>
              <a:gd name="connsiteX240" fmla="*/ 404814 w 481013"/>
              <a:gd name="connsiteY240" fmla="*/ 392280 h 477838"/>
              <a:gd name="connsiteX241" fmla="*/ 402795 w 481013"/>
              <a:gd name="connsiteY241" fmla="*/ 401529 h 477838"/>
              <a:gd name="connsiteX242" fmla="*/ 400055 w 481013"/>
              <a:gd name="connsiteY242" fmla="*/ 410490 h 477838"/>
              <a:gd name="connsiteX243" fmla="*/ 396738 w 481013"/>
              <a:gd name="connsiteY243" fmla="*/ 418872 h 477838"/>
              <a:gd name="connsiteX244" fmla="*/ 392844 w 481013"/>
              <a:gd name="connsiteY244" fmla="*/ 426966 h 477838"/>
              <a:gd name="connsiteX245" fmla="*/ 388229 w 481013"/>
              <a:gd name="connsiteY245" fmla="*/ 434481 h 477838"/>
              <a:gd name="connsiteX246" fmla="*/ 382749 w 481013"/>
              <a:gd name="connsiteY246" fmla="*/ 441563 h 477838"/>
              <a:gd name="connsiteX247" fmla="*/ 376692 w 481013"/>
              <a:gd name="connsiteY247" fmla="*/ 448211 h 477838"/>
              <a:gd name="connsiteX248" fmla="*/ 370635 w 481013"/>
              <a:gd name="connsiteY248" fmla="*/ 453703 h 477838"/>
              <a:gd name="connsiteX249" fmla="*/ 364145 w 481013"/>
              <a:gd name="connsiteY249" fmla="*/ 458761 h 477838"/>
              <a:gd name="connsiteX250" fmla="*/ 357223 w 481013"/>
              <a:gd name="connsiteY250" fmla="*/ 463241 h 477838"/>
              <a:gd name="connsiteX251" fmla="*/ 349868 w 481013"/>
              <a:gd name="connsiteY251" fmla="*/ 466999 h 477838"/>
              <a:gd name="connsiteX252" fmla="*/ 341936 w 481013"/>
              <a:gd name="connsiteY252" fmla="*/ 470323 h 477838"/>
              <a:gd name="connsiteX253" fmla="*/ 333860 w 481013"/>
              <a:gd name="connsiteY253" fmla="*/ 472924 h 477838"/>
              <a:gd name="connsiteX254" fmla="*/ 325351 w 481013"/>
              <a:gd name="connsiteY254" fmla="*/ 475092 h 477838"/>
              <a:gd name="connsiteX255" fmla="*/ 316410 w 481013"/>
              <a:gd name="connsiteY255" fmla="*/ 476537 h 477838"/>
              <a:gd name="connsiteX256" fmla="*/ 307324 w 481013"/>
              <a:gd name="connsiteY256" fmla="*/ 477549 h 477838"/>
              <a:gd name="connsiteX257" fmla="*/ 297806 w 481013"/>
              <a:gd name="connsiteY257" fmla="*/ 477838 h 477838"/>
              <a:gd name="connsiteX258" fmla="*/ 285836 w 481013"/>
              <a:gd name="connsiteY258" fmla="*/ 477549 h 477838"/>
              <a:gd name="connsiteX259" fmla="*/ 273722 w 481013"/>
              <a:gd name="connsiteY259" fmla="*/ 476104 h 477838"/>
              <a:gd name="connsiteX260" fmla="*/ 261463 w 481013"/>
              <a:gd name="connsiteY260" fmla="*/ 474081 h 477838"/>
              <a:gd name="connsiteX261" fmla="*/ 249061 w 481013"/>
              <a:gd name="connsiteY261" fmla="*/ 471190 h 477838"/>
              <a:gd name="connsiteX262" fmla="*/ 236514 w 481013"/>
              <a:gd name="connsiteY262" fmla="*/ 467432 h 477838"/>
              <a:gd name="connsiteX263" fmla="*/ 223823 w 481013"/>
              <a:gd name="connsiteY263" fmla="*/ 462952 h 477838"/>
              <a:gd name="connsiteX264" fmla="*/ 211132 w 481013"/>
              <a:gd name="connsiteY264" fmla="*/ 457605 h 477838"/>
              <a:gd name="connsiteX265" fmla="*/ 198296 w 481013"/>
              <a:gd name="connsiteY265" fmla="*/ 451679 h 477838"/>
              <a:gd name="connsiteX266" fmla="*/ 185461 w 481013"/>
              <a:gd name="connsiteY266" fmla="*/ 445031 h 477838"/>
              <a:gd name="connsiteX267" fmla="*/ 172770 w 481013"/>
              <a:gd name="connsiteY267" fmla="*/ 437516 h 477838"/>
              <a:gd name="connsiteX268" fmla="*/ 160079 w 481013"/>
              <a:gd name="connsiteY268" fmla="*/ 429422 h 477838"/>
              <a:gd name="connsiteX269" fmla="*/ 147388 w 481013"/>
              <a:gd name="connsiteY269" fmla="*/ 420606 h 477838"/>
              <a:gd name="connsiteX270" fmla="*/ 134986 w 481013"/>
              <a:gd name="connsiteY270" fmla="*/ 411212 h 477838"/>
              <a:gd name="connsiteX271" fmla="*/ 122727 w 481013"/>
              <a:gd name="connsiteY271" fmla="*/ 401096 h 477838"/>
              <a:gd name="connsiteX272" fmla="*/ 110613 w 481013"/>
              <a:gd name="connsiteY272" fmla="*/ 390401 h 477838"/>
              <a:gd name="connsiteX273" fmla="*/ 98932 w 481013"/>
              <a:gd name="connsiteY273" fmla="*/ 379128 h 477838"/>
              <a:gd name="connsiteX274" fmla="*/ 88837 w 481013"/>
              <a:gd name="connsiteY274" fmla="*/ 368722 h 477838"/>
              <a:gd name="connsiteX275" fmla="*/ 79174 w 481013"/>
              <a:gd name="connsiteY275" fmla="*/ 358027 h 477838"/>
              <a:gd name="connsiteX276" fmla="*/ 70089 w 481013"/>
              <a:gd name="connsiteY276" fmla="*/ 347188 h 477838"/>
              <a:gd name="connsiteX277" fmla="*/ 61436 w 481013"/>
              <a:gd name="connsiteY277" fmla="*/ 336349 h 477838"/>
              <a:gd name="connsiteX278" fmla="*/ 53360 w 481013"/>
              <a:gd name="connsiteY278" fmla="*/ 325365 h 477838"/>
              <a:gd name="connsiteX279" fmla="*/ 45716 w 481013"/>
              <a:gd name="connsiteY279" fmla="*/ 314236 h 477838"/>
              <a:gd name="connsiteX280" fmla="*/ 38794 w 481013"/>
              <a:gd name="connsiteY280" fmla="*/ 303108 h 477838"/>
              <a:gd name="connsiteX281" fmla="*/ 32448 w 481013"/>
              <a:gd name="connsiteY281" fmla="*/ 291980 h 477838"/>
              <a:gd name="connsiteX282" fmla="*/ 26535 w 481013"/>
              <a:gd name="connsiteY282" fmla="*/ 280851 h 477838"/>
              <a:gd name="connsiteX283" fmla="*/ 21344 w 481013"/>
              <a:gd name="connsiteY283" fmla="*/ 269867 h 477838"/>
              <a:gd name="connsiteX284" fmla="*/ 16440 w 481013"/>
              <a:gd name="connsiteY284" fmla="*/ 258739 h 477838"/>
              <a:gd name="connsiteX285" fmla="*/ 12402 w 481013"/>
              <a:gd name="connsiteY285" fmla="*/ 247755 h 477838"/>
              <a:gd name="connsiteX286" fmla="*/ 8797 w 481013"/>
              <a:gd name="connsiteY286" fmla="*/ 237060 h 477838"/>
              <a:gd name="connsiteX287" fmla="*/ 5913 w 481013"/>
              <a:gd name="connsiteY287" fmla="*/ 226366 h 477838"/>
              <a:gd name="connsiteX288" fmla="*/ 3461 w 481013"/>
              <a:gd name="connsiteY288" fmla="*/ 215671 h 477838"/>
              <a:gd name="connsiteX289" fmla="*/ 1730 w 481013"/>
              <a:gd name="connsiteY289" fmla="*/ 205265 h 477838"/>
              <a:gd name="connsiteX290" fmla="*/ 432 w 481013"/>
              <a:gd name="connsiteY290" fmla="*/ 195004 h 477838"/>
              <a:gd name="connsiteX291" fmla="*/ 0 w 481013"/>
              <a:gd name="connsiteY291" fmla="*/ 185176 h 477838"/>
              <a:gd name="connsiteX292" fmla="*/ 0 w 481013"/>
              <a:gd name="connsiteY292" fmla="*/ 175348 h 477838"/>
              <a:gd name="connsiteX293" fmla="*/ 721 w 481013"/>
              <a:gd name="connsiteY293" fmla="*/ 165954 h 477838"/>
              <a:gd name="connsiteX294" fmla="*/ 2019 w 481013"/>
              <a:gd name="connsiteY294" fmla="*/ 156705 h 477838"/>
              <a:gd name="connsiteX295" fmla="*/ 3894 w 481013"/>
              <a:gd name="connsiteY295" fmla="*/ 147889 h 477838"/>
              <a:gd name="connsiteX296" fmla="*/ 6634 w 481013"/>
              <a:gd name="connsiteY296" fmla="*/ 139362 h 477838"/>
              <a:gd name="connsiteX297" fmla="*/ 9806 w 481013"/>
              <a:gd name="connsiteY297" fmla="*/ 130979 h 477838"/>
              <a:gd name="connsiteX298" fmla="*/ 13700 w 481013"/>
              <a:gd name="connsiteY298" fmla="*/ 123320 h 477838"/>
              <a:gd name="connsiteX299" fmla="*/ 18315 w 481013"/>
              <a:gd name="connsiteY299" fmla="*/ 115949 h 477838"/>
              <a:gd name="connsiteX300" fmla="*/ 23507 w 481013"/>
              <a:gd name="connsiteY300" fmla="*/ 109012 h 477838"/>
              <a:gd name="connsiteX301" fmla="*/ 29420 w 481013"/>
              <a:gd name="connsiteY301" fmla="*/ 102653 h 477838"/>
              <a:gd name="connsiteX302" fmla="*/ 35621 w 481013"/>
              <a:gd name="connsiteY302" fmla="*/ 97016 h 477838"/>
              <a:gd name="connsiteX303" fmla="*/ 42111 w 481013"/>
              <a:gd name="connsiteY303" fmla="*/ 92102 h 477838"/>
              <a:gd name="connsiteX304" fmla="*/ 49033 w 481013"/>
              <a:gd name="connsiteY304" fmla="*/ 87622 h 477838"/>
              <a:gd name="connsiteX305" fmla="*/ 56532 w 481013"/>
              <a:gd name="connsiteY305" fmla="*/ 83864 h 477838"/>
              <a:gd name="connsiteX306" fmla="*/ 64176 w 481013"/>
              <a:gd name="connsiteY306" fmla="*/ 80540 h 477838"/>
              <a:gd name="connsiteX307" fmla="*/ 72252 w 481013"/>
              <a:gd name="connsiteY307" fmla="*/ 77794 h 477838"/>
              <a:gd name="connsiteX308" fmla="*/ 80905 w 481013"/>
              <a:gd name="connsiteY308" fmla="*/ 75771 h 477838"/>
              <a:gd name="connsiteX309" fmla="*/ 89846 w 481013"/>
              <a:gd name="connsiteY309" fmla="*/ 74181 h 477838"/>
              <a:gd name="connsiteX310" fmla="*/ 99076 w 481013"/>
              <a:gd name="connsiteY310" fmla="*/ 73314 h 477838"/>
              <a:gd name="connsiteX311" fmla="*/ 398951 w 481013"/>
              <a:gd name="connsiteY311" fmla="*/ 0 h 477838"/>
              <a:gd name="connsiteX312" fmla="*/ 402129 w 481013"/>
              <a:gd name="connsiteY312" fmla="*/ 289 h 477838"/>
              <a:gd name="connsiteX313" fmla="*/ 405163 w 481013"/>
              <a:gd name="connsiteY313" fmla="*/ 1590 h 477838"/>
              <a:gd name="connsiteX314" fmla="*/ 407620 w 481013"/>
              <a:gd name="connsiteY314" fmla="*/ 3325 h 477838"/>
              <a:gd name="connsiteX315" fmla="*/ 409642 w 481013"/>
              <a:gd name="connsiteY315" fmla="*/ 5782 h 477838"/>
              <a:gd name="connsiteX316" fmla="*/ 410943 w 481013"/>
              <a:gd name="connsiteY316" fmla="*/ 8673 h 477838"/>
              <a:gd name="connsiteX317" fmla="*/ 425535 w 481013"/>
              <a:gd name="connsiteY317" fmla="*/ 55076 h 477838"/>
              <a:gd name="connsiteX318" fmla="*/ 472489 w 481013"/>
              <a:gd name="connsiteY318" fmla="*/ 69676 h 477838"/>
              <a:gd name="connsiteX319" fmla="*/ 475379 w 481013"/>
              <a:gd name="connsiteY319" fmla="*/ 70977 h 477838"/>
              <a:gd name="connsiteX320" fmla="*/ 477690 w 481013"/>
              <a:gd name="connsiteY320" fmla="*/ 73001 h 477838"/>
              <a:gd name="connsiteX321" fmla="*/ 479568 w 481013"/>
              <a:gd name="connsiteY321" fmla="*/ 75458 h 477838"/>
              <a:gd name="connsiteX322" fmla="*/ 480724 w 481013"/>
              <a:gd name="connsiteY322" fmla="*/ 78494 h 477838"/>
              <a:gd name="connsiteX323" fmla="*/ 481013 w 481013"/>
              <a:gd name="connsiteY323" fmla="*/ 81674 h 477838"/>
              <a:gd name="connsiteX324" fmla="*/ 480580 w 481013"/>
              <a:gd name="connsiteY324" fmla="*/ 84710 h 477838"/>
              <a:gd name="connsiteX325" fmla="*/ 479424 w 481013"/>
              <a:gd name="connsiteY325" fmla="*/ 87601 h 477838"/>
              <a:gd name="connsiteX326" fmla="*/ 477401 w 481013"/>
              <a:gd name="connsiteY326" fmla="*/ 89914 h 477838"/>
              <a:gd name="connsiteX327" fmla="*/ 434781 w 481013"/>
              <a:gd name="connsiteY327" fmla="*/ 132558 h 477838"/>
              <a:gd name="connsiteX328" fmla="*/ 432325 w 481013"/>
              <a:gd name="connsiteY328" fmla="*/ 134292 h 477838"/>
              <a:gd name="connsiteX329" fmla="*/ 429580 w 481013"/>
              <a:gd name="connsiteY329" fmla="*/ 135449 h 477838"/>
              <a:gd name="connsiteX330" fmla="*/ 426690 w 481013"/>
              <a:gd name="connsiteY330" fmla="*/ 136172 h 477838"/>
              <a:gd name="connsiteX331" fmla="*/ 423801 w 481013"/>
              <a:gd name="connsiteY331" fmla="*/ 135738 h 477838"/>
              <a:gd name="connsiteX332" fmla="*/ 396928 w 481013"/>
              <a:gd name="connsiteY332" fmla="*/ 130534 h 477838"/>
              <a:gd name="connsiteX333" fmla="*/ 393028 w 481013"/>
              <a:gd name="connsiteY333" fmla="*/ 138195 h 477838"/>
              <a:gd name="connsiteX334" fmla="*/ 388404 w 481013"/>
              <a:gd name="connsiteY334" fmla="*/ 146146 h 477838"/>
              <a:gd name="connsiteX335" fmla="*/ 383203 w 481013"/>
              <a:gd name="connsiteY335" fmla="*/ 154241 h 477838"/>
              <a:gd name="connsiteX336" fmla="*/ 377424 w 481013"/>
              <a:gd name="connsiteY336" fmla="*/ 162770 h 477838"/>
              <a:gd name="connsiteX337" fmla="*/ 371212 w 481013"/>
              <a:gd name="connsiteY337" fmla="*/ 171154 h 477838"/>
              <a:gd name="connsiteX338" fmla="*/ 364710 w 481013"/>
              <a:gd name="connsiteY338" fmla="*/ 179683 h 477838"/>
              <a:gd name="connsiteX339" fmla="*/ 357631 w 481013"/>
              <a:gd name="connsiteY339" fmla="*/ 188212 h 477838"/>
              <a:gd name="connsiteX340" fmla="*/ 350263 w 481013"/>
              <a:gd name="connsiteY340" fmla="*/ 196885 h 477838"/>
              <a:gd name="connsiteX341" fmla="*/ 342605 w 481013"/>
              <a:gd name="connsiteY341" fmla="*/ 205125 h 477838"/>
              <a:gd name="connsiteX342" fmla="*/ 334804 w 481013"/>
              <a:gd name="connsiteY342" fmla="*/ 213220 h 477838"/>
              <a:gd name="connsiteX343" fmla="*/ 326135 w 481013"/>
              <a:gd name="connsiteY343" fmla="*/ 221026 h 477838"/>
              <a:gd name="connsiteX344" fmla="*/ 317756 w 481013"/>
              <a:gd name="connsiteY344" fmla="*/ 228109 h 477838"/>
              <a:gd name="connsiteX345" fmla="*/ 309087 w 481013"/>
              <a:gd name="connsiteY345" fmla="*/ 234469 h 477838"/>
              <a:gd name="connsiteX346" fmla="*/ 300419 w 481013"/>
              <a:gd name="connsiteY346" fmla="*/ 239818 h 477838"/>
              <a:gd name="connsiteX347" fmla="*/ 292183 w 481013"/>
              <a:gd name="connsiteY347" fmla="*/ 244444 h 477838"/>
              <a:gd name="connsiteX348" fmla="*/ 283804 w 481013"/>
              <a:gd name="connsiteY348" fmla="*/ 248491 h 477838"/>
              <a:gd name="connsiteX349" fmla="*/ 276002 w 481013"/>
              <a:gd name="connsiteY349" fmla="*/ 251961 h 477838"/>
              <a:gd name="connsiteX350" fmla="*/ 268345 w 481013"/>
              <a:gd name="connsiteY350" fmla="*/ 254852 h 477838"/>
              <a:gd name="connsiteX351" fmla="*/ 261266 w 481013"/>
              <a:gd name="connsiteY351" fmla="*/ 257309 h 477838"/>
              <a:gd name="connsiteX352" fmla="*/ 254620 w 481013"/>
              <a:gd name="connsiteY352" fmla="*/ 259044 h 477838"/>
              <a:gd name="connsiteX353" fmla="*/ 248552 w 481013"/>
              <a:gd name="connsiteY353" fmla="*/ 260634 h 477838"/>
              <a:gd name="connsiteX354" fmla="*/ 242917 w 481013"/>
              <a:gd name="connsiteY354" fmla="*/ 261646 h 477838"/>
              <a:gd name="connsiteX355" fmla="*/ 238438 w 481013"/>
              <a:gd name="connsiteY355" fmla="*/ 262513 h 477838"/>
              <a:gd name="connsiteX356" fmla="*/ 234682 w 481013"/>
              <a:gd name="connsiteY356" fmla="*/ 262947 h 477838"/>
              <a:gd name="connsiteX357" fmla="*/ 231648 w 481013"/>
              <a:gd name="connsiteY357" fmla="*/ 263236 h 477838"/>
              <a:gd name="connsiteX358" fmla="*/ 229625 w 481013"/>
              <a:gd name="connsiteY358" fmla="*/ 263525 h 477838"/>
              <a:gd name="connsiteX359" fmla="*/ 228614 w 481013"/>
              <a:gd name="connsiteY359" fmla="*/ 263525 h 477838"/>
              <a:gd name="connsiteX360" fmla="*/ 226158 w 481013"/>
              <a:gd name="connsiteY360" fmla="*/ 263381 h 477838"/>
              <a:gd name="connsiteX361" fmla="*/ 223702 w 481013"/>
              <a:gd name="connsiteY361" fmla="*/ 262658 h 477838"/>
              <a:gd name="connsiteX362" fmla="*/ 221535 w 481013"/>
              <a:gd name="connsiteY362" fmla="*/ 261646 h 477838"/>
              <a:gd name="connsiteX363" fmla="*/ 219512 w 481013"/>
              <a:gd name="connsiteY363" fmla="*/ 260056 h 477838"/>
              <a:gd name="connsiteX364" fmla="*/ 217923 w 481013"/>
              <a:gd name="connsiteY364" fmla="*/ 258032 h 477838"/>
              <a:gd name="connsiteX365" fmla="*/ 216623 w 481013"/>
              <a:gd name="connsiteY365" fmla="*/ 255719 h 477838"/>
              <a:gd name="connsiteX366" fmla="*/ 216045 w 481013"/>
              <a:gd name="connsiteY366" fmla="*/ 253406 h 477838"/>
              <a:gd name="connsiteX367" fmla="*/ 215900 w 481013"/>
              <a:gd name="connsiteY367" fmla="*/ 250804 h 477838"/>
              <a:gd name="connsiteX368" fmla="*/ 215900 w 481013"/>
              <a:gd name="connsiteY368" fmla="*/ 249937 h 477838"/>
              <a:gd name="connsiteX369" fmla="*/ 216045 w 481013"/>
              <a:gd name="connsiteY369" fmla="*/ 247913 h 477838"/>
              <a:gd name="connsiteX370" fmla="*/ 216334 w 481013"/>
              <a:gd name="connsiteY370" fmla="*/ 245022 h 477838"/>
              <a:gd name="connsiteX371" fmla="*/ 216912 w 481013"/>
              <a:gd name="connsiteY371" fmla="*/ 241264 h 477838"/>
              <a:gd name="connsiteX372" fmla="*/ 217778 w 481013"/>
              <a:gd name="connsiteY372" fmla="*/ 236493 h 477838"/>
              <a:gd name="connsiteX373" fmla="*/ 218934 w 481013"/>
              <a:gd name="connsiteY373" fmla="*/ 231145 h 477838"/>
              <a:gd name="connsiteX374" fmla="*/ 220235 w 481013"/>
              <a:gd name="connsiteY374" fmla="*/ 225073 h 477838"/>
              <a:gd name="connsiteX375" fmla="*/ 222257 w 481013"/>
              <a:gd name="connsiteY375" fmla="*/ 218424 h 477838"/>
              <a:gd name="connsiteX376" fmla="*/ 224713 w 481013"/>
              <a:gd name="connsiteY376" fmla="*/ 211485 h 477838"/>
              <a:gd name="connsiteX377" fmla="*/ 227603 w 481013"/>
              <a:gd name="connsiteY377" fmla="*/ 203968 h 477838"/>
              <a:gd name="connsiteX378" fmla="*/ 231070 w 481013"/>
              <a:gd name="connsiteY378" fmla="*/ 196162 h 477838"/>
              <a:gd name="connsiteX379" fmla="*/ 235116 w 481013"/>
              <a:gd name="connsiteY379" fmla="*/ 187778 h 477838"/>
              <a:gd name="connsiteX380" fmla="*/ 239739 w 481013"/>
              <a:gd name="connsiteY380" fmla="*/ 179538 h 477838"/>
              <a:gd name="connsiteX381" fmla="*/ 245229 w 481013"/>
              <a:gd name="connsiteY381" fmla="*/ 171009 h 477838"/>
              <a:gd name="connsiteX382" fmla="*/ 251586 w 481013"/>
              <a:gd name="connsiteY382" fmla="*/ 162481 h 477838"/>
              <a:gd name="connsiteX383" fmla="*/ 258521 w 481013"/>
              <a:gd name="connsiteY383" fmla="*/ 153952 h 477838"/>
              <a:gd name="connsiteX384" fmla="*/ 266611 w 481013"/>
              <a:gd name="connsiteY384" fmla="*/ 145568 h 477838"/>
              <a:gd name="connsiteX385" fmla="*/ 274702 w 481013"/>
              <a:gd name="connsiteY385" fmla="*/ 137617 h 477838"/>
              <a:gd name="connsiteX386" fmla="*/ 283081 w 481013"/>
              <a:gd name="connsiteY386" fmla="*/ 129956 h 477838"/>
              <a:gd name="connsiteX387" fmla="*/ 291750 w 481013"/>
              <a:gd name="connsiteY387" fmla="*/ 122728 h 477838"/>
              <a:gd name="connsiteX388" fmla="*/ 300130 w 481013"/>
              <a:gd name="connsiteY388" fmla="*/ 115645 h 477838"/>
              <a:gd name="connsiteX389" fmla="*/ 308798 w 481013"/>
              <a:gd name="connsiteY389" fmla="*/ 108995 h 477838"/>
              <a:gd name="connsiteX390" fmla="*/ 317467 w 481013"/>
              <a:gd name="connsiteY390" fmla="*/ 102924 h 477838"/>
              <a:gd name="connsiteX391" fmla="*/ 325846 w 481013"/>
              <a:gd name="connsiteY391" fmla="*/ 97286 h 477838"/>
              <a:gd name="connsiteX392" fmla="*/ 334081 w 481013"/>
              <a:gd name="connsiteY392" fmla="*/ 92082 h 477838"/>
              <a:gd name="connsiteX393" fmla="*/ 342028 w 481013"/>
              <a:gd name="connsiteY393" fmla="*/ 87601 h 477838"/>
              <a:gd name="connsiteX394" fmla="*/ 349829 w 481013"/>
              <a:gd name="connsiteY394" fmla="*/ 83698 h 477838"/>
              <a:gd name="connsiteX395" fmla="*/ 344484 w 481013"/>
              <a:gd name="connsiteY395" fmla="*/ 57100 h 477838"/>
              <a:gd name="connsiteX396" fmla="*/ 344195 w 481013"/>
              <a:gd name="connsiteY396" fmla="*/ 54064 h 477838"/>
              <a:gd name="connsiteX397" fmla="*/ 344773 w 481013"/>
              <a:gd name="connsiteY397" fmla="*/ 51173 h 477838"/>
              <a:gd name="connsiteX398" fmla="*/ 345928 w 481013"/>
              <a:gd name="connsiteY398" fmla="*/ 48426 h 477838"/>
              <a:gd name="connsiteX399" fmla="*/ 347807 w 481013"/>
              <a:gd name="connsiteY399" fmla="*/ 46113 h 477838"/>
              <a:gd name="connsiteX400" fmla="*/ 390427 w 481013"/>
              <a:gd name="connsiteY400" fmla="*/ 3614 h 477838"/>
              <a:gd name="connsiteX401" fmla="*/ 393028 w 481013"/>
              <a:gd name="connsiteY401" fmla="*/ 1735 h 477838"/>
              <a:gd name="connsiteX402" fmla="*/ 395917 w 481013"/>
              <a:gd name="connsiteY402" fmla="*/ 434 h 47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Lst>
            <a:rect l="l" t="t" r="r" b="b"/>
            <a:pathLst>
              <a:path w="481013" h="477838">
                <a:moveTo>
                  <a:pt x="149896" y="158750"/>
                </a:moveTo>
                <a:lnTo>
                  <a:pt x="156692" y="159039"/>
                </a:lnTo>
                <a:lnTo>
                  <a:pt x="163633" y="160196"/>
                </a:lnTo>
                <a:lnTo>
                  <a:pt x="171008" y="161932"/>
                </a:lnTo>
                <a:lnTo>
                  <a:pt x="178672" y="164390"/>
                </a:lnTo>
                <a:lnTo>
                  <a:pt x="186481" y="167427"/>
                </a:lnTo>
                <a:lnTo>
                  <a:pt x="194434" y="171186"/>
                </a:lnTo>
                <a:lnTo>
                  <a:pt x="202677" y="175380"/>
                </a:lnTo>
                <a:lnTo>
                  <a:pt x="210920" y="180152"/>
                </a:lnTo>
                <a:lnTo>
                  <a:pt x="206871" y="188539"/>
                </a:lnTo>
                <a:lnTo>
                  <a:pt x="203545" y="196637"/>
                </a:lnTo>
                <a:lnTo>
                  <a:pt x="200652" y="204302"/>
                </a:lnTo>
                <a:lnTo>
                  <a:pt x="198339" y="211677"/>
                </a:lnTo>
                <a:lnTo>
                  <a:pt x="196314" y="218473"/>
                </a:lnTo>
                <a:lnTo>
                  <a:pt x="194868" y="224691"/>
                </a:lnTo>
                <a:lnTo>
                  <a:pt x="193422" y="230620"/>
                </a:lnTo>
                <a:lnTo>
                  <a:pt x="192554" y="235537"/>
                </a:lnTo>
                <a:lnTo>
                  <a:pt x="191976" y="240020"/>
                </a:lnTo>
                <a:lnTo>
                  <a:pt x="191542" y="243635"/>
                </a:lnTo>
                <a:lnTo>
                  <a:pt x="191108" y="246383"/>
                </a:lnTo>
                <a:lnTo>
                  <a:pt x="190964" y="248407"/>
                </a:lnTo>
                <a:lnTo>
                  <a:pt x="190819" y="249275"/>
                </a:lnTo>
                <a:lnTo>
                  <a:pt x="190964" y="254336"/>
                </a:lnTo>
                <a:lnTo>
                  <a:pt x="191976" y="259253"/>
                </a:lnTo>
                <a:lnTo>
                  <a:pt x="193422" y="264169"/>
                </a:lnTo>
                <a:lnTo>
                  <a:pt x="195591" y="268797"/>
                </a:lnTo>
                <a:lnTo>
                  <a:pt x="198339" y="272991"/>
                </a:lnTo>
                <a:lnTo>
                  <a:pt x="201809" y="276750"/>
                </a:lnTo>
                <a:lnTo>
                  <a:pt x="205569" y="280076"/>
                </a:lnTo>
                <a:lnTo>
                  <a:pt x="209763" y="282969"/>
                </a:lnTo>
                <a:lnTo>
                  <a:pt x="214390" y="284993"/>
                </a:lnTo>
                <a:lnTo>
                  <a:pt x="219163" y="286584"/>
                </a:lnTo>
                <a:lnTo>
                  <a:pt x="224368" y="287451"/>
                </a:lnTo>
                <a:lnTo>
                  <a:pt x="229285" y="287451"/>
                </a:lnTo>
                <a:lnTo>
                  <a:pt x="230442" y="287451"/>
                </a:lnTo>
                <a:lnTo>
                  <a:pt x="232177" y="287307"/>
                </a:lnTo>
                <a:lnTo>
                  <a:pt x="235069" y="287018"/>
                </a:lnTo>
                <a:lnTo>
                  <a:pt x="238684" y="286584"/>
                </a:lnTo>
                <a:lnTo>
                  <a:pt x="243167" y="286005"/>
                </a:lnTo>
                <a:lnTo>
                  <a:pt x="248228" y="284848"/>
                </a:lnTo>
                <a:lnTo>
                  <a:pt x="254157" y="283692"/>
                </a:lnTo>
                <a:lnTo>
                  <a:pt x="260520" y="282101"/>
                </a:lnTo>
                <a:lnTo>
                  <a:pt x="267461" y="280076"/>
                </a:lnTo>
                <a:lnTo>
                  <a:pt x="274691" y="277763"/>
                </a:lnTo>
                <a:lnTo>
                  <a:pt x="282645" y="275015"/>
                </a:lnTo>
                <a:lnTo>
                  <a:pt x="290598" y="271545"/>
                </a:lnTo>
                <a:lnTo>
                  <a:pt x="299130" y="267640"/>
                </a:lnTo>
                <a:lnTo>
                  <a:pt x="303613" y="275449"/>
                </a:lnTo>
                <a:lnTo>
                  <a:pt x="307806" y="282969"/>
                </a:lnTo>
                <a:lnTo>
                  <a:pt x="311421" y="290488"/>
                </a:lnTo>
                <a:lnTo>
                  <a:pt x="314458" y="297863"/>
                </a:lnTo>
                <a:lnTo>
                  <a:pt x="316772" y="304949"/>
                </a:lnTo>
                <a:lnTo>
                  <a:pt x="318507" y="311456"/>
                </a:lnTo>
                <a:lnTo>
                  <a:pt x="319664" y="317530"/>
                </a:lnTo>
                <a:lnTo>
                  <a:pt x="320387" y="323170"/>
                </a:lnTo>
                <a:lnTo>
                  <a:pt x="320676" y="328665"/>
                </a:lnTo>
                <a:lnTo>
                  <a:pt x="320387" y="333437"/>
                </a:lnTo>
                <a:lnTo>
                  <a:pt x="319664" y="338064"/>
                </a:lnTo>
                <a:lnTo>
                  <a:pt x="318796" y="342258"/>
                </a:lnTo>
                <a:lnTo>
                  <a:pt x="317640" y="346018"/>
                </a:lnTo>
                <a:lnTo>
                  <a:pt x="316193" y="349344"/>
                </a:lnTo>
                <a:lnTo>
                  <a:pt x="314747" y="352525"/>
                </a:lnTo>
                <a:lnTo>
                  <a:pt x="312867" y="355417"/>
                </a:lnTo>
                <a:lnTo>
                  <a:pt x="311277" y="357876"/>
                </a:lnTo>
                <a:lnTo>
                  <a:pt x="309397" y="359900"/>
                </a:lnTo>
                <a:lnTo>
                  <a:pt x="307662" y="361925"/>
                </a:lnTo>
                <a:lnTo>
                  <a:pt x="305493" y="363805"/>
                </a:lnTo>
                <a:lnTo>
                  <a:pt x="303034" y="365829"/>
                </a:lnTo>
                <a:lnTo>
                  <a:pt x="299998" y="367709"/>
                </a:lnTo>
                <a:lnTo>
                  <a:pt x="296816" y="369589"/>
                </a:lnTo>
                <a:lnTo>
                  <a:pt x="293056" y="371180"/>
                </a:lnTo>
                <a:lnTo>
                  <a:pt x="289007" y="372626"/>
                </a:lnTo>
                <a:lnTo>
                  <a:pt x="284380" y="373782"/>
                </a:lnTo>
                <a:lnTo>
                  <a:pt x="279463" y="374361"/>
                </a:lnTo>
                <a:lnTo>
                  <a:pt x="273824" y="374650"/>
                </a:lnTo>
                <a:lnTo>
                  <a:pt x="267172" y="374361"/>
                </a:lnTo>
                <a:lnTo>
                  <a:pt x="260231" y="373349"/>
                </a:lnTo>
                <a:lnTo>
                  <a:pt x="253000" y="371469"/>
                </a:lnTo>
                <a:lnTo>
                  <a:pt x="245336" y="369300"/>
                </a:lnTo>
                <a:lnTo>
                  <a:pt x="237672" y="366263"/>
                </a:lnTo>
                <a:lnTo>
                  <a:pt x="229719" y="362648"/>
                </a:lnTo>
                <a:lnTo>
                  <a:pt x="221621" y="358454"/>
                </a:lnTo>
                <a:lnTo>
                  <a:pt x="213378" y="353682"/>
                </a:lnTo>
                <a:lnTo>
                  <a:pt x="205280" y="348331"/>
                </a:lnTo>
                <a:lnTo>
                  <a:pt x="196893" y="342547"/>
                </a:lnTo>
                <a:lnTo>
                  <a:pt x="188650" y="336184"/>
                </a:lnTo>
                <a:lnTo>
                  <a:pt x="180263" y="329388"/>
                </a:lnTo>
                <a:lnTo>
                  <a:pt x="172165" y="322013"/>
                </a:lnTo>
                <a:lnTo>
                  <a:pt x="164067" y="314204"/>
                </a:lnTo>
                <a:lnTo>
                  <a:pt x="155535" y="305527"/>
                </a:lnTo>
                <a:lnTo>
                  <a:pt x="147727" y="296706"/>
                </a:lnTo>
                <a:lnTo>
                  <a:pt x="140352" y="287741"/>
                </a:lnTo>
                <a:lnTo>
                  <a:pt x="133555" y="278775"/>
                </a:lnTo>
                <a:lnTo>
                  <a:pt x="127192" y="269520"/>
                </a:lnTo>
                <a:lnTo>
                  <a:pt x="121553" y="260699"/>
                </a:lnTo>
                <a:lnTo>
                  <a:pt x="116636" y="251589"/>
                </a:lnTo>
                <a:lnTo>
                  <a:pt x="112443" y="242912"/>
                </a:lnTo>
                <a:lnTo>
                  <a:pt x="109406" y="235537"/>
                </a:lnTo>
                <a:lnTo>
                  <a:pt x="106948" y="228451"/>
                </a:lnTo>
                <a:lnTo>
                  <a:pt x="105357" y="221944"/>
                </a:lnTo>
                <a:lnTo>
                  <a:pt x="104055" y="215870"/>
                </a:lnTo>
                <a:lnTo>
                  <a:pt x="103332" y="210086"/>
                </a:lnTo>
                <a:lnTo>
                  <a:pt x="103188" y="204736"/>
                </a:lnTo>
                <a:lnTo>
                  <a:pt x="103477" y="199963"/>
                </a:lnTo>
                <a:lnTo>
                  <a:pt x="104055" y="195191"/>
                </a:lnTo>
                <a:lnTo>
                  <a:pt x="105068" y="191142"/>
                </a:lnTo>
                <a:lnTo>
                  <a:pt x="106224" y="187238"/>
                </a:lnTo>
                <a:lnTo>
                  <a:pt x="107671" y="183767"/>
                </a:lnTo>
                <a:lnTo>
                  <a:pt x="109117" y="180875"/>
                </a:lnTo>
                <a:lnTo>
                  <a:pt x="110852" y="177983"/>
                </a:lnTo>
                <a:lnTo>
                  <a:pt x="112587" y="175525"/>
                </a:lnTo>
                <a:lnTo>
                  <a:pt x="114467" y="173500"/>
                </a:lnTo>
                <a:lnTo>
                  <a:pt x="116058" y="171476"/>
                </a:lnTo>
                <a:lnTo>
                  <a:pt x="118371" y="169596"/>
                </a:lnTo>
                <a:lnTo>
                  <a:pt x="120830" y="167571"/>
                </a:lnTo>
                <a:lnTo>
                  <a:pt x="123722" y="165691"/>
                </a:lnTo>
                <a:lnTo>
                  <a:pt x="127048" y="163811"/>
                </a:lnTo>
                <a:lnTo>
                  <a:pt x="130663" y="162221"/>
                </a:lnTo>
                <a:lnTo>
                  <a:pt x="134857" y="160775"/>
                </a:lnTo>
                <a:lnTo>
                  <a:pt x="139339" y="159618"/>
                </a:lnTo>
                <a:lnTo>
                  <a:pt x="144401" y="159039"/>
                </a:lnTo>
                <a:close/>
                <a:moveTo>
                  <a:pt x="108594" y="73025"/>
                </a:moveTo>
                <a:lnTo>
                  <a:pt x="119699" y="73314"/>
                </a:lnTo>
                <a:lnTo>
                  <a:pt x="131236" y="74470"/>
                </a:lnTo>
                <a:lnTo>
                  <a:pt x="142918" y="76494"/>
                </a:lnTo>
                <a:lnTo>
                  <a:pt x="154743" y="78951"/>
                </a:lnTo>
                <a:lnTo>
                  <a:pt x="166713" y="82419"/>
                </a:lnTo>
                <a:lnTo>
                  <a:pt x="178827" y="86466"/>
                </a:lnTo>
                <a:lnTo>
                  <a:pt x="190797" y="91380"/>
                </a:lnTo>
                <a:lnTo>
                  <a:pt x="203056" y="96727"/>
                </a:lnTo>
                <a:lnTo>
                  <a:pt x="215170" y="102942"/>
                </a:lnTo>
                <a:lnTo>
                  <a:pt x="227428" y="109734"/>
                </a:lnTo>
                <a:lnTo>
                  <a:pt x="239398" y="117105"/>
                </a:lnTo>
                <a:lnTo>
                  <a:pt x="251513" y="125054"/>
                </a:lnTo>
                <a:lnTo>
                  <a:pt x="248628" y="127800"/>
                </a:lnTo>
                <a:lnTo>
                  <a:pt x="240408" y="136616"/>
                </a:lnTo>
                <a:lnTo>
                  <a:pt x="232909" y="145287"/>
                </a:lnTo>
                <a:lnTo>
                  <a:pt x="226419" y="154392"/>
                </a:lnTo>
                <a:lnTo>
                  <a:pt x="220650" y="163208"/>
                </a:lnTo>
                <a:lnTo>
                  <a:pt x="209978" y="156271"/>
                </a:lnTo>
                <a:lnTo>
                  <a:pt x="199450" y="149912"/>
                </a:lnTo>
                <a:lnTo>
                  <a:pt x="188778" y="144276"/>
                </a:lnTo>
                <a:lnTo>
                  <a:pt x="178250" y="139073"/>
                </a:lnTo>
                <a:lnTo>
                  <a:pt x="167723" y="134593"/>
                </a:lnTo>
                <a:lnTo>
                  <a:pt x="157483" y="130835"/>
                </a:lnTo>
                <a:lnTo>
                  <a:pt x="147244" y="127655"/>
                </a:lnTo>
                <a:lnTo>
                  <a:pt x="137293" y="125198"/>
                </a:lnTo>
                <a:lnTo>
                  <a:pt x="127486" y="123320"/>
                </a:lnTo>
                <a:lnTo>
                  <a:pt x="117824" y="122163"/>
                </a:lnTo>
                <a:lnTo>
                  <a:pt x="108594" y="121874"/>
                </a:lnTo>
                <a:lnTo>
                  <a:pt x="100518" y="122163"/>
                </a:lnTo>
                <a:lnTo>
                  <a:pt x="93163" y="123031"/>
                </a:lnTo>
                <a:lnTo>
                  <a:pt x="86241" y="124765"/>
                </a:lnTo>
                <a:lnTo>
                  <a:pt x="79895" y="126788"/>
                </a:lnTo>
                <a:lnTo>
                  <a:pt x="74127" y="129679"/>
                </a:lnTo>
                <a:lnTo>
                  <a:pt x="68791" y="133147"/>
                </a:lnTo>
                <a:lnTo>
                  <a:pt x="64176" y="137194"/>
                </a:lnTo>
                <a:lnTo>
                  <a:pt x="60426" y="141530"/>
                </a:lnTo>
                <a:lnTo>
                  <a:pt x="57109" y="146444"/>
                </a:lnTo>
                <a:lnTo>
                  <a:pt x="54369" y="152080"/>
                </a:lnTo>
                <a:lnTo>
                  <a:pt x="52206" y="158295"/>
                </a:lnTo>
                <a:lnTo>
                  <a:pt x="50764" y="164798"/>
                </a:lnTo>
                <a:lnTo>
                  <a:pt x="49610" y="171880"/>
                </a:lnTo>
                <a:lnTo>
                  <a:pt x="49177" y="179395"/>
                </a:lnTo>
                <a:lnTo>
                  <a:pt x="49466" y="187344"/>
                </a:lnTo>
                <a:lnTo>
                  <a:pt x="50187" y="195726"/>
                </a:lnTo>
                <a:lnTo>
                  <a:pt x="51485" y="204253"/>
                </a:lnTo>
                <a:lnTo>
                  <a:pt x="53504" y="213214"/>
                </a:lnTo>
                <a:lnTo>
                  <a:pt x="55955" y="222608"/>
                </a:lnTo>
                <a:lnTo>
                  <a:pt x="58984" y="232002"/>
                </a:lnTo>
                <a:lnTo>
                  <a:pt x="62878" y="241830"/>
                </a:lnTo>
                <a:lnTo>
                  <a:pt x="67060" y="251657"/>
                </a:lnTo>
                <a:lnTo>
                  <a:pt x="71963" y="261774"/>
                </a:lnTo>
                <a:lnTo>
                  <a:pt x="77588" y="272035"/>
                </a:lnTo>
                <a:lnTo>
                  <a:pt x="83645" y="282441"/>
                </a:lnTo>
                <a:lnTo>
                  <a:pt x="90423" y="292702"/>
                </a:lnTo>
                <a:lnTo>
                  <a:pt x="97778" y="303108"/>
                </a:lnTo>
                <a:lnTo>
                  <a:pt x="105854" y="313658"/>
                </a:lnTo>
                <a:lnTo>
                  <a:pt x="114507" y="324064"/>
                </a:lnTo>
                <a:lnTo>
                  <a:pt x="123881" y="334181"/>
                </a:lnTo>
                <a:lnTo>
                  <a:pt x="133688" y="344587"/>
                </a:lnTo>
                <a:lnTo>
                  <a:pt x="143639" y="354125"/>
                </a:lnTo>
                <a:lnTo>
                  <a:pt x="153734" y="363086"/>
                </a:lnTo>
                <a:lnTo>
                  <a:pt x="164117" y="371613"/>
                </a:lnTo>
                <a:lnTo>
                  <a:pt x="174501" y="379851"/>
                </a:lnTo>
                <a:lnTo>
                  <a:pt x="185173" y="387077"/>
                </a:lnTo>
                <a:lnTo>
                  <a:pt x="195701" y="394158"/>
                </a:lnTo>
                <a:lnTo>
                  <a:pt x="206373" y="400518"/>
                </a:lnTo>
                <a:lnTo>
                  <a:pt x="216901" y="406299"/>
                </a:lnTo>
                <a:lnTo>
                  <a:pt x="227573" y="411501"/>
                </a:lnTo>
                <a:lnTo>
                  <a:pt x="238100" y="415982"/>
                </a:lnTo>
                <a:lnTo>
                  <a:pt x="248484" y="419884"/>
                </a:lnTo>
                <a:lnTo>
                  <a:pt x="258868" y="423063"/>
                </a:lnTo>
                <a:lnTo>
                  <a:pt x="268963" y="425665"/>
                </a:lnTo>
                <a:lnTo>
                  <a:pt x="278769" y="427399"/>
                </a:lnTo>
                <a:lnTo>
                  <a:pt x="288432" y="428700"/>
                </a:lnTo>
                <a:lnTo>
                  <a:pt x="297806" y="428989"/>
                </a:lnTo>
                <a:lnTo>
                  <a:pt x="305593" y="428700"/>
                </a:lnTo>
                <a:lnTo>
                  <a:pt x="313093" y="427688"/>
                </a:lnTo>
                <a:lnTo>
                  <a:pt x="320159" y="426098"/>
                </a:lnTo>
                <a:lnTo>
                  <a:pt x="326505" y="423931"/>
                </a:lnTo>
                <a:lnTo>
                  <a:pt x="332129" y="421185"/>
                </a:lnTo>
                <a:lnTo>
                  <a:pt x="337465" y="417716"/>
                </a:lnTo>
                <a:lnTo>
                  <a:pt x="341936" y="413669"/>
                </a:lnTo>
                <a:lnTo>
                  <a:pt x="345974" y="409189"/>
                </a:lnTo>
                <a:lnTo>
                  <a:pt x="349147" y="404420"/>
                </a:lnTo>
                <a:lnTo>
                  <a:pt x="351742" y="399072"/>
                </a:lnTo>
                <a:lnTo>
                  <a:pt x="354050" y="393002"/>
                </a:lnTo>
                <a:lnTo>
                  <a:pt x="355781" y="386643"/>
                </a:lnTo>
                <a:lnTo>
                  <a:pt x="356790" y="379851"/>
                </a:lnTo>
                <a:lnTo>
                  <a:pt x="357223" y="372624"/>
                </a:lnTo>
                <a:lnTo>
                  <a:pt x="357223" y="364965"/>
                </a:lnTo>
                <a:lnTo>
                  <a:pt x="356646" y="356871"/>
                </a:lnTo>
                <a:lnTo>
                  <a:pt x="355492" y="348489"/>
                </a:lnTo>
                <a:lnTo>
                  <a:pt x="353761" y="339962"/>
                </a:lnTo>
                <a:lnTo>
                  <a:pt x="351310" y="331001"/>
                </a:lnTo>
                <a:lnTo>
                  <a:pt x="347560" y="318861"/>
                </a:lnTo>
                <a:lnTo>
                  <a:pt x="342801" y="306866"/>
                </a:lnTo>
                <a:lnTo>
                  <a:pt x="337177" y="294581"/>
                </a:lnTo>
                <a:lnTo>
                  <a:pt x="330831" y="282441"/>
                </a:lnTo>
                <a:lnTo>
                  <a:pt x="323765" y="270156"/>
                </a:lnTo>
                <a:lnTo>
                  <a:pt x="315833" y="258016"/>
                </a:lnTo>
                <a:lnTo>
                  <a:pt x="324774" y="252380"/>
                </a:lnTo>
                <a:lnTo>
                  <a:pt x="333715" y="245732"/>
                </a:lnTo>
                <a:lnTo>
                  <a:pt x="342657" y="238361"/>
                </a:lnTo>
                <a:lnTo>
                  <a:pt x="351310" y="230123"/>
                </a:lnTo>
                <a:lnTo>
                  <a:pt x="354050" y="227377"/>
                </a:lnTo>
                <a:lnTo>
                  <a:pt x="362559" y="239951"/>
                </a:lnTo>
                <a:lnTo>
                  <a:pt x="370346" y="252814"/>
                </a:lnTo>
                <a:lnTo>
                  <a:pt x="377413" y="265676"/>
                </a:lnTo>
                <a:lnTo>
                  <a:pt x="383903" y="278828"/>
                </a:lnTo>
                <a:lnTo>
                  <a:pt x="389527" y="291691"/>
                </a:lnTo>
                <a:lnTo>
                  <a:pt x="394575" y="304698"/>
                </a:lnTo>
                <a:lnTo>
                  <a:pt x="398613" y="317561"/>
                </a:lnTo>
                <a:lnTo>
                  <a:pt x="401641" y="329122"/>
                </a:lnTo>
                <a:lnTo>
                  <a:pt x="403949" y="340395"/>
                </a:lnTo>
                <a:lnTo>
                  <a:pt x="405535" y="351524"/>
                </a:lnTo>
                <a:lnTo>
                  <a:pt x="406256" y="362219"/>
                </a:lnTo>
                <a:lnTo>
                  <a:pt x="406400" y="372624"/>
                </a:lnTo>
                <a:lnTo>
                  <a:pt x="405968" y="382597"/>
                </a:lnTo>
                <a:lnTo>
                  <a:pt x="404814" y="392280"/>
                </a:lnTo>
                <a:lnTo>
                  <a:pt x="402795" y="401529"/>
                </a:lnTo>
                <a:lnTo>
                  <a:pt x="400055" y="410490"/>
                </a:lnTo>
                <a:lnTo>
                  <a:pt x="396738" y="418872"/>
                </a:lnTo>
                <a:lnTo>
                  <a:pt x="392844" y="426966"/>
                </a:lnTo>
                <a:lnTo>
                  <a:pt x="388229" y="434481"/>
                </a:lnTo>
                <a:lnTo>
                  <a:pt x="382749" y="441563"/>
                </a:lnTo>
                <a:lnTo>
                  <a:pt x="376692" y="448211"/>
                </a:lnTo>
                <a:lnTo>
                  <a:pt x="370635" y="453703"/>
                </a:lnTo>
                <a:lnTo>
                  <a:pt x="364145" y="458761"/>
                </a:lnTo>
                <a:lnTo>
                  <a:pt x="357223" y="463241"/>
                </a:lnTo>
                <a:lnTo>
                  <a:pt x="349868" y="466999"/>
                </a:lnTo>
                <a:lnTo>
                  <a:pt x="341936" y="470323"/>
                </a:lnTo>
                <a:lnTo>
                  <a:pt x="333860" y="472924"/>
                </a:lnTo>
                <a:lnTo>
                  <a:pt x="325351" y="475092"/>
                </a:lnTo>
                <a:lnTo>
                  <a:pt x="316410" y="476537"/>
                </a:lnTo>
                <a:lnTo>
                  <a:pt x="307324" y="477549"/>
                </a:lnTo>
                <a:lnTo>
                  <a:pt x="297806" y="477838"/>
                </a:lnTo>
                <a:lnTo>
                  <a:pt x="285836" y="477549"/>
                </a:lnTo>
                <a:lnTo>
                  <a:pt x="273722" y="476104"/>
                </a:lnTo>
                <a:lnTo>
                  <a:pt x="261463" y="474081"/>
                </a:lnTo>
                <a:lnTo>
                  <a:pt x="249061" y="471190"/>
                </a:lnTo>
                <a:lnTo>
                  <a:pt x="236514" y="467432"/>
                </a:lnTo>
                <a:lnTo>
                  <a:pt x="223823" y="462952"/>
                </a:lnTo>
                <a:lnTo>
                  <a:pt x="211132" y="457605"/>
                </a:lnTo>
                <a:lnTo>
                  <a:pt x="198296" y="451679"/>
                </a:lnTo>
                <a:lnTo>
                  <a:pt x="185461" y="445031"/>
                </a:lnTo>
                <a:lnTo>
                  <a:pt x="172770" y="437516"/>
                </a:lnTo>
                <a:lnTo>
                  <a:pt x="160079" y="429422"/>
                </a:lnTo>
                <a:lnTo>
                  <a:pt x="147388" y="420606"/>
                </a:lnTo>
                <a:lnTo>
                  <a:pt x="134986" y="411212"/>
                </a:lnTo>
                <a:lnTo>
                  <a:pt x="122727" y="401096"/>
                </a:lnTo>
                <a:lnTo>
                  <a:pt x="110613" y="390401"/>
                </a:lnTo>
                <a:lnTo>
                  <a:pt x="98932" y="379128"/>
                </a:lnTo>
                <a:lnTo>
                  <a:pt x="88837" y="368722"/>
                </a:lnTo>
                <a:lnTo>
                  <a:pt x="79174" y="358027"/>
                </a:lnTo>
                <a:lnTo>
                  <a:pt x="70089" y="347188"/>
                </a:lnTo>
                <a:lnTo>
                  <a:pt x="61436" y="336349"/>
                </a:lnTo>
                <a:lnTo>
                  <a:pt x="53360" y="325365"/>
                </a:lnTo>
                <a:lnTo>
                  <a:pt x="45716" y="314236"/>
                </a:lnTo>
                <a:lnTo>
                  <a:pt x="38794" y="303108"/>
                </a:lnTo>
                <a:lnTo>
                  <a:pt x="32448" y="291980"/>
                </a:lnTo>
                <a:lnTo>
                  <a:pt x="26535" y="280851"/>
                </a:lnTo>
                <a:lnTo>
                  <a:pt x="21344" y="269867"/>
                </a:lnTo>
                <a:lnTo>
                  <a:pt x="16440" y="258739"/>
                </a:lnTo>
                <a:lnTo>
                  <a:pt x="12402" y="247755"/>
                </a:lnTo>
                <a:lnTo>
                  <a:pt x="8797" y="237060"/>
                </a:lnTo>
                <a:lnTo>
                  <a:pt x="5913" y="226366"/>
                </a:lnTo>
                <a:lnTo>
                  <a:pt x="3461" y="215671"/>
                </a:lnTo>
                <a:lnTo>
                  <a:pt x="1730" y="205265"/>
                </a:lnTo>
                <a:lnTo>
                  <a:pt x="432" y="195004"/>
                </a:lnTo>
                <a:lnTo>
                  <a:pt x="0" y="185176"/>
                </a:lnTo>
                <a:lnTo>
                  <a:pt x="0" y="175348"/>
                </a:lnTo>
                <a:lnTo>
                  <a:pt x="721" y="165954"/>
                </a:lnTo>
                <a:lnTo>
                  <a:pt x="2019" y="156705"/>
                </a:lnTo>
                <a:lnTo>
                  <a:pt x="3894" y="147889"/>
                </a:lnTo>
                <a:lnTo>
                  <a:pt x="6634" y="139362"/>
                </a:lnTo>
                <a:lnTo>
                  <a:pt x="9806" y="130979"/>
                </a:lnTo>
                <a:lnTo>
                  <a:pt x="13700" y="123320"/>
                </a:lnTo>
                <a:lnTo>
                  <a:pt x="18315" y="115949"/>
                </a:lnTo>
                <a:lnTo>
                  <a:pt x="23507" y="109012"/>
                </a:lnTo>
                <a:lnTo>
                  <a:pt x="29420" y="102653"/>
                </a:lnTo>
                <a:lnTo>
                  <a:pt x="35621" y="97016"/>
                </a:lnTo>
                <a:lnTo>
                  <a:pt x="42111" y="92102"/>
                </a:lnTo>
                <a:lnTo>
                  <a:pt x="49033" y="87622"/>
                </a:lnTo>
                <a:lnTo>
                  <a:pt x="56532" y="83864"/>
                </a:lnTo>
                <a:lnTo>
                  <a:pt x="64176" y="80540"/>
                </a:lnTo>
                <a:lnTo>
                  <a:pt x="72252" y="77794"/>
                </a:lnTo>
                <a:lnTo>
                  <a:pt x="80905" y="75771"/>
                </a:lnTo>
                <a:lnTo>
                  <a:pt x="89846" y="74181"/>
                </a:lnTo>
                <a:lnTo>
                  <a:pt x="99076" y="73314"/>
                </a:lnTo>
                <a:close/>
                <a:moveTo>
                  <a:pt x="398951" y="0"/>
                </a:moveTo>
                <a:lnTo>
                  <a:pt x="402129" y="289"/>
                </a:lnTo>
                <a:lnTo>
                  <a:pt x="405163" y="1590"/>
                </a:lnTo>
                <a:lnTo>
                  <a:pt x="407620" y="3325"/>
                </a:lnTo>
                <a:lnTo>
                  <a:pt x="409642" y="5782"/>
                </a:lnTo>
                <a:lnTo>
                  <a:pt x="410943" y="8673"/>
                </a:lnTo>
                <a:lnTo>
                  <a:pt x="425535" y="55076"/>
                </a:lnTo>
                <a:lnTo>
                  <a:pt x="472489" y="69676"/>
                </a:lnTo>
                <a:lnTo>
                  <a:pt x="475379" y="70977"/>
                </a:lnTo>
                <a:lnTo>
                  <a:pt x="477690" y="73001"/>
                </a:lnTo>
                <a:lnTo>
                  <a:pt x="479568" y="75458"/>
                </a:lnTo>
                <a:lnTo>
                  <a:pt x="480724" y="78494"/>
                </a:lnTo>
                <a:lnTo>
                  <a:pt x="481013" y="81674"/>
                </a:lnTo>
                <a:lnTo>
                  <a:pt x="480580" y="84710"/>
                </a:lnTo>
                <a:lnTo>
                  <a:pt x="479424" y="87601"/>
                </a:lnTo>
                <a:lnTo>
                  <a:pt x="477401" y="89914"/>
                </a:lnTo>
                <a:lnTo>
                  <a:pt x="434781" y="132558"/>
                </a:lnTo>
                <a:lnTo>
                  <a:pt x="432325" y="134292"/>
                </a:lnTo>
                <a:lnTo>
                  <a:pt x="429580" y="135449"/>
                </a:lnTo>
                <a:lnTo>
                  <a:pt x="426690" y="136172"/>
                </a:lnTo>
                <a:lnTo>
                  <a:pt x="423801" y="135738"/>
                </a:lnTo>
                <a:lnTo>
                  <a:pt x="396928" y="130534"/>
                </a:lnTo>
                <a:lnTo>
                  <a:pt x="393028" y="138195"/>
                </a:lnTo>
                <a:lnTo>
                  <a:pt x="388404" y="146146"/>
                </a:lnTo>
                <a:lnTo>
                  <a:pt x="383203" y="154241"/>
                </a:lnTo>
                <a:lnTo>
                  <a:pt x="377424" y="162770"/>
                </a:lnTo>
                <a:lnTo>
                  <a:pt x="371212" y="171154"/>
                </a:lnTo>
                <a:lnTo>
                  <a:pt x="364710" y="179683"/>
                </a:lnTo>
                <a:lnTo>
                  <a:pt x="357631" y="188212"/>
                </a:lnTo>
                <a:lnTo>
                  <a:pt x="350263" y="196885"/>
                </a:lnTo>
                <a:lnTo>
                  <a:pt x="342605" y="205125"/>
                </a:lnTo>
                <a:lnTo>
                  <a:pt x="334804" y="213220"/>
                </a:lnTo>
                <a:lnTo>
                  <a:pt x="326135" y="221026"/>
                </a:lnTo>
                <a:lnTo>
                  <a:pt x="317756" y="228109"/>
                </a:lnTo>
                <a:lnTo>
                  <a:pt x="309087" y="234469"/>
                </a:lnTo>
                <a:lnTo>
                  <a:pt x="300419" y="239818"/>
                </a:lnTo>
                <a:lnTo>
                  <a:pt x="292183" y="244444"/>
                </a:lnTo>
                <a:lnTo>
                  <a:pt x="283804" y="248491"/>
                </a:lnTo>
                <a:lnTo>
                  <a:pt x="276002" y="251961"/>
                </a:lnTo>
                <a:lnTo>
                  <a:pt x="268345" y="254852"/>
                </a:lnTo>
                <a:lnTo>
                  <a:pt x="261266" y="257309"/>
                </a:lnTo>
                <a:lnTo>
                  <a:pt x="254620" y="259044"/>
                </a:lnTo>
                <a:lnTo>
                  <a:pt x="248552" y="260634"/>
                </a:lnTo>
                <a:lnTo>
                  <a:pt x="242917" y="261646"/>
                </a:lnTo>
                <a:lnTo>
                  <a:pt x="238438" y="262513"/>
                </a:lnTo>
                <a:lnTo>
                  <a:pt x="234682" y="262947"/>
                </a:lnTo>
                <a:lnTo>
                  <a:pt x="231648" y="263236"/>
                </a:lnTo>
                <a:lnTo>
                  <a:pt x="229625" y="263525"/>
                </a:lnTo>
                <a:lnTo>
                  <a:pt x="228614" y="263525"/>
                </a:lnTo>
                <a:lnTo>
                  <a:pt x="226158" y="263381"/>
                </a:lnTo>
                <a:lnTo>
                  <a:pt x="223702" y="262658"/>
                </a:lnTo>
                <a:lnTo>
                  <a:pt x="221535" y="261646"/>
                </a:lnTo>
                <a:lnTo>
                  <a:pt x="219512" y="260056"/>
                </a:lnTo>
                <a:lnTo>
                  <a:pt x="217923" y="258032"/>
                </a:lnTo>
                <a:lnTo>
                  <a:pt x="216623" y="255719"/>
                </a:lnTo>
                <a:lnTo>
                  <a:pt x="216045" y="253406"/>
                </a:lnTo>
                <a:lnTo>
                  <a:pt x="215900" y="250804"/>
                </a:lnTo>
                <a:lnTo>
                  <a:pt x="215900" y="249937"/>
                </a:lnTo>
                <a:lnTo>
                  <a:pt x="216045" y="247913"/>
                </a:lnTo>
                <a:lnTo>
                  <a:pt x="216334" y="245022"/>
                </a:lnTo>
                <a:lnTo>
                  <a:pt x="216912" y="241264"/>
                </a:lnTo>
                <a:lnTo>
                  <a:pt x="217778" y="236493"/>
                </a:lnTo>
                <a:lnTo>
                  <a:pt x="218934" y="231145"/>
                </a:lnTo>
                <a:lnTo>
                  <a:pt x="220235" y="225073"/>
                </a:lnTo>
                <a:lnTo>
                  <a:pt x="222257" y="218424"/>
                </a:lnTo>
                <a:lnTo>
                  <a:pt x="224713" y="211485"/>
                </a:lnTo>
                <a:lnTo>
                  <a:pt x="227603" y="203968"/>
                </a:lnTo>
                <a:lnTo>
                  <a:pt x="231070" y="196162"/>
                </a:lnTo>
                <a:lnTo>
                  <a:pt x="235116" y="187778"/>
                </a:lnTo>
                <a:lnTo>
                  <a:pt x="239739" y="179538"/>
                </a:lnTo>
                <a:lnTo>
                  <a:pt x="245229" y="171009"/>
                </a:lnTo>
                <a:lnTo>
                  <a:pt x="251586" y="162481"/>
                </a:lnTo>
                <a:lnTo>
                  <a:pt x="258521" y="153952"/>
                </a:lnTo>
                <a:lnTo>
                  <a:pt x="266611" y="145568"/>
                </a:lnTo>
                <a:lnTo>
                  <a:pt x="274702" y="137617"/>
                </a:lnTo>
                <a:lnTo>
                  <a:pt x="283081" y="129956"/>
                </a:lnTo>
                <a:lnTo>
                  <a:pt x="291750" y="122728"/>
                </a:lnTo>
                <a:lnTo>
                  <a:pt x="300130" y="115645"/>
                </a:lnTo>
                <a:lnTo>
                  <a:pt x="308798" y="108995"/>
                </a:lnTo>
                <a:lnTo>
                  <a:pt x="317467" y="102924"/>
                </a:lnTo>
                <a:lnTo>
                  <a:pt x="325846" y="97286"/>
                </a:lnTo>
                <a:lnTo>
                  <a:pt x="334081" y="92082"/>
                </a:lnTo>
                <a:lnTo>
                  <a:pt x="342028" y="87601"/>
                </a:lnTo>
                <a:lnTo>
                  <a:pt x="349829" y="83698"/>
                </a:lnTo>
                <a:lnTo>
                  <a:pt x="344484" y="57100"/>
                </a:lnTo>
                <a:lnTo>
                  <a:pt x="344195" y="54064"/>
                </a:lnTo>
                <a:lnTo>
                  <a:pt x="344773" y="51173"/>
                </a:lnTo>
                <a:lnTo>
                  <a:pt x="345928" y="48426"/>
                </a:lnTo>
                <a:lnTo>
                  <a:pt x="347807" y="46113"/>
                </a:lnTo>
                <a:lnTo>
                  <a:pt x="390427" y="3614"/>
                </a:lnTo>
                <a:lnTo>
                  <a:pt x="393028" y="1735"/>
                </a:lnTo>
                <a:lnTo>
                  <a:pt x="395917" y="434"/>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013"/>
          </a:p>
        </p:txBody>
      </p:sp>
      <p:grpSp>
        <p:nvGrpSpPr>
          <p:cNvPr id="59" name="Group 58">
            <a:extLst>
              <a:ext uri="{FF2B5EF4-FFF2-40B4-BE49-F238E27FC236}">
                <a16:creationId xmlns:a16="http://schemas.microsoft.com/office/drawing/2014/main" id="{D5DCB59E-BBD2-4645-9E19-D6708BD6C2E7}"/>
              </a:ext>
            </a:extLst>
          </p:cNvPr>
          <p:cNvGrpSpPr/>
          <p:nvPr/>
        </p:nvGrpSpPr>
        <p:grpSpPr>
          <a:xfrm>
            <a:off x="1047473" y="1887203"/>
            <a:ext cx="718806" cy="671316"/>
            <a:chOff x="4189413" y="3181350"/>
            <a:chExt cx="528637" cy="493713"/>
          </a:xfrm>
          <a:solidFill>
            <a:schemeClr val="bg1"/>
          </a:solidFill>
        </p:grpSpPr>
        <p:sp>
          <p:nvSpPr>
            <p:cNvPr id="60" name="Freeform 22">
              <a:extLst>
                <a:ext uri="{FF2B5EF4-FFF2-40B4-BE49-F238E27FC236}">
                  <a16:creationId xmlns:a16="http://schemas.microsoft.com/office/drawing/2014/main" id="{D2BE4354-2C85-40A7-8BAD-ABBCE3F7E416}"/>
                </a:ext>
              </a:extLst>
            </p:cNvPr>
            <p:cNvSpPr>
              <a:spLocks/>
            </p:cNvSpPr>
            <p:nvPr/>
          </p:nvSpPr>
          <p:spPr bwMode="auto">
            <a:xfrm>
              <a:off x="4524375" y="3249613"/>
              <a:ext cx="84137" cy="169863"/>
            </a:xfrm>
            <a:custGeom>
              <a:avLst/>
              <a:gdLst>
                <a:gd name="T0" fmla="*/ 130 w 525"/>
                <a:gd name="T1" fmla="*/ 0 h 1066"/>
                <a:gd name="T2" fmla="*/ 153 w 525"/>
                <a:gd name="T3" fmla="*/ 3 h 1066"/>
                <a:gd name="T4" fmla="*/ 176 w 525"/>
                <a:gd name="T5" fmla="*/ 11 h 1066"/>
                <a:gd name="T6" fmla="*/ 194 w 525"/>
                <a:gd name="T7" fmla="*/ 25 h 1066"/>
                <a:gd name="T8" fmla="*/ 208 w 525"/>
                <a:gd name="T9" fmla="*/ 42 h 1066"/>
                <a:gd name="T10" fmla="*/ 218 w 525"/>
                <a:gd name="T11" fmla="*/ 62 h 1066"/>
                <a:gd name="T12" fmla="*/ 223 w 525"/>
                <a:gd name="T13" fmla="*/ 85 h 1066"/>
                <a:gd name="T14" fmla="*/ 256 w 525"/>
                <a:gd name="T15" fmla="*/ 598 h 1066"/>
                <a:gd name="T16" fmla="*/ 258 w 525"/>
                <a:gd name="T17" fmla="*/ 613 h 1066"/>
                <a:gd name="T18" fmla="*/ 264 w 525"/>
                <a:gd name="T19" fmla="*/ 628 h 1066"/>
                <a:gd name="T20" fmla="*/ 272 w 525"/>
                <a:gd name="T21" fmla="*/ 641 h 1066"/>
                <a:gd name="T22" fmla="*/ 502 w 525"/>
                <a:gd name="T23" fmla="*/ 913 h 1066"/>
                <a:gd name="T24" fmla="*/ 503 w 525"/>
                <a:gd name="T25" fmla="*/ 914 h 1066"/>
                <a:gd name="T26" fmla="*/ 504 w 525"/>
                <a:gd name="T27" fmla="*/ 915 h 1066"/>
                <a:gd name="T28" fmla="*/ 505 w 525"/>
                <a:gd name="T29" fmla="*/ 916 h 1066"/>
                <a:gd name="T30" fmla="*/ 506 w 525"/>
                <a:gd name="T31" fmla="*/ 917 h 1066"/>
                <a:gd name="T32" fmla="*/ 516 w 525"/>
                <a:gd name="T33" fmla="*/ 935 h 1066"/>
                <a:gd name="T34" fmla="*/ 522 w 525"/>
                <a:gd name="T35" fmla="*/ 952 h 1066"/>
                <a:gd name="T36" fmla="*/ 525 w 525"/>
                <a:gd name="T37" fmla="*/ 970 h 1066"/>
                <a:gd name="T38" fmla="*/ 524 w 525"/>
                <a:gd name="T39" fmla="*/ 989 h 1066"/>
                <a:gd name="T40" fmla="*/ 519 w 525"/>
                <a:gd name="T41" fmla="*/ 1007 h 1066"/>
                <a:gd name="T42" fmla="*/ 510 w 525"/>
                <a:gd name="T43" fmla="*/ 1023 h 1066"/>
                <a:gd name="T44" fmla="*/ 498 w 525"/>
                <a:gd name="T45" fmla="*/ 1040 h 1066"/>
                <a:gd name="T46" fmla="*/ 481 w 525"/>
                <a:gd name="T47" fmla="*/ 1052 h 1066"/>
                <a:gd name="T48" fmla="*/ 464 w 525"/>
                <a:gd name="T49" fmla="*/ 1061 h 1066"/>
                <a:gd name="T50" fmla="*/ 445 w 525"/>
                <a:gd name="T51" fmla="*/ 1066 h 1066"/>
                <a:gd name="T52" fmla="*/ 426 w 525"/>
                <a:gd name="T53" fmla="*/ 1066 h 1066"/>
                <a:gd name="T54" fmla="*/ 407 w 525"/>
                <a:gd name="T55" fmla="*/ 1063 h 1066"/>
                <a:gd name="T56" fmla="*/ 389 w 525"/>
                <a:gd name="T57" fmla="*/ 1056 h 1066"/>
                <a:gd name="T58" fmla="*/ 371 w 525"/>
                <a:gd name="T59" fmla="*/ 1044 h 1066"/>
                <a:gd name="T60" fmla="*/ 56 w 525"/>
                <a:gd name="T61" fmla="*/ 779 h 1066"/>
                <a:gd name="T62" fmla="*/ 38 w 525"/>
                <a:gd name="T63" fmla="*/ 764 h 1066"/>
                <a:gd name="T64" fmla="*/ 21 w 525"/>
                <a:gd name="T65" fmla="*/ 744 h 1066"/>
                <a:gd name="T66" fmla="*/ 9 w 525"/>
                <a:gd name="T67" fmla="*/ 720 h 1066"/>
                <a:gd name="T68" fmla="*/ 2 w 525"/>
                <a:gd name="T69" fmla="*/ 695 h 1066"/>
                <a:gd name="T70" fmla="*/ 0 w 525"/>
                <a:gd name="T71" fmla="*/ 670 h 1066"/>
                <a:gd name="T72" fmla="*/ 0 w 525"/>
                <a:gd name="T73" fmla="*/ 664 h 1066"/>
                <a:gd name="T74" fmla="*/ 0 w 525"/>
                <a:gd name="T75" fmla="*/ 661 h 1066"/>
                <a:gd name="T76" fmla="*/ 0 w 525"/>
                <a:gd name="T77" fmla="*/ 657 h 1066"/>
                <a:gd name="T78" fmla="*/ 1 w 525"/>
                <a:gd name="T79" fmla="*/ 653 h 1066"/>
                <a:gd name="T80" fmla="*/ 37 w 525"/>
                <a:gd name="T81" fmla="*/ 89 h 1066"/>
                <a:gd name="T82" fmla="*/ 38 w 525"/>
                <a:gd name="T83" fmla="*/ 86 h 1066"/>
                <a:gd name="T84" fmla="*/ 38 w 525"/>
                <a:gd name="T85" fmla="*/ 83 h 1066"/>
                <a:gd name="T86" fmla="*/ 38 w 525"/>
                <a:gd name="T87" fmla="*/ 82 h 1066"/>
                <a:gd name="T88" fmla="*/ 43 w 525"/>
                <a:gd name="T89" fmla="*/ 60 h 1066"/>
                <a:gd name="T90" fmla="*/ 54 w 525"/>
                <a:gd name="T91" fmla="*/ 41 h 1066"/>
                <a:gd name="T92" fmla="*/ 69 w 525"/>
                <a:gd name="T93" fmla="*/ 25 h 1066"/>
                <a:gd name="T94" fmla="*/ 87 w 525"/>
                <a:gd name="T95" fmla="*/ 11 h 1066"/>
                <a:gd name="T96" fmla="*/ 107 w 525"/>
                <a:gd name="T97" fmla="*/ 3 h 1066"/>
                <a:gd name="T98" fmla="*/ 130 w 525"/>
                <a:gd name="T99"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5" h="1066">
                  <a:moveTo>
                    <a:pt x="130" y="0"/>
                  </a:moveTo>
                  <a:lnTo>
                    <a:pt x="153" y="3"/>
                  </a:lnTo>
                  <a:lnTo>
                    <a:pt x="176" y="11"/>
                  </a:lnTo>
                  <a:lnTo>
                    <a:pt x="194" y="25"/>
                  </a:lnTo>
                  <a:lnTo>
                    <a:pt x="208" y="42"/>
                  </a:lnTo>
                  <a:lnTo>
                    <a:pt x="218" y="62"/>
                  </a:lnTo>
                  <a:lnTo>
                    <a:pt x="223" y="85"/>
                  </a:lnTo>
                  <a:lnTo>
                    <a:pt x="256" y="598"/>
                  </a:lnTo>
                  <a:lnTo>
                    <a:pt x="258" y="613"/>
                  </a:lnTo>
                  <a:lnTo>
                    <a:pt x="264" y="628"/>
                  </a:lnTo>
                  <a:lnTo>
                    <a:pt x="272" y="641"/>
                  </a:lnTo>
                  <a:lnTo>
                    <a:pt x="502" y="913"/>
                  </a:lnTo>
                  <a:lnTo>
                    <a:pt x="503" y="914"/>
                  </a:lnTo>
                  <a:lnTo>
                    <a:pt x="504" y="915"/>
                  </a:lnTo>
                  <a:lnTo>
                    <a:pt x="505" y="916"/>
                  </a:lnTo>
                  <a:lnTo>
                    <a:pt x="506" y="917"/>
                  </a:lnTo>
                  <a:lnTo>
                    <a:pt x="516" y="935"/>
                  </a:lnTo>
                  <a:lnTo>
                    <a:pt x="522" y="952"/>
                  </a:lnTo>
                  <a:lnTo>
                    <a:pt x="525" y="970"/>
                  </a:lnTo>
                  <a:lnTo>
                    <a:pt x="524" y="989"/>
                  </a:lnTo>
                  <a:lnTo>
                    <a:pt x="519" y="1007"/>
                  </a:lnTo>
                  <a:lnTo>
                    <a:pt x="510" y="1023"/>
                  </a:lnTo>
                  <a:lnTo>
                    <a:pt x="498" y="1040"/>
                  </a:lnTo>
                  <a:lnTo>
                    <a:pt x="481" y="1052"/>
                  </a:lnTo>
                  <a:lnTo>
                    <a:pt x="464" y="1061"/>
                  </a:lnTo>
                  <a:lnTo>
                    <a:pt x="445" y="1066"/>
                  </a:lnTo>
                  <a:lnTo>
                    <a:pt x="426" y="1066"/>
                  </a:lnTo>
                  <a:lnTo>
                    <a:pt x="407" y="1063"/>
                  </a:lnTo>
                  <a:lnTo>
                    <a:pt x="389" y="1056"/>
                  </a:lnTo>
                  <a:lnTo>
                    <a:pt x="371" y="1044"/>
                  </a:lnTo>
                  <a:lnTo>
                    <a:pt x="56" y="779"/>
                  </a:lnTo>
                  <a:lnTo>
                    <a:pt x="38" y="764"/>
                  </a:lnTo>
                  <a:lnTo>
                    <a:pt x="21" y="744"/>
                  </a:lnTo>
                  <a:lnTo>
                    <a:pt x="9" y="720"/>
                  </a:lnTo>
                  <a:lnTo>
                    <a:pt x="2" y="695"/>
                  </a:lnTo>
                  <a:lnTo>
                    <a:pt x="0" y="670"/>
                  </a:lnTo>
                  <a:lnTo>
                    <a:pt x="0" y="664"/>
                  </a:lnTo>
                  <a:lnTo>
                    <a:pt x="0" y="661"/>
                  </a:lnTo>
                  <a:lnTo>
                    <a:pt x="0" y="657"/>
                  </a:lnTo>
                  <a:lnTo>
                    <a:pt x="1" y="653"/>
                  </a:lnTo>
                  <a:lnTo>
                    <a:pt x="37" y="89"/>
                  </a:lnTo>
                  <a:lnTo>
                    <a:pt x="38" y="86"/>
                  </a:lnTo>
                  <a:lnTo>
                    <a:pt x="38" y="83"/>
                  </a:lnTo>
                  <a:lnTo>
                    <a:pt x="38" y="82"/>
                  </a:lnTo>
                  <a:lnTo>
                    <a:pt x="43" y="60"/>
                  </a:lnTo>
                  <a:lnTo>
                    <a:pt x="54" y="41"/>
                  </a:lnTo>
                  <a:lnTo>
                    <a:pt x="69" y="25"/>
                  </a:lnTo>
                  <a:lnTo>
                    <a:pt x="87" y="11"/>
                  </a:lnTo>
                  <a:lnTo>
                    <a:pt x="107" y="3"/>
                  </a:lnTo>
                  <a:lnTo>
                    <a:pt x="1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1" name="Freeform 23">
              <a:extLst>
                <a:ext uri="{FF2B5EF4-FFF2-40B4-BE49-F238E27FC236}">
                  <a16:creationId xmlns:a16="http://schemas.microsoft.com/office/drawing/2014/main" id="{32097C46-7534-48C5-98CB-EEC7CC54F084}"/>
                </a:ext>
              </a:extLst>
            </p:cNvPr>
            <p:cNvSpPr>
              <a:spLocks/>
            </p:cNvSpPr>
            <p:nvPr/>
          </p:nvSpPr>
          <p:spPr bwMode="auto">
            <a:xfrm>
              <a:off x="4384675" y="3181350"/>
              <a:ext cx="333375" cy="341313"/>
            </a:xfrm>
            <a:custGeom>
              <a:avLst/>
              <a:gdLst>
                <a:gd name="T0" fmla="*/ 1101 w 2098"/>
                <a:gd name="T1" fmla="*/ 3 h 2148"/>
                <a:gd name="T2" fmla="*/ 1256 w 2098"/>
                <a:gd name="T3" fmla="*/ 26 h 2148"/>
                <a:gd name="T4" fmla="*/ 1404 w 2098"/>
                <a:gd name="T5" fmla="*/ 71 h 2148"/>
                <a:gd name="T6" fmla="*/ 1542 w 2098"/>
                <a:gd name="T7" fmla="*/ 134 h 2148"/>
                <a:gd name="T8" fmla="*/ 1668 w 2098"/>
                <a:gd name="T9" fmla="*/ 217 h 2148"/>
                <a:gd name="T10" fmla="*/ 1782 w 2098"/>
                <a:gd name="T11" fmla="*/ 316 h 2148"/>
                <a:gd name="T12" fmla="*/ 1881 w 2098"/>
                <a:gd name="T13" fmla="*/ 429 h 2148"/>
                <a:gd name="T14" fmla="*/ 1963 w 2098"/>
                <a:gd name="T15" fmla="*/ 557 h 2148"/>
                <a:gd name="T16" fmla="*/ 2027 w 2098"/>
                <a:gd name="T17" fmla="*/ 694 h 2148"/>
                <a:gd name="T18" fmla="*/ 2072 w 2098"/>
                <a:gd name="T19" fmla="*/ 842 h 2148"/>
                <a:gd name="T20" fmla="*/ 2095 w 2098"/>
                <a:gd name="T21" fmla="*/ 998 h 2148"/>
                <a:gd name="T22" fmla="*/ 2095 w 2098"/>
                <a:gd name="T23" fmla="*/ 1161 h 2148"/>
                <a:gd name="T24" fmla="*/ 2071 w 2098"/>
                <a:gd name="T25" fmla="*/ 1319 h 2148"/>
                <a:gd name="T26" fmla="*/ 2025 w 2098"/>
                <a:gd name="T27" fmla="*/ 1470 h 2148"/>
                <a:gd name="T28" fmla="*/ 1958 w 2098"/>
                <a:gd name="T29" fmla="*/ 1609 h 2148"/>
                <a:gd name="T30" fmla="*/ 1873 w 2098"/>
                <a:gd name="T31" fmla="*/ 1737 h 2148"/>
                <a:gd name="T32" fmla="*/ 1770 w 2098"/>
                <a:gd name="T33" fmla="*/ 1851 h 2148"/>
                <a:gd name="T34" fmla="*/ 1653 w 2098"/>
                <a:gd name="T35" fmla="*/ 1950 h 2148"/>
                <a:gd name="T36" fmla="*/ 1522 w 2098"/>
                <a:gd name="T37" fmla="*/ 2032 h 2148"/>
                <a:gd name="T38" fmla="*/ 1380 w 2098"/>
                <a:gd name="T39" fmla="*/ 2095 h 2148"/>
                <a:gd name="T40" fmla="*/ 1227 w 2098"/>
                <a:gd name="T41" fmla="*/ 2136 h 2148"/>
                <a:gd name="T42" fmla="*/ 1151 w 2098"/>
                <a:gd name="T43" fmla="*/ 2089 h 2148"/>
                <a:gd name="T44" fmla="*/ 1150 w 2098"/>
                <a:gd name="T45" fmla="*/ 1947 h 2148"/>
                <a:gd name="T46" fmla="*/ 1210 w 2098"/>
                <a:gd name="T47" fmla="*/ 1855 h 2148"/>
                <a:gd name="T48" fmla="*/ 1337 w 2098"/>
                <a:gd name="T49" fmla="*/ 1813 h 2148"/>
                <a:gd name="T50" fmla="*/ 1453 w 2098"/>
                <a:gd name="T51" fmla="*/ 1751 h 2148"/>
                <a:gd name="T52" fmla="*/ 1557 w 2098"/>
                <a:gd name="T53" fmla="*/ 1672 h 2148"/>
                <a:gd name="T54" fmla="*/ 1647 w 2098"/>
                <a:gd name="T55" fmla="*/ 1576 h 2148"/>
                <a:gd name="T56" fmla="*/ 1720 w 2098"/>
                <a:gd name="T57" fmla="*/ 1467 h 2148"/>
                <a:gd name="T58" fmla="*/ 1774 w 2098"/>
                <a:gd name="T59" fmla="*/ 1346 h 2148"/>
                <a:gd name="T60" fmla="*/ 1808 w 2098"/>
                <a:gd name="T61" fmla="*/ 1216 h 2148"/>
                <a:gd name="T62" fmla="*/ 1820 w 2098"/>
                <a:gd name="T63" fmla="*/ 1078 h 2148"/>
                <a:gd name="T64" fmla="*/ 1808 w 2098"/>
                <a:gd name="T65" fmla="*/ 941 h 2148"/>
                <a:gd name="T66" fmla="*/ 1775 w 2098"/>
                <a:gd name="T67" fmla="*/ 813 h 2148"/>
                <a:gd name="T68" fmla="*/ 1722 w 2098"/>
                <a:gd name="T69" fmla="*/ 693 h 2148"/>
                <a:gd name="T70" fmla="*/ 1650 w 2098"/>
                <a:gd name="T71" fmla="*/ 585 h 2148"/>
                <a:gd name="T72" fmla="*/ 1562 w 2098"/>
                <a:gd name="T73" fmla="*/ 490 h 2148"/>
                <a:gd name="T74" fmla="*/ 1460 w 2098"/>
                <a:gd name="T75" fmla="*/ 410 h 2148"/>
                <a:gd name="T76" fmla="*/ 1346 w 2098"/>
                <a:gd name="T77" fmla="*/ 347 h 2148"/>
                <a:gd name="T78" fmla="*/ 1222 w 2098"/>
                <a:gd name="T79" fmla="*/ 303 h 2148"/>
                <a:gd name="T80" fmla="*/ 1089 w 2098"/>
                <a:gd name="T81" fmla="*/ 281 h 2148"/>
                <a:gd name="T82" fmla="*/ 949 w 2098"/>
                <a:gd name="T83" fmla="*/ 281 h 2148"/>
                <a:gd name="T84" fmla="*/ 809 w 2098"/>
                <a:gd name="T85" fmla="*/ 306 h 2148"/>
                <a:gd name="T86" fmla="*/ 680 w 2098"/>
                <a:gd name="T87" fmla="*/ 354 h 2148"/>
                <a:gd name="T88" fmla="*/ 563 w 2098"/>
                <a:gd name="T89" fmla="*/ 422 h 2148"/>
                <a:gd name="T90" fmla="*/ 459 w 2098"/>
                <a:gd name="T91" fmla="*/ 509 h 2148"/>
                <a:gd name="T92" fmla="*/ 370 w 2098"/>
                <a:gd name="T93" fmla="*/ 612 h 2148"/>
                <a:gd name="T94" fmla="*/ 301 w 2098"/>
                <a:gd name="T95" fmla="*/ 729 h 2148"/>
                <a:gd name="T96" fmla="*/ 207 w 2098"/>
                <a:gd name="T97" fmla="*/ 772 h 2148"/>
                <a:gd name="T98" fmla="*/ 71 w 2098"/>
                <a:gd name="T99" fmla="*/ 740 h 2148"/>
                <a:gd name="T100" fmla="*/ 28 w 2098"/>
                <a:gd name="T101" fmla="*/ 657 h 2148"/>
                <a:gd name="T102" fmla="*/ 100 w 2098"/>
                <a:gd name="T103" fmla="*/ 518 h 2148"/>
                <a:gd name="T104" fmla="*/ 191 w 2098"/>
                <a:gd name="T105" fmla="*/ 392 h 2148"/>
                <a:gd name="T106" fmla="*/ 298 w 2098"/>
                <a:gd name="T107" fmla="*/ 280 h 2148"/>
                <a:gd name="T108" fmla="*/ 419 w 2098"/>
                <a:gd name="T109" fmla="*/ 184 h 2148"/>
                <a:gd name="T110" fmla="*/ 554 w 2098"/>
                <a:gd name="T111" fmla="*/ 106 h 2148"/>
                <a:gd name="T112" fmla="*/ 700 w 2098"/>
                <a:gd name="T113" fmla="*/ 49 h 2148"/>
                <a:gd name="T114" fmla="*/ 857 w 2098"/>
                <a:gd name="T115" fmla="*/ 12 h 2148"/>
                <a:gd name="T116" fmla="*/ 1020 w 2098"/>
                <a:gd name="T117" fmla="*/ 0 h 2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98" h="2148">
                  <a:moveTo>
                    <a:pt x="1020" y="0"/>
                  </a:moveTo>
                  <a:lnTo>
                    <a:pt x="1101" y="3"/>
                  </a:lnTo>
                  <a:lnTo>
                    <a:pt x="1180" y="11"/>
                  </a:lnTo>
                  <a:lnTo>
                    <a:pt x="1256" y="26"/>
                  </a:lnTo>
                  <a:lnTo>
                    <a:pt x="1331" y="45"/>
                  </a:lnTo>
                  <a:lnTo>
                    <a:pt x="1404" y="71"/>
                  </a:lnTo>
                  <a:lnTo>
                    <a:pt x="1474" y="100"/>
                  </a:lnTo>
                  <a:lnTo>
                    <a:pt x="1542" y="134"/>
                  </a:lnTo>
                  <a:lnTo>
                    <a:pt x="1607" y="174"/>
                  </a:lnTo>
                  <a:lnTo>
                    <a:pt x="1668" y="217"/>
                  </a:lnTo>
                  <a:lnTo>
                    <a:pt x="1727" y="265"/>
                  </a:lnTo>
                  <a:lnTo>
                    <a:pt x="1782" y="316"/>
                  </a:lnTo>
                  <a:lnTo>
                    <a:pt x="1834" y="371"/>
                  </a:lnTo>
                  <a:lnTo>
                    <a:pt x="1881" y="429"/>
                  </a:lnTo>
                  <a:lnTo>
                    <a:pt x="1924" y="491"/>
                  </a:lnTo>
                  <a:lnTo>
                    <a:pt x="1963" y="557"/>
                  </a:lnTo>
                  <a:lnTo>
                    <a:pt x="1998" y="624"/>
                  </a:lnTo>
                  <a:lnTo>
                    <a:pt x="2027" y="694"/>
                  </a:lnTo>
                  <a:lnTo>
                    <a:pt x="2053" y="767"/>
                  </a:lnTo>
                  <a:lnTo>
                    <a:pt x="2072" y="842"/>
                  </a:lnTo>
                  <a:lnTo>
                    <a:pt x="2087" y="919"/>
                  </a:lnTo>
                  <a:lnTo>
                    <a:pt x="2095" y="998"/>
                  </a:lnTo>
                  <a:lnTo>
                    <a:pt x="2098" y="1078"/>
                  </a:lnTo>
                  <a:lnTo>
                    <a:pt x="2095" y="1161"/>
                  </a:lnTo>
                  <a:lnTo>
                    <a:pt x="2086" y="1240"/>
                  </a:lnTo>
                  <a:lnTo>
                    <a:pt x="2071" y="1319"/>
                  </a:lnTo>
                  <a:lnTo>
                    <a:pt x="2051" y="1395"/>
                  </a:lnTo>
                  <a:lnTo>
                    <a:pt x="2025" y="1470"/>
                  </a:lnTo>
                  <a:lnTo>
                    <a:pt x="1994" y="1540"/>
                  </a:lnTo>
                  <a:lnTo>
                    <a:pt x="1958" y="1609"/>
                  </a:lnTo>
                  <a:lnTo>
                    <a:pt x="1917" y="1675"/>
                  </a:lnTo>
                  <a:lnTo>
                    <a:pt x="1873" y="1737"/>
                  </a:lnTo>
                  <a:lnTo>
                    <a:pt x="1824" y="1797"/>
                  </a:lnTo>
                  <a:lnTo>
                    <a:pt x="1770" y="1851"/>
                  </a:lnTo>
                  <a:lnTo>
                    <a:pt x="1714" y="1903"/>
                  </a:lnTo>
                  <a:lnTo>
                    <a:pt x="1653" y="1950"/>
                  </a:lnTo>
                  <a:lnTo>
                    <a:pt x="1588" y="1994"/>
                  </a:lnTo>
                  <a:lnTo>
                    <a:pt x="1522" y="2032"/>
                  </a:lnTo>
                  <a:lnTo>
                    <a:pt x="1452" y="2066"/>
                  </a:lnTo>
                  <a:lnTo>
                    <a:pt x="1380" y="2095"/>
                  </a:lnTo>
                  <a:lnTo>
                    <a:pt x="1304" y="2118"/>
                  </a:lnTo>
                  <a:lnTo>
                    <a:pt x="1227" y="2136"/>
                  </a:lnTo>
                  <a:lnTo>
                    <a:pt x="1147" y="2148"/>
                  </a:lnTo>
                  <a:lnTo>
                    <a:pt x="1151" y="2089"/>
                  </a:lnTo>
                  <a:lnTo>
                    <a:pt x="1153" y="2027"/>
                  </a:lnTo>
                  <a:lnTo>
                    <a:pt x="1150" y="1947"/>
                  </a:lnTo>
                  <a:lnTo>
                    <a:pt x="1143" y="1870"/>
                  </a:lnTo>
                  <a:lnTo>
                    <a:pt x="1210" y="1855"/>
                  </a:lnTo>
                  <a:lnTo>
                    <a:pt x="1275" y="1837"/>
                  </a:lnTo>
                  <a:lnTo>
                    <a:pt x="1337" y="1813"/>
                  </a:lnTo>
                  <a:lnTo>
                    <a:pt x="1397" y="1785"/>
                  </a:lnTo>
                  <a:lnTo>
                    <a:pt x="1453" y="1751"/>
                  </a:lnTo>
                  <a:lnTo>
                    <a:pt x="1507" y="1713"/>
                  </a:lnTo>
                  <a:lnTo>
                    <a:pt x="1557" y="1672"/>
                  </a:lnTo>
                  <a:lnTo>
                    <a:pt x="1604" y="1625"/>
                  </a:lnTo>
                  <a:lnTo>
                    <a:pt x="1647" y="1576"/>
                  </a:lnTo>
                  <a:lnTo>
                    <a:pt x="1685" y="1523"/>
                  </a:lnTo>
                  <a:lnTo>
                    <a:pt x="1720" y="1467"/>
                  </a:lnTo>
                  <a:lnTo>
                    <a:pt x="1749" y="1408"/>
                  </a:lnTo>
                  <a:lnTo>
                    <a:pt x="1774" y="1346"/>
                  </a:lnTo>
                  <a:lnTo>
                    <a:pt x="1794" y="1282"/>
                  </a:lnTo>
                  <a:lnTo>
                    <a:pt x="1808" y="1216"/>
                  </a:lnTo>
                  <a:lnTo>
                    <a:pt x="1817" y="1147"/>
                  </a:lnTo>
                  <a:lnTo>
                    <a:pt x="1820" y="1078"/>
                  </a:lnTo>
                  <a:lnTo>
                    <a:pt x="1817" y="1009"/>
                  </a:lnTo>
                  <a:lnTo>
                    <a:pt x="1808" y="941"/>
                  </a:lnTo>
                  <a:lnTo>
                    <a:pt x="1794" y="877"/>
                  </a:lnTo>
                  <a:lnTo>
                    <a:pt x="1775" y="813"/>
                  </a:lnTo>
                  <a:lnTo>
                    <a:pt x="1751" y="752"/>
                  </a:lnTo>
                  <a:lnTo>
                    <a:pt x="1722" y="693"/>
                  </a:lnTo>
                  <a:lnTo>
                    <a:pt x="1688" y="637"/>
                  </a:lnTo>
                  <a:lnTo>
                    <a:pt x="1650" y="585"/>
                  </a:lnTo>
                  <a:lnTo>
                    <a:pt x="1609" y="535"/>
                  </a:lnTo>
                  <a:lnTo>
                    <a:pt x="1562" y="490"/>
                  </a:lnTo>
                  <a:lnTo>
                    <a:pt x="1513" y="447"/>
                  </a:lnTo>
                  <a:lnTo>
                    <a:pt x="1460" y="410"/>
                  </a:lnTo>
                  <a:lnTo>
                    <a:pt x="1405" y="376"/>
                  </a:lnTo>
                  <a:lnTo>
                    <a:pt x="1346" y="347"/>
                  </a:lnTo>
                  <a:lnTo>
                    <a:pt x="1286" y="322"/>
                  </a:lnTo>
                  <a:lnTo>
                    <a:pt x="1222" y="303"/>
                  </a:lnTo>
                  <a:lnTo>
                    <a:pt x="1157" y="289"/>
                  </a:lnTo>
                  <a:lnTo>
                    <a:pt x="1089" y="281"/>
                  </a:lnTo>
                  <a:lnTo>
                    <a:pt x="1020" y="278"/>
                  </a:lnTo>
                  <a:lnTo>
                    <a:pt x="949" y="281"/>
                  </a:lnTo>
                  <a:lnTo>
                    <a:pt x="878" y="290"/>
                  </a:lnTo>
                  <a:lnTo>
                    <a:pt x="809" y="306"/>
                  </a:lnTo>
                  <a:lnTo>
                    <a:pt x="744" y="327"/>
                  </a:lnTo>
                  <a:lnTo>
                    <a:pt x="680" y="354"/>
                  </a:lnTo>
                  <a:lnTo>
                    <a:pt x="620" y="386"/>
                  </a:lnTo>
                  <a:lnTo>
                    <a:pt x="563" y="422"/>
                  </a:lnTo>
                  <a:lnTo>
                    <a:pt x="509" y="464"/>
                  </a:lnTo>
                  <a:lnTo>
                    <a:pt x="459" y="509"/>
                  </a:lnTo>
                  <a:lnTo>
                    <a:pt x="413" y="559"/>
                  </a:lnTo>
                  <a:lnTo>
                    <a:pt x="370" y="612"/>
                  </a:lnTo>
                  <a:lnTo>
                    <a:pt x="333" y="669"/>
                  </a:lnTo>
                  <a:lnTo>
                    <a:pt x="301" y="729"/>
                  </a:lnTo>
                  <a:lnTo>
                    <a:pt x="274" y="792"/>
                  </a:lnTo>
                  <a:lnTo>
                    <a:pt x="207" y="772"/>
                  </a:lnTo>
                  <a:lnTo>
                    <a:pt x="139" y="754"/>
                  </a:lnTo>
                  <a:lnTo>
                    <a:pt x="71" y="740"/>
                  </a:lnTo>
                  <a:lnTo>
                    <a:pt x="0" y="730"/>
                  </a:lnTo>
                  <a:lnTo>
                    <a:pt x="28" y="657"/>
                  </a:lnTo>
                  <a:lnTo>
                    <a:pt x="62" y="586"/>
                  </a:lnTo>
                  <a:lnTo>
                    <a:pt x="100" y="518"/>
                  </a:lnTo>
                  <a:lnTo>
                    <a:pt x="143" y="453"/>
                  </a:lnTo>
                  <a:lnTo>
                    <a:pt x="191" y="392"/>
                  </a:lnTo>
                  <a:lnTo>
                    <a:pt x="242" y="333"/>
                  </a:lnTo>
                  <a:lnTo>
                    <a:pt x="298" y="280"/>
                  </a:lnTo>
                  <a:lnTo>
                    <a:pt x="356" y="229"/>
                  </a:lnTo>
                  <a:lnTo>
                    <a:pt x="419" y="184"/>
                  </a:lnTo>
                  <a:lnTo>
                    <a:pt x="485" y="142"/>
                  </a:lnTo>
                  <a:lnTo>
                    <a:pt x="554" y="106"/>
                  </a:lnTo>
                  <a:lnTo>
                    <a:pt x="627" y="75"/>
                  </a:lnTo>
                  <a:lnTo>
                    <a:pt x="700" y="49"/>
                  </a:lnTo>
                  <a:lnTo>
                    <a:pt x="778" y="27"/>
                  </a:lnTo>
                  <a:lnTo>
                    <a:pt x="857" y="12"/>
                  </a:lnTo>
                  <a:lnTo>
                    <a:pt x="938" y="3"/>
                  </a:lnTo>
                  <a:lnTo>
                    <a:pt x="102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2" name="Freeform 24">
              <a:extLst>
                <a:ext uri="{FF2B5EF4-FFF2-40B4-BE49-F238E27FC236}">
                  <a16:creationId xmlns:a16="http://schemas.microsoft.com/office/drawing/2014/main" id="{DAB2BA4C-2F6D-49CA-91B4-A6A4964CEDE1}"/>
                </a:ext>
              </a:extLst>
            </p:cNvPr>
            <p:cNvSpPr>
              <a:spLocks noEditPoints="1"/>
            </p:cNvSpPr>
            <p:nvPr/>
          </p:nvSpPr>
          <p:spPr bwMode="auto">
            <a:xfrm>
              <a:off x="4189413" y="3332163"/>
              <a:ext cx="342900" cy="342900"/>
            </a:xfrm>
            <a:custGeom>
              <a:avLst/>
              <a:gdLst>
                <a:gd name="T0" fmla="*/ 915 w 2155"/>
                <a:gd name="T1" fmla="*/ 640 h 2160"/>
                <a:gd name="T2" fmla="*/ 748 w 2155"/>
                <a:gd name="T3" fmla="*/ 747 h 2160"/>
                <a:gd name="T4" fmla="*/ 640 w 2155"/>
                <a:gd name="T5" fmla="*/ 914 h 2160"/>
                <a:gd name="T6" fmla="*/ 611 w 2155"/>
                <a:gd name="T7" fmla="*/ 1102 h 2160"/>
                <a:gd name="T8" fmla="*/ 659 w 2155"/>
                <a:gd name="T9" fmla="*/ 1289 h 2160"/>
                <a:gd name="T10" fmla="*/ 784 w 2155"/>
                <a:gd name="T11" fmla="*/ 1446 h 2160"/>
                <a:gd name="T12" fmla="*/ 959 w 2155"/>
                <a:gd name="T13" fmla="*/ 1534 h 2160"/>
                <a:gd name="T14" fmla="*/ 1149 w 2155"/>
                <a:gd name="T15" fmla="*/ 1545 h 2160"/>
                <a:gd name="T16" fmla="*/ 1331 w 2155"/>
                <a:gd name="T17" fmla="*/ 1476 h 2160"/>
                <a:gd name="T18" fmla="*/ 1473 w 2155"/>
                <a:gd name="T19" fmla="*/ 1335 h 2160"/>
                <a:gd name="T20" fmla="*/ 1542 w 2155"/>
                <a:gd name="T21" fmla="*/ 1154 h 2160"/>
                <a:gd name="T22" fmla="*/ 1533 w 2155"/>
                <a:gd name="T23" fmla="*/ 962 h 2160"/>
                <a:gd name="T24" fmla="*/ 1446 w 2155"/>
                <a:gd name="T25" fmla="*/ 787 h 2160"/>
                <a:gd name="T26" fmla="*/ 1291 w 2155"/>
                <a:gd name="T27" fmla="*/ 661 h 2160"/>
                <a:gd name="T28" fmla="*/ 1104 w 2155"/>
                <a:gd name="T29" fmla="*/ 612 h 2160"/>
                <a:gd name="T30" fmla="*/ 1173 w 2155"/>
                <a:gd name="T31" fmla="*/ 3 h 2160"/>
                <a:gd name="T32" fmla="*/ 1233 w 2155"/>
                <a:gd name="T33" fmla="*/ 53 h 2160"/>
                <a:gd name="T34" fmla="*/ 1310 w 2155"/>
                <a:gd name="T35" fmla="*/ 248 h 2160"/>
                <a:gd name="T36" fmla="*/ 1565 w 2155"/>
                <a:gd name="T37" fmla="*/ 368 h 2160"/>
                <a:gd name="T38" fmla="*/ 1718 w 2155"/>
                <a:gd name="T39" fmla="*/ 244 h 2160"/>
                <a:gd name="T40" fmla="*/ 1792 w 2155"/>
                <a:gd name="T41" fmla="*/ 270 h 2160"/>
                <a:gd name="T42" fmla="*/ 1918 w 2155"/>
                <a:gd name="T43" fmla="*/ 425 h 2160"/>
                <a:gd name="T44" fmla="*/ 1891 w 2155"/>
                <a:gd name="T45" fmla="*/ 498 h 2160"/>
                <a:gd name="T46" fmla="*/ 1877 w 2155"/>
                <a:gd name="T47" fmla="*/ 754 h 2160"/>
                <a:gd name="T48" fmla="*/ 2066 w 2155"/>
                <a:gd name="T49" fmla="*/ 922 h 2160"/>
                <a:gd name="T50" fmla="*/ 2136 w 2155"/>
                <a:gd name="T51" fmla="*/ 956 h 2160"/>
                <a:gd name="T52" fmla="*/ 2155 w 2155"/>
                <a:gd name="T53" fmla="*/ 1155 h 2160"/>
                <a:gd name="T54" fmla="*/ 2121 w 2155"/>
                <a:gd name="T55" fmla="*/ 1226 h 2160"/>
                <a:gd name="T56" fmla="*/ 1925 w 2155"/>
                <a:gd name="T57" fmla="*/ 1245 h 2160"/>
                <a:gd name="T58" fmla="*/ 1852 w 2155"/>
                <a:gd name="T59" fmla="*/ 1467 h 2160"/>
                <a:gd name="T60" fmla="*/ 1901 w 2155"/>
                <a:gd name="T61" fmla="*/ 1683 h 2160"/>
                <a:gd name="T62" fmla="*/ 1909 w 2155"/>
                <a:gd name="T63" fmla="*/ 1761 h 2160"/>
                <a:gd name="T64" fmla="*/ 1771 w 2155"/>
                <a:gd name="T65" fmla="*/ 1908 h 2160"/>
                <a:gd name="T66" fmla="*/ 1694 w 2155"/>
                <a:gd name="T67" fmla="*/ 1916 h 2160"/>
                <a:gd name="T68" fmla="*/ 1513 w 2155"/>
                <a:gd name="T69" fmla="*/ 1831 h 2160"/>
                <a:gd name="T70" fmla="*/ 1295 w 2155"/>
                <a:gd name="T71" fmla="*/ 1922 h 2160"/>
                <a:gd name="T72" fmla="*/ 1227 w 2155"/>
                <a:gd name="T73" fmla="*/ 2109 h 2160"/>
                <a:gd name="T74" fmla="*/ 1167 w 2155"/>
                <a:gd name="T75" fmla="*/ 2158 h 2160"/>
                <a:gd name="T76" fmla="*/ 965 w 2155"/>
                <a:gd name="T77" fmla="*/ 2150 h 2160"/>
                <a:gd name="T78" fmla="*/ 916 w 2155"/>
                <a:gd name="T79" fmla="*/ 2089 h 2160"/>
                <a:gd name="T80" fmla="*/ 801 w 2155"/>
                <a:gd name="T81" fmla="*/ 1903 h 2160"/>
                <a:gd name="T82" fmla="*/ 588 w 2155"/>
                <a:gd name="T83" fmla="*/ 1797 h 2160"/>
                <a:gd name="T84" fmla="*/ 438 w 2155"/>
                <a:gd name="T85" fmla="*/ 1916 h 2160"/>
                <a:gd name="T86" fmla="*/ 363 w 2155"/>
                <a:gd name="T87" fmla="*/ 1890 h 2160"/>
                <a:gd name="T88" fmla="*/ 238 w 2155"/>
                <a:gd name="T89" fmla="*/ 1736 h 2160"/>
                <a:gd name="T90" fmla="*/ 264 w 2155"/>
                <a:gd name="T91" fmla="*/ 1661 h 2160"/>
                <a:gd name="T92" fmla="*/ 274 w 2155"/>
                <a:gd name="T93" fmla="*/ 1409 h 2160"/>
                <a:gd name="T94" fmla="*/ 91 w 2155"/>
                <a:gd name="T95" fmla="*/ 1239 h 2160"/>
                <a:gd name="T96" fmla="*/ 20 w 2155"/>
                <a:gd name="T97" fmla="*/ 1204 h 2160"/>
                <a:gd name="T98" fmla="*/ 1 w 2155"/>
                <a:gd name="T99" fmla="*/ 1006 h 2160"/>
                <a:gd name="T100" fmla="*/ 35 w 2155"/>
                <a:gd name="T101" fmla="*/ 936 h 2160"/>
                <a:gd name="T102" fmla="*/ 227 w 2155"/>
                <a:gd name="T103" fmla="*/ 917 h 2160"/>
                <a:gd name="T104" fmla="*/ 303 w 2155"/>
                <a:gd name="T105" fmla="*/ 694 h 2160"/>
                <a:gd name="T106" fmla="*/ 255 w 2155"/>
                <a:gd name="T107" fmla="*/ 478 h 2160"/>
                <a:gd name="T108" fmla="*/ 247 w 2155"/>
                <a:gd name="T109" fmla="*/ 400 h 2160"/>
                <a:gd name="T110" fmla="*/ 385 w 2155"/>
                <a:gd name="T111" fmla="*/ 253 h 2160"/>
                <a:gd name="T112" fmla="*/ 462 w 2155"/>
                <a:gd name="T113" fmla="*/ 244 h 2160"/>
                <a:gd name="T114" fmla="*/ 645 w 2155"/>
                <a:gd name="T115" fmla="*/ 331 h 2160"/>
                <a:gd name="T116" fmla="*/ 863 w 2155"/>
                <a:gd name="T117" fmla="*/ 243 h 2160"/>
                <a:gd name="T118" fmla="*/ 929 w 2155"/>
                <a:gd name="T119" fmla="*/ 52 h 2160"/>
                <a:gd name="T120" fmla="*/ 991 w 2155"/>
                <a:gd name="T121" fmla="*/ 3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5" h="2160">
                  <a:moveTo>
                    <a:pt x="1057" y="611"/>
                  </a:moveTo>
                  <a:lnTo>
                    <a:pt x="1008" y="616"/>
                  </a:lnTo>
                  <a:lnTo>
                    <a:pt x="962" y="626"/>
                  </a:lnTo>
                  <a:lnTo>
                    <a:pt x="915" y="640"/>
                  </a:lnTo>
                  <a:lnTo>
                    <a:pt x="870" y="659"/>
                  </a:lnTo>
                  <a:lnTo>
                    <a:pt x="827" y="683"/>
                  </a:lnTo>
                  <a:lnTo>
                    <a:pt x="786" y="713"/>
                  </a:lnTo>
                  <a:lnTo>
                    <a:pt x="748" y="747"/>
                  </a:lnTo>
                  <a:lnTo>
                    <a:pt x="713" y="785"/>
                  </a:lnTo>
                  <a:lnTo>
                    <a:pt x="684" y="826"/>
                  </a:lnTo>
                  <a:lnTo>
                    <a:pt x="660" y="868"/>
                  </a:lnTo>
                  <a:lnTo>
                    <a:pt x="640" y="914"/>
                  </a:lnTo>
                  <a:lnTo>
                    <a:pt x="626" y="959"/>
                  </a:lnTo>
                  <a:lnTo>
                    <a:pt x="616" y="1006"/>
                  </a:lnTo>
                  <a:lnTo>
                    <a:pt x="611" y="1055"/>
                  </a:lnTo>
                  <a:lnTo>
                    <a:pt x="611" y="1102"/>
                  </a:lnTo>
                  <a:lnTo>
                    <a:pt x="615" y="1151"/>
                  </a:lnTo>
                  <a:lnTo>
                    <a:pt x="625" y="1197"/>
                  </a:lnTo>
                  <a:lnTo>
                    <a:pt x="639" y="1244"/>
                  </a:lnTo>
                  <a:lnTo>
                    <a:pt x="659" y="1289"/>
                  </a:lnTo>
                  <a:lnTo>
                    <a:pt x="683" y="1332"/>
                  </a:lnTo>
                  <a:lnTo>
                    <a:pt x="712" y="1373"/>
                  </a:lnTo>
                  <a:lnTo>
                    <a:pt x="746" y="1411"/>
                  </a:lnTo>
                  <a:lnTo>
                    <a:pt x="784" y="1446"/>
                  </a:lnTo>
                  <a:lnTo>
                    <a:pt x="824" y="1475"/>
                  </a:lnTo>
                  <a:lnTo>
                    <a:pt x="868" y="1499"/>
                  </a:lnTo>
                  <a:lnTo>
                    <a:pt x="912" y="1520"/>
                  </a:lnTo>
                  <a:lnTo>
                    <a:pt x="959" y="1534"/>
                  </a:lnTo>
                  <a:lnTo>
                    <a:pt x="1005" y="1544"/>
                  </a:lnTo>
                  <a:lnTo>
                    <a:pt x="1053" y="1549"/>
                  </a:lnTo>
                  <a:lnTo>
                    <a:pt x="1101" y="1549"/>
                  </a:lnTo>
                  <a:lnTo>
                    <a:pt x="1149" y="1545"/>
                  </a:lnTo>
                  <a:lnTo>
                    <a:pt x="1197" y="1535"/>
                  </a:lnTo>
                  <a:lnTo>
                    <a:pt x="1243" y="1521"/>
                  </a:lnTo>
                  <a:lnTo>
                    <a:pt x="1288" y="1500"/>
                  </a:lnTo>
                  <a:lnTo>
                    <a:pt x="1331" y="1476"/>
                  </a:lnTo>
                  <a:lnTo>
                    <a:pt x="1371" y="1447"/>
                  </a:lnTo>
                  <a:lnTo>
                    <a:pt x="1410" y="1413"/>
                  </a:lnTo>
                  <a:lnTo>
                    <a:pt x="1444" y="1375"/>
                  </a:lnTo>
                  <a:lnTo>
                    <a:pt x="1473" y="1335"/>
                  </a:lnTo>
                  <a:lnTo>
                    <a:pt x="1497" y="1291"/>
                  </a:lnTo>
                  <a:lnTo>
                    <a:pt x="1518" y="1247"/>
                  </a:lnTo>
                  <a:lnTo>
                    <a:pt x="1532" y="1200"/>
                  </a:lnTo>
                  <a:lnTo>
                    <a:pt x="1542" y="1154"/>
                  </a:lnTo>
                  <a:lnTo>
                    <a:pt x="1547" y="1105"/>
                  </a:lnTo>
                  <a:lnTo>
                    <a:pt x="1547" y="1058"/>
                  </a:lnTo>
                  <a:lnTo>
                    <a:pt x="1543" y="1009"/>
                  </a:lnTo>
                  <a:lnTo>
                    <a:pt x="1533" y="962"/>
                  </a:lnTo>
                  <a:lnTo>
                    <a:pt x="1519" y="917"/>
                  </a:lnTo>
                  <a:lnTo>
                    <a:pt x="1500" y="871"/>
                  </a:lnTo>
                  <a:lnTo>
                    <a:pt x="1475" y="828"/>
                  </a:lnTo>
                  <a:lnTo>
                    <a:pt x="1446" y="787"/>
                  </a:lnTo>
                  <a:lnTo>
                    <a:pt x="1412" y="749"/>
                  </a:lnTo>
                  <a:lnTo>
                    <a:pt x="1373" y="715"/>
                  </a:lnTo>
                  <a:lnTo>
                    <a:pt x="1333" y="685"/>
                  </a:lnTo>
                  <a:lnTo>
                    <a:pt x="1291" y="661"/>
                  </a:lnTo>
                  <a:lnTo>
                    <a:pt x="1245" y="641"/>
                  </a:lnTo>
                  <a:lnTo>
                    <a:pt x="1200" y="626"/>
                  </a:lnTo>
                  <a:lnTo>
                    <a:pt x="1152" y="617"/>
                  </a:lnTo>
                  <a:lnTo>
                    <a:pt x="1104" y="612"/>
                  </a:lnTo>
                  <a:lnTo>
                    <a:pt x="1057" y="611"/>
                  </a:lnTo>
                  <a:close/>
                  <a:moveTo>
                    <a:pt x="1012" y="0"/>
                  </a:moveTo>
                  <a:lnTo>
                    <a:pt x="1152" y="1"/>
                  </a:lnTo>
                  <a:lnTo>
                    <a:pt x="1173" y="3"/>
                  </a:lnTo>
                  <a:lnTo>
                    <a:pt x="1192" y="11"/>
                  </a:lnTo>
                  <a:lnTo>
                    <a:pt x="1209" y="22"/>
                  </a:lnTo>
                  <a:lnTo>
                    <a:pt x="1223" y="36"/>
                  </a:lnTo>
                  <a:lnTo>
                    <a:pt x="1233" y="53"/>
                  </a:lnTo>
                  <a:lnTo>
                    <a:pt x="1240" y="72"/>
                  </a:lnTo>
                  <a:lnTo>
                    <a:pt x="1243" y="93"/>
                  </a:lnTo>
                  <a:lnTo>
                    <a:pt x="1242" y="232"/>
                  </a:lnTo>
                  <a:lnTo>
                    <a:pt x="1310" y="248"/>
                  </a:lnTo>
                  <a:lnTo>
                    <a:pt x="1376" y="270"/>
                  </a:lnTo>
                  <a:lnTo>
                    <a:pt x="1441" y="297"/>
                  </a:lnTo>
                  <a:lnTo>
                    <a:pt x="1505" y="330"/>
                  </a:lnTo>
                  <a:lnTo>
                    <a:pt x="1565" y="368"/>
                  </a:lnTo>
                  <a:lnTo>
                    <a:pt x="1664" y="269"/>
                  </a:lnTo>
                  <a:lnTo>
                    <a:pt x="1680" y="257"/>
                  </a:lnTo>
                  <a:lnTo>
                    <a:pt x="1698" y="248"/>
                  </a:lnTo>
                  <a:lnTo>
                    <a:pt x="1718" y="244"/>
                  </a:lnTo>
                  <a:lnTo>
                    <a:pt x="1739" y="244"/>
                  </a:lnTo>
                  <a:lnTo>
                    <a:pt x="1758" y="248"/>
                  </a:lnTo>
                  <a:lnTo>
                    <a:pt x="1776" y="257"/>
                  </a:lnTo>
                  <a:lnTo>
                    <a:pt x="1792" y="270"/>
                  </a:lnTo>
                  <a:lnTo>
                    <a:pt x="1892" y="370"/>
                  </a:lnTo>
                  <a:lnTo>
                    <a:pt x="1905" y="386"/>
                  </a:lnTo>
                  <a:lnTo>
                    <a:pt x="1913" y="404"/>
                  </a:lnTo>
                  <a:lnTo>
                    <a:pt x="1918" y="425"/>
                  </a:lnTo>
                  <a:lnTo>
                    <a:pt x="1917" y="444"/>
                  </a:lnTo>
                  <a:lnTo>
                    <a:pt x="1913" y="464"/>
                  </a:lnTo>
                  <a:lnTo>
                    <a:pt x="1904" y="482"/>
                  </a:lnTo>
                  <a:lnTo>
                    <a:pt x="1891" y="498"/>
                  </a:lnTo>
                  <a:lnTo>
                    <a:pt x="1792" y="597"/>
                  </a:lnTo>
                  <a:lnTo>
                    <a:pt x="1824" y="648"/>
                  </a:lnTo>
                  <a:lnTo>
                    <a:pt x="1853" y="699"/>
                  </a:lnTo>
                  <a:lnTo>
                    <a:pt x="1877" y="754"/>
                  </a:lnTo>
                  <a:lnTo>
                    <a:pt x="1897" y="808"/>
                  </a:lnTo>
                  <a:lnTo>
                    <a:pt x="1913" y="864"/>
                  </a:lnTo>
                  <a:lnTo>
                    <a:pt x="1926" y="921"/>
                  </a:lnTo>
                  <a:lnTo>
                    <a:pt x="2066" y="922"/>
                  </a:lnTo>
                  <a:lnTo>
                    <a:pt x="2086" y="924"/>
                  </a:lnTo>
                  <a:lnTo>
                    <a:pt x="2105" y="931"/>
                  </a:lnTo>
                  <a:lnTo>
                    <a:pt x="2122" y="942"/>
                  </a:lnTo>
                  <a:lnTo>
                    <a:pt x="2136" y="956"/>
                  </a:lnTo>
                  <a:lnTo>
                    <a:pt x="2147" y="973"/>
                  </a:lnTo>
                  <a:lnTo>
                    <a:pt x="2153" y="992"/>
                  </a:lnTo>
                  <a:lnTo>
                    <a:pt x="2155" y="1015"/>
                  </a:lnTo>
                  <a:lnTo>
                    <a:pt x="2155" y="1155"/>
                  </a:lnTo>
                  <a:lnTo>
                    <a:pt x="2152" y="1176"/>
                  </a:lnTo>
                  <a:lnTo>
                    <a:pt x="2145" y="1194"/>
                  </a:lnTo>
                  <a:lnTo>
                    <a:pt x="2135" y="1211"/>
                  </a:lnTo>
                  <a:lnTo>
                    <a:pt x="2121" y="1226"/>
                  </a:lnTo>
                  <a:lnTo>
                    <a:pt x="2104" y="1237"/>
                  </a:lnTo>
                  <a:lnTo>
                    <a:pt x="2085" y="1243"/>
                  </a:lnTo>
                  <a:lnTo>
                    <a:pt x="2064" y="1246"/>
                  </a:lnTo>
                  <a:lnTo>
                    <a:pt x="1925" y="1245"/>
                  </a:lnTo>
                  <a:lnTo>
                    <a:pt x="1913" y="1301"/>
                  </a:lnTo>
                  <a:lnTo>
                    <a:pt x="1896" y="1358"/>
                  </a:lnTo>
                  <a:lnTo>
                    <a:pt x="1876" y="1413"/>
                  </a:lnTo>
                  <a:lnTo>
                    <a:pt x="1852" y="1467"/>
                  </a:lnTo>
                  <a:lnTo>
                    <a:pt x="1823" y="1520"/>
                  </a:lnTo>
                  <a:lnTo>
                    <a:pt x="1791" y="1570"/>
                  </a:lnTo>
                  <a:lnTo>
                    <a:pt x="1888" y="1667"/>
                  </a:lnTo>
                  <a:lnTo>
                    <a:pt x="1901" y="1683"/>
                  </a:lnTo>
                  <a:lnTo>
                    <a:pt x="1909" y="1701"/>
                  </a:lnTo>
                  <a:lnTo>
                    <a:pt x="1913" y="1722"/>
                  </a:lnTo>
                  <a:lnTo>
                    <a:pt x="1913" y="1742"/>
                  </a:lnTo>
                  <a:lnTo>
                    <a:pt x="1909" y="1761"/>
                  </a:lnTo>
                  <a:lnTo>
                    <a:pt x="1900" y="1779"/>
                  </a:lnTo>
                  <a:lnTo>
                    <a:pt x="1887" y="1796"/>
                  </a:lnTo>
                  <a:lnTo>
                    <a:pt x="1788" y="1895"/>
                  </a:lnTo>
                  <a:lnTo>
                    <a:pt x="1771" y="1908"/>
                  </a:lnTo>
                  <a:lnTo>
                    <a:pt x="1753" y="1916"/>
                  </a:lnTo>
                  <a:lnTo>
                    <a:pt x="1734" y="1922"/>
                  </a:lnTo>
                  <a:lnTo>
                    <a:pt x="1713" y="1921"/>
                  </a:lnTo>
                  <a:lnTo>
                    <a:pt x="1694" y="1916"/>
                  </a:lnTo>
                  <a:lnTo>
                    <a:pt x="1675" y="1907"/>
                  </a:lnTo>
                  <a:lnTo>
                    <a:pt x="1659" y="1894"/>
                  </a:lnTo>
                  <a:lnTo>
                    <a:pt x="1564" y="1798"/>
                  </a:lnTo>
                  <a:lnTo>
                    <a:pt x="1513" y="1831"/>
                  </a:lnTo>
                  <a:lnTo>
                    <a:pt x="1460" y="1860"/>
                  </a:lnTo>
                  <a:lnTo>
                    <a:pt x="1406" y="1884"/>
                  </a:lnTo>
                  <a:lnTo>
                    <a:pt x="1351" y="1904"/>
                  </a:lnTo>
                  <a:lnTo>
                    <a:pt x="1295" y="1922"/>
                  </a:lnTo>
                  <a:lnTo>
                    <a:pt x="1237" y="1935"/>
                  </a:lnTo>
                  <a:lnTo>
                    <a:pt x="1236" y="2069"/>
                  </a:lnTo>
                  <a:lnTo>
                    <a:pt x="1234" y="2090"/>
                  </a:lnTo>
                  <a:lnTo>
                    <a:pt x="1227" y="2109"/>
                  </a:lnTo>
                  <a:lnTo>
                    <a:pt x="1217" y="2127"/>
                  </a:lnTo>
                  <a:lnTo>
                    <a:pt x="1203" y="2140"/>
                  </a:lnTo>
                  <a:lnTo>
                    <a:pt x="1186" y="2151"/>
                  </a:lnTo>
                  <a:lnTo>
                    <a:pt x="1167" y="2158"/>
                  </a:lnTo>
                  <a:lnTo>
                    <a:pt x="1145" y="2160"/>
                  </a:lnTo>
                  <a:lnTo>
                    <a:pt x="1005" y="2159"/>
                  </a:lnTo>
                  <a:lnTo>
                    <a:pt x="984" y="2157"/>
                  </a:lnTo>
                  <a:lnTo>
                    <a:pt x="965" y="2150"/>
                  </a:lnTo>
                  <a:lnTo>
                    <a:pt x="949" y="2140"/>
                  </a:lnTo>
                  <a:lnTo>
                    <a:pt x="934" y="2125"/>
                  </a:lnTo>
                  <a:lnTo>
                    <a:pt x="923" y="2108"/>
                  </a:lnTo>
                  <a:lnTo>
                    <a:pt x="916" y="2089"/>
                  </a:lnTo>
                  <a:lnTo>
                    <a:pt x="914" y="2068"/>
                  </a:lnTo>
                  <a:lnTo>
                    <a:pt x="915" y="1934"/>
                  </a:lnTo>
                  <a:lnTo>
                    <a:pt x="858" y="1921"/>
                  </a:lnTo>
                  <a:lnTo>
                    <a:pt x="801" y="1903"/>
                  </a:lnTo>
                  <a:lnTo>
                    <a:pt x="746" y="1883"/>
                  </a:lnTo>
                  <a:lnTo>
                    <a:pt x="691" y="1858"/>
                  </a:lnTo>
                  <a:lnTo>
                    <a:pt x="639" y="1830"/>
                  </a:lnTo>
                  <a:lnTo>
                    <a:pt x="588" y="1797"/>
                  </a:lnTo>
                  <a:lnTo>
                    <a:pt x="492" y="1890"/>
                  </a:lnTo>
                  <a:lnTo>
                    <a:pt x="475" y="1903"/>
                  </a:lnTo>
                  <a:lnTo>
                    <a:pt x="457" y="1911"/>
                  </a:lnTo>
                  <a:lnTo>
                    <a:pt x="438" y="1916"/>
                  </a:lnTo>
                  <a:lnTo>
                    <a:pt x="418" y="1916"/>
                  </a:lnTo>
                  <a:lnTo>
                    <a:pt x="398" y="1911"/>
                  </a:lnTo>
                  <a:lnTo>
                    <a:pt x="379" y="1903"/>
                  </a:lnTo>
                  <a:lnTo>
                    <a:pt x="363" y="1890"/>
                  </a:lnTo>
                  <a:lnTo>
                    <a:pt x="263" y="1790"/>
                  </a:lnTo>
                  <a:lnTo>
                    <a:pt x="250" y="1774"/>
                  </a:lnTo>
                  <a:lnTo>
                    <a:pt x="242" y="1756"/>
                  </a:lnTo>
                  <a:lnTo>
                    <a:pt x="238" y="1736"/>
                  </a:lnTo>
                  <a:lnTo>
                    <a:pt x="238" y="1715"/>
                  </a:lnTo>
                  <a:lnTo>
                    <a:pt x="242" y="1696"/>
                  </a:lnTo>
                  <a:lnTo>
                    <a:pt x="251" y="1678"/>
                  </a:lnTo>
                  <a:lnTo>
                    <a:pt x="264" y="1661"/>
                  </a:lnTo>
                  <a:lnTo>
                    <a:pt x="359" y="1567"/>
                  </a:lnTo>
                  <a:lnTo>
                    <a:pt x="327" y="1517"/>
                  </a:lnTo>
                  <a:lnTo>
                    <a:pt x="299" y="1463"/>
                  </a:lnTo>
                  <a:lnTo>
                    <a:pt x="274" y="1409"/>
                  </a:lnTo>
                  <a:lnTo>
                    <a:pt x="254" y="1353"/>
                  </a:lnTo>
                  <a:lnTo>
                    <a:pt x="237" y="1296"/>
                  </a:lnTo>
                  <a:lnTo>
                    <a:pt x="225" y="1240"/>
                  </a:lnTo>
                  <a:lnTo>
                    <a:pt x="91" y="1239"/>
                  </a:lnTo>
                  <a:lnTo>
                    <a:pt x="70" y="1236"/>
                  </a:lnTo>
                  <a:lnTo>
                    <a:pt x="50" y="1230"/>
                  </a:lnTo>
                  <a:lnTo>
                    <a:pt x="33" y="1219"/>
                  </a:lnTo>
                  <a:lnTo>
                    <a:pt x="20" y="1204"/>
                  </a:lnTo>
                  <a:lnTo>
                    <a:pt x="9" y="1187"/>
                  </a:lnTo>
                  <a:lnTo>
                    <a:pt x="2" y="1168"/>
                  </a:lnTo>
                  <a:lnTo>
                    <a:pt x="0" y="1147"/>
                  </a:lnTo>
                  <a:lnTo>
                    <a:pt x="1" y="1006"/>
                  </a:lnTo>
                  <a:lnTo>
                    <a:pt x="3" y="986"/>
                  </a:lnTo>
                  <a:lnTo>
                    <a:pt x="10" y="967"/>
                  </a:lnTo>
                  <a:lnTo>
                    <a:pt x="21" y="950"/>
                  </a:lnTo>
                  <a:lnTo>
                    <a:pt x="35" y="936"/>
                  </a:lnTo>
                  <a:lnTo>
                    <a:pt x="51" y="926"/>
                  </a:lnTo>
                  <a:lnTo>
                    <a:pt x="71" y="919"/>
                  </a:lnTo>
                  <a:lnTo>
                    <a:pt x="92" y="917"/>
                  </a:lnTo>
                  <a:lnTo>
                    <a:pt x="227" y="917"/>
                  </a:lnTo>
                  <a:lnTo>
                    <a:pt x="240" y="860"/>
                  </a:lnTo>
                  <a:lnTo>
                    <a:pt x="257" y="803"/>
                  </a:lnTo>
                  <a:lnTo>
                    <a:pt x="278" y="748"/>
                  </a:lnTo>
                  <a:lnTo>
                    <a:pt x="303" y="694"/>
                  </a:lnTo>
                  <a:lnTo>
                    <a:pt x="331" y="642"/>
                  </a:lnTo>
                  <a:lnTo>
                    <a:pt x="364" y="590"/>
                  </a:lnTo>
                  <a:lnTo>
                    <a:pt x="268" y="494"/>
                  </a:lnTo>
                  <a:lnTo>
                    <a:pt x="255" y="478"/>
                  </a:lnTo>
                  <a:lnTo>
                    <a:pt x="247" y="460"/>
                  </a:lnTo>
                  <a:lnTo>
                    <a:pt x="242" y="440"/>
                  </a:lnTo>
                  <a:lnTo>
                    <a:pt x="243" y="421"/>
                  </a:lnTo>
                  <a:lnTo>
                    <a:pt x="247" y="400"/>
                  </a:lnTo>
                  <a:lnTo>
                    <a:pt x="256" y="382"/>
                  </a:lnTo>
                  <a:lnTo>
                    <a:pt x="269" y="366"/>
                  </a:lnTo>
                  <a:lnTo>
                    <a:pt x="368" y="266"/>
                  </a:lnTo>
                  <a:lnTo>
                    <a:pt x="385" y="253"/>
                  </a:lnTo>
                  <a:lnTo>
                    <a:pt x="404" y="244"/>
                  </a:lnTo>
                  <a:lnTo>
                    <a:pt x="423" y="240"/>
                  </a:lnTo>
                  <a:lnTo>
                    <a:pt x="443" y="240"/>
                  </a:lnTo>
                  <a:lnTo>
                    <a:pt x="462" y="244"/>
                  </a:lnTo>
                  <a:lnTo>
                    <a:pt x="481" y="253"/>
                  </a:lnTo>
                  <a:lnTo>
                    <a:pt x="497" y="266"/>
                  </a:lnTo>
                  <a:lnTo>
                    <a:pt x="594" y="363"/>
                  </a:lnTo>
                  <a:lnTo>
                    <a:pt x="645" y="331"/>
                  </a:lnTo>
                  <a:lnTo>
                    <a:pt x="697" y="303"/>
                  </a:lnTo>
                  <a:lnTo>
                    <a:pt x="752" y="279"/>
                  </a:lnTo>
                  <a:lnTo>
                    <a:pt x="806" y="259"/>
                  </a:lnTo>
                  <a:lnTo>
                    <a:pt x="863" y="243"/>
                  </a:lnTo>
                  <a:lnTo>
                    <a:pt x="920" y="230"/>
                  </a:lnTo>
                  <a:lnTo>
                    <a:pt x="920" y="91"/>
                  </a:lnTo>
                  <a:lnTo>
                    <a:pt x="923" y="71"/>
                  </a:lnTo>
                  <a:lnTo>
                    <a:pt x="929" y="52"/>
                  </a:lnTo>
                  <a:lnTo>
                    <a:pt x="940" y="35"/>
                  </a:lnTo>
                  <a:lnTo>
                    <a:pt x="955" y="21"/>
                  </a:lnTo>
                  <a:lnTo>
                    <a:pt x="972" y="10"/>
                  </a:lnTo>
                  <a:lnTo>
                    <a:pt x="991" y="3"/>
                  </a:lnTo>
                  <a:lnTo>
                    <a:pt x="10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63" name="Group 62">
            <a:extLst>
              <a:ext uri="{FF2B5EF4-FFF2-40B4-BE49-F238E27FC236}">
                <a16:creationId xmlns:a16="http://schemas.microsoft.com/office/drawing/2014/main" id="{C45AD93E-A59F-4052-9442-DDE46A5CA469}"/>
              </a:ext>
            </a:extLst>
          </p:cNvPr>
          <p:cNvGrpSpPr/>
          <p:nvPr/>
        </p:nvGrpSpPr>
        <p:grpSpPr>
          <a:xfrm>
            <a:off x="5237345" y="1979498"/>
            <a:ext cx="779392" cy="486726"/>
            <a:chOff x="2011363" y="3181350"/>
            <a:chExt cx="790576" cy="493713"/>
          </a:xfrm>
          <a:solidFill>
            <a:schemeClr val="bg1"/>
          </a:solidFill>
        </p:grpSpPr>
        <p:sp>
          <p:nvSpPr>
            <p:cNvPr id="64" name="Freeform 29">
              <a:extLst>
                <a:ext uri="{FF2B5EF4-FFF2-40B4-BE49-F238E27FC236}">
                  <a16:creationId xmlns:a16="http://schemas.microsoft.com/office/drawing/2014/main" id="{DD5BF3AB-36AE-45FE-885C-BBFB1CF95FED}"/>
                </a:ext>
              </a:extLst>
            </p:cNvPr>
            <p:cNvSpPr>
              <a:spLocks/>
            </p:cNvSpPr>
            <p:nvPr/>
          </p:nvSpPr>
          <p:spPr bwMode="auto">
            <a:xfrm>
              <a:off x="2127251" y="3216275"/>
              <a:ext cx="514350" cy="458788"/>
            </a:xfrm>
            <a:custGeom>
              <a:avLst/>
              <a:gdLst>
                <a:gd name="T0" fmla="*/ 1606 w 2269"/>
                <a:gd name="T1" fmla="*/ 92 h 2023"/>
                <a:gd name="T2" fmla="*/ 1929 w 2269"/>
                <a:gd name="T3" fmla="*/ 224 h 2023"/>
                <a:gd name="T4" fmla="*/ 2118 w 2269"/>
                <a:gd name="T5" fmla="*/ 295 h 2023"/>
                <a:gd name="T6" fmla="*/ 2179 w 2269"/>
                <a:gd name="T7" fmla="*/ 372 h 2023"/>
                <a:gd name="T8" fmla="*/ 2082 w 2269"/>
                <a:gd name="T9" fmla="*/ 436 h 2023"/>
                <a:gd name="T10" fmla="*/ 1952 w 2269"/>
                <a:gd name="T11" fmla="*/ 389 h 2023"/>
                <a:gd name="T12" fmla="*/ 1649 w 2269"/>
                <a:gd name="T13" fmla="*/ 268 h 2023"/>
                <a:gd name="T14" fmla="*/ 1314 w 2269"/>
                <a:gd name="T15" fmla="*/ 148 h 2023"/>
                <a:gd name="T16" fmla="*/ 1050 w 2269"/>
                <a:gd name="T17" fmla="*/ 231 h 2023"/>
                <a:gd name="T18" fmla="*/ 811 w 2269"/>
                <a:gd name="T19" fmla="*/ 465 h 2023"/>
                <a:gd name="T20" fmla="*/ 721 w 2269"/>
                <a:gd name="T21" fmla="*/ 656 h 2023"/>
                <a:gd name="T22" fmla="*/ 769 w 2269"/>
                <a:gd name="T23" fmla="*/ 727 h 2023"/>
                <a:gd name="T24" fmla="*/ 946 w 2269"/>
                <a:gd name="T25" fmla="*/ 696 h 2023"/>
                <a:gd name="T26" fmla="*/ 1083 w 2269"/>
                <a:gd name="T27" fmla="*/ 572 h 2023"/>
                <a:gd name="T28" fmla="*/ 1195 w 2269"/>
                <a:gd name="T29" fmla="*/ 539 h 2023"/>
                <a:gd name="T30" fmla="*/ 1331 w 2269"/>
                <a:gd name="T31" fmla="*/ 503 h 2023"/>
                <a:gd name="T32" fmla="*/ 1585 w 2269"/>
                <a:gd name="T33" fmla="*/ 718 h 2023"/>
                <a:gd name="T34" fmla="*/ 1961 w 2269"/>
                <a:gd name="T35" fmla="*/ 1027 h 2023"/>
                <a:gd name="T36" fmla="*/ 2226 w 2269"/>
                <a:gd name="T37" fmla="*/ 1305 h 2023"/>
                <a:gd name="T38" fmla="*/ 2249 w 2269"/>
                <a:gd name="T39" fmla="*/ 1538 h 2023"/>
                <a:gd name="T40" fmla="*/ 2055 w 2269"/>
                <a:gd name="T41" fmla="*/ 1680 h 2023"/>
                <a:gd name="T42" fmla="*/ 1862 w 2269"/>
                <a:gd name="T43" fmla="*/ 1822 h 2023"/>
                <a:gd name="T44" fmla="*/ 1653 w 2269"/>
                <a:gd name="T45" fmla="*/ 1917 h 2023"/>
                <a:gd name="T46" fmla="*/ 1431 w 2269"/>
                <a:gd name="T47" fmla="*/ 1984 h 2023"/>
                <a:gd name="T48" fmla="*/ 1200 w 2269"/>
                <a:gd name="T49" fmla="*/ 2021 h 2023"/>
                <a:gd name="T50" fmla="*/ 977 w 2269"/>
                <a:gd name="T51" fmla="*/ 1939 h 2023"/>
                <a:gd name="T52" fmla="*/ 816 w 2269"/>
                <a:gd name="T53" fmla="*/ 1820 h 2023"/>
                <a:gd name="T54" fmla="*/ 536 w 2269"/>
                <a:gd name="T55" fmla="*/ 1604 h 2023"/>
                <a:gd name="T56" fmla="*/ 274 w 2269"/>
                <a:gd name="T57" fmla="*/ 1386 h 2023"/>
                <a:gd name="T58" fmla="*/ 94 w 2269"/>
                <a:gd name="T59" fmla="*/ 1203 h 2023"/>
                <a:gd name="T60" fmla="*/ 0 w 2269"/>
                <a:gd name="T61" fmla="*/ 1085 h 2023"/>
                <a:gd name="T62" fmla="*/ 86 w 2269"/>
                <a:gd name="T63" fmla="*/ 1008 h 2023"/>
                <a:gd name="T64" fmla="*/ 202 w 2269"/>
                <a:gd name="T65" fmla="*/ 1104 h 2023"/>
                <a:gd name="T66" fmla="*/ 371 w 2269"/>
                <a:gd name="T67" fmla="*/ 1279 h 2023"/>
                <a:gd name="T68" fmla="*/ 632 w 2269"/>
                <a:gd name="T69" fmla="*/ 1494 h 2023"/>
                <a:gd name="T70" fmla="*/ 906 w 2269"/>
                <a:gd name="T71" fmla="*/ 1707 h 2023"/>
                <a:gd name="T72" fmla="*/ 1058 w 2269"/>
                <a:gd name="T73" fmla="*/ 1817 h 2023"/>
                <a:gd name="T74" fmla="*/ 1215 w 2269"/>
                <a:gd name="T75" fmla="*/ 1876 h 2023"/>
                <a:gd name="T76" fmla="*/ 1308 w 2269"/>
                <a:gd name="T77" fmla="*/ 1860 h 2023"/>
                <a:gd name="T78" fmla="*/ 1381 w 2269"/>
                <a:gd name="T79" fmla="*/ 1806 h 2023"/>
                <a:gd name="T80" fmla="*/ 1498 w 2269"/>
                <a:gd name="T81" fmla="*/ 1841 h 2023"/>
                <a:gd name="T82" fmla="*/ 1598 w 2269"/>
                <a:gd name="T83" fmla="*/ 1726 h 2023"/>
                <a:gd name="T84" fmla="*/ 1704 w 2269"/>
                <a:gd name="T85" fmla="*/ 1668 h 2023"/>
                <a:gd name="T86" fmla="*/ 1833 w 2269"/>
                <a:gd name="T87" fmla="*/ 1678 h 2023"/>
                <a:gd name="T88" fmla="*/ 1889 w 2269"/>
                <a:gd name="T89" fmla="*/ 1595 h 2023"/>
                <a:gd name="T90" fmla="*/ 1964 w 2269"/>
                <a:gd name="T91" fmla="*/ 1515 h 2023"/>
                <a:gd name="T92" fmla="*/ 2077 w 2269"/>
                <a:gd name="T93" fmla="*/ 1522 h 2023"/>
                <a:gd name="T94" fmla="*/ 2124 w 2269"/>
                <a:gd name="T95" fmla="*/ 1440 h 2023"/>
                <a:gd name="T96" fmla="*/ 1993 w 2269"/>
                <a:gd name="T97" fmla="*/ 1253 h 2023"/>
                <a:gd name="T98" fmla="*/ 1697 w 2269"/>
                <a:gd name="T99" fmla="*/ 995 h 2023"/>
                <a:gd name="T100" fmla="*/ 1334 w 2269"/>
                <a:gd name="T101" fmla="*/ 696 h 2023"/>
                <a:gd name="T102" fmla="*/ 1178 w 2269"/>
                <a:gd name="T103" fmla="*/ 702 h 2023"/>
                <a:gd name="T104" fmla="*/ 937 w 2269"/>
                <a:gd name="T105" fmla="*/ 862 h 2023"/>
                <a:gd name="T106" fmla="*/ 646 w 2269"/>
                <a:gd name="T107" fmla="*/ 829 h 2023"/>
                <a:gd name="T108" fmla="*/ 579 w 2269"/>
                <a:gd name="T109" fmla="*/ 619 h 2023"/>
                <a:gd name="T110" fmla="*/ 707 w 2269"/>
                <a:gd name="T111" fmla="*/ 363 h 2023"/>
                <a:gd name="T112" fmla="*/ 953 w 2269"/>
                <a:gd name="T113" fmla="*/ 124 h 2023"/>
                <a:gd name="T114" fmla="*/ 1249 w 2269"/>
                <a:gd name="T115" fmla="*/ 1 h 2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9" h="2023">
                  <a:moveTo>
                    <a:pt x="1294" y="0"/>
                  </a:moveTo>
                  <a:lnTo>
                    <a:pt x="1342" y="4"/>
                  </a:lnTo>
                  <a:lnTo>
                    <a:pt x="1391" y="14"/>
                  </a:lnTo>
                  <a:lnTo>
                    <a:pt x="1443" y="28"/>
                  </a:lnTo>
                  <a:lnTo>
                    <a:pt x="1498" y="46"/>
                  </a:lnTo>
                  <a:lnTo>
                    <a:pt x="1555" y="70"/>
                  </a:lnTo>
                  <a:lnTo>
                    <a:pt x="1606" y="92"/>
                  </a:lnTo>
                  <a:lnTo>
                    <a:pt x="1655" y="113"/>
                  </a:lnTo>
                  <a:lnTo>
                    <a:pt x="1705" y="134"/>
                  </a:lnTo>
                  <a:lnTo>
                    <a:pt x="1754" y="154"/>
                  </a:lnTo>
                  <a:lnTo>
                    <a:pt x="1800" y="173"/>
                  </a:lnTo>
                  <a:lnTo>
                    <a:pt x="1846" y="191"/>
                  </a:lnTo>
                  <a:lnTo>
                    <a:pt x="1889" y="208"/>
                  </a:lnTo>
                  <a:lnTo>
                    <a:pt x="1929" y="224"/>
                  </a:lnTo>
                  <a:lnTo>
                    <a:pt x="1967" y="239"/>
                  </a:lnTo>
                  <a:lnTo>
                    <a:pt x="2002" y="252"/>
                  </a:lnTo>
                  <a:lnTo>
                    <a:pt x="2034" y="264"/>
                  </a:lnTo>
                  <a:lnTo>
                    <a:pt x="2061" y="274"/>
                  </a:lnTo>
                  <a:lnTo>
                    <a:pt x="2085" y="282"/>
                  </a:lnTo>
                  <a:lnTo>
                    <a:pt x="2103" y="289"/>
                  </a:lnTo>
                  <a:lnTo>
                    <a:pt x="2118" y="295"/>
                  </a:lnTo>
                  <a:lnTo>
                    <a:pt x="2127" y="298"/>
                  </a:lnTo>
                  <a:lnTo>
                    <a:pt x="2131" y="299"/>
                  </a:lnTo>
                  <a:lnTo>
                    <a:pt x="2148" y="307"/>
                  </a:lnTo>
                  <a:lnTo>
                    <a:pt x="2161" y="320"/>
                  </a:lnTo>
                  <a:lnTo>
                    <a:pt x="2172" y="336"/>
                  </a:lnTo>
                  <a:lnTo>
                    <a:pt x="2177" y="353"/>
                  </a:lnTo>
                  <a:lnTo>
                    <a:pt x="2179" y="372"/>
                  </a:lnTo>
                  <a:lnTo>
                    <a:pt x="2175" y="391"/>
                  </a:lnTo>
                  <a:lnTo>
                    <a:pt x="2167" y="409"/>
                  </a:lnTo>
                  <a:lnTo>
                    <a:pt x="2154" y="422"/>
                  </a:lnTo>
                  <a:lnTo>
                    <a:pt x="2138" y="433"/>
                  </a:lnTo>
                  <a:lnTo>
                    <a:pt x="2120" y="438"/>
                  </a:lnTo>
                  <a:lnTo>
                    <a:pt x="2101" y="439"/>
                  </a:lnTo>
                  <a:lnTo>
                    <a:pt x="2082" y="436"/>
                  </a:lnTo>
                  <a:lnTo>
                    <a:pt x="2079" y="435"/>
                  </a:lnTo>
                  <a:lnTo>
                    <a:pt x="2070" y="431"/>
                  </a:lnTo>
                  <a:lnTo>
                    <a:pt x="2056" y="427"/>
                  </a:lnTo>
                  <a:lnTo>
                    <a:pt x="2036" y="419"/>
                  </a:lnTo>
                  <a:lnTo>
                    <a:pt x="2012" y="411"/>
                  </a:lnTo>
                  <a:lnTo>
                    <a:pt x="1984" y="400"/>
                  </a:lnTo>
                  <a:lnTo>
                    <a:pt x="1952" y="389"/>
                  </a:lnTo>
                  <a:lnTo>
                    <a:pt x="1916" y="375"/>
                  </a:lnTo>
                  <a:lnTo>
                    <a:pt x="1877" y="360"/>
                  </a:lnTo>
                  <a:lnTo>
                    <a:pt x="1836" y="344"/>
                  </a:lnTo>
                  <a:lnTo>
                    <a:pt x="1792" y="326"/>
                  </a:lnTo>
                  <a:lnTo>
                    <a:pt x="1746" y="308"/>
                  </a:lnTo>
                  <a:lnTo>
                    <a:pt x="1698" y="288"/>
                  </a:lnTo>
                  <a:lnTo>
                    <a:pt x="1649" y="268"/>
                  </a:lnTo>
                  <a:lnTo>
                    <a:pt x="1598" y="247"/>
                  </a:lnTo>
                  <a:lnTo>
                    <a:pt x="1547" y="225"/>
                  </a:lnTo>
                  <a:lnTo>
                    <a:pt x="1496" y="203"/>
                  </a:lnTo>
                  <a:lnTo>
                    <a:pt x="1446" y="182"/>
                  </a:lnTo>
                  <a:lnTo>
                    <a:pt x="1400" y="166"/>
                  </a:lnTo>
                  <a:lnTo>
                    <a:pt x="1355" y="154"/>
                  </a:lnTo>
                  <a:lnTo>
                    <a:pt x="1314" y="148"/>
                  </a:lnTo>
                  <a:lnTo>
                    <a:pt x="1274" y="146"/>
                  </a:lnTo>
                  <a:lnTo>
                    <a:pt x="1236" y="148"/>
                  </a:lnTo>
                  <a:lnTo>
                    <a:pt x="1199" y="155"/>
                  </a:lnTo>
                  <a:lnTo>
                    <a:pt x="1162" y="168"/>
                  </a:lnTo>
                  <a:lnTo>
                    <a:pt x="1125" y="184"/>
                  </a:lnTo>
                  <a:lnTo>
                    <a:pt x="1088" y="206"/>
                  </a:lnTo>
                  <a:lnTo>
                    <a:pt x="1050" y="231"/>
                  </a:lnTo>
                  <a:lnTo>
                    <a:pt x="1011" y="262"/>
                  </a:lnTo>
                  <a:lnTo>
                    <a:pt x="970" y="298"/>
                  </a:lnTo>
                  <a:lnTo>
                    <a:pt x="927" y="338"/>
                  </a:lnTo>
                  <a:lnTo>
                    <a:pt x="881" y="382"/>
                  </a:lnTo>
                  <a:lnTo>
                    <a:pt x="857" y="409"/>
                  </a:lnTo>
                  <a:lnTo>
                    <a:pt x="834" y="436"/>
                  </a:lnTo>
                  <a:lnTo>
                    <a:pt x="811" y="465"/>
                  </a:lnTo>
                  <a:lnTo>
                    <a:pt x="791" y="493"/>
                  </a:lnTo>
                  <a:lnTo>
                    <a:pt x="773" y="523"/>
                  </a:lnTo>
                  <a:lnTo>
                    <a:pt x="758" y="551"/>
                  </a:lnTo>
                  <a:lnTo>
                    <a:pt x="744" y="580"/>
                  </a:lnTo>
                  <a:lnTo>
                    <a:pt x="733" y="607"/>
                  </a:lnTo>
                  <a:lnTo>
                    <a:pt x="725" y="633"/>
                  </a:lnTo>
                  <a:lnTo>
                    <a:pt x="721" y="656"/>
                  </a:lnTo>
                  <a:lnTo>
                    <a:pt x="718" y="676"/>
                  </a:lnTo>
                  <a:lnTo>
                    <a:pt x="721" y="694"/>
                  </a:lnTo>
                  <a:lnTo>
                    <a:pt x="723" y="701"/>
                  </a:lnTo>
                  <a:lnTo>
                    <a:pt x="727" y="708"/>
                  </a:lnTo>
                  <a:lnTo>
                    <a:pt x="735" y="715"/>
                  </a:lnTo>
                  <a:lnTo>
                    <a:pt x="749" y="720"/>
                  </a:lnTo>
                  <a:lnTo>
                    <a:pt x="769" y="727"/>
                  </a:lnTo>
                  <a:lnTo>
                    <a:pt x="791" y="732"/>
                  </a:lnTo>
                  <a:lnTo>
                    <a:pt x="815" y="735"/>
                  </a:lnTo>
                  <a:lnTo>
                    <a:pt x="839" y="735"/>
                  </a:lnTo>
                  <a:lnTo>
                    <a:pt x="864" y="732"/>
                  </a:lnTo>
                  <a:lnTo>
                    <a:pt x="891" y="724"/>
                  </a:lnTo>
                  <a:lnTo>
                    <a:pt x="918" y="713"/>
                  </a:lnTo>
                  <a:lnTo>
                    <a:pt x="946" y="696"/>
                  </a:lnTo>
                  <a:lnTo>
                    <a:pt x="973" y="672"/>
                  </a:lnTo>
                  <a:lnTo>
                    <a:pt x="1002" y="642"/>
                  </a:lnTo>
                  <a:lnTo>
                    <a:pt x="1029" y="604"/>
                  </a:lnTo>
                  <a:lnTo>
                    <a:pt x="1040" y="591"/>
                  </a:lnTo>
                  <a:lnTo>
                    <a:pt x="1052" y="582"/>
                  </a:lnTo>
                  <a:lnTo>
                    <a:pt x="1067" y="576"/>
                  </a:lnTo>
                  <a:lnTo>
                    <a:pt x="1083" y="572"/>
                  </a:lnTo>
                  <a:lnTo>
                    <a:pt x="1104" y="569"/>
                  </a:lnTo>
                  <a:lnTo>
                    <a:pt x="1121" y="567"/>
                  </a:lnTo>
                  <a:lnTo>
                    <a:pt x="1136" y="563"/>
                  </a:lnTo>
                  <a:lnTo>
                    <a:pt x="1149" y="559"/>
                  </a:lnTo>
                  <a:lnTo>
                    <a:pt x="1163" y="552"/>
                  </a:lnTo>
                  <a:lnTo>
                    <a:pt x="1180" y="546"/>
                  </a:lnTo>
                  <a:lnTo>
                    <a:pt x="1195" y="539"/>
                  </a:lnTo>
                  <a:lnTo>
                    <a:pt x="1213" y="531"/>
                  </a:lnTo>
                  <a:lnTo>
                    <a:pt x="1233" y="523"/>
                  </a:lnTo>
                  <a:lnTo>
                    <a:pt x="1256" y="513"/>
                  </a:lnTo>
                  <a:lnTo>
                    <a:pt x="1283" y="504"/>
                  </a:lnTo>
                  <a:lnTo>
                    <a:pt x="1299" y="500"/>
                  </a:lnTo>
                  <a:lnTo>
                    <a:pt x="1315" y="500"/>
                  </a:lnTo>
                  <a:lnTo>
                    <a:pt x="1331" y="503"/>
                  </a:lnTo>
                  <a:lnTo>
                    <a:pt x="1346" y="510"/>
                  </a:lnTo>
                  <a:lnTo>
                    <a:pt x="1359" y="521"/>
                  </a:lnTo>
                  <a:lnTo>
                    <a:pt x="1396" y="555"/>
                  </a:lnTo>
                  <a:lnTo>
                    <a:pt x="1437" y="593"/>
                  </a:lnTo>
                  <a:lnTo>
                    <a:pt x="1483" y="634"/>
                  </a:lnTo>
                  <a:lnTo>
                    <a:pt x="1532" y="675"/>
                  </a:lnTo>
                  <a:lnTo>
                    <a:pt x="1585" y="718"/>
                  </a:lnTo>
                  <a:lnTo>
                    <a:pt x="1639" y="762"/>
                  </a:lnTo>
                  <a:lnTo>
                    <a:pt x="1695" y="807"/>
                  </a:lnTo>
                  <a:lnTo>
                    <a:pt x="1749" y="851"/>
                  </a:lnTo>
                  <a:lnTo>
                    <a:pt x="1804" y="895"/>
                  </a:lnTo>
                  <a:lnTo>
                    <a:pt x="1857" y="940"/>
                  </a:lnTo>
                  <a:lnTo>
                    <a:pt x="1910" y="984"/>
                  </a:lnTo>
                  <a:lnTo>
                    <a:pt x="1961" y="1027"/>
                  </a:lnTo>
                  <a:lnTo>
                    <a:pt x="2009" y="1070"/>
                  </a:lnTo>
                  <a:lnTo>
                    <a:pt x="2055" y="1112"/>
                  </a:lnTo>
                  <a:lnTo>
                    <a:pt x="2098" y="1153"/>
                  </a:lnTo>
                  <a:lnTo>
                    <a:pt x="2137" y="1193"/>
                  </a:lnTo>
                  <a:lnTo>
                    <a:pt x="2171" y="1232"/>
                  </a:lnTo>
                  <a:lnTo>
                    <a:pt x="2202" y="1269"/>
                  </a:lnTo>
                  <a:lnTo>
                    <a:pt x="2226" y="1305"/>
                  </a:lnTo>
                  <a:lnTo>
                    <a:pt x="2245" y="1339"/>
                  </a:lnTo>
                  <a:lnTo>
                    <a:pt x="2258" y="1373"/>
                  </a:lnTo>
                  <a:lnTo>
                    <a:pt x="2266" y="1406"/>
                  </a:lnTo>
                  <a:lnTo>
                    <a:pt x="2269" y="1440"/>
                  </a:lnTo>
                  <a:lnTo>
                    <a:pt x="2267" y="1474"/>
                  </a:lnTo>
                  <a:lnTo>
                    <a:pt x="2261" y="1507"/>
                  </a:lnTo>
                  <a:lnTo>
                    <a:pt x="2249" y="1538"/>
                  </a:lnTo>
                  <a:lnTo>
                    <a:pt x="2233" y="1568"/>
                  </a:lnTo>
                  <a:lnTo>
                    <a:pt x="2212" y="1595"/>
                  </a:lnTo>
                  <a:lnTo>
                    <a:pt x="2187" y="1621"/>
                  </a:lnTo>
                  <a:lnTo>
                    <a:pt x="2156" y="1644"/>
                  </a:lnTo>
                  <a:lnTo>
                    <a:pt x="2123" y="1661"/>
                  </a:lnTo>
                  <a:lnTo>
                    <a:pt x="2090" y="1674"/>
                  </a:lnTo>
                  <a:lnTo>
                    <a:pt x="2055" y="1680"/>
                  </a:lnTo>
                  <a:lnTo>
                    <a:pt x="2020" y="1681"/>
                  </a:lnTo>
                  <a:lnTo>
                    <a:pt x="2005" y="1712"/>
                  </a:lnTo>
                  <a:lnTo>
                    <a:pt x="1985" y="1739"/>
                  </a:lnTo>
                  <a:lnTo>
                    <a:pt x="1961" y="1765"/>
                  </a:lnTo>
                  <a:lnTo>
                    <a:pt x="1931" y="1788"/>
                  </a:lnTo>
                  <a:lnTo>
                    <a:pt x="1898" y="1808"/>
                  </a:lnTo>
                  <a:lnTo>
                    <a:pt x="1862" y="1822"/>
                  </a:lnTo>
                  <a:lnTo>
                    <a:pt x="1826" y="1833"/>
                  </a:lnTo>
                  <a:lnTo>
                    <a:pt x="1787" y="1838"/>
                  </a:lnTo>
                  <a:lnTo>
                    <a:pt x="1752" y="1838"/>
                  </a:lnTo>
                  <a:lnTo>
                    <a:pt x="1717" y="1834"/>
                  </a:lnTo>
                  <a:lnTo>
                    <a:pt x="1699" y="1864"/>
                  </a:lnTo>
                  <a:lnTo>
                    <a:pt x="1678" y="1892"/>
                  </a:lnTo>
                  <a:lnTo>
                    <a:pt x="1653" y="1917"/>
                  </a:lnTo>
                  <a:lnTo>
                    <a:pt x="1627" y="1940"/>
                  </a:lnTo>
                  <a:lnTo>
                    <a:pt x="1597" y="1959"/>
                  </a:lnTo>
                  <a:lnTo>
                    <a:pt x="1565" y="1973"/>
                  </a:lnTo>
                  <a:lnTo>
                    <a:pt x="1531" y="1984"/>
                  </a:lnTo>
                  <a:lnTo>
                    <a:pt x="1497" y="1989"/>
                  </a:lnTo>
                  <a:lnTo>
                    <a:pt x="1464" y="1989"/>
                  </a:lnTo>
                  <a:lnTo>
                    <a:pt x="1431" y="1984"/>
                  </a:lnTo>
                  <a:lnTo>
                    <a:pt x="1400" y="1974"/>
                  </a:lnTo>
                  <a:lnTo>
                    <a:pt x="1374" y="1992"/>
                  </a:lnTo>
                  <a:lnTo>
                    <a:pt x="1346" y="2006"/>
                  </a:lnTo>
                  <a:lnTo>
                    <a:pt x="1313" y="2016"/>
                  </a:lnTo>
                  <a:lnTo>
                    <a:pt x="1276" y="2021"/>
                  </a:lnTo>
                  <a:lnTo>
                    <a:pt x="1235" y="2023"/>
                  </a:lnTo>
                  <a:lnTo>
                    <a:pt x="1200" y="2021"/>
                  </a:lnTo>
                  <a:lnTo>
                    <a:pt x="1164" y="2015"/>
                  </a:lnTo>
                  <a:lnTo>
                    <a:pt x="1128" y="2006"/>
                  </a:lnTo>
                  <a:lnTo>
                    <a:pt x="1092" y="1994"/>
                  </a:lnTo>
                  <a:lnTo>
                    <a:pt x="1059" y="1981"/>
                  </a:lnTo>
                  <a:lnTo>
                    <a:pt x="1028" y="1967"/>
                  </a:lnTo>
                  <a:lnTo>
                    <a:pt x="999" y="1952"/>
                  </a:lnTo>
                  <a:lnTo>
                    <a:pt x="977" y="1939"/>
                  </a:lnTo>
                  <a:lnTo>
                    <a:pt x="965" y="1930"/>
                  </a:lnTo>
                  <a:lnTo>
                    <a:pt x="949" y="1918"/>
                  </a:lnTo>
                  <a:lnTo>
                    <a:pt x="929" y="1905"/>
                  </a:lnTo>
                  <a:lnTo>
                    <a:pt x="904" y="1887"/>
                  </a:lnTo>
                  <a:lnTo>
                    <a:pt x="878" y="1868"/>
                  </a:lnTo>
                  <a:lnTo>
                    <a:pt x="848" y="1845"/>
                  </a:lnTo>
                  <a:lnTo>
                    <a:pt x="816" y="1820"/>
                  </a:lnTo>
                  <a:lnTo>
                    <a:pt x="781" y="1794"/>
                  </a:lnTo>
                  <a:lnTo>
                    <a:pt x="744" y="1765"/>
                  </a:lnTo>
                  <a:lnTo>
                    <a:pt x="705" y="1736"/>
                  </a:lnTo>
                  <a:lnTo>
                    <a:pt x="665" y="1704"/>
                  </a:lnTo>
                  <a:lnTo>
                    <a:pt x="622" y="1672"/>
                  </a:lnTo>
                  <a:lnTo>
                    <a:pt x="579" y="1639"/>
                  </a:lnTo>
                  <a:lnTo>
                    <a:pt x="536" y="1604"/>
                  </a:lnTo>
                  <a:lnTo>
                    <a:pt x="492" y="1569"/>
                  </a:lnTo>
                  <a:lnTo>
                    <a:pt x="448" y="1533"/>
                  </a:lnTo>
                  <a:lnTo>
                    <a:pt x="404" y="1497"/>
                  </a:lnTo>
                  <a:lnTo>
                    <a:pt x="360" y="1461"/>
                  </a:lnTo>
                  <a:lnTo>
                    <a:pt x="317" y="1425"/>
                  </a:lnTo>
                  <a:lnTo>
                    <a:pt x="296" y="1407"/>
                  </a:lnTo>
                  <a:lnTo>
                    <a:pt x="274" y="1386"/>
                  </a:lnTo>
                  <a:lnTo>
                    <a:pt x="248" y="1362"/>
                  </a:lnTo>
                  <a:lnTo>
                    <a:pt x="223" y="1336"/>
                  </a:lnTo>
                  <a:lnTo>
                    <a:pt x="196" y="1308"/>
                  </a:lnTo>
                  <a:lnTo>
                    <a:pt x="168" y="1280"/>
                  </a:lnTo>
                  <a:lnTo>
                    <a:pt x="141" y="1250"/>
                  </a:lnTo>
                  <a:lnTo>
                    <a:pt x="116" y="1226"/>
                  </a:lnTo>
                  <a:lnTo>
                    <a:pt x="94" y="1203"/>
                  </a:lnTo>
                  <a:lnTo>
                    <a:pt x="73" y="1182"/>
                  </a:lnTo>
                  <a:lnTo>
                    <a:pt x="55" y="1163"/>
                  </a:lnTo>
                  <a:lnTo>
                    <a:pt x="39" y="1147"/>
                  </a:lnTo>
                  <a:lnTo>
                    <a:pt x="25" y="1135"/>
                  </a:lnTo>
                  <a:lnTo>
                    <a:pt x="13" y="1120"/>
                  </a:lnTo>
                  <a:lnTo>
                    <a:pt x="4" y="1103"/>
                  </a:lnTo>
                  <a:lnTo>
                    <a:pt x="0" y="1085"/>
                  </a:lnTo>
                  <a:lnTo>
                    <a:pt x="1" y="1068"/>
                  </a:lnTo>
                  <a:lnTo>
                    <a:pt x="6" y="1050"/>
                  </a:lnTo>
                  <a:lnTo>
                    <a:pt x="17" y="1033"/>
                  </a:lnTo>
                  <a:lnTo>
                    <a:pt x="32" y="1020"/>
                  </a:lnTo>
                  <a:lnTo>
                    <a:pt x="49" y="1012"/>
                  </a:lnTo>
                  <a:lnTo>
                    <a:pt x="67" y="1007"/>
                  </a:lnTo>
                  <a:lnTo>
                    <a:pt x="86" y="1008"/>
                  </a:lnTo>
                  <a:lnTo>
                    <a:pt x="104" y="1014"/>
                  </a:lnTo>
                  <a:lnTo>
                    <a:pt x="119" y="1024"/>
                  </a:lnTo>
                  <a:lnTo>
                    <a:pt x="132" y="1035"/>
                  </a:lnTo>
                  <a:lnTo>
                    <a:pt x="146" y="1049"/>
                  </a:lnTo>
                  <a:lnTo>
                    <a:pt x="163" y="1065"/>
                  </a:lnTo>
                  <a:lnTo>
                    <a:pt x="182" y="1084"/>
                  </a:lnTo>
                  <a:lnTo>
                    <a:pt x="202" y="1104"/>
                  </a:lnTo>
                  <a:lnTo>
                    <a:pt x="223" y="1127"/>
                  </a:lnTo>
                  <a:lnTo>
                    <a:pt x="245" y="1150"/>
                  </a:lnTo>
                  <a:lnTo>
                    <a:pt x="271" y="1176"/>
                  </a:lnTo>
                  <a:lnTo>
                    <a:pt x="297" y="1204"/>
                  </a:lnTo>
                  <a:lnTo>
                    <a:pt x="322" y="1230"/>
                  </a:lnTo>
                  <a:lnTo>
                    <a:pt x="348" y="1255"/>
                  </a:lnTo>
                  <a:lnTo>
                    <a:pt x="371" y="1279"/>
                  </a:lnTo>
                  <a:lnTo>
                    <a:pt x="392" y="1298"/>
                  </a:lnTo>
                  <a:lnTo>
                    <a:pt x="410" y="1315"/>
                  </a:lnTo>
                  <a:lnTo>
                    <a:pt x="454" y="1350"/>
                  </a:lnTo>
                  <a:lnTo>
                    <a:pt x="499" y="1387"/>
                  </a:lnTo>
                  <a:lnTo>
                    <a:pt x="543" y="1423"/>
                  </a:lnTo>
                  <a:lnTo>
                    <a:pt x="587" y="1459"/>
                  </a:lnTo>
                  <a:lnTo>
                    <a:pt x="632" y="1494"/>
                  </a:lnTo>
                  <a:lnTo>
                    <a:pt x="675" y="1529"/>
                  </a:lnTo>
                  <a:lnTo>
                    <a:pt x="717" y="1562"/>
                  </a:lnTo>
                  <a:lnTo>
                    <a:pt x="759" y="1594"/>
                  </a:lnTo>
                  <a:lnTo>
                    <a:pt x="799" y="1625"/>
                  </a:lnTo>
                  <a:lnTo>
                    <a:pt x="837" y="1655"/>
                  </a:lnTo>
                  <a:lnTo>
                    <a:pt x="873" y="1682"/>
                  </a:lnTo>
                  <a:lnTo>
                    <a:pt x="906" y="1707"/>
                  </a:lnTo>
                  <a:lnTo>
                    <a:pt x="938" y="1731"/>
                  </a:lnTo>
                  <a:lnTo>
                    <a:pt x="967" y="1752"/>
                  </a:lnTo>
                  <a:lnTo>
                    <a:pt x="992" y="1771"/>
                  </a:lnTo>
                  <a:lnTo>
                    <a:pt x="1014" y="1787"/>
                  </a:lnTo>
                  <a:lnTo>
                    <a:pt x="1032" y="1800"/>
                  </a:lnTo>
                  <a:lnTo>
                    <a:pt x="1047" y="1811"/>
                  </a:lnTo>
                  <a:lnTo>
                    <a:pt x="1058" y="1817"/>
                  </a:lnTo>
                  <a:lnTo>
                    <a:pt x="1074" y="1828"/>
                  </a:lnTo>
                  <a:lnTo>
                    <a:pt x="1096" y="1838"/>
                  </a:lnTo>
                  <a:lnTo>
                    <a:pt x="1119" y="1849"/>
                  </a:lnTo>
                  <a:lnTo>
                    <a:pt x="1144" y="1858"/>
                  </a:lnTo>
                  <a:lnTo>
                    <a:pt x="1168" y="1867"/>
                  </a:lnTo>
                  <a:lnTo>
                    <a:pt x="1193" y="1873"/>
                  </a:lnTo>
                  <a:lnTo>
                    <a:pt x="1215" y="1876"/>
                  </a:lnTo>
                  <a:lnTo>
                    <a:pt x="1235" y="1878"/>
                  </a:lnTo>
                  <a:lnTo>
                    <a:pt x="1257" y="1877"/>
                  </a:lnTo>
                  <a:lnTo>
                    <a:pt x="1275" y="1875"/>
                  </a:lnTo>
                  <a:lnTo>
                    <a:pt x="1289" y="1872"/>
                  </a:lnTo>
                  <a:lnTo>
                    <a:pt x="1298" y="1869"/>
                  </a:lnTo>
                  <a:lnTo>
                    <a:pt x="1305" y="1865"/>
                  </a:lnTo>
                  <a:lnTo>
                    <a:pt x="1308" y="1860"/>
                  </a:lnTo>
                  <a:lnTo>
                    <a:pt x="1311" y="1856"/>
                  </a:lnTo>
                  <a:lnTo>
                    <a:pt x="1312" y="1853"/>
                  </a:lnTo>
                  <a:lnTo>
                    <a:pt x="1321" y="1837"/>
                  </a:lnTo>
                  <a:lnTo>
                    <a:pt x="1332" y="1825"/>
                  </a:lnTo>
                  <a:lnTo>
                    <a:pt x="1346" y="1814"/>
                  </a:lnTo>
                  <a:lnTo>
                    <a:pt x="1363" y="1808"/>
                  </a:lnTo>
                  <a:lnTo>
                    <a:pt x="1381" y="1806"/>
                  </a:lnTo>
                  <a:lnTo>
                    <a:pt x="1398" y="1808"/>
                  </a:lnTo>
                  <a:lnTo>
                    <a:pt x="1415" y="1814"/>
                  </a:lnTo>
                  <a:lnTo>
                    <a:pt x="1429" y="1825"/>
                  </a:lnTo>
                  <a:lnTo>
                    <a:pt x="1447" y="1837"/>
                  </a:lnTo>
                  <a:lnTo>
                    <a:pt x="1465" y="1842"/>
                  </a:lnTo>
                  <a:lnTo>
                    <a:pt x="1482" y="1845"/>
                  </a:lnTo>
                  <a:lnTo>
                    <a:pt x="1498" y="1841"/>
                  </a:lnTo>
                  <a:lnTo>
                    <a:pt x="1513" y="1837"/>
                  </a:lnTo>
                  <a:lnTo>
                    <a:pt x="1535" y="1827"/>
                  </a:lnTo>
                  <a:lnTo>
                    <a:pt x="1554" y="1811"/>
                  </a:lnTo>
                  <a:lnTo>
                    <a:pt x="1571" y="1793"/>
                  </a:lnTo>
                  <a:lnTo>
                    <a:pt x="1585" y="1773"/>
                  </a:lnTo>
                  <a:lnTo>
                    <a:pt x="1594" y="1750"/>
                  </a:lnTo>
                  <a:lnTo>
                    <a:pt x="1598" y="1726"/>
                  </a:lnTo>
                  <a:lnTo>
                    <a:pt x="1604" y="1706"/>
                  </a:lnTo>
                  <a:lnTo>
                    <a:pt x="1613" y="1689"/>
                  </a:lnTo>
                  <a:lnTo>
                    <a:pt x="1627" y="1675"/>
                  </a:lnTo>
                  <a:lnTo>
                    <a:pt x="1645" y="1665"/>
                  </a:lnTo>
                  <a:lnTo>
                    <a:pt x="1665" y="1661"/>
                  </a:lnTo>
                  <a:lnTo>
                    <a:pt x="1685" y="1662"/>
                  </a:lnTo>
                  <a:lnTo>
                    <a:pt x="1704" y="1668"/>
                  </a:lnTo>
                  <a:lnTo>
                    <a:pt x="1720" y="1680"/>
                  </a:lnTo>
                  <a:lnTo>
                    <a:pt x="1731" y="1687"/>
                  </a:lnTo>
                  <a:lnTo>
                    <a:pt x="1747" y="1691"/>
                  </a:lnTo>
                  <a:lnTo>
                    <a:pt x="1766" y="1694"/>
                  </a:lnTo>
                  <a:lnTo>
                    <a:pt x="1787" y="1693"/>
                  </a:lnTo>
                  <a:lnTo>
                    <a:pt x="1810" y="1687"/>
                  </a:lnTo>
                  <a:lnTo>
                    <a:pt x="1833" y="1678"/>
                  </a:lnTo>
                  <a:lnTo>
                    <a:pt x="1842" y="1672"/>
                  </a:lnTo>
                  <a:lnTo>
                    <a:pt x="1853" y="1665"/>
                  </a:lnTo>
                  <a:lnTo>
                    <a:pt x="1865" y="1656"/>
                  </a:lnTo>
                  <a:lnTo>
                    <a:pt x="1875" y="1644"/>
                  </a:lnTo>
                  <a:lnTo>
                    <a:pt x="1884" y="1630"/>
                  </a:lnTo>
                  <a:lnTo>
                    <a:pt x="1889" y="1614"/>
                  </a:lnTo>
                  <a:lnTo>
                    <a:pt x="1889" y="1595"/>
                  </a:lnTo>
                  <a:lnTo>
                    <a:pt x="1889" y="1579"/>
                  </a:lnTo>
                  <a:lnTo>
                    <a:pt x="1893" y="1563"/>
                  </a:lnTo>
                  <a:lnTo>
                    <a:pt x="1901" y="1548"/>
                  </a:lnTo>
                  <a:lnTo>
                    <a:pt x="1911" y="1535"/>
                  </a:lnTo>
                  <a:lnTo>
                    <a:pt x="1924" y="1526"/>
                  </a:lnTo>
                  <a:lnTo>
                    <a:pt x="1943" y="1517"/>
                  </a:lnTo>
                  <a:lnTo>
                    <a:pt x="1964" y="1515"/>
                  </a:lnTo>
                  <a:lnTo>
                    <a:pt x="1984" y="1518"/>
                  </a:lnTo>
                  <a:lnTo>
                    <a:pt x="2003" y="1528"/>
                  </a:lnTo>
                  <a:lnTo>
                    <a:pt x="2015" y="1534"/>
                  </a:lnTo>
                  <a:lnTo>
                    <a:pt x="2028" y="1535"/>
                  </a:lnTo>
                  <a:lnTo>
                    <a:pt x="2044" y="1534"/>
                  </a:lnTo>
                  <a:lnTo>
                    <a:pt x="2061" y="1529"/>
                  </a:lnTo>
                  <a:lnTo>
                    <a:pt x="2077" y="1522"/>
                  </a:lnTo>
                  <a:lnTo>
                    <a:pt x="2092" y="1511"/>
                  </a:lnTo>
                  <a:lnTo>
                    <a:pt x="2100" y="1504"/>
                  </a:lnTo>
                  <a:lnTo>
                    <a:pt x="2108" y="1494"/>
                  </a:lnTo>
                  <a:lnTo>
                    <a:pt x="2115" y="1484"/>
                  </a:lnTo>
                  <a:lnTo>
                    <a:pt x="2120" y="1471"/>
                  </a:lnTo>
                  <a:lnTo>
                    <a:pt x="2123" y="1456"/>
                  </a:lnTo>
                  <a:lnTo>
                    <a:pt x="2124" y="1440"/>
                  </a:lnTo>
                  <a:lnTo>
                    <a:pt x="2121" y="1421"/>
                  </a:lnTo>
                  <a:lnTo>
                    <a:pt x="2114" y="1401"/>
                  </a:lnTo>
                  <a:lnTo>
                    <a:pt x="2099" y="1376"/>
                  </a:lnTo>
                  <a:lnTo>
                    <a:pt x="2079" y="1348"/>
                  </a:lnTo>
                  <a:lnTo>
                    <a:pt x="2055" y="1319"/>
                  </a:lnTo>
                  <a:lnTo>
                    <a:pt x="2026" y="1287"/>
                  </a:lnTo>
                  <a:lnTo>
                    <a:pt x="1993" y="1253"/>
                  </a:lnTo>
                  <a:lnTo>
                    <a:pt x="1958" y="1219"/>
                  </a:lnTo>
                  <a:lnTo>
                    <a:pt x="1918" y="1183"/>
                  </a:lnTo>
                  <a:lnTo>
                    <a:pt x="1877" y="1147"/>
                  </a:lnTo>
                  <a:lnTo>
                    <a:pt x="1833" y="1109"/>
                  </a:lnTo>
                  <a:lnTo>
                    <a:pt x="1789" y="1071"/>
                  </a:lnTo>
                  <a:lnTo>
                    <a:pt x="1742" y="1033"/>
                  </a:lnTo>
                  <a:lnTo>
                    <a:pt x="1697" y="995"/>
                  </a:lnTo>
                  <a:lnTo>
                    <a:pt x="1649" y="958"/>
                  </a:lnTo>
                  <a:lnTo>
                    <a:pt x="1604" y="920"/>
                  </a:lnTo>
                  <a:lnTo>
                    <a:pt x="1546" y="872"/>
                  </a:lnTo>
                  <a:lnTo>
                    <a:pt x="1489" y="827"/>
                  </a:lnTo>
                  <a:lnTo>
                    <a:pt x="1434" y="781"/>
                  </a:lnTo>
                  <a:lnTo>
                    <a:pt x="1382" y="738"/>
                  </a:lnTo>
                  <a:lnTo>
                    <a:pt x="1334" y="696"/>
                  </a:lnTo>
                  <a:lnTo>
                    <a:pt x="1290" y="656"/>
                  </a:lnTo>
                  <a:lnTo>
                    <a:pt x="1271" y="664"/>
                  </a:lnTo>
                  <a:lnTo>
                    <a:pt x="1254" y="672"/>
                  </a:lnTo>
                  <a:lnTo>
                    <a:pt x="1239" y="678"/>
                  </a:lnTo>
                  <a:lnTo>
                    <a:pt x="1218" y="687"/>
                  </a:lnTo>
                  <a:lnTo>
                    <a:pt x="1198" y="695"/>
                  </a:lnTo>
                  <a:lnTo>
                    <a:pt x="1178" y="702"/>
                  </a:lnTo>
                  <a:lnTo>
                    <a:pt x="1156" y="708"/>
                  </a:lnTo>
                  <a:lnTo>
                    <a:pt x="1130" y="712"/>
                  </a:lnTo>
                  <a:lnTo>
                    <a:pt x="1096" y="754"/>
                  </a:lnTo>
                  <a:lnTo>
                    <a:pt x="1059" y="790"/>
                  </a:lnTo>
                  <a:lnTo>
                    <a:pt x="1020" y="819"/>
                  </a:lnTo>
                  <a:lnTo>
                    <a:pt x="979" y="844"/>
                  </a:lnTo>
                  <a:lnTo>
                    <a:pt x="937" y="862"/>
                  </a:lnTo>
                  <a:lnTo>
                    <a:pt x="893" y="873"/>
                  </a:lnTo>
                  <a:lnTo>
                    <a:pt x="847" y="879"/>
                  </a:lnTo>
                  <a:lnTo>
                    <a:pt x="801" y="879"/>
                  </a:lnTo>
                  <a:lnTo>
                    <a:pt x="752" y="871"/>
                  </a:lnTo>
                  <a:lnTo>
                    <a:pt x="704" y="858"/>
                  </a:lnTo>
                  <a:lnTo>
                    <a:pt x="673" y="846"/>
                  </a:lnTo>
                  <a:lnTo>
                    <a:pt x="646" y="829"/>
                  </a:lnTo>
                  <a:lnTo>
                    <a:pt x="622" y="808"/>
                  </a:lnTo>
                  <a:lnTo>
                    <a:pt x="603" y="785"/>
                  </a:lnTo>
                  <a:lnTo>
                    <a:pt x="589" y="757"/>
                  </a:lnTo>
                  <a:lnTo>
                    <a:pt x="579" y="728"/>
                  </a:lnTo>
                  <a:lnTo>
                    <a:pt x="574" y="693"/>
                  </a:lnTo>
                  <a:lnTo>
                    <a:pt x="574" y="656"/>
                  </a:lnTo>
                  <a:lnTo>
                    <a:pt x="579" y="619"/>
                  </a:lnTo>
                  <a:lnTo>
                    <a:pt x="589" y="581"/>
                  </a:lnTo>
                  <a:lnTo>
                    <a:pt x="602" y="543"/>
                  </a:lnTo>
                  <a:lnTo>
                    <a:pt x="619" y="505"/>
                  </a:lnTo>
                  <a:lnTo>
                    <a:pt x="638" y="467"/>
                  </a:lnTo>
                  <a:lnTo>
                    <a:pt x="659" y="431"/>
                  </a:lnTo>
                  <a:lnTo>
                    <a:pt x="683" y="396"/>
                  </a:lnTo>
                  <a:lnTo>
                    <a:pt x="707" y="363"/>
                  </a:lnTo>
                  <a:lnTo>
                    <a:pt x="731" y="333"/>
                  </a:lnTo>
                  <a:lnTo>
                    <a:pt x="754" y="304"/>
                  </a:lnTo>
                  <a:lnTo>
                    <a:pt x="779" y="280"/>
                  </a:lnTo>
                  <a:lnTo>
                    <a:pt x="824" y="236"/>
                  </a:lnTo>
                  <a:lnTo>
                    <a:pt x="867" y="194"/>
                  </a:lnTo>
                  <a:lnTo>
                    <a:pt x="911" y="157"/>
                  </a:lnTo>
                  <a:lnTo>
                    <a:pt x="953" y="124"/>
                  </a:lnTo>
                  <a:lnTo>
                    <a:pt x="994" y="94"/>
                  </a:lnTo>
                  <a:lnTo>
                    <a:pt x="1035" y="68"/>
                  </a:lnTo>
                  <a:lnTo>
                    <a:pt x="1077" y="47"/>
                  </a:lnTo>
                  <a:lnTo>
                    <a:pt x="1119" y="29"/>
                  </a:lnTo>
                  <a:lnTo>
                    <a:pt x="1161" y="15"/>
                  </a:lnTo>
                  <a:lnTo>
                    <a:pt x="1204" y="5"/>
                  </a:lnTo>
                  <a:lnTo>
                    <a:pt x="1249" y="1"/>
                  </a:lnTo>
                  <a:lnTo>
                    <a:pt x="129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5" name="Freeform 30">
              <a:extLst>
                <a:ext uri="{FF2B5EF4-FFF2-40B4-BE49-F238E27FC236}">
                  <a16:creationId xmlns:a16="http://schemas.microsoft.com/office/drawing/2014/main" id="{5BB2099E-5054-42FF-958D-059DEB0455B7}"/>
                </a:ext>
              </a:extLst>
            </p:cNvPr>
            <p:cNvSpPr>
              <a:spLocks/>
            </p:cNvSpPr>
            <p:nvPr/>
          </p:nvSpPr>
          <p:spPr bwMode="auto">
            <a:xfrm>
              <a:off x="2176463" y="3246438"/>
              <a:ext cx="180975" cy="33338"/>
            </a:xfrm>
            <a:custGeom>
              <a:avLst/>
              <a:gdLst>
                <a:gd name="T0" fmla="*/ 72 w 798"/>
                <a:gd name="T1" fmla="*/ 0 h 145"/>
                <a:gd name="T2" fmla="*/ 726 w 798"/>
                <a:gd name="T3" fmla="*/ 0 h 145"/>
                <a:gd name="T4" fmla="*/ 745 w 798"/>
                <a:gd name="T5" fmla="*/ 2 h 145"/>
                <a:gd name="T6" fmla="*/ 762 w 798"/>
                <a:gd name="T7" fmla="*/ 10 h 145"/>
                <a:gd name="T8" fmla="*/ 777 w 798"/>
                <a:gd name="T9" fmla="*/ 21 h 145"/>
                <a:gd name="T10" fmla="*/ 788 w 798"/>
                <a:gd name="T11" fmla="*/ 36 h 145"/>
                <a:gd name="T12" fmla="*/ 795 w 798"/>
                <a:gd name="T13" fmla="*/ 53 h 145"/>
                <a:gd name="T14" fmla="*/ 798 w 798"/>
                <a:gd name="T15" fmla="*/ 73 h 145"/>
                <a:gd name="T16" fmla="*/ 795 w 798"/>
                <a:gd name="T17" fmla="*/ 92 h 145"/>
                <a:gd name="T18" fmla="*/ 788 w 798"/>
                <a:gd name="T19" fmla="*/ 109 h 145"/>
                <a:gd name="T20" fmla="*/ 777 w 798"/>
                <a:gd name="T21" fmla="*/ 124 h 145"/>
                <a:gd name="T22" fmla="*/ 762 w 798"/>
                <a:gd name="T23" fmla="*/ 135 h 145"/>
                <a:gd name="T24" fmla="*/ 745 w 798"/>
                <a:gd name="T25" fmla="*/ 143 h 145"/>
                <a:gd name="T26" fmla="*/ 726 w 798"/>
                <a:gd name="T27" fmla="*/ 145 h 145"/>
                <a:gd name="T28" fmla="*/ 72 w 798"/>
                <a:gd name="T29" fmla="*/ 145 h 145"/>
                <a:gd name="T30" fmla="*/ 53 w 798"/>
                <a:gd name="T31" fmla="*/ 143 h 145"/>
                <a:gd name="T32" fmla="*/ 36 w 798"/>
                <a:gd name="T33" fmla="*/ 135 h 145"/>
                <a:gd name="T34" fmla="*/ 21 w 798"/>
                <a:gd name="T35" fmla="*/ 124 h 145"/>
                <a:gd name="T36" fmla="*/ 9 w 798"/>
                <a:gd name="T37" fmla="*/ 109 h 145"/>
                <a:gd name="T38" fmla="*/ 2 w 798"/>
                <a:gd name="T39" fmla="*/ 92 h 145"/>
                <a:gd name="T40" fmla="*/ 0 w 798"/>
                <a:gd name="T41" fmla="*/ 73 h 145"/>
                <a:gd name="T42" fmla="*/ 2 w 798"/>
                <a:gd name="T43" fmla="*/ 53 h 145"/>
                <a:gd name="T44" fmla="*/ 9 w 798"/>
                <a:gd name="T45" fmla="*/ 36 h 145"/>
                <a:gd name="T46" fmla="*/ 21 w 798"/>
                <a:gd name="T47" fmla="*/ 21 h 145"/>
                <a:gd name="T48" fmla="*/ 36 w 798"/>
                <a:gd name="T49" fmla="*/ 10 h 145"/>
                <a:gd name="T50" fmla="*/ 53 w 798"/>
                <a:gd name="T51" fmla="*/ 2 h 145"/>
                <a:gd name="T52" fmla="*/ 72 w 798"/>
                <a:gd name="T53"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98" h="145">
                  <a:moveTo>
                    <a:pt x="72" y="0"/>
                  </a:moveTo>
                  <a:lnTo>
                    <a:pt x="726" y="0"/>
                  </a:lnTo>
                  <a:lnTo>
                    <a:pt x="745" y="2"/>
                  </a:lnTo>
                  <a:lnTo>
                    <a:pt x="762" y="10"/>
                  </a:lnTo>
                  <a:lnTo>
                    <a:pt x="777" y="21"/>
                  </a:lnTo>
                  <a:lnTo>
                    <a:pt x="788" y="36"/>
                  </a:lnTo>
                  <a:lnTo>
                    <a:pt x="795" y="53"/>
                  </a:lnTo>
                  <a:lnTo>
                    <a:pt x="798" y="73"/>
                  </a:lnTo>
                  <a:lnTo>
                    <a:pt x="795" y="92"/>
                  </a:lnTo>
                  <a:lnTo>
                    <a:pt x="788" y="109"/>
                  </a:lnTo>
                  <a:lnTo>
                    <a:pt x="777" y="124"/>
                  </a:lnTo>
                  <a:lnTo>
                    <a:pt x="762" y="135"/>
                  </a:lnTo>
                  <a:lnTo>
                    <a:pt x="745" y="143"/>
                  </a:lnTo>
                  <a:lnTo>
                    <a:pt x="726" y="145"/>
                  </a:lnTo>
                  <a:lnTo>
                    <a:pt x="72" y="145"/>
                  </a:lnTo>
                  <a:lnTo>
                    <a:pt x="53" y="143"/>
                  </a:lnTo>
                  <a:lnTo>
                    <a:pt x="36" y="135"/>
                  </a:lnTo>
                  <a:lnTo>
                    <a:pt x="21" y="124"/>
                  </a:lnTo>
                  <a:lnTo>
                    <a:pt x="9" y="109"/>
                  </a:lnTo>
                  <a:lnTo>
                    <a:pt x="2" y="92"/>
                  </a:lnTo>
                  <a:lnTo>
                    <a:pt x="0" y="73"/>
                  </a:lnTo>
                  <a:lnTo>
                    <a:pt x="2" y="53"/>
                  </a:lnTo>
                  <a:lnTo>
                    <a:pt x="9" y="36"/>
                  </a:lnTo>
                  <a:lnTo>
                    <a:pt x="21" y="21"/>
                  </a:lnTo>
                  <a:lnTo>
                    <a:pt x="36" y="10"/>
                  </a:lnTo>
                  <a:lnTo>
                    <a:pt x="53" y="2"/>
                  </a:lnTo>
                  <a:lnTo>
                    <a:pt x="7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6" name="Freeform 31">
              <a:extLst>
                <a:ext uri="{FF2B5EF4-FFF2-40B4-BE49-F238E27FC236}">
                  <a16:creationId xmlns:a16="http://schemas.microsoft.com/office/drawing/2014/main" id="{5377B5C4-CB2D-4F61-879A-CACB249A1807}"/>
                </a:ext>
              </a:extLst>
            </p:cNvPr>
            <p:cNvSpPr>
              <a:spLocks/>
            </p:cNvSpPr>
            <p:nvPr/>
          </p:nvSpPr>
          <p:spPr bwMode="auto">
            <a:xfrm>
              <a:off x="2605088" y="3478213"/>
              <a:ext cx="80963" cy="65088"/>
            </a:xfrm>
            <a:custGeom>
              <a:avLst/>
              <a:gdLst>
                <a:gd name="T0" fmla="*/ 281 w 358"/>
                <a:gd name="T1" fmla="*/ 0 h 288"/>
                <a:gd name="T2" fmla="*/ 299 w 358"/>
                <a:gd name="T3" fmla="*/ 1 h 288"/>
                <a:gd name="T4" fmla="*/ 317 w 358"/>
                <a:gd name="T5" fmla="*/ 7 h 288"/>
                <a:gd name="T6" fmla="*/ 333 w 358"/>
                <a:gd name="T7" fmla="*/ 18 h 288"/>
                <a:gd name="T8" fmla="*/ 345 w 358"/>
                <a:gd name="T9" fmla="*/ 33 h 288"/>
                <a:gd name="T10" fmla="*/ 354 w 358"/>
                <a:gd name="T11" fmla="*/ 50 h 288"/>
                <a:gd name="T12" fmla="*/ 358 w 358"/>
                <a:gd name="T13" fmla="*/ 69 h 288"/>
                <a:gd name="T14" fmla="*/ 356 w 358"/>
                <a:gd name="T15" fmla="*/ 87 h 288"/>
                <a:gd name="T16" fmla="*/ 350 w 358"/>
                <a:gd name="T17" fmla="*/ 105 h 288"/>
                <a:gd name="T18" fmla="*/ 340 w 358"/>
                <a:gd name="T19" fmla="*/ 120 h 288"/>
                <a:gd name="T20" fmla="*/ 325 w 358"/>
                <a:gd name="T21" fmla="*/ 133 h 288"/>
                <a:gd name="T22" fmla="*/ 113 w 358"/>
                <a:gd name="T23" fmla="*/ 276 h 288"/>
                <a:gd name="T24" fmla="*/ 100 w 358"/>
                <a:gd name="T25" fmla="*/ 283 h 288"/>
                <a:gd name="T26" fmla="*/ 86 w 358"/>
                <a:gd name="T27" fmla="*/ 287 h 288"/>
                <a:gd name="T28" fmla="*/ 73 w 358"/>
                <a:gd name="T29" fmla="*/ 288 h 288"/>
                <a:gd name="T30" fmla="*/ 56 w 358"/>
                <a:gd name="T31" fmla="*/ 286 h 288"/>
                <a:gd name="T32" fmla="*/ 39 w 358"/>
                <a:gd name="T33" fmla="*/ 280 h 288"/>
                <a:gd name="T34" fmla="*/ 24 w 358"/>
                <a:gd name="T35" fmla="*/ 269 h 288"/>
                <a:gd name="T36" fmla="*/ 12 w 358"/>
                <a:gd name="T37" fmla="*/ 255 h 288"/>
                <a:gd name="T38" fmla="*/ 4 w 358"/>
                <a:gd name="T39" fmla="*/ 239 h 288"/>
                <a:gd name="T40" fmla="*/ 0 w 358"/>
                <a:gd name="T41" fmla="*/ 220 h 288"/>
                <a:gd name="T42" fmla="*/ 2 w 358"/>
                <a:gd name="T43" fmla="*/ 202 h 288"/>
                <a:gd name="T44" fmla="*/ 7 w 358"/>
                <a:gd name="T45" fmla="*/ 184 h 288"/>
                <a:gd name="T46" fmla="*/ 18 w 358"/>
                <a:gd name="T47" fmla="*/ 168 h 288"/>
                <a:gd name="T48" fmla="*/ 33 w 358"/>
                <a:gd name="T49" fmla="*/ 155 h 288"/>
                <a:gd name="T50" fmla="*/ 245 w 358"/>
                <a:gd name="T51" fmla="*/ 13 h 288"/>
                <a:gd name="T52" fmla="*/ 262 w 358"/>
                <a:gd name="T53" fmla="*/ 4 h 288"/>
                <a:gd name="T54" fmla="*/ 281 w 358"/>
                <a:gd name="T5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8" h="288">
                  <a:moveTo>
                    <a:pt x="281" y="0"/>
                  </a:moveTo>
                  <a:lnTo>
                    <a:pt x="299" y="1"/>
                  </a:lnTo>
                  <a:lnTo>
                    <a:pt x="317" y="7"/>
                  </a:lnTo>
                  <a:lnTo>
                    <a:pt x="333" y="18"/>
                  </a:lnTo>
                  <a:lnTo>
                    <a:pt x="345" y="33"/>
                  </a:lnTo>
                  <a:lnTo>
                    <a:pt x="354" y="50"/>
                  </a:lnTo>
                  <a:lnTo>
                    <a:pt x="358" y="69"/>
                  </a:lnTo>
                  <a:lnTo>
                    <a:pt x="356" y="87"/>
                  </a:lnTo>
                  <a:lnTo>
                    <a:pt x="350" y="105"/>
                  </a:lnTo>
                  <a:lnTo>
                    <a:pt x="340" y="120"/>
                  </a:lnTo>
                  <a:lnTo>
                    <a:pt x="325" y="133"/>
                  </a:lnTo>
                  <a:lnTo>
                    <a:pt x="113" y="276"/>
                  </a:lnTo>
                  <a:lnTo>
                    <a:pt x="100" y="283"/>
                  </a:lnTo>
                  <a:lnTo>
                    <a:pt x="86" y="287"/>
                  </a:lnTo>
                  <a:lnTo>
                    <a:pt x="73" y="288"/>
                  </a:lnTo>
                  <a:lnTo>
                    <a:pt x="56" y="286"/>
                  </a:lnTo>
                  <a:lnTo>
                    <a:pt x="39" y="280"/>
                  </a:lnTo>
                  <a:lnTo>
                    <a:pt x="24" y="269"/>
                  </a:lnTo>
                  <a:lnTo>
                    <a:pt x="12" y="255"/>
                  </a:lnTo>
                  <a:lnTo>
                    <a:pt x="4" y="239"/>
                  </a:lnTo>
                  <a:lnTo>
                    <a:pt x="0" y="220"/>
                  </a:lnTo>
                  <a:lnTo>
                    <a:pt x="2" y="202"/>
                  </a:lnTo>
                  <a:lnTo>
                    <a:pt x="7" y="184"/>
                  </a:lnTo>
                  <a:lnTo>
                    <a:pt x="18" y="168"/>
                  </a:lnTo>
                  <a:lnTo>
                    <a:pt x="33" y="155"/>
                  </a:lnTo>
                  <a:lnTo>
                    <a:pt x="245" y="13"/>
                  </a:lnTo>
                  <a:lnTo>
                    <a:pt x="262" y="4"/>
                  </a:lnTo>
                  <a:lnTo>
                    <a:pt x="28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7" name="Freeform 32">
              <a:extLst>
                <a:ext uri="{FF2B5EF4-FFF2-40B4-BE49-F238E27FC236}">
                  <a16:creationId xmlns:a16="http://schemas.microsoft.com/office/drawing/2014/main" id="{BE732263-0934-441D-970F-3D7265087295}"/>
                </a:ext>
              </a:extLst>
            </p:cNvPr>
            <p:cNvSpPr>
              <a:spLocks/>
            </p:cNvSpPr>
            <p:nvPr/>
          </p:nvSpPr>
          <p:spPr bwMode="auto">
            <a:xfrm>
              <a:off x="2455863" y="3460750"/>
              <a:ext cx="131763" cy="131763"/>
            </a:xfrm>
            <a:custGeom>
              <a:avLst/>
              <a:gdLst>
                <a:gd name="T0" fmla="*/ 93 w 581"/>
                <a:gd name="T1" fmla="*/ 3 h 582"/>
                <a:gd name="T2" fmla="*/ 125 w 581"/>
                <a:gd name="T3" fmla="*/ 23 h 582"/>
                <a:gd name="T4" fmla="*/ 179 w 581"/>
                <a:gd name="T5" fmla="*/ 79 h 582"/>
                <a:gd name="T6" fmla="*/ 237 w 581"/>
                <a:gd name="T7" fmla="*/ 140 h 582"/>
                <a:gd name="T8" fmla="*/ 299 w 581"/>
                <a:gd name="T9" fmla="*/ 202 h 582"/>
                <a:gd name="T10" fmla="*/ 359 w 581"/>
                <a:gd name="T11" fmla="*/ 263 h 582"/>
                <a:gd name="T12" fmla="*/ 416 w 581"/>
                <a:gd name="T13" fmla="*/ 321 h 582"/>
                <a:gd name="T14" fmla="*/ 468 w 581"/>
                <a:gd name="T15" fmla="*/ 372 h 582"/>
                <a:gd name="T16" fmla="*/ 511 w 581"/>
                <a:gd name="T17" fmla="*/ 413 h 582"/>
                <a:gd name="T18" fmla="*/ 543 w 581"/>
                <a:gd name="T19" fmla="*/ 443 h 582"/>
                <a:gd name="T20" fmla="*/ 567 w 581"/>
                <a:gd name="T21" fmla="*/ 466 h 582"/>
                <a:gd name="T22" fmla="*/ 581 w 581"/>
                <a:gd name="T23" fmla="*/ 501 h 582"/>
                <a:gd name="T24" fmla="*/ 575 w 581"/>
                <a:gd name="T25" fmla="*/ 536 h 582"/>
                <a:gd name="T26" fmla="*/ 553 w 581"/>
                <a:gd name="T27" fmla="*/ 566 h 582"/>
                <a:gd name="T28" fmla="*/ 525 w 581"/>
                <a:gd name="T29" fmla="*/ 580 h 582"/>
                <a:gd name="T30" fmla="*/ 493 w 581"/>
                <a:gd name="T31" fmla="*/ 580 h 582"/>
                <a:gd name="T32" fmla="*/ 463 w 581"/>
                <a:gd name="T33" fmla="*/ 566 h 582"/>
                <a:gd name="T34" fmla="*/ 435 w 581"/>
                <a:gd name="T35" fmla="*/ 542 h 582"/>
                <a:gd name="T36" fmla="*/ 396 w 581"/>
                <a:gd name="T37" fmla="*/ 505 h 582"/>
                <a:gd name="T38" fmla="*/ 348 w 581"/>
                <a:gd name="T39" fmla="*/ 458 h 582"/>
                <a:gd name="T40" fmla="*/ 296 w 581"/>
                <a:gd name="T41" fmla="*/ 407 h 582"/>
                <a:gd name="T42" fmla="*/ 240 w 581"/>
                <a:gd name="T43" fmla="*/ 351 h 582"/>
                <a:gd name="T44" fmla="*/ 187 w 581"/>
                <a:gd name="T45" fmla="*/ 295 h 582"/>
                <a:gd name="T46" fmla="*/ 135 w 581"/>
                <a:gd name="T47" fmla="*/ 242 h 582"/>
                <a:gd name="T48" fmla="*/ 89 w 581"/>
                <a:gd name="T49" fmla="*/ 195 h 582"/>
                <a:gd name="T50" fmla="*/ 52 w 581"/>
                <a:gd name="T51" fmla="*/ 157 h 582"/>
                <a:gd name="T52" fmla="*/ 27 w 581"/>
                <a:gd name="T53" fmla="*/ 131 h 582"/>
                <a:gd name="T54" fmla="*/ 9 w 581"/>
                <a:gd name="T55" fmla="*/ 108 h 582"/>
                <a:gd name="T56" fmla="*/ 0 w 581"/>
                <a:gd name="T57" fmla="*/ 72 h 582"/>
                <a:gd name="T58" fmla="*/ 10 w 581"/>
                <a:gd name="T59" fmla="*/ 36 h 582"/>
                <a:gd name="T60" fmla="*/ 38 w 581"/>
                <a:gd name="T61" fmla="*/ 10 h 582"/>
                <a:gd name="T62" fmla="*/ 75 w 581"/>
                <a:gd name="T63"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1" h="582">
                  <a:moveTo>
                    <a:pt x="75" y="0"/>
                  </a:moveTo>
                  <a:lnTo>
                    <a:pt x="93" y="3"/>
                  </a:lnTo>
                  <a:lnTo>
                    <a:pt x="109" y="11"/>
                  </a:lnTo>
                  <a:lnTo>
                    <a:pt x="125" y="23"/>
                  </a:lnTo>
                  <a:lnTo>
                    <a:pt x="152" y="51"/>
                  </a:lnTo>
                  <a:lnTo>
                    <a:pt x="179" y="79"/>
                  </a:lnTo>
                  <a:lnTo>
                    <a:pt x="208" y="109"/>
                  </a:lnTo>
                  <a:lnTo>
                    <a:pt x="237" y="140"/>
                  </a:lnTo>
                  <a:lnTo>
                    <a:pt x="268" y="171"/>
                  </a:lnTo>
                  <a:lnTo>
                    <a:pt x="299" y="202"/>
                  </a:lnTo>
                  <a:lnTo>
                    <a:pt x="329" y="233"/>
                  </a:lnTo>
                  <a:lnTo>
                    <a:pt x="359" y="263"/>
                  </a:lnTo>
                  <a:lnTo>
                    <a:pt x="388" y="293"/>
                  </a:lnTo>
                  <a:lnTo>
                    <a:pt x="416" y="321"/>
                  </a:lnTo>
                  <a:lnTo>
                    <a:pt x="442" y="347"/>
                  </a:lnTo>
                  <a:lnTo>
                    <a:pt x="468" y="372"/>
                  </a:lnTo>
                  <a:lnTo>
                    <a:pt x="490" y="394"/>
                  </a:lnTo>
                  <a:lnTo>
                    <a:pt x="511" y="413"/>
                  </a:lnTo>
                  <a:lnTo>
                    <a:pt x="528" y="430"/>
                  </a:lnTo>
                  <a:lnTo>
                    <a:pt x="543" y="443"/>
                  </a:lnTo>
                  <a:lnTo>
                    <a:pt x="553" y="452"/>
                  </a:lnTo>
                  <a:lnTo>
                    <a:pt x="567" y="466"/>
                  </a:lnTo>
                  <a:lnTo>
                    <a:pt x="576" y="483"/>
                  </a:lnTo>
                  <a:lnTo>
                    <a:pt x="581" y="501"/>
                  </a:lnTo>
                  <a:lnTo>
                    <a:pt x="581" y="519"/>
                  </a:lnTo>
                  <a:lnTo>
                    <a:pt x="575" y="536"/>
                  </a:lnTo>
                  <a:lnTo>
                    <a:pt x="566" y="553"/>
                  </a:lnTo>
                  <a:lnTo>
                    <a:pt x="553" y="566"/>
                  </a:lnTo>
                  <a:lnTo>
                    <a:pt x="539" y="574"/>
                  </a:lnTo>
                  <a:lnTo>
                    <a:pt x="525" y="580"/>
                  </a:lnTo>
                  <a:lnTo>
                    <a:pt x="509" y="582"/>
                  </a:lnTo>
                  <a:lnTo>
                    <a:pt x="493" y="580"/>
                  </a:lnTo>
                  <a:lnTo>
                    <a:pt x="477" y="574"/>
                  </a:lnTo>
                  <a:lnTo>
                    <a:pt x="463" y="566"/>
                  </a:lnTo>
                  <a:lnTo>
                    <a:pt x="451" y="555"/>
                  </a:lnTo>
                  <a:lnTo>
                    <a:pt x="435" y="542"/>
                  </a:lnTo>
                  <a:lnTo>
                    <a:pt x="417" y="525"/>
                  </a:lnTo>
                  <a:lnTo>
                    <a:pt x="396" y="505"/>
                  </a:lnTo>
                  <a:lnTo>
                    <a:pt x="374" y="483"/>
                  </a:lnTo>
                  <a:lnTo>
                    <a:pt x="348" y="458"/>
                  </a:lnTo>
                  <a:lnTo>
                    <a:pt x="323" y="433"/>
                  </a:lnTo>
                  <a:lnTo>
                    <a:pt x="296" y="407"/>
                  </a:lnTo>
                  <a:lnTo>
                    <a:pt x="269" y="378"/>
                  </a:lnTo>
                  <a:lnTo>
                    <a:pt x="240" y="351"/>
                  </a:lnTo>
                  <a:lnTo>
                    <a:pt x="213" y="322"/>
                  </a:lnTo>
                  <a:lnTo>
                    <a:pt x="187" y="295"/>
                  </a:lnTo>
                  <a:lnTo>
                    <a:pt x="160" y="268"/>
                  </a:lnTo>
                  <a:lnTo>
                    <a:pt x="135" y="242"/>
                  </a:lnTo>
                  <a:lnTo>
                    <a:pt x="111" y="218"/>
                  </a:lnTo>
                  <a:lnTo>
                    <a:pt x="89" y="195"/>
                  </a:lnTo>
                  <a:lnTo>
                    <a:pt x="69" y="174"/>
                  </a:lnTo>
                  <a:lnTo>
                    <a:pt x="52" y="157"/>
                  </a:lnTo>
                  <a:lnTo>
                    <a:pt x="39" y="143"/>
                  </a:lnTo>
                  <a:lnTo>
                    <a:pt x="27" y="131"/>
                  </a:lnTo>
                  <a:lnTo>
                    <a:pt x="21" y="124"/>
                  </a:lnTo>
                  <a:lnTo>
                    <a:pt x="9" y="108"/>
                  </a:lnTo>
                  <a:lnTo>
                    <a:pt x="2" y="90"/>
                  </a:lnTo>
                  <a:lnTo>
                    <a:pt x="0" y="72"/>
                  </a:lnTo>
                  <a:lnTo>
                    <a:pt x="3" y="53"/>
                  </a:lnTo>
                  <a:lnTo>
                    <a:pt x="10" y="36"/>
                  </a:lnTo>
                  <a:lnTo>
                    <a:pt x="23" y="21"/>
                  </a:lnTo>
                  <a:lnTo>
                    <a:pt x="38" y="10"/>
                  </a:lnTo>
                  <a:lnTo>
                    <a:pt x="56" y="2"/>
                  </a:lnTo>
                  <a:lnTo>
                    <a:pt x="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8" name="Freeform 33">
              <a:extLst>
                <a:ext uri="{FF2B5EF4-FFF2-40B4-BE49-F238E27FC236}">
                  <a16:creationId xmlns:a16="http://schemas.microsoft.com/office/drawing/2014/main" id="{DD7E2C46-256E-4E0B-9F94-6692BA9BFAD0}"/>
                </a:ext>
              </a:extLst>
            </p:cNvPr>
            <p:cNvSpPr>
              <a:spLocks/>
            </p:cNvSpPr>
            <p:nvPr/>
          </p:nvSpPr>
          <p:spPr bwMode="auto">
            <a:xfrm>
              <a:off x="2406651" y="3509963"/>
              <a:ext cx="115888" cy="115888"/>
            </a:xfrm>
            <a:custGeom>
              <a:avLst/>
              <a:gdLst>
                <a:gd name="T0" fmla="*/ 76 w 508"/>
                <a:gd name="T1" fmla="*/ 0 h 508"/>
                <a:gd name="T2" fmla="*/ 94 w 508"/>
                <a:gd name="T3" fmla="*/ 3 h 508"/>
                <a:gd name="T4" fmla="*/ 111 w 508"/>
                <a:gd name="T5" fmla="*/ 10 h 508"/>
                <a:gd name="T6" fmla="*/ 126 w 508"/>
                <a:gd name="T7" fmla="*/ 23 h 508"/>
                <a:gd name="T8" fmla="*/ 137 w 508"/>
                <a:gd name="T9" fmla="*/ 35 h 508"/>
                <a:gd name="T10" fmla="*/ 152 w 508"/>
                <a:gd name="T11" fmla="*/ 50 h 508"/>
                <a:gd name="T12" fmla="*/ 170 w 508"/>
                <a:gd name="T13" fmla="*/ 69 h 508"/>
                <a:gd name="T14" fmla="*/ 190 w 508"/>
                <a:gd name="T15" fmla="*/ 92 h 508"/>
                <a:gd name="T16" fmla="*/ 213 w 508"/>
                <a:gd name="T17" fmla="*/ 115 h 508"/>
                <a:gd name="T18" fmla="*/ 238 w 508"/>
                <a:gd name="T19" fmla="*/ 141 h 508"/>
                <a:gd name="T20" fmla="*/ 263 w 508"/>
                <a:gd name="T21" fmla="*/ 168 h 508"/>
                <a:gd name="T22" fmla="*/ 289 w 508"/>
                <a:gd name="T23" fmla="*/ 195 h 508"/>
                <a:gd name="T24" fmla="*/ 317 w 508"/>
                <a:gd name="T25" fmla="*/ 222 h 508"/>
                <a:gd name="T26" fmla="*/ 343 w 508"/>
                <a:gd name="T27" fmla="*/ 250 h 508"/>
                <a:gd name="T28" fmla="*/ 371 w 508"/>
                <a:gd name="T29" fmla="*/ 276 h 508"/>
                <a:gd name="T30" fmla="*/ 396 w 508"/>
                <a:gd name="T31" fmla="*/ 301 h 508"/>
                <a:gd name="T32" fmla="*/ 420 w 508"/>
                <a:gd name="T33" fmla="*/ 324 h 508"/>
                <a:gd name="T34" fmla="*/ 443 w 508"/>
                <a:gd name="T35" fmla="*/ 345 h 508"/>
                <a:gd name="T36" fmla="*/ 464 w 508"/>
                <a:gd name="T37" fmla="*/ 364 h 508"/>
                <a:gd name="T38" fmla="*/ 482 w 508"/>
                <a:gd name="T39" fmla="*/ 379 h 508"/>
                <a:gd name="T40" fmla="*/ 494 w 508"/>
                <a:gd name="T41" fmla="*/ 392 h 508"/>
                <a:gd name="T42" fmla="*/ 504 w 508"/>
                <a:gd name="T43" fmla="*/ 409 h 508"/>
                <a:gd name="T44" fmla="*/ 508 w 508"/>
                <a:gd name="T45" fmla="*/ 427 h 508"/>
                <a:gd name="T46" fmla="*/ 508 w 508"/>
                <a:gd name="T47" fmla="*/ 445 h 508"/>
                <a:gd name="T48" fmla="*/ 503 w 508"/>
                <a:gd name="T49" fmla="*/ 463 h 508"/>
                <a:gd name="T50" fmla="*/ 492 w 508"/>
                <a:gd name="T51" fmla="*/ 480 h 508"/>
                <a:gd name="T52" fmla="*/ 481 w 508"/>
                <a:gd name="T53" fmla="*/ 492 h 508"/>
                <a:gd name="T54" fmla="*/ 467 w 508"/>
                <a:gd name="T55" fmla="*/ 500 h 508"/>
                <a:gd name="T56" fmla="*/ 451 w 508"/>
                <a:gd name="T57" fmla="*/ 505 h 508"/>
                <a:gd name="T58" fmla="*/ 436 w 508"/>
                <a:gd name="T59" fmla="*/ 508 h 508"/>
                <a:gd name="T60" fmla="*/ 420 w 508"/>
                <a:gd name="T61" fmla="*/ 505 h 508"/>
                <a:gd name="T62" fmla="*/ 405 w 508"/>
                <a:gd name="T63" fmla="*/ 500 h 508"/>
                <a:gd name="T64" fmla="*/ 391 w 508"/>
                <a:gd name="T65" fmla="*/ 492 h 508"/>
                <a:gd name="T66" fmla="*/ 373 w 508"/>
                <a:gd name="T67" fmla="*/ 477 h 508"/>
                <a:gd name="T68" fmla="*/ 354 w 508"/>
                <a:gd name="T69" fmla="*/ 460 h 508"/>
                <a:gd name="T70" fmla="*/ 333 w 508"/>
                <a:gd name="T71" fmla="*/ 441 h 508"/>
                <a:gd name="T72" fmla="*/ 311 w 508"/>
                <a:gd name="T73" fmla="*/ 420 h 508"/>
                <a:gd name="T74" fmla="*/ 287 w 508"/>
                <a:gd name="T75" fmla="*/ 398 h 508"/>
                <a:gd name="T76" fmla="*/ 263 w 508"/>
                <a:gd name="T77" fmla="*/ 374 h 508"/>
                <a:gd name="T78" fmla="*/ 239 w 508"/>
                <a:gd name="T79" fmla="*/ 350 h 508"/>
                <a:gd name="T80" fmla="*/ 214 w 508"/>
                <a:gd name="T81" fmla="*/ 325 h 508"/>
                <a:gd name="T82" fmla="*/ 189 w 508"/>
                <a:gd name="T83" fmla="*/ 300 h 508"/>
                <a:gd name="T84" fmla="*/ 166 w 508"/>
                <a:gd name="T85" fmla="*/ 275 h 508"/>
                <a:gd name="T86" fmla="*/ 143 w 508"/>
                <a:gd name="T87" fmla="*/ 251 h 508"/>
                <a:gd name="T88" fmla="*/ 120 w 508"/>
                <a:gd name="T89" fmla="*/ 228 h 508"/>
                <a:gd name="T90" fmla="*/ 99 w 508"/>
                <a:gd name="T91" fmla="*/ 207 h 508"/>
                <a:gd name="T92" fmla="*/ 80 w 508"/>
                <a:gd name="T93" fmla="*/ 187 h 508"/>
                <a:gd name="T94" fmla="*/ 63 w 508"/>
                <a:gd name="T95" fmla="*/ 169 h 508"/>
                <a:gd name="T96" fmla="*/ 49 w 508"/>
                <a:gd name="T97" fmla="*/ 153 h 508"/>
                <a:gd name="T98" fmla="*/ 36 w 508"/>
                <a:gd name="T99" fmla="*/ 140 h 508"/>
                <a:gd name="T100" fmla="*/ 27 w 508"/>
                <a:gd name="T101" fmla="*/ 130 h 508"/>
                <a:gd name="T102" fmla="*/ 21 w 508"/>
                <a:gd name="T103" fmla="*/ 123 h 508"/>
                <a:gd name="T104" fmla="*/ 19 w 508"/>
                <a:gd name="T105" fmla="*/ 121 h 508"/>
                <a:gd name="T106" fmla="*/ 8 w 508"/>
                <a:gd name="T107" fmla="*/ 105 h 508"/>
                <a:gd name="T108" fmla="*/ 2 w 508"/>
                <a:gd name="T109" fmla="*/ 87 h 508"/>
                <a:gd name="T110" fmla="*/ 0 w 508"/>
                <a:gd name="T111" fmla="*/ 69 h 508"/>
                <a:gd name="T112" fmla="*/ 3 w 508"/>
                <a:gd name="T113" fmla="*/ 50 h 508"/>
                <a:gd name="T114" fmla="*/ 11 w 508"/>
                <a:gd name="T115" fmla="*/ 33 h 508"/>
                <a:gd name="T116" fmla="*/ 23 w 508"/>
                <a:gd name="T117" fmla="*/ 19 h 508"/>
                <a:gd name="T118" fmla="*/ 39 w 508"/>
                <a:gd name="T119" fmla="*/ 7 h 508"/>
                <a:gd name="T120" fmla="*/ 57 w 508"/>
                <a:gd name="T121" fmla="*/ 1 h 508"/>
                <a:gd name="T122" fmla="*/ 76 w 508"/>
                <a:gd name="T123"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8" h="508">
                  <a:moveTo>
                    <a:pt x="76" y="0"/>
                  </a:moveTo>
                  <a:lnTo>
                    <a:pt x="94" y="3"/>
                  </a:lnTo>
                  <a:lnTo>
                    <a:pt x="111" y="10"/>
                  </a:lnTo>
                  <a:lnTo>
                    <a:pt x="126" y="23"/>
                  </a:lnTo>
                  <a:lnTo>
                    <a:pt x="137" y="35"/>
                  </a:lnTo>
                  <a:lnTo>
                    <a:pt x="152" y="50"/>
                  </a:lnTo>
                  <a:lnTo>
                    <a:pt x="170" y="69"/>
                  </a:lnTo>
                  <a:lnTo>
                    <a:pt x="190" y="92"/>
                  </a:lnTo>
                  <a:lnTo>
                    <a:pt x="213" y="115"/>
                  </a:lnTo>
                  <a:lnTo>
                    <a:pt x="238" y="141"/>
                  </a:lnTo>
                  <a:lnTo>
                    <a:pt x="263" y="168"/>
                  </a:lnTo>
                  <a:lnTo>
                    <a:pt x="289" y="195"/>
                  </a:lnTo>
                  <a:lnTo>
                    <a:pt x="317" y="222"/>
                  </a:lnTo>
                  <a:lnTo>
                    <a:pt x="343" y="250"/>
                  </a:lnTo>
                  <a:lnTo>
                    <a:pt x="371" y="276"/>
                  </a:lnTo>
                  <a:lnTo>
                    <a:pt x="396" y="301"/>
                  </a:lnTo>
                  <a:lnTo>
                    <a:pt x="420" y="324"/>
                  </a:lnTo>
                  <a:lnTo>
                    <a:pt x="443" y="345"/>
                  </a:lnTo>
                  <a:lnTo>
                    <a:pt x="464" y="364"/>
                  </a:lnTo>
                  <a:lnTo>
                    <a:pt x="482" y="379"/>
                  </a:lnTo>
                  <a:lnTo>
                    <a:pt x="494" y="392"/>
                  </a:lnTo>
                  <a:lnTo>
                    <a:pt x="504" y="409"/>
                  </a:lnTo>
                  <a:lnTo>
                    <a:pt x="508" y="427"/>
                  </a:lnTo>
                  <a:lnTo>
                    <a:pt x="508" y="445"/>
                  </a:lnTo>
                  <a:lnTo>
                    <a:pt x="503" y="463"/>
                  </a:lnTo>
                  <a:lnTo>
                    <a:pt x="492" y="480"/>
                  </a:lnTo>
                  <a:lnTo>
                    <a:pt x="481" y="492"/>
                  </a:lnTo>
                  <a:lnTo>
                    <a:pt x="467" y="500"/>
                  </a:lnTo>
                  <a:lnTo>
                    <a:pt x="451" y="505"/>
                  </a:lnTo>
                  <a:lnTo>
                    <a:pt x="436" y="508"/>
                  </a:lnTo>
                  <a:lnTo>
                    <a:pt x="420" y="505"/>
                  </a:lnTo>
                  <a:lnTo>
                    <a:pt x="405" y="500"/>
                  </a:lnTo>
                  <a:lnTo>
                    <a:pt x="391" y="492"/>
                  </a:lnTo>
                  <a:lnTo>
                    <a:pt x="373" y="477"/>
                  </a:lnTo>
                  <a:lnTo>
                    <a:pt x="354" y="460"/>
                  </a:lnTo>
                  <a:lnTo>
                    <a:pt x="333" y="441"/>
                  </a:lnTo>
                  <a:lnTo>
                    <a:pt x="311" y="420"/>
                  </a:lnTo>
                  <a:lnTo>
                    <a:pt x="287" y="398"/>
                  </a:lnTo>
                  <a:lnTo>
                    <a:pt x="263" y="374"/>
                  </a:lnTo>
                  <a:lnTo>
                    <a:pt x="239" y="350"/>
                  </a:lnTo>
                  <a:lnTo>
                    <a:pt x="214" y="325"/>
                  </a:lnTo>
                  <a:lnTo>
                    <a:pt x="189" y="300"/>
                  </a:lnTo>
                  <a:lnTo>
                    <a:pt x="166" y="275"/>
                  </a:lnTo>
                  <a:lnTo>
                    <a:pt x="143" y="251"/>
                  </a:lnTo>
                  <a:lnTo>
                    <a:pt x="120" y="228"/>
                  </a:lnTo>
                  <a:lnTo>
                    <a:pt x="99" y="207"/>
                  </a:lnTo>
                  <a:lnTo>
                    <a:pt x="80" y="187"/>
                  </a:lnTo>
                  <a:lnTo>
                    <a:pt x="63" y="169"/>
                  </a:lnTo>
                  <a:lnTo>
                    <a:pt x="49" y="153"/>
                  </a:lnTo>
                  <a:lnTo>
                    <a:pt x="36" y="140"/>
                  </a:lnTo>
                  <a:lnTo>
                    <a:pt x="27" y="130"/>
                  </a:lnTo>
                  <a:lnTo>
                    <a:pt x="21" y="123"/>
                  </a:lnTo>
                  <a:lnTo>
                    <a:pt x="19" y="121"/>
                  </a:lnTo>
                  <a:lnTo>
                    <a:pt x="8" y="105"/>
                  </a:lnTo>
                  <a:lnTo>
                    <a:pt x="2" y="87"/>
                  </a:lnTo>
                  <a:lnTo>
                    <a:pt x="0" y="69"/>
                  </a:lnTo>
                  <a:lnTo>
                    <a:pt x="3" y="50"/>
                  </a:lnTo>
                  <a:lnTo>
                    <a:pt x="11" y="33"/>
                  </a:lnTo>
                  <a:lnTo>
                    <a:pt x="23" y="19"/>
                  </a:lnTo>
                  <a:lnTo>
                    <a:pt x="39" y="7"/>
                  </a:lnTo>
                  <a:lnTo>
                    <a:pt x="57" y="1"/>
                  </a:lnTo>
                  <a:lnTo>
                    <a:pt x="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9" name="Freeform 34">
              <a:extLst>
                <a:ext uri="{FF2B5EF4-FFF2-40B4-BE49-F238E27FC236}">
                  <a16:creationId xmlns:a16="http://schemas.microsoft.com/office/drawing/2014/main" id="{DE64910B-3A39-4A96-B6DE-063EE4CF818B}"/>
                </a:ext>
              </a:extLst>
            </p:cNvPr>
            <p:cNvSpPr>
              <a:spLocks/>
            </p:cNvSpPr>
            <p:nvPr/>
          </p:nvSpPr>
          <p:spPr bwMode="auto">
            <a:xfrm>
              <a:off x="2341563" y="3543300"/>
              <a:ext cx="114300" cy="115888"/>
            </a:xfrm>
            <a:custGeom>
              <a:avLst/>
              <a:gdLst>
                <a:gd name="T0" fmla="*/ 75 w 508"/>
                <a:gd name="T1" fmla="*/ 0 h 509"/>
                <a:gd name="T2" fmla="*/ 92 w 508"/>
                <a:gd name="T3" fmla="*/ 3 h 509"/>
                <a:gd name="T4" fmla="*/ 110 w 508"/>
                <a:gd name="T5" fmla="*/ 11 h 509"/>
                <a:gd name="T6" fmla="*/ 125 w 508"/>
                <a:gd name="T7" fmla="*/ 24 h 509"/>
                <a:gd name="T8" fmla="*/ 135 w 508"/>
                <a:gd name="T9" fmla="*/ 34 h 509"/>
                <a:gd name="T10" fmla="*/ 148 w 508"/>
                <a:gd name="T11" fmla="*/ 48 h 509"/>
                <a:gd name="T12" fmla="*/ 164 w 508"/>
                <a:gd name="T13" fmla="*/ 66 h 509"/>
                <a:gd name="T14" fmla="*/ 184 w 508"/>
                <a:gd name="T15" fmla="*/ 86 h 509"/>
                <a:gd name="T16" fmla="*/ 205 w 508"/>
                <a:gd name="T17" fmla="*/ 108 h 509"/>
                <a:gd name="T18" fmla="*/ 229 w 508"/>
                <a:gd name="T19" fmla="*/ 133 h 509"/>
                <a:gd name="T20" fmla="*/ 254 w 508"/>
                <a:gd name="T21" fmla="*/ 159 h 509"/>
                <a:gd name="T22" fmla="*/ 280 w 508"/>
                <a:gd name="T23" fmla="*/ 186 h 509"/>
                <a:gd name="T24" fmla="*/ 307 w 508"/>
                <a:gd name="T25" fmla="*/ 214 h 509"/>
                <a:gd name="T26" fmla="*/ 334 w 508"/>
                <a:gd name="T27" fmla="*/ 241 h 509"/>
                <a:gd name="T28" fmla="*/ 362 w 508"/>
                <a:gd name="T29" fmla="*/ 267 h 509"/>
                <a:gd name="T30" fmla="*/ 388 w 508"/>
                <a:gd name="T31" fmla="*/ 294 h 509"/>
                <a:gd name="T32" fmla="*/ 415 w 508"/>
                <a:gd name="T33" fmla="*/ 319 h 509"/>
                <a:gd name="T34" fmla="*/ 439 w 508"/>
                <a:gd name="T35" fmla="*/ 342 h 509"/>
                <a:gd name="T36" fmla="*/ 461 w 508"/>
                <a:gd name="T37" fmla="*/ 362 h 509"/>
                <a:gd name="T38" fmla="*/ 482 w 508"/>
                <a:gd name="T39" fmla="*/ 380 h 509"/>
                <a:gd name="T40" fmla="*/ 495 w 508"/>
                <a:gd name="T41" fmla="*/ 395 h 509"/>
                <a:gd name="T42" fmla="*/ 503 w 508"/>
                <a:gd name="T43" fmla="*/ 412 h 509"/>
                <a:gd name="T44" fmla="*/ 508 w 508"/>
                <a:gd name="T45" fmla="*/ 430 h 509"/>
                <a:gd name="T46" fmla="*/ 507 w 508"/>
                <a:gd name="T47" fmla="*/ 448 h 509"/>
                <a:gd name="T48" fmla="*/ 501 w 508"/>
                <a:gd name="T49" fmla="*/ 466 h 509"/>
                <a:gd name="T50" fmla="*/ 491 w 508"/>
                <a:gd name="T51" fmla="*/ 483 h 509"/>
                <a:gd name="T52" fmla="*/ 479 w 508"/>
                <a:gd name="T53" fmla="*/ 494 h 509"/>
                <a:gd name="T54" fmla="*/ 465 w 508"/>
                <a:gd name="T55" fmla="*/ 502 h 509"/>
                <a:gd name="T56" fmla="*/ 451 w 508"/>
                <a:gd name="T57" fmla="*/ 507 h 509"/>
                <a:gd name="T58" fmla="*/ 435 w 508"/>
                <a:gd name="T59" fmla="*/ 509 h 509"/>
                <a:gd name="T60" fmla="*/ 419 w 508"/>
                <a:gd name="T61" fmla="*/ 507 h 509"/>
                <a:gd name="T62" fmla="*/ 403 w 508"/>
                <a:gd name="T63" fmla="*/ 501 h 509"/>
                <a:gd name="T64" fmla="*/ 388 w 508"/>
                <a:gd name="T65" fmla="*/ 491 h 509"/>
                <a:gd name="T66" fmla="*/ 366 w 508"/>
                <a:gd name="T67" fmla="*/ 472 h 509"/>
                <a:gd name="T68" fmla="*/ 341 w 508"/>
                <a:gd name="T69" fmla="*/ 449 h 509"/>
                <a:gd name="T70" fmla="*/ 314 w 508"/>
                <a:gd name="T71" fmla="*/ 425 h 509"/>
                <a:gd name="T72" fmla="*/ 287 w 508"/>
                <a:gd name="T73" fmla="*/ 398 h 509"/>
                <a:gd name="T74" fmla="*/ 258 w 508"/>
                <a:gd name="T75" fmla="*/ 370 h 509"/>
                <a:gd name="T76" fmla="*/ 230 w 508"/>
                <a:gd name="T77" fmla="*/ 341 h 509"/>
                <a:gd name="T78" fmla="*/ 200 w 508"/>
                <a:gd name="T79" fmla="*/ 312 h 509"/>
                <a:gd name="T80" fmla="*/ 172 w 508"/>
                <a:gd name="T81" fmla="*/ 282 h 509"/>
                <a:gd name="T82" fmla="*/ 144 w 508"/>
                <a:gd name="T83" fmla="*/ 254 h 509"/>
                <a:gd name="T84" fmla="*/ 118 w 508"/>
                <a:gd name="T85" fmla="*/ 226 h 509"/>
                <a:gd name="T86" fmla="*/ 92 w 508"/>
                <a:gd name="T87" fmla="*/ 201 h 509"/>
                <a:gd name="T88" fmla="*/ 70 w 508"/>
                <a:gd name="T89" fmla="*/ 177 h 509"/>
                <a:gd name="T90" fmla="*/ 50 w 508"/>
                <a:gd name="T91" fmla="*/ 156 h 509"/>
                <a:gd name="T92" fmla="*/ 33 w 508"/>
                <a:gd name="T93" fmla="*/ 138 h 509"/>
                <a:gd name="T94" fmla="*/ 20 w 508"/>
                <a:gd name="T95" fmla="*/ 123 h 509"/>
                <a:gd name="T96" fmla="*/ 8 w 508"/>
                <a:gd name="T97" fmla="*/ 107 h 509"/>
                <a:gd name="T98" fmla="*/ 2 w 508"/>
                <a:gd name="T99" fmla="*/ 89 h 509"/>
                <a:gd name="T100" fmla="*/ 0 w 508"/>
                <a:gd name="T101" fmla="*/ 71 h 509"/>
                <a:gd name="T102" fmla="*/ 3 w 508"/>
                <a:gd name="T103" fmla="*/ 52 h 509"/>
                <a:gd name="T104" fmla="*/ 10 w 508"/>
                <a:gd name="T105" fmla="*/ 35 h 509"/>
                <a:gd name="T106" fmla="*/ 23 w 508"/>
                <a:gd name="T107" fmla="*/ 20 h 509"/>
                <a:gd name="T108" fmla="*/ 39 w 508"/>
                <a:gd name="T109" fmla="*/ 9 h 509"/>
                <a:gd name="T110" fmla="*/ 57 w 508"/>
                <a:gd name="T111" fmla="*/ 2 h 509"/>
                <a:gd name="T112" fmla="*/ 75 w 508"/>
                <a:gd name="T11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8" h="509">
                  <a:moveTo>
                    <a:pt x="75" y="0"/>
                  </a:moveTo>
                  <a:lnTo>
                    <a:pt x="92" y="3"/>
                  </a:lnTo>
                  <a:lnTo>
                    <a:pt x="110" y="11"/>
                  </a:lnTo>
                  <a:lnTo>
                    <a:pt x="125" y="24"/>
                  </a:lnTo>
                  <a:lnTo>
                    <a:pt x="135" y="34"/>
                  </a:lnTo>
                  <a:lnTo>
                    <a:pt x="148" y="48"/>
                  </a:lnTo>
                  <a:lnTo>
                    <a:pt x="164" y="66"/>
                  </a:lnTo>
                  <a:lnTo>
                    <a:pt x="184" y="86"/>
                  </a:lnTo>
                  <a:lnTo>
                    <a:pt x="205" y="108"/>
                  </a:lnTo>
                  <a:lnTo>
                    <a:pt x="229" y="133"/>
                  </a:lnTo>
                  <a:lnTo>
                    <a:pt x="254" y="159"/>
                  </a:lnTo>
                  <a:lnTo>
                    <a:pt x="280" y="186"/>
                  </a:lnTo>
                  <a:lnTo>
                    <a:pt x="307" y="214"/>
                  </a:lnTo>
                  <a:lnTo>
                    <a:pt x="334" y="241"/>
                  </a:lnTo>
                  <a:lnTo>
                    <a:pt x="362" y="267"/>
                  </a:lnTo>
                  <a:lnTo>
                    <a:pt x="388" y="294"/>
                  </a:lnTo>
                  <a:lnTo>
                    <a:pt x="415" y="319"/>
                  </a:lnTo>
                  <a:lnTo>
                    <a:pt x="439" y="342"/>
                  </a:lnTo>
                  <a:lnTo>
                    <a:pt x="461" y="362"/>
                  </a:lnTo>
                  <a:lnTo>
                    <a:pt x="482" y="380"/>
                  </a:lnTo>
                  <a:lnTo>
                    <a:pt x="495" y="395"/>
                  </a:lnTo>
                  <a:lnTo>
                    <a:pt x="503" y="412"/>
                  </a:lnTo>
                  <a:lnTo>
                    <a:pt x="508" y="430"/>
                  </a:lnTo>
                  <a:lnTo>
                    <a:pt x="507" y="448"/>
                  </a:lnTo>
                  <a:lnTo>
                    <a:pt x="501" y="466"/>
                  </a:lnTo>
                  <a:lnTo>
                    <a:pt x="491" y="483"/>
                  </a:lnTo>
                  <a:lnTo>
                    <a:pt x="479" y="494"/>
                  </a:lnTo>
                  <a:lnTo>
                    <a:pt x="465" y="502"/>
                  </a:lnTo>
                  <a:lnTo>
                    <a:pt x="451" y="507"/>
                  </a:lnTo>
                  <a:lnTo>
                    <a:pt x="435" y="509"/>
                  </a:lnTo>
                  <a:lnTo>
                    <a:pt x="419" y="507"/>
                  </a:lnTo>
                  <a:lnTo>
                    <a:pt x="403" y="501"/>
                  </a:lnTo>
                  <a:lnTo>
                    <a:pt x="388" y="491"/>
                  </a:lnTo>
                  <a:lnTo>
                    <a:pt x="366" y="472"/>
                  </a:lnTo>
                  <a:lnTo>
                    <a:pt x="341" y="449"/>
                  </a:lnTo>
                  <a:lnTo>
                    <a:pt x="314" y="425"/>
                  </a:lnTo>
                  <a:lnTo>
                    <a:pt x="287" y="398"/>
                  </a:lnTo>
                  <a:lnTo>
                    <a:pt x="258" y="370"/>
                  </a:lnTo>
                  <a:lnTo>
                    <a:pt x="230" y="341"/>
                  </a:lnTo>
                  <a:lnTo>
                    <a:pt x="200" y="312"/>
                  </a:lnTo>
                  <a:lnTo>
                    <a:pt x="172" y="282"/>
                  </a:lnTo>
                  <a:lnTo>
                    <a:pt x="144" y="254"/>
                  </a:lnTo>
                  <a:lnTo>
                    <a:pt x="118" y="226"/>
                  </a:lnTo>
                  <a:lnTo>
                    <a:pt x="92" y="201"/>
                  </a:lnTo>
                  <a:lnTo>
                    <a:pt x="70" y="177"/>
                  </a:lnTo>
                  <a:lnTo>
                    <a:pt x="50" y="156"/>
                  </a:lnTo>
                  <a:lnTo>
                    <a:pt x="33" y="138"/>
                  </a:lnTo>
                  <a:lnTo>
                    <a:pt x="20" y="123"/>
                  </a:lnTo>
                  <a:lnTo>
                    <a:pt x="8" y="107"/>
                  </a:lnTo>
                  <a:lnTo>
                    <a:pt x="2" y="89"/>
                  </a:lnTo>
                  <a:lnTo>
                    <a:pt x="0" y="71"/>
                  </a:lnTo>
                  <a:lnTo>
                    <a:pt x="3" y="52"/>
                  </a:lnTo>
                  <a:lnTo>
                    <a:pt x="10" y="35"/>
                  </a:lnTo>
                  <a:lnTo>
                    <a:pt x="23" y="20"/>
                  </a:lnTo>
                  <a:lnTo>
                    <a:pt x="39" y="9"/>
                  </a:lnTo>
                  <a:lnTo>
                    <a:pt x="57" y="2"/>
                  </a:lnTo>
                  <a:lnTo>
                    <a:pt x="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0" name="Freeform 35">
              <a:extLst>
                <a:ext uri="{FF2B5EF4-FFF2-40B4-BE49-F238E27FC236}">
                  <a16:creationId xmlns:a16="http://schemas.microsoft.com/office/drawing/2014/main" id="{07EE641A-1056-4A56-A13C-12B0B3FCCA25}"/>
                </a:ext>
              </a:extLst>
            </p:cNvPr>
            <p:cNvSpPr>
              <a:spLocks noEditPoints="1"/>
            </p:cNvSpPr>
            <p:nvPr/>
          </p:nvSpPr>
          <p:spPr bwMode="auto">
            <a:xfrm>
              <a:off x="2011363" y="3181350"/>
              <a:ext cx="198438" cy="328613"/>
            </a:xfrm>
            <a:custGeom>
              <a:avLst/>
              <a:gdLst>
                <a:gd name="T0" fmla="*/ 145 w 872"/>
                <a:gd name="T1" fmla="*/ 1306 h 1452"/>
                <a:gd name="T2" fmla="*/ 465 w 872"/>
                <a:gd name="T3" fmla="*/ 1277 h 1452"/>
                <a:gd name="T4" fmla="*/ 487 w 872"/>
                <a:gd name="T5" fmla="*/ 1205 h 1452"/>
                <a:gd name="T6" fmla="*/ 514 w 872"/>
                <a:gd name="T7" fmla="*/ 1115 h 1452"/>
                <a:gd name="T8" fmla="*/ 545 w 872"/>
                <a:gd name="T9" fmla="*/ 1010 h 1452"/>
                <a:gd name="T10" fmla="*/ 578 w 872"/>
                <a:gd name="T11" fmla="*/ 895 h 1452"/>
                <a:gd name="T12" fmla="*/ 611 w 872"/>
                <a:gd name="T13" fmla="*/ 774 h 1452"/>
                <a:gd name="T14" fmla="*/ 642 w 872"/>
                <a:gd name="T15" fmla="*/ 650 h 1452"/>
                <a:gd name="T16" fmla="*/ 672 w 872"/>
                <a:gd name="T17" fmla="*/ 528 h 1452"/>
                <a:gd name="T18" fmla="*/ 696 w 872"/>
                <a:gd name="T19" fmla="*/ 411 h 1452"/>
                <a:gd name="T20" fmla="*/ 715 w 872"/>
                <a:gd name="T21" fmla="*/ 303 h 1452"/>
                <a:gd name="T22" fmla="*/ 693 w 872"/>
                <a:gd name="T23" fmla="*/ 241 h 1452"/>
                <a:gd name="T24" fmla="*/ 615 w 872"/>
                <a:gd name="T25" fmla="*/ 219 h 1452"/>
                <a:gd name="T26" fmla="*/ 514 w 872"/>
                <a:gd name="T27" fmla="*/ 196 h 1452"/>
                <a:gd name="T28" fmla="*/ 398 w 872"/>
                <a:gd name="T29" fmla="*/ 178 h 1452"/>
                <a:gd name="T30" fmla="*/ 274 w 872"/>
                <a:gd name="T31" fmla="*/ 163 h 1452"/>
                <a:gd name="T32" fmla="*/ 145 w 872"/>
                <a:gd name="T33" fmla="*/ 150 h 1452"/>
                <a:gd name="T34" fmla="*/ 105 w 872"/>
                <a:gd name="T35" fmla="*/ 2 h 1452"/>
                <a:gd name="T36" fmla="*/ 177 w 872"/>
                <a:gd name="T37" fmla="*/ 7 h 1452"/>
                <a:gd name="T38" fmla="*/ 267 w 872"/>
                <a:gd name="T39" fmla="*/ 15 h 1452"/>
                <a:gd name="T40" fmla="*/ 367 w 872"/>
                <a:gd name="T41" fmla="*/ 26 h 1452"/>
                <a:gd name="T42" fmla="*/ 472 w 872"/>
                <a:gd name="T43" fmla="*/ 41 h 1452"/>
                <a:gd name="T44" fmla="*/ 577 w 872"/>
                <a:gd name="T45" fmla="*/ 60 h 1452"/>
                <a:gd name="T46" fmla="*/ 674 w 872"/>
                <a:gd name="T47" fmla="*/ 83 h 1452"/>
                <a:gd name="T48" fmla="*/ 758 w 872"/>
                <a:gd name="T49" fmla="*/ 112 h 1452"/>
                <a:gd name="T50" fmla="*/ 825 w 872"/>
                <a:gd name="T51" fmla="*/ 146 h 1452"/>
                <a:gd name="T52" fmla="*/ 860 w 872"/>
                <a:gd name="T53" fmla="*/ 177 h 1452"/>
                <a:gd name="T54" fmla="*/ 870 w 872"/>
                <a:gd name="T55" fmla="*/ 207 h 1452"/>
                <a:gd name="T56" fmla="*/ 866 w 872"/>
                <a:gd name="T57" fmla="*/ 267 h 1452"/>
                <a:gd name="T58" fmla="*/ 852 w 872"/>
                <a:gd name="T59" fmla="*/ 362 h 1452"/>
                <a:gd name="T60" fmla="*/ 833 w 872"/>
                <a:gd name="T61" fmla="*/ 467 h 1452"/>
                <a:gd name="T62" fmla="*/ 810 w 872"/>
                <a:gd name="T63" fmla="*/ 576 h 1452"/>
                <a:gd name="T64" fmla="*/ 783 w 872"/>
                <a:gd name="T65" fmla="*/ 689 h 1452"/>
                <a:gd name="T66" fmla="*/ 753 w 872"/>
                <a:gd name="T67" fmla="*/ 803 h 1452"/>
                <a:gd name="T68" fmla="*/ 724 w 872"/>
                <a:gd name="T69" fmla="*/ 914 h 1452"/>
                <a:gd name="T70" fmla="*/ 693 w 872"/>
                <a:gd name="T71" fmla="*/ 1021 h 1452"/>
                <a:gd name="T72" fmla="*/ 664 w 872"/>
                <a:gd name="T73" fmla="*/ 1120 h 1452"/>
                <a:gd name="T74" fmla="*/ 638 w 872"/>
                <a:gd name="T75" fmla="*/ 1208 h 1452"/>
                <a:gd name="T76" fmla="*/ 615 w 872"/>
                <a:gd name="T77" fmla="*/ 1283 h 1452"/>
                <a:gd name="T78" fmla="*/ 597 w 872"/>
                <a:gd name="T79" fmla="*/ 1342 h 1452"/>
                <a:gd name="T80" fmla="*/ 583 w 872"/>
                <a:gd name="T81" fmla="*/ 1382 h 1452"/>
                <a:gd name="T82" fmla="*/ 578 w 872"/>
                <a:gd name="T83" fmla="*/ 1401 h 1452"/>
                <a:gd name="T84" fmla="*/ 558 w 872"/>
                <a:gd name="T85" fmla="*/ 1432 h 1452"/>
                <a:gd name="T86" fmla="*/ 527 w 872"/>
                <a:gd name="T87" fmla="*/ 1450 h 1452"/>
                <a:gd name="T88" fmla="*/ 73 w 872"/>
                <a:gd name="T89" fmla="*/ 1452 h 1452"/>
                <a:gd name="T90" fmla="*/ 36 w 872"/>
                <a:gd name="T91" fmla="*/ 1441 h 1452"/>
                <a:gd name="T92" fmla="*/ 10 w 872"/>
                <a:gd name="T93" fmla="*/ 1416 h 1452"/>
                <a:gd name="T94" fmla="*/ 0 w 872"/>
                <a:gd name="T95" fmla="*/ 1379 h 1452"/>
                <a:gd name="T96" fmla="*/ 3 w 872"/>
                <a:gd name="T97" fmla="*/ 53 h 1452"/>
                <a:gd name="T98" fmla="*/ 23 w 872"/>
                <a:gd name="T99" fmla="*/ 19 h 1452"/>
                <a:gd name="T100" fmla="*/ 57 w 872"/>
                <a:gd name="T101" fmla="*/ 1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2" h="1452">
                  <a:moveTo>
                    <a:pt x="145" y="150"/>
                  </a:moveTo>
                  <a:lnTo>
                    <a:pt x="145" y="1306"/>
                  </a:lnTo>
                  <a:lnTo>
                    <a:pt x="455" y="1306"/>
                  </a:lnTo>
                  <a:lnTo>
                    <a:pt x="465" y="1277"/>
                  </a:lnTo>
                  <a:lnTo>
                    <a:pt x="475" y="1244"/>
                  </a:lnTo>
                  <a:lnTo>
                    <a:pt x="487" y="1205"/>
                  </a:lnTo>
                  <a:lnTo>
                    <a:pt x="500" y="1161"/>
                  </a:lnTo>
                  <a:lnTo>
                    <a:pt x="514" y="1115"/>
                  </a:lnTo>
                  <a:lnTo>
                    <a:pt x="529" y="1064"/>
                  </a:lnTo>
                  <a:lnTo>
                    <a:pt x="545" y="1010"/>
                  </a:lnTo>
                  <a:lnTo>
                    <a:pt x="562" y="953"/>
                  </a:lnTo>
                  <a:lnTo>
                    <a:pt x="578" y="895"/>
                  </a:lnTo>
                  <a:lnTo>
                    <a:pt x="595" y="835"/>
                  </a:lnTo>
                  <a:lnTo>
                    <a:pt x="611" y="774"/>
                  </a:lnTo>
                  <a:lnTo>
                    <a:pt x="627" y="712"/>
                  </a:lnTo>
                  <a:lnTo>
                    <a:pt x="642" y="650"/>
                  </a:lnTo>
                  <a:lnTo>
                    <a:pt x="658" y="588"/>
                  </a:lnTo>
                  <a:lnTo>
                    <a:pt x="672" y="528"/>
                  </a:lnTo>
                  <a:lnTo>
                    <a:pt x="685" y="469"/>
                  </a:lnTo>
                  <a:lnTo>
                    <a:pt x="696" y="411"/>
                  </a:lnTo>
                  <a:lnTo>
                    <a:pt x="707" y="355"/>
                  </a:lnTo>
                  <a:lnTo>
                    <a:pt x="715" y="303"/>
                  </a:lnTo>
                  <a:lnTo>
                    <a:pt x="723" y="253"/>
                  </a:lnTo>
                  <a:lnTo>
                    <a:pt x="693" y="241"/>
                  </a:lnTo>
                  <a:lnTo>
                    <a:pt x="657" y="229"/>
                  </a:lnTo>
                  <a:lnTo>
                    <a:pt x="615" y="219"/>
                  </a:lnTo>
                  <a:lnTo>
                    <a:pt x="567" y="207"/>
                  </a:lnTo>
                  <a:lnTo>
                    <a:pt x="514" y="196"/>
                  </a:lnTo>
                  <a:lnTo>
                    <a:pt x="458" y="187"/>
                  </a:lnTo>
                  <a:lnTo>
                    <a:pt x="398" y="178"/>
                  </a:lnTo>
                  <a:lnTo>
                    <a:pt x="337" y="170"/>
                  </a:lnTo>
                  <a:lnTo>
                    <a:pt x="274" y="163"/>
                  </a:lnTo>
                  <a:lnTo>
                    <a:pt x="209" y="155"/>
                  </a:lnTo>
                  <a:lnTo>
                    <a:pt x="145" y="150"/>
                  </a:lnTo>
                  <a:close/>
                  <a:moveTo>
                    <a:pt x="77" y="0"/>
                  </a:moveTo>
                  <a:lnTo>
                    <a:pt x="105" y="2"/>
                  </a:lnTo>
                  <a:lnTo>
                    <a:pt x="138" y="4"/>
                  </a:lnTo>
                  <a:lnTo>
                    <a:pt x="177" y="7"/>
                  </a:lnTo>
                  <a:lnTo>
                    <a:pt x="221" y="11"/>
                  </a:lnTo>
                  <a:lnTo>
                    <a:pt x="267" y="15"/>
                  </a:lnTo>
                  <a:lnTo>
                    <a:pt x="316" y="20"/>
                  </a:lnTo>
                  <a:lnTo>
                    <a:pt x="367" y="26"/>
                  </a:lnTo>
                  <a:lnTo>
                    <a:pt x="419" y="34"/>
                  </a:lnTo>
                  <a:lnTo>
                    <a:pt x="472" y="41"/>
                  </a:lnTo>
                  <a:lnTo>
                    <a:pt x="525" y="51"/>
                  </a:lnTo>
                  <a:lnTo>
                    <a:pt x="577" y="60"/>
                  </a:lnTo>
                  <a:lnTo>
                    <a:pt x="626" y="72"/>
                  </a:lnTo>
                  <a:lnTo>
                    <a:pt x="674" y="83"/>
                  </a:lnTo>
                  <a:lnTo>
                    <a:pt x="718" y="97"/>
                  </a:lnTo>
                  <a:lnTo>
                    <a:pt x="758" y="112"/>
                  </a:lnTo>
                  <a:lnTo>
                    <a:pt x="794" y="129"/>
                  </a:lnTo>
                  <a:lnTo>
                    <a:pt x="825" y="146"/>
                  </a:lnTo>
                  <a:lnTo>
                    <a:pt x="849" y="165"/>
                  </a:lnTo>
                  <a:lnTo>
                    <a:pt x="860" y="177"/>
                  </a:lnTo>
                  <a:lnTo>
                    <a:pt x="867" y="192"/>
                  </a:lnTo>
                  <a:lnTo>
                    <a:pt x="870" y="207"/>
                  </a:lnTo>
                  <a:lnTo>
                    <a:pt x="872" y="224"/>
                  </a:lnTo>
                  <a:lnTo>
                    <a:pt x="866" y="267"/>
                  </a:lnTo>
                  <a:lnTo>
                    <a:pt x="861" y="314"/>
                  </a:lnTo>
                  <a:lnTo>
                    <a:pt x="852" y="362"/>
                  </a:lnTo>
                  <a:lnTo>
                    <a:pt x="844" y="414"/>
                  </a:lnTo>
                  <a:lnTo>
                    <a:pt x="833" y="467"/>
                  </a:lnTo>
                  <a:lnTo>
                    <a:pt x="822" y="520"/>
                  </a:lnTo>
                  <a:lnTo>
                    <a:pt x="810" y="576"/>
                  </a:lnTo>
                  <a:lnTo>
                    <a:pt x="796" y="632"/>
                  </a:lnTo>
                  <a:lnTo>
                    <a:pt x="783" y="689"/>
                  </a:lnTo>
                  <a:lnTo>
                    <a:pt x="768" y="746"/>
                  </a:lnTo>
                  <a:lnTo>
                    <a:pt x="753" y="803"/>
                  </a:lnTo>
                  <a:lnTo>
                    <a:pt x="738" y="859"/>
                  </a:lnTo>
                  <a:lnTo>
                    <a:pt x="724" y="914"/>
                  </a:lnTo>
                  <a:lnTo>
                    <a:pt x="709" y="969"/>
                  </a:lnTo>
                  <a:lnTo>
                    <a:pt x="693" y="1021"/>
                  </a:lnTo>
                  <a:lnTo>
                    <a:pt x="679" y="1072"/>
                  </a:lnTo>
                  <a:lnTo>
                    <a:pt x="664" y="1120"/>
                  </a:lnTo>
                  <a:lnTo>
                    <a:pt x="651" y="1166"/>
                  </a:lnTo>
                  <a:lnTo>
                    <a:pt x="638" y="1208"/>
                  </a:lnTo>
                  <a:lnTo>
                    <a:pt x="626" y="1248"/>
                  </a:lnTo>
                  <a:lnTo>
                    <a:pt x="615" y="1283"/>
                  </a:lnTo>
                  <a:lnTo>
                    <a:pt x="605" y="1314"/>
                  </a:lnTo>
                  <a:lnTo>
                    <a:pt x="597" y="1342"/>
                  </a:lnTo>
                  <a:lnTo>
                    <a:pt x="589" y="1365"/>
                  </a:lnTo>
                  <a:lnTo>
                    <a:pt x="583" y="1382"/>
                  </a:lnTo>
                  <a:lnTo>
                    <a:pt x="580" y="1395"/>
                  </a:lnTo>
                  <a:lnTo>
                    <a:pt x="578" y="1401"/>
                  </a:lnTo>
                  <a:lnTo>
                    <a:pt x="569" y="1418"/>
                  </a:lnTo>
                  <a:lnTo>
                    <a:pt x="558" y="1432"/>
                  </a:lnTo>
                  <a:lnTo>
                    <a:pt x="543" y="1442"/>
                  </a:lnTo>
                  <a:lnTo>
                    <a:pt x="527" y="1450"/>
                  </a:lnTo>
                  <a:lnTo>
                    <a:pt x="508" y="1452"/>
                  </a:lnTo>
                  <a:lnTo>
                    <a:pt x="73" y="1452"/>
                  </a:lnTo>
                  <a:lnTo>
                    <a:pt x="53" y="1449"/>
                  </a:lnTo>
                  <a:lnTo>
                    <a:pt x="36" y="1441"/>
                  </a:lnTo>
                  <a:lnTo>
                    <a:pt x="21" y="1431"/>
                  </a:lnTo>
                  <a:lnTo>
                    <a:pt x="10" y="1416"/>
                  </a:lnTo>
                  <a:lnTo>
                    <a:pt x="2" y="1398"/>
                  </a:lnTo>
                  <a:lnTo>
                    <a:pt x="0" y="1379"/>
                  </a:lnTo>
                  <a:lnTo>
                    <a:pt x="0" y="73"/>
                  </a:lnTo>
                  <a:lnTo>
                    <a:pt x="3" y="53"/>
                  </a:lnTo>
                  <a:lnTo>
                    <a:pt x="11" y="35"/>
                  </a:lnTo>
                  <a:lnTo>
                    <a:pt x="23" y="19"/>
                  </a:lnTo>
                  <a:lnTo>
                    <a:pt x="39" y="8"/>
                  </a:lnTo>
                  <a:lnTo>
                    <a:pt x="57" y="1"/>
                  </a:lnTo>
                  <a:lnTo>
                    <a:pt x="7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1" name="Freeform 36">
              <a:extLst>
                <a:ext uri="{FF2B5EF4-FFF2-40B4-BE49-F238E27FC236}">
                  <a16:creationId xmlns:a16="http://schemas.microsoft.com/office/drawing/2014/main" id="{B4C3255C-1B09-49B2-ACA0-2B35B59281BB}"/>
                </a:ext>
              </a:extLst>
            </p:cNvPr>
            <p:cNvSpPr>
              <a:spLocks noEditPoints="1"/>
            </p:cNvSpPr>
            <p:nvPr/>
          </p:nvSpPr>
          <p:spPr bwMode="auto">
            <a:xfrm>
              <a:off x="2571751" y="3214688"/>
              <a:ext cx="230188" cy="328613"/>
            </a:xfrm>
            <a:custGeom>
              <a:avLst/>
              <a:gdLst>
                <a:gd name="T0" fmla="*/ 777 w 1014"/>
                <a:gd name="T1" fmla="*/ 150 h 1451"/>
                <a:gd name="T2" fmla="*/ 610 w 1014"/>
                <a:gd name="T3" fmla="*/ 163 h 1451"/>
                <a:gd name="T4" fmla="*/ 466 w 1014"/>
                <a:gd name="T5" fmla="*/ 184 h 1451"/>
                <a:gd name="T6" fmla="*/ 344 w 1014"/>
                <a:gd name="T7" fmla="*/ 209 h 1451"/>
                <a:gd name="T8" fmla="*/ 247 w 1014"/>
                <a:gd name="T9" fmla="*/ 234 h 1451"/>
                <a:gd name="T10" fmla="*/ 174 w 1014"/>
                <a:gd name="T11" fmla="*/ 256 h 1451"/>
                <a:gd name="T12" fmla="*/ 213 w 1014"/>
                <a:gd name="T13" fmla="*/ 343 h 1451"/>
                <a:gd name="T14" fmla="*/ 256 w 1014"/>
                <a:gd name="T15" fmla="*/ 448 h 1451"/>
                <a:gd name="T16" fmla="*/ 302 w 1014"/>
                <a:gd name="T17" fmla="*/ 566 h 1451"/>
                <a:gd name="T18" fmla="*/ 348 w 1014"/>
                <a:gd name="T19" fmla="*/ 691 h 1451"/>
                <a:gd name="T20" fmla="*/ 395 w 1014"/>
                <a:gd name="T21" fmla="*/ 820 h 1451"/>
                <a:gd name="T22" fmla="*/ 440 w 1014"/>
                <a:gd name="T23" fmla="*/ 947 h 1451"/>
                <a:gd name="T24" fmla="*/ 482 w 1014"/>
                <a:gd name="T25" fmla="*/ 1067 h 1451"/>
                <a:gd name="T26" fmla="*/ 519 w 1014"/>
                <a:gd name="T27" fmla="*/ 1176 h 1451"/>
                <a:gd name="T28" fmla="*/ 548 w 1014"/>
                <a:gd name="T29" fmla="*/ 1268 h 1451"/>
                <a:gd name="T30" fmla="*/ 869 w 1014"/>
                <a:gd name="T31" fmla="*/ 1307 h 1451"/>
                <a:gd name="T32" fmla="*/ 941 w 1014"/>
                <a:gd name="T33" fmla="*/ 0 h 1451"/>
                <a:gd name="T34" fmla="*/ 978 w 1014"/>
                <a:gd name="T35" fmla="*/ 10 h 1451"/>
                <a:gd name="T36" fmla="*/ 1004 w 1014"/>
                <a:gd name="T37" fmla="*/ 36 h 1451"/>
                <a:gd name="T38" fmla="*/ 1014 w 1014"/>
                <a:gd name="T39" fmla="*/ 72 h 1451"/>
                <a:gd name="T40" fmla="*/ 1012 w 1014"/>
                <a:gd name="T41" fmla="*/ 1399 h 1451"/>
                <a:gd name="T42" fmla="*/ 993 w 1014"/>
                <a:gd name="T43" fmla="*/ 1430 h 1451"/>
                <a:gd name="T44" fmla="*/ 961 w 1014"/>
                <a:gd name="T45" fmla="*/ 1449 h 1451"/>
                <a:gd name="T46" fmla="*/ 506 w 1014"/>
                <a:gd name="T47" fmla="*/ 1451 h 1451"/>
                <a:gd name="T48" fmla="*/ 469 w 1014"/>
                <a:gd name="T49" fmla="*/ 1442 h 1451"/>
                <a:gd name="T50" fmla="*/ 444 w 1014"/>
                <a:gd name="T51" fmla="*/ 1415 h 1451"/>
                <a:gd name="T52" fmla="*/ 428 w 1014"/>
                <a:gd name="T53" fmla="*/ 1372 h 1451"/>
                <a:gd name="T54" fmla="*/ 407 w 1014"/>
                <a:gd name="T55" fmla="*/ 1304 h 1451"/>
                <a:gd name="T56" fmla="*/ 379 w 1014"/>
                <a:gd name="T57" fmla="*/ 1218 h 1451"/>
                <a:gd name="T58" fmla="*/ 346 w 1014"/>
                <a:gd name="T59" fmla="*/ 1119 h 1451"/>
                <a:gd name="T60" fmla="*/ 308 w 1014"/>
                <a:gd name="T61" fmla="*/ 1010 h 1451"/>
                <a:gd name="T62" fmla="*/ 268 w 1014"/>
                <a:gd name="T63" fmla="*/ 895 h 1451"/>
                <a:gd name="T64" fmla="*/ 226 w 1014"/>
                <a:gd name="T65" fmla="*/ 779 h 1451"/>
                <a:gd name="T66" fmla="*/ 184 w 1014"/>
                <a:gd name="T67" fmla="*/ 664 h 1451"/>
                <a:gd name="T68" fmla="*/ 143 w 1014"/>
                <a:gd name="T69" fmla="*/ 555 h 1451"/>
                <a:gd name="T70" fmla="*/ 102 w 1014"/>
                <a:gd name="T71" fmla="*/ 456 h 1451"/>
                <a:gd name="T72" fmla="*/ 66 w 1014"/>
                <a:gd name="T73" fmla="*/ 370 h 1451"/>
                <a:gd name="T74" fmla="*/ 36 w 1014"/>
                <a:gd name="T75" fmla="*/ 303 h 1451"/>
                <a:gd name="T76" fmla="*/ 10 w 1014"/>
                <a:gd name="T77" fmla="*/ 256 h 1451"/>
                <a:gd name="T78" fmla="*/ 0 w 1014"/>
                <a:gd name="T79" fmla="*/ 217 h 1451"/>
                <a:gd name="T80" fmla="*/ 12 w 1014"/>
                <a:gd name="T81" fmla="*/ 178 h 1451"/>
                <a:gd name="T82" fmla="*/ 41 w 1014"/>
                <a:gd name="T83" fmla="*/ 152 h 1451"/>
                <a:gd name="T84" fmla="*/ 57 w 1014"/>
                <a:gd name="T85" fmla="*/ 145 h 1451"/>
                <a:gd name="T86" fmla="*/ 95 w 1014"/>
                <a:gd name="T87" fmla="*/ 131 h 1451"/>
                <a:gd name="T88" fmla="*/ 154 w 1014"/>
                <a:gd name="T89" fmla="*/ 109 h 1451"/>
                <a:gd name="T90" fmla="*/ 234 w 1014"/>
                <a:gd name="T91" fmla="*/ 86 h 1451"/>
                <a:gd name="T92" fmla="*/ 336 w 1014"/>
                <a:gd name="T93" fmla="*/ 61 h 1451"/>
                <a:gd name="T94" fmla="*/ 457 w 1014"/>
                <a:gd name="T95" fmla="*/ 38 h 1451"/>
                <a:gd name="T96" fmla="*/ 599 w 1014"/>
                <a:gd name="T97" fmla="*/ 19 h 1451"/>
                <a:gd name="T98" fmla="*/ 760 w 1014"/>
                <a:gd name="T99" fmla="*/ 5 h 1451"/>
                <a:gd name="T100" fmla="*/ 941 w 1014"/>
                <a:gd name="T101"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4" h="1451">
                  <a:moveTo>
                    <a:pt x="869" y="146"/>
                  </a:moveTo>
                  <a:lnTo>
                    <a:pt x="777" y="150"/>
                  </a:lnTo>
                  <a:lnTo>
                    <a:pt x="691" y="156"/>
                  </a:lnTo>
                  <a:lnTo>
                    <a:pt x="610" y="163"/>
                  </a:lnTo>
                  <a:lnTo>
                    <a:pt x="535" y="173"/>
                  </a:lnTo>
                  <a:lnTo>
                    <a:pt x="466" y="184"/>
                  </a:lnTo>
                  <a:lnTo>
                    <a:pt x="402" y="196"/>
                  </a:lnTo>
                  <a:lnTo>
                    <a:pt x="344" y="209"/>
                  </a:lnTo>
                  <a:lnTo>
                    <a:pt x="293" y="221"/>
                  </a:lnTo>
                  <a:lnTo>
                    <a:pt x="247" y="234"/>
                  </a:lnTo>
                  <a:lnTo>
                    <a:pt x="208" y="246"/>
                  </a:lnTo>
                  <a:lnTo>
                    <a:pt x="174" y="256"/>
                  </a:lnTo>
                  <a:lnTo>
                    <a:pt x="193" y="297"/>
                  </a:lnTo>
                  <a:lnTo>
                    <a:pt x="213" y="343"/>
                  </a:lnTo>
                  <a:lnTo>
                    <a:pt x="234" y="393"/>
                  </a:lnTo>
                  <a:lnTo>
                    <a:pt x="256" y="448"/>
                  </a:lnTo>
                  <a:lnTo>
                    <a:pt x="279" y="505"/>
                  </a:lnTo>
                  <a:lnTo>
                    <a:pt x="302" y="566"/>
                  </a:lnTo>
                  <a:lnTo>
                    <a:pt x="325" y="628"/>
                  </a:lnTo>
                  <a:lnTo>
                    <a:pt x="348" y="691"/>
                  </a:lnTo>
                  <a:lnTo>
                    <a:pt x="372" y="756"/>
                  </a:lnTo>
                  <a:lnTo>
                    <a:pt x="395" y="820"/>
                  </a:lnTo>
                  <a:lnTo>
                    <a:pt x="418" y="884"/>
                  </a:lnTo>
                  <a:lnTo>
                    <a:pt x="440" y="947"/>
                  </a:lnTo>
                  <a:lnTo>
                    <a:pt x="462" y="1009"/>
                  </a:lnTo>
                  <a:lnTo>
                    <a:pt x="482" y="1067"/>
                  </a:lnTo>
                  <a:lnTo>
                    <a:pt x="501" y="1124"/>
                  </a:lnTo>
                  <a:lnTo>
                    <a:pt x="519" y="1176"/>
                  </a:lnTo>
                  <a:lnTo>
                    <a:pt x="534" y="1224"/>
                  </a:lnTo>
                  <a:lnTo>
                    <a:pt x="548" y="1268"/>
                  </a:lnTo>
                  <a:lnTo>
                    <a:pt x="560" y="1307"/>
                  </a:lnTo>
                  <a:lnTo>
                    <a:pt x="869" y="1307"/>
                  </a:lnTo>
                  <a:lnTo>
                    <a:pt x="869" y="146"/>
                  </a:lnTo>
                  <a:close/>
                  <a:moveTo>
                    <a:pt x="941" y="0"/>
                  </a:moveTo>
                  <a:lnTo>
                    <a:pt x="961" y="3"/>
                  </a:lnTo>
                  <a:lnTo>
                    <a:pt x="978" y="10"/>
                  </a:lnTo>
                  <a:lnTo>
                    <a:pt x="993" y="21"/>
                  </a:lnTo>
                  <a:lnTo>
                    <a:pt x="1004" y="36"/>
                  </a:lnTo>
                  <a:lnTo>
                    <a:pt x="1012" y="53"/>
                  </a:lnTo>
                  <a:lnTo>
                    <a:pt x="1014" y="72"/>
                  </a:lnTo>
                  <a:lnTo>
                    <a:pt x="1014" y="1378"/>
                  </a:lnTo>
                  <a:lnTo>
                    <a:pt x="1012" y="1399"/>
                  </a:lnTo>
                  <a:lnTo>
                    <a:pt x="1004" y="1415"/>
                  </a:lnTo>
                  <a:lnTo>
                    <a:pt x="993" y="1430"/>
                  </a:lnTo>
                  <a:lnTo>
                    <a:pt x="978" y="1442"/>
                  </a:lnTo>
                  <a:lnTo>
                    <a:pt x="961" y="1449"/>
                  </a:lnTo>
                  <a:lnTo>
                    <a:pt x="941" y="1451"/>
                  </a:lnTo>
                  <a:lnTo>
                    <a:pt x="506" y="1451"/>
                  </a:lnTo>
                  <a:lnTo>
                    <a:pt x="487" y="1449"/>
                  </a:lnTo>
                  <a:lnTo>
                    <a:pt x="469" y="1442"/>
                  </a:lnTo>
                  <a:lnTo>
                    <a:pt x="454" y="1430"/>
                  </a:lnTo>
                  <a:lnTo>
                    <a:pt x="444" y="1415"/>
                  </a:lnTo>
                  <a:lnTo>
                    <a:pt x="435" y="1399"/>
                  </a:lnTo>
                  <a:lnTo>
                    <a:pt x="428" y="1372"/>
                  </a:lnTo>
                  <a:lnTo>
                    <a:pt x="418" y="1340"/>
                  </a:lnTo>
                  <a:lnTo>
                    <a:pt x="407" y="1304"/>
                  </a:lnTo>
                  <a:lnTo>
                    <a:pt x="394" y="1263"/>
                  </a:lnTo>
                  <a:lnTo>
                    <a:pt x="379" y="1218"/>
                  </a:lnTo>
                  <a:lnTo>
                    <a:pt x="363" y="1170"/>
                  </a:lnTo>
                  <a:lnTo>
                    <a:pt x="346" y="1119"/>
                  </a:lnTo>
                  <a:lnTo>
                    <a:pt x="327" y="1066"/>
                  </a:lnTo>
                  <a:lnTo>
                    <a:pt x="308" y="1010"/>
                  </a:lnTo>
                  <a:lnTo>
                    <a:pt x="288" y="953"/>
                  </a:lnTo>
                  <a:lnTo>
                    <a:pt x="268" y="895"/>
                  </a:lnTo>
                  <a:lnTo>
                    <a:pt x="247" y="837"/>
                  </a:lnTo>
                  <a:lnTo>
                    <a:pt x="226" y="779"/>
                  </a:lnTo>
                  <a:lnTo>
                    <a:pt x="205" y="721"/>
                  </a:lnTo>
                  <a:lnTo>
                    <a:pt x="184" y="664"/>
                  </a:lnTo>
                  <a:lnTo>
                    <a:pt x="163" y="609"/>
                  </a:lnTo>
                  <a:lnTo>
                    <a:pt x="143" y="555"/>
                  </a:lnTo>
                  <a:lnTo>
                    <a:pt x="122" y="504"/>
                  </a:lnTo>
                  <a:lnTo>
                    <a:pt x="102" y="456"/>
                  </a:lnTo>
                  <a:lnTo>
                    <a:pt x="84" y="411"/>
                  </a:lnTo>
                  <a:lnTo>
                    <a:pt x="66" y="370"/>
                  </a:lnTo>
                  <a:lnTo>
                    <a:pt x="51" y="334"/>
                  </a:lnTo>
                  <a:lnTo>
                    <a:pt x="36" y="303"/>
                  </a:lnTo>
                  <a:lnTo>
                    <a:pt x="22" y="276"/>
                  </a:lnTo>
                  <a:lnTo>
                    <a:pt x="10" y="256"/>
                  </a:lnTo>
                  <a:lnTo>
                    <a:pt x="3" y="237"/>
                  </a:lnTo>
                  <a:lnTo>
                    <a:pt x="0" y="217"/>
                  </a:lnTo>
                  <a:lnTo>
                    <a:pt x="3" y="197"/>
                  </a:lnTo>
                  <a:lnTo>
                    <a:pt x="12" y="178"/>
                  </a:lnTo>
                  <a:lnTo>
                    <a:pt x="24" y="163"/>
                  </a:lnTo>
                  <a:lnTo>
                    <a:pt x="41" y="152"/>
                  </a:lnTo>
                  <a:lnTo>
                    <a:pt x="46" y="150"/>
                  </a:lnTo>
                  <a:lnTo>
                    <a:pt x="57" y="145"/>
                  </a:lnTo>
                  <a:lnTo>
                    <a:pt x="73" y="139"/>
                  </a:lnTo>
                  <a:lnTo>
                    <a:pt x="95" y="131"/>
                  </a:lnTo>
                  <a:lnTo>
                    <a:pt x="121" y="121"/>
                  </a:lnTo>
                  <a:lnTo>
                    <a:pt x="154" y="109"/>
                  </a:lnTo>
                  <a:lnTo>
                    <a:pt x="191" y="98"/>
                  </a:lnTo>
                  <a:lnTo>
                    <a:pt x="234" y="86"/>
                  </a:lnTo>
                  <a:lnTo>
                    <a:pt x="283" y="74"/>
                  </a:lnTo>
                  <a:lnTo>
                    <a:pt x="336" y="61"/>
                  </a:lnTo>
                  <a:lnTo>
                    <a:pt x="394" y="49"/>
                  </a:lnTo>
                  <a:lnTo>
                    <a:pt x="457" y="38"/>
                  </a:lnTo>
                  <a:lnTo>
                    <a:pt x="526" y="27"/>
                  </a:lnTo>
                  <a:lnTo>
                    <a:pt x="599" y="19"/>
                  </a:lnTo>
                  <a:lnTo>
                    <a:pt x="678" y="11"/>
                  </a:lnTo>
                  <a:lnTo>
                    <a:pt x="760" y="5"/>
                  </a:lnTo>
                  <a:lnTo>
                    <a:pt x="849" y="1"/>
                  </a:lnTo>
                  <a:lnTo>
                    <a:pt x="94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Tree>
    <p:extLst>
      <p:ext uri="{BB962C8B-B14F-4D97-AF65-F5344CB8AC3E}">
        <p14:creationId xmlns:p14="http://schemas.microsoft.com/office/powerpoint/2010/main" val="231055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2" presetClass="entr" presetSubtype="4" accel="20000" decel="8000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ppt_x"/>
                                          </p:val>
                                        </p:tav>
                                        <p:tav tm="100000">
                                          <p:val>
                                            <p:strVal val="#ppt_x"/>
                                          </p:val>
                                        </p:tav>
                                      </p:tavLst>
                                    </p:anim>
                                    <p:anim calcmode="lin" valueType="num">
                                      <p:cBhvr additive="base">
                                        <p:cTn id="13" dur="500" fill="hold"/>
                                        <p:tgtEl>
                                          <p:spTgt spid="4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ppt_x"/>
                                          </p:val>
                                        </p:tav>
                                        <p:tav tm="100000">
                                          <p:val>
                                            <p:strVal val="#ppt_x"/>
                                          </p:val>
                                        </p:tav>
                                      </p:tavLst>
                                    </p:anim>
                                    <p:anim calcmode="lin" valueType="num">
                                      <p:cBhvr additive="base">
                                        <p:cTn id="23" dur="500" fill="hold"/>
                                        <p:tgtEl>
                                          <p:spTgt spid="49"/>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animEffect transition="in" filter="fade">
                                      <p:cBhvr>
                                        <p:cTn id="29" dur="500"/>
                                        <p:tgtEl>
                                          <p:spTgt spid="63"/>
                                        </p:tgtEl>
                                      </p:cBhvr>
                                    </p:animEffect>
                                  </p:childTnLst>
                                </p:cTn>
                              </p:par>
                              <p:par>
                                <p:cTn id="30" presetID="2" presetClass="entr" presetSubtype="4" accel="20000" decel="8000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ppt_x"/>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par>
                                <p:cTn id="40" presetID="2" presetClass="entr" presetSubtype="4" accel="20000" decel="8000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Placeholder 7" descr="A picture containing text, vector graphics&#10;&#10;Description automatically generated">
            <a:extLst>
              <a:ext uri="{FF2B5EF4-FFF2-40B4-BE49-F238E27FC236}">
                <a16:creationId xmlns:a16="http://schemas.microsoft.com/office/drawing/2014/main" id="{68B17CAA-C10B-4A4C-B038-29AA2B1A3960}"/>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35" name="Text Placeholder 1">
            <a:extLst>
              <a:ext uri="{FF2B5EF4-FFF2-40B4-BE49-F238E27FC236}">
                <a16:creationId xmlns:a16="http://schemas.microsoft.com/office/drawing/2014/main" id="{9C380E31-703C-49FC-BFED-F364FCBD75B2}"/>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36" name="Title 2">
            <a:extLst>
              <a:ext uri="{FF2B5EF4-FFF2-40B4-BE49-F238E27FC236}">
                <a16:creationId xmlns:a16="http://schemas.microsoft.com/office/drawing/2014/main" id="{6D3D7850-DAA4-4F81-BA20-F09EF6EE2308}"/>
              </a:ext>
            </a:extLst>
          </p:cNvPr>
          <p:cNvSpPr>
            <a:spLocks noGrp="1"/>
          </p:cNvSpPr>
          <p:nvPr>
            <p:ph type="title"/>
          </p:nvPr>
        </p:nvSpPr>
        <p:spPr>
          <a:xfrm>
            <a:off x="381000" y="282611"/>
            <a:ext cx="8368363" cy="409459"/>
          </a:xfrm>
        </p:spPr>
        <p:txBody>
          <a:bodyPr/>
          <a:lstStyle/>
          <a:p>
            <a:pPr algn="ctr"/>
            <a:r>
              <a:rPr lang="en-US" sz="3000" dirty="0">
                <a:solidFill>
                  <a:schemeClr val="tx2"/>
                </a:solidFill>
              </a:rPr>
              <a:t>Key Pointers</a:t>
            </a:r>
          </a:p>
        </p:txBody>
      </p:sp>
      <p:grpSp>
        <p:nvGrpSpPr>
          <p:cNvPr id="37" name="Group 36">
            <a:extLst>
              <a:ext uri="{FF2B5EF4-FFF2-40B4-BE49-F238E27FC236}">
                <a16:creationId xmlns:a16="http://schemas.microsoft.com/office/drawing/2014/main" id="{1505FF04-224A-488C-9F8B-497FED291406}"/>
              </a:ext>
            </a:extLst>
          </p:cNvPr>
          <p:cNvGrpSpPr/>
          <p:nvPr/>
        </p:nvGrpSpPr>
        <p:grpSpPr>
          <a:xfrm>
            <a:off x="381000" y="1549033"/>
            <a:ext cx="1614937" cy="2156746"/>
            <a:chOff x="404362" y="1686739"/>
            <a:chExt cx="1614937" cy="2156746"/>
          </a:xfrm>
        </p:grpSpPr>
        <p:sp>
          <p:nvSpPr>
            <p:cNvPr id="38" name="Rectangle 37">
              <a:extLst>
                <a:ext uri="{FF2B5EF4-FFF2-40B4-BE49-F238E27FC236}">
                  <a16:creationId xmlns:a16="http://schemas.microsoft.com/office/drawing/2014/main" id="{77CF13E2-DA01-4EC1-B32A-995336B8AE36}"/>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F38CB37-91FC-4BEA-A516-F5B6ECFA89DF}"/>
                </a:ext>
              </a:extLst>
            </p:cNvPr>
            <p:cNvSpPr/>
            <p:nvPr/>
          </p:nvSpPr>
          <p:spPr>
            <a:xfrm>
              <a:off x="404362" y="1686739"/>
              <a:ext cx="1614937" cy="865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Inhaltsplatzhalter 4">
            <a:extLst>
              <a:ext uri="{FF2B5EF4-FFF2-40B4-BE49-F238E27FC236}">
                <a16:creationId xmlns:a16="http://schemas.microsoft.com/office/drawing/2014/main" id="{E5A99DE7-73E0-469F-8C7C-DB0DF02D3698}"/>
              </a:ext>
            </a:extLst>
          </p:cNvPr>
          <p:cNvSpPr txBox="1">
            <a:spLocks/>
          </p:cNvSpPr>
          <p:nvPr/>
        </p:nvSpPr>
        <p:spPr>
          <a:xfrm>
            <a:off x="409489" y="255255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1"/>
                </a:solidFill>
                <a:latin typeface="+mj-lt"/>
              </a:rPr>
              <a:t>Mobile Apps</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41" name="Group 40">
            <a:extLst>
              <a:ext uri="{FF2B5EF4-FFF2-40B4-BE49-F238E27FC236}">
                <a16:creationId xmlns:a16="http://schemas.microsoft.com/office/drawing/2014/main" id="{4C28FB3F-E829-4827-A9BB-17B2204A9563}"/>
              </a:ext>
            </a:extLst>
          </p:cNvPr>
          <p:cNvGrpSpPr/>
          <p:nvPr/>
        </p:nvGrpSpPr>
        <p:grpSpPr>
          <a:xfrm flipV="1">
            <a:off x="2069356" y="1982014"/>
            <a:ext cx="1614937" cy="2156746"/>
            <a:chOff x="404362" y="1686739"/>
            <a:chExt cx="1614937" cy="2156746"/>
          </a:xfrm>
        </p:grpSpPr>
        <p:sp>
          <p:nvSpPr>
            <p:cNvPr id="42" name="Rectangle 41">
              <a:extLst>
                <a:ext uri="{FF2B5EF4-FFF2-40B4-BE49-F238E27FC236}">
                  <a16:creationId xmlns:a16="http://schemas.microsoft.com/office/drawing/2014/main" id="{847CC0C7-1EEA-4550-83DC-50C2B7289F88}"/>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4D56C7-28D2-4855-AFB5-4FE775834244}"/>
                </a:ext>
              </a:extLst>
            </p:cNvPr>
            <p:cNvSpPr/>
            <p:nvPr/>
          </p:nvSpPr>
          <p:spPr>
            <a:xfrm flipV="1">
              <a:off x="404362" y="1686739"/>
              <a:ext cx="1614937" cy="865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Inhaltsplatzhalter 4">
            <a:extLst>
              <a:ext uri="{FF2B5EF4-FFF2-40B4-BE49-F238E27FC236}">
                <a16:creationId xmlns:a16="http://schemas.microsoft.com/office/drawing/2014/main" id="{6B00AB5A-B7C5-4297-A3E1-192FBB9E287E}"/>
              </a:ext>
            </a:extLst>
          </p:cNvPr>
          <p:cNvSpPr txBox="1">
            <a:spLocks/>
          </p:cNvSpPr>
          <p:nvPr/>
        </p:nvSpPr>
        <p:spPr>
          <a:xfrm>
            <a:off x="2097845" y="211957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2"/>
                </a:solidFill>
                <a:latin typeface="+mj-lt"/>
              </a:rPr>
              <a:t>Ecommerce</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45" name="Group 44">
            <a:extLst>
              <a:ext uri="{FF2B5EF4-FFF2-40B4-BE49-F238E27FC236}">
                <a16:creationId xmlns:a16="http://schemas.microsoft.com/office/drawing/2014/main" id="{BFDBE4E5-2E04-42BD-857C-438AAB5EC6CB}"/>
              </a:ext>
            </a:extLst>
          </p:cNvPr>
          <p:cNvGrpSpPr/>
          <p:nvPr/>
        </p:nvGrpSpPr>
        <p:grpSpPr>
          <a:xfrm>
            <a:off x="3757712" y="1549033"/>
            <a:ext cx="1614937" cy="2156746"/>
            <a:chOff x="404362" y="1686739"/>
            <a:chExt cx="1614937" cy="2156746"/>
          </a:xfrm>
        </p:grpSpPr>
        <p:sp>
          <p:nvSpPr>
            <p:cNvPr id="46" name="Rectangle 45">
              <a:extLst>
                <a:ext uri="{FF2B5EF4-FFF2-40B4-BE49-F238E27FC236}">
                  <a16:creationId xmlns:a16="http://schemas.microsoft.com/office/drawing/2014/main" id="{D0244823-C22E-449F-918A-0D545CFD4BC3}"/>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CD46240-717F-4AD6-BCC8-3BAE40FD98F5}"/>
                </a:ext>
              </a:extLst>
            </p:cNvPr>
            <p:cNvSpPr/>
            <p:nvPr/>
          </p:nvSpPr>
          <p:spPr>
            <a:xfrm>
              <a:off x="404362" y="1686739"/>
              <a:ext cx="1614937" cy="865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Inhaltsplatzhalter 4">
            <a:extLst>
              <a:ext uri="{FF2B5EF4-FFF2-40B4-BE49-F238E27FC236}">
                <a16:creationId xmlns:a16="http://schemas.microsoft.com/office/drawing/2014/main" id="{7743C593-8595-4290-89B7-E14AD9F531AD}"/>
              </a:ext>
            </a:extLst>
          </p:cNvPr>
          <p:cNvSpPr txBox="1">
            <a:spLocks/>
          </p:cNvSpPr>
          <p:nvPr/>
        </p:nvSpPr>
        <p:spPr>
          <a:xfrm>
            <a:off x="3786201" y="255255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3"/>
                </a:solidFill>
                <a:latin typeface="+mj-lt"/>
              </a:rPr>
              <a:t>Web Design</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49" name="Group 48">
            <a:extLst>
              <a:ext uri="{FF2B5EF4-FFF2-40B4-BE49-F238E27FC236}">
                <a16:creationId xmlns:a16="http://schemas.microsoft.com/office/drawing/2014/main" id="{66441633-455D-45DA-BFC8-014A96287717}"/>
              </a:ext>
            </a:extLst>
          </p:cNvPr>
          <p:cNvGrpSpPr/>
          <p:nvPr/>
        </p:nvGrpSpPr>
        <p:grpSpPr>
          <a:xfrm flipV="1">
            <a:off x="5446068" y="1982014"/>
            <a:ext cx="1614937" cy="2156746"/>
            <a:chOff x="404362" y="1686739"/>
            <a:chExt cx="1614937" cy="2156746"/>
          </a:xfrm>
        </p:grpSpPr>
        <p:sp>
          <p:nvSpPr>
            <p:cNvPr id="50" name="Rectangle 49">
              <a:extLst>
                <a:ext uri="{FF2B5EF4-FFF2-40B4-BE49-F238E27FC236}">
                  <a16:creationId xmlns:a16="http://schemas.microsoft.com/office/drawing/2014/main" id="{70B155B6-ADB6-45EF-AE72-B6B1265CD640}"/>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A2105DA-4B65-4E9E-A721-1FA90F37D4B8}"/>
                </a:ext>
              </a:extLst>
            </p:cNvPr>
            <p:cNvSpPr/>
            <p:nvPr/>
          </p:nvSpPr>
          <p:spPr>
            <a:xfrm flipV="1">
              <a:off x="404362" y="1686739"/>
              <a:ext cx="1614937" cy="865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Inhaltsplatzhalter 4">
            <a:extLst>
              <a:ext uri="{FF2B5EF4-FFF2-40B4-BE49-F238E27FC236}">
                <a16:creationId xmlns:a16="http://schemas.microsoft.com/office/drawing/2014/main" id="{3CE80C62-3D7B-4B2C-B023-AFDA9EA399DD}"/>
              </a:ext>
            </a:extLst>
          </p:cNvPr>
          <p:cNvSpPr txBox="1">
            <a:spLocks/>
          </p:cNvSpPr>
          <p:nvPr/>
        </p:nvSpPr>
        <p:spPr>
          <a:xfrm>
            <a:off x="5474557" y="211957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4"/>
                </a:solidFill>
                <a:latin typeface="+mj-lt"/>
              </a:rPr>
              <a:t>Marketing</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53" name="Group 52">
            <a:extLst>
              <a:ext uri="{FF2B5EF4-FFF2-40B4-BE49-F238E27FC236}">
                <a16:creationId xmlns:a16="http://schemas.microsoft.com/office/drawing/2014/main" id="{13F2629B-6D8B-4D91-B89B-5DE356A9934A}"/>
              </a:ext>
            </a:extLst>
          </p:cNvPr>
          <p:cNvGrpSpPr/>
          <p:nvPr/>
        </p:nvGrpSpPr>
        <p:grpSpPr>
          <a:xfrm>
            <a:off x="7134426" y="1549033"/>
            <a:ext cx="1614937" cy="2156746"/>
            <a:chOff x="404362" y="1686739"/>
            <a:chExt cx="1614937" cy="2156746"/>
          </a:xfrm>
        </p:grpSpPr>
        <p:sp>
          <p:nvSpPr>
            <p:cNvPr id="54" name="Rectangle 53">
              <a:extLst>
                <a:ext uri="{FF2B5EF4-FFF2-40B4-BE49-F238E27FC236}">
                  <a16:creationId xmlns:a16="http://schemas.microsoft.com/office/drawing/2014/main" id="{478094E7-15B1-4B9F-9DE8-A90E79C30943}"/>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CF6A4F3-EB36-4892-9EE7-C25B76E702AE}"/>
                </a:ext>
              </a:extLst>
            </p:cNvPr>
            <p:cNvSpPr/>
            <p:nvPr/>
          </p:nvSpPr>
          <p:spPr>
            <a:xfrm>
              <a:off x="404362" y="1686739"/>
              <a:ext cx="1614937" cy="8659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Inhaltsplatzhalter 4">
            <a:extLst>
              <a:ext uri="{FF2B5EF4-FFF2-40B4-BE49-F238E27FC236}">
                <a16:creationId xmlns:a16="http://schemas.microsoft.com/office/drawing/2014/main" id="{E75BF96F-7A97-4304-BCF8-549D3DCC05FB}"/>
              </a:ext>
            </a:extLst>
          </p:cNvPr>
          <p:cNvSpPr txBox="1">
            <a:spLocks/>
          </p:cNvSpPr>
          <p:nvPr/>
        </p:nvSpPr>
        <p:spPr>
          <a:xfrm>
            <a:off x="7162915" y="255255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5"/>
                </a:solidFill>
                <a:latin typeface="+mj-lt"/>
              </a:rPr>
              <a:t>Go Global</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57" name="Group 56">
            <a:extLst>
              <a:ext uri="{FF2B5EF4-FFF2-40B4-BE49-F238E27FC236}">
                <a16:creationId xmlns:a16="http://schemas.microsoft.com/office/drawing/2014/main" id="{F19D00F4-BC70-44CF-AD96-64F99D2ED4FB}"/>
              </a:ext>
            </a:extLst>
          </p:cNvPr>
          <p:cNvGrpSpPr/>
          <p:nvPr/>
        </p:nvGrpSpPr>
        <p:grpSpPr>
          <a:xfrm>
            <a:off x="974856" y="1715439"/>
            <a:ext cx="427224" cy="533148"/>
            <a:chOff x="-1076325" y="1720850"/>
            <a:chExt cx="576262" cy="719138"/>
          </a:xfrm>
          <a:solidFill>
            <a:schemeClr val="bg1"/>
          </a:solidFill>
        </p:grpSpPr>
        <p:sp>
          <p:nvSpPr>
            <p:cNvPr id="58" name="Freeform 6">
              <a:extLst>
                <a:ext uri="{FF2B5EF4-FFF2-40B4-BE49-F238E27FC236}">
                  <a16:creationId xmlns:a16="http://schemas.microsoft.com/office/drawing/2014/main" id="{9EA908C6-26C3-4E94-8F42-FD11F12D3DB5}"/>
                </a:ext>
              </a:extLst>
            </p:cNvPr>
            <p:cNvSpPr>
              <a:spLocks/>
            </p:cNvSpPr>
            <p:nvPr/>
          </p:nvSpPr>
          <p:spPr bwMode="auto">
            <a:xfrm>
              <a:off x="-625475" y="2000250"/>
              <a:ext cx="125412" cy="439738"/>
            </a:xfrm>
            <a:custGeom>
              <a:avLst/>
              <a:gdLst>
                <a:gd name="T0" fmla="*/ 82 w 629"/>
                <a:gd name="T1" fmla="*/ 0 h 2219"/>
                <a:gd name="T2" fmla="*/ 453 w 629"/>
                <a:gd name="T3" fmla="*/ 340 h 2219"/>
                <a:gd name="T4" fmla="*/ 493 w 629"/>
                <a:gd name="T5" fmla="*/ 381 h 2219"/>
                <a:gd name="T6" fmla="*/ 528 w 629"/>
                <a:gd name="T7" fmla="*/ 425 h 2219"/>
                <a:gd name="T8" fmla="*/ 557 w 629"/>
                <a:gd name="T9" fmla="*/ 472 h 2219"/>
                <a:gd name="T10" fmla="*/ 583 w 629"/>
                <a:gd name="T11" fmla="*/ 521 h 2219"/>
                <a:gd name="T12" fmla="*/ 602 w 629"/>
                <a:gd name="T13" fmla="*/ 574 h 2219"/>
                <a:gd name="T14" fmla="*/ 617 w 629"/>
                <a:gd name="T15" fmla="*/ 628 h 2219"/>
                <a:gd name="T16" fmla="*/ 625 w 629"/>
                <a:gd name="T17" fmla="*/ 684 h 2219"/>
                <a:gd name="T18" fmla="*/ 629 w 629"/>
                <a:gd name="T19" fmla="*/ 741 h 2219"/>
                <a:gd name="T20" fmla="*/ 629 w 629"/>
                <a:gd name="T21" fmla="*/ 2219 h 2219"/>
                <a:gd name="T22" fmla="*/ 508 w 629"/>
                <a:gd name="T23" fmla="*/ 2219 h 2219"/>
                <a:gd name="T24" fmla="*/ 508 w 629"/>
                <a:gd name="T25" fmla="*/ 741 h 2219"/>
                <a:gd name="T26" fmla="*/ 505 w 629"/>
                <a:gd name="T27" fmla="*/ 690 h 2219"/>
                <a:gd name="T28" fmla="*/ 496 w 629"/>
                <a:gd name="T29" fmla="*/ 641 h 2219"/>
                <a:gd name="T30" fmla="*/ 482 w 629"/>
                <a:gd name="T31" fmla="*/ 594 h 2219"/>
                <a:gd name="T32" fmla="*/ 462 w 629"/>
                <a:gd name="T33" fmla="*/ 548 h 2219"/>
                <a:gd name="T34" fmla="*/ 436 w 629"/>
                <a:gd name="T35" fmla="*/ 505 h 2219"/>
                <a:gd name="T36" fmla="*/ 406 w 629"/>
                <a:gd name="T37" fmla="*/ 465 h 2219"/>
                <a:gd name="T38" fmla="*/ 371 w 629"/>
                <a:gd name="T39" fmla="*/ 429 h 2219"/>
                <a:gd name="T40" fmla="*/ 0 w 629"/>
                <a:gd name="T41" fmla="*/ 90 h 2219"/>
                <a:gd name="T42" fmla="*/ 82 w 629"/>
                <a:gd name="T43" fmla="*/ 0 h 2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9" h="2219">
                  <a:moveTo>
                    <a:pt x="82" y="0"/>
                  </a:moveTo>
                  <a:lnTo>
                    <a:pt x="453" y="340"/>
                  </a:lnTo>
                  <a:lnTo>
                    <a:pt x="493" y="381"/>
                  </a:lnTo>
                  <a:lnTo>
                    <a:pt x="528" y="425"/>
                  </a:lnTo>
                  <a:lnTo>
                    <a:pt x="557" y="472"/>
                  </a:lnTo>
                  <a:lnTo>
                    <a:pt x="583" y="521"/>
                  </a:lnTo>
                  <a:lnTo>
                    <a:pt x="602" y="574"/>
                  </a:lnTo>
                  <a:lnTo>
                    <a:pt x="617" y="628"/>
                  </a:lnTo>
                  <a:lnTo>
                    <a:pt x="625" y="684"/>
                  </a:lnTo>
                  <a:lnTo>
                    <a:pt x="629" y="741"/>
                  </a:lnTo>
                  <a:lnTo>
                    <a:pt x="629" y="2219"/>
                  </a:lnTo>
                  <a:lnTo>
                    <a:pt x="508" y="2219"/>
                  </a:lnTo>
                  <a:lnTo>
                    <a:pt x="508" y="741"/>
                  </a:lnTo>
                  <a:lnTo>
                    <a:pt x="505" y="690"/>
                  </a:lnTo>
                  <a:lnTo>
                    <a:pt x="496" y="641"/>
                  </a:lnTo>
                  <a:lnTo>
                    <a:pt x="482" y="594"/>
                  </a:lnTo>
                  <a:lnTo>
                    <a:pt x="462" y="548"/>
                  </a:lnTo>
                  <a:lnTo>
                    <a:pt x="436" y="505"/>
                  </a:lnTo>
                  <a:lnTo>
                    <a:pt x="406" y="465"/>
                  </a:lnTo>
                  <a:lnTo>
                    <a:pt x="371" y="429"/>
                  </a:lnTo>
                  <a:lnTo>
                    <a:pt x="0" y="90"/>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AF88C155-E4B6-45AD-A114-C7C003E791E6}"/>
                </a:ext>
              </a:extLst>
            </p:cNvPr>
            <p:cNvSpPr>
              <a:spLocks noEditPoints="1"/>
            </p:cNvSpPr>
            <p:nvPr/>
          </p:nvSpPr>
          <p:spPr bwMode="auto">
            <a:xfrm>
              <a:off x="-1076325" y="1720850"/>
              <a:ext cx="512762" cy="719138"/>
            </a:xfrm>
            <a:custGeom>
              <a:avLst/>
              <a:gdLst>
                <a:gd name="T0" fmla="*/ 1631 w 2580"/>
                <a:gd name="T1" fmla="*/ 3020 h 3624"/>
                <a:gd name="T2" fmla="*/ 121 w 2580"/>
                <a:gd name="T3" fmla="*/ 3322 h 3624"/>
                <a:gd name="T4" fmla="*/ 146 w 2580"/>
                <a:gd name="T5" fmla="*/ 3413 h 3624"/>
                <a:gd name="T6" fmla="*/ 211 w 2580"/>
                <a:gd name="T7" fmla="*/ 3478 h 3624"/>
                <a:gd name="T8" fmla="*/ 302 w 2580"/>
                <a:gd name="T9" fmla="*/ 3503 h 3624"/>
                <a:gd name="T10" fmla="*/ 1705 w 2580"/>
                <a:gd name="T11" fmla="*/ 3321 h 3624"/>
                <a:gd name="T12" fmla="*/ 1764 w 2580"/>
                <a:gd name="T13" fmla="*/ 3056 h 3624"/>
                <a:gd name="T14" fmla="*/ 1871 w 2580"/>
                <a:gd name="T15" fmla="*/ 2806 h 3624"/>
                <a:gd name="T16" fmla="*/ 1503 w 2580"/>
                <a:gd name="T17" fmla="*/ 2309 h 3624"/>
                <a:gd name="T18" fmla="*/ 1450 w 2580"/>
                <a:gd name="T19" fmla="*/ 2211 h 3624"/>
                <a:gd name="T20" fmla="*/ 1436 w 2580"/>
                <a:gd name="T21" fmla="*/ 2099 h 3624"/>
                <a:gd name="T22" fmla="*/ 1461 w 2580"/>
                <a:gd name="T23" fmla="*/ 1989 h 3624"/>
                <a:gd name="T24" fmla="*/ 1523 w 2580"/>
                <a:gd name="T25" fmla="*/ 1895 h 3624"/>
                <a:gd name="T26" fmla="*/ 1627 w 2580"/>
                <a:gd name="T27" fmla="*/ 1825 h 3624"/>
                <a:gd name="T28" fmla="*/ 1752 w 2580"/>
                <a:gd name="T29" fmla="*/ 1800 h 3624"/>
                <a:gd name="T30" fmla="*/ 1876 w 2580"/>
                <a:gd name="T31" fmla="*/ 1825 h 3624"/>
                <a:gd name="T32" fmla="*/ 1984 w 2580"/>
                <a:gd name="T33" fmla="*/ 1898 h 3624"/>
                <a:gd name="T34" fmla="*/ 121 w 2580"/>
                <a:gd name="T35" fmla="*/ 483 h 3624"/>
                <a:gd name="T36" fmla="*/ 240 w 2580"/>
                <a:gd name="T37" fmla="*/ 132 h 3624"/>
                <a:gd name="T38" fmla="*/ 164 w 2580"/>
                <a:gd name="T39" fmla="*/ 186 h 3624"/>
                <a:gd name="T40" fmla="*/ 124 w 2580"/>
                <a:gd name="T41" fmla="*/ 269 h 3624"/>
                <a:gd name="T42" fmla="*/ 2054 w 2580"/>
                <a:gd name="T43" fmla="*/ 362 h 3624"/>
                <a:gd name="T44" fmla="*/ 2043 w 2580"/>
                <a:gd name="T45" fmla="*/ 238 h 3624"/>
                <a:gd name="T46" fmla="*/ 1989 w 2580"/>
                <a:gd name="T47" fmla="*/ 164 h 3624"/>
                <a:gd name="T48" fmla="*/ 1906 w 2580"/>
                <a:gd name="T49" fmla="*/ 124 h 3624"/>
                <a:gd name="T50" fmla="*/ 302 w 2580"/>
                <a:gd name="T51" fmla="*/ 0 h 3624"/>
                <a:gd name="T52" fmla="*/ 1960 w 2580"/>
                <a:gd name="T53" fmla="*/ 13 h 3624"/>
                <a:gd name="T54" fmla="*/ 2070 w 2580"/>
                <a:gd name="T55" fmla="*/ 75 h 3624"/>
                <a:gd name="T56" fmla="*/ 2146 w 2580"/>
                <a:gd name="T57" fmla="*/ 175 h 3624"/>
                <a:gd name="T58" fmla="*/ 2175 w 2580"/>
                <a:gd name="T59" fmla="*/ 302 h 3624"/>
                <a:gd name="T60" fmla="*/ 2494 w 2580"/>
                <a:gd name="T61" fmla="*/ 2580 h 3624"/>
                <a:gd name="T62" fmla="*/ 1845 w 2580"/>
                <a:gd name="T63" fmla="*/ 1944 h 3624"/>
                <a:gd name="T64" fmla="*/ 1751 w 2580"/>
                <a:gd name="T65" fmla="*/ 1921 h 3624"/>
                <a:gd name="T66" fmla="*/ 1656 w 2580"/>
                <a:gd name="T67" fmla="*/ 1944 h 3624"/>
                <a:gd name="T68" fmla="*/ 1585 w 2580"/>
                <a:gd name="T69" fmla="*/ 2012 h 3624"/>
                <a:gd name="T70" fmla="*/ 1556 w 2580"/>
                <a:gd name="T71" fmla="*/ 2104 h 3624"/>
                <a:gd name="T72" fmla="*/ 1576 w 2580"/>
                <a:gd name="T73" fmla="*/ 2200 h 3624"/>
                <a:gd name="T74" fmla="*/ 2036 w 2580"/>
                <a:gd name="T75" fmla="*/ 2675 h 3624"/>
                <a:gd name="T76" fmla="*/ 2054 w 2580"/>
                <a:gd name="T77" fmla="*/ 2720 h 3624"/>
                <a:gd name="T78" fmla="*/ 1996 w 2580"/>
                <a:gd name="T79" fmla="*/ 2828 h 3624"/>
                <a:gd name="T80" fmla="*/ 1885 w 2580"/>
                <a:gd name="T81" fmla="*/ 3074 h 3624"/>
                <a:gd name="T82" fmla="*/ 1824 w 2580"/>
                <a:gd name="T83" fmla="*/ 3336 h 3624"/>
                <a:gd name="T84" fmla="*/ 1812 w 2580"/>
                <a:gd name="T85" fmla="*/ 3624 h 3624"/>
                <a:gd name="T86" fmla="*/ 215 w 2580"/>
                <a:gd name="T87" fmla="*/ 3611 h 3624"/>
                <a:gd name="T88" fmla="*/ 104 w 2580"/>
                <a:gd name="T89" fmla="*/ 3549 h 3624"/>
                <a:gd name="T90" fmla="*/ 29 w 2580"/>
                <a:gd name="T91" fmla="*/ 3449 h 3624"/>
                <a:gd name="T92" fmla="*/ 0 w 2580"/>
                <a:gd name="T93" fmla="*/ 3322 h 3624"/>
                <a:gd name="T94" fmla="*/ 13 w 2580"/>
                <a:gd name="T95" fmla="*/ 215 h 3624"/>
                <a:gd name="T96" fmla="*/ 75 w 2580"/>
                <a:gd name="T97" fmla="*/ 104 h 3624"/>
                <a:gd name="T98" fmla="*/ 175 w 2580"/>
                <a:gd name="T99" fmla="*/ 29 h 3624"/>
                <a:gd name="T100" fmla="*/ 302 w 2580"/>
                <a:gd name="T101" fmla="*/ 0 h 3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0" h="3624">
                  <a:moveTo>
                    <a:pt x="121" y="483"/>
                  </a:moveTo>
                  <a:lnTo>
                    <a:pt x="121" y="3020"/>
                  </a:lnTo>
                  <a:lnTo>
                    <a:pt x="1631" y="3020"/>
                  </a:lnTo>
                  <a:lnTo>
                    <a:pt x="1631" y="3141"/>
                  </a:lnTo>
                  <a:lnTo>
                    <a:pt x="121" y="3141"/>
                  </a:lnTo>
                  <a:lnTo>
                    <a:pt x="121" y="3322"/>
                  </a:lnTo>
                  <a:lnTo>
                    <a:pt x="124" y="3355"/>
                  </a:lnTo>
                  <a:lnTo>
                    <a:pt x="132" y="3386"/>
                  </a:lnTo>
                  <a:lnTo>
                    <a:pt x="146" y="3413"/>
                  </a:lnTo>
                  <a:lnTo>
                    <a:pt x="164" y="3438"/>
                  </a:lnTo>
                  <a:lnTo>
                    <a:pt x="186" y="3460"/>
                  </a:lnTo>
                  <a:lnTo>
                    <a:pt x="211" y="3478"/>
                  </a:lnTo>
                  <a:lnTo>
                    <a:pt x="240" y="3492"/>
                  </a:lnTo>
                  <a:lnTo>
                    <a:pt x="269" y="3500"/>
                  </a:lnTo>
                  <a:lnTo>
                    <a:pt x="302" y="3503"/>
                  </a:lnTo>
                  <a:lnTo>
                    <a:pt x="1692" y="3503"/>
                  </a:lnTo>
                  <a:lnTo>
                    <a:pt x="1696" y="3412"/>
                  </a:lnTo>
                  <a:lnTo>
                    <a:pt x="1705" y="3321"/>
                  </a:lnTo>
                  <a:lnTo>
                    <a:pt x="1719" y="3232"/>
                  </a:lnTo>
                  <a:lnTo>
                    <a:pt x="1739" y="3143"/>
                  </a:lnTo>
                  <a:lnTo>
                    <a:pt x="1764" y="3056"/>
                  </a:lnTo>
                  <a:lnTo>
                    <a:pt x="1795" y="2971"/>
                  </a:lnTo>
                  <a:lnTo>
                    <a:pt x="1830" y="2887"/>
                  </a:lnTo>
                  <a:lnTo>
                    <a:pt x="1871" y="2806"/>
                  </a:lnTo>
                  <a:lnTo>
                    <a:pt x="1917" y="2727"/>
                  </a:lnTo>
                  <a:lnTo>
                    <a:pt x="1528" y="2338"/>
                  </a:lnTo>
                  <a:lnTo>
                    <a:pt x="1503" y="2309"/>
                  </a:lnTo>
                  <a:lnTo>
                    <a:pt x="1482" y="2279"/>
                  </a:lnTo>
                  <a:lnTo>
                    <a:pt x="1464" y="2246"/>
                  </a:lnTo>
                  <a:lnTo>
                    <a:pt x="1450" y="2211"/>
                  </a:lnTo>
                  <a:lnTo>
                    <a:pt x="1441" y="2174"/>
                  </a:lnTo>
                  <a:lnTo>
                    <a:pt x="1437" y="2137"/>
                  </a:lnTo>
                  <a:lnTo>
                    <a:pt x="1436" y="2099"/>
                  </a:lnTo>
                  <a:lnTo>
                    <a:pt x="1440" y="2060"/>
                  </a:lnTo>
                  <a:lnTo>
                    <a:pt x="1449" y="2024"/>
                  </a:lnTo>
                  <a:lnTo>
                    <a:pt x="1461" y="1989"/>
                  </a:lnTo>
                  <a:lnTo>
                    <a:pt x="1478" y="1955"/>
                  </a:lnTo>
                  <a:lnTo>
                    <a:pt x="1498" y="1924"/>
                  </a:lnTo>
                  <a:lnTo>
                    <a:pt x="1523" y="1895"/>
                  </a:lnTo>
                  <a:lnTo>
                    <a:pt x="1551" y="1869"/>
                  </a:lnTo>
                  <a:lnTo>
                    <a:pt x="1588" y="1844"/>
                  </a:lnTo>
                  <a:lnTo>
                    <a:pt x="1627" y="1825"/>
                  </a:lnTo>
                  <a:lnTo>
                    <a:pt x="1667" y="1811"/>
                  </a:lnTo>
                  <a:lnTo>
                    <a:pt x="1709" y="1803"/>
                  </a:lnTo>
                  <a:lnTo>
                    <a:pt x="1752" y="1800"/>
                  </a:lnTo>
                  <a:lnTo>
                    <a:pt x="1794" y="1803"/>
                  </a:lnTo>
                  <a:lnTo>
                    <a:pt x="1835" y="1811"/>
                  </a:lnTo>
                  <a:lnTo>
                    <a:pt x="1876" y="1825"/>
                  </a:lnTo>
                  <a:lnTo>
                    <a:pt x="1914" y="1844"/>
                  </a:lnTo>
                  <a:lnTo>
                    <a:pt x="1951" y="1868"/>
                  </a:lnTo>
                  <a:lnTo>
                    <a:pt x="1984" y="1898"/>
                  </a:lnTo>
                  <a:lnTo>
                    <a:pt x="2054" y="1968"/>
                  </a:lnTo>
                  <a:lnTo>
                    <a:pt x="2054" y="483"/>
                  </a:lnTo>
                  <a:lnTo>
                    <a:pt x="121" y="483"/>
                  </a:lnTo>
                  <a:close/>
                  <a:moveTo>
                    <a:pt x="302" y="121"/>
                  </a:moveTo>
                  <a:lnTo>
                    <a:pt x="269" y="124"/>
                  </a:lnTo>
                  <a:lnTo>
                    <a:pt x="240" y="132"/>
                  </a:lnTo>
                  <a:lnTo>
                    <a:pt x="211" y="146"/>
                  </a:lnTo>
                  <a:lnTo>
                    <a:pt x="186" y="164"/>
                  </a:lnTo>
                  <a:lnTo>
                    <a:pt x="164" y="186"/>
                  </a:lnTo>
                  <a:lnTo>
                    <a:pt x="146" y="211"/>
                  </a:lnTo>
                  <a:lnTo>
                    <a:pt x="132" y="238"/>
                  </a:lnTo>
                  <a:lnTo>
                    <a:pt x="124" y="269"/>
                  </a:lnTo>
                  <a:lnTo>
                    <a:pt x="121" y="302"/>
                  </a:lnTo>
                  <a:lnTo>
                    <a:pt x="121" y="362"/>
                  </a:lnTo>
                  <a:lnTo>
                    <a:pt x="2054" y="362"/>
                  </a:lnTo>
                  <a:lnTo>
                    <a:pt x="2054" y="302"/>
                  </a:lnTo>
                  <a:lnTo>
                    <a:pt x="2051" y="269"/>
                  </a:lnTo>
                  <a:lnTo>
                    <a:pt x="2043" y="238"/>
                  </a:lnTo>
                  <a:lnTo>
                    <a:pt x="2030" y="211"/>
                  </a:lnTo>
                  <a:lnTo>
                    <a:pt x="2011" y="186"/>
                  </a:lnTo>
                  <a:lnTo>
                    <a:pt x="1989" y="164"/>
                  </a:lnTo>
                  <a:lnTo>
                    <a:pt x="1964" y="146"/>
                  </a:lnTo>
                  <a:lnTo>
                    <a:pt x="1936" y="132"/>
                  </a:lnTo>
                  <a:lnTo>
                    <a:pt x="1906" y="124"/>
                  </a:lnTo>
                  <a:lnTo>
                    <a:pt x="1873" y="121"/>
                  </a:lnTo>
                  <a:lnTo>
                    <a:pt x="302" y="121"/>
                  </a:lnTo>
                  <a:close/>
                  <a:moveTo>
                    <a:pt x="302" y="0"/>
                  </a:moveTo>
                  <a:lnTo>
                    <a:pt x="1873" y="0"/>
                  </a:lnTo>
                  <a:lnTo>
                    <a:pt x="1918" y="3"/>
                  </a:lnTo>
                  <a:lnTo>
                    <a:pt x="1960" y="13"/>
                  </a:lnTo>
                  <a:lnTo>
                    <a:pt x="2000" y="29"/>
                  </a:lnTo>
                  <a:lnTo>
                    <a:pt x="2038" y="48"/>
                  </a:lnTo>
                  <a:lnTo>
                    <a:pt x="2070" y="75"/>
                  </a:lnTo>
                  <a:lnTo>
                    <a:pt x="2101" y="104"/>
                  </a:lnTo>
                  <a:lnTo>
                    <a:pt x="2126" y="137"/>
                  </a:lnTo>
                  <a:lnTo>
                    <a:pt x="2146" y="175"/>
                  </a:lnTo>
                  <a:lnTo>
                    <a:pt x="2162" y="215"/>
                  </a:lnTo>
                  <a:lnTo>
                    <a:pt x="2172" y="257"/>
                  </a:lnTo>
                  <a:lnTo>
                    <a:pt x="2175" y="302"/>
                  </a:lnTo>
                  <a:lnTo>
                    <a:pt x="2175" y="2089"/>
                  </a:lnTo>
                  <a:lnTo>
                    <a:pt x="2580" y="2494"/>
                  </a:lnTo>
                  <a:lnTo>
                    <a:pt x="2494" y="2580"/>
                  </a:lnTo>
                  <a:lnTo>
                    <a:pt x="1898" y="1983"/>
                  </a:lnTo>
                  <a:lnTo>
                    <a:pt x="1873" y="1961"/>
                  </a:lnTo>
                  <a:lnTo>
                    <a:pt x="1845" y="1944"/>
                  </a:lnTo>
                  <a:lnTo>
                    <a:pt x="1815" y="1931"/>
                  </a:lnTo>
                  <a:lnTo>
                    <a:pt x="1783" y="1923"/>
                  </a:lnTo>
                  <a:lnTo>
                    <a:pt x="1751" y="1921"/>
                  </a:lnTo>
                  <a:lnTo>
                    <a:pt x="1719" y="1923"/>
                  </a:lnTo>
                  <a:lnTo>
                    <a:pt x="1687" y="1932"/>
                  </a:lnTo>
                  <a:lnTo>
                    <a:pt x="1656" y="1944"/>
                  </a:lnTo>
                  <a:lnTo>
                    <a:pt x="1628" y="1962"/>
                  </a:lnTo>
                  <a:lnTo>
                    <a:pt x="1605" y="1986"/>
                  </a:lnTo>
                  <a:lnTo>
                    <a:pt x="1585" y="2012"/>
                  </a:lnTo>
                  <a:lnTo>
                    <a:pt x="1571" y="2040"/>
                  </a:lnTo>
                  <a:lnTo>
                    <a:pt x="1561" y="2072"/>
                  </a:lnTo>
                  <a:lnTo>
                    <a:pt x="1556" y="2104"/>
                  </a:lnTo>
                  <a:lnTo>
                    <a:pt x="1558" y="2137"/>
                  </a:lnTo>
                  <a:lnTo>
                    <a:pt x="1564" y="2169"/>
                  </a:lnTo>
                  <a:lnTo>
                    <a:pt x="1576" y="2200"/>
                  </a:lnTo>
                  <a:lnTo>
                    <a:pt x="1593" y="2227"/>
                  </a:lnTo>
                  <a:lnTo>
                    <a:pt x="1614" y="2252"/>
                  </a:lnTo>
                  <a:lnTo>
                    <a:pt x="2036" y="2675"/>
                  </a:lnTo>
                  <a:lnTo>
                    <a:pt x="2046" y="2688"/>
                  </a:lnTo>
                  <a:lnTo>
                    <a:pt x="2053" y="2704"/>
                  </a:lnTo>
                  <a:lnTo>
                    <a:pt x="2054" y="2720"/>
                  </a:lnTo>
                  <a:lnTo>
                    <a:pt x="2052" y="2737"/>
                  </a:lnTo>
                  <a:lnTo>
                    <a:pt x="2044" y="2752"/>
                  </a:lnTo>
                  <a:lnTo>
                    <a:pt x="1996" y="2828"/>
                  </a:lnTo>
                  <a:lnTo>
                    <a:pt x="1954" y="2908"/>
                  </a:lnTo>
                  <a:lnTo>
                    <a:pt x="1917" y="2989"/>
                  </a:lnTo>
                  <a:lnTo>
                    <a:pt x="1885" y="3074"/>
                  </a:lnTo>
                  <a:lnTo>
                    <a:pt x="1860" y="3159"/>
                  </a:lnTo>
                  <a:lnTo>
                    <a:pt x="1839" y="3247"/>
                  </a:lnTo>
                  <a:lnTo>
                    <a:pt x="1824" y="3336"/>
                  </a:lnTo>
                  <a:lnTo>
                    <a:pt x="1816" y="3425"/>
                  </a:lnTo>
                  <a:lnTo>
                    <a:pt x="1812" y="3516"/>
                  </a:lnTo>
                  <a:lnTo>
                    <a:pt x="1812" y="3624"/>
                  </a:lnTo>
                  <a:lnTo>
                    <a:pt x="302" y="3624"/>
                  </a:lnTo>
                  <a:lnTo>
                    <a:pt x="258" y="3621"/>
                  </a:lnTo>
                  <a:lnTo>
                    <a:pt x="215" y="3611"/>
                  </a:lnTo>
                  <a:lnTo>
                    <a:pt x="175" y="3595"/>
                  </a:lnTo>
                  <a:lnTo>
                    <a:pt x="137" y="3576"/>
                  </a:lnTo>
                  <a:lnTo>
                    <a:pt x="104" y="3549"/>
                  </a:lnTo>
                  <a:lnTo>
                    <a:pt x="75" y="3520"/>
                  </a:lnTo>
                  <a:lnTo>
                    <a:pt x="50" y="3487"/>
                  </a:lnTo>
                  <a:lnTo>
                    <a:pt x="29" y="3449"/>
                  </a:lnTo>
                  <a:lnTo>
                    <a:pt x="13" y="3409"/>
                  </a:lnTo>
                  <a:lnTo>
                    <a:pt x="3" y="3367"/>
                  </a:lnTo>
                  <a:lnTo>
                    <a:pt x="0" y="3322"/>
                  </a:lnTo>
                  <a:lnTo>
                    <a:pt x="0" y="302"/>
                  </a:lnTo>
                  <a:lnTo>
                    <a:pt x="3" y="257"/>
                  </a:lnTo>
                  <a:lnTo>
                    <a:pt x="13" y="215"/>
                  </a:lnTo>
                  <a:lnTo>
                    <a:pt x="29" y="175"/>
                  </a:lnTo>
                  <a:lnTo>
                    <a:pt x="50" y="137"/>
                  </a:lnTo>
                  <a:lnTo>
                    <a:pt x="75" y="104"/>
                  </a:lnTo>
                  <a:lnTo>
                    <a:pt x="104" y="75"/>
                  </a:lnTo>
                  <a:lnTo>
                    <a:pt x="137" y="48"/>
                  </a:lnTo>
                  <a:lnTo>
                    <a:pt x="175" y="29"/>
                  </a:lnTo>
                  <a:lnTo>
                    <a:pt x="215" y="13"/>
                  </a:lnTo>
                  <a:lnTo>
                    <a:pt x="258" y="3"/>
                  </a:lnTo>
                  <a:lnTo>
                    <a:pt x="3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A4F64AA5-99AB-4C79-A88A-64DA21294149}"/>
                </a:ext>
              </a:extLst>
            </p:cNvPr>
            <p:cNvSpPr>
              <a:spLocks noEditPoints="1"/>
            </p:cNvSpPr>
            <p:nvPr/>
          </p:nvSpPr>
          <p:spPr bwMode="auto">
            <a:xfrm>
              <a:off x="-1028700" y="1841500"/>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0A3A05D4-B47C-4708-9932-E563B86AD1D5}"/>
                </a:ext>
              </a:extLst>
            </p:cNvPr>
            <p:cNvSpPr>
              <a:spLocks noEditPoints="1"/>
            </p:cNvSpPr>
            <p:nvPr/>
          </p:nvSpPr>
          <p:spPr bwMode="auto">
            <a:xfrm>
              <a:off x="-908050" y="1841500"/>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0">
              <a:extLst>
                <a:ext uri="{FF2B5EF4-FFF2-40B4-BE49-F238E27FC236}">
                  <a16:creationId xmlns:a16="http://schemas.microsoft.com/office/drawing/2014/main" id="{7419660B-D944-4564-A413-0047573F8623}"/>
                </a:ext>
              </a:extLst>
            </p:cNvPr>
            <p:cNvSpPr>
              <a:spLocks noEditPoints="1"/>
            </p:cNvSpPr>
            <p:nvPr/>
          </p:nvSpPr>
          <p:spPr bwMode="auto">
            <a:xfrm>
              <a:off x="-788988" y="1841500"/>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1">
              <a:extLst>
                <a:ext uri="{FF2B5EF4-FFF2-40B4-BE49-F238E27FC236}">
                  <a16:creationId xmlns:a16="http://schemas.microsoft.com/office/drawing/2014/main" id="{5353E5BA-D6B7-44EF-BAEB-E37743246288}"/>
                </a:ext>
              </a:extLst>
            </p:cNvPr>
            <p:cNvSpPr>
              <a:spLocks noEditPoints="1"/>
            </p:cNvSpPr>
            <p:nvPr/>
          </p:nvSpPr>
          <p:spPr bwMode="auto">
            <a:xfrm>
              <a:off x="-1028700" y="1960563"/>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2">
              <a:extLst>
                <a:ext uri="{FF2B5EF4-FFF2-40B4-BE49-F238E27FC236}">
                  <a16:creationId xmlns:a16="http://schemas.microsoft.com/office/drawing/2014/main" id="{BB7A0D1B-F81B-4B82-9C4F-1535F764F897}"/>
                </a:ext>
              </a:extLst>
            </p:cNvPr>
            <p:cNvSpPr>
              <a:spLocks noEditPoints="1"/>
            </p:cNvSpPr>
            <p:nvPr/>
          </p:nvSpPr>
          <p:spPr bwMode="auto">
            <a:xfrm>
              <a:off x="-1028700" y="2081213"/>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48474009-3D38-4FC2-B515-2EAE4CB8A8E1}"/>
                </a:ext>
              </a:extLst>
            </p:cNvPr>
            <p:cNvSpPr>
              <a:spLocks noEditPoints="1"/>
            </p:cNvSpPr>
            <p:nvPr/>
          </p:nvSpPr>
          <p:spPr bwMode="auto">
            <a:xfrm>
              <a:off x="-908050" y="1960563"/>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90C03AAB-610D-4793-BCED-49A31D40B724}"/>
                </a:ext>
              </a:extLst>
            </p:cNvPr>
            <p:cNvSpPr>
              <a:spLocks noEditPoints="1"/>
            </p:cNvSpPr>
            <p:nvPr/>
          </p:nvSpPr>
          <p:spPr bwMode="auto">
            <a:xfrm>
              <a:off x="-788988" y="1960563"/>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5">
              <a:extLst>
                <a:ext uri="{FF2B5EF4-FFF2-40B4-BE49-F238E27FC236}">
                  <a16:creationId xmlns:a16="http://schemas.microsoft.com/office/drawing/2014/main" id="{E8A7172A-B472-4F15-9FE0-CB641E676A0A}"/>
                </a:ext>
              </a:extLst>
            </p:cNvPr>
            <p:cNvSpPr>
              <a:spLocks noEditPoints="1"/>
            </p:cNvSpPr>
            <p:nvPr/>
          </p:nvSpPr>
          <p:spPr bwMode="auto">
            <a:xfrm>
              <a:off x="-908050" y="2081213"/>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E327A1B4-313C-4B58-9498-CD0397513C48}"/>
                </a:ext>
              </a:extLst>
            </p:cNvPr>
            <p:cNvSpPr>
              <a:spLocks noEditPoints="1"/>
            </p:cNvSpPr>
            <p:nvPr/>
          </p:nvSpPr>
          <p:spPr bwMode="auto">
            <a:xfrm>
              <a:off x="-1028700" y="2200275"/>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7">
              <a:extLst>
                <a:ext uri="{FF2B5EF4-FFF2-40B4-BE49-F238E27FC236}">
                  <a16:creationId xmlns:a16="http://schemas.microsoft.com/office/drawing/2014/main" id="{5EB0E5BB-7355-4D47-BE08-C7ADBEF9DEED}"/>
                </a:ext>
              </a:extLst>
            </p:cNvPr>
            <p:cNvSpPr>
              <a:spLocks noEditPoints="1"/>
            </p:cNvSpPr>
            <p:nvPr/>
          </p:nvSpPr>
          <p:spPr bwMode="auto">
            <a:xfrm>
              <a:off x="-908050" y="2200275"/>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18">
              <a:extLst>
                <a:ext uri="{FF2B5EF4-FFF2-40B4-BE49-F238E27FC236}">
                  <a16:creationId xmlns:a16="http://schemas.microsoft.com/office/drawing/2014/main" id="{82B67D88-2DE5-4C16-8FF5-4A6BDDC84B9A}"/>
                </a:ext>
              </a:extLst>
            </p:cNvPr>
            <p:cNvSpPr>
              <a:spLocks noChangeArrowheads="1"/>
            </p:cNvSpPr>
            <p:nvPr/>
          </p:nvSpPr>
          <p:spPr bwMode="auto">
            <a:xfrm>
              <a:off x="-871538" y="2368550"/>
              <a:ext cx="23812" cy="238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12B8D106-B585-45F3-B040-E85D7231F027}"/>
              </a:ext>
            </a:extLst>
          </p:cNvPr>
          <p:cNvGrpSpPr/>
          <p:nvPr/>
        </p:nvGrpSpPr>
        <p:grpSpPr>
          <a:xfrm>
            <a:off x="7638948" y="1712001"/>
            <a:ext cx="605892" cy="611818"/>
            <a:chOff x="9383713" y="1970088"/>
            <a:chExt cx="649288" cy="655637"/>
          </a:xfrm>
          <a:solidFill>
            <a:schemeClr val="bg1"/>
          </a:solidFill>
        </p:grpSpPr>
        <p:sp>
          <p:nvSpPr>
            <p:cNvPr id="72" name="Freeform 6">
              <a:extLst>
                <a:ext uri="{FF2B5EF4-FFF2-40B4-BE49-F238E27FC236}">
                  <a16:creationId xmlns:a16="http://schemas.microsoft.com/office/drawing/2014/main" id="{DA1CF0F2-EE3D-4059-9EBA-16D402F935B2}"/>
                </a:ext>
              </a:extLst>
            </p:cNvPr>
            <p:cNvSpPr>
              <a:spLocks noEditPoints="1"/>
            </p:cNvSpPr>
            <p:nvPr/>
          </p:nvSpPr>
          <p:spPr bwMode="auto">
            <a:xfrm>
              <a:off x="9434513" y="2024063"/>
              <a:ext cx="598488" cy="601662"/>
            </a:xfrm>
            <a:custGeom>
              <a:avLst/>
              <a:gdLst>
                <a:gd name="T0" fmla="*/ 589 w 3014"/>
                <a:gd name="T1" fmla="*/ 1959 h 3029"/>
                <a:gd name="T2" fmla="*/ 740 w 3014"/>
                <a:gd name="T3" fmla="*/ 2327 h 3029"/>
                <a:gd name="T4" fmla="*/ 832 w 3014"/>
                <a:gd name="T5" fmla="*/ 2234 h 3029"/>
                <a:gd name="T6" fmla="*/ 1335 w 3014"/>
                <a:gd name="T7" fmla="*/ 1929 h 3029"/>
                <a:gd name="T8" fmla="*/ 1079 w 3014"/>
                <a:gd name="T9" fmla="*/ 1759 h 3029"/>
                <a:gd name="T10" fmla="*/ 829 w 3014"/>
                <a:gd name="T11" fmla="*/ 2067 h 3029"/>
                <a:gd name="T12" fmla="*/ 1225 w 3014"/>
                <a:gd name="T13" fmla="*/ 2441 h 3029"/>
                <a:gd name="T14" fmla="*/ 1805 w 3014"/>
                <a:gd name="T15" fmla="*/ 1495 h 3029"/>
                <a:gd name="T16" fmla="*/ 1484 w 3014"/>
                <a:gd name="T17" fmla="*/ 1816 h 3029"/>
                <a:gd name="T18" fmla="*/ 1406 w 3014"/>
                <a:gd name="T19" fmla="*/ 2293 h 3029"/>
                <a:gd name="T20" fmla="*/ 1566 w 3014"/>
                <a:gd name="T21" fmla="*/ 2651 h 3029"/>
                <a:gd name="T22" fmla="*/ 1972 w 3014"/>
                <a:gd name="T23" fmla="*/ 2911 h 3029"/>
                <a:gd name="T24" fmla="*/ 2469 w 3014"/>
                <a:gd name="T25" fmla="*/ 2867 h 3029"/>
                <a:gd name="T26" fmla="*/ 2830 w 3014"/>
                <a:gd name="T27" fmla="*/ 2528 h 3029"/>
                <a:gd name="T28" fmla="*/ 2908 w 3014"/>
                <a:gd name="T29" fmla="*/ 2045 h 3029"/>
                <a:gd name="T30" fmla="*/ 2693 w 3014"/>
                <a:gd name="T31" fmla="*/ 1630 h 3029"/>
                <a:gd name="T32" fmla="*/ 2265 w 3014"/>
                <a:gd name="T33" fmla="*/ 1417 h 3029"/>
                <a:gd name="T34" fmla="*/ 2450 w 3014"/>
                <a:gd name="T35" fmla="*/ 1323 h 3029"/>
                <a:gd name="T36" fmla="*/ 1395 w 3014"/>
                <a:gd name="T37" fmla="*/ 1654 h 3029"/>
                <a:gd name="T38" fmla="*/ 1689 w 3014"/>
                <a:gd name="T39" fmla="*/ 1454 h 3029"/>
                <a:gd name="T40" fmla="*/ 1925 w 3014"/>
                <a:gd name="T41" fmla="*/ 1335 h 3029"/>
                <a:gd name="T42" fmla="*/ 698 w 3014"/>
                <a:gd name="T43" fmla="*/ 1784 h 3029"/>
                <a:gd name="T44" fmla="*/ 1225 w 3014"/>
                <a:gd name="T45" fmla="*/ 1323 h 3029"/>
                <a:gd name="T46" fmla="*/ 202 w 3014"/>
                <a:gd name="T47" fmla="*/ 1766 h 3029"/>
                <a:gd name="T48" fmla="*/ 614 w 3014"/>
                <a:gd name="T49" fmla="*/ 1830 h 3029"/>
                <a:gd name="T50" fmla="*/ 698 w 3014"/>
                <a:gd name="T51" fmla="*/ 766 h 3029"/>
                <a:gd name="T52" fmla="*/ 1147 w 3014"/>
                <a:gd name="T53" fmla="*/ 895 h 3029"/>
                <a:gd name="T54" fmla="*/ 1776 w 3014"/>
                <a:gd name="T55" fmla="*/ 797 h 3029"/>
                <a:gd name="T56" fmla="*/ 1925 w 3014"/>
                <a:gd name="T57" fmla="*/ 1228 h 3029"/>
                <a:gd name="T58" fmla="*/ 275 w 3014"/>
                <a:gd name="T59" fmla="*/ 648 h 3029"/>
                <a:gd name="T60" fmla="*/ 95 w 3014"/>
                <a:gd name="T61" fmla="*/ 1228 h 3029"/>
                <a:gd name="T62" fmla="*/ 483 w 3014"/>
                <a:gd name="T63" fmla="*/ 629 h 3029"/>
                <a:gd name="T64" fmla="*/ 1956 w 3014"/>
                <a:gd name="T65" fmla="*/ 795 h 3029"/>
                <a:gd name="T66" fmla="*/ 2434 w 3014"/>
                <a:gd name="T67" fmla="*/ 1074 h 3029"/>
                <a:gd name="T68" fmla="*/ 2178 w 3014"/>
                <a:gd name="T69" fmla="*/ 521 h 3029"/>
                <a:gd name="T70" fmla="*/ 1863 w 3014"/>
                <a:gd name="T71" fmla="*/ 551 h 3029"/>
                <a:gd name="T72" fmla="*/ 1937 w 3014"/>
                <a:gd name="T73" fmla="*/ 301 h 3029"/>
                <a:gd name="T74" fmla="*/ 958 w 3014"/>
                <a:gd name="T75" fmla="*/ 139 h 3029"/>
                <a:gd name="T76" fmla="*/ 428 w 3014"/>
                <a:gd name="T77" fmla="*/ 454 h 3029"/>
                <a:gd name="T78" fmla="*/ 811 w 3014"/>
                <a:gd name="T79" fmla="*/ 344 h 3029"/>
                <a:gd name="T80" fmla="*/ 1467 w 3014"/>
                <a:gd name="T81" fmla="*/ 790 h 3029"/>
                <a:gd name="T82" fmla="*/ 1705 w 3014"/>
                <a:gd name="T83" fmla="*/ 465 h 3029"/>
                <a:gd name="T84" fmla="*/ 1225 w 3014"/>
                <a:gd name="T85" fmla="*/ 109 h 3029"/>
                <a:gd name="T86" fmla="*/ 829 w 3014"/>
                <a:gd name="T87" fmla="*/ 483 h 3029"/>
                <a:gd name="T88" fmla="*/ 1079 w 3014"/>
                <a:gd name="T89" fmla="*/ 790 h 3029"/>
                <a:gd name="T90" fmla="*/ 1625 w 3014"/>
                <a:gd name="T91" fmla="*/ 50 h 3029"/>
                <a:gd name="T92" fmla="*/ 2202 w 3014"/>
                <a:gd name="T93" fmla="*/ 405 h 3029"/>
                <a:gd name="T94" fmla="*/ 2518 w 3014"/>
                <a:gd name="T95" fmla="*/ 1008 h 3029"/>
                <a:gd name="T96" fmla="*/ 2706 w 3014"/>
                <a:gd name="T97" fmla="*/ 1514 h 3029"/>
                <a:gd name="T98" fmla="*/ 2988 w 3014"/>
                <a:gd name="T99" fmla="*/ 1968 h 3029"/>
                <a:gd name="T100" fmla="*/ 2939 w 3014"/>
                <a:gd name="T101" fmla="*/ 2521 h 3029"/>
                <a:gd name="T102" fmla="*/ 2569 w 3014"/>
                <a:gd name="T103" fmla="*/ 2923 h 3029"/>
                <a:gd name="T104" fmla="*/ 2029 w 3014"/>
                <a:gd name="T105" fmla="*/ 3019 h 3029"/>
                <a:gd name="T106" fmla="*/ 1578 w 3014"/>
                <a:gd name="T107" fmla="*/ 2802 h 3029"/>
                <a:gd name="T108" fmla="*/ 1182 w 3014"/>
                <a:gd name="T109" fmla="*/ 2546 h 3029"/>
                <a:gd name="T110" fmla="*/ 536 w 3014"/>
                <a:gd name="T111" fmla="*/ 2313 h 3029"/>
                <a:gd name="T112" fmla="*/ 109 w 3014"/>
                <a:gd name="T113" fmla="*/ 1791 h 3029"/>
                <a:gd name="T114" fmla="*/ 13 w 3014"/>
                <a:gd name="T115" fmla="*/ 1096 h 3029"/>
                <a:gd name="T116" fmla="*/ 288 w 3014"/>
                <a:gd name="T117" fmla="*/ 469 h 3029"/>
                <a:gd name="T118" fmla="*/ 838 w 3014"/>
                <a:gd name="T119" fmla="*/ 77 h 3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14" h="3029">
                  <a:moveTo>
                    <a:pt x="1320" y="2351"/>
                  </a:moveTo>
                  <a:lnTo>
                    <a:pt x="1320" y="2440"/>
                  </a:lnTo>
                  <a:lnTo>
                    <a:pt x="1330" y="2434"/>
                  </a:lnTo>
                  <a:lnTo>
                    <a:pt x="1340" y="2428"/>
                  </a:lnTo>
                  <a:lnTo>
                    <a:pt x="1329" y="2390"/>
                  </a:lnTo>
                  <a:lnTo>
                    <a:pt x="1320" y="2351"/>
                  </a:lnTo>
                  <a:close/>
                  <a:moveTo>
                    <a:pt x="648" y="1920"/>
                  </a:moveTo>
                  <a:lnTo>
                    <a:pt x="589" y="1959"/>
                  </a:lnTo>
                  <a:lnTo>
                    <a:pt x="533" y="2002"/>
                  </a:lnTo>
                  <a:lnTo>
                    <a:pt x="479" y="2047"/>
                  </a:lnTo>
                  <a:lnTo>
                    <a:pt x="428" y="2096"/>
                  </a:lnTo>
                  <a:lnTo>
                    <a:pt x="485" y="2151"/>
                  </a:lnTo>
                  <a:lnTo>
                    <a:pt x="544" y="2201"/>
                  </a:lnTo>
                  <a:lnTo>
                    <a:pt x="607" y="2247"/>
                  </a:lnTo>
                  <a:lnTo>
                    <a:pt x="672" y="2289"/>
                  </a:lnTo>
                  <a:lnTo>
                    <a:pt x="740" y="2327"/>
                  </a:lnTo>
                  <a:lnTo>
                    <a:pt x="811" y="2360"/>
                  </a:lnTo>
                  <a:lnTo>
                    <a:pt x="883" y="2388"/>
                  </a:lnTo>
                  <a:lnTo>
                    <a:pt x="958" y="2411"/>
                  </a:lnTo>
                  <a:lnTo>
                    <a:pt x="1034" y="2430"/>
                  </a:lnTo>
                  <a:lnTo>
                    <a:pt x="979" y="2386"/>
                  </a:lnTo>
                  <a:lnTo>
                    <a:pt x="927" y="2338"/>
                  </a:lnTo>
                  <a:lnTo>
                    <a:pt x="878" y="2288"/>
                  </a:lnTo>
                  <a:lnTo>
                    <a:pt x="832" y="2234"/>
                  </a:lnTo>
                  <a:lnTo>
                    <a:pt x="789" y="2177"/>
                  </a:lnTo>
                  <a:lnTo>
                    <a:pt x="749" y="2117"/>
                  </a:lnTo>
                  <a:lnTo>
                    <a:pt x="712" y="2054"/>
                  </a:lnTo>
                  <a:lnTo>
                    <a:pt x="678" y="1989"/>
                  </a:lnTo>
                  <a:lnTo>
                    <a:pt x="648" y="1920"/>
                  </a:lnTo>
                  <a:close/>
                  <a:moveTo>
                    <a:pt x="1320" y="1744"/>
                  </a:moveTo>
                  <a:lnTo>
                    <a:pt x="1320" y="1991"/>
                  </a:lnTo>
                  <a:lnTo>
                    <a:pt x="1335" y="1929"/>
                  </a:lnTo>
                  <a:lnTo>
                    <a:pt x="1356" y="1868"/>
                  </a:lnTo>
                  <a:lnTo>
                    <a:pt x="1382" y="1809"/>
                  </a:lnTo>
                  <a:lnTo>
                    <a:pt x="1412" y="1751"/>
                  </a:lnTo>
                  <a:lnTo>
                    <a:pt x="1365" y="1747"/>
                  </a:lnTo>
                  <a:lnTo>
                    <a:pt x="1320" y="1744"/>
                  </a:lnTo>
                  <a:close/>
                  <a:moveTo>
                    <a:pt x="1225" y="1744"/>
                  </a:moveTo>
                  <a:lnTo>
                    <a:pt x="1152" y="1749"/>
                  </a:lnTo>
                  <a:lnTo>
                    <a:pt x="1079" y="1759"/>
                  </a:lnTo>
                  <a:lnTo>
                    <a:pt x="1007" y="1773"/>
                  </a:lnTo>
                  <a:lnTo>
                    <a:pt x="936" y="1793"/>
                  </a:lnTo>
                  <a:lnTo>
                    <a:pt x="866" y="1815"/>
                  </a:lnTo>
                  <a:lnTo>
                    <a:pt x="797" y="1843"/>
                  </a:lnTo>
                  <a:lnTo>
                    <a:pt x="731" y="1874"/>
                  </a:lnTo>
                  <a:lnTo>
                    <a:pt x="760" y="1941"/>
                  </a:lnTo>
                  <a:lnTo>
                    <a:pt x="793" y="2005"/>
                  </a:lnTo>
                  <a:lnTo>
                    <a:pt x="829" y="2067"/>
                  </a:lnTo>
                  <a:lnTo>
                    <a:pt x="868" y="2125"/>
                  </a:lnTo>
                  <a:lnTo>
                    <a:pt x="910" y="2181"/>
                  </a:lnTo>
                  <a:lnTo>
                    <a:pt x="956" y="2233"/>
                  </a:lnTo>
                  <a:lnTo>
                    <a:pt x="1004" y="2281"/>
                  </a:lnTo>
                  <a:lnTo>
                    <a:pt x="1055" y="2327"/>
                  </a:lnTo>
                  <a:lnTo>
                    <a:pt x="1109" y="2368"/>
                  </a:lnTo>
                  <a:lnTo>
                    <a:pt x="1166" y="2406"/>
                  </a:lnTo>
                  <a:lnTo>
                    <a:pt x="1225" y="2441"/>
                  </a:lnTo>
                  <a:lnTo>
                    <a:pt x="1225" y="1744"/>
                  </a:lnTo>
                  <a:close/>
                  <a:moveTo>
                    <a:pt x="2146" y="1409"/>
                  </a:moveTo>
                  <a:lnTo>
                    <a:pt x="2087" y="1412"/>
                  </a:lnTo>
                  <a:lnTo>
                    <a:pt x="2029" y="1420"/>
                  </a:lnTo>
                  <a:lnTo>
                    <a:pt x="1971" y="1432"/>
                  </a:lnTo>
                  <a:lnTo>
                    <a:pt x="1914" y="1449"/>
                  </a:lnTo>
                  <a:lnTo>
                    <a:pt x="1859" y="1470"/>
                  </a:lnTo>
                  <a:lnTo>
                    <a:pt x="1805" y="1495"/>
                  </a:lnTo>
                  <a:lnTo>
                    <a:pt x="1754" y="1525"/>
                  </a:lnTo>
                  <a:lnTo>
                    <a:pt x="1704" y="1558"/>
                  </a:lnTo>
                  <a:lnTo>
                    <a:pt x="1657" y="1596"/>
                  </a:lnTo>
                  <a:lnTo>
                    <a:pt x="1613" y="1638"/>
                  </a:lnTo>
                  <a:lnTo>
                    <a:pt x="1571" y="1684"/>
                  </a:lnTo>
                  <a:lnTo>
                    <a:pt x="1551" y="1710"/>
                  </a:lnTo>
                  <a:lnTo>
                    <a:pt x="1515" y="1761"/>
                  </a:lnTo>
                  <a:lnTo>
                    <a:pt x="1484" y="1816"/>
                  </a:lnTo>
                  <a:lnTo>
                    <a:pt x="1457" y="1872"/>
                  </a:lnTo>
                  <a:lnTo>
                    <a:pt x="1435" y="1929"/>
                  </a:lnTo>
                  <a:lnTo>
                    <a:pt x="1418" y="1988"/>
                  </a:lnTo>
                  <a:lnTo>
                    <a:pt x="1406" y="2048"/>
                  </a:lnTo>
                  <a:lnTo>
                    <a:pt x="1399" y="2109"/>
                  </a:lnTo>
                  <a:lnTo>
                    <a:pt x="1396" y="2170"/>
                  </a:lnTo>
                  <a:lnTo>
                    <a:pt x="1398" y="2231"/>
                  </a:lnTo>
                  <a:lnTo>
                    <a:pt x="1406" y="2293"/>
                  </a:lnTo>
                  <a:lnTo>
                    <a:pt x="1418" y="2353"/>
                  </a:lnTo>
                  <a:lnTo>
                    <a:pt x="1436" y="2414"/>
                  </a:lnTo>
                  <a:lnTo>
                    <a:pt x="1443" y="2434"/>
                  </a:lnTo>
                  <a:lnTo>
                    <a:pt x="1454" y="2463"/>
                  </a:lnTo>
                  <a:lnTo>
                    <a:pt x="1467" y="2492"/>
                  </a:lnTo>
                  <a:lnTo>
                    <a:pt x="1496" y="2548"/>
                  </a:lnTo>
                  <a:lnTo>
                    <a:pt x="1529" y="2601"/>
                  </a:lnTo>
                  <a:lnTo>
                    <a:pt x="1566" y="2651"/>
                  </a:lnTo>
                  <a:lnTo>
                    <a:pt x="1606" y="2698"/>
                  </a:lnTo>
                  <a:lnTo>
                    <a:pt x="1651" y="2740"/>
                  </a:lnTo>
                  <a:lnTo>
                    <a:pt x="1698" y="2779"/>
                  </a:lnTo>
                  <a:lnTo>
                    <a:pt x="1748" y="2814"/>
                  </a:lnTo>
                  <a:lnTo>
                    <a:pt x="1800" y="2845"/>
                  </a:lnTo>
                  <a:lnTo>
                    <a:pt x="1856" y="2871"/>
                  </a:lnTo>
                  <a:lnTo>
                    <a:pt x="1913" y="2893"/>
                  </a:lnTo>
                  <a:lnTo>
                    <a:pt x="1972" y="2911"/>
                  </a:lnTo>
                  <a:lnTo>
                    <a:pt x="2032" y="2923"/>
                  </a:lnTo>
                  <a:lnTo>
                    <a:pt x="2094" y="2931"/>
                  </a:lnTo>
                  <a:lnTo>
                    <a:pt x="2157" y="2934"/>
                  </a:lnTo>
                  <a:lnTo>
                    <a:pt x="2223" y="2931"/>
                  </a:lnTo>
                  <a:lnTo>
                    <a:pt x="2287" y="2923"/>
                  </a:lnTo>
                  <a:lnTo>
                    <a:pt x="2350" y="2909"/>
                  </a:lnTo>
                  <a:lnTo>
                    <a:pt x="2411" y="2891"/>
                  </a:lnTo>
                  <a:lnTo>
                    <a:pt x="2469" y="2867"/>
                  </a:lnTo>
                  <a:lnTo>
                    <a:pt x="2526" y="2839"/>
                  </a:lnTo>
                  <a:lnTo>
                    <a:pt x="2579" y="2806"/>
                  </a:lnTo>
                  <a:lnTo>
                    <a:pt x="2630" y="2769"/>
                  </a:lnTo>
                  <a:lnTo>
                    <a:pt x="2678" y="2728"/>
                  </a:lnTo>
                  <a:lnTo>
                    <a:pt x="2722" y="2684"/>
                  </a:lnTo>
                  <a:lnTo>
                    <a:pt x="2762" y="2635"/>
                  </a:lnTo>
                  <a:lnTo>
                    <a:pt x="2798" y="2583"/>
                  </a:lnTo>
                  <a:lnTo>
                    <a:pt x="2830" y="2528"/>
                  </a:lnTo>
                  <a:lnTo>
                    <a:pt x="2858" y="2470"/>
                  </a:lnTo>
                  <a:lnTo>
                    <a:pt x="2881" y="2409"/>
                  </a:lnTo>
                  <a:lnTo>
                    <a:pt x="2898" y="2346"/>
                  </a:lnTo>
                  <a:lnTo>
                    <a:pt x="2910" y="2285"/>
                  </a:lnTo>
                  <a:lnTo>
                    <a:pt x="2917" y="2224"/>
                  </a:lnTo>
                  <a:lnTo>
                    <a:pt x="2919" y="2164"/>
                  </a:lnTo>
                  <a:lnTo>
                    <a:pt x="2916" y="2104"/>
                  </a:lnTo>
                  <a:lnTo>
                    <a:pt x="2908" y="2045"/>
                  </a:lnTo>
                  <a:lnTo>
                    <a:pt x="2896" y="1987"/>
                  </a:lnTo>
                  <a:lnTo>
                    <a:pt x="2879" y="1930"/>
                  </a:lnTo>
                  <a:lnTo>
                    <a:pt x="2858" y="1875"/>
                  </a:lnTo>
                  <a:lnTo>
                    <a:pt x="2833" y="1821"/>
                  </a:lnTo>
                  <a:lnTo>
                    <a:pt x="2804" y="1769"/>
                  </a:lnTo>
                  <a:lnTo>
                    <a:pt x="2771" y="1720"/>
                  </a:lnTo>
                  <a:lnTo>
                    <a:pt x="2734" y="1674"/>
                  </a:lnTo>
                  <a:lnTo>
                    <a:pt x="2693" y="1630"/>
                  </a:lnTo>
                  <a:lnTo>
                    <a:pt x="2649" y="1589"/>
                  </a:lnTo>
                  <a:lnTo>
                    <a:pt x="2602" y="1552"/>
                  </a:lnTo>
                  <a:lnTo>
                    <a:pt x="2551" y="1519"/>
                  </a:lnTo>
                  <a:lnTo>
                    <a:pt x="2496" y="1489"/>
                  </a:lnTo>
                  <a:lnTo>
                    <a:pt x="2440" y="1464"/>
                  </a:lnTo>
                  <a:lnTo>
                    <a:pt x="2382" y="1443"/>
                  </a:lnTo>
                  <a:lnTo>
                    <a:pt x="2324" y="1428"/>
                  </a:lnTo>
                  <a:lnTo>
                    <a:pt x="2265" y="1417"/>
                  </a:lnTo>
                  <a:lnTo>
                    <a:pt x="2206" y="1411"/>
                  </a:lnTo>
                  <a:lnTo>
                    <a:pt x="2146" y="1409"/>
                  </a:lnTo>
                  <a:close/>
                  <a:moveTo>
                    <a:pt x="2269" y="1323"/>
                  </a:moveTo>
                  <a:lnTo>
                    <a:pt x="2330" y="1332"/>
                  </a:lnTo>
                  <a:lnTo>
                    <a:pt x="2389" y="1347"/>
                  </a:lnTo>
                  <a:lnTo>
                    <a:pt x="2448" y="1366"/>
                  </a:lnTo>
                  <a:lnTo>
                    <a:pt x="2449" y="1344"/>
                  </a:lnTo>
                  <a:lnTo>
                    <a:pt x="2450" y="1323"/>
                  </a:lnTo>
                  <a:lnTo>
                    <a:pt x="2269" y="1323"/>
                  </a:lnTo>
                  <a:close/>
                  <a:moveTo>
                    <a:pt x="2019" y="1323"/>
                  </a:moveTo>
                  <a:lnTo>
                    <a:pt x="2019" y="1327"/>
                  </a:lnTo>
                  <a:lnTo>
                    <a:pt x="2046" y="1323"/>
                  </a:lnTo>
                  <a:lnTo>
                    <a:pt x="2019" y="1323"/>
                  </a:lnTo>
                  <a:close/>
                  <a:moveTo>
                    <a:pt x="1320" y="1323"/>
                  </a:moveTo>
                  <a:lnTo>
                    <a:pt x="1320" y="1649"/>
                  </a:lnTo>
                  <a:lnTo>
                    <a:pt x="1395" y="1654"/>
                  </a:lnTo>
                  <a:lnTo>
                    <a:pt x="1468" y="1663"/>
                  </a:lnTo>
                  <a:lnTo>
                    <a:pt x="1472" y="1658"/>
                  </a:lnTo>
                  <a:lnTo>
                    <a:pt x="1475" y="1653"/>
                  </a:lnTo>
                  <a:lnTo>
                    <a:pt x="1498" y="1624"/>
                  </a:lnTo>
                  <a:lnTo>
                    <a:pt x="1541" y="1576"/>
                  </a:lnTo>
                  <a:lnTo>
                    <a:pt x="1587" y="1532"/>
                  </a:lnTo>
                  <a:lnTo>
                    <a:pt x="1637" y="1491"/>
                  </a:lnTo>
                  <a:lnTo>
                    <a:pt x="1689" y="1454"/>
                  </a:lnTo>
                  <a:lnTo>
                    <a:pt x="1743" y="1421"/>
                  </a:lnTo>
                  <a:lnTo>
                    <a:pt x="1800" y="1393"/>
                  </a:lnTo>
                  <a:lnTo>
                    <a:pt x="1860" y="1368"/>
                  </a:lnTo>
                  <a:lnTo>
                    <a:pt x="1921" y="1348"/>
                  </a:lnTo>
                  <a:lnTo>
                    <a:pt x="1922" y="1348"/>
                  </a:lnTo>
                  <a:lnTo>
                    <a:pt x="1923" y="1348"/>
                  </a:lnTo>
                  <a:lnTo>
                    <a:pt x="1924" y="1348"/>
                  </a:lnTo>
                  <a:lnTo>
                    <a:pt x="1925" y="1335"/>
                  </a:lnTo>
                  <a:lnTo>
                    <a:pt x="1925" y="1323"/>
                  </a:lnTo>
                  <a:lnTo>
                    <a:pt x="1320" y="1323"/>
                  </a:lnTo>
                  <a:close/>
                  <a:moveTo>
                    <a:pt x="621" y="1323"/>
                  </a:moveTo>
                  <a:lnTo>
                    <a:pt x="626" y="1416"/>
                  </a:lnTo>
                  <a:lnTo>
                    <a:pt x="636" y="1510"/>
                  </a:lnTo>
                  <a:lnTo>
                    <a:pt x="651" y="1602"/>
                  </a:lnTo>
                  <a:lnTo>
                    <a:pt x="672" y="1694"/>
                  </a:lnTo>
                  <a:lnTo>
                    <a:pt x="698" y="1784"/>
                  </a:lnTo>
                  <a:lnTo>
                    <a:pt x="769" y="1751"/>
                  </a:lnTo>
                  <a:lnTo>
                    <a:pt x="842" y="1723"/>
                  </a:lnTo>
                  <a:lnTo>
                    <a:pt x="917" y="1699"/>
                  </a:lnTo>
                  <a:lnTo>
                    <a:pt x="992" y="1680"/>
                  </a:lnTo>
                  <a:lnTo>
                    <a:pt x="1069" y="1665"/>
                  </a:lnTo>
                  <a:lnTo>
                    <a:pt x="1147" y="1655"/>
                  </a:lnTo>
                  <a:lnTo>
                    <a:pt x="1225" y="1650"/>
                  </a:lnTo>
                  <a:lnTo>
                    <a:pt x="1225" y="1323"/>
                  </a:lnTo>
                  <a:lnTo>
                    <a:pt x="621" y="1323"/>
                  </a:lnTo>
                  <a:close/>
                  <a:moveTo>
                    <a:pt x="95" y="1322"/>
                  </a:moveTo>
                  <a:lnTo>
                    <a:pt x="101" y="1399"/>
                  </a:lnTo>
                  <a:lnTo>
                    <a:pt x="112" y="1475"/>
                  </a:lnTo>
                  <a:lnTo>
                    <a:pt x="127" y="1550"/>
                  </a:lnTo>
                  <a:lnTo>
                    <a:pt x="147" y="1624"/>
                  </a:lnTo>
                  <a:lnTo>
                    <a:pt x="172" y="1696"/>
                  </a:lnTo>
                  <a:lnTo>
                    <a:pt x="202" y="1766"/>
                  </a:lnTo>
                  <a:lnTo>
                    <a:pt x="236" y="1836"/>
                  </a:lnTo>
                  <a:lnTo>
                    <a:pt x="275" y="1902"/>
                  </a:lnTo>
                  <a:lnTo>
                    <a:pt x="318" y="1965"/>
                  </a:lnTo>
                  <a:lnTo>
                    <a:pt x="365" y="2026"/>
                  </a:lnTo>
                  <a:lnTo>
                    <a:pt x="422" y="1971"/>
                  </a:lnTo>
                  <a:lnTo>
                    <a:pt x="483" y="1920"/>
                  </a:lnTo>
                  <a:lnTo>
                    <a:pt x="547" y="1873"/>
                  </a:lnTo>
                  <a:lnTo>
                    <a:pt x="614" y="1830"/>
                  </a:lnTo>
                  <a:lnTo>
                    <a:pt x="589" y="1751"/>
                  </a:lnTo>
                  <a:lnTo>
                    <a:pt x="569" y="1670"/>
                  </a:lnTo>
                  <a:lnTo>
                    <a:pt x="552" y="1586"/>
                  </a:lnTo>
                  <a:lnTo>
                    <a:pt x="540" y="1500"/>
                  </a:lnTo>
                  <a:lnTo>
                    <a:pt x="531" y="1412"/>
                  </a:lnTo>
                  <a:lnTo>
                    <a:pt x="527" y="1322"/>
                  </a:lnTo>
                  <a:lnTo>
                    <a:pt x="95" y="1322"/>
                  </a:lnTo>
                  <a:close/>
                  <a:moveTo>
                    <a:pt x="698" y="766"/>
                  </a:moveTo>
                  <a:lnTo>
                    <a:pt x="672" y="856"/>
                  </a:lnTo>
                  <a:lnTo>
                    <a:pt x="651" y="948"/>
                  </a:lnTo>
                  <a:lnTo>
                    <a:pt x="635" y="1041"/>
                  </a:lnTo>
                  <a:lnTo>
                    <a:pt x="625" y="1134"/>
                  </a:lnTo>
                  <a:lnTo>
                    <a:pt x="621" y="1228"/>
                  </a:lnTo>
                  <a:lnTo>
                    <a:pt x="1225" y="1228"/>
                  </a:lnTo>
                  <a:lnTo>
                    <a:pt x="1225" y="900"/>
                  </a:lnTo>
                  <a:lnTo>
                    <a:pt x="1147" y="895"/>
                  </a:lnTo>
                  <a:lnTo>
                    <a:pt x="1069" y="885"/>
                  </a:lnTo>
                  <a:lnTo>
                    <a:pt x="992" y="870"/>
                  </a:lnTo>
                  <a:lnTo>
                    <a:pt x="917" y="851"/>
                  </a:lnTo>
                  <a:lnTo>
                    <a:pt x="842" y="827"/>
                  </a:lnTo>
                  <a:lnTo>
                    <a:pt x="769" y="799"/>
                  </a:lnTo>
                  <a:lnTo>
                    <a:pt x="698" y="766"/>
                  </a:lnTo>
                  <a:close/>
                  <a:moveTo>
                    <a:pt x="1847" y="764"/>
                  </a:moveTo>
                  <a:lnTo>
                    <a:pt x="1776" y="797"/>
                  </a:lnTo>
                  <a:lnTo>
                    <a:pt x="1703" y="826"/>
                  </a:lnTo>
                  <a:lnTo>
                    <a:pt x="1629" y="850"/>
                  </a:lnTo>
                  <a:lnTo>
                    <a:pt x="1553" y="870"/>
                  </a:lnTo>
                  <a:lnTo>
                    <a:pt x="1477" y="885"/>
                  </a:lnTo>
                  <a:lnTo>
                    <a:pt x="1399" y="895"/>
                  </a:lnTo>
                  <a:lnTo>
                    <a:pt x="1320" y="900"/>
                  </a:lnTo>
                  <a:lnTo>
                    <a:pt x="1320" y="1228"/>
                  </a:lnTo>
                  <a:lnTo>
                    <a:pt x="1925" y="1228"/>
                  </a:lnTo>
                  <a:lnTo>
                    <a:pt x="1920" y="1134"/>
                  </a:lnTo>
                  <a:lnTo>
                    <a:pt x="1910" y="1040"/>
                  </a:lnTo>
                  <a:lnTo>
                    <a:pt x="1895" y="946"/>
                  </a:lnTo>
                  <a:lnTo>
                    <a:pt x="1874" y="854"/>
                  </a:lnTo>
                  <a:lnTo>
                    <a:pt x="1847" y="764"/>
                  </a:lnTo>
                  <a:close/>
                  <a:moveTo>
                    <a:pt x="365" y="523"/>
                  </a:moveTo>
                  <a:lnTo>
                    <a:pt x="318" y="584"/>
                  </a:lnTo>
                  <a:lnTo>
                    <a:pt x="275" y="648"/>
                  </a:lnTo>
                  <a:lnTo>
                    <a:pt x="236" y="714"/>
                  </a:lnTo>
                  <a:lnTo>
                    <a:pt x="202" y="782"/>
                  </a:lnTo>
                  <a:lnTo>
                    <a:pt x="172" y="853"/>
                  </a:lnTo>
                  <a:lnTo>
                    <a:pt x="147" y="925"/>
                  </a:lnTo>
                  <a:lnTo>
                    <a:pt x="127" y="1000"/>
                  </a:lnTo>
                  <a:lnTo>
                    <a:pt x="112" y="1075"/>
                  </a:lnTo>
                  <a:lnTo>
                    <a:pt x="101" y="1151"/>
                  </a:lnTo>
                  <a:lnTo>
                    <a:pt x="95" y="1228"/>
                  </a:lnTo>
                  <a:lnTo>
                    <a:pt x="527" y="1228"/>
                  </a:lnTo>
                  <a:lnTo>
                    <a:pt x="532" y="1124"/>
                  </a:lnTo>
                  <a:lnTo>
                    <a:pt x="543" y="1022"/>
                  </a:lnTo>
                  <a:lnTo>
                    <a:pt x="560" y="919"/>
                  </a:lnTo>
                  <a:lnTo>
                    <a:pt x="584" y="818"/>
                  </a:lnTo>
                  <a:lnTo>
                    <a:pt x="614" y="719"/>
                  </a:lnTo>
                  <a:lnTo>
                    <a:pt x="547" y="676"/>
                  </a:lnTo>
                  <a:lnTo>
                    <a:pt x="483" y="629"/>
                  </a:lnTo>
                  <a:lnTo>
                    <a:pt x="422" y="578"/>
                  </a:lnTo>
                  <a:lnTo>
                    <a:pt x="365" y="523"/>
                  </a:lnTo>
                  <a:close/>
                  <a:moveTo>
                    <a:pt x="2178" y="521"/>
                  </a:moveTo>
                  <a:lnTo>
                    <a:pt x="2121" y="575"/>
                  </a:lnTo>
                  <a:lnTo>
                    <a:pt x="2061" y="626"/>
                  </a:lnTo>
                  <a:lnTo>
                    <a:pt x="1998" y="674"/>
                  </a:lnTo>
                  <a:lnTo>
                    <a:pt x="1932" y="717"/>
                  </a:lnTo>
                  <a:lnTo>
                    <a:pt x="1956" y="795"/>
                  </a:lnTo>
                  <a:lnTo>
                    <a:pt x="1977" y="877"/>
                  </a:lnTo>
                  <a:lnTo>
                    <a:pt x="1994" y="961"/>
                  </a:lnTo>
                  <a:lnTo>
                    <a:pt x="2006" y="1048"/>
                  </a:lnTo>
                  <a:lnTo>
                    <a:pt x="2015" y="1137"/>
                  </a:lnTo>
                  <a:lnTo>
                    <a:pt x="2019" y="1228"/>
                  </a:lnTo>
                  <a:lnTo>
                    <a:pt x="2450" y="1228"/>
                  </a:lnTo>
                  <a:lnTo>
                    <a:pt x="2445" y="1150"/>
                  </a:lnTo>
                  <a:lnTo>
                    <a:pt x="2434" y="1074"/>
                  </a:lnTo>
                  <a:lnTo>
                    <a:pt x="2418" y="998"/>
                  </a:lnTo>
                  <a:lnTo>
                    <a:pt x="2398" y="924"/>
                  </a:lnTo>
                  <a:lnTo>
                    <a:pt x="2373" y="851"/>
                  </a:lnTo>
                  <a:lnTo>
                    <a:pt x="2343" y="780"/>
                  </a:lnTo>
                  <a:lnTo>
                    <a:pt x="2308" y="712"/>
                  </a:lnTo>
                  <a:lnTo>
                    <a:pt x="2269" y="646"/>
                  </a:lnTo>
                  <a:lnTo>
                    <a:pt x="2226" y="582"/>
                  </a:lnTo>
                  <a:lnTo>
                    <a:pt x="2178" y="521"/>
                  </a:lnTo>
                  <a:close/>
                  <a:moveTo>
                    <a:pt x="1513" y="119"/>
                  </a:moveTo>
                  <a:lnTo>
                    <a:pt x="1573" y="170"/>
                  </a:lnTo>
                  <a:lnTo>
                    <a:pt x="1631" y="224"/>
                  </a:lnTo>
                  <a:lnTo>
                    <a:pt x="1685" y="282"/>
                  </a:lnTo>
                  <a:lnTo>
                    <a:pt x="1735" y="343"/>
                  </a:lnTo>
                  <a:lnTo>
                    <a:pt x="1781" y="409"/>
                  </a:lnTo>
                  <a:lnTo>
                    <a:pt x="1824" y="478"/>
                  </a:lnTo>
                  <a:lnTo>
                    <a:pt x="1863" y="551"/>
                  </a:lnTo>
                  <a:lnTo>
                    <a:pt x="1897" y="627"/>
                  </a:lnTo>
                  <a:lnTo>
                    <a:pt x="1956" y="588"/>
                  </a:lnTo>
                  <a:lnTo>
                    <a:pt x="2012" y="545"/>
                  </a:lnTo>
                  <a:lnTo>
                    <a:pt x="2065" y="500"/>
                  </a:lnTo>
                  <a:lnTo>
                    <a:pt x="2115" y="451"/>
                  </a:lnTo>
                  <a:lnTo>
                    <a:pt x="2059" y="397"/>
                  </a:lnTo>
                  <a:lnTo>
                    <a:pt x="1999" y="347"/>
                  </a:lnTo>
                  <a:lnTo>
                    <a:pt x="1937" y="301"/>
                  </a:lnTo>
                  <a:lnTo>
                    <a:pt x="1872" y="260"/>
                  </a:lnTo>
                  <a:lnTo>
                    <a:pt x="1804" y="223"/>
                  </a:lnTo>
                  <a:lnTo>
                    <a:pt x="1734" y="190"/>
                  </a:lnTo>
                  <a:lnTo>
                    <a:pt x="1662" y="162"/>
                  </a:lnTo>
                  <a:lnTo>
                    <a:pt x="1588" y="139"/>
                  </a:lnTo>
                  <a:lnTo>
                    <a:pt x="1513" y="119"/>
                  </a:lnTo>
                  <a:close/>
                  <a:moveTo>
                    <a:pt x="1034" y="119"/>
                  </a:moveTo>
                  <a:lnTo>
                    <a:pt x="958" y="139"/>
                  </a:lnTo>
                  <a:lnTo>
                    <a:pt x="883" y="162"/>
                  </a:lnTo>
                  <a:lnTo>
                    <a:pt x="811" y="191"/>
                  </a:lnTo>
                  <a:lnTo>
                    <a:pt x="740" y="223"/>
                  </a:lnTo>
                  <a:lnTo>
                    <a:pt x="672" y="261"/>
                  </a:lnTo>
                  <a:lnTo>
                    <a:pt x="607" y="303"/>
                  </a:lnTo>
                  <a:lnTo>
                    <a:pt x="544" y="349"/>
                  </a:lnTo>
                  <a:lnTo>
                    <a:pt x="485" y="399"/>
                  </a:lnTo>
                  <a:lnTo>
                    <a:pt x="428" y="454"/>
                  </a:lnTo>
                  <a:lnTo>
                    <a:pt x="479" y="503"/>
                  </a:lnTo>
                  <a:lnTo>
                    <a:pt x="533" y="548"/>
                  </a:lnTo>
                  <a:lnTo>
                    <a:pt x="589" y="591"/>
                  </a:lnTo>
                  <a:lnTo>
                    <a:pt x="648" y="630"/>
                  </a:lnTo>
                  <a:lnTo>
                    <a:pt x="683" y="553"/>
                  </a:lnTo>
                  <a:lnTo>
                    <a:pt x="721" y="480"/>
                  </a:lnTo>
                  <a:lnTo>
                    <a:pt x="764" y="410"/>
                  </a:lnTo>
                  <a:lnTo>
                    <a:pt x="811" y="344"/>
                  </a:lnTo>
                  <a:lnTo>
                    <a:pt x="861" y="282"/>
                  </a:lnTo>
                  <a:lnTo>
                    <a:pt x="915" y="224"/>
                  </a:lnTo>
                  <a:lnTo>
                    <a:pt x="973" y="170"/>
                  </a:lnTo>
                  <a:lnTo>
                    <a:pt x="1034" y="119"/>
                  </a:lnTo>
                  <a:close/>
                  <a:moveTo>
                    <a:pt x="1320" y="109"/>
                  </a:moveTo>
                  <a:lnTo>
                    <a:pt x="1320" y="805"/>
                  </a:lnTo>
                  <a:lnTo>
                    <a:pt x="1394" y="800"/>
                  </a:lnTo>
                  <a:lnTo>
                    <a:pt x="1467" y="790"/>
                  </a:lnTo>
                  <a:lnTo>
                    <a:pt x="1539" y="776"/>
                  </a:lnTo>
                  <a:lnTo>
                    <a:pt x="1610" y="757"/>
                  </a:lnTo>
                  <a:lnTo>
                    <a:pt x="1680" y="734"/>
                  </a:lnTo>
                  <a:lnTo>
                    <a:pt x="1748" y="707"/>
                  </a:lnTo>
                  <a:lnTo>
                    <a:pt x="1814" y="675"/>
                  </a:lnTo>
                  <a:lnTo>
                    <a:pt x="1782" y="601"/>
                  </a:lnTo>
                  <a:lnTo>
                    <a:pt x="1745" y="531"/>
                  </a:lnTo>
                  <a:lnTo>
                    <a:pt x="1705" y="465"/>
                  </a:lnTo>
                  <a:lnTo>
                    <a:pt x="1660" y="402"/>
                  </a:lnTo>
                  <a:lnTo>
                    <a:pt x="1612" y="343"/>
                  </a:lnTo>
                  <a:lnTo>
                    <a:pt x="1561" y="288"/>
                  </a:lnTo>
                  <a:lnTo>
                    <a:pt x="1506" y="237"/>
                  </a:lnTo>
                  <a:lnTo>
                    <a:pt x="1447" y="190"/>
                  </a:lnTo>
                  <a:lnTo>
                    <a:pt x="1386" y="148"/>
                  </a:lnTo>
                  <a:lnTo>
                    <a:pt x="1320" y="109"/>
                  </a:lnTo>
                  <a:close/>
                  <a:moveTo>
                    <a:pt x="1225" y="109"/>
                  </a:moveTo>
                  <a:lnTo>
                    <a:pt x="1166" y="144"/>
                  </a:lnTo>
                  <a:lnTo>
                    <a:pt x="1109" y="182"/>
                  </a:lnTo>
                  <a:lnTo>
                    <a:pt x="1055" y="223"/>
                  </a:lnTo>
                  <a:lnTo>
                    <a:pt x="1004" y="269"/>
                  </a:lnTo>
                  <a:lnTo>
                    <a:pt x="956" y="317"/>
                  </a:lnTo>
                  <a:lnTo>
                    <a:pt x="911" y="370"/>
                  </a:lnTo>
                  <a:lnTo>
                    <a:pt x="868" y="425"/>
                  </a:lnTo>
                  <a:lnTo>
                    <a:pt x="829" y="483"/>
                  </a:lnTo>
                  <a:lnTo>
                    <a:pt x="793" y="545"/>
                  </a:lnTo>
                  <a:lnTo>
                    <a:pt x="760" y="609"/>
                  </a:lnTo>
                  <a:lnTo>
                    <a:pt x="731" y="676"/>
                  </a:lnTo>
                  <a:lnTo>
                    <a:pt x="797" y="708"/>
                  </a:lnTo>
                  <a:lnTo>
                    <a:pt x="866" y="735"/>
                  </a:lnTo>
                  <a:lnTo>
                    <a:pt x="936" y="758"/>
                  </a:lnTo>
                  <a:lnTo>
                    <a:pt x="1007" y="776"/>
                  </a:lnTo>
                  <a:lnTo>
                    <a:pt x="1079" y="790"/>
                  </a:lnTo>
                  <a:lnTo>
                    <a:pt x="1152" y="800"/>
                  </a:lnTo>
                  <a:lnTo>
                    <a:pt x="1225" y="805"/>
                  </a:lnTo>
                  <a:lnTo>
                    <a:pt x="1225" y="109"/>
                  </a:lnTo>
                  <a:close/>
                  <a:moveTo>
                    <a:pt x="1272" y="0"/>
                  </a:moveTo>
                  <a:lnTo>
                    <a:pt x="1363" y="3"/>
                  </a:lnTo>
                  <a:lnTo>
                    <a:pt x="1453" y="13"/>
                  </a:lnTo>
                  <a:lnTo>
                    <a:pt x="1540" y="28"/>
                  </a:lnTo>
                  <a:lnTo>
                    <a:pt x="1625" y="50"/>
                  </a:lnTo>
                  <a:lnTo>
                    <a:pt x="1708" y="77"/>
                  </a:lnTo>
                  <a:lnTo>
                    <a:pt x="1788" y="109"/>
                  </a:lnTo>
                  <a:lnTo>
                    <a:pt x="1865" y="147"/>
                  </a:lnTo>
                  <a:lnTo>
                    <a:pt x="1940" y="190"/>
                  </a:lnTo>
                  <a:lnTo>
                    <a:pt x="2011" y="237"/>
                  </a:lnTo>
                  <a:lnTo>
                    <a:pt x="2078" y="289"/>
                  </a:lnTo>
                  <a:lnTo>
                    <a:pt x="2142" y="345"/>
                  </a:lnTo>
                  <a:lnTo>
                    <a:pt x="2202" y="405"/>
                  </a:lnTo>
                  <a:lnTo>
                    <a:pt x="2258" y="469"/>
                  </a:lnTo>
                  <a:lnTo>
                    <a:pt x="2310" y="537"/>
                  </a:lnTo>
                  <a:lnTo>
                    <a:pt x="2357" y="608"/>
                  </a:lnTo>
                  <a:lnTo>
                    <a:pt x="2400" y="682"/>
                  </a:lnTo>
                  <a:lnTo>
                    <a:pt x="2437" y="759"/>
                  </a:lnTo>
                  <a:lnTo>
                    <a:pt x="2470" y="839"/>
                  </a:lnTo>
                  <a:lnTo>
                    <a:pt x="2497" y="922"/>
                  </a:lnTo>
                  <a:lnTo>
                    <a:pt x="2518" y="1008"/>
                  </a:lnTo>
                  <a:lnTo>
                    <a:pt x="2533" y="1095"/>
                  </a:lnTo>
                  <a:lnTo>
                    <a:pt x="2543" y="1184"/>
                  </a:lnTo>
                  <a:lnTo>
                    <a:pt x="2546" y="1275"/>
                  </a:lnTo>
                  <a:lnTo>
                    <a:pt x="2544" y="1340"/>
                  </a:lnTo>
                  <a:lnTo>
                    <a:pt x="2539" y="1405"/>
                  </a:lnTo>
                  <a:lnTo>
                    <a:pt x="2598" y="1437"/>
                  </a:lnTo>
                  <a:lnTo>
                    <a:pt x="2653" y="1474"/>
                  </a:lnTo>
                  <a:lnTo>
                    <a:pt x="2706" y="1514"/>
                  </a:lnTo>
                  <a:lnTo>
                    <a:pt x="2755" y="1559"/>
                  </a:lnTo>
                  <a:lnTo>
                    <a:pt x="2801" y="1607"/>
                  </a:lnTo>
                  <a:lnTo>
                    <a:pt x="2843" y="1659"/>
                  </a:lnTo>
                  <a:lnTo>
                    <a:pt x="2881" y="1714"/>
                  </a:lnTo>
                  <a:lnTo>
                    <a:pt x="2915" y="1774"/>
                  </a:lnTo>
                  <a:lnTo>
                    <a:pt x="2945" y="1837"/>
                  </a:lnTo>
                  <a:lnTo>
                    <a:pt x="2969" y="1902"/>
                  </a:lnTo>
                  <a:lnTo>
                    <a:pt x="2988" y="1968"/>
                  </a:lnTo>
                  <a:lnTo>
                    <a:pt x="3002" y="2035"/>
                  </a:lnTo>
                  <a:lnTo>
                    <a:pt x="3011" y="2103"/>
                  </a:lnTo>
                  <a:lnTo>
                    <a:pt x="3014" y="2172"/>
                  </a:lnTo>
                  <a:lnTo>
                    <a:pt x="3010" y="2246"/>
                  </a:lnTo>
                  <a:lnTo>
                    <a:pt x="3001" y="2318"/>
                  </a:lnTo>
                  <a:lnTo>
                    <a:pt x="2986" y="2388"/>
                  </a:lnTo>
                  <a:lnTo>
                    <a:pt x="2965" y="2456"/>
                  </a:lnTo>
                  <a:lnTo>
                    <a:pt x="2939" y="2521"/>
                  </a:lnTo>
                  <a:lnTo>
                    <a:pt x="2908" y="2584"/>
                  </a:lnTo>
                  <a:lnTo>
                    <a:pt x="2872" y="2644"/>
                  </a:lnTo>
                  <a:lnTo>
                    <a:pt x="2831" y="2700"/>
                  </a:lnTo>
                  <a:lnTo>
                    <a:pt x="2787" y="2753"/>
                  </a:lnTo>
                  <a:lnTo>
                    <a:pt x="2738" y="2802"/>
                  </a:lnTo>
                  <a:lnTo>
                    <a:pt x="2685" y="2847"/>
                  </a:lnTo>
                  <a:lnTo>
                    <a:pt x="2629" y="2887"/>
                  </a:lnTo>
                  <a:lnTo>
                    <a:pt x="2569" y="2923"/>
                  </a:lnTo>
                  <a:lnTo>
                    <a:pt x="2507" y="2955"/>
                  </a:lnTo>
                  <a:lnTo>
                    <a:pt x="2441" y="2981"/>
                  </a:lnTo>
                  <a:lnTo>
                    <a:pt x="2374" y="3001"/>
                  </a:lnTo>
                  <a:lnTo>
                    <a:pt x="2304" y="3017"/>
                  </a:lnTo>
                  <a:lnTo>
                    <a:pt x="2232" y="3026"/>
                  </a:lnTo>
                  <a:lnTo>
                    <a:pt x="2158" y="3029"/>
                  </a:lnTo>
                  <a:lnTo>
                    <a:pt x="2093" y="3026"/>
                  </a:lnTo>
                  <a:lnTo>
                    <a:pt x="2029" y="3019"/>
                  </a:lnTo>
                  <a:lnTo>
                    <a:pt x="1966" y="3007"/>
                  </a:lnTo>
                  <a:lnTo>
                    <a:pt x="1904" y="2990"/>
                  </a:lnTo>
                  <a:lnTo>
                    <a:pt x="1844" y="2969"/>
                  </a:lnTo>
                  <a:lnTo>
                    <a:pt x="1786" y="2943"/>
                  </a:lnTo>
                  <a:lnTo>
                    <a:pt x="1730" y="2914"/>
                  </a:lnTo>
                  <a:lnTo>
                    <a:pt x="1677" y="2880"/>
                  </a:lnTo>
                  <a:lnTo>
                    <a:pt x="1626" y="2843"/>
                  </a:lnTo>
                  <a:lnTo>
                    <a:pt x="1578" y="2802"/>
                  </a:lnTo>
                  <a:lnTo>
                    <a:pt x="1533" y="2757"/>
                  </a:lnTo>
                  <a:lnTo>
                    <a:pt x="1491" y="2709"/>
                  </a:lnTo>
                  <a:lnTo>
                    <a:pt x="1453" y="2657"/>
                  </a:lnTo>
                  <a:lnTo>
                    <a:pt x="1418" y="2602"/>
                  </a:lnTo>
                  <a:lnTo>
                    <a:pt x="1387" y="2544"/>
                  </a:lnTo>
                  <a:lnTo>
                    <a:pt x="1330" y="2548"/>
                  </a:lnTo>
                  <a:lnTo>
                    <a:pt x="1273" y="2549"/>
                  </a:lnTo>
                  <a:lnTo>
                    <a:pt x="1182" y="2546"/>
                  </a:lnTo>
                  <a:lnTo>
                    <a:pt x="1093" y="2536"/>
                  </a:lnTo>
                  <a:lnTo>
                    <a:pt x="1006" y="2521"/>
                  </a:lnTo>
                  <a:lnTo>
                    <a:pt x="921" y="2499"/>
                  </a:lnTo>
                  <a:lnTo>
                    <a:pt x="838" y="2473"/>
                  </a:lnTo>
                  <a:lnTo>
                    <a:pt x="758" y="2440"/>
                  </a:lnTo>
                  <a:lnTo>
                    <a:pt x="681" y="2403"/>
                  </a:lnTo>
                  <a:lnTo>
                    <a:pt x="607" y="2360"/>
                  </a:lnTo>
                  <a:lnTo>
                    <a:pt x="536" y="2313"/>
                  </a:lnTo>
                  <a:lnTo>
                    <a:pt x="468" y="2261"/>
                  </a:lnTo>
                  <a:lnTo>
                    <a:pt x="404" y="2205"/>
                  </a:lnTo>
                  <a:lnTo>
                    <a:pt x="344" y="2145"/>
                  </a:lnTo>
                  <a:lnTo>
                    <a:pt x="288" y="2081"/>
                  </a:lnTo>
                  <a:lnTo>
                    <a:pt x="236" y="2014"/>
                  </a:lnTo>
                  <a:lnTo>
                    <a:pt x="189" y="1942"/>
                  </a:lnTo>
                  <a:lnTo>
                    <a:pt x="147" y="1868"/>
                  </a:lnTo>
                  <a:lnTo>
                    <a:pt x="109" y="1791"/>
                  </a:lnTo>
                  <a:lnTo>
                    <a:pt x="77" y="1710"/>
                  </a:lnTo>
                  <a:lnTo>
                    <a:pt x="50" y="1627"/>
                  </a:lnTo>
                  <a:lnTo>
                    <a:pt x="29" y="1542"/>
                  </a:lnTo>
                  <a:lnTo>
                    <a:pt x="13" y="1455"/>
                  </a:lnTo>
                  <a:lnTo>
                    <a:pt x="4" y="1366"/>
                  </a:lnTo>
                  <a:lnTo>
                    <a:pt x="0" y="1275"/>
                  </a:lnTo>
                  <a:lnTo>
                    <a:pt x="4" y="1185"/>
                  </a:lnTo>
                  <a:lnTo>
                    <a:pt x="13" y="1096"/>
                  </a:lnTo>
                  <a:lnTo>
                    <a:pt x="29" y="1008"/>
                  </a:lnTo>
                  <a:lnTo>
                    <a:pt x="50" y="922"/>
                  </a:lnTo>
                  <a:lnTo>
                    <a:pt x="77" y="840"/>
                  </a:lnTo>
                  <a:lnTo>
                    <a:pt x="109" y="760"/>
                  </a:lnTo>
                  <a:lnTo>
                    <a:pt x="147" y="682"/>
                  </a:lnTo>
                  <a:lnTo>
                    <a:pt x="189" y="608"/>
                  </a:lnTo>
                  <a:lnTo>
                    <a:pt x="236" y="537"/>
                  </a:lnTo>
                  <a:lnTo>
                    <a:pt x="288" y="469"/>
                  </a:lnTo>
                  <a:lnTo>
                    <a:pt x="344" y="405"/>
                  </a:lnTo>
                  <a:lnTo>
                    <a:pt x="404" y="345"/>
                  </a:lnTo>
                  <a:lnTo>
                    <a:pt x="468" y="289"/>
                  </a:lnTo>
                  <a:lnTo>
                    <a:pt x="535" y="237"/>
                  </a:lnTo>
                  <a:lnTo>
                    <a:pt x="606" y="190"/>
                  </a:lnTo>
                  <a:lnTo>
                    <a:pt x="680" y="147"/>
                  </a:lnTo>
                  <a:lnTo>
                    <a:pt x="758" y="109"/>
                  </a:lnTo>
                  <a:lnTo>
                    <a:pt x="838" y="77"/>
                  </a:lnTo>
                  <a:lnTo>
                    <a:pt x="920" y="50"/>
                  </a:lnTo>
                  <a:lnTo>
                    <a:pt x="1005" y="28"/>
                  </a:lnTo>
                  <a:lnTo>
                    <a:pt x="1093" y="13"/>
                  </a:lnTo>
                  <a:lnTo>
                    <a:pt x="1182" y="3"/>
                  </a:lnTo>
                  <a:lnTo>
                    <a:pt x="12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
              <a:extLst>
                <a:ext uri="{FF2B5EF4-FFF2-40B4-BE49-F238E27FC236}">
                  <a16:creationId xmlns:a16="http://schemas.microsoft.com/office/drawing/2014/main" id="{1573EE15-333A-4E7D-BEFB-0DE568CB6A2D}"/>
                </a:ext>
              </a:extLst>
            </p:cNvPr>
            <p:cNvSpPr>
              <a:spLocks/>
            </p:cNvSpPr>
            <p:nvPr/>
          </p:nvSpPr>
          <p:spPr bwMode="auto">
            <a:xfrm>
              <a:off x="9383713" y="2265363"/>
              <a:ext cx="19050" cy="20637"/>
            </a:xfrm>
            <a:custGeom>
              <a:avLst/>
              <a:gdLst>
                <a:gd name="T0" fmla="*/ 2 w 96"/>
                <a:gd name="T1" fmla="*/ 0 h 104"/>
                <a:gd name="T2" fmla="*/ 96 w 96"/>
                <a:gd name="T3" fmla="*/ 6 h 104"/>
                <a:gd name="T4" fmla="*/ 94 w 96"/>
                <a:gd name="T5" fmla="*/ 68 h 104"/>
                <a:gd name="T6" fmla="*/ 95 w 96"/>
                <a:gd name="T7" fmla="*/ 100 h 104"/>
                <a:gd name="T8" fmla="*/ 0 w 96"/>
                <a:gd name="T9" fmla="*/ 104 h 104"/>
                <a:gd name="T10" fmla="*/ 0 w 96"/>
                <a:gd name="T11" fmla="*/ 68 h 104"/>
                <a:gd name="T12" fmla="*/ 0 w 96"/>
                <a:gd name="T13" fmla="*/ 34 h 104"/>
                <a:gd name="T14" fmla="*/ 2 w 96"/>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4">
                  <a:moveTo>
                    <a:pt x="2" y="0"/>
                  </a:moveTo>
                  <a:lnTo>
                    <a:pt x="96" y="6"/>
                  </a:lnTo>
                  <a:lnTo>
                    <a:pt x="94" y="68"/>
                  </a:lnTo>
                  <a:lnTo>
                    <a:pt x="95" y="100"/>
                  </a:lnTo>
                  <a:lnTo>
                    <a:pt x="0" y="104"/>
                  </a:lnTo>
                  <a:lnTo>
                    <a:pt x="0" y="68"/>
                  </a:lnTo>
                  <a:lnTo>
                    <a:pt x="0" y="34"/>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C0FC00D2-342F-4263-9F34-F17E2520B3E8}"/>
                </a:ext>
              </a:extLst>
            </p:cNvPr>
            <p:cNvSpPr>
              <a:spLocks/>
            </p:cNvSpPr>
            <p:nvPr/>
          </p:nvSpPr>
          <p:spPr bwMode="auto">
            <a:xfrm>
              <a:off x="9420225" y="2409825"/>
              <a:ext cx="30163" cy="31750"/>
            </a:xfrm>
            <a:custGeom>
              <a:avLst/>
              <a:gdLst>
                <a:gd name="T0" fmla="*/ 84 w 149"/>
                <a:gd name="T1" fmla="*/ 0 h 164"/>
                <a:gd name="T2" fmla="*/ 115 w 149"/>
                <a:gd name="T3" fmla="*/ 58 h 164"/>
                <a:gd name="T4" fmla="*/ 149 w 149"/>
                <a:gd name="T5" fmla="*/ 114 h 164"/>
                <a:gd name="T6" fmla="*/ 70 w 149"/>
                <a:gd name="T7" fmla="*/ 164 h 164"/>
                <a:gd name="T8" fmla="*/ 34 w 149"/>
                <a:gd name="T9" fmla="*/ 105 h 164"/>
                <a:gd name="T10" fmla="*/ 0 w 149"/>
                <a:gd name="T11" fmla="*/ 44 h 164"/>
                <a:gd name="T12" fmla="*/ 84 w 149"/>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49" h="164">
                  <a:moveTo>
                    <a:pt x="84" y="0"/>
                  </a:moveTo>
                  <a:lnTo>
                    <a:pt x="115" y="58"/>
                  </a:lnTo>
                  <a:lnTo>
                    <a:pt x="149" y="114"/>
                  </a:lnTo>
                  <a:lnTo>
                    <a:pt x="70" y="164"/>
                  </a:lnTo>
                  <a:lnTo>
                    <a:pt x="34" y="105"/>
                  </a:lnTo>
                  <a:lnTo>
                    <a:pt x="0" y="44"/>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9">
              <a:extLst>
                <a:ext uri="{FF2B5EF4-FFF2-40B4-BE49-F238E27FC236}">
                  <a16:creationId xmlns:a16="http://schemas.microsoft.com/office/drawing/2014/main" id="{DFAE7458-C4B8-4F54-A1B0-B3EE9E833983}"/>
                </a:ext>
              </a:extLst>
            </p:cNvPr>
            <p:cNvSpPr>
              <a:spLocks/>
            </p:cNvSpPr>
            <p:nvPr/>
          </p:nvSpPr>
          <p:spPr bwMode="auto">
            <a:xfrm>
              <a:off x="9450388" y="2454275"/>
              <a:ext cx="30163" cy="31750"/>
            </a:xfrm>
            <a:custGeom>
              <a:avLst/>
              <a:gdLst>
                <a:gd name="T0" fmla="*/ 76 w 159"/>
                <a:gd name="T1" fmla="*/ 0 h 163"/>
                <a:gd name="T2" fmla="*/ 116 w 159"/>
                <a:gd name="T3" fmla="*/ 51 h 163"/>
                <a:gd name="T4" fmla="*/ 159 w 159"/>
                <a:gd name="T5" fmla="*/ 100 h 163"/>
                <a:gd name="T6" fmla="*/ 89 w 159"/>
                <a:gd name="T7" fmla="*/ 163 h 163"/>
                <a:gd name="T8" fmla="*/ 44 w 159"/>
                <a:gd name="T9" fmla="*/ 111 h 163"/>
                <a:gd name="T10" fmla="*/ 0 w 159"/>
                <a:gd name="T11" fmla="*/ 57 h 163"/>
                <a:gd name="T12" fmla="*/ 76 w 159"/>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59" h="163">
                  <a:moveTo>
                    <a:pt x="76" y="0"/>
                  </a:moveTo>
                  <a:lnTo>
                    <a:pt x="116" y="51"/>
                  </a:lnTo>
                  <a:lnTo>
                    <a:pt x="159" y="100"/>
                  </a:lnTo>
                  <a:lnTo>
                    <a:pt x="89" y="163"/>
                  </a:lnTo>
                  <a:lnTo>
                    <a:pt x="44" y="111"/>
                  </a:lnTo>
                  <a:lnTo>
                    <a:pt x="0" y="57"/>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0">
              <a:extLst>
                <a:ext uri="{FF2B5EF4-FFF2-40B4-BE49-F238E27FC236}">
                  <a16:creationId xmlns:a16="http://schemas.microsoft.com/office/drawing/2014/main" id="{55AB386A-B95B-49E6-81B1-63C43F60BA4B}"/>
                </a:ext>
              </a:extLst>
            </p:cNvPr>
            <p:cNvSpPr>
              <a:spLocks/>
            </p:cNvSpPr>
            <p:nvPr/>
          </p:nvSpPr>
          <p:spPr bwMode="auto">
            <a:xfrm>
              <a:off x="9399588" y="2362200"/>
              <a:ext cx="25400" cy="31750"/>
            </a:xfrm>
            <a:custGeom>
              <a:avLst/>
              <a:gdLst>
                <a:gd name="T0" fmla="*/ 89 w 135"/>
                <a:gd name="T1" fmla="*/ 0 h 160"/>
                <a:gd name="T2" fmla="*/ 111 w 135"/>
                <a:gd name="T3" fmla="*/ 61 h 160"/>
                <a:gd name="T4" fmla="*/ 135 w 135"/>
                <a:gd name="T5" fmla="*/ 123 h 160"/>
                <a:gd name="T6" fmla="*/ 48 w 135"/>
                <a:gd name="T7" fmla="*/ 160 h 160"/>
                <a:gd name="T8" fmla="*/ 23 w 135"/>
                <a:gd name="T9" fmla="*/ 95 h 160"/>
                <a:gd name="T10" fmla="*/ 0 w 135"/>
                <a:gd name="T11" fmla="*/ 29 h 160"/>
                <a:gd name="T12" fmla="*/ 89 w 13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35" h="160">
                  <a:moveTo>
                    <a:pt x="89" y="0"/>
                  </a:moveTo>
                  <a:lnTo>
                    <a:pt x="111" y="61"/>
                  </a:lnTo>
                  <a:lnTo>
                    <a:pt x="135" y="123"/>
                  </a:lnTo>
                  <a:lnTo>
                    <a:pt x="48" y="160"/>
                  </a:lnTo>
                  <a:lnTo>
                    <a:pt x="23" y="95"/>
                  </a:lnTo>
                  <a:lnTo>
                    <a:pt x="0" y="29"/>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0D281D09-F927-49A3-B079-8512C9D40150}"/>
                </a:ext>
              </a:extLst>
            </p:cNvPr>
            <p:cNvSpPr>
              <a:spLocks/>
            </p:cNvSpPr>
            <p:nvPr/>
          </p:nvSpPr>
          <p:spPr bwMode="auto">
            <a:xfrm>
              <a:off x="9385300" y="2311400"/>
              <a:ext cx="23813" cy="30162"/>
            </a:xfrm>
            <a:custGeom>
              <a:avLst/>
              <a:gdLst>
                <a:gd name="T0" fmla="*/ 93 w 118"/>
                <a:gd name="T1" fmla="*/ 0 h 150"/>
                <a:gd name="T2" fmla="*/ 100 w 118"/>
                <a:gd name="T3" fmla="*/ 40 h 150"/>
                <a:gd name="T4" fmla="*/ 108 w 118"/>
                <a:gd name="T5" fmla="*/ 83 h 150"/>
                <a:gd name="T6" fmla="*/ 118 w 118"/>
                <a:gd name="T7" fmla="*/ 129 h 150"/>
                <a:gd name="T8" fmla="*/ 27 w 118"/>
                <a:gd name="T9" fmla="*/ 150 h 150"/>
                <a:gd name="T10" fmla="*/ 16 w 118"/>
                <a:gd name="T11" fmla="*/ 102 h 150"/>
                <a:gd name="T12" fmla="*/ 7 w 118"/>
                <a:gd name="T13" fmla="*/ 57 h 150"/>
                <a:gd name="T14" fmla="*/ 0 w 118"/>
                <a:gd name="T15" fmla="*/ 15 h 150"/>
                <a:gd name="T16" fmla="*/ 93 w 118"/>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0">
                  <a:moveTo>
                    <a:pt x="93" y="0"/>
                  </a:moveTo>
                  <a:lnTo>
                    <a:pt x="100" y="40"/>
                  </a:lnTo>
                  <a:lnTo>
                    <a:pt x="108" y="83"/>
                  </a:lnTo>
                  <a:lnTo>
                    <a:pt x="118" y="129"/>
                  </a:lnTo>
                  <a:lnTo>
                    <a:pt x="27" y="150"/>
                  </a:lnTo>
                  <a:lnTo>
                    <a:pt x="16" y="102"/>
                  </a:lnTo>
                  <a:lnTo>
                    <a:pt x="7" y="57"/>
                  </a:lnTo>
                  <a:lnTo>
                    <a:pt x="0" y="15"/>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2">
              <a:extLst>
                <a:ext uri="{FF2B5EF4-FFF2-40B4-BE49-F238E27FC236}">
                  <a16:creationId xmlns:a16="http://schemas.microsoft.com/office/drawing/2014/main" id="{CEBB8D08-16C5-4673-9795-9A6D01756B65}"/>
                </a:ext>
              </a:extLst>
            </p:cNvPr>
            <p:cNvSpPr>
              <a:spLocks/>
            </p:cNvSpPr>
            <p:nvPr/>
          </p:nvSpPr>
          <p:spPr bwMode="auto">
            <a:xfrm>
              <a:off x="9496425" y="2500313"/>
              <a:ext cx="203200" cy="85725"/>
            </a:xfrm>
            <a:custGeom>
              <a:avLst/>
              <a:gdLst>
                <a:gd name="T0" fmla="*/ 61 w 1026"/>
                <a:gd name="T1" fmla="*/ 0 h 433"/>
                <a:gd name="T2" fmla="*/ 121 w 1026"/>
                <a:gd name="T3" fmla="*/ 49 h 433"/>
                <a:gd name="T4" fmla="*/ 184 w 1026"/>
                <a:gd name="T5" fmla="*/ 94 h 433"/>
                <a:gd name="T6" fmla="*/ 198 w 1026"/>
                <a:gd name="T7" fmla="*/ 104 h 433"/>
                <a:gd name="T8" fmla="*/ 213 w 1026"/>
                <a:gd name="T9" fmla="*/ 114 h 433"/>
                <a:gd name="T10" fmla="*/ 242 w 1026"/>
                <a:gd name="T11" fmla="*/ 133 h 433"/>
                <a:gd name="T12" fmla="*/ 273 w 1026"/>
                <a:gd name="T13" fmla="*/ 151 h 433"/>
                <a:gd name="T14" fmla="*/ 330 w 1026"/>
                <a:gd name="T15" fmla="*/ 182 h 433"/>
                <a:gd name="T16" fmla="*/ 389 w 1026"/>
                <a:gd name="T17" fmla="*/ 211 h 433"/>
                <a:gd name="T18" fmla="*/ 450 w 1026"/>
                <a:gd name="T19" fmla="*/ 238 h 433"/>
                <a:gd name="T20" fmla="*/ 537 w 1026"/>
                <a:gd name="T21" fmla="*/ 269 h 433"/>
                <a:gd name="T22" fmla="*/ 626 w 1026"/>
                <a:gd name="T23" fmla="*/ 295 h 433"/>
                <a:gd name="T24" fmla="*/ 716 w 1026"/>
                <a:gd name="T25" fmla="*/ 314 h 433"/>
                <a:gd name="T26" fmla="*/ 807 w 1026"/>
                <a:gd name="T27" fmla="*/ 328 h 433"/>
                <a:gd name="T28" fmla="*/ 900 w 1026"/>
                <a:gd name="T29" fmla="*/ 336 h 433"/>
                <a:gd name="T30" fmla="*/ 928 w 1026"/>
                <a:gd name="T31" fmla="*/ 338 h 433"/>
                <a:gd name="T32" fmla="*/ 961 w 1026"/>
                <a:gd name="T33" fmla="*/ 339 h 433"/>
                <a:gd name="T34" fmla="*/ 994 w 1026"/>
                <a:gd name="T35" fmla="*/ 339 h 433"/>
                <a:gd name="T36" fmla="*/ 1025 w 1026"/>
                <a:gd name="T37" fmla="*/ 339 h 433"/>
                <a:gd name="T38" fmla="*/ 1026 w 1026"/>
                <a:gd name="T39" fmla="*/ 433 h 433"/>
                <a:gd name="T40" fmla="*/ 1008 w 1026"/>
                <a:gd name="T41" fmla="*/ 433 h 433"/>
                <a:gd name="T42" fmla="*/ 979 w 1026"/>
                <a:gd name="T43" fmla="*/ 433 h 433"/>
                <a:gd name="T44" fmla="*/ 949 w 1026"/>
                <a:gd name="T45" fmla="*/ 432 h 433"/>
                <a:gd name="T46" fmla="*/ 920 w 1026"/>
                <a:gd name="T47" fmla="*/ 431 h 433"/>
                <a:gd name="T48" fmla="*/ 894 w 1026"/>
                <a:gd name="T49" fmla="*/ 430 h 433"/>
                <a:gd name="T50" fmla="*/ 812 w 1026"/>
                <a:gd name="T51" fmla="*/ 423 h 433"/>
                <a:gd name="T52" fmla="*/ 731 w 1026"/>
                <a:gd name="T53" fmla="*/ 412 h 433"/>
                <a:gd name="T54" fmla="*/ 650 w 1026"/>
                <a:gd name="T55" fmla="*/ 397 h 433"/>
                <a:gd name="T56" fmla="*/ 570 w 1026"/>
                <a:gd name="T57" fmla="*/ 377 h 433"/>
                <a:gd name="T58" fmla="*/ 492 w 1026"/>
                <a:gd name="T59" fmla="*/ 353 h 433"/>
                <a:gd name="T60" fmla="*/ 415 w 1026"/>
                <a:gd name="T61" fmla="*/ 325 h 433"/>
                <a:gd name="T62" fmla="*/ 350 w 1026"/>
                <a:gd name="T63" fmla="*/ 297 h 433"/>
                <a:gd name="T64" fmla="*/ 287 w 1026"/>
                <a:gd name="T65" fmla="*/ 266 h 433"/>
                <a:gd name="T66" fmla="*/ 225 w 1026"/>
                <a:gd name="T67" fmla="*/ 232 h 433"/>
                <a:gd name="T68" fmla="*/ 193 w 1026"/>
                <a:gd name="T69" fmla="*/ 212 h 433"/>
                <a:gd name="T70" fmla="*/ 161 w 1026"/>
                <a:gd name="T71" fmla="*/ 192 h 433"/>
                <a:gd name="T72" fmla="*/ 146 w 1026"/>
                <a:gd name="T73" fmla="*/ 182 h 433"/>
                <a:gd name="T74" fmla="*/ 130 w 1026"/>
                <a:gd name="T75" fmla="*/ 171 h 433"/>
                <a:gd name="T76" fmla="*/ 64 w 1026"/>
                <a:gd name="T77" fmla="*/ 124 h 433"/>
                <a:gd name="T78" fmla="*/ 0 w 1026"/>
                <a:gd name="T79" fmla="*/ 72 h 433"/>
                <a:gd name="T80" fmla="*/ 61 w 1026"/>
                <a:gd name="T81"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6" h="433">
                  <a:moveTo>
                    <a:pt x="61" y="0"/>
                  </a:moveTo>
                  <a:lnTo>
                    <a:pt x="121" y="49"/>
                  </a:lnTo>
                  <a:lnTo>
                    <a:pt x="184" y="94"/>
                  </a:lnTo>
                  <a:lnTo>
                    <a:pt x="198" y="104"/>
                  </a:lnTo>
                  <a:lnTo>
                    <a:pt x="213" y="114"/>
                  </a:lnTo>
                  <a:lnTo>
                    <a:pt x="242" y="133"/>
                  </a:lnTo>
                  <a:lnTo>
                    <a:pt x="273" y="151"/>
                  </a:lnTo>
                  <a:lnTo>
                    <a:pt x="330" y="182"/>
                  </a:lnTo>
                  <a:lnTo>
                    <a:pt x="389" y="211"/>
                  </a:lnTo>
                  <a:lnTo>
                    <a:pt x="450" y="238"/>
                  </a:lnTo>
                  <a:lnTo>
                    <a:pt x="537" y="269"/>
                  </a:lnTo>
                  <a:lnTo>
                    <a:pt x="626" y="295"/>
                  </a:lnTo>
                  <a:lnTo>
                    <a:pt x="716" y="314"/>
                  </a:lnTo>
                  <a:lnTo>
                    <a:pt x="807" y="328"/>
                  </a:lnTo>
                  <a:lnTo>
                    <a:pt x="900" y="336"/>
                  </a:lnTo>
                  <a:lnTo>
                    <a:pt x="928" y="338"/>
                  </a:lnTo>
                  <a:lnTo>
                    <a:pt x="961" y="339"/>
                  </a:lnTo>
                  <a:lnTo>
                    <a:pt x="994" y="339"/>
                  </a:lnTo>
                  <a:lnTo>
                    <a:pt x="1025" y="339"/>
                  </a:lnTo>
                  <a:lnTo>
                    <a:pt x="1026" y="433"/>
                  </a:lnTo>
                  <a:lnTo>
                    <a:pt x="1008" y="433"/>
                  </a:lnTo>
                  <a:lnTo>
                    <a:pt x="979" y="433"/>
                  </a:lnTo>
                  <a:lnTo>
                    <a:pt x="949" y="432"/>
                  </a:lnTo>
                  <a:lnTo>
                    <a:pt x="920" y="431"/>
                  </a:lnTo>
                  <a:lnTo>
                    <a:pt x="894" y="430"/>
                  </a:lnTo>
                  <a:lnTo>
                    <a:pt x="812" y="423"/>
                  </a:lnTo>
                  <a:lnTo>
                    <a:pt x="731" y="412"/>
                  </a:lnTo>
                  <a:lnTo>
                    <a:pt x="650" y="397"/>
                  </a:lnTo>
                  <a:lnTo>
                    <a:pt x="570" y="377"/>
                  </a:lnTo>
                  <a:lnTo>
                    <a:pt x="492" y="353"/>
                  </a:lnTo>
                  <a:lnTo>
                    <a:pt x="415" y="325"/>
                  </a:lnTo>
                  <a:lnTo>
                    <a:pt x="350" y="297"/>
                  </a:lnTo>
                  <a:lnTo>
                    <a:pt x="287" y="266"/>
                  </a:lnTo>
                  <a:lnTo>
                    <a:pt x="225" y="232"/>
                  </a:lnTo>
                  <a:lnTo>
                    <a:pt x="193" y="212"/>
                  </a:lnTo>
                  <a:lnTo>
                    <a:pt x="161" y="192"/>
                  </a:lnTo>
                  <a:lnTo>
                    <a:pt x="146" y="182"/>
                  </a:lnTo>
                  <a:lnTo>
                    <a:pt x="130" y="171"/>
                  </a:lnTo>
                  <a:lnTo>
                    <a:pt x="64" y="124"/>
                  </a:lnTo>
                  <a:lnTo>
                    <a:pt x="0" y="72"/>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
              <a:extLst>
                <a:ext uri="{FF2B5EF4-FFF2-40B4-BE49-F238E27FC236}">
                  <a16:creationId xmlns:a16="http://schemas.microsoft.com/office/drawing/2014/main" id="{5BE77BD6-600B-4A90-90F6-B06CB174AA94}"/>
                </a:ext>
              </a:extLst>
            </p:cNvPr>
            <p:cNvSpPr>
              <a:spLocks/>
            </p:cNvSpPr>
            <p:nvPr/>
          </p:nvSpPr>
          <p:spPr bwMode="auto">
            <a:xfrm>
              <a:off x="9436100" y="1970088"/>
              <a:ext cx="561975" cy="325437"/>
            </a:xfrm>
            <a:custGeom>
              <a:avLst/>
              <a:gdLst>
                <a:gd name="T0" fmla="*/ 1371 w 2831"/>
                <a:gd name="T1" fmla="*/ 2 h 1638"/>
                <a:gd name="T2" fmla="*/ 1548 w 2831"/>
                <a:gd name="T3" fmla="*/ 22 h 1638"/>
                <a:gd name="T4" fmla="*/ 1722 w 2831"/>
                <a:gd name="T5" fmla="*/ 63 h 1638"/>
                <a:gd name="T6" fmla="*/ 1889 w 2831"/>
                <a:gd name="T7" fmla="*/ 123 h 1638"/>
                <a:gd name="T8" fmla="*/ 2043 w 2831"/>
                <a:gd name="T9" fmla="*/ 201 h 1638"/>
                <a:gd name="T10" fmla="*/ 2181 w 2831"/>
                <a:gd name="T11" fmla="*/ 291 h 1638"/>
                <a:gd name="T12" fmla="*/ 2308 w 2831"/>
                <a:gd name="T13" fmla="*/ 396 h 1638"/>
                <a:gd name="T14" fmla="*/ 2423 w 2831"/>
                <a:gd name="T15" fmla="*/ 515 h 1638"/>
                <a:gd name="T16" fmla="*/ 2536 w 2831"/>
                <a:gd name="T17" fmla="*/ 658 h 1638"/>
                <a:gd name="T18" fmla="*/ 2633 w 2831"/>
                <a:gd name="T19" fmla="*/ 814 h 1638"/>
                <a:gd name="T20" fmla="*/ 2711 w 2831"/>
                <a:gd name="T21" fmla="*/ 978 h 1638"/>
                <a:gd name="T22" fmla="*/ 2771 w 2831"/>
                <a:gd name="T23" fmla="*/ 1149 h 1638"/>
                <a:gd name="T24" fmla="*/ 2811 w 2831"/>
                <a:gd name="T25" fmla="*/ 1325 h 1638"/>
                <a:gd name="T26" fmla="*/ 2829 w 2831"/>
                <a:gd name="T27" fmla="*/ 1501 h 1638"/>
                <a:gd name="T28" fmla="*/ 2829 w 2831"/>
                <a:gd name="T29" fmla="*/ 1638 h 1638"/>
                <a:gd name="T30" fmla="*/ 2736 w 2831"/>
                <a:gd name="T31" fmla="*/ 1570 h 1638"/>
                <a:gd name="T32" fmla="*/ 2729 w 2831"/>
                <a:gd name="T33" fmla="*/ 1423 h 1638"/>
                <a:gd name="T34" fmla="*/ 2701 w 2831"/>
                <a:gd name="T35" fmla="*/ 1258 h 1638"/>
                <a:gd name="T36" fmla="*/ 2654 w 2831"/>
                <a:gd name="T37" fmla="*/ 1094 h 1638"/>
                <a:gd name="T38" fmla="*/ 2589 w 2831"/>
                <a:gd name="T39" fmla="*/ 936 h 1638"/>
                <a:gd name="T40" fmla="*/ 2506 w 2831"/>
                <a:gd name="T41" fmla="*/ 785 h 1638"/>
                <a:gd name="T42" fmla="*/ 2408 w 2831"/>
                <a:gd name="T43" fmla="*/ 644 h 1638"/>
                <a:gd name="T44" fmla="*/ 2321 w 2831"/>
                <a:gd name="T45" fmla="*/ 543 h 1638"/>
                <a:gd name="T46" fmla="*/ 2251 w 2831"/>
                <a:gd name="T47" fmla="*/ 473 h 1638"/>
                <a:gd name="T48" fmla="*/ 2170 w 2831"/>
                <a:gd name="T49" fmla="*/ 402 h 1638"/>
                <a:gd name="T50" fmla="*/ 2078 w 2831"/>
                <a:gd name="T51" fmla="*/ 334 h 1638"/>
                <a:gd name="T52" fmla="*/ 1975 w 2831"/>
                <a:gd name="T53" fmla="*/ 271 h 1638"/>
                <a:gd name="T54" fmla="*/ 1860 w 2831"/>
                <a:gd name="T55" fmla="*/ 213 h 1638"/>
                <a:gd name="T56" fmla="*/ 1734 w 2831"/>
                <a:gd name="T57" fmla="*/ 165 h 1638"/>
                <a:gd name="T58" fmla="*/ 1596 w 2831"/>
                <a:gd name="T59" fmla="*/ 128 h 1638"/>
                <a:gd name="T60" fmla="*/ 1445 w 2831"/>
                <a:gd name="T61" fmla="*/ 103 h 1638"/>
                <a:gd name="T62" fmla="*/ 1279 w 2831"/>
                <a:gd name="T63" fmla="*/ 94 h 1638"/>
                <a:gd name="T64" fmla="*/ 1110 w 2831"/>
                <a:gd name="T65" fmla="*/ 106 h 1638"/>
                <a:gd name="T66" fmla="*/ 942 w 2831"/>
                <a:gd name="T67" fmla="*/ 139 h 1638"/>
                <a:gd name="T68" fmla="*/ 777 w 2831"/>
                <a:gd name="T69" fmla="*/ 192 h 1638"/>
                <a:gd name="T70" fmla="*/ 616 w 2831"/>
                <a:gd name="T71" fmla="*/ 266 h 1638"/>
                <a:gd name="T72" fmla="*/ 473 w 2831"/>
                <a:gd name="T73" fmla="*/ 351 h 1638"/>
                <a:gd name="T74" fmla="*/ 341 w 2831"/>
                <a:gd name="T75" fmla="*/ 451 h 1638"/>
                <a:gd name="T76" fmla="*/ 219 w 2831"/>
                <a:gd name="T77" fmla="*/ 564 h 1638"/>
                <a:gd name="T78" fmla="*/ 264 w 2831"/>
                <a:gd name="T79" fmla="*/ 624 h 1638"/>
                <a:gd name="T80" fmla="*/ 47 w 2831"/>
                <a:gd name="T81" fmla="*/ 719 h 1638"/>
                <a:gd name="T82" fmla="*/ 24 w 2831"/>
                <a:gd name="T83" fmla="*/ 713 h 1638"/>
                <a:gd name="T84" fmla="*/ 6 w 2831"/>
                <a:gd name="T85" fmla="*/ 695 h 1638"/>
                <a:gd name="T86" fmla="*/ 0 w 2831"/>
                <a:gd name="T87" fmla="*/ 672 h 1638"/>
                <a:gd name="T88" fmla="*/ 95 w 2831"/>
                <a:gd name="T89" fmla="*/ 453 h 1638"/>
                <a:gd name="T90" fmla="*/ 154 w 2831"/>
                <a:gd name="T91" fmla="*/ 495 h 1638"/>
                <a:gd name="T92" fmla="*/ 283 w 2831"/>
                <a:gd name="T93" fmla="*/ 376 h 1638"/>
                <a:gd name="T94" fmla="*/ 423 w 2831"/>
                <a:gd name="T95" fmla="*/ 272 h 1638"/>
                <a:gd name="T96" fmla="*/ 572 w 2831"/>
                <a:gd name="T97" fmla="*/ 182 h 1638"/>
                <a:gd name="T98" fmla="*/ 743 w 2831"/>
                <a:gd name="T99" fmla="*/ 104 h 1638"/>
                <a:gd name="T100" fmla="*/ 920 w 2831"/>
                <a:gd name="T101" fmla="*/ 47 h 1638"/>
                <a:gd name="T102" fmla="*/ 1099 w 2831"/>
                <a:gd name="T103" fmla="*/ 13 h 1638"/>
                <a:gd name="T104" fmla="*/ 1280 w 2831"/>
                <a:gd name="T105" fmla="*/ 0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31" h="1638">
                  <a:moveTo>
                    <a:pt x="1280" y="0"/>
                  </a:moveTo>
                  <a:lnTo>
                    <a:pt x="1371" y="2"/>
                  </a:lnTo>
                  <a:lnTo>
                    <a:pt x="1460" y="10"/>
                  </a:lnTo>
                  <a:lnTo>
                    <a:pt x="1548" y="22"/>
                  </a:lnTo>
                  <a:lnTo>
                    <a:pt x="1636" y="40"/>
                  </a:lnTo>
                  <a:lnTo>
                    <a:pt x="1722" y="63"/>
                  </a:lnTo>
                  <a:lnTo>
                    <a:pt x="1806" y="90"/>
                  </a:lnTo>
                  <a:lnTo>
                    <a:pt x="1889" y="123"/>
                  </a:lnTo>
                  <a:lnTo>
                    <a:pt x="1970" y="161"/>
                  </a:lnTo>
                  <a:lnTo>
                    <a:pt x="2043" y="201"/>
                  </a:lnTo>
                  <a:lnTo>
                    <a:pt x="2113" y="244"/>
                  </a:lnTo>
                  <a:lnTo>
                    <a:pt x="2181" y="291"/>
                  </a:lnTo>
                  <a:lnTo>
                    <a:pt x="2246" y="342"/>
                  </a:lnTo>
                  <a:lnTo>
                    <a:pt x="2308" y="396"/>
                  </a:lnTo>
                  <a:lnTo>
                    <a:pt x="2367" y="454"/>
                  </a:lnTo>
                  <a:lnTo>
                    <a:pt x="2423" y="515"/>
                  </a:lnTo>
                  <a:lnTo>
                    <a:pt x="2482" y="585"/>
                  </a:lnTo>
                  <a:lnTo>
                    <a:pt x="2536" y="658"/>
                  </a:lnTo>
                  <a:lnTo>
                    <a:pt x="2587" y="735"/>
                  </a:lnTo>
                  <a:lnTo>
                    <a:pt x="2633" y="814"/>
                  </a:lnTo>
                  <a:lnTo>
                    <a:pt x="2674" y="895"/>
                  </a:lnTo>
                  <a:lnTo>
                    <a:pt x="2711" y="978"/>
                  </a:lnTo>
                  <a:lnTo>
                    <a:pt x="2744" y="1063"/>
                  </a:lnTo>
                  <a:lnTo>
                    <a:pt x="2771" y="1149"/>
                  </a:lnTo>
                  <a:lnTo>
                    <a:pt x="2793" y="1236"/>
                  </a:lnTo>
                  <a:lnTo>
                    <a:pt x="2811" y="1325"/>
                  </a:lnTo>
                  <a:lnTo>
                    <a:pt x="2823" y="1413"/>
                  </a:lnTo>
                  <a:lnTo>
                    <a:pt x="2829" y="1501"/>
                  </a:lnTo>
                  <a:lnTo>
                    <a:pt x="2831" y="1570"/>
                  </a:lnTo>
                  <a:lnTo>
                    <a:pt x="2829" y="1638"/>
                  </a:lnTo>
                  <a:lnTo>
                    <a:pt x="2734" y="1633"/>
                  </a:lnTo>
                  <a:lnTo>
                    <a:pt x="2736" y="1570"/>
                  </a:lnTo>
                  <a:lnTo>
                    <a:pt x="2735" y="1506"/>
                  </a:lnTo>
                  <a:lnTo>
                    <a:pt x="2729" y="1423"/>
                  </a:lnTo>
                  <a:lnTo>
                    <a:pt x="2717" y="1340"/>
                  </a:lnTo>
                  <a:lnTo>
                    <a:pt x="2701" y="1258"/>
                  </a:lnTo>
                  <a:lnTo>
                    <a:pt x="2680" y="1175"/>
                  </a:lnTo>
                  <a:lnTo>
                    <a:pt x="2654" y="1094"/>
                  </a:lnTo>
                  <a:lnTo>
                    <a:pt x="2624" y="1014"/>
                  </a:lnTo>
                  <a:lnTo>
                    <a:pt x="2589" y="936"/>
                  </a:lnTo>
                  <a:lnTo>
                    <a:pt x="2550" y="859"/>
                  </a:lnTo>
                  <a:lnTo>
                    <a:pt x="2506" y="785"/>
                  </a:lnTo>
                  <a:lnTo>
                    <a:pt x="2459" y="713"/>
                  </a:lnTo>
                  <a:lnTo>
                    <a:pt x="2408" y="644"/>
                  </a:lnTo>
                  <a:lnTo>
                    <a:pt x="2352" y="577"/>
                  </a:lnTo>
                  <a:lnTo>
                    <a:pt x="2321" y="543"/>
                  </a:lnTo>
                  <a:lnTo>
                    <a:pt x="2287" y="508"/>
                  </a:lnTo>
                  <a:lnTo>
                    <a:pt x="2251" y="473"/>
                  </a:lnTo>
                  <a:lnTo>
                    <a:pt x="2212" y="438"/>
                  </a:lnTo>
                  <a:lnTo>
                    <a:pt x="2170" y="402"/>
                  </a:lnTo>
                  <a:lnTo>
                    <a:pt x="2125" y="368"/>
                  </a:lnTo>
                  <a:lnTo>
                    <a:pt x="2078" y="334"/>
                  </a:lnTo>
                  <a:lnTo>
                    <a:pt x="2028" y="302"/>
                  </a:lnTo>
                  <a:lnTo>
                    <a:pt x="1975" y="271"/>
                  </a:lnTo>
                  <a:lnTo>
                    <a:pt x="1919" y="241"/>
                  </a:lnTo>
                  <a:lnTo>
                    <a:pt x="1860" y="213"/>
                  </a:lnTo>
                  <a:lnTo>
                    <a:pt x="1799" y="188"/>
                  </a:lnTo>
                  <a:lnTo>
                    <a:pt x="1734" y="165"/>
                  </a:lnTo>
                  <a:lnTo>
                    <a:pt x="1666" y="145"/>
                  </a:lnTo>
                  <a:lnTo>
                    <a:pt x="1596" y="128"/>
                  </a:lnTo>
                  <a:lnTo>
                    <a:pt x="1522" y="114"/>
                  </a:lnTo>
                  <a:lnTo>
                    <a:pt x="1445" y="103"/>
                  </a:lnTo>
                  <a:lnTo>
                    <a:pt x="1364" y="97"/>
                  </a:lnTo>
                  <a:lnTo>
                    <a:pt x="1279" y="94"/>
                  </a:lnTo>
                  <a:lnTo>
                    <a:pt x="1195" y="98"/>
                  </a:lnTo>
                  <a:lnTo>
                    <a:pt x="1110" y="106"/>
                  </a:lnTo>
                  <a:lnTo>
                    <a:pt x="1026" y="120"/>
                  </a:lnTo>
                  <a:lnTo>
                    <a:pt x="942" y="139"/>
                  </a:lnTo>
                  <a:lnTo>
                    <a:pt x="859" y="163"/>
                  </a:lnTo>
                  <a:lnTo>
                    <a:pt x="777" y="192"/>
                  </a:lnTo>
                  <a:lnTo>
                    <a:pt x="696" y="226"/>
                  </a:lnTo>
                  <a:lnTo>
                    <a:pt x="616" y="266"/>
                  </a:lnTo>
                  <a:lnTo>
                    <a:pt x="544" y="307"/>
                  </a:lnTo>
                  <a:lnTo>
                    <a:pt x="473" y="351"/>
                  </a:lnTo>
                  <a:lnTo>
                    <a:pt x="406" y="399"/>
                  </a:lnTo>
                  <a:lnTo>
                    <a:pt x="341" y="451"/>
                  </a:lnTo>
                  <a:lnTo>
                    <a:pt x="278" y="506"/>
                  </a:lnTo>
                  <a:lnTo>
                    <a:pt x="219" y="564"/>
                  </a:lnTo>
                  <a:lnTo>
                    <a:pt x="162" y="624"/>
                  </a:lnTo>
                  <a:lnTo>
                    <a:pt x="264" y="624"/>
                  </a:lnTo>
                  <a:lnTo>
                    <a:pt x="264" y="719"/>
                  </a:lnTo>
                  <a:lnTo>
                    <a:pt x="47" y="719"/>
                  </a:lnTo>
                  <a:lnTo>
                    <a:pt x="35" y="717"/>
                  </a:lnTo>
                  <a:lnTo>
                    <a:pt x="24" y="713"/>
                  </a:lnTo>
                  <a:lnTo>
                    <a:pt x="14" y="705"/>
                  </a:lnTo>
                  <a:lnTo>
                    <a:pt x="6" y="695"/>
                  </a:lnTo>
                  <a:lnTo>
                    <a:pt x="2" y="684"/>
                  </a:lnTo>
                  <a:lnTo>
                    <a:pt x="0" y="672"/>
                  </a:lnTo>
                  <a:lnTo>
                    <a:pt x="0" y="453"/>
                  </a:lnTo>
                  <a:lnTo>
                    <a:pt x="95" y="453"/>
                  </a:lnTo>
                  <a:lnTo>
                    <a:pt x="95" y="558"/>
                  </a:lnTo>
                  <a:lnTo>
                    <a:pt x="154" y="495"/>
                  </a:lnTo>
                  <a:lnTo>
                    <a:pt x="217" y="434"/>
                  </a:lnTo>
                  <a:lnTo>
                    <a:pt x="283" y="376"/>
                  </a:lnTo>
                  <a:lnTo>
                    <a:pt x="351" y="322"/>
                  </a:lnTo>
                  <a:lnTo>
                    <a:pt x="423" y="272"/>
                  </a:lnTo>
                  <a:lnTo>
                    <a:pt x="496" y="225"/>
                  </a:lnTo>
                  <a:lnTo>
                    <a:pt x="572" y="182"/>
                  </a:lnTo>
                  <a:lnTo>
                    <a:pt x="657" y="141"/>
                  </a:lnTo>
                  <a:lnTo>
                    <a:pt x="743" y="104"/>
                  </a:lnTo>
                  <a:lnTo>
                    <a:pt x="831" y="73"/>
                  </a:lnTo>
                  <a:lnTo>
                    <a:pt x="920" y="47"/>
                  </a:lnTo>
                  <a:lnTo>
                    <a:pt x="1009" y="27"/>
                  </a:lnTo>
                  <a:lnTo>
                    <a:pt x="1099" y="13"/>
                  </a:lnTo>
                  <a:lnTo>
                    <a:pt x="1189" y="3"/>
                  </a:lnTo>
                  <a:lnTo>
                    <a:pt x="1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4">
              <a:extLst>
                <a:ext uri="{FF2B5EF4-FFF2-40B4-BE49-F238E27FC236}">
                  <a16:creationId xmlns:a16="http://schemas.microsoft.com/office/drawing/2014/main" id="{6C801D8A-593F-433C-85FE-E68DE46D029F}"/>
                </a:ext>
              </a:extLst>
            </p:cNvPr>
            <p:cNvSpPr>
              <a:spLocks noEditPoints="1"/>
            </p:cNvSpPr>
            <p:nvPr/>
          </p:nvSpPr>
          <p:spPr bwMode="auto">
            <a:xfrm>
              <a:off x="9759950" y="2362200"/>
              <a:ext cx="204788" cy="185737"/>
            </a:xfrm>
            <a:custGeom>
              <a:avLst/>
              <a:gdLst>
                <a:gd name="T0" fmla="*/ 174 w 1038"/>
                <a:gd name="T1" fmla="*/ 638 h 936"/>
                <a:gd name="T2" fmla="*/ 228 w 1038"/>
                <a:gd name="T3" fmla="*/ 822 h 936"/>
                <a:gd name="T4" fmla="*/ 250 w 1038"/>
                <a:gd name="T5" fmla="*/ 839 h 936"/>
                <a:gd name="T6" fmla="*/ 277 w 1038"/>
                <a:gd name="T7" fmla="*/ 839 h 936"/>
                <a:gd name="T8" fmla="*/ 299 w 1038"/>
                <a:gd name="T9" fmla="*/ 824 h 936"/>
                <a:gd name="T10" fmla="*/ 308 w 1038"/>
                <a:gd name="T11" fmla="*/ 799 h 936"/>
                <a:gd name="T12" fmla="*/ 265 w 1038"/>
                <a:gd name="T13" fmla="*/ 638 h 936"/>
                <a:gd name="T14" fmla="*/ 891 w 1038"/>
                <a:gd name="T15" fmla="*/ 480 h 936"/>
                <a:gd name="T16" fmla="*/ 921 w 1038"/>
                <a:gd name="T17" fmla="*/ 461 h 936"/>
                <a:gd name="T18" fmla="*/ 941 w 1038"/>
                <a:gd name="T19" fmla="*/ 427 h 936"/>
                <a:gd name="T20" fmla="*/ 942 w 1038"/>
                <a:gd name="T21" fmla="*/ 392 h 936"/>
                <a:gd name="T22" fmla="*/ 931 w 1038"/>
                <a:gd name="T23" fmla="*/ 364 h 936"/>
                <a:gd name="T24" fmla="*/ 907 w 1038"/>
                <a:gd name="T25" fmla="*/ 341 h 936"/>
                <a:gd name="T26" fmla="*/ 328 w 1038"/>
                <a:gd name="T27" fmla="*/ 285 h 936"/>
                <a:gd name="T28" fmla="*/ 127 w 1038"/>
                <a:gd name="T29" fmla="*/ 288 h 936"/>
                <a:gd name="T30" fmla="*/ 104 w 1038"/>
                <a:gd name="T31" fmla="*/ 304 h 936"/>
                <a:gd name="T32" fmla="*/ 95 w 1038"/>
                <a:gd name="T33" fmla="*/ 331 h 936"/>
                <a:gd name="T34" fmla="*/ 98 w 1038"/>
                <a:gd name="T35" fmla="*/ 512 h 936"/>
                <a:gd name="T36" fmla="*/ 115 w 1038"/>
                <a:gd name="T37" fmla="*/ 535 h 936"/>
                <a:gd name="T38" fmla="*/ 142 w 1038"/>
                <a:gd name="T39" fmla="*/ 544 h 936"/>
                <a:gd name="T40" fmla="*/ 328 w 1038"/>
                <a:gd name="T41" fmla="*/ 285 h 936"/>
                <a:gd name="T42" fmla="*/ 422 w 1038"/>
                <a:gd name="T43" fmla="*/ 269 h 936"/>
                <a:gd name="T44" fmla="*/ 797 w 1038"/>
                <a:gd name="T45" fmla="*/ 707 h 936"/>
                <a:gd name="T46" fmla="*/ 839 w 1038"/>
                <a:gd name="T47" fmla="*/ 0 h 936"/>
                <a:gd name="T48" fmla="*/ 868 w 1038"/>
                <a:gd name="T49" fmla="*/ 8 h 936"/>
                <a:gd name="T50" fmla="*/ 887 w 1038"/>
                <a:gd name="T51" fmla="*/ 32 h 936"/>
                <a:gd name="T52" fmla="*/ 890 w 1038"/>
                <a:gd name="T53" fmla="*/ 237 h 936"/>
                <a:gd name="T54" fmla="*/ 943 w 1038"/>
                <a:gd name="T55" fmla="*/ 253 h 936"/>
                <a:gd name="T56" fmla="*/ 987 w 1038"/>
                <a:gd name="T57" fmla="*/ 285 h 936"/>
                <a:gd name="T58" fmla="*/ 1019 w 1038"/>
                <a:gd name="T59" fmla="*/ 328 h 936"/>
                <a:gd name="T60" fmla="*/ 1036 w 1038"/>
                <a:gd name="T61" fmla="*/ 378 h 936"/>
                <a:gd name="T62" fmla="*/ 1036 w 1038"/>
                <a:gd name="T63" fmla="*/ 432 h 936"/>
                <a:gd name="T64" fmla="*/ 1020 w 1038"/>
                <a:gd name="T65" fmla="*/ 483 h 936"/>
                <a:gd name="T66" fmla="*/ 988 w 1038"/>
                <a:gd name="T67" fmla="*/ 527 h 936"/>
                <a:gd name="T68" fmla="*/ 944 w 1038"/>
                <a:gd name="T69" fmla="*/ 559 h 936"/>
                <a:gd name="T70" fmla="*/ 891 w 1038"/>
                <a:gd name="T71" fmla="*/ 575 h 936"/>
                <a:gd name="T72" fmla="*/ 889 w 1038"/>
                <a:gd name="T73" fmla="*/ 790 h 936"/>
                <a:gd name="T74" fmla="*/ 871 w 1038"/>
                <a:gd name="T75" fmla="*/ 814 h 936"/>
                <a:gd name="T76" fmla="*/ 845 w 1038"/>
                <a:gd name="T77" fmla="*/ 822 h 936"/>
                <a:gd name="T78" fmla="*/ 827 w 1038"/>
                <a:gd name="T79" fmla="*/ 819 h 936"/>
                <a:gd name="T80" fmla="*/ 363 w 1038"/>
                <a:gd name="T81" fmla="*/ 637 h 936"/>
                <a:gd name="T82" fmla="*/ 401 w 1038"/>
                <a:gd name="T83" fmla="*/ 784 h 936"/>
                <a:gd name="T84" fmla="*/ 396 w 1038"/>
                <a:gd name="T85" fmla="*/ 834 h 936"/>
                <a:gd name="T86" fmla="*/ 374 w 1038"/>
                <a:gd name="T87" fmla="*/ 880 h 936"/>
                <a:gd name="T88" fmla="*/ 336 w 1038"/>
                <a:gd name="T89" fmla="*/ 915 h 936"/>
                <a:gd name="T90" fmla="*/ 290 w 1038"/>
                <a:gd name="T91" fmla="*/ 934 h 936"/>
                <a:gd name="T92" fmla="*/ 263 w 1038"/>
                <a:gd name="T93" fmla="*/ 936 h 936"/>
                <a:gd name="T94" fmla="*/ 213 w 1038"/>
                <a:gd name="T95" fmla="*/ 926 h 936"/>
                <a:gd name="T96" fmla="*/ 170 w 1038"/>
                <a:gd name="T97" fmla="*/ 899 h 936"/>
                <a:gd name="T98" fmla="*/ 139 w 1038"/>
                <a:gd name="T99" fmla="*/ 858 h 936"/>
                <a:gd name="T100" fmla="*/ 70 w 1038"/>
                <a:gd name="T101" fmla="*/ 619 h 936"/>
                <a:gd name="T102" fmla="*/ 33 w 1038"/>
                <a:gd name="T103" fmla="*/ 588 h 936"/>
                <a:gd name="T104" fmla="*/ 9 w 1038"/>
                <a:gd name="T105" fmla="*/ 546 h 936"/>
                <a:gd name="T106" fmla="*/ 1 w 1038"/>
                <a:gd name="T107" fmla="*/ 498 h 936"/>
                <a:gd name="T108" fmla="*/ 3 w 1038"/>
                <a:gd name="T109" fmla="*/ 304 h 936"/>
                <a:gd name="T110" fmla="*/ 23 w 1038"/>
                <a:gd name="T111" fmla="*/ 254 h 936"/>
                <a:gd name="T112" fmla="*/ 58 w 1038"/>
                <a:gd name="T113" fmla="*/ 218 h 936"/>
                <a:gd name="T114" fmla="*/ 97 w 1038"/>
                <a:gd name="T115" fmla="*/ 197 h 936"/>
                <a:gd name="T116" fmla="*/ 141 w 1038"/>
                <a:gd name="T117" fmla="*/ 190 h 936"/>
                <a:gd name="T118" fmla="*/ 824 w 1038"/>
                <a:gd name="T119" fmla="*/ 4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8" h="936">
                  <a:moveTo>
                    <a:pt x="265" y="638"/>
                  </a:moveTo>
                  <a:lnTo>
                    <a:pt x="174" y="638"/>
                  </a:lnTo>
                  <a:lnTo>
                    <a:pt x="221" y="809"/>
                  </a:lnTo>
                  <a:lnTo>
                    <a:pt x="228" y="822"/>
                  </a:lnTo>
                  <a:lnTo>
                    <a:pt x="237" y="832"/>
                  </a:lnTo>
                  <a:lnTo>
                    <a:pt x="250" y="839"/>
                  </a:lnTo>
                  <a:lnTo>
                    <a:pt x="264" y="841"/>
                  </a:lnTo>
                  <a:lnTo>
                    <a:pt x="277" y="839"/>
                  </a:lnTo>
                  <a:lnTo>
                    <a:pt x="289" y="833"/>
                  </a:lnTo>
                  <a:lnTo>
                    <a:pt x="299" y="824"/>
                  </a:lnTo>
                  <a:lnTo>
                    <a:pt x="306" y="812"/>
                  </a:lnTo>
                  <a:lnTo>
                    <a:pt x="308" y="799"/>
                  </a:lnTo>
                  <a:lnTo>
                    <a:pt x="306" y="785"/>
                  </a:lnTo>
                  <a:lnTo>
                    <a:pt x="265" y="638"/>
                  </a:lnTo>
                  <a:close/>
                  <a:moveTo>
                    <a:pt x="890" y="333"/>
                  </a:moveTo>
                  <a:lnTo>
                    <a:pt x="891" y="480"/>
                  </a:lnTo>
                  <a:lnTo>
                    <a:pt x="907" y="472"/>
                  </a:lnTo>
                  <a:lnTo>
                    <a:pt x="921" y="461"/>
                  </a:lnTo>
                  <a:lnTo>
                    <a:pt x="933" y="445"/>
                  </a:lnTo>
                  <a:lnTo>
                    <a:pt x="941" y="427"/>
                  </a:lnTo>
                  <a:lnTo>
                    <a:pt x="944" y="407"/>
                  </a:lnTo>
                  <a:lnTo>
                    <a:pt x="942" y="392"/>
                  </a:lnTo>
                  <a:lnTo>
                    <a:pt x="938" y="377"/>
                  </a:lnTo>
                  <a:lnTo>
                    <a:pt x="931" y="364"/>
                  </a:lnTo>
                  <a:lnTo>
                    <a:pt x="921" y="352"/>
                  </a:lnTo>
                  <a:lnTo>
                    <a:pt x="907" y="341"/>
                  </a:lnTo>
                  <a:lnTo>
                    <a:pt x="890" y="333"/>
                  </a:lnTo>
                  <a:close/>
                  <a:moveTo>
                    <a:pt x="328" y="285"/>
                  </a:moveTo>
                  <a:lnTo>
                    <a:pt x="141" y="286"/>
                  </a:lnTo>
                  <a:lnTo>
                    <a:pt x="127" y="288"/>
                  </a:lnTo>
                  <a:lnTo>
                    <a:pt x="114" y="294"/>
                  </a:lnTo>
                  <a:lnTo>
                    <a:pt x="104" y="304"/>
                  </a:lnTo>
                  <a:lnTo>
                    <a:pt x="97" y="317"/>
                  </a:lnTo>
                  <a:lnTo>
                    <a:pt x="95" y="331"/>
                  </a:lnTo>
                  <a:lnTo>
                    <a:pt x="96" y="498"/>
                  </a:lnTo>
                  <a:lnTo>
                    <a:pt x="98" y="512"/>
                  </a:lnTo>
                  <a:lnTo>
                    <a:pt x="105" y="525"/>
                  </a:lnTo>
                  <a:lnTo>
                    <a:pt x="115" y="535"/>
                  </a:lnTo>
                  <a:lnTo>
                    <a:pt x="127" y="542"/>
                  </a:lnTo>
                  <a:lnTo>
                    <a:pt x="142" y="544"/>
                  </a:lnTo>
                  <a:lnTo>
                    <a:pt x="329" y="544"/>
                  </a:lnTo>
                  <a:lnTo>
                    <a:pt x="328" y="285"/>
                  </a:lnTo>
                  <a:close/>
                  <a:moveTo>
                    <a:pt x="795" y="118"/>
                  </a:moveTo>
                  <a:lnTo>
                    <a:pt x="422" y="269"/>
                  </a:lnTo>
                  <a:lnTo>
                    <a:pt x="423" y="559"/>
                  </a:lnTo>
                  <a:lnTo>
                    <a:pt x="797" y="707"/>
                  </a:lnTo>
                  <a:lnTo>
                    <a:pt x="795" y="118"/>
                  </a:lnTo>
                  <a:close/>
                  <a:moveTo>
                    <a:pt x="839" y="0"/>
                  </a:moveTo>
                  <a:lnTo>
                    <a:pt x="854" y="2"/>
                  </a:lnTo>
                  <a:lnTo>
                    <a:pt x="868" y="8"/>
                  </a:lnTo>
                  <a:lnTo>
                    <a:pt x="879" y="19"/>
                  </a:lnTo>
                  <a:lnTo>
                    <a:pt x="887" y="32"/>
                  </a:lnTo>
                  <a:lnTo>
                    <a:pt x="889" y="47"/>
                  </a:lnTo>
                  <a:lnTo>
                    <a:pt x="890" y="237"/>
                  </a:lnTo>
                  <a:lnTo>
                    <a:pt x="917" y="243"/>
                  </a:lnTo>
                  <a:lnTo>
                    <a:pt x="943" y="253"/>
                  </a:lnTo>
                  <a:lnTo>
                    <a:pt x="966" y="267"/>
                  </a:lnTo>
                  <a:lnTo>
                    <a:pt x="987" y="285"/>
                  </a:lnTo>
                  <a:lnTo>
                    <a:pt x="1005" y="305"/>
                  </a:lnTo>
                  <a:lnTo>
                    <a:pt x="1019" y="328"/>
                  </a:lnTo>
                  <a:lnTo>
                    <a:pt x="1030" y="353"/>
                  </a:lnTo>
                  <a:lnTo>
                    <a:pt x="1036" y="378"/>
                  </a:lnTo>
                  <a:lnTo>
                    <a:pt x="1038" y="405"/>
                  </a:lnTo>
                  <a:lnTo>
                    <a:pt x="1036" y="432"/>
                  </a:lnTo>
                  <a:lnTo>
                    <a:pt x="1030" y="458"/>
                  </a:lnTo>
                  <a:lnTo>
                    <a:pt x="1020" y="483"/>
                  </a:lnTo>
                  <a:lnTo>
                    <a:pt x="1006" y="506"/>
                  </a:lnTo>
                  <a:lnTo>
                    <a:pt x="988" y="527"/>
                  </a:lnTo>
                  <a:lnTo>
                    <a:pt x="967" y="545"/>
                  </a:lnTo>
                  <a:lnTo>
                    <a:pt x="944" y="559"/>
                  </a:lnTo>
                  <a:lnTo>
                    <a:pt x="918" y="569"/>
                  </a:lnTo>
                  <a:lnTo>
                    <a:pt x="891" y="575"/>
                  </a:lnTo>
                  <a:lnTo>
                    <a:pt x="892" y="775"/>
                  </a:lnTo>
                  <a:lnTo>
                    <a:pt x="889" y="790"/>
                  </a:lnTo>
                  <a:lnTo>
                    <a:pt x="882" y="804"/>
                  </a:lnTo>
                  <a:lnTo>
                    <a:pt x="871" y="814"/>
                  </a:lnTo>
                  <a:lnTo>
                    <a:pt x="858" y="820"/>
                  </a:lnTo>
                  <a:lnTo>
                    <a:pt x="845" y="822"/>
                  </a:lnTo>
                  <a:lnTo>
                    <a:pt x="836" y="822"/>
                  </a:lnTo>
                  <a:lnTo>
                    <a:pt x="827" y="819"/>
                  </a:lnTo>
                  <a:lnTo>
                    <a:pt x="367" y="637"/>
                  </a:lnTo>
                  <a:lnTo>
                    <a:pt x="363" y="637"/>
                  </a:lnTo>
                  <a:lnTo>
                    <a:pt x="397" y="759"/>
                  </a:lnTo>
                  <a:lnTo>
                    <a:pt x="401" y="784"/>
                  </a:lnTo>
                  <a:lnTo>
                    <a:pt x="401" y="810"/>
                  </a:lnTo>
                  <a:lnTo>
                    <a:pt x="396" y="834"/>
                  </a:lnTo>
                  <a:lnTo>
                    <a:pt x="387" y="858"/>
                  </a:lnTo>
                  <a:lnTo>
                    <a:pt x="374" y="880"/>
                  </a:lnTo>
                  <a:lnTo>
                    <a:pt x="357" y="899"/>
                  </a:lnTo>
                  <a:lnTo>
                    <a:pt x="336" y="915"/>
                  </a:lnTo>
                  <a:lnTo>
                    <a:pt x="314" y="927"/>
                  </a:lnTo>
                  <a:lnTo>
                    <a:pt x="290" y="934"/>
                  </a:lnTo>
                  <a:lnTo>
                    <a:pt x="264" y="936"/>
                  </a:lnTo>
                  <a:lnTo>
                    <a:pt x="263" y="936"/>
                  </a:lnTo>
                  <a:lnTo>
                    <a:pt x="237" y="933"/>
                  </a:lnTo>
                  <a:lnTo>
                    <a:pt x="213" y="926"/>
                  </a:lnTo>
                  <a:lnTo>
                    <a:pt x="190" y="915"/>
                  </a:lnTo>
                  <a:lnTo>
                    <a:pt x="170" y="899"/>
                  </a:lnTo>
                  <a:lnTo>
                    <a:pt x="153" y="880"/>
                  </a:lnTo>
                  <a:lnTo>
                    <a:pt x="139" y="858"/>
                  </a:lnTo>
                  <a:lnTo>
                    <a:pt x="130" y="834"/>
                  </a:lnTo>
                  <a:lnTo>
                    <a:pt x="70" y="619"/>
                  </a:lnTo>
                  <a:lnTo>
                    <a:pt x="50" y="605"/>
                  </a:lnTo>
                  <a:lnTo>
                    <a:pt x="33" y="588"/>
                  </a:lnTo>
                  <a:lnTo>
                    <a:pt x="19" y="568"/>
                  </a:lnTo>
                  <a:lnTo>
                    <a:pt x="9" y="546"/>
                  </a:lnTo>
                  <a:lnTo>
                    <a:pt x="3" y="523"/>
                  </a:lnTo>
                  <a:lnTo>
                    <a:pt x="1" y="498"/>
                  </a:lnTo>
                  <a:lnTo>
                    <a:pt x="0" y="332"/>
                  </a:lnTo>
                  <a:lnTo>
                    <a:pt x="3" y="304"/>
                  </a:lnTo>
                  <a:lnTo>
                    <a:pt x="11" y="278"/>
                  </a:lnTo>
                  <a:lnTo>
                    <a:pt x="23" y="254"/>
                  </a:lnTo>
                  <a:lnTo>
                    <a:pt x="41" y="232"/>
                  </a:lnTo>
                  <a:lnTo>
                    <a:pt x="58" y="218"/>
                  </a:lnTo>
                  <a:lnTo>
                    <a:pt x="77" y="206"/>
                  </a:lnTo>
                  <a:lnTo>
                    <a:pt x="97" y="197"/>
                  </a:lnTo>
                  <a:lnTo>
                    <a:pt x="118" y="192"/>
                  </a:lnTo>
                  <a:lnTo>
                    <a:pt x="141" y="190"/>
                  </a:lnTo>
                  <a:lnTo>
                    <a:pt x="366" y="190"/>
                  </a:lnTo>
                  <a:lnTo>
                    <a:pt x="824" y="4"/>
                  </a:lnTo>
                  <a:lnTo>
                    <a:pt x="8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09127B5E-52DB-41B6-8621-BD2A6B865E42}"/>
              </a:ext>
            </a:extLst>
          </p:cNvPr>
          <p:cNvGrpSpPr/>
          <p:nvPr/>
        </p:nvGrpSpPr>
        <p:grpSpPr>
          <a:xfrm>
            <a:off x="5961436" y="3448277"/>
            <a:ext cx="584200" cy="493712"/>
            <a:chOff x="4630738" y="5030788"/>
            <a:chExt cx="584200" cy="493712"/>
          </a:xfrm>
          <a:solidFill>
            <a:schemeClr val="bg1"/>
          </a:solidFill>
        </p:grpSpPr>
        <p:sp>
          <p:nvSpPr>
            <p:cNvPr id="82" name="Freeform 19">
              <a:extLst>
                <a:ext uri="{FF2B5EF4-FFF2-40B4-BE49-F238E27FC236}">
                  <a16:creationId xmlns:a16="http://schemas.microsoft.com/office/drawing/2014/main" id="{7439C7F4-1A03-4F46-8DB4-FBAB45DFA964}"/>
                </a:ext>
              </a:extLst>
            </p:cNvPr>
            <p:cNvSpPr>
              <a:spLocks noEditPoints="1"/>
            </p:cNvSpPr>
            <p:nvPr/>
          </p:nvSpPr>
          <p:spPr bwMode="auto">
            <a:xfrm>
              <a:off x="4630738" y="5030788"/>
              <a:ext cx="584200" cy="493712"/>
            </a:xfrm>
            <a:custGeom>
              <a:avLst/>
              <a:gdLst>
                <a:gd name="T0" fmla="*/ 1581 w 3312"/>
                <a:gd name="T1" fmla="*/ 2447 h 2798"/>
                <a:gd name="T2" fmla="*/ 1620 w 3312"/>
                <a:gd name="T3" fmla="*/ 2485 h 2798"/>
                <a:gd name="T4" fmla="*/ 1675 w 3312"/>
                <a:gd name="T5" fmla="*/ 2491 h 2798"/>
                <a:gd name="T6" fmla="*/ 1721 w 3312"/>
                <a:gd name="T7" fmla="*/ 2462 h 2798"/>
                <a:gd name="T8" fmla="*/ 1749 w 3312"/>
                <a:gd name="T9" fmla="*/ 2383 h 2798"/>
                <a:gd name="T10" fmla="*/ 1245 w 3312"/>
                <a:gd name="T11" fmla="*/ 2701 h 2798"/>
                <a:gd name="T12" fmla="*/ 1850 w 3312"/>
                <a:gd name="T13" fmla="*/ 2383 h 2798"/>
                <a:gd name="T14" fmla="*/ 1808 w 3312"/>
                <a:gd name="T15" fmla="*/ 2508 h 2798"/>
                <a:gd name="T16" fmla="*/ 1743 w 3312"/>
                <a:gd name="T17" fmla="*/ 2568 h 2798"/>
                <a:gd name="T18" fmla="*/ 1656 w 3312"/>
                <a:gd name="T19" fmla="*/ 2591 h 2798"/>
                <a:gd name="T20" fmla="*/ 1569 w 3312"/>
                <a:gd name="T21" fmla="*/ 2568 h 2798"/>
                <a:gd name="T22" fmla="*/ 1504 w 3312"/>
                <a:gd name="T23" fmla="*/ 2508 h 2798"/>
                <a:gd name="T24" fmla="*/ 1462 w 3312"/>
                <a:gd name="T25" fmla="*/ 2383 h 2798"/>
                <a:gd name="T26" fmla="*/ 180 w 3312"/>
                <a:gd name="T27" fmla="*/ 100 h 2798"/>
                <a:gd name="T28" fmla="*/ 120 w 3312"/>
                <a:gd name="T29" fmla="*/ 138 h 2798"/>
                <a:gd name="T30" fmla="*/ 97 w 3312"/>
                <a:gd name="T31" fmla="*/ 204 h 2798"/>
                <a:gd name="T32" fmla="*/ 108 w 3312"/>
                <a:gd name="T33" fmla="*/ 2225 h 2798"/>
                <a:gd name="T34" fmla="*/ 157 w 3312"/>
                <a:gd name="T35" fmla="*/ 2274 h 2798"/>
                <a:gd name="T36" fmla="*/ 3108 w 3312"/>
                <a:gd name="T37" fmla="*/ 2285 h 2798"/>
                <a:gd name="T38" fmla="*/ 3175 w 3312"/>
                <a:gd name="T39" fmla="*/ 2262 h 2798"/>
                <a:gd name="T40" fmla="*/ 3212 w 3312"/>
                <a:gd name="T41" fmla="*/ 2203 h 2798"/>
                <a:gd name="T42" fmla="*/ 3212 w 3312"/>
                <a:gd name="T43" fmla="*/ 180 h 2798"/>
                <a:gd name="T44" fmla="*/ 3175 w 3312"/>
                <a:gd name="T45" fmla="*/ 121 h 2798"/>
                <a:gd name="T46" fmla="*/ 3108 w 3312"/>
                <a:gd name="T47" fmla="*/ 98 h 2798"/>
                <a:gd name="T48" fmla="*/ 3108 w 3312"/>
                <a:gd name="T49" fmla="*/ 0 h 2798"/>
                <a:gd name="T50" fmla="*/ 3202 w 3312"/>
                <a:gd name="T51" fmla="*/ 23 h 2798"/>
                <a:gd name="T52" fmla="*/ 3273 w 3312"/>
                <a:gd name="T53" fmla="*/ 83 h 2798"/>
                <a:gd name="T54" fmla="*/ 3309 w 3312"/>
                <a:gd name="T55" fmla="*/ 171 h 2798"/>
                <a:gd name="T56" fmla="*/ 3309 w 3312"/>
                <a:gd name="T57" fmla="*/ 2211 h 2798"/>
                <a:gd name="T58" fmla="*/ 3273 w 3312"/>
                <a:gd name="T59" fmla="*/ 2299 h 2798"/>
                <a:gd name="T60" fmla="*/ 3202 w 3312"/>
                <a:gd name="T61" fmla="*/ 2360 h 2798"/>
                <a:gd name="T62" fmla="*/ 3108 w 3312"/>
                <a:gd name="T63" fmla="*/ 2383 h 2798"/>
                <a:gd name="T64" fmla="*/ 2330 w 3312"/>
                <a:gd name="T65" fmla="*/ 2701 h 2798"/>
                <a:gd name="T66" fmla="*/ 2370 w 3312"/>
                <a:gd name="T67" fmla="*/ 2721 h 2798"/>
                <a:gd name="T68" fmla="*/ 2377 w 3312"/>
                <a:gd name="T69" fmla="*/ 2765 h 2798"/>
                <a:gd name="T70" fmla="*/ 2345 w 3312"/>
                <a:gd name="T71" fmla="*/ 2796 h 2798"/>
                <a:gd name="T72" fmla="*/ 967 w 3312"/>
                <a:gd name="T73" fmla="*/ 2796 h 2798"/>
                <a:gd name="T74" fmla="*/ 935 w 3312"/>
                <a:gd name="T75" fmla="*/ 2765 h 2798"/>
                <a:gd name="T76" fmla="*/ 942 w 3312"/>
                <a:gd name="T77" fmla="*/ 2721 h 2798"/>
                <a:gd name="T78" fmla="*/ 982 w 3312"/>
                <a:gd name="T79" fmla="*/ 2701 h 2798"/>
                <a:gd name="T80" fmla="*/ 204 w 3312"/>
                <a:gd name="T81" fmla="*/ 2383 h 2798"/>
                <a:gd name="T82" fmla="*/ 110 w 3312"/>
                <a:gd name="T83" fmla="*/ 2360 h 2798"/>
                <a:gd name="T84" fmla="*/ 39 w 3312"/>
                <a:gd name="T85" fmla="*/ 2299 h 2798"/>
                <a:gd name="T86" fmla="*/ 3 w 3312"/>
                <a:gd name="T87" fmla="*/ 2211 h 2798"/>
                <a:gd name="T88" fmla="*/ 3 w 3312"/>
                <a:gd name="T89" fmla="*/ 171 h 2798"/>
                <a:gd name="T90" fmla="*/ 39 w 3312"/>
                <a:gd name="T91" fmla="*/ 83 h 2798"/>
                <a:gd name="T92" fmla="*/ 110 w 3312"/>
                <a:gd name="T93" fmla="*/ 23 h 2798"/>
                <a:gd name="T94" fmla="*/ 204 w 3312"/>
                <a:gd name="T9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12" h="2798">
                  <a:moveTo>
                    <a:pt x="1563" y="2383"/>
                  </a:moveTo>
                  <a:lnTo>
                    <a:pt x="1574" y="2429"/>
                  </a:lnTo>
                  <a:lnTo>
                    <a:pt x="1581" y="2447"/>
                  </a:lnTo>
                  <a:lnTo>
                    <a:pt x="1591" y="2462"/>
                  </a:lnTo>
                  <a:lnTo>
                    <a:pt x="1604" y="2475"/>
                  </a:lnTo>
                  <a:lnTo>
                    <a:pt x="1620" y="2485"/>
                  </a:lnTo>
                  <a:lnTo>
                    <a:pt x="1637" y="2491"/>
                  </a:lnTo>
                  <a:lnTo>
                    <a:pt x="1655" y="2493"/>
                  </a:lnTo>
                  <a:lnTo>
                    <a:pt x="1675" y="2491"/>
                  </a:lnTo>
                  <a:lnTo>
                    <a:pt x="1692" y="2485"/>
                  </a:lnTo>
                  <a:lnTo>
                    <a:pt x="1708" y="2475"/>
                  </a:lnTo>
                  <a:lnTo>
                    <a:pt x="1721" y="2462"/>
                  </a:lnTo>
                  <a:lnTo>
                    <a:pt x="1731" y="2447"/>
                  </a:lnTo>
                  <a:lnTo>
                    <a:pt x="1737" y="2429"/>
                  </a:lnTo>
                  <a:lnTo>
                    <a:pt x="1749" y="2383"/>
                  </a:lnTo>
                  <a:lnTo>
                    <a:pt x="1563" y="2383"/>
                  </a:lnTo>
                  <a:close/>
                  <a:moveTo>
                    <a:pt x="1284" y="2383"/>
                  </a:moveTo>
                  <a:lnTo>
                    <a:pt x="1245" y="2701"/>
                  </a:lnTo>
                  <a:lnTo>
                    <a:pt x="2067" y="2701"/>
                  </a:lnTo>
                  <a:lnTo>
                    <a:pt x="2028" y="2383"/>
                  </a:lnTo>
                  <a:lnTo>
                    <a:pt x="1850" y="2383"/>
                  </a:lnTo>
                  <a:lnTo>
                    <a:pt x="1832" y="2453"/>
                  </a:lnTo>
                  <a:lnTo>
                    <a:pt x="1822" y="2482"/>
                  </a:lnTo>
                  <a:lnTo>
                    <a:pt x="1808" y="2508"/>
                  </a:lnTo>
                  <a:lnTo>
                    <a:pt x="1789" y="2532"/>
                  </a:lnTo>
                  <a:lnTo>
                    <a:pt x="1767" y="2552"/>
                  </a:lnTo>
                  <a:lnTo>
                    <a:pt x="1743" y="2568"/>
                  </a:lnTo>
                  <a:lnTo>
                    <a:pt x="1716" y="2580"/>
                  </a:lnTo>
                  <a:lnTo>
                    <a:pt x="1687" y="2588"/>
                  </a:lnTo>
                  <a:lnTo>
                    <a:pt x="1656" y="2591"/>
                  </a:lnTo>
                  <a:lnTo>
                    <a:pt x="1625" y="2588"/>
                  </a:lnTo>
                  <a:lnTo>
                    <a:pt x="1596" y="2580"/>
                  </a:lnTo>
                  <a:lnTo>
                    <a:pt x="1569" y="2568"/>
                  </a:lnTo>
                  <a:lnTo>
                    <a:pt x="1545" y="2552"/>
                  </a:lnTo>
                  <a:lnTo>
                    <a:pt x="1523" y="2532"/>
                  </a:lnTo>
                  <a:lnTo>
                    <a:pt x="1504" y="2508"/>
                  </a:lnTo>
                  <a:lnTo>
                    <a:pt x="1490" y="2482"/>
                  </a:lnTo>
                  <a:lnTo>
                    <a:pt x="1480" y="2453"/>
                  </a:lnTo>
                  <a:lnTo>
                    <a:pt x="1462" y="2383"/>
                  </a:lnTo>
                  <a:lnTo>
                    <a:pt x="1284" y="2383"/>
                  </a:lnTo>
                  <a:close/>
                  <a:moveTo>
                    <a:pt x="204" y="98"/>
                  </a:moveTo>
                  <a:lnTo>
                    <a:pt x="180" y="100"/>
                  </a:lnTo>
                  <a:lnTo>
                    <a:pt x="157" y="108"/>
                  </a:lnTo>
                  <a:lnTo>
                    <a:pt x="137" y="121"/>
                  </a:lnTo>
                  <a:lnTo>
                    <a:pt x="120" y="138"/>
                  </a:lnTo>
                  <a:lnTo>
                    <a:pt x="108" y="157"/>
                  </a:lnTo>
                  <a:lnTo>
                    <a:pt x="100" y="180"/>
                  </a:lnTo>
                  <a:lnTo>
                    <a:pt x="97" y="204"/>
                  </a:lnTo>
                  <a:lnTo>
                    <a:pt x="97" y="2179"/>
                  </a:lnTo>
                  <a:lnTo>
                    <a:pt x="100" y="2203"/>
                  </a:lnTo>
                  <a:lnTo>
                    <a:pt x="108" y="2225"/>
                  </a:lnTo>
                  <a:lnTo>
                    <a:pt x="120" y="2245"/>
                  </a:lnTo>
                  <a:lnTo>
                    <a:pt x="137" y="2262"/>
                  </a:lnTo>
                  <a:lnTo>
                    <a:pt x="157" y="2274"/>
                  </a:lnTo>
                  <a:lnTo>
                    <a:pt x="180" y="2282"/>
                  </a:lnTo>
                  <a:lnTo>
                    <a:pt x="204" y="2285"/>
                  </a:lnTo>
                  <a:lnTo>
                    <a:pt x="3108" y="2285"/>
                  </a:lnTo>
                  <a:lnTo>
                    <a:pt x="3132" y="2282"/>
                  </a:lnTo>
                  <a:lnTo>
                    <a:pt x="3155" y="2274"/>
                  </a:lnTo>
                  <a:lnTo>
                    <a:pt x="3175" y="2262"/>
                  </a:lnTo>
                  <a:lnTo>
                    <a:pt x="3192" y="2245"/>
                  </a:lnTo>
                  <a:lnTo>
                    <a:pt x="3204" y="2225"/>
                  </a:lnTo>
                  <a:lnTo>
                    <a:pt x="3212" y="2203"/>
                  </a:lnTo>
                  <a:lnTo>
                    <a:pt x="3215" y="2179"/>
                  </a:lnTo>
                  <a:lnTo>
                    <a:pt x="3215" y="204"/>
                  </a:lnTo>
                  <a:lnTo>
                    <a:pt x="3212" y="180"/>
                  </a:lnTo>
                  <a:lnTo>
                    <a:pt x="3204" y="157"/>
                  </a:lnTo>
                  <a:lnTo>
                    <a:pt x="3192" y="138"/>
                  </a:lnTo>
                  <a:lnTo>
                    <a:pt x="3175" y="121"/>
                  </a:lnTo>
                  <a:lnTo>
                    <a:pt x="3155" y="108"/>
                  </a:lnTo>
                  <a:lnTo>
                    <a:pt x="3132" y="100"/>
                  </a:lnTo>
                  <a:lnTo>
                    <a:pt x="3108" y="98"/>
                  </a:lnTo>
                  <a:lnTo>
                    <a:pt x="204" y="98"/>
                  </a:lnTo>
                  <a:close/>
                  <a:moveTo>
                    <a:pt x="204" y="0"/>
                  </a:moveTo>
                  <a:lnTo>
                    <a:pt x="3108" y="0"/>
                  </a:lnTo>
                  <a:lnTo>
                    <a:pt x="3141" y="3"/>
                  </a:lnTo>
                  <a:lnTo>
                    <a:pt x="3172" y="10"/>
                  </a:lnTo>
                  <a:lnTo>
                    <a:pt x="3202" y="23"/>
                  </a:lnTo>
                  <a:lnTo>
                    <a:pt x="3229" y="39"/>
                  </a:lnTo>
                  <a:lnTo>
                    <a:pt x="3252" y="59"/>
                  </a:lnTo>
                  <a:lnTo>
                    <a:pt x="3273" y="83"/>
                  </a:lnTo>
                  <a:lnTo>
                    <a:pt x="3289" y="111"/>
                  </a:lnTo>
                  <a:lnTo>
                    <a:pt x="3302" y="140"/>
                  </a:lnTo>
                  <a:lnTo>
                    <a:pt x="3309" y="171"/>
                  </a:lnTo>
                  <a:lnTo>
                    <a:pt x="3312" y="204"/>
                  </a:lnTo>
                  <a:lnTo>
                    <a:pt x="3312" y="2179"/>
                  </a:lnTo>
                  <a:lnTo>
                    <a:pt x="3309" y="2211"/>
                  </a:lnTo>
                  <a:lnTo>
                    <a:pt x="3302" y="2243"/>
                  </a:lnTo>
                  <a:lnTo>
                    <a:pt x="3289" y="2272"/>
                  </a:lnTo>
                  <a:lnTo>
                    <a:pt x="3273" y="2299"/>
                  </a:lnTo>
                  <a:lnTo>
                    <a:pt x="3252" y="2322"/>
                  </a:lnTo>
                  <a:lnTo>
                    <a:pt x="3229" y="2344"/>
                  </a:lnTo>
                  <a:lnTo>
                    <a:pt x="3202" y="2360"/>
                  </a:lnTo>
                  <a:lnTo>
                    <a:pt x="3172" y="2372"/>
                  </a:lnTo>
                  <a:lnTo>
                    <a:pt x="3141" y="2380"/>
                  </a:lnTo>
                  <a:lnTo>
                    <a:pt x="3108" y="2383"/>
                  </a:lnTo>
                  <a:lnTo>
                    <a:pt x="2126" y="2383"/>
                  </a:lnTo>
                  <a:lnTo>
                    <a:pt x="2166" y="2701"/>
                  </a:lnTo>
                  <a:lnTo>
                    <a:pt x="2330" y="2701"/>
                  </a:lnTo>
                  <a:lnTo>
                    <a:pt x="2345" y="2703"/>
                  </a:lnTo>
                  <a:lnTo>
                    <a:pt x="2359" y="2711"/>
                  </a:lnTo>
                  <a:lnTo>
                    <a:pt x="2370" y="2721"/>
                  </a:lnTo>
                  <a:lnTo>
                    <a:pt x="2377" y="2735"/>
                  </a:lnTo>
                  <a:lnTo>
                    <a:pt x="2379" y="2750"/>
                  </a:lnTo>
                  <a:lnTo>
                    <a:pt x="2377" y="2765"/>
                  </a:lnTo>
                  <a:lnTo>
                    <a:pt x="2370" y="2778"/>
                  </a:lnTo>
                  <a:lnTo>
                    <a:pt x="2359" y="2789"/>
                  </a:lnTo>
                  <a:lnTo>
                    <a:pt x="2345" y="2796"/>
                  </a:lnTo>
                  <a:lnTo>
                    <a:pt x="2330" y="2798"/>
                  </a:lnTo>
                  <a:lnTo>
                    <a:pt x="982" y="2798"/>
                  </a:lnTo>
                  <a:lnTo>
                    <a:pt x="967" y="2796"/>
                  </a:lnTo>
                  <a:lnTo>
                    <a:pt x="953" y="2789"/>
                  </a:lnTo>
                  <a:lnTo>
                    <a:pt x="942" y="2778"/>
                  </a:lnTo>
                  <a:lnTo>
                    <a:pt x="935" y="2765"/>
                  </a:lnTo>
                  <a:lnTo>
                    <a:pt x="933" y="2750"/>
                  </a:lnTo>
                  <a:lnTo>
                    <a:pt x="935" y="2735"/>
                  </a:lnTo>
                  <a:lnTo>
                    <a:pt x="942" y="2721"/>
                  </a:lnTo>
                  <a:lnTo>
                    <a:pt x="953" y="2711"/>
                  </a:lnTo>
                  <a:lnTo>
                    <a:pt x="967" y="2703"/>
                  </a:lnTo>
                  <a:lnTo>
                    <a:pt x="982" y="2701"/>
                  </a:lnTo>
                  <a:lnTo>
                    <a:pt x="1146" y="2701"/>
                  </a:lnTo>
                  <a:lnTo>
                    <a:pt x="1186" y="2383"/>
                  </a:lnTo>
                  <a:lnTo>
                    <a:pt x="204" y="2383"/>
                  </a:lnTo>
                  <a:lnTo>
                    <a:pt x="171" y="2380"/>
                  </a:lnTo>
                  <a:lnTo>
                    <a:pt x="140" y="2372"/>
                  </a:lnTo>
                  <a:lnTo>
                    <a:pt x="110" y="2360"/>
                  </a:lnTo>
                  <a:lnTo>
                    <a:pt x="83" y="2344"/>
                  </a:lnTo>
                  <a:lnTo>
                    <a:pt x="60" y="2322"/>
                  </a:lnTo>
                  <a:lnTo>
                    <a:pt x="39" y="2299"/>
                  </a:lnTo>
                  <a:lnTo>
                    <a:pt x="23" y="2272"/>
                  </a:lnTo>
                  <a:lnTo>
                    <a:pt x="10" y="2243"/>
                  </a:lnTo>
                  <a:lnTo>
                    <a:pt x="3" y="2211"/>
                  </a:lnTo>
                  <a:lnTo>
                    <a:pt x="0" y="2179"/>
                  </a:lnTo>
                  <a:lnTo>
                    <a:pt x="0" y="204"/>
                  </a:lnTo>
                  <a:lnTo>
                    <a:pt x="3" y="171"/>
                  </a:lnTo>
                  <a:lnTo>
                    <a:pt x="10" y="140"/>
                  </a:lnTo>
                  <a:lnTo>
                    <a:pt x="23" y="111"/>
                  </a:lnTo>
                  <a:lnTo>
                    <a:pt x="39" y="83"/>
                  </a:lnTo>
                  <a:lnTo>
                    <a:pt x="60" y="59"/>
                  </a:lnTo>
                  <a:lnTo>
                    <a:pt x="83" y="39"/>
                  </a:lnTo>
                  <a:lnTo>
                    <a:pt x="110" y="23"/>
                  </a:lnTo>
                  <a:lnTo>
                    <a:pt x="140" y="10"/>
                  </a:lnTo>
                  <a:lnTo>
                    <a:pt x="171" y="3"/>
                  </a:lnTo>
                  <a:lnTo>
                    <a:pt x="2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0">
              <a:extLst>
                <a:ext uri="{FF2B5EF4-FFF2-40B4-BE49-F238E27FC236}">
                  <a16:creationId xmlns:a16="http://schemas.microsoft.com/office/drawing/2014/main" id="{75C13F8F-F82D-4A7A-BCA7-58306C385183}"/>
                </a:ext>
              </a:extLst>
            </p:cNvPr>
            <p:cNvSpPr>
              <a:spLocks/>
            </p:cNvSpPr>
            <p:nvPr/>
          </p:nvSpPr>
          <p:spPr bwMode="auto">
            <a:xfrm>
              <a:off x="4667251" y="5067300"/>
              <a:ext cx="455613" cy="347662"/>
            </a:xfrm>
            <a:custGeom>
              <a:avLst/>
              <a:gdLst>
                <a:gd name="T0" fmla="*/ 48 w 2585"/>
                <a:gd name="T1" fmla="*/ 0 h 1967"/>
                <a:gd name="T2" fmla="*/ 2537 w 2585"/>
                <a:gd name="T3" fmla="*/ 0 h 1967"/>
                <a:gd name="T4" fmla="*/ 2552 w 2585"/>
                <a:gd name="T5" fmla="*/ 2 h 1967"/>
                <a:gd name="T6" fmla="*/ 2566 w 2585"/>
                <a:gd name="T7" fmla="*/ 9 h 1967"/>
                <a:gd name="T8" fmla="*/ 2576 w 2585"/>
                <a:gd name="T9" fmla="*/ 19 h 1967"/>
                <a:gd name="T10" fmla="*/ 2583 w 2585"/>
                <a:gd name="T11" fmla="*/ 33 h 1967"/>
                <a:gd name="T12" fmla="*/ 2585 w 2585"/>
                <a:gd name="T13" fmla="*/ 48 h 1967"/>
                <a:gd name="T14" fmla="*/ 2583 w 2585"/>
                <a:gd name="T15" fmla="*/ 63 h 1967"/>
                <a:gd name="T16" fmla="*/ 2576 w 2585"/>
                <a:gd name="T17" fmla="*/ 77 h 1967"/>
                <a:gd name="T18" fmla="*/ 2566 w 2585"/>
                <a:gd name="T19" fmla="*/ 88 h 1967"/>
                <a:gd name="T20" fmla="*/ 2552 w 2585"/>
                <a:gd name="T21" fmla="*/ 95 h 1967"/>
                <a:gd name="T22" fmla="*/ 2537 w 2585"/>
                <a:gd name="T23" fmla="*/ 97 h 1967"/>
                <a:gd name="T24" fmla="*/ 96 w 2585"/>
                <a:gd name="T25" fmla="*/ 97 h 1967"/>
                <a:gd name="T26" fmla="*/ 96 w 2585"/>
                <a:gd name="T27" fmla="*/ 1870 h 1967"/>
                <a:gd name="T28" fmla="*/ 151 w 2585"/>
                <a:gd name="T29" fmla="*/ 1870 h 1967"/>
                <a:gd name="T30" fmla="*/ 167 w 2585"/>
                <a:gd name="T31" fmla="*/ 1872 h 1967"/>
                <a:gd name="T32" fmla="*/ 180 w 2585"/>
                <a:gd name="T33" fmla="*/ 1879 h 1967"/>
                <a:gd name="T34" fmla="*/ 190 w 2585"/>
                <a:gd name="T35" fmla="*/ 1889 h 1967"/>
                <a:gd name="T36" fmla="*/ 197 w 2585"/>
                <a:gd name="T37" fmla="*/ 1903 h 1967"/>
                <a:gd name="T38" fmla="*/ 200 w 2585"/>
                <a:gd name="T39" fmla="*/ 1918 h 1967"/>
                <a:gd name="T40" fmla="*/ 197 w 2585"/>
                <a:gd name="T41" fmla="*/ 1933 h 1967"/>
                <a:gd name="T42" fmla="*/ 190 w 2585"/>
                <a:gd name="T43" fmla="*/ 1947 h 1967"/>
                <a:gd name="T44" fmla="*/ 180 w 2585"/>
                <a:gd name="T45" fmla="*/ 1958 h 1967"/>
                <a:gd name="T46" fmla="*/ 167 w 2585"/>
                <a:gd name="T47" fmla="*/ 1965 h 1967"/>
                <a:gd name="T48" fmla="*/ 151 w 2585"/>
                <a:gd name="T49" fmla="*/ 1967 h 1967"/>
                <a:gd name="T50" fmla="*/ 48 w 2585"/>
                <a:gd name="T51" fmla="*/ 1967 h 1967"/>
                <a:gd name="T52" fmla="*/ 33 w 2585"/>
                <a:gd name="T53" fmla="*/ 1965 h 1967"/>
                <a:gd name="T54" fmla="*/ 19 w 2585"/>
                <a:gd name="T55" fmla="*/ 1958 h 1967"/>
                <a:gd name="T56" fmla="*/ 9 w 2585"/>
                <a:gd name="T57" fmla="*/ 1947 h 1967"/>
                <a:gd name="T58" fmla="*/ 2 w 2585"/>
                <a:gd name="T59" fmla="*/ 1933 h 1967"/>
                <a:gd name="T60" fmla="*/ 0 w 2585"/>
                <a:gd name="T61" fmla="*/ 1918 h 1967"/>
                <a:gd name="T62" fmla="*/ 0 w 2585"/>
                <a:gd name="T63" fmla="*/ 48 h 1967"/>
                <a:gd name="T64" fmla="*/ 2 w 2585"/>
                <a:gd name="T65" fmla="*/ 33 h 1967"/>
                <a:gd name="T66" fmla="*/ 9 w 2585"/>
                <a:gd name="T67" fmla="*/ 19 h 1967"/>
                <a:gd name="T68" fmla="*/ 19 w 2585"/>
                <a:gd name="T69" fmla="*/ 9 h 1967"/>
                <a:gd name="T70" fmla="*/ 33 w 2585"/>
                <a:gd name="T71" fmla="*/ 2 h 1967"/>
                <a:gd name="T72" fmla="*/ 48 w 2585"/>
                <a:gd name="T7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5" h="1967">
                  <a:moveTo>
                    <a:pt x="48" y="0"/>
                  </a:moveTo>
                  <a:lnTo>
                    <a:pt x="2537" y="0"/>
                  </a:lnTo>
                  <a:lnTo>
                    <a:pt x="2552" y="2"/>
                  </a:lnTo>
                  <a:lnTo>
                    <a:pt x="2566" y="9"/>
                  </a:lnTo>
                  <a:lnTo>
                    <a:pt x="2576" y="19"/>
                  </a:lnTo>
                  <a:lnTo>
                    <a:pt x="2583" y="33"/>
                  </a:lnTo>
                  <a:lnTo>
                    <a:pt x="2585" y="48"/>
                  </a:lnTo>
                  <a:lnTo>
                    <a:pt x="2583" y="63"/>
                  </a:lnTo>
                  <a:lnTo>
                    <a:pt x="2576" y="77"/>
                  </a:lnTo>
                  <a:lnTo>
                    <a:pt x="2566" y="88"/>
                  </a:lnTo>
                  <a:lnTo>
                    <a:pt x="2552" y="95"/>
                  </a:lnTo>
                  <a:lnTo>
                    <a:pt x="2537" y="97"/>
                  </a:lnTo>
                  <a:lnTo>
                    <a:pt x="96" y="97"/>
                  </a:lnTo>
                  <a:lnTo>
                    <a:pt x="96" y="1870"/>
                  </a:lnTo>
                  <a:lnTo>
                    <a:pt x="151" y="1870"/>
                  </a:lnTo>
                  <a:lnTo>
                    <a:pt x="167" y="1872"/>
                  </a:lnTo>
                  <a:lnTo>
                    <a:pt x="180" y="1879"/>
                  </a:lnTo>
                  <a:lnTo>
                    <a:pt x="190" y="1889"/>
                  </a:lnTo>
                  <a:lnTo>
                    <a:pt x="197" y="1903"/>
                  </a:lnTo>
                  <a:lnTo>
                    <a:pt x="200" y="1918"/>
                  </a:lnTo>
                  <a:lnTo>
                    <a:pt x="197" y="1933"/>
                  </a:lnTo>
                  <a:lnTo>
                    <a:pt x="190" y="1947"/>
                  </a:lnTo>
                  <a:lnTo>
                    <a:pt x="180" y="1958"/>
                  </a:lnTo>
                  <a:lnTo>
                    <a:pt x="167" y="1965"/>
                  </a:lnTo>
                  <a:lnTo>
                    <a:pt x="151" y="1967"/>
                  </a:lnTo>
                  <a:lnTo>
                    <a:pt x="48" y="1967"/>
                  </a:lnTo>
                  <a:lnTo>
                    <a:pt x="33" y="1965"/>
                  </a:lnTo>
                  <a:lnTo>
                    <a:pt x="19" y="1958"/>
                  </a:lnTo>
                  <a:lnTo>
                    <a:pt x="9" y="1947"/>
                  </a:lnTo>
                  <a:lnTo>
                    <a:pt x="2" y="1933"/>
                  </a:lnTo>
                  <a:lnTo>
                    <a:pt x="0" y="1918"/>
                  </a:lnTo>
                  <a:lnTo>
                    <a:pt x="0" y="48"/>
                  </a:lnTo>
                  <a:lnTo>
                    <a:pt x="2" y="33"/>
                  </a:lnTo>
                  <a:lnTo>
                    <a:pt x="9" y="19"/>
                  </a:lnTo>
                  <a:lnTo>
                    <a:pt x="19" y="9"/>
                  </a:lnTo>
                  <a:lnTo>
                    <a:pt x="33" y="2"/>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1">
              <a:extLst>
                <a:ext uri="{FF2B5EF4-FFF2-40B4-BE49-F238E27FC236}">
                  <a16:creationId xmlns:a16="http://schemas.microsoft.com/office/drawing/2014/main" id="{710DEAF2-D8B3-40CB-8F52-30F9428BE1F5}"/>
                </a:ext>
              </a:extLst>
            </p:cNvPr>
            <p:cNvSpPr>
              <a:spLocks/>
            </p:cNvSpPr>
            <p:nvPr/>
          </p:nvSpPr>
          <p:spPr bwMode="auto">
            <a:xfrm>
              <a:off x="4722813" y="5067300"/>
              <a:ext cx="455613" cy="347662"/>
            </a:xfrm>
            <a:custGeom>
              <a:avLst/>
              <a:gdLst>
                <a:gd name="T0" fmla="*/ 2434 w 2585"/>
                <a:gd name="T1" fmla="*/ 0 h 1967"/>
                <a:gd name="T2" fmla="*/ 2537 w 2585"/>
                <a:gd name="T3" fmla="*/ 0 h 1967"/>
                <a:gd name="T4" fmla="*/ 2552 w 2585"/>
                <a:gd name="T5" fmla="*/ 2 h 1967"/>
                <a:gd name="T6" fmla="*/ 2566 w 2585"/>
                <a:gd name="T7" fmla="*/ 9 h 1967"/>
                <a:gd name="T8" fmla="*/ 2576 w 2585"/>
                <a:gd name="T9" fmla="*/ 19 h 1967"/>
                <a:gd name="T10" fmla="*/ 2583 w 2585"/>
                <a:gd name="T11" fmla="*/ 33 h 1967"/>
                <a:gd name="T12" fmla="*/ 2585 w 2585"/>
                <a:gd name="T13" fmla="*/ 48 h 1967"/>
                <a:gd name="T14" fmla="*/ 2585 w 2585"/>
                <a:gd name="T15" fmla="*/ 1918 h 1967"/>
                <a:gd name="T16" fmla="*/ 2583 w 2585"/>
                <a:gd name="T17" fmla="*/ 1933 h 1967"/>
                <a:gd name="T18" fmla="*/ 2576 w 2585"/>
                <a:gd name="T19" fmla="*/ 1947 h 1967"/>
                <a:gd name="T20" fmla="*/ 2566 w 2585"/>
                <a:gd name="T21" fmla="*/ 1958 h 1967"/>
                <a:gd name="T22" fmla="*/ 2552 w 2585"/>
                <a:gd name="T23" fmla="*/ 1965 h 1967"/>
                <a:gd name="T24" fmla="*/ 2537 w 2585"/>
                <a:gd name="T25" fmla="*/ 1967 h 1967"/>
                <a:gd name="T26" fmla="*/ 48 w 2585"/>
                <a:gd name="T27" fmla="*/ 1967 h 1967"/>
                <a:gd name="T28" fmla="*/ 33 w 2585"/>
                <a:gd name="T29" fmla="*/ 1965 h 1967"/>
                <a:gd name="T30" fmla="*/ 19 w 2585"/>
                <a:gd name="T31" fmla="*/ 1958 h 1967"/>
                <a:gd name="T32" fmla="*/ 9 w 2585"/>
                <a:gd name="T33" fmla="*/ 1947 h 1967"/>
                <a:gd name="T34" fmla="*/ 2 w 2585"/>
                <a:gd name="T35" fmla="*/ 1933 h 1967"/>
                <a:gd name="T36" fmla="*/ 0 w 2585"/>
                <a:gd name="T37" fmla="*/ 1918 h 1967"/>
                <a:gd name="T38" fmla="*/ 2 w 2585"/>
                <a:gd name="T39" fmla="*/ 1903 h 1967"/>
                <a:gd name="T40" fmla="*/ 9 w 2585"/>
                <a:gd name="T41" fmla="*/ 1889 h 1967"/>
                <a:gd name="T42" fmla="*/ 19 w 2585"/>
                <a:gd name="T43" fmla="*/ 1879 h 1967"/>
                <a:gd name="T44" fmla="*/ 33 w 2585"/>
                <a:gd name="T45" fmla="*/ 1872 h 1967"/>
                <a:gd name="T46" fmla="*/ 48 w 2585"/>
                <a:gd name="T47" fmla="*/ 1870 h 1967"/>
                <a:gd name="T48" fmla="*/ 2489 w 2585"/>
                <a:gd name="T49" fmla="*/ 1870 h 1967"/>
                <a:gd name="T50" fmla="*/ 2489 w 2585"/>
                <a:gd name="T51" fmla="*/ 97 h 1967"/>
                <a:gd name="T52" fmla="*/ 2434 w 2585"/>
                <a:gd name="T53" fmla="*/ 97 h 1967"/>
                <a:gd name="T54" fmla="*/ 2418 w 2585"/>
                <a:gd name="T55" fmla="*/ 95 h 1967"/>
                <a:gd name="T56" fmla="*/ 2405 w 2585"/>
                <a:gd name="T57" fmla="*/ 88 h 1967"/>
                <a:gd name="T58" fmla="*/ 2395 w 2585"/>
                <a:gd name="T59" fmla="*/ 77 h 1967"/>
                <a:gd name="T60" fmla="*/ 2388 w 2585"/>
                <a:gd name="T61" fmla="*/ 63 h 1967"/>
                <a:gd name="T62" fmla="*/ 2385 w 2585"/>
                <a:gd name="T63" fmla="*/ 48 h 1967"/>
                <a:gd name="T64" fmla="*/ 2388 w 2585"/>
                <a:gd name="T65" fmla="*/ 33 h 1967"/>
                <a:gd name="T66" fmla="*/ 2395 w 2585"/>
                <a:gd name="T67" fmla="*/ 19 h 1967"/>
                <a:gd name="T68" fmla="*/ 2405 w 2585"/>
                <a:gd name="T69" fmla="*/ 9 h 1967"/>
                <a:gd name="T70" fmla="*/ 2418 w 2585"/>
                <a:gd name="T71" fmla="*/ 2 h 1967"/>
                <a:gd name="T72" fmla="*/ 2434 w 2585"/>
                <a:gd name="T7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5" h="1967">
                  <a:moveTo>
                    <a:pt x="2434" y="0"/>
                  </a:moveTo>
                  <a:lnTo>
                    <a:pt x="2537" y="0"/>
                  </a:lnTo>
                  <a:lnTo>
                    <a:pt x="2552" y="2"/>
                  </a:lnTo>
                  <a:lnTo>
                    <a:pt x="2566" y="9"/>
                  </a:lnTo>
                  <a:lnTo>
                    <a:pt x="2576" y="19"/>
                  </a:lnTo>
                  <a:lnTo>
                    <a:pt x="2583" y="33"/>
                  </a:lnTo>
                  <a:lnTo>
                    <a:pt x="2585" y="48"/>
                  </a:lnTo>
                  <a:lnTo>
                    <a:pt x="2585" y="1918"/>
                  </a:lnTo>
                  <a:lnTo>
                    <a:pt x="2583" y="1933"/>
                  </a:lnTo>
                  <a:lnTo>
                    <a:pt x="2576" y="1947"/>
                  </a:lnTo>
                  <a:lnTo>
                    <a:pt x="2566" y="1958"/>
                  </a:lnTo>
                  <a:lnTo>
                    <a:pt x="2552" y="1965"/>
                  </a:lnTo>
                  <a:lnTo>
                    <a:pt x="2537" y="1967"/>
                  </a:lnTo>
                  <a:lnTo>
                    <a:pt x="48" y="1967"/>
                  </a:lnTo>
                  <a:lnTo>
                    <a:pt x="33" y="1965"/>
                  </a:lnTo>
                  <a:lnTo>
                    <a:pt x="19" y="1958"/>
                  </a:lnTo>
                  <a:lnTo>
                    <a:pt x="9" y="1947"/>
                  </a:lnTo>
                  <a:lnTo>
                    <a:pt x="2" y="1933"/>
                  </a:lnTo>
                  <a:lnTo>
                    <a:pt x="0" y="1918"/>
                  </a:lnTo>
                  <a:lnTo>
                    <a:pt x="2" y="1903"/>
                  </a:lnTo>
                  <a:lnTo>
                    <a:pt x="9" y="1889"/>
                  </a:lnTo>
                  <a:lnTo>
                    <a:pt x="19" y="1879"/>
                  </a:lnTo>
                  <a:lnTo>
                    <a:pt x="33" y="1872"/>
                  </a:lnTo>
                  <a:lnTo>
                    <a:pt x="48" y="1870"/>
                  </a:lnTo>
                  <a:lnTo>
                    <a:pt x="2489" y="1870"/>
                  </a:lnTo>
                  <a:lnTo>
                    <a:pt x="2489" y="97"/>
                  </a:lnTo>
                  <a:lnTo>
                    <a:pt x="2434" y="97"/>
                  </a:lnTo>
                  <a:lnTo>
                    <a:pt x="2418" y="95"/>
                  </a:lnTo>
                  <a:lnTo>
                    <a:pt x="2405" y="88"/>
                  </a:lnTo>
                  <a:lnTo>
                    <a:pt x="2395" y="77"/>
                  </a:lnTo>
                  <a:lnTo>
                    <a:pt x="2388" y="63"/>
                  </a:lnTo>
                  <a:lnTo>
                    <a:pt x="2385" y="48"/>
                  </a:lnTo>
                  <a:lnTo>
                    <a:pt x="2388" y="33"/>
                  </a:lnTo>
                  <a:lnTo>
                    <a:pt x="2395" y="19"/>
                  </a:lnTo>
                  <a:lnTo>
                    <a:pt x="2405" y="9"/>
                  </a:lnTo>
                  <a:lnTo>
                    <a:pt x="2418" y="2"/>
                  </a:lnTo>
                  <a:lnTo>
                    <a:pt x="24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2">
              <a:extLst>
                <a:ext uri="{FF2B5EF4-FFF2-40B4-BE49-F238E27FC236}">
                  <a16:creationId xmlns:a16="http://schemas.microsoft.com/office/drawing/2014/main" id="{F882441A-DEAC-452E-B3B4-AEA6794B7BB2}"/>
                </a:ext>
              </a:extLst>
            </p:cNvPr>
            <p:cNvSpPr>
              <a:spLocks noEditPoints="1"/>
            </p:cNvSpPr>
            <p:nvPr/>
          </p:nvSpPr>
          <p:spPr bwMode="auto">
            <a:xfrm>
              <a:off x="4786313" y="5122863"/>
              <a:ext cx="254000" cy="236537"/>
            </a:xfrm>
            <a:custGeom>
              <a:avLst/>
              <a:gdLst>
                <a:gd name="T0" fmla="*/ 1145 w 1445"/>
                <a:gd name="T1" fmla="*/ 1158 h 1343"/>
                <a:gd name="T2" fmla="*/ 1145 w 1445"/>
                <a:gd name="T3" fmla="*/ 1223 h 1343"/>
                <a:gd name="T4" fmla="*/ 1208 w 1445"/>
                <a:gd name="T5" fmla="*/ 1243 h 1343"/>
                <a:gd name="T6" fmla="*/ 1245 w 1445"/>
                <a:gd name="T7" fmla="*/ 1191 h 1343"/>
                <a:gd name="T8" fmla="*/ 1208 w 1445"/>
                <a:gd name="T9" fmla="*/ 1138 h 1343"/>
                <a:gd name="T10" fmla="*/ 432 w 1445"/>
                <a:gd name="T11" fmla="*/ 1146 h 1343"/>
                <a:gd name="T12" fmla="*/ 412 w 1445"/>
                <a:gd name="T13" fmla="*/ 1208 h 1343"/>
                <a:gd name="T14" fmla="*/ 464 w 1445"/>
                <a:gd name="T15" fmla="*/ 1246 h 1343"/>
                <a:gd name="T16" fmla="*/ 516 w 1445"/>
                <a:gd name="T17" fmla="*/ 1208 h 1343"/>
                <a:gd name="T18" fmla="*/ 496 w 1445"/>
                <a:gd name="T19" fmla="*/ 1146 h 1343"/>
                <a:gd name="T20" fmla="*/ 1122 w 1445"/>
                <a:gd name="T21" fmla="*/ 747 h 1343"/>
                <a:gd name="T22" fmla="*/ 1236 w 1445"/>
                <a:gd name="T23" fmla="*/ 713 h 1343"/>
                <a:gd name="T24" fmla="*/ 1286 w 1445"/>
                <a:gd name="T25" fmla="*/ 564 h 1343"/>
                <a:gd name="T26" fmla="*/ 778 w 1445"/>
                <a:gd name="T27" fmla="*/ 787 h 1343"/>
                <a:gd name="T28" fmla="*/ 875 w 1445"/>
                <a:gd name="T29" fmla="*/ 776 h 1343"/>
                <a:gd name="T30" fmla="*/ 373 w 1445"/>
                <a:gd name="T31" fmla="*/ 564 h 1343"/>
                <a:gd name="T32" fmla="*/ 464 w 1445"/>
                <a:gd name="T33" fmla="*/ 815 h 1343"/>
                <a:gd name="T34" fmla="*/ 528 w 1445"/>
                <a:gd name="T35" fmla="*/ 564 h 1343"/>
                <a:gd name="T36" fmla="*/ 1306 w 1445"/>
                <a:gd name="T37" fmla="*/ 467 h 1343"/>
                <a:gd name="T38" fmla="*/ 875 w 1445"/>
                <a:gd name="T39" fmla="*/ 467 h 1343"/>
                <a:gd name="T40" fmla="*/ 577 w 1445"/>
                <a:gd name="T41" fmla="*/ 267 h 1343"/>
                <a:gd name="T42" fmla="*/ 577 w 1445"/>
                <a:gd name="T43" fmla="*/ 267 h 1343"/>
                <a:gd name="T44" fmla="*/ 478 w 1445"/>
                <a:gd name="T45" fmla="*/ 262 h 1343"/>
                <a:gd name="T46" fmla="*/ 75 w 1445"/>
                <a:gd name="T47" fmla="*/ 8 h 1343"/>
                <a:gd name="T48" fmla="*/ 256 w 1445"/>
                <a:gd name="T49" fmla="*/ 156 h 1343"/>
                <a:gd name="T50" fmla="*/ 1425 w 1445"/>
                <a:gd name="T51" fmla="*/ 216 h 1343"/>
                <a:gd name="T52" fmla="*/ 1444 w 1445"/>
                <a:gd name="T53" fmla="*/ 265 h 1343"/>
                <a:gd name="T54" fmla="*/ 1323 w 1445"/>
                <a:gd name="T55" fmla="*/ 761 h 1343"/>
                <a:gd name="T56" fmla="*/ 1220 w 1445"/>
                <a:gd name="T57" fmla="*/ 830 h 1343"/>
                <a:gd name="T58" fmla="*/ 468 w 1445"/>
                <a:gd name="T59" fmla="*/ 917 h 1343"/>
                <a:gd name="T60" fmla="*/ 389 w 1445"/>
                <a:gd name="T61" fmla="*/ 1035 h 1343"/>
                <a:gd name="T62" fmla="*/ 393 w 1445"/>
                <a:gd name="T63" fmla="*/ 1038 h 1343"/>
                <a:gd name="T64" fmla="*/ 1333 w 1445"/>
                <a:gd name="T65" fmla="*/ 1058 h 1343"/>
                <a:gd name="T66" fmla="*/ 1335 w 1445"/>
                <a:gd name="T67" fmla="*/ 1113 h 1343"/>
                <a:gd name="T68" fmla="*/ 1342 w 1445"/>
                <a:gd name="T69" fmla="*/ 1191 h 1343"/>
                <a:gd name="T70" fmla="*/ 1298 w 1445"/>
                <a:gd name="T71" fmla="*/ 1299 h 1343"/>
                <a:gd name="T72" fmla="*/ 1190 w 1445"/>
                <a:gd name="T73" fmla="*/ 1343 h 1343"/>
                <a:gd name="T74" fmla="*/ 1082 w 1445"/>
                <a:gd name="T75" fmla="*/ 1299 h 1343"/>
                <a:gd name="T76" fmla="*/ 1038 w 1445"/>
                <a:gd name="T77" fmla="*/ 1191 h 1343"/>
                <a:gd name="T78" fmla="*/ 613 w 1445"/>
                <a:gd name="T79" fmla="*/ 1162 h 1343"/>
                <a:gd name="T80" fmla="*/ 590 w 1445"/>
                <a:gd name="T81" fmla="*/ 1276 h 1343"/>
                <a:gd name="T82" fmla="*/ 495 w 1445"/>
                <a:gd name="T83" fmla="*/ 1340 h 1343"/>
                <a:gd name="T84" fmla="*/ 379 w 1445"/>
                <a:gd name="T85" fmla="*/ 1317 h 1343"/>
                <a:gd name="T86" fmla="*/ 314 w 1445"/>
                <a:gd name="T87" fmla="*/ 1221 h 1343"/>
                <a:gd name="T88" fmla="*/ 331 w 1445"/>
                <a:gd name="T89" fmla="*/ 1115 h 1343"/>
                <a:gd name="T90" fmla="*/ 293 w 1445"/>
                <a:gd name="T91" fmla="*/ 1049 h 1343"/>
                <a:gd name="T92" fmla="*/ 368 w 1445"/>
                <a:gd name="T93" fmla="*/ 859 h 1343"/>
                <a:gd name="T94" fmla="*/ 163 w 1445"/>
                <a:gd name="T95" fmla="*/ 184 h 1343"/>
                <a:gd name="T96" fmla="*/ 11 w 1445"/>
                <a:gd name="T97" fmla="*/ 78 h 1343"/>
                <a:gd name="T98" fmla="*/ 8 w 1445"/>
                <a:gd name="T99" fmla="*/ 2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5" h="1343">
                  <a:moveTo>
                    <a:pt x="1190" y="1136"/>
                  </a:moveTo>
                  <a:lnTo>
                    <a:pt x="1172" y="1138"/>
                  </a:lnTo>
                  <a:lnTo>
                    <a:pt x="1157" y="1146"/>
                  </a:lnTo>
                  <a:lnTo>
                    <a:pt x="1145" y="1158"/>
                  </a:lnTo>
                  <a:lnTo>
                    <a:pt x="1137" y="1173"/>
                  </a:lnTo>
                  <a:lnTo>
                    <a:pt x="1134" y="1191"/>
                  </a:lnTo>
                  <a:lnTo>
                    <a:pt x="1137" y="1208"/>
                  </a:lnTo>
                  <a:lnTo>
                    <a:pt x="1145" y="1223"/>
                  </a:lnTo>
                  <a:lnTo>
                    <a:pt x="1157" y="1235"/>
                  </a:lnTo>
                  <a:lnTo>
                    <a:pt x="1172" y="1243"/>
                  </a:lnTo>
                  <a:lnTo>
                    <a:pt x="1190" y="1246"/>
                  </a:lnTo>
                  <a:lnTo>
                    <a:pt x="1208" y="1243"/>
                  </a:lnTo>
                  <a:lnTo>
                    <a:pt x="1223" y="1235"/>
                  </a:lnTo>
                  <a:lnTo>
                    <a:pt x="1235" y="1223"/>
                  </a:lnTo>
                  <a:lnTo>
                    <a:pt x="1243" y="1208"/>
                  </a:lnTo>
                  <a:lnTo>
                    <a:pt x="1245" y="1191"/>
                  </a:lnTo>
                  <a:lnTo>
                    <a:pt x="1243" y="1173"/>
                  </a:lnTo>
                  <a:lnTo>
                    <a:pt x="1235" y="1158"/>
                  </a:lnTo>
                  <a:lnTo>
                    <a:pt x="1223" y="1146"/>
                  </a:lnTo>
                  <a:lnTo>
                    <a:pt x="1208" y="1138"/>
                  </a:lnTo>
                  <a:lnTo>
                    <a:pt x="1190" y="1136"/>
                  </a:lnTo>
                  <a:close/>
                  <a:moveTo>
                    <a:pt x="464" y="1136"/>
                  </a:moveTo>
                  <a:lnTo>
                    <a:pt x="447" y="1138"/>
                  </a:lnTo>
                  <a:lnTo>
                    <a:pt x="432" y="1146"/>
                  </a:lnTo>
                  <a:lnTo>
                    <a:pt x="420" y="1158"/>
                  </a:lnTo>
                  <a:lnTo>
                    <a:pt x="412" y="1173"/>
                  </a:lnTo>
                  <a:lnTo>
                    <a:pt x="409" y="1191"/>
                  </a:lnTo>
                  <a:lnTo>
                    <a:pt x="412" y="1208"/>
                  </a:lnTo>
                  <a:lnTo>
                    <a:pt x="420" y="1223"/>
                  </a:lnTo>
                  <a:lnTo>
                    <a:pt x="432" y="1235"/>
                  </a:lnTo>
                  <a:lnTo>
                    <a:pt x="447" y="1243"/>
                  </a:lnTo>
                  <a:lnTo>
                    <a:pt x="464" y="1246"/>
                  </a:lnTo>
                  <a:lnTo>
                    <a:pt x="481" y="1243"/>
                  </a:lnTo>
                  <a:lnTo>
                    <a:pt x="496" y="1235"/>
                  </a:lnTo>
                  <a:lnTo>
                    <a:pt x="508" y="1223"/>
                  </a:lnTo>
                  <a:lnTo>
                    <a:pt x="516" y="1208"/>
                  </a:lnTo>
                  <a:lnTo>
                    <a:pt x="519" y="1191"/>
                  </a:lnTo>
                  <a:lnTo>
                    <a:pt x="516" y="1173"/>
                  </a:lnTo>
                  <a:lnTo>
                    <a:pt x="508" y="1158"/>
                  </a:lnTo>
                  <a:lnTo>
                    <a:pt x="496" y="1146"/>
                  </a:lnTo>
                  <a:lnTo>
                    <a:pt x="481" y="1138"/>
                  </a:lnTo>
                  <a:lnTo>
                    <a:pt x="464" y="1136"/>
                  </a:lnTo>
                  <a:close/>
                  <a:moveTo>
                    <a:pt x="1139" y="564"/>
                  </a:moveTo>
                  <a:lnTo>
                    <a:pt x="1122" y="747"/>
                  </a:lnTo>
                  <a:lnTo>
                    <a:pt x="1175" y="740"/>
                  </a:lnTo>
                  <a:lnTo>
                    <a:pt x="1198" y="735"/>
                  </a:lnTo>
                  <a:lnTo>
                    <a:pt x="1219" y="726"/>
                  </a:lnTo>
                  <a:lnTo>
                    <a:pt x="1236" y="713"/>
                  </a:lnTo>
                  <a:lnTo>
                    <a:pt x="1251" y="696"/>
                  </a:lnTo>
                  <a:lnTo>
                    <a:pt x="1262" y="676"/>
                  </a:lnTo>
                  <a:lnTo>
                    <a:pt x="1268" y="654"/>
                  </a:lnTo>
                  <a:lnTo>
                    <a:pt x="1286" y="564"/>
                  </a:lnTo>
                  <a:lnTo>
                    <a:pt x="1139" y="564"/>
                  </a:lnTo>
                  <a:close/>
                  <a:moveTo>
                    <a:pt x="626" y="564"/>
                  </a:moveTo>
                  <a:lnTo>
                    <a:pt x="665" y="800"/>
                  </a:lnTo>
                  <a:lnTo>
                    <a:pt x="778" y="787"/>
                  </a:lnTo>
                  <a:lnTo>
                    <a:pt x="778" y="564"/>
                  </a:lnTo>
                  <a:lnTo>
                    <a:pt x="626" y="564"/>
                  </a:lnTo>
                  <a:close/>
                  <a:moveTo>
                    <a:pt x="875" y="564"/>
                  </a:moveTo>
                  <a:lnTo>
                    <a:pt x="875" y="776"/>
                  </a:lnTo>
                  <a:lnTo>
                    <a:pt x="1024" y="758"/>
                  </a:lnTo>
                  <a:lnTo>
                    <a:pt x="1042" y="564"/>
                  </a:lnTo>
                  <a:lnTo>
                    <a:pt x="875" y="564"/>
                  </a:lnTo>
                  <a:close/>
                  <a:moveTo>
                    <a:pt x="373" y="564"/>
                  </a:moveTo>
                  <a:lnTo>
                    <a:pt x="435" y="781"/>
                  </a:lnTo>
                  <a:lnTo>
                    <a:pt x="441" y="795"/>
                  </a:lnTo>
                  <a:lnTo>
                    <a:pt x="451" y="807"/>
                  </a:lnTo>
                  <a:lnTo>
                    <a:pt x="464" y="815"/>
                  </a:lnTo>
                  <a:lnTo>
                    <a:pt x="478" y="820"/>
                  </a:lnTo>
                  <a:lnTo>
                    <a:pt x="494" y="820"/>
                  </a:lnTo>
                  <a:lnTo>
                    <a:pt x="568" y="812"/>
                  </a:lnTo>
                  <a:lnTo>
                    <a:pt x="528" y="564"/>
                  </a:lnTo>
                  <a:lnTo>
                    <a:pt x="373" y="564"/>
                  </a:lnTo>
                  <a:close/>
                  <a:moveTo>
                    <a:pt x="1163" y="293"/>
                  </a:moveTo>
                  <a:lnTo>
                    <a:pt x="1147" y="467"/>
                  </a:lnTo>
                  <a:lnTo>
                    <a:pt x="1306" y="467"/>
                  </a:lnTo>
                  <a:lnTo>
                    <a:pt x="1339" y="301"/>
                  </a:lnTo>
                  <a:lnTo>
                    <a:pt x="1163" y="293"/>
                  </a:lnTo>
                  <a:close/>
                  <a:moveTo>
                    <a:pt x="875" y="280"/>
                  </a:moveTo>
                  <a:lnTo>
                    <a:pt x="875" y="467"/>
                  </a:lnTo>
                  <a:lnTo>
                    <a:pt x="1050" y="467"/>
                  </a:lnTo>
                  <a:lnTo>
                    <a:pt x="1066" y="289"/>
                  </a:lnTo>
                  <a:lnTo>
                    <a:pt x="875" y="280"/>
                  </a:lnTo>
                  <a:close/>
                  <a:moveTo>
                    <a:pt x="577" y="267"/>
                  </a:moveTo>
                  <a:lnTo>
                    <a:pt x="610" y="467"/>
                  </a:lnTo>
                  <a:lnTo>
                    <a:pt x="778" y="467"/>
                  </a:lnTo>
                  <a:lnTo>
                    <a:pt x="778" y="276"/>
                  </a:lnTo>
                  <a:lnTo>
                    <a:pt x="577" y="267"/>
                  </a:lnTo>
                  <a:close/>
                  <a:moveTo>
                    <a:pt x="284" y="253"/>
                  </a:moveTo>
                  <a:lnTo>
                    <a:pt x="344" y="467"/>
                  </a:lnTo>
                  <a:lnTo>
                    <a:pt x="512" y="467"/>
                  </a:lnTo>
                  <a:lnTo>
                    <a:pt x="478" y="262"/>
                  </a:lnTo>
                  <a:lnTo>
                    <a:pt x="284" y="253"/>
                  </a:lnTo>
                  <a:close/>
                  <a:moveTo>
                    <a:pt x="47" y="0"/>
                  </a:moveTo>
                  <a:lnTo>
                    <a:pt x="61" y="1"/>
                  </a:lnTo>
                  <a:lnTo>
                    <a:pt x="75" y="8"/>
                  </a:lnTo>
                  <a:lnTo>
                    <a:pt x="216" y="100"/>
                  </a:lnTo>
                  <a:lnTo>
                    <a:pt x="233" y="115"/>
                  </a:lnTo>
                  <a:lnTo>
                    <a:pt x="247" y="135"/>
                  </a:lnTo>
                  <a:lnTo>
                    <a:pt x="256" y="156"/>
                  </a:lnTo>
                  <a:lnTo>
                    <a:pt x="259" y="156"/>
                  </a:lnTo>
                  <a:lnTo>
                    <a:pt x="1399" y="207"/>
                  </a:lnTo>
                  <a:lnTo>
                    <a:pt x="1413" y="210"/>
                  </a:lnTo>
                  <a:lnTo>
                    <a:pt x="1425" y="216"/>
                  </a:lnTo>
                  <a:lnTo>
                    <a:pt x="1435" y="226"/>
                  </a:lnTo>
                  <a:lnTo>
                    <a:pt x="1442" y="238"/>
                  </a:lnTo>
                  <a:lnTo>
                    <a:pt x="1445" y="251"/>
                  </a:lnTo>
                  <a:lnTo>
                    <a:pt x="1444" y="265"/>
                  </a:lnTo>
                  <a:lnTo>
                    <a:pt x="1363" y="673"/>
                  </a:lnTo>
                  <a:lnTo>
                    <a:pt x="1354" y="706"/>
                  </a:lnTo>
                  <a:lnTo>
                    <a:pt x="1341" y="735"/>
                  </a:lnTo>
                  <a:lnTo>
                    <a:pt x="1323" y="761"/>
                  </a:lnTo>
                  <a:lnTo>
                    <a:pt x="1302" y="784"/>
                  </a:lnTo>
                  <a:lnTo>
                    <a:pt x="1277" y="803"/>
                  </a:lnTo>
                  <a:lnTo>
                    <a:pt x="1250" y="819"/>
                  </a:lnTo>
                  <a:lnTo>
                    <a:pt x="1220" y="830"/>
                  </a:lnTo>
                  <a:lnTo>
                    <a:pt x="1187" y="836"/>
                  </a:lnTo>
                  <a:lnTo>
                    <a:pt x="505" y="917"/>
                  </a:lnTo>
                  <a:lnTo>
                    <a:pt x="487" y="918"/>
                  </a:lnTo>
                  <a:lnTo>
                    <a:pt x="468" y="917"/>
                  </a:lnTo>
                  <a:lnTo>
                    <a:pt x="449" y="914"/>
                  </a:lnTo>
                  <a:lnTo>
                    <a:pt x="390" y="1033"/>
                  </a:lnTo>
                  <a:lnTo>
                    <a:pt x="389" y="1034"/>
                  </a:lnTo>
                  <a:lnTo>
                    <a:pt x="389" y="1035"/>
                  </a:lnTo>
                  <a:lnTo>
                    <a:pt x="390" y="1036"/>
                  </a:lnTo>
                  <a:lnTo>
                    <a:pt x="391" y="1037"/>
                  </a:lnTo>
                  <a:lnTo>
                    <a:pt x="392" y="1038"/>
                  </a:lnTo>
                  <a:lnTo>
                    <a:pt x="393" y="1038"/>
                  </a:lnTo>
                  <a:lnTo>
                    <a:pt x="1294" y="1038"/>
                  </a:lnTo>
                  <a:lnTo>
                    <a:pt x="1309" y="1040"/>
                  </a:lnTo>
                  <a:lnTo>
                    <a:pt x="1322" y="1047"/>
                  </a:lnTo>
                  <a:lnTo>
                    <a:pt x="1333" y="1058"/>
                  </a:lnTo>
                  <a:lnTo>
                    <a:pt x="1340" y="1072"/>
                  </a:lnTo>
                  <a:lnTo>
                    <a:pt x="1342" y="1087"/>
                  </a:lnTo>
                  <a:lnTo>
                    <a:pt x="1340" y="1101"/>
                  </a:lnTo>
                  <a:lnTo>
                    <a:pt x="1335" y="1113"/>
                  </a:lnTo>
                  <a:lnTo>
                    <a:pt x="1326" y="1123"/>
                  </a:lnTo>
                  <a:lnTo>
                    <a:pt x="1335" y="1144"/>
                  </a:lnTo>
                  <a:lnTo>
                    <a:pt x="1340" y="1167"/>
                  </a:lnTo>
                  <a:lnTo>
                    <a:pt x="1342" y="1191"/>
                  </a:lnTo>
                  <a:lnTo>
                    <a:pt x="1339" y="1221"/>
                  </a:lnTo>
                  <a:lnTo>
                    <a:pt x="1330" y="1249"/>
                  </a:lnTo>
                  <a:lnTo>
                    <a:pt x="1316" y="1276"/>
                  </a:lnTo>
                  <a:lnTo>
                    <a:pt x="1298" y="1299"/>
                  </a:lnTo>
                  <a:lnTo>
                    <a:pt x="1275" y="1317"/>
                  </a:lnTo>
                  <a:lnTo>
                    <a:pt x="1249" y="1331"/>
                  </a:lnTo>
                  <a:lnTo>
                    <a:pt x="1221" y="1340"/>
                  </a:lnTo>
                  <a:lnTo>
                    <a:pt x="1190" y="1343"/>
                  </a:lnTo>
                  <a:lnTo>
                    <a:pt x="1159" y="1340"/>
                  </a:lnTo>
                  <a:lnTo>
                    <a:pt x="1130" y="1331"/>
                  </a:lnTo>
                  <a:lnTo>
                    <a:pt x="1105" y="1317"/>
                  </a:lnTo>
                  <a:lnTo>
                    <a:pt x="1082" y="1299"/>
                  </a:lnTo>
                  <a:lnTo>
                    <a:pt x="1064" y="1276"/>
                  </a:lnTo>
                  <a:lnTo>
                    <a:pt x="1050" y="1249"/>
                  </a:lnTo>
                  <a:lnTo>
                    <a:pt x="1041" y="1221"/>
                  </a:lnTo>
                  <a:lnTo>
                    <a:pt x="1038" y="1191"/>
                  </a:lnTo>
                  <a:lnTo>
                    <a:pt x="1040" y="1162"/>
                  </a:lnTo>
                  <a:lnTo>
                    <a:pt x="1048" y="1136"/>
                  </a:lnTo>
                  <a:lnTo>
                    <a:pt x="605" y="1136"/>
                  </a:lnTo>
                  <a:lnTo>
                    <a:pt x="613" y="1162"/>
                  </a:lnTo>
                  <a:lnTo>
                    <a:pt x="616" y="1191"/>
                  </a:lnTo>
                  <a:lnTo>
                    <a:pt x="613" y="1221"/>
                  </a:lnTo>
                  <a:lnTo>
                    <a:pt x="604" y="1249"/>
                  </a:lnTo>
                  <a:lnTo>
                    <a:pt x="590" y="1276"/>
                  </a:lnTo>
                  <a:lnTo>
                    <a:pt x="571" y="1299"/>
                  </a:lnTo>
                  <a:lnTo>
                    <a:pt x="549" y="1317"/>
                  </a:lnTo>
                  <a:lnTo>
                    <a:pt x="523" y="1331"/>
                  </a:lnTo>
                  <a:lnTo>
                    <a:pt x="495" y="1340"/>
                  </a:lnTo>
                  <a:lnTo>
                    <a:pt x="464" y="1343"/>
                  </a:lnTo>
                  <a:lnTo>
                    <a:pt x="433" y="1340"/>
                  </a:lnTo>
                  <a:lnTo>
                    <a:pt x="405" y="1331"/>
                  </a:lnTo>
                  <a:lnTo>
                    <a:pt x="379" y="1317"/>
                  </a:lnTo>
                  <a:lnTo>
                    <a:pt x="356" y="1299"/>
                  </a:lnTo>
                  <a:lnTo>
                    <a:pt x="337" y="1276"/>
                  </a:lnTo>
                  <a:lnTo>
                    <a:pt x="323" y="1249"/>
                  </a:lnTo>
                  <a:lnTo>
                    <a:pt x="314" y="1221"/>
                  </a:lnTo>
                  <a:lnTo>
                    <a:pt x="311" y="1191"/>
                  </a:lnTo>
                  <a:lnTo>
                    <a:pt x="314" y="1164"/>
                  </a:lnTo>
                  <a:lnTo>
                    <a:pt x="321" y="1139"/>
                  </a:lnTo>
                  <a:lnTo>
                    <a:pt x="331" y="1115"/>
                  </a:lnTo>
                  <a:lnTo>
                    <a:pt x="318" y="1103"/>
                  </a:lnTo>
                  <a:lnTo>
                    <a:pt x="307" y="1088"/>
                  </a:lnTo>
                  <a:lnTo>
                    <a:pt x="298" y="1070"/>
                  </a:lnTo>
                  <a:lnTo>
                    <a:pt x="293" y="1049"/>
                  </a:lnTo>
                  <a:lnTo>
                    <a:pt x="292" y="1029"/>
                  </a:lnTo>
                  <a:lnTo>
                    <a:pt x="295" y="1009"/>
                  </a:lnTo>
                  <a:lnTo>
                    <a:pt x="302" y="990"/>
                  </a:lnTo>
                  <a:lnTo>
                    <a:pt x="368" y="859"/>
                  </a:lnTo>
                  <a:lnTo>
                    <a:pt x="356" y="843"/>
                  </a:lnTo>
                  <a:lnTo>
                    <a:pt x="347" y="826"/>
                  </a:lnTo>
                  <a:lnTo>
                    <a:pt x="341" y="807"/>
                  </a:lnTo>
                  <a:lnTo>
                    <a:pt x="163" y="184"/>
                  </a:lnTo>
                  <a:lnTo>
                    <a:pt x="163" y="183"/>
                  </a:lnTo>
                  <a:lnTo>
                    <a:pt x="162" y="182"/>
                  </a:lnTo>
                  <a:lnTo>
                    <a:pt x="22" y="88"/>
                  </a:lnTo>
                  <a:lnTo>
                    <a:pt x="11" y="78"/>
                  </a:lnTo>
                  <a:lnTo>
                    <a:pt x="3" y="64"/>
                  </a:lnTo>
                  <a:lnTo>
                    <a:pt x="0" y="50"/>
                  </a:lnTo>
                  <a:lnTo>
                    <a:pt x="2" y="35"/>
                  </a:lnTo>
                  <a:lnTo>
                    <a:pt x="8" y="21"/>
                  </a:lnTo>
                  <a:lnTo>
                    <a:pt x="19" y="10"/>
                  </a:lnTo>
                  <a:lnTo>
                    <a:pt x="32"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263F8716-5E54-4E48-A588-14F943BC1F35}"/>
              </a:ext>
            </a:extLst>
          </p:cNvPr>
          <p:cNvGrpSpPr/>
          <p:nvPr/>
        </p:nvGrpSpPr>
        <p:grpSpPr>
          <a:xfrm>
            <a:off x="4288283" y="1720273"/>
            <a:ext cx="553794" cy="553796"/>
            <a:chOff x="4576763" y="4792663"/>
            <a:chExt cx="700087" cy="700088"/>
          </a:xfrm>
          <a:solidFill>
            <a:schemeClr val="bg1"/>
          </a:solidFill>
        </p:grpSpPr>
        <p:sp>
          <p:nvSpPr>
            <p:cNvPr id="87" name="Freeform 27">
              <a:extLst>
                <a:ext uri="{FF2B5EF4-FFF2-40B4-BE49-F238E27FC236}">
                  <a16:creationId xmlns:a16="http://schemas.microsoft.com/office/drawing/2014/main" id="{82AA2884-1EA7-4458-8AE0-D50D7D3119BB}"/>
                </a:ext>
              </a:extLst>
            </p:cNvPr>
            <p:cNvSpPr>
              <a:spLocks/>
            </p:cNvSpPr>
            <p:nvPr/>
          </p:nvSpPr>
          <p:spPr bwMode="auto">
            <a:xfrm>
              <a:off x="4994275" y="5265738"/>
              <a:ext cx="26987" cy="26988"/>
            </a:xfrm>
            <a:custGeom>
              <a:avLst/>
              <a:gdLst>
                <a:gd name="T0" fmla="*/ 68 w 137"/>
                <a:gd name="T1" fmla="*/ 0 h 137"/>
                <a:gd name="T2" fmla="*/ 86 w 137"/>
                <a:gd name="T3" fmla="*/ 2 h 137"/>
                <a:gd name="T4" fmla="*/ 102 w 137"/>
                <a:gd name="T5" fmla="*/ 8 h 137"/>
                <a:gd name="T6" fmla="*/ 116 w 137"/>
                <a:gd name="T7" fmla="*/ 20 h 137"/>
                <a:gd name="T8" fmla="*/ 127 w 137"/>
                <a:gd name="T9" fmla="*/ 34 h 137"/>
                <a:gd name="T10" fmla="*/ 135 w 137"/>
                <a:gd name="T11" fmla="*/ 50 h 137"/>
                <a:gd name="T12" fmla="*/ 137 w 137"/>
                <a:gd name="T13" fmla="*/ 69 h 137"/>
                <a:gd name="T14" fmla="*/ 135 w 137"/>
                <a:gd name="T15" fmla="*/ 87 h 137"/>
                <a:gd name="T16" fmla="*/ 127 w 137"/>
                <a:gd name="T17" fmla="*/ 103 h 137"/>
                <a:gd name="T18" fmla="*/ 116 w 137"/>
                <a:gd name="T19" fmla="*/ 117 h 137"/>
                <a:gd name="T20" fmla="*/ 102 w 137"/>
                <a:gd name="T21" fmla="*/ 127 h 137"/>
                <a:gd name="T22" fmla="*/ 86 w 137"/>
                <a:gd name="T23" fmla="*/ 135 h 137"/>
                <a:gd name="T24" fmla="*/ 68 w 137"/>
                <a:gd name="T25" fmla="*/ 137 h 137"/>
                <a:gd name="T26" fmla="*/ 50 w 137"/>
                <a:gd name="T27" fmla="*/ 135 h 137"/>
                <a:gd name="T28" fmla="*/ 33 w 137"/>
                <a:gd name="T29" fmla="*/ 127 h 137"/>
                <a:gd name="T30" fmla="*/ 19 w 137"/>
                <a:gd name="T31" fmla="*/ 117 h 137"/>
                <a:gd name="T32" fmla="*/ 8 w 137"/>
                <a:gd name="T33" fmla="*/ 103 h 137"/>
                <a:gd name="T34" fmla="*/ 2 w 137"/>
                <a:gd name="T35" fmla="*/ 87 h 137"/>
                <a:gd name="T36" fmla="*/ 0 w 137"/>
                <a:gd name="T37" fmla="*/ 69 h 137"/>
                <a:gd name="T38" fmla="*/ 2 w 137"/>
                <a:gd name="T39" fmla="*/ 50 h 137"/>
                <a:gd name="T40" fmla="*/ 8 w 137"/>
                <a:gd name="T41" fmla="*/ 34 h 137"/>
                <a:gd name="T42" fmla="*/ 19 w 137"/>
                <a:gd name="T43" fmla="*/ 20 h 137"/>
                <a:gd name="T44" fmla="*/ 33 w 137"/>
                <a:gd name="T45" fmla="*/ 8 h 137"/>
                <a:gd name="T46" fmla="*/ 50 w 137"/>
                <a:gd name="T47" fmla="*/ 2 h 137"/>
                <a:gd name="T48" fmla="*/ 68 w 137"/>
                <a:gd name="T4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7">
                  <a:moveTo>
                    <a:pt x="68" y="0"/>
                  </a:moveTo>
                  <a:lnTo>
                    <a:pt x="86" y="2"/>
                  </a:lnTo>
                  <a:lnTo>
                    <a:pt x="102" y="8"/>
                  </a:lnTo>
                  <a:lnTo>
                    <a:pt x="116" y="20"/>
                  </a:lnTo>
                  <a:lnTo>
                    <a:pt x="127" y="34"/>
                  </a:lnTo>
                  <a:lnTo>
                    <a:pt x="135" y="50"/>
                  </a:lnTo>
                  <a:lnTo>
                    <a:pt x="137" y="69"/>
                  </a:lnTo>
                  <a:lnTo>
                    <a:pt x="135" y="87"/>
                  </a:lnTo>
                  <a:lnTo>
                    <a:pt x="127" y="103"/>
                  </a:lnTo>
                  <a:lnTo>
                    <a:pt x="116" y="117"/>
                  </a:lnTo>
                  <a:lnTo>
                    <a:pt x="102" y="127"/>
                  </a:lnTo>
                  <a:lnTo>
                    <a:pt x="86" y="135"/>
                  </a:lnTo>
                  <a:lnTo>
                    <a:pt x="68" y="137"/>
                  </a:lnTo>
                  <a:lnTo>
                    <a:pt x="50" y="135"/>
                  </a:lnTo>
                  <a:lnTo>
                    <a:pt x="33" y="127"/>
                  </a:lnTo>
                  <a:lnTo>
                    <a:pt x="19" y="117"/>
                  </a:lnTo>
                  <a:lnTo>
                    <a:pt x="8" y="103"/>
                  </a:lnTo>
                  <a:lnTo>
                    <a:pt x="2" y="87"/>
                  </a:lnTo>
                  <a:lnTo>
                    <a:pt x="0" y="69"/>
                  </a:lnTo>
                  <a:lnTo>
                    <a:pt x="2" y="50"/>
                  </a:lnTo>
                  <a:lnTo>
                    <a:pt x="8" y="34"/>
                  </a:lnTo>
                  <a:lnTo>
                    <a:pt x="19" y="20"/>
                  </a:lnTo>
                  <a:lnTo>
                    <a:pt x="33" y="8"/>
                  </a:lnTo>
                  <a:lnTo>
                    <a:pt x="50" y="2"/>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8">
              <a:extLst>
                <a:ext uri="{FF2B5EF4-FFF2-40B4-BE49-F238E27FC236}">
                  <a16:creationId xmlns:a16="http://schemas.microsoft.com/office/drawing/2014/main" id="{70C943EB-74F2-4B91-938C-F458D0D6BA82}"/>
                </a:ext>
              </a:extLst>
            </p:cNvPr>
            <p:cNvSpPr>
              <a:spLocks noEditPoints="1"/>
            </p:cNvSpPr>
            <p:nvPr/>
          </p:nvSpPr>
          <p:spPr bwMode="auto">
            <a:xfrm>
              <a:off x="4576763" y="4792663"/>
              <a:ext cx="700087" cy="700088"/>
            </a:xfrm>
            <a:custGeom>
              <a:avLst/>
              <a:gdLst>
                <a:gd name="T0" fmla="*/ 1183 w 3526"/>
                <a:gd name="T1" fmla="*/ 3334 h 3525"/>
                <a:gd name="T2" fmla="*/ 2296 w 3526"/>
                <a:gd name="T3" fmla="*/ 3289 h 3525"/>
                <a:gd name="T4" fmla="*/ 1556 w 3526"/>
                <a:gd name="T5" fmla="*/ 3113 h 3525"/>
                <a:gd name="T6" fmla="*/ 151 w 3526"/>
                <a:gd name="T7" fmla="*/ 2523 h 3525"/>
                <a:gd name="T8" fmla="*/ 344 w 3526"/>
                <a:gd name="T9" fmla="*/ 2658 h 3525"/>
                <a:gd name="T10" fmla="*/ 3360 w 3526"/>
                <a:gd name="T11" fmla="*/ 2555 h 3525"/>
                <a:gd name="T12" fmla="*/ 1625 w 3526"/>
                <a:gd name="T13" fmla="*/ 2107 h 3525"/>
                <a:gd name="T14" fmla="*/ 1660 w 3526"/>
                <a:gd name="T15" fmla="*/ 1544 h 3525"/>
                <a:gd name="T16" fmla="*/ 1880 w 3526"/>
                <a:gd name="T17" fmla="*/ 1674 h 3525"/>
                <a:gd name="T18" fmla="*/ 1774 w 3526"/>
                <a:gd name="T19" fmla="*/ 1414 h 3525"/>
                <a:gd name="T20" fmla="*/ 867 w 3526"/>
                <a:gd name="T21" fmla="*/ 1143 h 3525"/>
                <a:gd name="T22" fmla="*/ 635 w 3526"/>
                <a:gd name="T23" fmla="*/ 1006 h 3525"/>
                <a:gd name="T24" fmla="*/ 1567 w 3526"/>
                <a:gd name="T25" fmla="*/ 1066 h 3525"/>
                <a:gd name="T26" fmla="*/ 1675 w 3526"/>
                <a:gd name="T27" fmla="*/ 1251 h 3525"/>
                <a:gd name="T28" fmla="*/ 1901 w 3526"/>
                <a:gd name="T29" fmla="*/ 1234 h 3525"/>
                <a:gd name="T30" fmla="*/ 1978 w 3526"/>
                <a:gd name="T31" fmla="*/ 1032 h 3525"/>
                <a:gd name="T32" fmla="*/ 2933 w 3526"/>
                <a:gd name="T33" fmla="*/ 1969 h 3525"/>
                <a:gd name="T34" fmla="*/ 2796 w 3526"/>
                <a:gd name="T35" fmla="*/ 1901 h 3525"/>
                <a:gd name="T36" fmla="*/ 2933 w 3526"/>
                <a:gd name="T37" fmla="*/ 1832 h 3525"/>
                <a:gd name="T38" fmla="*/ 2798 w 3526"/>
                <a:gd name="T39" fmla="*/ 1506 h 3525"/>
                <a:gd name="T40" fmla="*/ 2864 w 3526"/>
                <a:gd name="T41" fmla="*/ 1418 h 3525"/>
                <a:gd name="T42" fmla="*/ 2805 w 3526"/>
                <a:gd name="T43" fmla="*/ 1178 h 3525"/>
                <a:gd name="T44" fmla="*/ 2846 w 3526"/>
                <a:gd name="T45" fmla="*/ 1077 h 3525"/>
                <a:gd name="T46" fmla="*/ 2816 w 3526"/>
                <a:gd name="T47" fmla="*/ 848 h 3525"/>
                <a:gd name="T48" fmla="*/ 2830 w 3526"/>
                <a:gd name="T49" fmla="*/ 740 h 3525"/>
                <a:gd name="T50" fmla="*/ 308 w 3526"/>
                <a:gd name="T51" fmla="*/ 142 h 3525"/>
                <a:gd name="T52" fmla="*/ 141 w 3526"/>
                <a:gd name="T53" fmla="*/ 308 h 3525"/>
                <a:gd name="T54" fmla="*/ 462 w 3526"/>
                <a:gd name="T55" fmla="*/ 1044 h 3525"/>
                <a:gd name="T56" fmla="*/ 835 w 3526"/>
                <a:gd name="T57" fmla="*/ 465 h 3525"/>
                <a:gd name="T58" fmla="*/ 1143 w 3526"/>
                <a:gd name="T59" fmla="*/ 2107 h 3525"/>
                <a:gd name="T60" fmla="*/ 1516 w 3526"/>
                <a:gd name="T61" fmla="*/ 1597 h 3525"/>
                <a:gd name="T62" fmla="*/ 1521 w 3526"/>
                <a:gd name="T63" fmla="*/ 1304 h 3525"/>
                <a:gd name="T64" fmla="*/ 1430 w 3526"/>
                <a:gd name="T65" fmla="*/ 1050 h 3525"/>
                <a:gd name="T66" fmla="*/ 1740 w 3526"/>
                <a:gd name="T67" fmla="*/ 459 h 3525"/>
                <a:gd name="T68" fmla="*/ 2072 w 3526"/>
                <a:gd name="T69" fmla="*/ 897 h 3525"/>
                <a:gd name="T70" fmla="*/ 2101 w 3526"/>
                <a:gd name="T71" fmla="*/ 1179 h 3525"/>
                <a:gd name="T72" fmla="*/ 1989 w 3526"/>
                <a:gd name="T73" fmla="*/ 1409 h 3525"/>
                <a:gd name="T74" fmla="*/ 2028 w 3526"/>
                <a:gd name="T75" fmla="*/ 1816 h 3525"/>
                <a:gd name="T76" fmla="*/ 2392 w 3526"/>
                <a:gd name="T77" fmla="*/ 489 h 3525"/>
                <a:gd name="T78" fmla="*/ 3037 w 3526"/>
                <a:gd name="T79" fmla="*/ 464 h 3525"/>
                <a:gd name="T80" fmla="*/ 3387 w 3526"/>
                <a:gd name="T81" fmla="*/ 344 h 3525"/>
                <a:gd name="T82" fmla="*/ 3253 w 3526"/>
                <a:gd name="T83" fmla="*/ 151 h 3525"/>
                <a:gd name="T84" fmla="*/ 3273 w 3526"/>
                <a:gd name="T85" fmla="*/ 13 h 3525"/>
                <a:gd name="T86" fmla="*/ 3499 w 3526"/>
                <a:gd name="T87" fmla="*/ 210 h 3525"/>
                <a:gd name="T88" fmla="*/ 3499 w 3526"/>
                <a:gd name="T89" fmla="*/ 2585 h 3525"/>
                <a:gd name="T90" fmla="*/ 3273 w 3526"/>
                <a:gd name="T91" fmla="*/ 2784 h 3525"/>
                <a:gd name="T92" fmla="*/ 2267 w 3526"/>
                <a:gd name="T93" fmla="*/ 3125 h 3525"/>
                <a:gd name="T94" fmla="*/ 2493 w 3526"/>
                <a:gd name="T95" fmla="*/ 3323 h 3525"/>
                <a:gd name="T96" fmla="*/ 2486 w 3526"/>
                <a:gd name="T97" fmla="*/ 3516 h 3525"/>
                <a:gd name="T98" fmla="*/ 1015 w 3526"/>
                <a:gd name="T99" fmla="*/ 3491 h 3525"/>
                <a:gd name="T100" fmla="*/ 1076 w 3526"/>
                <a:gd name="T101" fmla="*/ 3248 h 3525"/>
                <a:gd name="T102" fmla="*/ 1350 w 3526"/>
                <a:gd name="T103" fmla="*/ 3113 h 3525"/>
                <a:gd name="T104" fmla="*/ 170 w 3526"/>
                <a:gd name="T105" fmla="*/ 2748 h 3525"/>
                <a:gd name="T106" fmla="*/ 3 w 3526"/>
                <a:gd name="T107" fmla="*/ 2498 h 3525"/>
                <a:gd name="T108" fmla="*/ 72 w 3526"/>
                <a:gd name="T109" fmla="*/ 134 h 3525"/>
                <a:gd name="T110" fmla="*/ 344 w 3526"/>
                <a:gd name="T111" fmla="*/ 0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26" h="3525">
                  <a:moveTo>
                    <a:pt x="1350" y="3250"/>
                  </a:moveTo>
                  <a:lnTo>
                    <a:pt x="1317" y="3252"/>
                  </a:lnTo>
                  <a:lnTo>
                    <a:pt x="1285" y="3260"/>
                  </a:lnTo>
                  <a:lnTo>
                    <a:pt x="1256" y="3273"/>
                  </a:lnTo>
                  <a:lnTo>
                    <a:pt x="1228" y="3290"/>
                  </a:lnTo>
                  <a:lnTo>
                    <a:pt x="1204" y="3311"/>
                  </a:lnTo>
                  <a:lnTo>
                    <a:pt x="1183" y="3334"/>
                  </a:lnTo>
                  <a:lnTo>
                    <a:pt x="1167" y="3360"/>
                  </a:lnTo>
                  <a:lnTo>
                    <a:pt x="1154" y="3388"/>
                  </a:lnTo>
                  <a:lnTo>
                    <a:pt x="2370" y="3388"/>
                  </a:lnTo>
                  <a:lnTo>
                    <a:pt x="2358" y="3359"/>
                  </a:lnTo>
                  <a:lnTo>
                    <a:pt x="2341" y="3333"/>
                  </a:lnTo>
                  <a:lnTo>
                    <a:pt x="2320" y="3309"/>
                  </a:lnTo>
                  <a:lnTo>
                    <a:pt x="2296" y="3289"/>
                  </a:lnTo>
                  <a:lnTo>
                    <a:pt x="2269" y="3273"/>
                  </a:lnTo>
                  <a:lnTo>
                    <a:pt x="2240" y="3261"/>
                  </a:lnTo>
                  <a:lnTo>
                    <a:pt x="2209" y="3253"/>
                  </a:lnTo>
                  <a:lnTo>
                    <a:pt x="2176" y="3250"/>
                  </a:lnTo>
                  <a:lnTo>
                    <a:pt x="1350" y="3250"/>
                  </a:lnTo>
                  <a:close/>
                  <a:moveTo>
                    <a:pt x="1556" y="2796"/>
                  </a:moveTo>
                  <a:lnTo>
                    <a:pt x="1556" y="3113"/>
                  </a:lnTo>
                  <a:lnTo>
                    <a:pt x="1969" y="3113"/>
                  </a:lnTo>
                  <a:lnTo>
                    <a:pt x="1969" y="2796"/>
                  </a:lnTo>
                  <a:lnTo>
                    <a:pt x="1556" y="2796"/>
                  </a:lnTo>
                  <a:close/>
                  <a:moveTo>
                    <a:pt x="137" y="2245"/>
                  </a:moveTo>
                  <a:lnTo>
                    <a:pt x="137" y="2452"/>
                  </a:lnTo>
                  <a:lnTo>
                    <a:pt x="141" y="2489"/>
                  </a:lnTo>
                  <a:lnTo>
                    <a:pt x="151" y="2523"/>
                  </a:lnTo>
                  <a:lnTo>
                    <a:pt x="166" y="2555"/>
                  </a:lnTo>
                  <a:lnTo>
                    <a:pt x="186" y="2584"/>
                  </a:lnTo>
                  <a:lnTo>
                    <a:pt x="211" y="2609"/>
                  </a:lnTo>
                  <a:lnTo>
                    <a:pt x="240" y="2629"/>
                  </a:lnTo>
                  <a:lnTo>
                    <a:pt x="272" y="2646"/>
                  </a:lnTo>
                  <a:lnTo>
                    <a:pt x="308" y="2655"/>
                  </a:lnTo>
                  <a:lnTo>
                    <a:pt x="344" y="2658"/>
                  </a:lnTo>
                  <a:lnTo>
                    <a:pt x="3182" y="2658"/>
                  </a:lnTo>
                  <a:lnTo>
                    <a:pt x="3218" y="2655"/>
                  </a:lnTo>
                  <a:lnTo>
                    <a:pt x="3253" y="2646"/>
                  </a:lnTo>
                  <a:lnTo>
                    <a:pt x="3286" y="2629"/>
                  </a:lnTo>
                  <a:lnTo>
                    <a:pt x="3315" y="2609"/>
                  </a:lnTo>
                  <a:lnTo>
                    <a:pt x="3339" y="2584"/>
                  </a:lnTo>
                  <a:lnTo>
                    <a:pt x="3360" y="2555"/>
                  </a:lnTo>
                  <a:lnTo>
                    <a:pt x="3375" y="2523"/>
                  </a:lnTo>
                  <a:lnTo>
                    <a:pt x="3384" y="2489"/>
                  </a:lnTo>
                  <a:lnTo>
                    <a:pt x="3387" y="2452"/>
                  </a:lnTo>
                  <a:lnTo>
                    <a:pt x="3387" y="2245"/>
                  </a:lnTo>
                  <a:lnTo>
                    <a:pt x="137" y="2245"/>
                  </a:lnTo>
                  <a:close/>
                  <a:moveTo>
                    <a:pt x="1628" y="1969"/>
                  </a:moveTo>
                  <a:lnTo>
                    <a:pt x="1625" y="2107"/>
                  </a:lnTo>
                  <a:lnTo>
                    <a:pt x="1901" y="2107"/>
                  </a:lnTo>
                  <a:lnTo>
                    <a:pt x="1897" y="1969"/>
                  </a:lnTo>
                  <a:lnTo>
                    <a:pt x="1628" y="1969"/>
                  </a:lnTo>
                  <a:close/>
                  <a:moveTo>
                    <a:pt x="1680" y="1401"/>
                  </a:moveTo>
                  <a:lnTo>
                    <a:pt x="1673" y="1441"/>
                  </a:lnTo>
                  <a:lnTo>
                    <a:pt x="1667" y="1488"/>
                  </a:lnTo>
                  <a:lnTo>
                    <a:pt x="1660" y="1544"/>
                  </a:lnTo>
                  <a:lnTo>
                    <a:pt x="1653" y="1605"/>
                  </a:lnTo>
                  <a:lnTo>
                    <a:pt x="1647" y="1674"/>
                  </a:lnTo>
                  <a:lnTo>
                    <a:pt x="1640" y="1749"/>
                  </a:lnTo>
                  <a:lnTo>
                    <a:pt x="1635" y="1832"/>
                  </a:lnTo>
                  <a:lnTo>
                    <a:pt x="1891" y="1832"/>
                  </a:lnTo>
                  <a:lnTo>
                    <a:pt x="1886" y="1749"/>
                  </a:lnTo>
                  <a:lnTo>
                    <a:pt x="1880" y="1674"/>
                  </a:lnTo>
                  <a:lnTo>
                    <a:pt x="1874" y="1606"/>
                  </a:lnTo>
                  <a:lnTo>
                    <a:pt x="1867" y="1545"/>
                  </a:lnTo>
                  <a:lnTo>
                    <a:pt x="1861" y="1491"/>
                  </a:lnTo>
                  <a:lnTo>
                    <a:pt x="1855" y="1445"/>
                  </a:lnTo>
                  <a:lnTo>
                    <a:pt x="1848" y="1405"/>
                  </a:lnTo>
                  <a:lnTo>
                    <a:pt x="1812" y="1412"/>
                  </a:lnTo>
                  <a:lnTo>
                    <a:pt x="1774" y="1414"/>
                  </a:lnTo>
                  <a:lnTo>
                    <a:pt x="1726" y="1411"/>
                  </a:lnTo>
                  <a:lnTo>
                    <a:pt x="1680" y="1401"/>
                  </a:lnTo>
                  <a:close/>
                  <a:moveTo>
                    <a:pt x="867" y="1143"/>
                  </a:moveTo>
                  <a:lnTo>
                    <a:pt x="867" y="2107"/>
                  </a:lnTo>
                  <a:lnTo>
                    <a:pt x="1005" y="2107"/>
                  </a:lnTo>
                  <a:lnTo>
                    <a:pt x="1005" y="1143"/>
                  </a:lnTo>
                  <a:lnTo>
                    <a:pt x="867" y="1143"/>
                  </a:lnTo>
                  <a:close/>
                  <a:moveTo>
                    <a:pt x="592" y="1143"/>
                  </a:moveTo>
                  <a:lnTo>
                    <a:pt x="592" y="2107"/>
                  </a:lnTo>
                  <a:lnTo>
                    <a:pt x="730" y="2107"/>
                  </a:lnTo>
                  <a:lnTo>
                    <a:pt x="730" y="1143"/>
                  </a:lnTo>
                  <a:lnTo>
                    <a:pt x="592" y="1143"/>
                  </a:lnTo>
                  <a:close/>
                  <a:moveTo>
                    <a:pt x="799" y="678"/>
                  </a:moveTo>
                  <a:lnTo>
                    <a:pt x="635" y="1006"/>
                  </a:lnTo>
                  <a:lnTo>
                    <a:pt x="963" y="1006"/>
                  </a:lnTo>
                  <a:lnTo>
                    <a:pt x="799" y="678"/>
                  </a:lnTo>
                  <a:close/>
                  <a:moveTo>
                    <a:pt x="1774" y="656"/>
                  </a:moveTo>
                  <a:lnTo>
                    <a:pt x="1595" y="967"/>
                  </a:lnTo>
                  <a:lnTo>
                    <a:pt x="1580" y="999"/>
                  </a:lnTo>
                  <a:lnTo>
                    <a:pt x="1570" y="1032"/>
                  </a:lnTo>
                  <a:lnTo>
                    <a:pt x="1567" y="1066"/>
                  </a:lnTo>
                  <a:lnTo>
                    <a:pt x="1569" y="1098"/>
                  </a:lnTo>
                  <a:lnTo>
                    <a:pt x="1577" y="1129"/>
                  </a:lnTo>
                  <a:lnTo>
                    <a:pt x="1589" y="1159"/>
                  </a:lnTo>
                  <a:lnTo>
                    <a:pt x="1605" y="1187"/>
                  </a:lnTo>
                  <a:lnTo>
                    <a:pt x="1624" y="1211"/>
                  </a:lnTo>
                  <a:lnTo>
                    <a:pt x="1649" y="1234"/>
                  </a:lnTo>
                  <a:lnTo>
                    <a:pt x="1675" y="1251"/>
                  </a:lnTo>
                  <a:lnTo>
                    <a:pt x="1706" y="1265"/>
                  </a:lnTo>
                  <a:lnTo>
                    <a:pt x="1739" y="1274"/>
                  </a:lnTo>
                  <a:lnTo>
                    <a:pt x="1774" y="1277"/>
                  </a:lnTo>
                  <a:lnTo>
                    <a:pt x="1809" y="1274"/>
                  </a:lnTo>
                  <a:lnTo>
                    <a:pt x="1843" y="1265"/>
                  </a:lnTo>
                  <a:lnTo>
                    <a:pt x="1873" y="1251"/>
                  </a:lnTo>
                  <a:lnTo>
                    <a:pt x="1901" y="1234"/>
                  </a:lnTo>
                  <a:lnTo>
                    <a:pt x="1924" y="1211"/>
                  </a:lnTo>
                  <a:lnTo>
                    <a:pt x="1945" y="1187"/>
                  </a:lnTo>
                  <a:lnTo>
                    <a:pt x="1961" y="1159"/>
                  </a:lnTo>
                  <a:lnTo>
                    <a:pt x="1972" y="1129"/>
                  </a:lnTo>
                  <a:lnTo>
                    <a:pt x="1979" y="1098"/>
                  </a:lnTo>
                  <a:lnTo>
                    <a:pt x="1981" y="1065"/>
                  </a:lnTo>
                  <a:lnTo>
                    <a:pt x="1978" y="1032"/>
                  </a:lnTo>
                  <a:lnTo>
                    <a:pt x="1968" y="999"/>
                  </a:lnTo>
                  <a:lnTo>
                    <a:pt x="1953" y="967"/>
                  </a:lnTo>
                  <a:lnTo>
                    <a:pt x="1774" y="656"/>
                  </a:lnTo>
                  <a:close/>
                  <a:moveTo>
                    <a:pt x="2520" y="593"/>
                  </a:moveTo>
                  <a:lnTo>
                    <a:pt x="2520" y="2107"/>
                  </a:lnTo>
                  <a:lnTo>
                    <a:pt x="2933" y="2107"/>
                  </a:lnTo>
                  <a:lnTo>
                    <a:pt x="2933" y="1969"/>
                  </a:lnTo>
                  <a:lnTo>
                    <a:pt x="2864" y="1969"/>
                  </a:lnTo>
                  <a:lnTo>
                    <a:pt x="2846" y="1967"/>
                  </a:lnTo>
                  <a:lnTo>
                    <a:pt x="2830" y="1961"/>
                  </a:lnTo>
                  <a:lnTo>
                    <a:pt x="2816" y="1949"/>
                  </a:lnTo>
                  <a:lnTo>
                    <a:pt x="2805" y="1935"/>
                  </a:lnTo>
                  <a:lnTo>
                    <a:pt x="2798" y="1919"/>
                  </a:lnTo>
                  <a:lnTo>
                    <a:pt x="2796" y="1901"/>
                  </a:lnTo>
                  <a:lnTo>
                    <a:pt x="2798" y="1882"/>
                  </a:lnTo>
                  <a:lnTo>
                    <a:pt x="2805" y="1866"/>
                  </a:lnTo>
                  <a:lnTo>
                    <a:pt x="2816" y="1852"/>
                  </a:lnTo>
                  <a:lnTo>
                    <a:pt x="2830" y="1842"/>
                  </a:lnTo>
                  <a:lnTo>
                    <a:pt x="2846" y="1834"/>
                  </a:lnTo>
                  <a:lnTo>
                    <a:pt x="2864" y="1832"/>
                  </a:lnTo>
                  <a:lnTo>
                    <a:pt x="2933" y="1832"/>
                  </a:lnTo>
                  <a:lnTo>
                    <a:pt x="2933" y="1557"/>
                  </a:lnTo>
                  <a:lnTo>
                    <a:pt x="2864" y="1557"/>
                  </a:lnTo>
                  <a:lnTo>
                    <a:pt x="2846" y="1554"/>
                  </a:lnTo>
                  <a:lnTo>
                    <a:pt x="2830" y="1547"/>
                  </a:lnTo>
                  <a:lnTo>
                    <a:pt x="2816" y="1536"/>
                  </a:lnTo>
                  <a:lnTo>
                    <a:pt x="2805" y="1522"/>
                  </a:lnTo>
                  <a:lnTo>
                    <a:pt x="2798" y="1506"/>
                  </a:lnTo>
                  <a:lnTo>
                    <a:pt x="2796" y="1488"/>
                  </a:lnTo>
                  <a:lnTo>
                    <a:pt x="2798" y="1470"/>
                  </a:lnTo>
                  <a:lnTo>
                    <a:pt x="2805" y="1453"/>
                  </a:lnTo>
                  <a:lnTo>
                    <a:pt x="2816" y="1439"/>
                  </a:lnTo>
                  <a:lnTo>
                    <a:pt x="2830" y="1428"/>
                  </a:lnTo>
                  <a:lnTo>
                    <a:pt x="2846" y="1421"/>
                  </a:lnTo>
                  <a:lnTo>
                    <a:pt x="2864" y="1418"/>
                  </a:lnTo>
                  <a:lnTo>
                    <a:pt x="2933" y="1418"/>
                  </a:lnTo>
                  <a:lnTo>
                    <a:pt x="2933" y="1212"/>
                  </a:lnTo>
                  <a:lnTo>
                    <a:pt x="2864" y="1212"/>
                  </a:lnTo>
                  <a:lnTo>
                    <a:pt x="2846" y="1209"/>
                  </a:lnTo>
                  <a:lnTo>
                    <a:pt x="2830" y="1203"/>
                  </a:lnTo>
                  <a:lnTo>
                    <a:pt x="2816" y="1192"/>
                  </a:lnTo>
                  <a:lnTo>
                    <a:pt x="2805" y="1178"/>
                  </a:lnTo>
                  <a:lnTo>
                    <a:pt x="2798" y="1162"/>
                  </a:lnTo>
                  <a:lnTo>
                    <a:pt x="2796" y="1143"/>
                  </a:lnTo>
                  <a:lnTo>
                    <a:pt x="2798" y="1125"/>
                  </a:lnTo>
                  <a:lnTo>
                    <a:pt x="2805" y="1108"/>
                  </a:lnTo>
                  <a:lnTo>
                    <a:pt x="2816" y="1095"/>
                  </a:lnTo>
                  <a:lnTo>
                    <a:pt x="2830" y="1084"/>
                  </a:lnTo>
                  <a:lnTo>
                    <a:pt x="2846" y="1077"/>
                  </a:lnTo>
                  <a:lnTo>
                    <a:pt x="2864" y="1074"/>
                  </a:lnTo>
                  <a:lnTo>
                    <a:pt x="2933" y="1074"/>
                  </a:lnTo>
                  <a:lnTo>
                    <a:pt x="2933" y="868"/>
                  </a:lnTo>
                  <a:lnTo>
                    <a:pt x="2864" y="868"/>
                  </a:lnTo>
                  <a:lnTo>
                    <a:pt x="2846" y="865"/>
                  </a:lnTo>
                  <a:lnTo>
                    <a:pt x="2830" y="859"/>
                  </a:lnTo>
                  <a:lnTo>
                    <a:pt x="2816" y="848"/>
                  </a:lnTo>
                  <a:lnTo>
                    <a:pt x="2805" y="834"/>
                  </a:lnTo>
                  <a:lnTo>
                    <a:pt x="2798" y="817"/>
                  </a:lnTo>
                  <a:lnTo>
                    <a:pt x="2796" y="799"/>
                  </a:lnTo>
                  <a:lnTo>
                    <a:pt x="2798" y="781"/>
                  </a:lnTo>
                  <a:lnTo>
                    <a:pt x="2805" y="764"/>
                  </a:lnTo>
                  <a:lnTo>
                    <a:pt x="2816" y="751"/>
                  </a:lnTo>
                  <a:lnTo>
                    <a:pt x="2830" y="740"/>
                  </a:lnTo>
                  <a:lnTo>
                    <a:pt x="2846" y="732"/>
                  </a:lnTo>
                  <a:lnTo>
                    <a:pt x="2864" y="730"/>
                  </a:lnTo>
                  <a:lnTo>
                    <a:pt x="2933" y="730"/>
                  </a:lnTo>
                  <a:lnTo>
                    <a:pt x="2933" y="593"/>
                  </a:lnTo>
                  <a:lnTo>
                    <a:pt x="2520" y="593"/>
                  </a:lnTo>
                  <a:close/>
                  <a:moveTo>
                    <a:pt x="344" y="138"/>
                  </a:moveTo>
                  <a:lnTo>
                    <a:pt x="308" y="142"/>
                  </a:lnTo>
                  <a:lnTo>
                    <a:pt x="272" y="151"/>
                  </a:lnTo>
                  <a:lnTo>
                    <a:pt x="240" y="166"/>
                  </a:lnTo>
                  <a:lnTo>
                    <a:pt x="211" y="187"/>
                  </a:lnTo>
                  <a:lnTo>
                    <a:pt x="186" y="211"/>
                  </a:lnTo>
                  <a:lnTo>
                    <a:pt x="166" y="240"/>
                  </a:lnTo>
                  <a:lnTo>
                    <a:pt x="151" y="272"/>
                  </a:lnTo>
                  <a:lnTo>
                    <a:pt x="141" y="308"/>
                  </a:lnTo>
                  <a:lnTo>
                    <a:pt x="137" y="344"/>
                  </a:lnTo>
                  <a:lnTo>
                    <a:pt x="137" y="2107"/>
                  </a:lnTo>
                  <a:lnTo>
                    <a:pt x="454" y="2107"/>
                  </a:lnTo>
                  <a:lnTo>
                    <a:pt x="454" y="1074"/>
                  </a:lnTo>
                  <a:lnTo>
                    <a:pt x="457" y="1059"/>
                  </a:lnTo>
                  <a:lnTo>
                    <a:pt x="461" y="1045"/>
                  </a:lnTo>
                  <a:lnTo>
                    <a:pt x="462" y="1044"/>
                  </a:lnTo>
                  <a:lnTo>
                    <a:pt x="737" y="493"/>
                  </a:lnTo>
                  <a:lnTo>
                    <a:pt x="748" y="477"/>
                  </a:lnTo>
                  <a:lnTo>
                    <a:pt x="762" y="465"/>
                  </a:lnTo>
                  <a:lnTo>
                    <a:pt x="779" y="458"/>
                  </a:lnTo>
                  <a:lnTo>
                    <a:pt x="799" y="455"/>
                  </a:lnTo>
                  <a:lnTo>
                    <a:pt x="818" y="458"/>
                  </a:lnTo>
                  <a:lnTo>
                    <a:pt x="835" y="465"/>
                  </a:lnTo>
                  <a:lnTo>
                    <a:pt x="849" y="477"/>
                  </a:lnTo>
                  <a:lnTo>
                    <a:pt x="861" y="493"/>
                  </a:lnTo>
                  <a:lnTo>
                    <a:pt x="1136" y="1044"/>
                  </a:lnTo>
                  <a:lnTo>
                    <a:pt x="1136" y="1045"/>
                  </a:lnTo>
                  <a:lnTo>
                    <a:pt x="1142" y="1059"/>
                  </a:lnTo>
                  <a:lnTo>
                    <a:pt x="1143" y="1074"/>
                  </a:lnTo>
                  <a:lnTo>
                    <a:pt x="1143" y="2107"/>
                  </a:lnTo>
                  <a:lnTo>
                    <a:pt x="1488" y="2107"/>
                  </a:lnTo>
                  <a:lnTo>
                    <a:pt x="1490" y="2001"/>
                  </a:lnTo>
                  <a:lnTo>
                    <a:pt x="1493" y="1897"/>
                  </a:lnTo>
                  <a:lnTo>
                    <a:pt x="1498" y="1814"/>
                  </a:lnTo>
                  <a:lnTo>
                    <a:pt x="1503" y="1736"/>
                  </a:lnTo>
                  <a:lnTo>
                    <a:pt x="1509" y="1664"/>
                  </a:lnTo>
                  <a:lnTo>
                    <a:pt x="1516" y="1597"/>
                  </a:lnTo>
                  <a:lnTo>
                    <a:pt x="1522" y="1537"/>
                  </a:lnTo>
                  <a:lnTo>
                    <a:pt x="1529" y="1484"/>
                  </a:lnTo>
                  <a:lnTo>
                    <a:pt x="1535" y="1436"/>
                  </a:lnTo>
                  <a:lnTo>
                    <a:pt x="1541" y="1395"/>
                  </a:lnTo>
                  <a:lnTo>
                    <a:pt x="1547" y="1360"/>
                  </a:lnTo>
                  <a:lnTo>
                    <a:pt x="1551" y="1333"/>
                  </a:lnTo>
                  <a:lnTo>
                    <a:pt x="1521" y="1304"/>
                  </a:lnTo>
                  <a:lnTo>
                    <a:pt x="1495" y="1272"/>
                  </a:lnTo>
                  <a:lnTo>
                    <a:pt x="1474" y="1238"/>
                  </a:lnTo>
                  <a:lnTo>
                    <a:pt x="1457" y="1203"/>
                  </a:lnTo>
                  <a:lnTo>
                    <a:pt x="1444" y="1166"/>
                  </a:lnTo>
                  <a:lnTo>
                    <a:pt x="1434" y="1128"/>
                  </a:lnTo>
                  <a:lnTo>
                    <a:pt x="1430" y="1089"/>
                  </a:lnTo>
                  <a:lnTo>
                    <a:pt x="1430" y="1050"/>
                  </a:lnTo>
                  <a:lnTo>
                    <a:pt x="1435" y="1010"/>
                  </a:lnTo>
                  <a:lnTo>
                    <a:pt x="1444" y="971"/>
                  </a:lnTo>
                  <a:lnTo>
                    <a:pt x="1458" y="934"/>
                  </a:lnTo>
                  <a:lnTo>
                    <a:pt x="1476" y="897"/>
                  </a:lnTo>
                  <a:lnTo>
                    <a:pt x="1714" y="485"/>
                  </a:lnTo>
                  <a:lnTo>
                    <a:pt x="1726" y="470"/>
                  </a:lnTo>
                  <a:lnTo>
                    <a:pt x="1740" y="459"/>
                  </a:lnTo>
                  <a:lnTo>
                    <a:pt x="1756" y="453"/>
                  </a:lnTo>
                  <a:lnTo>
                    <a:pt x="1774" y="450"/>
                  </a:lnTo>
                  <a:lnTo>
                    <a:pt x="1792" y="453"/>
                  </a:lnTo>
                  <a:lnTo>
                    <a:pt x="1808" y="459"/>
                  </a:lnTo>
                  <a:lnTo>
                    <a:pt x="1822" y="470"/>
                  </a:lnTo>
                  <a:lnTo>
                    <a:pt x="1834" y="485"/>
                  </a:lnTo>
                  <a:lnTo>
                    <a:pt x="2072" y="897"/>
                  </a:lnTo>
                  <a:lnTo>
                    <a:pt x="2091" y="936"/>
                  </a:lnTo>
                  <a:lnTo>
                    <a:pt x="2105" y="976"/>
                  </a:lnTo>
                  <a:lnTo>
                    <a:pt x="2114" y="1016"/>
                  </a:lnTo>
                  <a:lnTo>
                    <a:pt x="2118" y="1058"/>
                  </a:lnTo>
                  <a:lnTo>
                    <a:pt x="2117" y="1099"/>
                  </a:lnTo>
                  <a:lnTo>
                    <a:pt x="2112" y="1140"/>
                  </a:lnTo>
                  <a:lnTo>
                    <a:pt x="2101" y="1179"/>
                  </a:lnTo>
                  <a:lnTo>
                    <a:pt x="2085" y="1218"/>
                  </a:lnTo>
                  <a:lnTo>
                    <a:pt x="2066" y="1254"/>
                  </a:lnTo>
                  <a:lnTo>
                    <a:pt x="2041" y="1287"/>
                  </a:lnTo>
                  <a:lnTo>
                    <a:pt x="2012" y="1319"/>
                  </a:lnTo>
                  <a:lnTo>
                    <a:pt x="1979" y="1346"/>
                  </a:lnTo>
                  <a:lnTo>
                    <a:pt x="1983" y="1374"/>
                  </a:lnTo>
                  <a:lnTo>
                    <a:pt x="1989" y="1409"/>
                  </a:lnTo>
                  <a:lnTo>
                    <a:pt x="1994" y="1449"/>
                  </a:lnTo>
                  <a:lnTo>
                    <a:pt x="2000" y="1495"/>
                  </a:lnTo>
                  <a:lnTo>
                    <a:pt x="2006" y="1548"/>
                  </a:lnTo>
                  <a:lnTo>
                    <a:pt x="2012" y="1607"/>
                  </a:lnTo>
                  <a:lnTo>
                    <a:pt x="2019" y="1670"/>
                  </a:lnTo>
                  <a:lnTo>
                    <a:pt x="2024" y="1741"/>
                  </a:lnTo>
                  <a:lnTo>
                    <a:pt x="2028" y="1816"/>
                  </a:lnTo>
                  <a:lnTo>
                    <a:pt x="2032" y="1897"/>
                  </a:lnTo>
                  <a:lnTo>
                    <a:pt x="2036" y="2001"/>
                  </a:lnTo>
                  <a:lnTo>
                    <a:pt x="2038" y="2107"/>
                  </a:lnTo>
                  <a:lnTo>
                    <a:pt x="2383" y="2107"/>
                  </a:lnTo>
                  <a:lnTo>
                    <a:pt x="2383" y="523"/>
                  </a:lnTo>
                  <a:lnTo>
                    <a:pt x="2385" y="505"/>
                  </a:lnTo>
                  <a:lnTo>
                    <a:pt x="2392" y="489"/>
                  </a:lnTo>
                  <a:lnTo>
                    <a:pt x="2402" y="475"/>
                  </a:lnTo>
                  <a:lnTo>
                    <a:pt x="2416" y="464"/>
                  </a:lnTo>
                  <a:lnTo>
                    <a:pt x="2433" y="457"/>
                  </a:lnTo>
                  <a:lnTo>
                    <a:pt x="2452" y="455"/>
                  </a:lnTo>
                  <a:lnTo>
                    <a:pt x="3003" y="455"/>
                  </a:lnTo>
                  <a:lnTo>
                    <a:pt x="3021" y="457"/>
                  </a:lnTo>
                  <a:lnTo>
                    <a:pt x="3037" y="464"/>
                  </a:lnTo>
                  <a:lnTo>
                    <a:pt x="3051" y="475"/>
                  </a:lnTo>
                  <a:lnTo>
                    <a:pt x="3062" y="489"/>
                  </a:lnTo>
                  <a:lnTo>
                    <a:pt x="3069" y="505"/>
                  </a:lnTo>
                  <a:lnTo>
                    <a:pt x="3071" y="523"/>
                  </a:lnTo>
                  <a:lnTo>
                    <a:pt x="3071" y="2107"/>
                  </a:lnTo>
                  <a:lnTo>
                    <a:pt x="3387" y="2107"/>
                  </a:lnTo>
                  <a:lnTo>
                    <a:pt x="3387" y="344"/>
                  </a:lnTo>
                  <a:lnTo>
                    <a:pt x="3384" y="308"/>
                  </a:lnTo>
                  <a:lnTo>
                    <a:pt x="3375" y="272"/>
                  </a:lnTo>
                  <a:lnTo>
                    <a:pt x="3360" y="240"/>
                  </a:lnTo>
                  <a:lnTo>
                    <a:pt x="3339" y="211"/>
                  </a:lnTo>
                  <a:lnTo>
                    <a:pt x="3315" y="187"/>
                  </a:lnTo>
                  <a:lnTo>
                    <a:pt x="3286" y="166"/>
                  </a:lnTo>
                  <a:lnTo>
                    <a:pt x="3253" y="151"/>
                  </a:lnTo>
                  <a:lnTo>
                    <a:pt x="3218" y="142"/>
                  </a:lnTo>
                  <a:lnTo>
                    <a:pt x="3182" y="138"/>
                  </a:lnTo>
                  <a:lnTo>
                    <a:pt x="344" y="138"/>
                  </a:lnTo>
                  <a:close/>
                  <a:moveTo>
                    <a:pt x="344" y="0"/>
                  </a:moveTo>
                  <a:lnTo>
                    <a:pt x="3182" y="0"/>
                  </a:lnTo>
                  <a:lnTo>
                    <a:pt x="3228" y="3"/>
                  </a:lnTo>
                  <a:lnTo>
                    <a:pt x="3273" y="13"/>
                  </a:lnTo>
                  <a:lnTo>
                    <a:pt x="3316" y="27"/>
                  </a:lnTo>
                  <a:lnTo>
                    <a:pt x="3355" y="47"/>
                  </a:lnTo>
                  <a:lnTo>
                    <a:pt x="3392" y="72"/>
                  </a:lnTo>
                  <a:lnTo>
                    <a:pt x="3425" y="101"/>
                  </a:lnTo>
                  <a:lnTo>
                    <a:pt x="3454" y="134"/>
                  </a:lnTo>
                  <a:lnTo>
                    <a:pt x="3479" y="171"/>
                  </a:lnTo>
                  <a:lnTo>
                    <a:pt x="3499" y="210"/>
                  </a:lnTo>
                  <a:lnTo>
                    <a:pt x="3513" y="253"/>
                  </a:lnTo>
                  <a:lnTo>
                    <a:pt x="3523" y="298"/>
                  </a:lnTo>
                  <a:lnTo>
                    <a:pt x="3526" y="344"/>
                  </a:lnTo>
                  <a:lnTo>
                    <a:pt x="3526" y="2452"/>
                  </a:lnTo>
                  <a:lnTo>
                    <a:pt x="3523" y="2498"/>
                  </a:lnTo>
                  <a:lnTo>
                    <a:pt x="3513" y="2543"/>
                  </a:lnTo>
                  <a:lnTo>
                    <a:pt x="3499" y="2585"/>
                  </a:lnTo>
                  <a:lnTo>
                    <a:pt x="3479" y="2625"/>
                  </a:lnTo>
                  <a:lnTo>
                    <a:pt x="3454" y="2662"/>
                  </a:lnTo>
                  <a:lnTo>
                    <a:pt x="3425" y="2695"/>
                  </a:lnTo>
                  <a:lnTo>
                    <a:pt x="3392" y="2724"/>
                  </a:lnTo>
                  <a:lnTo>
                    <a:pt x="3355" y="2748"/>
                  </a:lnTo>
                  <a:lnTo>
                    <a:pt x="3316" y="2769"/>
                  </a:lnTo>
                  <a:lnTo>
                    <a:pt x="3273" y="2784"/>
                  </a:lnTo>
                  <a:lnTo>
                    <a:pt x="3228" y="2792"/>
                  </a:lnTo>
                  <a:lnTo>
                    <a:pt x="3182" y="2796"/>
                  </a:lnTo>
                  <a:lnTo>
                    <a:pt x="2108" y="2796"/>
                  </a:lnTo>
                  <a:lnTo>
                    <a:pt x="2108" y="3113"/>
                  </a:lnTo>
                  <a:lnTo>
                    <a:pt x="2176" y="3113"/>
                  </a:lnTo>
                  <a:lnTo>
                    <a:pt x="2222" y="3116"/>
                  </a:lnTo>
                  <a:lnTo>
                    <a:pt x="2267" y="3125"/>
                  </a:lnTo>
                  <a:lnTo>
                    <a:pt x="2310" y="3140"/>
                  </a:lnTo>
                  <a:lnTo>
                    <a:pt x="2350" y="3159"/>
                  </a:lnTo>
                  <a:lnTo>
                    <a:pt x="2386" y="3185"/>
                  </a:lnTo>
                  <a:lnTo>
                    <a:pt x="2419" y="3214"/>
                  </a:lnTo>
                  <a:lnTo>
                    <a:pt x="2448" y="3247"/>
                  </a:lnTo>
                  <a:lnTo>
                    <a:pt x="2473" y="3283"/>
                  </a:lnTo>
                  <a:lnTo>
                    <a:pt x="2493" y="3323"/>
                  </a:lnTo>
                  <a:lnTo>
                    <a:pt x="2507" y="3365"/>
                  </a:lnTo>
                  <a:lnTo>
                    <a:pt x="2517" y="3410"/>
                  </a:lnTo>
                  <a:lnTo>
                    <a:pt x="2520" y="3457"/>
                  </a:lnTo>
                  <a:lnTo>
                    <a:pt x="2518" y="3475"/>
                  </a:lnTo>
                  <a:lnTo>
                    <a:pt x="2511" y="3491"/>
                  </a:lnTo>
                  <a:lnTo>
                    <a:pt x="2500" y="3505"/>
                  </a:lnTo>
                  <a:lnTo>
                    <a:pt x="2486" y="3516"/>
                  </a:lnTo>
                  <a:lnTo>
                    <a:pt x="2470" y="3523"/>
                  </a:lnTo>
                  <a:lnTo>
                    <a:pt x="2452" y="3525"/>
                  </a:lnTo>
                  <a:lnTo>
                    <a:pt x="1074" y="3525"/>
                  </a:lnTo>
                  <a:lnTo>
                    <a:pt x="1056" y="3523"/>
                  </a:lnTo>
                  <a:lnTo>
                    <a:pt x="1040" y="3516"/>
                  </a:lnTo>
                  <a:lnTo>
                    <a:pt x="1026" y="3505"/>
                  </a:lnTo>
                  <a:lnTo>
                    <a:pt x="1015" y="3491"/>
                  </a:lnTo>
                  <a:lnTo>
                    <a:pt x="1008" y="3475"/>
                  </a:lnTo>
                  <a:lnTo>
                    <a:pt x="1005" y="3457"/>
                  </a:lnTo>
                  <a:lnTo>
                    <a:pt x="1009" y="3411"/>
                  </a:lnTo>
                  <a:lnTo>
                    <a:pt x="1017" y="3367"/>
                  </a:lnTo>
                  <a:lnTo>
                    <a:pt x="1031" y="3325"/>
                  </a:lnTo>
                  <a:lnTo>
                    <a:pt x="1052" y="3284"/>
                  </a:lnTo>
                  <a:lnTo>
                    <a:pt x="1076" y="3248"/>
                  </a:lnTo>
                  <a:lnTo>
                    <a:pt x="1106" y="3214"/>
                  </a:lnTo>
                  <a:lnTo>
                    <a:pt x="1141" y="3184"/>
                  </a:lnTo>
                  <a:lnTo>
                    <a:pt x="1178" y="3158"/>
                  </a:lnTo>
                  <a:lnTo>
                    <a:pt x="1218" y="3139"/>
                  </a:lnTo>
                  <a:lnTo>
                    <a:pt x="1260" y="3124"/>
                  </a:lnTo>
                  <a:lnTo>
                    <a:pt x="1305" y="3115"/>
                  </a:lnTo>
                  <a:lnTo>
                    <a:pt x="1350" y="3113"/>
                  </a:lnTo>
                  <a:lnTo>
                    <a:pt x="1418" y="3113"/>
                  </a:lnTo>
                  <a:lnTo>
                    <a:pt x="1418" y="2796"/>
                  </a:lnTo>
                  <a:lnTo>
                    <a:pt x="344" y="2796"/>
                  </a:lnTo>
                  <a:lnTo>
                    <a:pt x="298" y="2792"/>
                  </a:lnTo>
                  <a:lnTo>
                    <a:pt x="253" y="2784"/>
                  </a:lnTo>
                  <a:lnTo>
                    <a:pt x="210" y="2769"/>
                  </a:lnTo>
                  <a:lnTo>
                    <a:pt x="170" y="2748"/>
                  </a:lnTo>
                  <a:lnTo>
                    <a:pt x="134" y="2724"/>
                  </a:lnTo>
                  <a:lnTo>
                    <a:pt x="101" y="2695"/>
                  </a:lnTo>
                  <a:lnTo>
                    <a:pt x="72" y="2662"/>
                  </a:lnTo>
                  <a:lnTo>
                    <a:pt x="47" y="2625"/>
                  </a:lnTo>
                  <a:lnTo>
                    <a:pt x="27" y="2585"/>
                  </a:lnTo>
                  <a:lnTo>
                    <a:pt x="13" y="2543"/>
                  </a:lnTo>
                  <a:lnTo>
                    <a:pt x="3" y="2498"/>
                  </a:lnTo>
                  <a:lnTo>
                    <a:pt x="0" y="2452"/>
                  </a:lnTo>
                  <a:lnTo>
                    <a:pt x="0" y="344"/>
                  </a:lnTo>
                  <a:lnTo>
                    <a:pt x="3" y="298"/>
                  </a:lnTo>
                  <a:lnTo>
                    <a:pt x="13" y="253"/>
                  </a:lnTo>
                  <a:lnTo>
                    <a:pt x="27" y="210"/>
                  </a:lnTo>
                  <a:lnTo>
                    <a:pt x="47" y="171"/>
                  </a:lnTo>
                  <a:lnTo>
                    <a:pt x="72" y="134"/>
                  </a:lnTo>
                  <a:lnTo>
                    <a:pt x="101" y="101"/>
                  </a:lnTo>
                  <a:lnTo>
                    <a:pt x="134" y="72"/>
                  </a:lnTo>
                  <a:lnTo>
                    <a:pt x="170" y="47"/>
                  </a:lnTo>
                  <a:lnTo>
                    <a:pt x="210" y="27"/>
                  </a:lnTo>
                  <a:lnTo>
                    <a:pt x="253" y="13"/>
                  </a:lnTo>
                  <a:lnTo>
                    <a:pt x="298" y="3"/>
                  </a:lnTo>
                  <a:lnTo>
                    <a:pt x="3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9">
              <a:extLst>
                <a:ext uri="{FF2B5EF4-FFF2-40B4-BE49-F238E27FC236}">
                  <a16:creationId xmlns:a16="http://schemas.microsoft.com/office/drawing/2014/main" id="{A6F9A2FB-B7EF-414B-9A68-64E6C2348991}"/>
                </a:ext>
              </a:extLst>
            </p:cNvPr>
            <p:cNvSpPr>
              <a:spLocks/>
            </p:cNvSpPr>
            <p:nvPr/>
          </p:nvSpPr>
          <p:spPr bwMode="auto">
            <a:xfrm>
              <a:off x="4857750" y="5265738"/>
              <a:ext cx="109537" cy="26988"/>
            </a:xfrm>
            <a:custGeom>
              <a:avLst/>
              <a:gdLst>
                <a:gd name="T0" fmla="*/ 69 w 551"/>
                <a:gd name="T1" fmla="*/ 0 h 137"/>
                <a:gd name="T2" fmla="*/ 483 w 551"/>
                <a:gd name="T3" fmla="*/ 0 h 137"/>
                <a:gd name="T4" fmla="*/ 501 w 551"/>
                <a:gd name="T5" fmla="*/ 2 h 137"/>
                <a:gd name="T6" fmla="*/ 517 w 551"/>
                <a:gd name="T7" fmla="*/ 8 h 137"/>
                <a:gd name="T8" fmla="*/ 531 w 551"/>
                <a:gd name="T9" fmla="*/ 20 h 137"/>
                <a:gd name="T10" fmla="*/ 542 w 551"/>
                <a:gd name="T11" fmla="*/ 34 h 137"/>
                <a:gd name="T12" fmla="*/ 549 w 551"/>
                <a:gd name="T13" fmla="*/ 50 h 137"/>
                <a:gd name="T14" fmla="*/ 551 w 551"/>
                <a:gd name="T15" fmla="*/ 69 h 137"/>
                <a:gd name="T16" fmla="*/ 549 w 551"/>
                <a:gd name="T17" fmla="*/ 87 h 137"/>
                <a:gd name="T18" fmla="*/ 542 w 551"/>
                <a:gd name="T19" fmla="*/ 103 h 137"/>
                <a:gd name="T20" fmla="*/ 531 w 551"/>
                <a:gd name="T21" fmla="*/ 117 h 137"/>
                <a:gd name="T22" fmla="*/ 517 w 551"/>
                <a:gd name="T23" fmla="*/ 127 h 137"/>
                <a:gd name="T24" fmla="*/ 501 w 551"/>
                <a:gd name="T25" fmla="*/ 135 h 137"/>
                <a:gd name="T26" fmla="*/ 483 w 551"/>
                <a:gd name="T27" fmla="*/ 137 h 137"/>
                <a:gd name="T28" fmla="*/ 69 w 551"/>
                <a:gd name="T29" fmla="*/ 137 h 137"/>
                <a:gd name="T30" fmla="*/ 51 w 551"/>
                <a:gd name="T31" fmla="*/ 135 h 137"/>
                <a:gd name="T32" fmla="*/ 35 w 551"/>
                <a:gd name="T33" fmla="*/ 127 h 137"/>
                <a:gd name="T34" fmla="*/ 21 w 551"/>
                <a:gd name="T35" fmla="*/ 117 h 137"/>
                <a:gd name="T36" fmla="*/ 10 w 551"/>
                <a:gd name="T37" fmla="*/ 103 h 137"/>
                <a:gd name="T38" fmla="*/ 3 w 551"/>
                <a:gd name="T39" fmla="*/ 87 h 137"/>
                <a:gd name="T40" fmla="*/ 0 w 551"/>
                <a:gd name="T41" fmla="*/ 69 h 137"/>
                <a:gd name="T42" fmla="*/ 3 w 551"/>
                <a:gd name="T43" fmla="*/ 50 h 137"/>
                <a:gd name="T44" fmla="*/ 10 w 551"/>
                <a:gd name="T45" fmla="*/ 34 h 137"/>
                <a:gd name="T46" fmla="*/ 21 w 551"/>
                <a:gd name="T47" fmla="*/ 20 h 137"/>
                <a:gd name="T48" fmla="*/ 35 w 551"/>
                <a:gd name="T49" fmla="*/ 8 h 137"/>
                <a:gd name="T50" fmla="*/ 51 w 551"/>
                <a:gd name="T51" fmla="*/ 2 h 137"/>
                <a:gd name="T52" fmla="*/ 69 w 551"/>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137">
                  <a:moveTo>
                    <a:pt x="69" y="0"/>
                  </a:moveTo>
                  <a:lnTo>
                    <a:pt x="483" y="0"/>
                  </a:lnTo>
                  <a:lnTo>
                    <a:pt x="501" y="2"/>
                  </a:lnTo>
                  <a:lnTo>
                    <a:pt x="517" y="8"/>
                  </a:lnTo>
                  <a:lnTo>
                    <a:pt x="531" y="20"/>
                  </a:lnTo>
                  <a:lnTo>
                    <a:pt x="542" y="34"/>
                  </a:lnTo>
                  <a:lnTo>
                    <a:pt x="549" y="50"/>
                  </a:lnTo>
                  <a:lnTo>
                    <a:pt x="551" y="69"/>
                  </a:lnTo>
                  <a:lnTo>
                    <a:pt x="549" y="87"/>
                  </a:lnTo>
                  <a:lnTo>
                    <a:pt x="542" y="103"/>
                  </a:lnTo>
                  <a:lnTo>
                    <a:pt x="531" y="117"/>
                  </a:lnTo>
                  <a:lnTo>
                    <a:pt x="517" y="127"/>
                  </a:lnTo>
                  <a:lnTo>
                    <a:pt x="501" y="135"/>
                  </a:lnTo>
                  <a:lnTo>
                    <a:pt x="483" y="137"/>
                  </a:lnTo>
                  <a:lnTo>
                    <a:pt x="69" y="137"/>
                  </a:lnTo>
                  <a:lnTo>
                    <a:pt x="51" y="135"/>
                  </a:lnTo>
                  <a:lnTo>
                    <a:pt x="35" y="127"/>
                  </a:lnTo>
                  <a:lnTo>
                    <a:pt x="21" y="117"/>
                  </a:lnTo>
                  <a:lnTo>
                    <a:pt x="10" y="103"/>
                  </a:lnTo>
                  <a:lnTo>
                    <a:pt x="3" y="87"/>
                  </a:lnTo>
                  <a:lnTo>
                    <a:pt x="0" y="69"/>
                  </a:lnTo>
                  <a:lnTo>
                    <a:pt x="3" y="50"/>
                  </a:lnTo>
                  <a:lnTo>
                    <a:pt x="10" y="34"/>
                  </a:lnTo>
                  <a:lnTo>
                    <a:pt x="21" y="20"/>
                  </a:lnTo>
                  <a:lnTo>
                    <a:pt x="35" y="8"/>
                  </a:lnTo>
                  <a:lnTo>
                    <a:pt x="51"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9DA3E90E-003C-4466-B234-31B5511FC961}"/>
              </a:ext>
            </a:extLst>
          </p:cNvPr>
          <p:cNvGrpSpPr/>
          <p:nvPr/>
        </p:nvGrpSpPr>
        <p:grpSpPr>
          <a:xfrm>
            <a:off x="2667549" y="3407001"/>
            <a:ext cx="418552" cy="597556"/>
            <a:chOff x="3759201" y="3990975"/>
            <a:chExt cx="504825" cy="720726"/>
          </a:xfrm>
          <a:solidFill>
            <a:schemeClr val="bg1"/>
          </a:solidFill>
        </p:grpSpPr>
        <p:sp>
          <p:nvSpPr>
            <p:cNvPr id="91" name="Freeform 23">
              <a:extLst>
                <a:ext uri="{FF2B5EF4-FFF2-40B4-BE49-F238E27FC236}">
                  <a16:creationId xmlns:a16="http://schemas.microsoft.com/office/drawing/2014/main" id="{4BA5F827-0763-4045-A287-B01CD309BF47}"/>
                </a:ext>
              </a:extLst>
            </p:cNvPr>
            <p:cNvSpPr>
              <a:spLocks/>
            </p:cNvSpPr>
            <p:nvPr/>
          </p:nvSpPr>
          <p:spPr bwMode="auto">
            <a:xfrm>
              <a:off x="3759201" y="4086225"/>
              <a:ext cx="84138" cy="541338"/>
            </a:xfrm>
            <a:custGeom>
              <a:avLst/>
              <a:gdLst>
                <a:gd name="T0" fmla="*/ 373 w 428"/>
                <a:gd name="T1" fmla="*/ 0 h 2728"/>
                <a:gd name="T2" fmla="*/ 389 w 428"/>
                <a:gd name="T3" fmla="*/ 4 h 2728"/>
                <a:gd name="T4" fmla="*/ 403 w 428"/>
                <a:gd name="T5" fmla="*/ 12 h 2728"/>
                <a:gd name="T6" fmla="*/ 415 w 428"/>
                <a:gd name="T7" fmla="*/ 24 h 2728"/>
                <a:gd name="T8" fmla="*/ 422 w 428"/>
                <a:gd name="T9" fmla="*/ 37 h 2728"/>
                <a:gd name="T10" fmla="*/ 428 w 428"/>
                <a:gd name="T11" fmla="*/ 53 h 2728"/>
                <a:gd name="T12" fmla="*/ 428 w 428"/>
                <a:gd name="T13" fmla="*/ 71 h 2728"/>
                <a:gd name="T14" fmla="*/ 133 w 428"/>
                <a:gd name="T15" fmla="*/ 2603 h 2728"/>
                <a:gd name="T16" fmla="*/ 339 w 428"/>
                <a:gd name="T17" fmla="*/ 2603 h 2728"/>
                <a:gd name="T18" fmla="*/ 359 w 428"/>
                <a:gd name="T19" fmla="*/ 2606 h 2728"/>
                <a:gd name="T20" fmla="*/ 375 w 428"/>
                <a:gd name="T21" fmla="*/ 2615 h 2728"/>
                <a:gd name="T22" fmla="*/ 389 w 428"/>
                <a:gd name="T23" fmla="*/ 2628 h 2728"/>
                <a:gd name="T24" fmla="*/ 398 w 428"/>
                <a:gd name="T25" fmla="*/ 2646 h 2728"/>
                <a:gd name="T26" fmla="*/ 402 w 428"/>
                <a:gd name="T27" fmla="*/ 2666 h 2728"/>
                <a:gd name="T28" fmla="*/ 398 w 428"/>
                <a:gd name="T29" fmla="*/ 2686 h 2728"/>
                <a:gd name="T30" fmla="*/ 389 w 428"/>
                <a:gd name="T31" fmla="*/ 2703 h 2728"/>
                <a:gd name="T32" fmla="*/ 375 w 428"/>
                <a:gd name="T33" fmla="*/ 2716 h 2728"/>
                <a:gd name="T34" fmla="*/ 359 w 428"/>
                <a:gd name="T35" fmla="*/ 2725 h 2728"/>
                <a:gd name="T36" fmla="*/ 339 w 428"/>
                <a:gd name="T37" fmla="*/ 2728 h 2728"/>
                <a:gd name="T38" fmla="*/ 62 w 428"/>
                <a:gd name="T39" fmla="*/ 2728 h 2728"/>
                <a:gd name="T40" fmla="*/ 44 w 428"/>
                <a:gd name="T41" fmla="*/ 2726 h 2728"/>
                <a:gd name="T42" fmla="*/ 29 w 428"/>
                <a:gd name="T43" fmla="*/ 2719 h 2728"/>
                <a:gd name="T44" fmla="*/ 16 w 428"/>
                <a:gd name="T45" fmla="*/ 2708 h 2728"/>
                <a:gd name="T46" fmla="*/ 6 w 428"/>
                <a:gd name="T47" fmla="*/ 2693 h 2728"/>
                <a:gd name="T48" fmla="*/ 0 w 428"/>
                <a:gd name="T49" fmla="*/ 2676 h 2728"/>
                <a:gd name="T50" fmla="*/ 0 w 428"/>
                <a:gd name="T51" fmla="*/ 2658 h 2728"/>
                <a:gd name="T52" fmla="*/ 303 w 428"/>
                <a:gd name="T53" fmla="*/ 55 h 2728"/>
                <a:gd name="T54" fmla="*/ 307 w 428"/>
                <a:gd name="T55" fmla="*/ 40 h 2728"/>
                <a:gd name="T56" fmla="*/ 316 w 428"/>
                <a:gd name="T57" fmla="*/ 25 h 2728"/>
                <a:gd name="T58" fmla="*/ 327 w 428"/>
                <a:gd name="T59" fmla="*/ 13 h 2728"/>
                <a:gd name="T60" fmla="*/ 340 w 428"/>
                <a:gd name="T61" fmla="*/ 6 h 2728"/>
                <a:gd name="T62" fmla="*/ 356 w 428"/>
                <a:gd name="T63" fmla="*/ 1 h 2728"/>
                <a:gd name="T64" fmla="*/ 373 w 428"/>
                <a:gd name="T65" fmla="*/ 0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728">
                  <a:moveTo>
                    <a:pt x="373" y="0"/>
                  </a:moveTo>
                  <a:lnTo>
                    <a:pt x="389" y="4"/>
                  </a:lnTo>
                  <a:lnTo>
                    <a:pt x="403" y="12"/>
                  </a:lnTo>
                  <a:lnTo>
                    <a:pt x="415" y="24"/>
                  </a:lnTo>
                  <a:lnTo>
                    <a:pt x="422" y="37"/>
                  </a:lnTo>
                  <a:lnTo>
                    <a:pt x="428" y="53"/>
                  </a:lnTo>
                  <a:lnTo>
                    <a:pt x="428" y="71"/>
                  </a:lnTo>
                  <a:lnTo>
                    <a:pt x="133" y="2603"/>
                  </a:lnTo>
                  <a:lnTo>
                    <a:pt x="339" y="2603"/>
                  </a:lnTo>
                  <a:lnTo>
                    <a:pt x="359" y="2606"/>
                  </a:lnTo>
                  <a:lnTo>
                    <a:pt x="375" y="2615"/>
                  </a:lnTo>
                  <a:lnTo>
                    <a:pt x="389" y="2628"/>
                  </a:lnTo>
                  <a:lnTo>
                    <a:pt x="398" y="2646"/>
                  </a:lnTo>
                  <a:lnTo>
                    <a:pt x="402" y="2666"/>
                  </a:lnTo>
                  <a:lnTo>
                    <a:pt x="398" y="2686"/>
                  </a:lnTo>
                  <a:lnTo>
                    <a:pt x="389" y="2703"/>
                  </a:lnTo>
                  <a:lnTo>
                    <a:pt x="375" y="2716"/>
                  </a:lnTo>
                  <a:lnTo>
                    <a:pt x="359" y="2725"/>
                  </a:lnTo>
                  <a:lnTo>
                    <a:pt x="339" y="2728"/>
                  </a:lnTo>
                  <a:lnTo>
                    <a:pt x="62" y="2728"/>
                  </a:lnTo>
                  <a:lnTo>
                    <a:pt x="44" y="2726"/>
                  </a:lnTo>
                  <a:lnTo>
                    <a:pt x="29" y="2719"/>
                  </a:lnTo>
                  <a:lnTo>
                    <a:pt x="16" y="2708"/>
                  </a:lnTo>
                  <a:lnTo>
                    <a:pt x="6" y="2693"/>
                  </a:lnTo>
                  <a:lnTo>
                    <a:pt x="0" y="2676"/>
                  </a:lnTo>
                  <a:lnTo>
                    <a:pt x="0" y="2658"/>
                  </a:lnTo>
                  <a:lnTo>
                    <a:pt x="303" y="55"/>
                  </a:lnTo>
                  <a:lnTo>
                    <a:pt x="307" y="40"/>
                  </a:lnTo>
                  <a:lnTo>
                    <a:pt x="316" y="25"/>
                  </a:lnTo>
                  <a:lnTo>
                    <a:pt x="327" y="13"/>
                  </a:lnTo>
                  <a:lnTo>
                    <a:pt x="340" y="6"/>
                  </a:lnTo>
                  <a:lnTo>
                    <a:pt x="356" y="1"/>
                  </a:lnTo>
                  <a:lnTo>
                    <a:pt x="3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a:extLst>
                <a:ext uri="{FF2B5EF4-FFF2-40B4-BE49-F238E27FC236}">
                  <a16:creationId xmlns:a16="http://schemas.microsoft.com/office/drawing/2014/main" id="{A4896237-A6C0-4ADC-A448-115D64EC2B4B}"/>
                </a:ext>
              </a:extLst>
            </p:cNvPr>
            <p:cNvSpPr>
              <a:spLocks/>
            </p:cNvSpPr>
            <p:nvPr/>
          </p:nvSpPr>
          <p:spPr bwMode="auto">
            <a:xfrm>
              <a:off x="3760788" y="4605338"/>
              <a:ext cx="501650" cy="104775"/>
            </a:xfrm>
            <a:custGeom>
              <a:avLst/>
              <a:gdLst>
                <a:gd name="T0" fmla="*/ 51 w 2526"/>
                <a:gd name="T1" fmla="*/ 0 h 525"/>
                <a:gd name="T2" fmla="*/ 328 w 2526"/>
                <a:gd name="T3" fmla="*/ 0 h 525"/>
                <a:gd name="T4" fmla="*/ 343 w 2526"/>
                <a:gd name="T5" fmla="*/ 2 h 525"/>
                <a:gd name="T6" fmla="*/ 357 w 2526"/>
                <a:gd name="T7" fmla="*/ 10 h 525"/>
                <a:gd name="T8" fmla="*/ 369 w 2526"/>
                <a:gd name="T9" fmla="*/ 21 h 525"/>
                <a:gd name="T10" fmla="*/ 375 w 2526"/>
                <a:gd name="T11" fmla="*/ 34 h 525"/>
                <a:gd name="T12" fmla="*/ 378 w 2526"/>
                <a:gd name="T13" fmla="*/ 51 h 525"/>
                <a:gd name="T14" fmla="*/ 375 w 2526"/>
                <a:gd name="T15" fmla="*/ 67 h 525"/>
                <a:gd name="T16" fmla="*/ 369 w 2526"/>
                <a:gd name="T17" fmla="*/ 80 h 525"/>
                <a:gd name="T18" fmla="*/ 357 w 2526"/>
                <a:gd name="T19" fmla="*/ 91 h 525"/>
                <a:gd name="T20" fmla="*/ 343 w 2526"/>
                <a:gd name="T21" fmla="*/ 99 h 525"/>
                <a:gd name="T22" fmla="*/ 328 w 2526"/>
                <a:gd name="T23" fmla="*/ 101 h 525"/>
                <a:gd name="T24" fmla="*/ 150 w 2526"/>
                <a:gd name="T25" fmla="*/ 101 h 525"/>
                <a:gd name="T26" fmla="*/ 381 w 2526"/>
                <a:gd name="T27" fmla="*/ 424 h 525"/>
                <a:gd name="T28" fmla="*/ 2476 w 2526"/>
                <a:gd name="T29" fmla="*/ 424 h 525"/>
                <a:gd name="T30" fmla="*/ 2492 w 2526"/>
                <a:gd name="T31" fmla="*/ 426 h 525"/>
                <a:gd name="T32" fmla="*/ 2505 w 2526"/>
                <a:gd name="T33" fmla="*/ 434 h 525"/>
                <a:gd name="T34" fmla="*/ 2516 w 2526"/>
                <a:gd name="T35" fmla="*/ 445 h 525"/>
                <a:gd name="T36" fmla="*/ 2524 w 2526"/>
                <a:gd name="T37" fmla="*/ 458 h 525"/>
                <a:gd name="T38" fmla="*/ 2526 w 2526"/>
                <a:gd name="T39" fmla="*/ 474 h 525"/>
                <a:gd name="T40" fmla="*/ 2524 w 2526"/>
                <a:gd name="T41" fmla="*/ 491 h 525"/>
                <a:gd name="T42" fmla="*/ 2516 w 2526"/>
                <a:gd name="T43" fmla="*/ 504 h 525"/>
                <a:gd name="T44" fmla="*/ 2505 w 2526"/>
                <a:gd name="T45" fmla="*/ 515 h 525"/>
                <a:gd name="T46" fmla="*/ 2492 w 2526"/>
                <a:gd name="T47" fmla="*/ 523 h 525"/>
                <a:gd name="T48" fmla="*/ 2476 w 2526"/>
                <a:gd name="T49" fmla="*/ 525 h 525"/>
                <a:gd name="T50" fmla="*/ 354 w 2526"/>
                <a:gd name="T51" fmla="*/ 525 h 525"/>
                <a:gd name="T52" fmla="*/ 339 w 2526"/>
                <a:gd name="T53" fmla="*/ 523 h 525"/>
                <a:gd name="T54" fmla="*/ 324 w 2526"/>
                <a:gd name="T55" fmla="*/ 515 h 525"/>
                <a:gd name="T56" fmla="*/ 313 w 2526"/>
                <a:gd name="T57" fmla="*/ 504 h 525"/>
                <a:gd name="T58" fmla="*/ 10 w 2526"/>
                <a:gd name="T59" fmla="*/ 80 h 525"/>
                <a:gd name="T60" fmla="*/ 4 w 2526"/>
                <a:gd name="T61" fmla="*/ 68 h 525"/>
                <a:gd name="T62" fmla="*/ 0 w 2526"/>
                <a:gd name="T63" fmla="*/ 54 h 525"/>
                <a:gd name="T64" fmla="*/ 2 w 2526"/>
                <a:gd name="T65" fmla="*/ 41 h 525"/>
                <a:gd name="T66" fmla="*/ 6 w 2526"/>
                <a:gd name="T67" fmla="*/ 28 h 525"/>
                <a:gd name="T68" fmla="*/ 15 w 2526"/>
                <a:gd name="T69" fmla="*/ 17 h 525"/>
                <a:gd name="T70" fmla="*/ 25 w 2526"/>
                <a:gd name="T71" fmla="*/ 8 h 525"/>
                <a:gd name="T72" fmla="*/ 38 w 2526"/>
                <a:gd name="T73" fmla="*/ 2 h 525"/>
                <a:gd name="T74" fmla="*/ 51 w 2526"/>
                <a:gd name="T75"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26" h="525">
                  <a:moveTo>
                    <a:pt x="51" y="0"/>
                  </a:moveTo>
                  <a:lnTo>
                    <a:pt x="328" y="0"/>
                  </a:lnTo>
                  <a:lnTo>
                    <a:pt x="343" y="2"/>
                  </a:lnTo>
                  <a:lnTo>
                    <a:pt x="357" y="10"/>
                  </a:lnTo>
                  <a:lnTo>
                    <a:pt x="369" y="21"/>
                  </a:lnTo>
                  <a:lnTo>
                    <a:pt x="375" y="34"/>
                  </a:lnTo>
                  <a:lnTo>
                    <a:pt x="378" y="51"/>
                  </a:lnTo>
                  <a:lnTo>
                    <a:pt x="375" y="67"/>
                  </a:lnTo>
                  <a:lnTo>
                    <a:pt x="369" y="80"/>
                  </a:lnTo>
                  <a:lnTo>
                    <a:pt x="357" y="91"/>
                  </a:lnTo>
                  <a:lnTo>
                    <a:pt x="343" y="99"/>
                  </a:lnTo>
                  <a:lnTo>
                    <a:pt x="328" y="101"/>
                  </a:lnTo>
                  <a:lnTo>
                    <a:pt x="150" y="101"/>
                  </a:lnTo>
                  <a:lnTo>
                    <a:pt x="381" y="424"/>
                  </a:lnTo>
                  <a:lnTo>
                    <a:pt x="2476" y="424"/>
                  </a:lnTo>
                  <a:lnTo>
                    <a:pt x="2492" y="426"/>
                  </a:lnTo>
                  <a:lnTo>
                    <a:pt x="2505" y="434"/>
                  </a:lnTo>
                  <a:lnTo>
                    <a:pt x="2516" y="445"/>
                  </a:lnTo>
                  <a:lnTo>
                    <a:pt x="2524" y="458"/>
                  </a:lnTo>
                  <a:lnTo>
                    <a:pt x="2526" y="474"/>
                  </a:lnTo>
                  <a:lnTo>
                    <a:pt x="2524" y="491"/>
                  </a:lnTo>
                  <a:lnTo>
                    <a:pt x="2516" y="504"/>
                  </a:lnTo>
                  <a:lnTo>
                    <a:pt x="2505" y="515"/>
                  </a:lnTo>
                  <a:lnTo>
                    <a:pt x="2492" y="523"/>
                  </a:lnTo>
                  <a:lnTo>
                    <a:pt x="2476" y="525"/>
                  </a:lnTo>
                  <a:lnTo>
                    <a:pt x="354" y="525"/>
                  </a:lnTo>
                  <a:lnTo>
                    <a:pt x="339" y="523"/>
                  </a:lnTo>
                  <a:lnTo>
                    <a:pt x="324" y="515"/>
                  </a:lnTo>
                  <a:lnTo>
                    <a:pt x="313" y="504"/>
                  </a:lnTo>
                  <a:lnTo>
                    <a:pt x="10" y="80"/>
                  </a:lnTo>
                  <a:lnTo>
                    <a:pt x="4" y="68"/>
                  </a:lnTo>
                  <a:lnTo>
                    <a:pt x="0" y="54"/>
                  </a:lnTo>
                  <a:lnTo>
                    <a:pt x="2" y="41"/>
                  </a:lnTo>
                  <a:lnTo>
                    <a:pt x="6" y="28"/>
                  </a:lnTo>
                  <a:lnTo>
                    <a:pt x="15" y="17"/>
                  </a:lnTo>
                  <a:lnTo>
                    <a:pt x="25" y="8"/>
                  </a:lnTo>
                  <a:lnTo>
                    <a:pt x="38"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a:extLst>
                <a:ext uri="{FF2B5EF4-FFF2-40B4-BE49-F238E27FC236}">
                  <a16:creationId xmlns:a16="http://schemas.microsoft.com/office/drawing/2014/main" id="{0CC31BED-7575-45A3-B8ED-D5155DDABE44}"/>
                </a:ext>
              </a:extLst>
            </p:cNvPr>
            <p:cNvSpPr>
              <a:spLocks noEditPoints="1"/>
            </p:cNvSpPr>
            <p:nvPr/>
          </p:nvSpPr>
          <p:spPr bwMode="auto">
            <a:xfrm>
              <a:off x="3819526" y="4087813"/>
              <a:ext cx="444500" cy="623888"/>
            </a:xfrm>
            <a:custGeom>
              <a:avLst/>
              <a:gdLst>
                <a:gd name="T0" fmla="*/ 121 w 2242"/>
                <a:gd name="T1" fmla="*/ 121 h 3148"/>
                <a:gd name="T2" fmla="*/ 121 w 2242"/>
                <a:gd name="T3" fmla="*/ 3027 h 3148"/>
                <a:gd name="T4" fmla="*/ 2121 w 2242"/>
                <a:gd name="T5" fmla="*/ 3027 h 3148"/>
                <a:gd name="T6" fmla="*/ 2121 w 2242"/>
                <a:gd name="T7" fmla="*/ 121 h 3148"/>
                <a:gd name="T8" fmla="*/ 121 w 2242"/>
                <a:gd name="T9" fmla="*/ 121 h 3148"/>
                <a:gd name="T10" fmla="*/ 60 w 2242"/>
                <a:gd name="T11" fmla="*/ 0 h 3148"/>
                <a:gd name="T12" fmla="*/ 2182 w 2242"/>
                <a:gd name="T13" fmla="*/ 0 h 3148"/>
                <a:gd name="T14" fmla="*/ 2201 w 2242"/>
                <a:gd name="T15" fmla="*/ 4 h 3148"/>
                <a:gd name="T16" fmla="*/ 2218 w 2242"/>
                <a:gd name="T17" fmla="*/ 12 h 3148"/>
                <a:gd name="T18" fmla="*/ 2231 w 2242"/>
                <a:gd name="T19" fmla="*/ 26 h 3148"/>
                <a:gd name="T20" fmla="*/ 2239 w 2242"/>
                <a:gd name="T21" fmla="*/ 42 h 3148"/>
                <a:gd name="T22" fmla="*/ 2242 w 2242"/>
                <a:gd name="T23" fmla="*/ 61 h 3148"/>
                <a:gd name="T24" fmla="*/ 2242 w 2242"/>
                <a:gd name="T25" fmla="*/ 3087 h 3148"/>
                <a:gd name="T26" fmla="*/ 2239 w 2242"/>
                <a:gd name="T27" fmla="*/ 3106 h 3148"/>
                <a:gd name="T28" fmla="*/ 2231 w 2242"/>
                <a:gd name="T29" fmla="*/ 3124 h 3148"/>
                <a:gd name="T30" fmla="*/ 2218 w 2242"/>
                <a:gd name="T31" fmla="*/ 3136 h 3148"/>
                <a:gd name="T32" fmla="*/ 2201 w 2242"/>
                <a:gd name="T33" fmla="*/ 3145 h 3148"/>
                <a:gd name="T34" fmla="*/ 2182 w 2242"/>
                <a:gd name="T35" fmla="*/ 3148 h 3148"/>
                <a:gd name="T36" fmla="*/ 60 w 2242"/>
                <a:gd name="T37" fmla="*/ 3148 h 3148"/>
                <a:gd name="T38" fmla="*/ 41 w 2242"/>
                <a:gd name="T39" fmla="*/ 3145 h 3148"/>
                <a:gd name="T40" fmla="*/ 25 w 2242"/>
                <a:gd name="T41" fmla="*/ 3136 h 3148"/>
                <a:gd name="T42" fmla="*/ 12 w 2242"/>
                <a:gd name="T43" fmla="*/ 3124 h 3148"/>
                <a:gd name="T44" fmla="*/ 3 w 2242"/>
                <a:gd name="T45" fmla="*/ 3106 h 3148"/>
                <a:gd name="T46" fmla="*/ 0 w 2242"/>
                <a:gd name="T47" fmla="*/ 3087 h 3148"/>
                <a:gd name="T48" fmla="*/ 0 w 2242"/>
                <a:gd name="T49" fmla="*/ 61 h 3148"/>
                <a:gd name="T50" fmla="*/ 3 w 2242"/>
                <a:gd name="T51" fmla="*/ 42 h 3148"/>
                <a:gd name="T52" fmla="*/ 12 w 2242"/>
                <a:gd name="T53" fmla="*/ 26 h 3148"/>
                <a:gd name="T54" fmla="*/ 25 w 2242"/>
                <a:gd name="T55" fmla="*/ 12 h 3148"/>
                <a:gd name="T56" fmla="*/ 41 w 2242"/>
                <a:gd name="T57" fmla="*/ 4 h 3148"/>
                <a:gd name="T58" fmla="*/ 60 w 2242"/>
                <a:gd name="T59" fmla="*/ 0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42" h="3148">
                  <a:moveTo>
                    <a:pt x="121" y="121"/>
                  </a:moveTo>
                  <a:lnTo>
                    <a:pt x="121" y="3027"/>
                  </a:lnTo>
                  <a:lnTo>
                    <a:pt x="2121" y="3027"/>
                  </a:lnTo>
                  <a:lnTo>
                    <a:pt x="2121" y="121"/>
                  </a:lnTo>
                  <a:lnTo>
                    <a:pt x="121" y="121"/>
                  </a:lnTo>
                  <a:close/>
                  <a:moveTo>
                    <a:pt x="60" y="0"/>
                  </a:moveTo>
                  <a:lnTo>
                    <a:pt x="2182" y="0"/>
                  </a:lnTo>
                  <a:lnTo>
                    <a:pt x="2201" y="4"/>
                  </a:lnTo>
                  <a:lnTo>
                    <a:pt x="2218" y="12"/>
                  </a:lnTo>
                  <a:lnTo>
                    <a:pt x="2231" y="26"/>
                  </a:lnTo>
                  <a:lnTo>
                    <a:pt x="2239" y="42"/>
                  </a:lnTo>
                  <a:lnTo>
                    <a:pt x="2242" y="61"/>
                  </a:lnTo>
                  <a:lnTo>
                    <a:pt x="2242" y="3087"/>
                  </a:lnTo>
                  <a:lnTo>
                    <a:pt x="2239" y="3106"/>
                  </a:lnTo>
                  <a:lnTo>
                    <a:pt x="2231" y="3124"/>
                  </a:lnTo>
                  <a:lnTo>
                    <a:pt x="2218" y="3136"/>
                  </a:lnTo>
                  <a:lnTo>
                    <a:pt x="2201" y="3145"/>
                  </a:lnTo>
                  <a:lnTo>
                    <a:pt x="2182" y="3148"/>
                  </a:lnTo>
                  <a:lnTo>
                    <a:pt x="60" y="3148"/>
                  </a:lnTo>
                  <a:lnTo>
                    <a:pt x="41" y="3145"/>
                  </a:lnTo>
                  <a:lnTo>
                    <a:pt x="25" y="3136"/>
                  </a:lnTo>
                  <a:lnTo>
                    <a:pt x="12" y="3124"/>
                  </a:lnTo>
                  <a:lnTo>
                    <a:pt x="3" y="3106"/>
                  </a:lnTo>
                  <a:lnTo>
                    <a:pt x="0" y="3087"/>
                  </a:lnTo>
                  <a:lnTo>
                    <a:pt x="0" y="61"/>
                  </a:lnTo>
                  <a:lnTo>
                    <a:pt x="3" y="42"/>
                  </a:lnTo>
                  <a:lnTo>
                    <a:pt x="12" y="26"/>
                  </a:lnTo>
                  <a:lnTo>
                    <a:pt x="25" y="12"/>
                  </a:lnTo>
                  <a:lnTo>
                    <a:pt x="41" y="4"/>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a:extLst>
                <a:ext uri="{FF2B5EF4-FFF2-40B4-BE49-F238E27FC236}">
                  <a16:creationId xmlns:a16="http://schemas.microsoft.com/office/drawing/2014/main" id="{2DE29766-AD94-41B8-A475-F67C7838F304}"/>
                </a:ext>
              </a:extLst>
            </p:cNvPr>
            <p:cNvSpPr>
              <a:spLocks noEditPoints="1"/>
            </p:cNvSpPr>
            <p:nvPr/>
          </p:nvSpPr>
          <p:spPr bwMode="auto">
            <a:xfrm>
              <a:off x="3914776" y="4303713"/>
              <a:ext cx="288925" cy="287338"/>
            </a:xfrm>
            <a:custGeom>
              <a:avLst/>
              <a:gdLst>
                <a:gd name="T0" fmla="*/ 607 w 1455"/>
                <a:gd name="T1" fmla="*/ 133 h 1453"/>
                <a:gd name="T2" fmla="*/ 439 w 1455"/>
                <a:gd name="T3" fmla="*/ 194 h 1453"/>
                <a:gd name="T4" fmla="*/ 300 w 1455"/>
                <a:gd name="T5" fmla="*/ 298 h 1453"/>
                <a:gd name="T6" fmla="*/ 196 w 1455"/>
                <a:gd name="T7" fmla="*/ 438 h 1453"/>
                <a:gd name="T8" fmla="*/ 134 w 1455"/>
                <a:gd name="T9" fmla="*/ 604 h 1453"/>
                <a:gd name="T10" fmla="*/ 125 w 1455"/>
                <a:gd name="T11" fmla="*/ 788 h 1453"/>
                <a:gd name="T12" fmla="*/ 170 w 1455"/>
                <a:gd name="T13" fmla="*/ 962 h 1453"/>
                <a:gd name="T14" fmla="*/ 261 w 1455"/>
                <a:gd name="T15" fmla="*/ 1111 h 1453"/>
                <a:gd name="T16" fmla="*/ 389 w 1455"/>
                <a:gd name="T17" fmla="*/ 1228 h 1453"/>
                <a:gd name="T18" fmla="*/ 548 w 1455"/>
                <a:gd name="T19" fmla="*/ 1304 h 1453"/>
                <a:gd name="T20" fmla="*/ 728 w 1455"/>
                <a:gd name="T21" fmla="*/ 1332 h 1453"/>
                <a:gd name="T22" fmla="*/ 909 w 1455"/>
                <a:gd name="T23" fmla="*/ 1304 h 1453"/>
                <a:gd name="T24" fmla="*/ 1067 w 1455"/>
                <a:gd name="T25" fmla="*/ 1228 h 1453"/>
                <a:gd name="T26" fmla="*/ 1196 w 1455"/>
                <a:gd name="T27" fmla="*/ 1111 h 1453"/>
                <a:gd name="T28" fmla="*/ 1287 w 1455"/>
                <a:gd name="T29" fmla="*/ 962 h 1453"/>
                <a:gd name="T30" fmla="*/ 1331 w 1455"/>
                <a:gd name="T31" fmla="*/ 788 h 1453"/>
                <a:gd name="T32" fmla="*/ 1322 w 1455"/>
                <a:gd name="T33" fmla="*/ 604 h 1453"/>
                <a:gd name="T34" fmla="*/ 1261 w 1455"/>
                <a:gd name="T35" fmla="*/ 438 h 1453"/>
                <a:gd name="T36" fmla="*/ 1156 w 1455"/>
                <a:gd name="T37" fmla="*/ 298 h 1453"/>
                <a:gd name="T38" fmla="*/ 1017 w 1455"/>
                <a:gd name="T39" fmla="*/ 194 h 1453"/>
                <a:gd name="T40" fmla="*/ 850 w 1455"/>
                <a:gd name="T41" fmla="*/ 133 h 1453"/>
                <a:gd name="T42" fmla="*/ 728 w 1455"/>
                <a:gd name="T43" fmla="*/ 0 h 1453"/>
                <a:gd name="T44" fmla="*/ 932 w 1455"/>
                <a:gd name="T45" fmla="*/ 28 h 1453"/>
                <a:gd name="T46" fmla="*/ 1114 w 1455"/>
                <a:gd name="T47" fmla="*/ 111 h 1453"/>
                <a:gd name="T48" fmla="*/ 1264 w 1455"/>
                <a:gd name="T49" fmla="*/ 236 h 1453"/>
                <a:gd name="T50" fmla="*/ 1377 w 1455"/>
                <a:gd name="T51" fmla="*/ 398 h 1453"/>
                <a:gd name="T52" fmla="*/ 1442 w 1455"/>
                <a:gd name="T53" fmla="*/ 589 h 1453"/>
                <a:gd name="T54" fmla="*/ 1452 w 1455"/>
                <a:gd name="T55" fmla="*/ 796 h 1453"/>
                <a:gd name="T56" fmla="*/ 1404 w 1455"/>
                <a:gd name="T57" fmla="*/ 994 h 1453"/>
                <a:gd name="T58" fmla="*/ 1307 w 1455"/>
                <a:gd name="T59" fmla="*/ 1165 h 1453"/>
                <a:gd name="T60" fmla="*/ 1167 w 1455"/>
                <a:gd name="T61" fmla="*/ 1304 h 1453"/>
                <a:gd name="T62" fmla="*/ 996 w 1455"/>
                <a:gd name="T63" fmla="*/ 1402 h 1453"/>
                <a:gd name="T64" fmla="*/ 798 w 1455"/>
                <a:gd name="T65" fmla="*/ 1449 h 1453"/>
                <a:gd name="T66" fmla="*/ 590 w 1455"/>
                <a:gd name="T67" fmla="*/ 1439 h 1453"/>
                <a:gd name="T68" fmla="*/ 400 w 1455"/>
                <a:gd name="T69" fmla="*/ 1375 h 1453"/>
                <a:gd name="T70" fmla="*/ 237 w 1455"/>
                <a:gd name="T71" fmla="*/ 1262 h 1453"/>
                <a:gd name="T72" fmla="*/ 112 w 1455"/>
                <a:gd name="T73" fmla="*/ 1111 h 1453"/>
                <a:gd name="T74" fmla="*/ 30 w 1455"/>
                <a:gd name="T75" fmla="*/ 930 h 1453"/>
                <a:gd name="T76" fmla="*/ 0 w 1455"/>
                <a:gd name="T77" fmla="*/ 726 h 1453"/>
                <a:gd name="T78" fmla="*/ 30 w 1455"/>
                <a:gd name="T79" fmla="*/ 523 h 1453"/>
                <a:gd name="T80" fmla="*/ 112 w 1455"/>
                <a:gd name="T81" fmla="*/ 341 h 1453"/>
                <a:gd name="T82" fmla="*/ 237 w 1455"/>
                <a:gd name="T83" fmla="*/ 190 h 1453"/>
                <a:gd name="T84" fmla="*/ 400 w 1455"/>
                <a:gd name="T85" fmla="*/ 78 h 1453"/>
                <a:gd name="T86" fmla="*/ 590 w 1455"/>
                <a:gd name="T87" fmla="*/ 13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5" h="1453">
                  <a:moveTo>
                    <a:pt x="728" y="121"/>
                  </a:moveTo>
                  <a:lnTo>
                    <a:pt x="666" y="124"/>
                  </a:lnTo>
                  <a:lnTo>
                    <a:pt x="607" y="133"/>
                  </a:lnTo>
                  <a:lnTo>
                    <a:pt x="548" y="148"/>
                  </a:lnTo>
                  <a:lnTo>
                    <a:pt x="492" y="168"/>
                  </a:lnTo>
                  <a:lnTo>
                    <a:pt x="439" y="194"/>
                  </a:lnTo>
                  <a:lnTo>
                    <a:pt x="389" y="224"/>
                  </a:lnTo>
                  <a:lnTo>
                    <a:pt x="343" y="260"/>
                  </a:lnTo>
                  <a:lnTo>
                    <a:pt x="300" y="298"/>
                  </a:lnTo>
                  <a:lnTo>
                    <a:pt x="261" y="341"/>
                  </a:lnTo>
                  <a:lnTo>
                    <a:pt x="225" y="388"/>
                  </a:lnTo>
                  <a:lnTo>
                    <a:pt x="196" y="438"/>
                  </a:lnTo>
                  <a:lnTo>
                    <a:pt x="170" y="491"/>
                  </a:lnTo>
                  <a:lnTo>
                    <a:pt x="149" y="547"/>
                  </a:lnTo>
                  <a:lnTo>
                    <a:pt x="134" y="604"/>
                  </a:lnTo>
                  <a:lnTo>
                    <a:pt x="125" y="665"/>
                  </a:lnTo>
                  <a:lnTo>
                    <a:pt x="122" y="726"/>
                  </a:lnTo>
                  <a:lnTo>
                    <a:pt x="125" y="788"/>
                  </a:lnTo>
                  <a:lnTo>
                    <a:pt x="134" y="848"/>
                  </a:lnTo>
                  <a:lnTo>
                    <a:pt x="149" y="906"/>
                  </a:lnTo>
                  <a:lnTo>
                    <a:pt x="170" y="962"/>
                  </a:lnTo>
                  <a:lnTo>
                    <a:pt x="196" y="1015"/>
                  </a:lnTo>
                  <a:lnTo>
                    <a:pt x="225" y="1064"/>
                  </a:lnTo>
                  <a:lnTo>
                    <a:pt x="261" y="1111"/>
                  </a:lnTo>
                  <a:lnTo>
                    <a:pt x="300" y="1154"/>
                  </a:lnTo>
                  <a:lnTo>
                    <a:pt x="343" y="1193"/>
                  </a:lnTo>
                  <a:lnTo>
                    <a:pt x="389" y="1228"/>
                  </a:lnTo>
                  <a:lnTo>
                    <a:pt x="439" y="1259"/>
                  </a:lnTo>
                  <a:lnTo>
                    <a:pt x="492" y="1284"/>
                  </a:lnTo>
                  <a:lnTo>
                    <a:pt x="548" y="1304"/>
                  </a:lnTo>
                  <a:lnTo>
                    <a:pt x="607" y="1319"/>
                  </a:lnTo>
                  <a:lnTo>
                    <a:pt x="666" y="1328"/>
                  </a:lnTo>
                  <a:lnTo>
                    <a:pt x="728" y="1332"/>
                  </a:lnTo>
                  <a:lnTo>
                    <a:pt x="790" y="1328"/>
                  </a:lnTo>
                  <a:lnTo>
                    <a:pt x="850" y="1319"/>
                  </a:lnTo>
                  <a:lnTo>
                    <a:pt x="909" y="1304"/>
                  </a:lnTo>
                  <a:lnTo>
                    <a:pt x="964" y="1284"/>
                  </a:lnTo>
                  <a:lnTo>
                    <a:pt x="1017" y="1259"/>
                  </a:lnTo>
                  <a:lnTo>
                    <a:pt x="1067" y="1228"/>
                  </a:lnTo>
                  <a:lnTo>
                    <a:pt x="1114" y="1193"/>
                  </a:lnTo>
                  <a:lnTo>
                    <a:pt x="1156" y="1154"/>
                  </a:lnTo>
                  <a:lnTo>
                    <a:pt x="1196" y="1111"/>
                  </a:lnTo>
                  <a:lnTo>
                    <a:pt x="1230" y="1064"/>
                  </a:lnTo>
                  <a:lnTo>
                    <a:pt x="1261" y="1015"/>
                  </a:lnTo>
                  <a:lnTo>
                    <a:pt x="1287" y="962"/>
                  </a:lnTo>
                  <a:lnTo>
                    <a:pt x="1306" y="906"/>
                  </a:lnTo>
                  <a:lnTo>
                    <a:pt x="1322" y="848"/>
                  </a:lnTo>
                  <a:lnTo>
                    <a:pt x="1331" y="788"/>
                  </a:lnTo>
                  <a:lnTo>
                    <a:pt x="1334" y="726"/>
                  </a:lnTo>
                  <a:lnTo>
                    <a:pt x="1331" y="665"/>
                  </a:lnTo>
                  <a:lnTo>
                    <a:pt x="1322" y="604"/>
                  </a:lnTo>
                  <a:lnTo>
                    <a:pt x="1306" y="547"/>
                  </a:lnTo>
                  <a:lnTo>
                    <a:pt x="1287" y="491"/>
                  </a:lnTo>
                  <a:lnTo>
                    <a:pt x="1261" y="438"/>
                  </a:lnTo>
                  <a:lnTo>
                    <a:pt x="1230" y="388"/>
                  </a:lnTo>
                  <a:lnTo>
                    <a:pt x="1195" y="341"/>
                  </a:lnTo>
                  <a:lnTo>
                    <a:pt x="1156" y="298"/>
                  </a:lnTo>
                  <a:lnTo>
                    <a:pt x="1114" y="260"/>
                  </a:lnTo>
                  <a:lnTo>
                    <a:pt x="1067" y="224"/>
                  </a:lnTo>
                  <a:lnTo>
                    <a:pt x="1017" y="194"/>
                  </a:lnTo>
                  <a:lnTo>
                    <a:pt x="964" y="168"/>
                  </a:lnTo>
                  <a:lnTo>
                    <a:pt x="909" y="148"/>
                  </a:lnTo>
                  <a:lnTo>
                    <a:pt x="850" y="133"/>
                  </a:lnTo>
                  <a:lnTo>
                    <a:pt x="790" y="124"/>
                  </a:lnTo>
                  <a:lnTo>
                    <a:pt x="728" y="121"/>
                  </a:lnTo>
                  <a:close/>
                  <a:moveTo>
                    <a:pt x="728" y="0"/>
                  </a:moveTo>
                  <a:lnTo>
                    <a:pt x="798" y="3"/>
                  </a:lnTo>
                  <a:lnTo>
                    <a:pt x="867" y="13"/>
                  </a:lnTo>
                  <a:lnTo>
                    <a:pt x="932" y="28"/>
                  </a:lnTo>
                  <a:lnTo>
                    <a:pt x="996" y="50"/>
                  </a:lnTo>
                  <a:lnTo>
                    <a:pt x="1056" y="78"/>
                  </a:lnTo>
                  <a:lnTo>
                    <a:pt x="1114" y="111"/>
                  </a:lnTo>
                  <a:lnTo>
                    <a:pt x="1167" y="148"/>
                  </a:lnTo>
                  <a:lnTo>
                    <a:pt x="1218" y="190"/>
                  </a:lnTo>
                  <a:lnTo>
                    <a:pt x="1264" y="236"/>
                  </a:lnTo>
                  <a:lnTo>
                    <a:pt x="1307" y="287"/>
                  </a:lnTo>
                  <a:lnTo>
                    <a:pt x="1345" y="341"/>
                  </a:lnTo>
                  <a:lnTo>
                    <a:pt x="1377" y="398"/>
                  </a:lnTo>
                  <a:lnTo>
                    <a:pt x="1404" y="459"/>
                  </a:lnTo>
                  <a:lnTo>
                    <a:pt x="1426" y="523"/>
                  </a:lnTo>
                  <a:lnTo>
                    <a:pt x="1442" y="589"/>
                  </a:lnTo>
                  <a:lnTo>
                    <a:pt x="1452" y="657"/>
                  </a:lnTo>
                  <a:lnTo>
                    <a:pt x="1455" y="726"/>
                  </a:lnTo>
                  <a:lnTo>
                    <a:pt x="1452" y="796"/>
                  </a:lnTo>
                  <a:lnTo>
                    <a:pt x="1442" y="864"/>
                  </a:lnTo>
                  <a:lnTo>
                    <a:pt x="1426" y="930"/>
                  </a:lnTo>
                  <a:lnTo>
                    <a:pt x="1404" y="994"/>
                  </a:lnTo>
                  <a:lnTo>
                    <a:pt x="1377" y="1054"/>
                  </a:lnTo>
                  <a:lnTo>
                    <a:pt x="1345" y="1111"/>
                  </a:lnTo>
                  <a:lnTo>
                    <a:pt x="1307" y="1165"/>
                  </a:lnTo>
                  <a:lnTo>
                    <a:pt x="1264" y="1216"/>
                  </a:lnTo>
                  <a:lnTo>
                    <a:pt x="1218" y="1262"/>
                  </a:lnTo>
                  <a:lnTo>
                    <a:pt x="1167" y="1304"/>
                  </a:lnTo>
                  <a:lnTo>
                    <a:pt x="1114" y="1342"/>
                  </a:lnTo>
                  <a:lnTo>
                    <a:pt x="1056" y="1375"/>
                  </a:lnTo>
                  <a:lnTo>
                    <a:pt x="996" y="1402"/>
                  </a:lnTo>
                  <a:lnTo>
                    <a:pt x="932" y="1424"/>
                  </a:lnTo>
                  <a:lnTo>
                    <a:pt x="867" y="1439"/>
                  </a:lnTo>
                  <a:lnTo>
                    <a:pt x="798" y="1449"/>
                  </a:lnTo>
                  <a:lnTo>
                    <a:pt x="728" y="1453"/>
                  </a:lnTo>
                  <a:lnTo>
                    <a:pt x="658" y="1449"/>
                  </a:lnTo>
                  <a:lnTo>
                    <a:pt x="590" y="1439"/>
                  </a:lnTo>
                  <a:lnTo>
                    <a:pt x="524" y="1424"/>
                  </a:lnTo>
                  <a:lnTo>
                    <a:pt x="461" y="1402"/>
                  </a:lnTo>
                  <a:lnTo>
                    <a:pt x="400" y="1375"/>
                  </a:lnTo>
                  <a:lnTo>
                    <a:pt x="342" y="1342"/>
                  </a:lnTo>
                  <a:lnTo>
                    <a:pt x="288" y="1304"/>
                  </a:lnTo>
                  <a:lnTo>
                    <a:pt x="237" y="1262"/>
                  </a:lnTo>
                  <a:lnTo>
                    <a:pt x="191" y="1216"/>
                  </a:lnTo>
                  <a:lnTo>
                    <a:pt x="149" y="1165"/>
                  </a:lnTo>
                  <a:lnTo>
                    <a:pt x="112" y="1111"/>
                  </a:lnTo>
                  <a:lnTo>
                    <a:pt x="79" y="1054"/>
                  </a:lnTo>
                  <a:lnTo>
                    <a:pt x="51" y="994"/>
                  </a:lnTo>
                  <a:lnTo>
                    <a:pt x="30" y="930"/>
                  </a:lnTo>
                  <a:lnTo>
                    <a:pt x="14" y="864"/>
                  </a:lnTo>
                  <a:lnTo>
                    <a:pt x="4" y="796"/>
                  </a:lnTo>
                  <a:lnTo>
                    <a:pt x="0" y="726"/>
                  </a:lnTo>
                  <a:lnTo>
                    <a:pt x="4" y="657"/>
                  </a:lnTo>
                  <a:lnTo>
                    <a:pt x="14" y="589"/>
                  </a:lnTo>
                  <a:lnTo>
                    <a:pt x="30" y="523"/>
                  </a:lnTo>
                  <a:lnTo>
                    <a:pt x="51" y="459"/>
                  </a:lnTo>
                  <a:lnTo>
                    <a:pt x="79" y="398"/>
                  </a:lnTo>
                  <a:lnTo>
                    <a:pt x="112" y="341"/>
                  </a:lnTo>
                  <a:lnTo>
                    <a:pt x="149" y="287"/>
                  </a:lnTo>
                  <a:lnTo>
                    <a:pt x="191" y="236"/>
                  </a:lnTo>
                  <a:lnTo>
                    <a:pt x="237" y="190"/>
                  </a:lnTo>
                  <a:lnTo>
                    <a:pt x="288" y="148"/>
                  </a:lnTo>
                  <a:lnTo>
                    <a:pt x="342" y="111"/>
                  </a:lnTo>
                  <a:lnTo>
                    <a:pt x="400" y="78"/>
                  </a:lnTo>
                  <a:lnTo>
                    <a:pt x="461" y="50"/>
                  </a:lnTo>
                  <a:lnTo>
                    <a:pt x="524" y="28"/>
                  </a:lnTo>
                  <a:lnTo>
                    <a:pt x="590" y="13"/>
                  </a:lnTo>
                  <a:lnTo>
                    <a:pt x="658" y="3"/>
                  </a:lnTo>
                  <a:lnTo>
                    <a:pt x="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a:extLst>
                <a:ext uri="{FF2B5EF4-FFF2-40B4-BE49-F238E27FC236}">
                  <a16:creationId xmlns:a16="http://schemas.microsoft.com/office/drawing/2014/main" id="{7B3812D5-5CAB-4A85-96EE-ABE4FB70D6A1}"/>
                </a:ext>
              </a:extLst>
            </p:cNvPr>
            <p:cNvSpPr>
              <a:spLocks noEditPoints="1"/>
            </p:cNvSpPr>
            <p:nvPr/>
          </p:nvSpPr>
          <p:spPr bwMode="auto">
            <a:xfrm>
              <a:off x="4021138" y="4378325"/>
              <a:ext cx="101600" cy="142875"/>
            </a:xfrm>
            <a:custGeom>
              <a:avLst/>
              <a:gdLst>
                <a:gd name="T0" fmla="*/ 129 w 516"/>
                <a:gd name="T1" fmla="*/ 410 h 719"/>
                <a:gd name="T2" fmla="*/ 125 w 516"/>
                <a:gd name="T3" fmla="*/ 414 h 719"/>
                <a:gd name="T4" fmla="*/ 125 w 516"/>
                <a:gd name="T5" fmla="*/ 604 h 719"/>
                <a:gd name="T6" fmla="*/ 126 w 516"/>
                <a:gd name="T7" fmla="*/ 608 h 719"/>
                <a:gd name="T8" fmla="*/ 132 w 516"/>
                <a:gd name="T9" fmla="*/ 609 h 719"/>
                <a:gd name="T10" fmla="*/ 310 w 516"/>
                <a:gd name="T11" fmla="*/ 607 h 719"/>
                <a:gd name="T12" fmla="*/ 354 w 516"/>
                <a:gd name="T13" fmla="*/ 590 h 719"/>
                <a:gd name="T14" fmla="*/ 382 w 516"/>
                <a:gd name="T15" fmla="*/ 555 h 719"/>
                <a:gd name="T16" fmla="*/ 391 w 516"/>
                <a:gd name="T17" fmla="*/ 509 h 719"/>
                <a:gd name="T18" fmla="*/ 382 w 516"/>
                <a:gd name="T19" fmla="*/ 464 h 719"/>
                <a:gd name="T20" fmla="*/ 354 w 516"/>
                <a:gd name="T21" fmla="*/ 430 h 719"/>
                <a:gd name="T22" fmla="*/ 310 w 516"/>
                <a:gd name="T23" fmla="*/ 412 h 719"/>
                <a:gd name="T24" fmla="*/ 132 w 516"/>
                <a:gd name="T25" fmla="*/ 410 h 719"/>
                <a:gd name="T26" fmla="*/ 129 w 516"/>
                <a:gd name="T27" fmla="*/ 111 h 719"/>
                <a:gd name="T28" fmla="*/ 125 w 516"/>
                <a:gd name="T29" fmla="*/ 114 h 719"/>
                <a:gd name="T30" fmla="*/ 125 w 516"/>
                <a:gd name="T31" fmla="*/ 294 h 719"/>
                <a:gd name="T32" fmla="*/ 126 w 516"/>
                <a:gd name="T33" fmla="*/ 298 h 719"/>
                <a:gd name="T34" fmla="*/ 132 w 516"/>
                <a:gd name="T35" fmla="*/ 300 h 719"/>
                <a:gd name="T36" fmla="*/ 302 w 516"/>
                <a:gd name="T37" fmla="*/ 298 h 719"/>
                <a:gd name="T38" fmla="*/ 342 w 516"/>
                <a:gd name="T39" fmla="*/ 280 h 719"/>
                <a:gd name="T40" fmla="*/ 369 w 516"/>
                <a:gd name="T41" fmla="*/ 248 h 719"/>
                <a:gd name="T42" fmla="*/ 379 w 516"/>
                <a:gd name="T43" fmla="*/ 205 h 719"/>
                <a:gd name="T44" fmla="*/ 369 w 516"/>
                <a:gd name="T45" fmla="*/ 161 h 719"/>
                <a:gd name="T46" fmla="*/ 342 w 516"/>
                <a:gd name="T47" fmla="*/ 130 h 719"/>
                <a:gd name="T48" fmla="*/ 302 w 516"/>
                <a:gd name="T49" fmla="*/ 113 h 719"/>
                <a:gd name="T50" fmla="*/ 132 w 516"/>
                <a:gd name="T51" fmla="*/ 110 h 719"/>
                <a:gd name="T52" fmla="*/ 278 w 516"/>
                <a:gd name="T53" fmla="*/ 0 h 719"/>
                <a:gd name="T54" fmla="*/ 354 w 516"/>
                <a:gd name="T55" fmla="*/ 7 h 719"/>
                <a:gd name="T56" fmla="*/ 414 w 516"/>
                <a:gd name="T57" fmla="*/ 28 h 719"/>
                <a:gd name="T58" fmla="*/ 458 w 516"/>
                <a:gd name="T59" fmla="*/ 62 h 719"/>
                <a:gd name="T60" fmla="*/ 487 w 516"/>
                <a:gd name="T61" fmla="*/ 106 h 719"/>
                <a:gd name="T62" fmla="*/ 501 w 516"/>
                <a:gd name="T63" fmla="*/ 161 h 719"/>
                <a:gd name="T64" fmla="*/ 502 w 516"/>
                <a:gd name="T65" fmla="*/ 221 h 719"/>
                <a:gd name="T66" fmla="*/ 489 w 516"/>
                <a:gd name="T67" fmla="*/ 269 h 719"/>
                <a:gd name="T68" fmla="*/ 466 w 516"/>
                <a:gd name="T69" fmla="*/ 307 h 719"/>
                <a:gd name="T70" fmla="*/ 436 w 516"/>
                <a:gd name="T71" fmla="*/ 334 h 719"/>
                <a:gd name="T72" fmla="*/ 420 w 516"/>
                <a:gd name="T73" fmla="*/ 346 h 719"/>
                <a:gd name="T74" fmla="*/ 454 w 516"/>
                <a:gd name="T75" fmla="*/ 366 h 719"/>
                <a:gd name="T76" fmla="*/ 485 w 516"/>
                <a:gd name="T77" fmla="*/ 400 h 719"/>
                <a:gd name="T78" fmla="*/ 508 w 516"/>
                <a:gd name="T79" fmla="*/ 449 h 719"/>
                <a:gd name="T80" fmla="*/ 516 w 516"/>
                <a:gd name="T81" fmla="*/ 508 h 719"/>
                <a:gd name="T82" fmla="*/ 508 w 516"/>
                <a:gd name="T83" fmla="*/ 579 h 719"/>
                <a:gd name="T84" fmla="*/ 481 w 516"/>
                <a:gd name="T85" fmla="*/ 635 h 719"/>
                <a:gd name="T86" fmla="*/ 439 w 516"/>
                <a:gd name="T87" fmla="*/ 677 h 719"/>
                <a:gd name="T88" fmla="*/ 382 w 516"/>
                <a:gd name="T89" fmla="*/ 704 h 719"/>
                <a:gd name="T90" fmla="*/ 309 w 516"/>
                <a:gd name="T91" fmla="*/ 718 h 719"/>
                <a:gd name="T92" fmla="*/ 11 w 516"/>
                <a:gd name="T93" fmla="*/ 719 h 719"/>
                <a:gd name="T94" fmla="*/ 4 w 516"/>
                <a:gd name="T95" fmla="*/ 718 h 719"/>
                <a:gd name="T96" fmla="*/ 1 w 516"/>
                <a:gd name="T97" fmla="*/ 713 h 719"/>
                <a:gd name="T98" fmla="*/ 0 w 516"/>
                <a:gd name="T99" fmla="*/ 11 h 719"/>
                <a:gd name="T100" fmla="*/ 2 w 516"/>
                <a:gd name="T101" fmla="*/ 4 h 719"/>
                <a:gd name="T102" fmla="*/ 7 w 516"/>
                <a:gd name="T103" fmla="*/ 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6" h="719">
                  <a:moveTo>
                    <a:pt x="132" y="410"/>
                  </a:moveTo>
                  <a:lnTo>
                    <a:pt x="129" y="410"/>
                  </a:lnTo>
                  <a:lnTo>
                    <a:pt x="126" y="411"/>
                  </a:lnTo>
                  <a:lnTo>
                    <a:pt x="125" y="414"/>
                  </a:lnTo>
                  <a:lnTo>
                    <a:pt x="125" y="416"/>
                  </a:lnTo>
                  <a:lnTo>
                    <a:pt x="125" y="604"/>
                  </a:lnTo>
                  <a:lnTo>
                    <a:pt x="125" y="606"/>
                  </a:lnTo>
                  <a:lnTo>
                    <a:pt x="126" y="608"/>
                  </a:lnTo>
                  <a:lnTo>
                    <a:pt x="129" y="609"/>
                  </a:lnTo>
                  <a:lnTo>
                    <a:pt x="132" y="609"/>
                  </a:lnTo>
                  <a:lnTo>
                    <a:pt x="282" y="609"/>
                  </a:lnTo>
                  <a:lnTo>
                    <a:pt x="310" y="607"/>
                  </a:lnTo>
                  <a:lnTo>
                    <a:pt x="335" y="601"/>
                  </a:lnTo>
                  <a:lnTo>
                    <a:pt x="354" y="590"/>
                  </a:lnTo>
                  <a:lnTo>
                    <a:pt x="370" y="574"/>
                  </a:lnTo>
                  <a:lnTo>
                    <a:pt x="382" y="555"/>
                  </a:lnTo>
                  <a:lnTo>
                    <a:pt x="389" y="533"/>
                  </a:lnTo>
                  <a:lnTo>
                    <a:pt x="391" y="509"/>
                  </a:lnTo>
                  <a:lnTo>
                    <a:pt x="389" y="485"/>
                  </a:lnTo>
                  <a:lnTo>
                    <a:pt x="382" y="464"/>
                  </a:lnTo>
                  <a:lnTo>
                    <a:pt x="370" y="445"/>
                  </a:lnTo>
                  <a:lnTo>
                    <a:pt x="354" y="430"/>
                  </a:lnTo>
                  <a:lnTo>
                    <a:pt x="335" y="419"/>
                  </a:lnTo>
                  <a:lnTo>
                    <a:pt x="310" y="412"/>
                  </a:lnTo>
                  <a:lnTo>
                    <a:pt x="282" y="410"/>
                  </a:lnTo>
                  <a:lnTo>
                    <a:pt x="132" y="410"/>
                  </a:lnTo>
                  <a:close/>
                  <a:moveTo>
                    <a:pt x="132" y="110"/>
                  </a:moveTo>
                  <a:lnTo>
                    <a:pt x="129" y="111"/>
                  </a:lnTo>
                  <a:lnTo>
                    <a:pt x="126" y="112"/>
                  </a:lnTo>
                  <a:lnTo>
                    <a:pt x="125" y="114"/>
                  </a:lnTo>
                  <a:lnTo>
                    <a:pt x="125" y="116"/>
                  </a:lnTo>
                  <a:lnTo>
                    <a:pt x="125" y="294"/>
                  </a:lnTo>
                  <a:lnTo>
                    <a:pt x="125" y="296"/>
                  </a:lnTo>
                  <a:lnTo>
                    <a:pt x="126" y="298"/>
                  </a:lnTo>
                  <a:lnTo>
                    <a:pt x="129" y="299"/>
                  </a:lnTo>
                  <a:lnTo>
                    <a:pt x="132" y="300"/>
                  </a:lnTo>
                  <a:lnTo>
                    <a:pt x="275" y="300"/>
                  </a:lnTo>
                  <a:lnTo>
                    <a:pt x="302" y="298"/>
                  </a:lnTo>
                  <a:lnTo>
                    <a:pt x="324" y="291"/>
                  </a:lnTo>
                  <a:lnTo>
                    <a:pt x="342" y="280"/>
                  </a:lnTo>
                  <a:lnTo>
                    <a:pt x="358" y="266"/>
                  </a:lnTo>
                  <a:lnTo>
                    <a:pt x="369" y="248"/>
                  </a:lnTo>
                  <a:lnTo>
                    <a:pt x="377" y="229"/>
                  </a:lnTo>
                  <a:lnTo>
                    <a:pt x="379" y="205"/>
                  </a:lnTo>
                  <a:lnTo>
                    <a:pt x="377" y="182"/>
                  </a:lnTo>
                  <a:lnTo>
                    <a:pt x="369" y="161"/>
                  </a:lnTo>
                  <a:lnTo>
                    <a:pt x="358" y="144"/>
                  </a:lnTo>
                  <a:lnTo>
                    <a:pt x="342" y="130"/>
                  </a:lnTo>
                  <a:lnTo>
                    <a:pt x="324" y="120"/>
                  </a:lnTo>
                  <a:lnTo>
                    <a:pt x="302" y="113"/>
                  </a:lnTo>
                  <a:lnTo>
                    <a:pt x="275" y="110"/>
                  </a:lnTo>
                  <a:lnTo>
                    <a:pt x="132" y="110"/>
                  </a:lnTo>
                  <a:close/>
                  <a:moveTo>
                    <a:pt x="11" y="0"/>
                  </a:moveTo>
                  <a:lnTo>
                    <a:pt x="278" y="0"/>
                  </a:lnTo>
                  <a:lnTo>
                    <a:pt x="318" y="2"/>
                  </a:lnTo>
                  <a:lnTo>
                    <a:pt x="354" y="7"/>
                  </a:lnTo>
                  <a:lnTo>
                    <a:pt x="385" y="16"/>
                  </a:lnTo>
                  <a:lnTo>
                    <a:pt x="414" y="28"/>
                  </a:lnTo>
                  <a:lnTo>
                    <a:pt x="437" y="44"/>
                  </a:lnTo>
                  <a:lnTo>
                    <a:pt x="458" y="62"/>
                  </a:lnTo>
                  <a:lnTo>
                    <a:pt x="475" y="83"/>
                  </a:lnTo>
                  <a:lnTo>
                    <a:pt x="487" y="106"/>
                  </a:lnTo>
                  <a:lnTo>
                    <a:pt x="497" y="133"/>
                  </a:lnTo>
                  <a:lnTo>
                    <a:pt x="501" y="161"/>
                  </a:lnTo>
                  <a:lnTo>
                    <a:pt x="503" y="192"/>
                  </a:lnTo>
                  <a:lnTo>
                    <a:pt x="502" y="221"/>
                  </a:lnTo>
                  <a:lnTo>
                    <a:pt x="497" y="246"/>
                  </a:lnTo>
                  <a:lnTo>
                    <a:pt x="489" y="269"/>
                  </a:lnTo>
                  <a:lnTo>
                    <a:pt x="479" y="289"/>
                  </a:lnTo>
                  <a:lnTo>
                    <a:pt x="466" y="307"/>
                  </a:lnTo>
                  <a:lnTo>
                    <a:pt x="451" y="321"/>
                  </a:lnTo>
                  <a:lnTo>
                    <a:pt x="436" y="334"/>
                  </a:lnTo>
                  <a:lnTo>
                    <a:pt x="420" y="344"/>
                  </a:lnTo>
                  <a:lnTo>
                    <a:pt x="420" y="346"/>
                  </a:lnTo>
                  <a:lnTo>
                    <a:pt x="437" y="354"/>
                  </a:lnTo>
                  <a:lnTo>
                    <a:pt x="454" y="366"/>
                  </a:lnTo>
                  <a:lnTo>
                    <a:pt x="470" y="382"/>
                  </a:lnTo>
                  <a:lnTo>
                    <a:pt x="485" y="400"/>
                  </a:lnTo>
                  <a:lnTo>
                    <a:pt x="498" y="423"/>
                  </a:lnTo>
                  <a:lnTo>
                    <a:pt x="508" y="449"/>
                  </a:lnTo>
                  <a:lnTo>
                    <a:pt x="514" y="476"/>
                  </a:lnTo>
                  <a:lnTo>
                    <a:pt x="516" y="508"/>
                  </a:lnTo>
                  <a:lnTo>
                    <a:pt x="514" y="546"/>
                  </a:lnTo>
                  <a:lnTo>
                    <a:pt x="508" y="579"/>
                  </a:lnTo>
                  <a:lnTo>
                    <a:pt x="497" y="608"/>
                  </a:lnTo>
                  <a:lnTo>
                    <a:pt x="481" y="635"/>
                  </a:lnTo>
                  <a:lnTo>
                    <a:pt x="462" y="658"/>
                  </a:lnTo>
                  <a:lnTo>
                    <a:pt x="439" y="677"/>
                  </a:lnTo>
                  <a:lnTo>
                    <a:pt x="413" y="692"/>
                  </a:lnTo>
                  <a:lnTo>
                    <a:pt x="382" y="704"/>
                  </a:lnTo>
                  <a:lnTo>
                    <a:pt x="348" y="713"/>
                  </a:lnTo>
                  <a:lnTo>
                    <a:pt x="309" y="718"/>
                  </a:lnTo>
                  <a:lnTo>
                    <a:pt x="269" y="719"/>
                  </a:lnTo>
                  <a:lnTo>
                    <a:pt x="11" y="719"/>
                  </a:lnTo>
                  <a:lnTo>
                    <a:pt x="7" y="719"/>
                  </a:lnTo>
                  <a:lnTo>
                    <a:pt x="4" y="718"/>
                  </a:lnTo>
                  <a:lnTo>
                    <a:pt x="2" y="716"/>
                  </a:lnTo>
                  <a:lnTo>
                    <a:pt x="1" y="713"/>
                  </a:lnTo>
                  <a:lnTo>
                    <a:pt x="0" y="710"/>
                  </a:lnTo>
                  <a:lnTo>
                    <a:pt x="0" y="11"/>
                  </a:lnTo>
                  <a:lnTo>
                    <a:pt x="1" y="7"/>
                  </a:lnTo>
                  <a:lnTo>
                    <a:pt x="2" y="4"/>
                  </a:lnTo>
                  <a:lnTo>
                    <a:pt x="4" y="2"/>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a:extLst>
                <a:ext uri="{FF2B5EF4-FFF2-40B4-BE49-F238E27FC236}">
                  <a16:creationId xmlns:a16="http://schemas.microsoft.com/office/drawing/2014/main" id="{9EAA58F1-B7E4-47C8-8E48-D4FDEDBBB918}"/>
                </a:ext>
              </a:extLst>
            </p:cNvPr>
            <p:cNvSpPr>
              <a:spLocks/>
            </p:cNvSpPr>
            <p:nvPr/>
          </p:nvSpPr>
          <p:spPr bwMode="auto">
            <a:xfrm>
              <a:off x="4048126" y="4351338"/>
              <a:ext cx="23813" cy="47625"/>
            </a:xfrm>
            <a:custGeom>
              <a:avLst/>
              <a:gdLst>
                <a:gd name="T0" fmla="*/ 61 w 121"/>
                <a:gd name="T1" fmla="*/ 0 h 242"/>
                <a:gd name="T2" fmla="*/ 81 w 121"/>
                <a:gd name="T3" fmla="*/ 3 h 242"/>
                <a:gd name="T4" fmla="*/ 97 w 121"/>
                <a:gd name="T5" fmla="*/ 12 h 242"/>
                <a:gd name="T6" fmla="*/ 110 w 121"/>
                <a:gd name="T7" fmla="*/ 24 h 242"/>
                <a:gd name="T8" fmla="*/ 118 w 121"/>
                <a:gd name="T9" fmla="*/ 42 h 242"/>
                <a:gd name="T10" fmla="*/ 121 w 121"/>
                <a:gd name="T11" fmla="*/ 61 h 242"/>
                <a:gd name="T12" fmla="*/ 121 w 121"/>
                <a:gd name="T13" fmla="*/ 182 h 242"/>
                <a:gd name="T14" fmla="*/ 118 w 121"/>
                <a:gd name="T15" fmla="*/ 200 h 242"/>
                <a:gd name="T16" fmla="*/ 110 w 121"/>
                <a:gd name="T17" fmla="*/ 218 h 242"/>
                <a:gd name="T18" fmla="*/ 97 w 121"/>
                <a:gd name="T19" fmla="*/ 230 h 242"/>
                <a:gd name="T20" fmla="*/ 81 w 121"/>
                <a:gd name="T21" fmla="*/ 239 h 242"/>
                <a:gd name="T22" fmla="*/ 61 w 121"/>
                <a:gd name="T23" fmla="*/ 242 h 242"/>
                <a:gd name="T24" fmla="*/ 42 w 121"/>
                <a:gd name="T25" fmla="*/ 239 h 242"/>
                <a:gd name="T26" fmla="*/ 26 w 121"/>
                <a:gd name="T27" fmla="*/ 230 h 242"/>
                <a:gd name="T28" fmla="*/ 12 w 121"/>
                <a:gd name="T29" fmla="*/ 218 h 242"/>
                <a:gd name="T30" fmla="*/ 3 w 121"/>
                <a:gd name="T31" fmla="*/ 200 h 242"/>
                <a:gd name="T32" fmla="*/ 0 w 121"/>
                <a:gd name="T33" fmla="*/ 182 h 242"/>
                <a:gd name="T34" fmla="*/ 0 w 121"/>
                <a:gd name="T35" fmla="*/ 61 h 242"/>
                <a:gd name="T36" fmla="*/ 3 w 121"/>
                <a:gd name="T37" fmla="*/ 42 h 242"/>
                <a:gd name="T38" fmla="*/ 12 w 121"/>
                <a:gd name="T39" fmla="*/ 24 h 242"/>
                <a:gd name="T40" fmla="*/ 26 w 121"/>
                <a:gd name="T41" fmla="*/ 12 h 242"/>
                <a:gd name="T42" fmla="*/ 42 w 121"/>
                <a:gd name="T43" fmla="*/ 3 h 242"/>
                <a:gd name="T44" fmla="*/ 61 w 121"/>
                <a:gd name="T45"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42">
                  <a:moveTo>
                    <a:pt x="61" y="0"/>
                  </a:moveTo>
                  <a:lnTo>
                    <a:pt x="81" y="3"/>
                  </a:lnTo>
                  <a:lnTo>
                    <a:pt x="97" y="12"/>
                  </a:lnTo>
                  <a:lnTo>
                    <a:pt x="110" y="24"/>
                  </a:lnTo>
                  <a:lnTo>
                    <a:pt x="118" y="42"/>
                  </a:lnTo>
                  <a:lnTo>
                    <a:pt x="121" y="61"/>
                  </a:lnTo>
                  <a:lnTo>
                    <a:pt x="121" y="182"/>
                  </a:lnTo>
                  <a:lnTo>
                    <a:pt x="118" y="200"/>
                  </a:lnTo>
                  <a:lnTo>
                    <a:pt x="110" y="218"/>
                  </a:lnTo>
                  <a:lnTo>
                    <a:pt x="97" y="230"/>
                  </a:lnTo>
                  <a:lnTo>
                    <a:pt x="81" y="239"/>
                  </a:lnTo>
                  <a:lnTo>
                    <a:pt x="61" y="242"/>
                  </a:lnTo>
                  <a:lnTo>
                    <a:pt x="42" y="239"/>
                  </a:lnTo>
                  <a:lnTo>
                    <a:pt x="26" y="230"/>
                  </a:lnTo>
                  <a:lnTo>
                    <a:pt x="12" y="218"/>
                  </a:lnTo>
                  <a:lnTo>
                    <a:pt x="3" y="200"/>
                  </a:lnTo>
                  <a:lnTo>
                    <a:pt x="0" y="182"/>
                  </a:lnTo>
                  <a:lnTo>
                    <a:pt x="0" y="61"/>
                  </a:lnTo>
                  <a:lnTo>
                    <a:pt x="3" y="42"/>
                  </a:lnTo>
                  <a:lnTo>
                    <a:pt x="12" y="24"/>
                  </a:lnTo>
                  <a:lnTo>
                    <a:pt x="26" y="12"/>
                  </a:lnTo>
                  <a:lnTo>
                    <a:pt x="42" y="3"/>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a:extLst>
                <a:ext uri="{FF2B5EF4-FFF2-40B4-BE49-F238E27FC236}">
                  <a16:creationId xmlns:a16="http://schemas.microsoft.com/office/drawing/2014/main" id="{8BDBAA86-9772-4CDE-99AD-FF2B839E5643}"/>
                </a:ext>
              </a:extLst>
            </p:cNvPr>
            <p:cNvSpPr>
              <a:spLocks/>
            </p:cNvSpPr>
            <p:nvPr/>
          </p:nvSpPr>
          <p:spPr bwMode="auto">
            <a:xfrm>
              <a:off x="4048126" y="4506913"/>
              <a:ext cx="23813" cy="36513"/>
            </a:xfrm>
            <a:custGeom>
              <a:avLst/>
              <a:gdLst>
                <a:gd name="T0" fmla="*/ 61 w 121"/>
                <a:gd name="T1" fmla="*/ 0 h 182"/>
                <a:gd name="T2" fmla="*/ 81 w 121"/>
                <a:gd name="T3" fmla="*/ 3 h 182"/>
                <a:gd name="T4" fmla="*/ 97 w 121"/>
                <a:gd name="T5" fmla="*/ 12 h 182"/>
                <a:gd name="T6" fmla="*/ 110 w 121"/>
                <a:gd name="T7" fmla="*/ 25 h 182"/>
                <a:gd name="T8" fmla="*/ 118 w 121"/>
                <a:gd name="T9" fmla="*/ 42 h 182"/>
                <a:gd name="T10" fmla="*/ 121 w 121"/>
                <a:gd name="T11" fmla="*/ 60 h 182"/>
                <a:gd name="T12" fmla="*/ 121 w 121"/>
                <a:gd name="T13" fmla="*/ 121 h 182"/>
                <a:gd name="T14" fmla="*/ 118 w 121"/>
                <a:gd name="T15" fmla="*/ 140 h 182"/>
                <a:gd name="T16" fmla="*/ 110 w 121"/>
                <a:gd name="T17" fmla="*/ 156 h 182"/>
                <a:gd name="T18" fmla="*/ 97 w 121"/>
                <a:gd name="T19" fmla="*/ 169 h 182"/>
                <a:gd name="T20" fmla="*/ 81 w 121"/>
                <a:gd name="T21" fmla="*/ 178 h 182"/>
                <a:gd name="T22" fmla="*/ 61 w 121"/>
                <a:gd name="T23" fmla="*/ 182 h 182"/>
                <a:gd name="T24" fmla="*/ 42 w 121"/>
                <a:gd name="T25" fmla="*/ 178 h 182"/>
                <a:gd name="T26" fmla="*/ 26 w 121"/>
                <a:gd name="T27" fmla="*/ 169 h 182"/>
                <a:gd name="T28" fmla="*/ 12 w 121"/>
                <a:gd name="T29" fmla="*/ 156 h 182"/>
                <a:gd name="T30" fmla="*/ 3 w 121"/>
                <a:gd name="T31" fmla="*/ 140 h 182"/>
                <a:gd name="T32" fmla="*/ 0 w 121"/>
                <a:gd name="T33" fmla="*/ 121 h 182"/>
                <a:gd name="T34" fmla="*/ 0 w 121"/>
                <a:gd name="T35" fmla="*/ 60 h 182"/>
                <a:gd name="T36" fmla="*/ 3 w 121"/>
                <a:gd name="T37" fmla="*/ 42 h 182"/>
                <a:gd name="T38" fmla="*/ 12 w 121"/>
                <a:gd name="T39" fmla="*/ 25 h 182"/>
                <a:gd name="T40" fmla="*/ 26 w 121"/>
                <a:gd name="T41" fmla="*/ 12 h 182"/>
                <a:gd name="T42" fmla="*/ 42 w 121"/>
                <a:gd name="T43" fmla="*/ 3 h 182"/>
                <a:gd name="T44" fmla="*/ 61 w 121"/>
                <a:gd name="T4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82">
                  <a:moveTo>
                    <a:pt x="61" y="0"/>
                  </a:moveTo>
                  <a:lnTo>
                    <a:pt x="81" y="3"/>
                  </a:lnTo>
                  <a:lnTo>
                    <a:pt x="97" y="12"/>
                  </a:lnTo>
                  <a:lnTo>
                    <a:pt x="110" y="25"/>
                  </a:lnTo>
                  <a:lnTo>
                    <a:pt x="118" y="42"/>
                  </a:lnTo>
                  <a:lnTo>
                    <a:pt x="121" y="60"/>
                  </a:lnTo>
                  <a:lnTo>
                    <a:pt x="121" y="121"/>
                  </a:lnTo>
                  <a:lnTo>
                    <a:pt x="118" y="140"/>
                  </a:lnTo>
                  <a:lnTo>
                    <a:pt x="110" y="156"/>
                  </a:lnTo>
                  <a:lnTo>
                    <a:pt x="97" y="169"/>
                  </a:lnTo>
                  <a:lnTo>
                    <a:pt x="81" y="178"/>
                  </a:lnTo>
                  <a:lnTo>
                    <a:pt x="61" y="182"/>
                  </a:lnTo>
                  <a:lnTo>
                    <a:pt x="42" y="178"/>
                  </a:lnTo>
                  <a:lnTo>
                    <a:pt x="26" y="169"/>
                  </a:lnTo>
                  <a:lnTo>
                    <a:pt x="12" y="156"/>
                  </a:lnTo>
                  <a:lnTo>
                    <a:pt x="3" y="140"/>
                  </a:lnTo>
                  <a:lnTo>
                    <a:pt x="0" y="121"/>
                  </a:lnTo>
                  <a:lnTo>
                    <a:pt x="0" y="60"/>
                  </a:lnTo>
                  <a:lnTo>
                    <a:pt x="3" y="42"/>
                  </a:lnTo>
                  <a:lnTo>
                    <a:pt x="12" y="25"/>
                  </a:lnTo>
                  <a:lnTo>
                    <a:pt x="26" y="12"/>
                  </a:lnTo>
                  <a:lnTo>
                    <a:pt x="42" y="3"/>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a:extLst>
                <a:ext uri="{FF2B5EF4-FFF2-40B4-BE49-F238E27FC236}">
                  <a16:creationId xmlns:a16="http://schemas.microsoft.com/office/drawing/2014/main" id="{402C9BB4-D0D6-4577-94E3-7E1D887C9292}"/>
                </a:ext>
              </a:extLst>
            </p:cNvPr>
            <p:cNvSpPr>
              <a:spLocks/>
            </p:cNvSpPr>
            <p:nvPr/>
          </p:nvSpPr>
          <p:spPr bwMode="auto">
            <a:xfrm>
              <a:off x="3938588" y="3990975"/>
              <a:ext cx="217488" cy="215900"/>
            </a:xfrm>
            <a:custGeom>
              <a:avLst/>
              <a:gdLst>
                <a:gd name="T0" fmla="*/ 605 w 1091"/>
                <a:gd name="T1" fmla="*/ 3 h 1090"/>
                <a:gd name="T2" fmla="*/ 718 w 1091"/>
                <a:gd name="T3" fmla="*/ 28 h 1090"/>
                <a:gd name="T4" fmla="*/ 821 w 1091"/>
                <a:gd name="T5" fmla="*/ 75 h 1090"/>
                <a:gd name="T6" fmla="*/ 911 w 1091"/>
                <a:gd name="T7" fmla="*/ 141 h 1090"/>
                <a:gd name="T8" fmla="*/ 986 w 1091"/>
                <a:gd name="T9" fmla="*/ 223 h 1090"/>
                <a:gd name="T10" fmla="*/ 1042 w 1091"/>
                <a:gd name="T11" fmla="*/ 320 h 1090"/>
                <a:gd name="T12" fmla="*/ 1079 w 1091"/>
                <a:gd name="T13" fmla="*/ 428 h 1090"/>
                <a:gd name="T14" fmla="*/ 1091 w 1091"/>
                <a:gd name="T15" fmla="*/ 545 h 1090"/>
                <a:gd name="T16" fmla="*/ 1087 w 1091"/>
                <a:gd name="T17" fmla="*/ 1048 h 1090"/>
                <a:gd name="T18" fmla="*/ 1066 w 1091"/>
                <a:gd name="T19" fmla="*/ 1077 h 1090"/>
                <a:gd name="T20" fmla="*/ 1030 w 1091"/>
                <a:gd name="T21" fmla="*/ 1090 h 1090"/>
                <a:gd name="T22" fmla="*/ 995 w 1091"/>
                <a:gd name="T23" fmla="*/ 1077 h 1090"/>
                <a:gd name="T24" fmla="*/ 973 w 1091"/>
                <a:gd name="T25" fmla="*/ 1048 h 1090"/>
                <a:gd name="T26" fmla="*/ 969 w 1091"/>
                <a:gd name="T27" fmla="*/ 545 h 1090"/>
                <a:gd name="T28" fmla="*/ 956 w 1091"/>
                <a:gd name="T29" fmla="*/ 440 h 1090"/>
                <a:gd name="T30" fmla="*/ 920 w 1091"/>
                <a:gd name="T31" fmla="*/ 346 h 1090"/>
                <a:gd name="T32" fmla="*/ 863 w 1091"/>
                <a:gd name="T33" fmla="*/ 263 h 1090"/>
                <a:gd name="T34" fmla="*/ 788 w 1091"/>
                <a:gd name="T35" fmla="*/ 197 h 1090"/>
                <a:gd name="T36" fmla="*/ 698 w 1091"/>
                <a:gd name="T37" fmla="*/ 150 h 1090"/>
                <a:gd name="T38" fmla="*/ 598 w 1091"/>
                <a:gd name="T39" fmla="*/ 124 h 1090"/>
                <a:gd name="T40" fmla="*/ 492 w 1091"/>
                <a:gd name="T41" fmla="*/ 124 h 1090"/>
                <a:gd name="T42" fmla="*/ 392 w 1091"/>
                <a:gd name="T43" fmla="*/ 150 h 1090"/>
                <a:gd name="T44" fmla="*/ 303 w 1091"/>
                <a:gd name="T45" fmla="*/ 197 h 1090"/>
                <a:gd name="T46" fmla="*/ 229 w 1091"/>
                <a:gd name="T47" fmla="*/ 263 h 1090"/>
                <a:gd name="T48" fmla="*/ 170 w 1091"/>
                <a:gd name="T49" fmla="*/ 346 h 1090"/>
                <a:gd name="T50" fmla="*/ 134 w 1091"/>
                <a:gd name="T51" fmla="*/ 440 h 1090"/>
                <a:gd name="T52" fmla="*/ 121 w 1091"/>
                <a:gd name="T53" fmla="*/ 545 h 1090"/>
                <a:gd name="T54" fmla="*/ 118 w 1091"/>
                <a:gd name="T55" fmla="*/ 1048 h 1090"/>
                <a:gd name="T56" fmla="*/ 97 w 1091"/>
                <a:gd name="T57" fmla="*/ 1077 h 1090"/>
                <a:gd name="T58" fmla="*/ 60 w 1091"/>
                <a:gd name="T59" fmla="*/ 1090 h 1090"/>
                <a:gd name="T60" fmla="*/ 25 w 1091"/>
                <a:gd name="T61" fmla="*/ 1077 h 1090"/>
                <a:gd name="T62" fmla="*/ 3 w 1091"/>
                <a:gd name="T63" fmla="*/ 1048 h 1090"/>
                <a:gd name="T64" fmla="*/ 0 w 1091"/>
                <a:gd name="T65" fmla="*/ 545 h 1090"/>
                <a:gd name="T66" fmla="*/ 13 w 1091"/>
                <a:gd name="T67" fmla="*/ 428 h 1090"/>
                <a:gd name="T68" fmla="*/ 48 w 1091"/>
                <a:gd name="T69" fmla="*/ 320 h 1090"/>
                <a:gd name="T70" fmla="*/ 105 w 1091"/>
                <a:gd name="T71" fmla="*/ 223 h 1090"/>
                <a:gd name="T72" fmla="*/ 180 w 1091"/>
                <a:gd name="T73" fmla="*/ 141 h 1090"/>
                <a:gd name="T74" fmla="*/ 271 w 1091"/>
                <a:gd name="T75" fmla="*/ 75 h 1090"/>
                <a:gd name="T76" fmla="*/ 373 w 1091"/>
                <a:gd name="T77" fmla="*/ 28 h 1090"/>
                <a:gd name="T78" fmla="*/ 486 w 1091"/>
                <a:gd name="T79" fmla="*/ 3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91" h="1090">
                  <a:moveTo>
                    <a:pt x="545" y="0"/>
                  </a:moveTo>
                  <a:lnTo>
                    <a:pt x="605" y="3"/>
                  </a:lnTo>
                  <a:lnTo>
                    <a:pt x="662" y="12"/>
                  </a:lnTo>
                  <a:lnTo>
                    <a:pt x="718" y="28"/>
                  </a:lnTo>
                  <a:lnTo>
                    <a:pt x="770" y="48"/>
                  </a:lnTo>
                  <a:lnTo>
                    <a:pt x="821" y="75"/>
                  </a:lnTo>
                  <a:lnTo>
                    <a:pt x="867" y="106"/>
                  </a:lnTo>
                  <a:lnTo>
                    <a:pt x="911" y="141"/>
                  </a:lnTo>
                  <a:lnTo>
                    <a:pt x="951" y="180"/>
                  </a:lnTo>
                  <a:lnTo>
                    <a:pt x="986" y="223"/>
                  </a:lnTo>
                  <a:lnTo>
                    <a:pt x="1017" y="270"/>
                  </a:lnTo>
                  <a:lnTo>
                    <a:pt x="1042" y="320"/>
                  </a:lnTo>
                  <a:lnTo>
                    <a:pt x="1063" y="373"/>
                  </a:lnTo>
                  <a:lnTo>
                    <a:pt x="1079" y="428"/>
                  </a:lnTo>
                  <a:lnTo>
                    <a:pt x="1087" y="485"/>
                  </a:lnTo>
                  <a:lnTo>
                    <a:pt x="1091" y="545"/>
                  </a:lnTo>
                  <a:lnTo>
                    <a:pt x="1091" y="1029"/>
                  </a:lnTo>
                  <a:lnTo>
                    <a:pt x="1087" y="1048"/>
                  </a:lnTo>
                  <a:lnTo>
                    <a:pt x="1080" y="1064"/>
                  </a:lnTo>
                  <a:lnTo>
                    <a:pt x="1066" y="1077"/>
                  </a:lnTo>
                  <a:lnTo>
                    <a:pt x="1050" y="1086"/>
                  </a:lnTo>
                  <a:lnTo>
                    <a:pt x="1030" y="1090"/>
                  </a:lnTo>
                  <a:lnTo>
                    <a:pt x="1011" y="1086"/>
                  </a:lnTo>
                  <a:lnTo>
                    <a:pt x="995" y="1077"/>
                  </a:lnTo>
                  <a:lnTo>
                    <a:pt x="982" y="1064"/>
                  </a:lnTo>
                  <a:lnTo>
                    <a:pt x="973" y="1048"/>
                  </a:lnTo>
                  <a:lnTo>
                    <a:pt x="969" y="1029"/>
                  </a:lnTo>
                  <a:lnTo>
                    <a:pt x="969" y="545"/>
                  </a:lnTo>
                  <a:lnTo>
                    <a:pt x="966" y="492"/>
                  </a:lnTo>
                  <a:lnTo>
                    <a:pt x="956" y="440"/>
                  </a:lnTo>
                  <a:lnTo>
                    <a:pt x="941" y="392"/>
                  </a:lnTo>
                  <a:lnTo>
                    <a:pt x="920" y="346"/>
                  </a:lnTo>
                  <a:lnTo>
                    <a:pt x="893" y="303"/>
                  </a:lnTo>
                  <a:lnTo>
                    <a:pt x="863" y="263"/>
                  </a:lnTo>
                  <a:lnTo>
                    <a:pt x="827" y="228"/>
                  </a:lnTo>
                  <a:lnTo>
                    <a:pt x="788" y="197"/>
                  </a:lnTo>
                  <a:lnTo>
                    <a:pt x="745" y="171"/>
                  </a:lnTo>
                  <a:lnTo>
                    <a:pt x="698" y="150"/>
                  </a:lnTo>
                  <a:lnTo>
                    <a:pt x="650" y="134"/>
                  </a:lnTo>
                  <a:lnTo>
                    <a:pt x="598" y="124"/>
                  </a:lnTo>
                  <a:lnTo>
                    <a:pt x="545" y="121"/>
                  </a:lnTo>
                  <a:lnTo>
                    <a:pt x="492" y="124"/>
                  </a:lnTo>
                  <a:lnTo>
                    <a:pt x="442" y="134"/>
                  </a:lnTo>
                  <a:lnTo>
                    <a:pt x="392" y="150"/>
                  </a:lnTo>
                  <a:lnTo>
                    <a:pt x="346" y="171"/>
                  </a:lnTo>
                  <a:lnTo>
                    <a:pt x="303" y="197"/>
                  </a:lnTo>
                  <a:lnTo>
                    <a:pt x="264" y="228"/>
                  </a:lnTo>
                  <a:lnTo>
                    <a:pt x="229" y="263"/>
                  </a:lnTo>
                  <a:lnTo>
                    <a:pt x="197" y="303"/>
                  </a:lnTo>
                  <a:lnTo>
                    <a:pt x="170" y="346"/>
                  </a:lnTo>
                  <a:lnTo>
                    <a:pt x="150" y="392"/>
                  </a:lnTo>
                  <a:lnTo>
                    <a:pt x="134" y="440"/>
                  </a:lnTo>
                  <a:lnTo>
                    <a:pt x="124" y="492"/>
                  </a:lnTo>
                  <a:lnTo>
                    <a:pt x="121" y="545"/>
                  </a:lnTo>
                  <a:lnTo>
                    <a:pt x="121" y="1029"/>
                  </a:lnTo>
                  <a:lnTo>
                    <a:pt x="118" y="1048"/>
                  </a:lnTo>
                  <a:lnTo>
                    <a:pt x="110" y="1064"/>
                  </a:lnTo>
                  <a:lnTo>
                    <a:pt x="97" y="1077"/>
                  </a:lnTo>
                  <a:lnTo>
                    <a:pt x="80" y="1086"/>
                  </a:lnTo>
                  <a:lnTo>
                    <a:pt x="60" y="1090"/>
                  </a:lnTo>
                  <a:lnTo>
                    <a:pt x="42" y="1086"/>
                  </a:lnTo>
                  <a:lnTo>
                    <a:pt x="25" y="1077"/>
                  </a:lnTo>
                  <a:lnTo>
                    <a:pt x="12" y="1064"/>
                  </a:lnTo>
                  <a:lnTo>
                    <a:pt x="3" y="1048"/>
                  </a:lnTo>
                  <a:lnTo>
                    <a:pt x="0" y="1029"/>
                  </a:lnTo>
                  <a:lnTo>
                    <a:pt x="0" y="545"/>
                  </a:lnTo>
                  <a:lnTo>
                    <a:pt x="3" y="485"/>
                  </a:lnTo>
                  <a:lnTo>
                    <a:pt x="13" y="428"/>
                  </a:lnTo>
                  <a:lnTo>
                    <a:pt x="28" y="373"/>
                  </a:lnTo>
                  <a:lnTo>
                    <a:pt x="48" y="320"/>
                  </a:lnTo>
                  <a:lnTo>
                    <a:pt x="75" y="270"/>
                  </a:lnTo>
                  <a:lnTo>
                    <a:pt x="105" y="223"/>
                  </a:lnTo>
                  <a:lnTo>
                    <a:pt x="141" y="180"/>
                  </a:lnTo>
                  <a:lnTo>
                    <a:pt x="180" y="141"/>
                  </a:lnTo>
                  <a:lnTo>
                    <a:pt x="223" y="106"/>
                  </a:lnTo>
                  <a:lnTo>
                    <a:pt x="271" y="75"/>
                  </a:lnTo>
                  <a:lnTo>
                    <a:pt x="320" y="48"/>
                  </a:lnTo>
                  <a:lnTo>
                    <a:pt x="373" y="28"/>
                  </a:lnTo>
                  <a:lnTo>
                    <a:pt x="428" y="12"/>
                  </a:lnTo>
                  <a:lnTo>
                    <a:pt x="486" y="3"/>
                  </a:lnTo>
                  <a:lnTo>
                    <a:pt x="5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099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arn(outVertical)">
                                      <p:cBhvr>
                                        <p:cTn id="17" dur="500"/>
                                        <p:tgtEl>
                                          <p:spTgt spid="40"/>
                                        </p:tgtEl>
                                      </p:cBhvr>
                                    </p:animEffect>
                                  </p:childTnLst>
                                </p:cTn>
                              </p:par>
                            </p:childTnLst>
                          </p:cTn>
                        </p:par>
                        <p:par>
                          <p:cTn id="18" fill="hold">
                            <p:stCondLst>
                              <p:cond delay="1000"/>
                            </p:stCondLst>
                            <p:childTnLst>
                              <p:par>
                                <p:cTn id="19" presetID="2" presetClass="entr" presetSubtype="4" accel="20000" decel="6000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90"/>
                                        </p:tgtEl>
                                        <p:attrNameLst>
                                          <p:attrName>style.visibility</p:attrName>
                                        </p:attrNameLst>
                                      </p:cBhvr>
                                      <p:to>
                                        <p:strVal val="visible"/>
                                      </p:to>
                                    </p:set>
                                    <p:anim calcmode="lin" valueType="num">
                                      <p:cBhvr>
                                        <p:cTn id="26" dur="500" fill="hold"/>
                                        <p:tgtEl>
                                          <p:spTgt spid="90"/>
                                        </p:tgtEl>
                                        <p:attrNameLst>
                                          <p:attrName>ppt_w</p:attrName>
                                        </p:attrNameLst>
                                      </p:cBhvr>
                                      <p:tavLst>
                                        <p:tav tm="0">
                                          <p:val>
                                            <p:fltVal val="0"/>
                                          </p:val>
                                        </p:tav>
                                        <p:tav tm="100000">
                                          <p:val>
                                            <p:strVal val="#ppt_w"/>
                                          </p:val>
                                        </p:tav>
                                      </p:tavLst>
                                    </p:anim>
                                    <p:anim calcmode="lin" valueType="num">
                                      <p:cBhvr>
                                        <p:cTn id="27" dur="500" fill="hold"/>
                                        <p:tgtEl>
                                          <p:spTgt spid="90"/>
                                        </p:tgtEl>
                                        <p:attrNameLst>
                                          <p:attrName>ppt_h</p:attrName>
                                        </p:attrNameLst>
                                      </p:cBhvr>
                                      <p:tavLst>
                                        <p:tav tm="0">
                                          <p:val>
                                            <p:fltVal val="0"/>
                                          </p:val>
                                        </p:tav>
                                        <p:tav tm="100000">
                                          <p:val>
                                            <p:strVal val="#ppt_h"/>
                                          </p:val>
                                        </p:tav>
                                      </p:tavLst>
                                    </p:anim>
                                    <p:animEffect transition="in" filter="fade">
                                      <p:cBhvr>
                                        <p:cTn id="28" dur="500"/>
                                        <p:tgtEl>
                                          <p:spTgt spid="90"/>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barn(outVertical)">
                                      <p:cBhvr>
                                        <p:cTn id="31" dur="500"/>
                                        <p:tgtEl>
                                          <p:spTgt spid="44"/>
                                        </p:tgtEl>
                                      </p:cBhvr>
                                    </p:animEffect>
                                  </p:childTnLst>
                                </p:cTn>
                              </p:par>
                            </p:childTnLst>
                          </p:cTn>
                        </p:par>
                        <p:par>
                          <p:cTn id="32" fill="hold">
                            <p:stCondLst>
                              <p:cond delay="2000"/>
                            </p:stCondLst>
                            <p:childTnLst>
                              <p:par>
                                <p:cTn id="33" presetID="2" presetClass="entr" presetSubtype="4" accel="20000" decel="60000"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p:cTn id="40" dur="500" fill="hold"/>
                                        <p:tgtEl>
                                          <p:spTgt spid="86"/>
                                        </p:tgtEl>
                                        <p:attrNameLst>
                                          <p:attrName>ppt_w</p:attrName>
                                        </p:attrNameLst>
                                      </p:cBhvr>
                                      <p:tavLst>
                                        <p:tav tm="0">
                                          <p:val>
                                            <p:fltVal val="0"/>
                                          </p:val>
                                        </p:tav>
                                        <p:tav tm="100000">
                                          <p:val>
                                            <p:strVal val="#ppt_w"/>
                                          </p:val>
                                        </p:tav>
                                      </p:tavLst>
                                    </p:anim>
                                    <p:anim calcmode="lin" valueType="num">
                                      <p:cBhvr>
                                        <p:cTn id="41" dur="500" fill="hold"/>
                                        <p:tgtEl>
                                          <p:spTgt spid="86"/>
                                        </p:tgtEl>
                                        <p:attrNameLst>
                                          <p:attrName>ppt_h</p:attrName>
                                        </p:attrNameLst>
                                      </p:cBhvr>
                                      <p:tavLst>
                                        <p:tav tm="0">
                                          <p:val>
                                            <p:fltVal val="0"/>
                                          </p:val>
                                        </p:tav>
                                        <p:tav tm="100000">
                                          <p:val>
                                            <p:strVal val="#ppt_h"/>
                                          </p:val>
                                        </p:tav>
                                      </p:tavLst>
                                    </p:anim>
                                    <p:animEffect transition="in" filter="fade">
                                      <p:cBhvr>
                                        <p:cTn id="42" dur="500"/>
                                        <p:tgtEl>
                                          <p:spTgt spid="86"/>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barn(outVertical)">
                                      <p:cBhvr>
                                        <p:cTn id="45" dur="500"/>
                                        <p:tgtEl>
                                          <p:spTgt spid="48"/>
                                        </p:tgtEl>
                                      </p:cBhvr>
                                    </p:animEffect>
                                  </p:childTnLst>
                                </p:cTn>
                              </p:par>
                            </p:childTnLst>
                          </p:cTn>
                        </p:par>
                        <p:par>
                          <p:cTn id="46" fill="hold">
                            <p:stCondLst>
                              <p:cond delay="3000"/>
                            </p:stCondLst>
                            <p:childTnLst>
                              <p:par>
                                <p:cTn id="47" presetID="2" presetClass="entr" presetSubtype="4" accel="20000" decel="60000"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p:cTn id="54" dur="500" fill="hold"/>
                                        <p:tgtEl>
                                          <p:spTgt spid="81"/>
                                        </p:tgtEl>
                                        <p:attrNameLst>
                                          <p:attrName>ppt_w</p:attrName>
                                        </p:attrNameLst>
                                      </p:cBhvr>
                                      <p:tavLst>
                                        <p:tav tm="0">
                                          <p:val>
                                            <p:fltVal val="0"/>
                                          </p:val>
                                        </p:tav>
                                        <p:tav tm="100000">
                                          <p:val>
                                            <p:strVal val="#ppt_w"/>
                                          </p:val>
                                        </p:tav>
                                      </p:tavLst>
                                    </p:anim>
                                    <p:anim calcmode="lin" valueType="num">
                                      <p:cBhvr>
                                        <p:cTn id="55" dur="500" fill="hold"/>
                                        <p:tgtEl>
                                          <p:spTgt spid="81"/>
                                        </p:tgtEl>
                                        <p:attrNameLst>
                                          <p:attrName>ppt_h</p:attrName>
                                        </p:attrNameLst>
                                      </p:cBhvr>
                                      <p:tavLst>
                                        <p:tav tm="0">
                                          <p:val>
                                            <p:fltVal val="0"/>
                                          </p:val>
                                        </p:tav>
                                        <p:tav tm="100000">
                                          <p:val>
                                            <p:strVal val="#ppt_h"/>
                                          </p:val>
                                        </p:tav>
                                      </p:tavLst>
                                    </p:anim>
                                    <p:animEffect transition="in" filter="fade">
                                      <p:cBhvr>
                                        <p:cTn id="56" dur="500"/>
                                        <p:tgtEl>
                                          <p:spTgt spid="81"/>
                                        </p:tgtEl>
                                      </p:cBhvr>
                                    </p:animEffect>
                                  </p:childTnLst>
                                </p:cTn>
                              </p:par>
                              <p:par>
                                <p:cTn id="57" presetID="16" presetClass="entr" presetSubtype="37"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barn(outVertical)">
                                      <p:cBhvr>
                                        <p:cTn id="59" dur="500"/>
                                        <p:tgtEl>
                                          <p:spTgt spid="52"/>
                                        </p:tgtEl>
                                      </p:cBhvr>
                                    </p:animEffect>
                                  </p:childTnLst>
                                </p:cTn>
                              </p:par>
                            </p:childTnLst>
                          </p:cTn>
                        </p:par>
                        <p:par>
                          <p:cTn id="60" fill="hold">
                            <p:stCondLst>
                              <p:cond delay="4000"/>
                            </p:stCondLst>
                            <p:childTnLst>
                              <p:par>
                                <p:cTn id="61" presetID="2" presetClass="entr" presetSubtype="4" accel="20000" decel="60000"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53" presetClass="entr" presetSubtype="16" fill="hold" nodeType="afterEffect">
                                  <p:stCondLst>
                                    <p:cond delay="0"/>
                                  </p:stCondLst>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ppt_w</p:attrName>
                                        </p:attrNameLst>
                                      </p:cBhvr>
                                      <p:tavLst>
                                        <p:tav tm="0">
                                          <p:val>
                                            <p:fltVal val="0"/>
                                          </p:val>
                                        </p:tav>
                                        <p:tav tm="100000">
                                          <p:val>
                                            <p:strVal val="#ppt_w"/>
                                          </p:val>
                                        </p:tav>
                                      </p:tavLst>
                                    </p:anim>
                                    <p:anim calcmode="lin" valueType="num">
                                      <p:cBhvr>
                                        <p:cTn id="69" dur="500" fill="hold"/>
                                        <p:tgtEl>
                                          <p:spTgt spid="71"/>
                                        </p:tgtEl>
                                        <p:attrNameLst>
                                          <p:attrName>ppt_h</p:attrName>
                                        </p:attrNameLst>
                                      </p:cBhvr>
                                      <p:tavLst>
                                        <p:tav tm="0">
                                          <p:val>
                                            <p:fltVal val="0"/>
                                          </p:val>
                                        </p:tav>
                                        <p:tav tm="100000">
                                          <p:val>
                                            <p:strVal val="#ppt_h"/>
                                          </p:val>
                                        </p:tav>
                                      </p:tavLst>
                                    </p:anim>
                                    <p:animEffect transition="in" filter="fade">
                                      <p:cBhvr>
                                        <p:cTn id="70" dur="500"/>
                                        <p:tgtEl>
                                          <p:spTgt spid="71"/>
                                        </p:tgtEl>
                                      </p:cBhvr>
                                    </p:animEffect>
                                  </p:childTnLst>
                                </p:cTn>
                              </p:par>
                              <p:par>
                                <p:cTn id="71" presetID="16" presetClass="entr" presetSubtype="37"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outVertical)">
                                      <p:cBhvr>
                                        <p:cTn id="7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48" grpId="0"/>
      <p:bldP spid="52"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Placeholder 7" descr="A picture containing text, vector graphics&#10;&#10;Description automatically generated">
            <a:extLst>
              <a:ext uri="{FF2B5EF4-FFF2-40B4-BE49-F238E27FC236}">
                <a16:creationId xmlns:a16="http://schemas.microsoft.com/office/drawing/2014/main" id="{D37B2093-BE3E-42F3-A690-C0BF1E0C5C9A}"/>
              </a:ext>
            </a:extLst>
          </p:cNvPr>
          <p:cNvPicPr>
            <a:picLocks noChangeAspect="1"/>
          </p:cNvPicPr>
          <p:nvPr/>
        </p:nvPicPr>
        <p:blipFill>
          <a:blip r:embed="rId2" cstate="print">
            <a:alphaModFix amt="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5" name="Text Placeholder 4">
            <a:extLst>
              <a:ext uri="{FF2B5EF4-FFF2-40B4-BE49-F238E27FC236}">
                <a16:creationId xmlns:a16="http://schemas.microsoft.com/office/drawing/2014/main" id="{57241B6E-E60C-4A55-89F4-95B5BE9D735F}"/>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6" name="Title 3">
            <a:extLst>
              <a:ext uri="{FF2B5EF4-FFF2-40B4-BE49-F238E27FC236}">
                <a16:creationId xmlns:a16="http://schemas.microsoft.com/office/drawing/2014/main" id="{D654D54E-C5F8-4940-A821-1C7ACA412744}"/>
              </a:ext>
            </a:extLst>
          </p:cNvPr>
          <p:cNvSpPr>
            <a:spLocks noGrp="1"/>
          </p:cNvSpPr>
          <p:nvPr>
            <p:ph type="title"/>
          </p:nvPr>
        </p:nvSpPr>
        <p:spPr>
          <a:xfrm>
            <a:off x="381000" y="282611"/>
            <a:ext cx="8368363" cy="409459"/>
          </a:xfrm>
        </p:spPr>
        <p:txBody>
          <a:bodyPr/>
          <a:lstStyle/>
          <a:p>
            <a:pPr algn="ctr"/>
            <a:r>
              <a:rPr lang="en-US" sz="3000" dirty="0">
                <a:solidFill>
                  <a:schemeClr val="tx2"/>
                </a:solidFill>
              </a:rPr>
              <a:t>Features</a:t>
            </a:r>
          </a:p>
        </p:txBody>
      </p:sp>
      <p:sp>
        <p:nvSpPr>
          <p:cNvPr id="7" name="Rounded Rectangle 5">
            <a:extLst>
              <a:ext uri="{FF2B5EF4-FFF2-40B4-BE49-F238E27FC236}">
                <a16:creationId xmlns:a16="http://schemas.microsoft.com/office/drawing/2014/main" id="{1D1CD40A-A2EC-4455-A7B0-5F935CB33C85}"/>
              </a:ext>
            </a:extLst>
          </p:cNvPr>
          <p:cNvSpPr/>
          <p:nvPr/>
        </p:nvSpPr>
        <p:spPr>
          <a:xfrm>
            <a:off x="381000" y="113665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8" name="Rounded Rectangle 7">
            <a:extLst>
              <a:ext uri="{FF2B5EF4-FFF2-40B4-BE49-F238E27FC236}">
                <a16:creationId xmlns:a16="http://schemas.microsoft.com/office/drawing/2014/main" id="{D9C225FD-4914-47B3-BFDE-687987F83C11}"/>
              </a:ext>
            </a:extLst>
          </p:cNvPr>
          <p:cNvSpPr/>
          <p:nvPr/>
        </p:nvSpPr>
        <p:spPr>
          <a:xfrm>
            <a:off x="444380" y="1187503"/>
            <a:ext cx="945000" cy="9437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69A807-C446-4794-BE36-CAD6B199C715}"/>
              </a:ext>
            </a:extLst>
          </p:cNvPr>
          <p:cNvSpPr/>
          <p:nvPr/>
        </p:nvSpPr>
        <p:spPr>
          <a:xfrm>
            <a:off x="1528960" y="1174647"/>
            <a:ext cx="2580816" cy="969496"/>
          </a:xfrm>
          <a:prstGeom prst="rect">
            <a:avLst/>
          </a:prstGeom>
        </p:spPr>
        <p:txBody>
          <a:bodyPr wrap="square" lIns="0" tIns="0" rIns="0" bIns="0" anchor="ctr">
            <a:spAutoFit/>
          </a:bodyPr>
          <a:lstStyle/>
          <a:p>
            <a:pPr>
              <a:lnSpc>
                <a:spcPct val="150000"/>
              </a:lnSpc>
            </a:pPr>
            <a:r>
              <a:rPr lang="en-US" sz="1200" b="1" dirty="0">
                <a:solidFill>
                  <a:schemeClr val="accent1"/>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0" name="Rounded Rectangle 11">
            <a:extLst>
              <a:ext uri="{FF2B5EF4-FFF2-40B4-BE49-F238E27FC236}">
                <a16:creationId xmlns:a16="http://schemas.microsoft.com/office/drawing/2014/main" id="{2B34D88F-9F42-473F-8D02-6D92282D73D9}"/>
              </a:ext>
            </a:extLst>
          </p:cNvPr>
          <p:cNvSpPr/>
          <p:nvPr/>
        </p:nvSpPr>
        <p:spPr>
          <a:xfrm>
            <a:off x="4736163" y="113665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2">
            <a:extLst>
              <a:ext uri="{FF2B5EF4-FFF2-40B4-BE49-F238E27FC236}">
                <a16:creationId xmlns:a16="http://schemas.microsoft.com/office/drawing/2014/main" id="{422EA6A4-2510-4DE0-A780-69F6D9FF1A9E}"/>
              </a:ext>
            </a:extLst>
          </p:cNvPr>
          <p:cNvSpPr/>
          <p:nvPr/>
        </p:nvSpPr>
        <p:spPr>
          <a:xfrm>
            <a:off x="4799543" y="1187503"/>
            <a:ext cx="945000" cy="94378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712C85-C55B-44D4-9B26-4C545F128F2D}"/>
              </a:ext>
            </a:extLst>
          </p:cNvPr>
          <p:cNvSpPr/>
          <p:nvPr/>
        </p:nvSpPr>
        <p:spPr>
          <a:xfrm>
            <a:off x="5884123" y="1174647"/>
            <a:ext cx="2580816" cy="969496"/>
          </a:xfrm>
          <a:prstGeom prst="rect">
            <a:avLst/>
          </a:prstGeom>
        </p:spPr>
        <p:txBody>
          <a:bodyPr wrap="square" lIns="0" tIns="0" rIns="0" bIns="0" anchor="ctr">
            <a:spAutoFit/>
          </a:bodyPr>
          <a:lstStyle/>
          <a:p>
            <a:pPr>
              <a:lnSpc>
                <a:spcPct val="150000"/>
              </a:lnSpc>
            </a:pPr>
            <a:r>
              <a:rPr lang="en-US" sz="1200" b="1" dirty="0">
                <a:solidFill>
                  <a:schemeClr val="accent4"/>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3" name="Rounded Rectangle 15">
            <a:extLst>
              <a:ext uri="{FF2B5EF4-FFF2-40B4-BE49-F238E27FC236}">
                <a16:creationId xmlns:a16="http://schemas.microsoft.com/office/drawing/2014/main" id="{E17208B2-963E-40D3-BDB8-42C0A1D30787}"/>
              </a:ext>
            </a:extLst>
          </p:cNvPr>
          <p:cNvSpPr/>
          <p:nvPr/>
        </p:nvSpPr>
        <p:spPr>
          <a:xfrm>
            <a:off x="381000" y="229489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id="{746CD451-BB66-4E57-AFD2-6C59984A6396}"/>
              </a:ext>
            </a:extLst>
          </p:cNvPr>
          <p:cNvSpPr/>
          <p:nvPr/>
        </p:nvSpPr>
        <p:spPr>
          <a:xfrm>
            <a:off x="444380" y="2345743"/>
            <a:ext cx="945000" cy="9437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CC9A5E-81A7-4BF8-95E7-F50DB4D3F097}"/>
              </a:ext>
            </a:extLst>
          </p:cNvPr>
          <p:cNvSpPr/>
          <p:nvPr/>
        </p:nvSpPr>
        <p:spPr>
          <a:xfrm>
            <a:off x="1528960" y="2332887"/>
            <a:ext cx="2580816" cy="969496"/>
          </a:xfrm>
          <a:prstGeom prst="rect">
            <a:avLst/>
          </a:prstGeom>
        </p:spPr>
        <p:txBody>
          <a:bodyPr wrap="square" lIns="0" tIns="0" rIns="0" bIns="0" anchor="ctr">
            <a:spAutoFit/>
          </a:bodyPr>
          <a:lstStyle/>
          <a:p>
            <a:pPr>
              <a:lnSpc>
                <a:spcPct val="150000"/>
              </a:lnSpc>
            </a:pPr>
            <a:r>
              <a:rPr lang="en-US" sz="1200" b="1" dirty="0">
                <a:solidFill>
                  <a:schemeClr val="accent2"/>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6" name="Rounded Rectangle 19">
            <a:extLst>
              <a:ext uri="{FF2B5EF4-FFF2-40B4-BE49-F238E27FC236}">
                <a16:creationId xmlns:a16="http://schemas.microsoft.com/office/drawing/2014/main" id="{86749990-3E1D-41F9-835F-3DE56568785C}"/>
              </a:ext>
            </a:extLst>
          </p:cNvPr>
          <p:cNvSpPr/>
          <p:nvPr/>
        </p:nvSpPr>
        <p:spPr>
          <a:xfrm>
            <a:off x="4736163" y="229489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0">
            <a:extLst>
              <a:ext uri="{FF2B5EF4-FFF2-40B4-BE49-F238E27FC236}">
                <a16:creationId xmlns:a16="http://schemas.microsoft.com/office/drawing/2014/main" id="{70A50749-6CE5-47DF-A162-7CFF05D5D013}"/>
              </a:ext>
            </a:extLst>
          </p:cNvPr>
          <p:cNvSpPr/>
          <p:nvPr/>
        </p:nvSpPr>
        <p:spPr>
          <a:xfrm>
            <a:off x="4799543" y="2345743"/>
            <a:ext cx="945000" cy="94378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ADDB11-9376-4420-93A9-6B7627DB77C1}"/>
              </a:ext>
            </a:extLst>
          </p:cNvPr>
          <p:cNvSpPr/>
          <p:nvPr/>
        </p:nvSpPr>
        <p:spPr>
          <a:xfrm>
            <a:off x="5884123" y="2332887"/>
            <a:ext cx="2580816" cy="969496"/>
          </a:xfrm>
          <a:prstGeom prst="rect">
            <a:avLst/>
          </a:prstGeom>
        </p:spPr>
        <p:txBody>
          <a:bodyPr wrap="square" lIns="0" tIns="0" rIns="0" bIns="0" anchor="ctr">
            <a:spAutoFit/>
          </a:bodyPr>
          <a:lstStyle/>
          <a:p>
            <a:pPr>
              <a:lnSpc>
                <a:spcPct val="150000"/>
              </a:lnSpc>
            </a:pPr>
            <a:r>
              <a:rPr lang="en-US" sz="1200" b="1" dirty="0">
                <a:solidFill>
                  <a:schemeClr val="accent5"/>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9" name="Rounded Rectangle 23">
            <a:extLst>
              <a:ext uri="{FF2B5EF4-FFF2-40B4-BE49-F238E27FC236}">
                <a16:creationId xmlns:a16="http://schemas.microsoft.com/office/drawing/2014/main" id="{5879BB7F-3ECE-4546-8945-E835E3AC0FBB}"/>
              </a:ext>
            </a:extLst>
          </p:cNvPr>
          <p:cNvSpPr/>
          <p:nvPr/>
        </p:nvSpPr>
        <p:spPr>
          <a:xfrm>
            <a:off x="381000" y="345313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4">
            <a:extLst>
              <a:ext uri="{FF2B5EF4-FFF2-40B4-BE49-F238E27FC236}">
                <a16:creationId xmlns:a16="http://schemas.microsoft.com/office/drawing/2014/main" id="{FF594ECE-EC44-47F5-A4CA-EDCCC1CA05B3}"/>
              </a:ext>
            </a:extLst>
          </p:cNvPr>
          <p:cNvSpPr/>
          <p:nvPr/>
        </p:nvSpPr>
        <p:spPr>
          <a:xfrm>
            <a:off x="444380" y="3503983"/>
            <a:ext cx="945000" cy="94378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0F0996-46D6-4F1E-8555-3E81D70DD322}"/>
              </a:ext>
            </a:extLst>
          </p:cNvPr>
          <p:cNvSpPr/>
          <p:nvPr/>
        </p:nvSpPr>
        <p:spPr>
          <a:xfrm>
            <a:off x="1528960" y="3491127"/>
            <a:ext cx="2580816" cy="969496"/>
          </a:xfrm>
          <a:prstGeom prst="rect">
            <a:avLst/>
          </a:prstGeom>
        </p:spPr>
        <p:txBody>
          <a:bodyPr wrap="square" lIns="0" tIns="0" rIns="0" bIns="0" anchor="ctr">
            <a:spAutoFit/>
          </a:bodyPr>
          <a:lstStyle/>
          <a:p>
            <a:pPr>
              <a:lnSpc>
                <a:spcPct val="150000"/>
              </a:lnSpc>
            </a:pPr>
            <a:r>
              <a:rPr lang="en-US" sz="1200" b="1" dirty="0">
                <a:solidFill>
                  <a:schemeClr val="accent3"/>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22" name="Rounded Rectangle 27">
            <a:extLst>
              <a:ext uri="{FF2B5EF4-FFF2-40B4-BE49-F238E27FC236}">
                <a16:creationId xmlns:a16="http://schemas.microsoft.com/office/drawing/2014/main" id="{D7258D9F-36E0-475B-8E94-569D3513943B}"/>
              </a:ext>
            </a:extLst>
          </p:cNvPr>
          <p:cNvSpPr/>
          <p:nvPr/>
        </p:nvSpPr>
        <p:spPr>
          <a:xfrm>
            <a:off x="4736163" y="345313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8">
            <a:extLst>
              <a:ext uri="{FF2B5EF4-FFF2-40B4-BE49-F238E27FC236}">
                <a16:creationId xmlns:a16="http://schemas.microsoft.com/office/drawing/2014/main" id="{9119F0E9-ACD0-4D2B-B670-E4095D472AF4}"/>
              </a:ext>
            </a:extLst>
          </p:cNvPr>
          <p:cNvSpPr/>
          <p:nvPr/>
        </p:nvSpPr>
        <p:spPr>
          <a:xfrm>
            <a:off x="4799543" y="3503983"/>
            <a:ext cx="945000" cy="94378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8DBCFBA-E4DC-4FA7-BF09-7FDD15E41D06}"/>
              </a:ext>
            </a:extLst>
          </p:cNvPr>
          <p:cNvSpPr/>
          <p:nvPr/>
        </p:nvSpPr>
        <p:spPr>
          <a:xfrm>
            <a:off x="5884123" y="3491127"/>
            <a:ext cx="2580816" cy="969496"/>
          </a:xfrm>
          <a:prstGeom prst="rect">
            <a:avLst/>
          </a:prstGeom>
        </p:spPr>
        <p:txBody>
          <a:bodyPr wrap="square" lIns="0" tIns="0" rIns="0" bIns="0" anchor="ctr">
            <a:spAutoFit/>
          </a:bodyPr>
          <a:lstStyle/>
          <a:p>
            <a:pPr>
              <a:lnSpc>
                <a:spcPct val="150000"/>
              </a:lnSpc>
            </a:pPr>
            <a:r>
              <a:rPr lang="en-US" sz="1200" b="1" dirty="0">
                <a:solidFill>
                  <a:schemeClr val="accent6"/>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grpSp>
        <p:nvGrpSpPr>
          <p:cNvPr id="25" name="Group 24">
            <a:extLst>
              <a:ext uri="{FF2B5EF4-FFF2-40B4-BE49-F238E27FC236}">
                <a16:creationId xmlns:a16="http://schemas.microsoft.com/office/drawing/2014/main" id="{6013680A-0660-44B8-B0C1-9ACC093A6BF1}"/>
              </a:ext>
            </a:extLst>
          </p:cNvPr>
          <p:cNvGrpSpPr/>
          <p:nvPr/>
        </p:nvGrpSpPr>
        <p:grpSpPr>
          <a:xfrm>
            <a:off x="699159" y="1441675"/>
            <a:ext cx="435442" cy="435440"/>
            <a:chOff x="2624138" y="2811463"/>
            <a:chExt cx="511175" cy="511175"/>
          </a:xfrm>
          <a:solidFill>
            <a:schemeClr val="bg1"/>
          </a:solidFill>
        </p:grpSpPr>
        <p:sp>
          <p:nvSpPr>
            <p:cNvPr id="26" name="Freeform 6">
              <a:extLst>
                <a:ext uri="{FF2B5EF4-FFF2-40B4-BE49-F238E27FC236}">
                  <a16:creationId xmlns:a16="http://schemas.microsoft.com/office/drawing/2014/main" id="{C3861872-31F5-4C86-90E2-ABDE2113DA1B}"/>
                </a:ext>
              </a:extLst>
            </p:cNvPr>
            <p:cNvSpPr>
              <a:spLocks/>
            </p:cNvSpPr>
            <p:nvPr/>
          </p:nvSpPr>
          <p:spPr bwMode="auto">
            <a:xfrm>
              <a:off x="2924176" y="3001963"/>
              <a:ext cx="19050" cy="19050"/>
            </a:xfrm>
            <a:custGeom>
              <a:avLst/>
              <a:gdLst>
                <a:gd name="T0" fmla="*/ 69 w 138"/>
                <a:gd name="T1" fmla="*/ 0 h 138"/>
                <a:gd name="T2" fmla="*/ 87 w 138"/>
                <a:gd name="T3" fmla="*/ 2 h 138"/>
                <a:gd name="T4" fmla="*/ 104 w 138"/>
                <a:gd name="T5" fmla="*/ 8 h 138"/>
                <a:gd name="T6" fmla="*/ 118 w 138"/>
                <a:gd name="T7" fmla="*/ 19 h 138"/>
                <a:gd name="T8" fmla="*/ 129 w 138"/>
                <a:gd name="T9" fmla="*/ 34 h 138"/>
                <a:gd name="T10" fmla="*/ 135 w 138"/>
                <a:gd name="T11" fmla="*/ 50 h 138"/>
                <a:gd name="T12" fmla="*/ 138 w 138"/>
                <a:gd name="T13" fmla="*/ 69 h 138"/>
                <a:gd name="T14" fmla="*/ 135 w 138"/>
                <a:gd name="T15" fmla="*/ 87 h 138"/>
                <a:gd name="T16" fmla="*/ 129 w 138"/>
                <a:gd name="T17" fmla="*/ 104 h 138"/>
                <a:gd name="T18" fmla="*/ 118 w 138"/>
                <a:gd name="T19" fmla="*/ 118 h 138"/>
                <a:gd name="T20" fmla="*/ 104 w 138"/>
                <a:gd name="T21" fmla="*/ 129 h 138"/>
                <a:gd name="T22" fmla="*/ 87 w 138"/>
                <a:gd name="T23" fmla="*/ 135 h 138"/>
                <a:gd name="T24" fmla="*/ 69 w 138"/>
                <a:gd name="T25" fmla="*/ 138 h 138"/>
                <a:gd name="T26" fmla="*/ 50 w 138"/>
                <a:gd name="T27" fmla="*/ 135 h 138"/>
                <a:gd name="T28" fmla="*/ 34 w 138"/>
                <a:gd name="T29" fmla="*/ 129 h 138"/>
                <a:gd name="T30" fmla="*/ 19 w 138"/>
                <a:gd name="T31" fmla="*/ 118 h 138"/>
                <a:gd name="T32" fmla="*/ 8 w 138"/>
                <a:gd name="T33" fmla="*/ 104 h 138"/>
                <a:gd name="T34" fmla="*/ 2 w 138"/>
                <a:gd name="T35" fmla="*/ 87 h 138"/>
                <a:gd name="T36" fmla="*/ 0 w 138"/>
                <a:gd name="T37" fmla="*/ 69 h 138"/>
                <a:gd name="T38" fmla="*/ 2 w 138"/>
                <a:gd name="T39" fmla="*/ 50 h 138"/>
                <a:gd name="T40" fmla="*/ 8 w 138"/>
                <a:gd name="T41" fmla="*/ 34 h 138"/>
                <a:gd name="T42" fmla="*/ 19 w 138"/>
                <a:gd name="T43" fmla="*/ 19 h 138"/>
                <a:gd name="T44" fmla="*/ 34 w 138"/>
                <a:gd name="T45" fmla="*/ 8 h 138"/>
                <a:gd name="T46" fmla="*/ 50 w 138"/>
                <a:gd name="T47" fmla="*/ 2 h 138"/>
                <a:gd name="T48" fmla="*/ 69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69" y="0"/>
                  </a:moveTo>
                  <a:lnTo>
                    <a:pt x="87" y="2"/>
                  </a:lnTo>
                  <a:lnTo>
                    <a:pt x="104" y="8"/>
                  </a:lnTo>
                  <a:lnTo>
                    <a:pt x="118" y="19"/>
                  </a:lnTo>
                  <a:lnTo>
                    <a:pt x="129" y="34"/>
                  </a:lnTo>
                  <a:lnTo>
                    <a:pt x="135" y="50"/>
                  </a:lnTo>
                  <a:lnTo>
                    <a:pt x="138" y="69"/>
                  </a:lnTo>
                  <a:lnTo>
                    <a:pt x="135" y="87"/>
                  </a:lnTo>
                  <a:lnTo>
                    <a:pt x="129" y="104"/>
                  </a:lnTo>
                  <a:lnTo>
                    <a:pt x="118" y="118"/>
                  </a:lnTo>
                  <a:lnTo>
                    <a:pt x="104" y="129"/>
                  </a:lnTo>
                  <a:lnTo>
                    <a:pt x="87" y="135"/>
                  </a:lnTo>
                  <a:lnTo>
                    <a:pt x="69" y="138"/>
                  </a:lnTo>
                  <a:lnTo>
                    <a:pt x="50" y="135"/>
                  </a:lnTo>
                  <a:lnTo>
                    <a:pt x="34" y="129"/>
                  </a:lnTo>
                  <a:lnTo>
                    <a:pt x="19" y="118"/>
                  </a:lnTo>
                  <a:lnTo>
                    <a:pt x="8" y="104"/>
                  </a:lnTo>
                  <a:lnTo>
                    <a:pt x="2" y="87"/>
                  </a:lnTo>
                  <a:lnTo>
                    <a:pt x="0" y="69"/>
                  </a:lnTo>
                  <a:lnTo>
                    <a:pt x="2" y="50"/>
                  </a:lnTo>
                  <a:lnTo>
                    <a:pt x="8" y="34"/>
                  </a:lnTo>
                  <a:lnTo>
                    <a:pt x="19" y="19"/>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0899AEB6-96D1-4F5A-882F-6AEDB0CACAC6}"/>
                </a:ext>
              </a:extLst>
            </p:cNvPr>
            <p:cNvSpPr>
              <a:spLocks noEditPoints="1"/>
            </p:cNvSpPr>
            <p:nvPr/>
          </p:nvSpPr>
          <p:spPr bwMode="auto">
            <a:xfrm>
              <a:off x="2624138" y="2811463"/>
              <a:ext cx="511175" cy="511175"/>
            </a:xfrm>
            <a:custGeom>
              <a:avLst/>
              <a:gdLst>
                <a:gd name="T0" fmla="*/ 2553 w 3542"/>
                <a:gd name="T1" fmla="*/ 2749 h 3542"/>
                <a:gd name="T2" fmla="*/ 3238 w 3542"/>
                <a:gd name="T3" fmla="*/ 3401 h 3542"/>
                <a:gd name="T4" fmla="*/ 3342 w 3542"/>
                <a:gd name="T5" fmla="*/ 3380 h 3542"/>
                <a:gd name="T6" fmla="*/ 3401 w 3542"/>
                <a:gd name="T7" fmla="*/ 3293 h 3542"/>
                <a:gd name="T8" fmla="*/ 3381 w 3542"/>
                <a:gd name="T9" fmla="*/ 3189 h 3542"/>
                <a:gd name="T10" fmla="*/ 2410 w 3542"/>
                <a:gd name="T11" fmla="*/ 2311 h 3542"/>
                <a:gd name="T12" fmla="*/ 2455 w 3542"/>
                <a:gd name="T13" fmla="*/ 2651 h 3542"/>
                <a:gd name="T14" fmla="*/ 2455 w 3542"/>
                <a:gd name="T15" fmla="*/ 2258 h 3542"/>
                <a:gd name="T16" fmla="*/ 1111 w 3542"/>
                <a:gd name="T17" fmla="*/ 169 h 3542"/>
                <a:gd name="T18" fmla="*/ 781 w 3542"/>
                <a:gd name="T19" fmla="*/ 294 h 3542"/>
                <a:gd name="T20" fmla="*/ 503 w 3542"/>
                <a:gd name="T21" fmla="*/ 503 h 3542"/>
                <a:gd name="T22" fmla="*/ 294 w 3542"/>
                <a:gd name="T23" fmla="*/ 781 h 3542"/>
                <a:gd name="T24" fmla="*/ 169 w 3542"/>
                <a:gd name="T25" fmla="*/ 1111 h 3542"/>
                <a:gd name="T26" fmla="*/ 142 w 3542"/>
                <a:gd name="T27" fmla="*/ 1477 h 3542"/>
                <a:gd name="T28" fmla="*/ 220 w 3542"/>
                <a:gd name="T29" fmla="*/ 1827 h 3542"/>
                <a:gd name="T30" fmla="*/ 390 w 3542"/>
                <a:gd name="T31" fmla="*/ 2133 h 3542"/>
                <a:gd name="T32" fmla="*/ 634 w 3542"/>
                <a:gd name="T33" fmla="*/ 2377 h 3542"/>
                <a:gd name="T34" fmla="*/ 940 w 3542"/>
                <a:gd name="T35" fmla="*/ 2547 h 3542"/>
                <a:gd name="T36" fmla="*/ 1291 w 3542"/>
                <a:gd name="T37" fmla="*/ 2625 h 3542"/>
                <a:gd name="T38" fmla="*/ 1643 w 3542"/>
                <a:gd name="T39" fmla="*/ 2602 h 3542"/>
                <a:gd name="T40" fmla="*/ 1966 w 3542"/>
                <a:gd name="T41" fmla="*/ 2484 h 3542"/>
                <a:gd name="T42" fmla="*/ 2177 w 3542"/>
                <a:gd name="T43" fmla="*/ 2343 h 3542"/>
                <a:gd name="T44" fmla="*/ 2391 w 3542"/>
                <a:gd name="T45" fmla="*/ 2113 h 3542"/>
                <a:gd name="T46" fmla="*/ 2555 w 3542"/>
                <a:gd name="T47" fmla="*/ 1809 h 3542"/>
                <a:gd name="T48" fmla="*/ 2625 w 3542"/>
                <a:gd name="T49" fmla="*/ 1472 h 3542"/>
                <a:gd name="T50" fmla="*/ 2599 w 3542"/>
                <a:gd name="T51" fmla="*/ 1111 h 3542"/>
                <a:gd name="T52" fmla="*/ 2473 w 3542"/>
                <a:gd name="T53" fmla="*/ 781 h 3542"/>
                <a:gd name="T54" fmla="*/ 2264 w 3542"/>
                <a:gd name="T55" fmla="*/ 503 h 3542"/>
                <a:gd name="T56" fmla="*/ 1987 w 3542"/>
                <a:gd name="T57" fmla="*/ 294 h 3542"/>
                <a:gd name="T58" fmla="*/ 1656 w 3542"/>
                <a:gd name="T59" fmla="*/ 169 h 3542"/>
                <a:gd name="T60" fmla="*/ 1384 w 3542"/>
                <a:gd name="T61" fmla="*/ 0 h 3542"/>
                <a:gd name="T62" fmla="*/ 1751 w 3542"/>
                <a:gd name="T63" fmla="*/ 49 h 3542"/>
                <a:gd name="T64" fmla="*/ 2081 w 3542"/>
                <a:gd name="T65" fmla="*/ 189 h 3542"/>
                <a:gd name="T66" fmla="*/ 2361 w 3542"/>
                <a:gd name="T67" fmla="*/ 406 h 3542"/>
                <a:gd name="T68" fmla="*/ 2578 w 3542"/>
                <a:gd name="T69" fmla="*/ 686 h 3542"/>
                <a:gd name="T70" fmla="*/ 2718 w 3542"/>
                <a:gd name="T71" fmla="*/ 1016 h 3542"/>
                <a:gd name="T72" fmla="*/ 2767 w 3542"/>
                <a:gd name="T73" fmla="*/ 1384 h 3542"/>
                <a:gd name="T74" fmla="*/ 2721 w 3542"/>
                <a:gd name="T75" fmla="*/ 1740 h 3542"/>
                <a:gd name="T76" fmla="*/ 2585 w 3542"/>
                <a:gd name="T77" fmla="*/ 2069 h 3542"/>
                <a:gd name="T78" fmla="*/ 3506 w 3542"/>
                <a:gd name="T79" fmla="*/ 3127 h 3542"/>
                <a:gd name="T80" fmla="*/ 3542 w 3542"/>
                <a:gd name="T81" fmla="*/ 3265 h 3542"/>
                <a:gd name="T82" fmla="*/ 3506 w 3542"/>
                <a:gd name="T83" fmla="*/ 3404 h 3542"/>
                <a:gd name="T84" fmla="*/ 3404 w 3542"/>
                <a:gd name="T85" fmla="*/ 3506 h 3542"/>
                <a:gd name="T86" fmla="*/ 3265 w 3542"/>
                <a:gd name="T87" fmla="*/ 3542 h 3542"/>
                <a:gd name="T88" fmla="*/ 3128 w 3542"/>
                <a:gd name="T89" fmla="*/ 3506 h 3542"/>
                <a:gd name="T90" fmla="*/ 2401 w 3542"/>
                <a:gd name="T91" fmla="*/ 2793 h 3542"/>
                <a:gd name="T92" fmla="*/ 1908 w 3542"/>
                <a:gd name="T93" fmla="*/ 2664 h 3542"/>
                <a:gd name="T94" fmla="*/ 1564 w 3542"/>
                <a:gd name="T95" fmla="*/ 2755 h 3542"/>
                <a:gd name="T96" fmla="*/ 1196 w 3542"/>
                <a:gd name="T97" fmla="*/ 2754 h 3542"/>
                <a:gd name="T98" fmla="*/ 846 w 3542"/>
                <a:gd name="T99" fmla="*/ 2659 h 3542"/>
                <a:gd name="T100" fmla="*/ 539 w 3542"/>
                <a:gd name="T101" fmla="*/ 2478 h 3542"/>
                <a:gd name="T102" fmla="*/ 289 w 3542"/>
                <a:gd name="T103" fmla="*/ 2228 h 3542"/>
                <a:gd name="T104" fmla="*/ 108 w 3542"/>
                <a:gd name="T105" fmla="*/ 1921 h 3542"/>
                <a:gd name="T106" fmla="*/ 13 w 3542"/>
                <a:gd name="T107" fmla="*/ 1571 h 3542"/>
                <a:gd name="T108" fmla="*/ 13 w 3542"/>
                <a:gd name="T109" fmla="*/ 1196 h 3542"/>
                <a:gd name="T110" fmla="*/ 108 w 3542"/>
                <a:gd name="T111" fmla="*/ 846 h 3542"/>
                <a:gd name="T112" fmla="*/ 289 w 3542"/>
                <a:gd name="T113" fmla="*/ 539 h 3542"/>
                <a:gd name="T114" fmla="*/ 539 w 3542"/>
                <a:gd name="T115" fmla="*/ 289 h 3542"/>
                <a:gd name="T116" fmla="*/ 846 w 3542"/>
                <a:gd name="T117" fmla="*/ 108 h 3542"/>
                <a:gd name="T118" fmla="*/ 1196 w 3542"/>
                <a:gd name="T119" fmla="*/ 1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42" h="3542">
                  <a:moveTo>
                    <a:pt x="2749" y="2553"/>
                  </a:moveTo>
                  <a:lnTo>
                    <a:pt x="2687" y="2622"/>
                  </a:lnTo>
                  <a:lnTo>
                    <a:pt x="2622" y="2687"/>
                  </a:lnTo>
                  <a:lnTo>
                    <a:pt x="2553" y="2749"/>
                  </a:lnTo>
                  <a:lnTo>
                    <a:pt x="3167" y="3363"/>
                  </a:lnTo>
                  <a:lnTo>
                    <a:pt x="3189" y="3380"/>
                  </a:lnTo>
                  <a:lnTo>
                    <a:pt x="3212" y="3393"/>
                  </a:lnTo>
                  <a:lnTo>
                    <a:pt x="3238" y="3401"/>
                  </a:lnTo>
                  <a:lnTo>
                    <a:pt x="3265" y="3404"/>
                  </a:lnTo>
                  <a:lnTo>
                    <a:pt x="3293" y="3401"/>
                  </a:lnTo>
                  <a:lnTo>
                    <a:pt x="3319" y="3393"/>
                  </a:lnTo>
                  <a:lnTo>
                    <a:pt x="3342" y="3380"/>
                  </a:lnTo>
                  <a:lnTo>
                    <a:pt x="3363" y="3363"/>
                  </a:lnTo>
                  <a:lnTo>
                    <a:pt x="3380" y="3342"/>
                  </a:lnTo>
                  <a:lnTo>
                    <a:pt x="3393" y="3319"/>
                  </a:lnTo>
                  <a:lnTo>
                    <a:pt x="3401" y="3293"/>
                  </a:lnTo>
                  <a:lnTo>
                    <a:pt x="3404" y="3265"/>
                  </a:lnTo>
                  <a:lnTo>
                    <a:pt x="3401" y="3238"/>
                  </a:lnTo>
                  <a:lnTo>
                    <a:pt x="3393" y="3212"/>
                  </a:lnTo>
                  <a:lnTo>
                    <a:pt x="3381" y="3189"/>
                  </a:lnTo>
                  <a:lnTo>
                    <a:pt x="3363" y="3167"/>
                  </a:lnTo>
                  <a:lnTo>
                    <a:pt x="2749" y="2553"/>
                  </a:lnTo>
                  <a:close/>
                  <a:moveTo>
                    <a:pt x="2455" y="2258"/>
                  </a:moveTo>
                  <a:lnTo>
                    <a:pt x="2410" y="2311"/>
                  </a:lnTo>
                  <a:lnTo>
                    <a:pt x="2361" y="2361"/>
                  </a:lnTo>
                  <a:lnTo>
                    <a:pt x="2311" y="2410"/>
                  </a:lnTo>
                  <a:lnTo>
                    <a:pt x="2258" y="2455"/>
                  </a:lnTo>
                  <a:lnTo>
                    <a:pt x="2455" y="2651"/>
                  </a:lnTo>
                  <a:lnTo>
                    <a:pt x="2523" y="2589"/>
                  </a:lnTo>
                  <a:lnTo>
                    <a:pt x="2589" y="2523"/>
                  </a:lnTo>
                  <a:lnTo>
                    <a:pt x="2651" y="2455"/>
                  </a:lnTo>
                  <a:lnTo>
                    <a:pt x="2455" y="2258"/>
                  </a:lnTo>
                  <a:close/>
                  <a:moveTo>
                    <a:pt x="1384" y="138"/>
                  </a:moveTo>
                  <a:lnTo>
                    <a:pt x="1291" y="142"/>
                  </a:lnTo>
                  <a:lnTo>
                    <a:pt x="1200" y="152"/>
                  </a:lnTo>
                  <a:lnTo>
                    <a:pt x="1111" y="169"/>
                  </a:lnTo>
                  <a:lnTo>
                    <a:pt x="1024" y="191"/>
                  </a:lnTo>
                  <a:lnTo>
                    <a:pt x="940" y="220"/>
                  </a:lnTo>
                  <a:lnTo>
                    <a:pt x="859" y="254"/>
                  </a:lnTo>
                  <a:lnTo>
                    <a:pt x="781" y="294"/>
                  </a:lnTo>
                  <a:lnTo>
                    <a:pt x="706" y="339"/>
                  </a:lnTo>
                  <a:lnTo>
                    <a:pt x="634" y="390"/>
                  </a:lnTo>
                  <a:lnTo>
                    <a:pt x="567" y="444"/>
                  </a:lnTo>
                  <a:lnTo>
                    <a:pt x="503" y="503"/>
                  </a:lnTo>
                  <a:lnTo>
                    <a:pt x="444" y="567"/>
                  </a:lnTo>
                  <a:lnTo>
                    <a:pt x="390" y="634"/>
                  </a:lnTo>
                  <a:lnTo>
                    <a:pt x="339" y="706"/>
                  </a:lnTo>
                  <a:lnTo>
                    <a:pt x="294" y="781"/>
                  </a:lnTo>
                  <a:lnTo>
                    <a:pt x="254" y="859"/>
                  </a:lnTo>
                  <a:lnTo>
                    <a:pt x="220" y="940"/>
                  </a:lnTo>
                  <a:lnTo>
                    <a:pt x="191" y="1024"/>
                  </a:lnTo>
                  <a:lnTo>
                    <a:pt x="169" y="1111"/>
                  </a:lnTo>
                  <a:lnTo>
                    <a:pt x="152" y="1200"/>
                  </a:lnTo>
                  <a:lnTo>
                    <a:pt x="142" y="1291"/>
                  </a:lnTo>
                  <a:lnTo>
                    <a:pt x="138" y="1384"/>
                  </a:lnTo>
                  <a:lnTo>
                    <a:pt x="142" y="1477"/>
                  </a:lnTo>
                  <a:lnTo>
                    <a:pt x="152" y="1567"/>
                  </a:lnTo>
                  <a:lnTo>
                    <a:pt x="169" y="1656"/>
                  </a:lnTo>
                  <a:lnTo>
                    <a:pt x="191" y="1743"/>
                  </a:lnTo>
                  <a:lnTo>
                    <a:pt x="220" y="1827"/>
                  </a:lnTo>
                  <a:lnTo>
                    <a:pt x="254" y="1908"/>
                  </a:lnTo>
                  <a:lnTo>
                    <a:pt x="294" y="1987"/>
                  </a:lnTo>
                  <a:lnTo>
                    <a:pt x="339" y="2061"/>
                  </a:lnTo>
                  <a:lnTo>
                    <a:pt x="390" y="2133"/>
                  </a:lnTo>
                  <a:lnTo>
                    <a:pt x="444" y="2200"/>
                  </a:lnTo>
                  <a:lnTo>
                    <a:pt x="503" y="2264"/>
                  </a:lnTo>
                  <a:lnTo>
                    <a:pt x="567" y="2323"/>
                  </a:lnTo>
                  <a:lnTo>
                    <a:pt x="634" y="2377"/>
                  </a:lnTo>
                  <a:lnTo>
                    <a:pt x="706" y="2428"/>
                  </a:lnTo>
                  <a:lnTo>
                    <a:pt x="781" y="2473"/>
                  </a:lnTo>
                  <a:lnTo>
                    <a:pt x="859" y="2513"/>
                  </a:lnTo>
                  <a:lnTo>
                    <a:pt x="940" y="2547"/>
                  </a:lnTo>
                  <a:lnTo>
                    <a:pt x="1024" y="2576"/>
                  </a:lnTo>
                  <a:lnTo>
                    <a:pt x="1111" y="2599"/>
                  </a:lnTo>
                  <a:lnTo>
                    <a:pt x="1200" y="2616"/>
                  </a:lnTo>
                  <a:lnTo>
                    <a:pt x="1291" y="2625"/>
                  </a:lnTo>
                  <a:lnTo>
                    <a:pt x="1384" y="2629"/>
                  </a:lnTo>
                  <a:lnTo>
                    <a:pt x="1472" y="2625"/>
                  </a:lnTo>
                  <a:lnTo>
                    <a:pt x="1557" y="2617"/>
                  </a:lnTo>
                  <a:lnTo>
                    <a:pt x="1643" y="2602"/>
                  </a:lnTo>
                  <a:lnTo>
                    <a:pt x="1726" y="2581"/>
                  </a:lnTo>
                  <a:lnTo>
                    <a:pt x="1809" y="2555"/>
                  </a:lnTo>
                  <a:lnTo>
                    <a:pt x="1888" y="2522"/>
                  </a:lnTo>
                  <a:lnTo>
                    <a:pt x="1966" y="2484"/>
                  </a:lnTo>
                  <a:lnTo>
                    <a:pt x="2041" y="2441"/>
                  </a:lnTo>
                  <a:lnTo>
                    <a:pt x="2113" y="2391"/>
                  </a:lnTo>
                  <a:lnTo>
                    <a:pt x="2113" y="2391"/>
                  </a:lnTo>
                  <a:lnTo>
                    <a:pt x="2177" y="2343"/>
                  </a:lnTo>
                  <a:lnTo>
                    <a:pt x="2236" y="2292"/>
                  </a:lnTo>
                  <a:lnTo>
                    <a:pt x="2292" y="2236"/>
                  </a:lnTo>
                  <a:lnTo>
                    <a:pt x="2343" y="2177"/>
                  </a:lnTo>
                  <a:lnTo>
                    <a:pt x="2391" y="2113"/>
                  </a:lnTo>
                  <a:lnTo>
                    <a:pt x="2441" y="2041"/>
                  </a:lnTo>
                  <a:lnTo>
                    <a:pt x="2484" y="1966"/>
                  </a:lnTo>
                  <a:lnTo>
                    <a:pt x="2522" y="1888"/>
                  </a:lnTo>
                  <a:lnTo>
                    <a:pt x="2555" y="1809"/>
                  </a:lnTo>
                  <a:lnTo>
                    <a:pt x="2581" y="1726"/>
                  </a:lnTo>
                  <a:lnTo>
                    <a:pt x="2602" y="1643"/>
                  </a:lnTo>
                  <a:lnTo>
                    <a:pt x="2617" y="1557"/>
                  </a:lnTo>
                  <a:lnTo>
                    <a:pt x="2625" y="1472"/>
                  </a:lnTo>
                  <a:lnTo>
                    <a:pt x="2629" y="1384"/>
                  </a:lnTo>
                  <a:lnTo>
                    <a:pt x="2625" y="1291"/>
                  </a:lnTo>
                  <a:lnTo>
                    <a:pt x="2616" y="1200"/>
                  </a:lnTo>
                  <a:lnTo>
                    <a:pt x="2599" y="1111"/>
                  </a:lnTo>
                  <a:lnTo>
                    <a:pt x="2576" y="1024"/>
                  </a:lnTo>
                  <a:lnTo>
                    <a:pt x="2547" y="940"/>
                  </a:lnTo>
                  <a:lnTo>
                    <a:pt x="2513" y="859"/>
                  </a:lnTo>
                  <a:lnTo>
                    <a:pt x="2473" y="781"/>
                  </a:lnTo>
                  <a:lnTo>
                    <a:pt x="2428" y="706"/>
                  </a:lnTo>
                  <a:lnTo>
                    <a:pt x="2377" y="634"/>
                  </a:lnTo>
                  <a:lnTo>
                    <a:pt x="2323" y="567"/>
                  </a:lnTo>
                  <a:lnTo>
                    <a:pt x="2264" y="503"/>
                  </a:lnTo>
                  <a:lnTo>
                    <a:pt x="2200" y="444"/>
                  </a:lnTo>
                  <a:lnTo>
                    <a:pt x="2133" y="390"/>
                  </a:lnTo>
                  <a:lnTo>
                    <a:pt x="2061" y="339"/>
                  </a:lnTo>
                  <a:lnTo>
                    <a:pt x="1987" y="294"/>
                  </a:lnTo>
                  <a:lnTo>
                    <a:pt x="1908" y="254"/>
                  </a:lnTo>
                  <a:lnTo>
                    <a:pt x="1827" y="220"/>
                  </a:lnTo>
                  <a:lnTo>
                    <a:pt x="1743" y="191"/>
                  </a:lnTo>
                  <a:lnTo>
                    <a:pt x="1656" y="169"/>
                  </a:lnTo>
                  <a:lnTo>
                    <a:pt x="1567" y="152"/>
                  </a:lnTo>
                  <a:lnTo>
                    <a:pt x="1477" y="142"/>
                  </a:lnTo>
                  <a:lnTo>
                    <a:pt x="1384" y="138"/>
                  </a:lnTo>
                  <a:close/>
                  <a:moveTo>
                    <a:pt x="1384" y="0"/>
                  </a:moveTo>
                  <a:lnTo>
                    <a:pt x="1478" y="3"/>
                  </a:lnTo>
                  <a:lnTo>
                    <a:pt x="1571" y="13"/>
                  </a:lnTo>
                  <a:lnTo>
                    <a:pt x="1663" y="28"/>
                  </a:lnTo>
                  <a:lnTo>
                    <a:pt x="1751" y="49"/>
                  </a:lnTo>
                  <a:lnTo>
                    <a:pt x="1838" y="76"/>
                  </a:lnTo>
                  <a:lnTo>
                    <a:pt x="1921" y="108"/>
                  </a:lnTo>
                  <a:lnTo>
                    <a:pt x="2003" y="147"/>
                  </a:lnTo>
                  <a:lnTo>
                    <a:pt x="2081" y="189"/>
                  </a:lnTo>
                  <a:lnTo>
                    <a:pt x="2156" y="236"/>
                  </a:lnTo>
                  <a:lnTo>
                    <a:pt x="2228" y="289"/>
                  </a:lnTo>
                  <a:lnTo>
                    <a:pt x="2297" y="346"/>
                  </a:lnTo>
                  <a:lnTo>
                    <a:pt x="2361" y="406"/>
                  </a:lnTo>
                  <a:lnTo>
                    <a:pt x="2423" y="470"/>
                  </a:lnTo>
                  <a:lnTo>
                    <a:pt x="2478" y="539"/>
                  </a:lnTo>
                  <a:lnTo>
                    <a:pt x="2531" y="611"/>
                  </a:lnTo>
                  <a:lnTo>
                    <a:pt x="2578" y="686"/>
                  </a:lnTo>
                  <a:lnTo>
                    <a:pt x="2621" y="764"/>
                  </a:lnTo>
                  <a:lnTo>
                    <a:pt x="2659" y="846"/>
                  </a:lnTo>
                  <a:lnTo>
                    <a:pt x="2691" y="930"/>
                  </a:lnTo>
                  <a:lnTo>
                    <a:pt x="2718" y="1016"/>
                  </a:lnTo>
                  <a:lnTo>
                    <a:pt x="2739" y="1106"/>
                  </a:lnTo>
                  <a:lnTo>
                    <a:pt x="2754" y="1196"/>
                  </a:lnTo>
                  <a:lnTo>
                    <a:pt x="2764" y="1289"/>
                  </a:lnTo>
                  <a:lnTo>
                    <a:pt x="2767" y="1384"/>
                  </a:lnTo>
                  <a:lnTo>
                    <a:pt x="2764" y="1475"/>
                  </a:lnTo>
                  <a:lnTo>
                    <a:pt x="2755" y="1564"/>
                  </a:lnTo>
                  <a:lnTo>
                    <a:pt x="2741" y="1653"/>
                  </a:lnTo>
                  <a:lnTo>
                    <a:pt x="2721" y="1740"/>
                  </a:lnTo>
                  <a:lnTo>
                    <a:pt x="2695" y="1825"/>
                  </a:lnTo>
                  <a:lnTo>
                    <a:pt x="2664" y="1908"/>
                  </a:lnTo>
                  <a:lnTo>
                    <a:pt x="2628" y="1990"/>
                  </a:lnTo>
                  <a:lnTo>
                    <a:pt x="2585" y="2069"/>
                  </a:lnTo>
                  <a:lnTo>
                    <a:pt x="2537" y="2147"/>
                  </a:lnTo>
                  <a:lnTo>
                    <a:pt x="3460" y="3070"/>
                  </a:lnTo>
                  <a:lnTo>
                    <a:pt x="3485" y="3098"/>
                  </a:lnTo>
                  <a:lnTo>
                    <a:pt x="3506" y="3127"/>
                  </a:lnTo>
                  <a:lnTo>
                    <a:pt x="3521" y="3159"/>
                  </a:lnTo>
                  <a:lnTo>
                    <a:pt x="3532" y="3193"/>
                  </a:lnTo>
                  <a:lnTo>
                    <a:pt x="3540" y="3229"/>
                  </a:lnTo>
                  <a:lnTo>
                    <a:pt x="3542" y="3265"/>
                  </a:lnTo>
                  <a:lnTo>
                    <a:pt x="3540" y="3302"/>
                  </a:lnTo>
                  <a:lnTo>
                    <a:pt x="3532" y="3337"/>
                  </a:lnTo>
                  <a:lnTo>
                    <a:pt x="3521" y="3371"/>
                  </a:lnTo>
                  <a:lnTo>
                    <a:pt x="3506" y="3404"/>
                  </a:lnTo>
                  <a:lnTo>
                    <a:pt x="3485" y="3434"/>
                  </a:lnTo>
                  <a:lnTo>
                    <a:pt x="3460" y="3460"/>
                  </a:lnTo>
                  <a:lnTo>
                    <a:pt x="3434" y="3485"/>
                  </a:lnTo>
                  <a:lnTo>
                    <a:pt x="3404" y="3506"/>
                  </a:lnTo>
                  <a:lnTo>
                    <a:pt x="3371" y="3522"/>
                  </a:lnTo>
                  <a:lnTo>
                    <a:pt x="3337" y="3532"/>
                  </a:lnTo>
                  <a:lnTo>
                    <a:pt x="3302" y="3540"/>
                  </a:lnTo>
                  <a:lnTo>
                    <a:pt x="3265" y="3542"/>
                  </a:lnTo>
                  <a:lnTo>
                    <a:pt x="3229" y="3540"/>
                  </a:lnTo>
                  <a:lnTo>
                    <a:pt x="3193" y="3532"/>
                  </a:lnTo>
                  <a:lnTo>
                    <a:pt x="3159" y="3521"/>
                  </a:lnTo>
                  <a:lnTo>
                    <a:pt x="3128" y="3506"/>
                  </a:lnTo>
                  <a:lnTo>
                    <a:pt x="3098" y="3485"/>
                  </a:lnTo>
                  <a:lnTo>
                    <a:pt x="3070" y="3460"/>
                  </a:lnTo>
                  <a:lnTo>
                    <a:pt x="2401" y="2793"/>
                  </a:lnTo>
                  <a:lnTo>
                    <a:pt x="2401" y="2793"/>
                  </a:lnTo>
                  <a:lnTo>
                    <a:pt x="2147" y="2537"/>
                  </a:lnTo>
                  <a:lnTo>
                    <a:pt x="2069" y="2585"/>
                  </a:lnTo>
                  <a:lnTo>
                    <a:pt x="1990" y="2628"/>
                  </a:lnTo>
                  <a:lnTo>
                    <a:pt x="1908" y="2664"/>
                  </a:lnTo>
                  <a:lnTo>
                    <a:pt x="1825" y="2695"/>
                  </a:lnTo>
                  <a:lnTo>
                    <a:pt x="1740" y="2721"/>
                  </a:lnTo>
                  <a:lnTo>
                    <a:pt x="1653" y="2741"/>
                  </a:lnTo>
                  <a:lnTo>
                    <a:pt x="1564" y="2755"/>
                  </a:lnTo>
                  <a:lnTo>
                    <a:pt x="1475" y="2764"/>
                  </a:lnTo>
                  <a:lnTo>
                    <a:pt x="1384" y="2767"/>
                  </a:lnTo>
                  <a:lnTo>
                    <a:pt x="1289" y="2764"/>
                  </a:lnTo>
                  <a:lnTo>
                    <a:pt x="1196" y="2754"/>
                  </a:lnTo>
                  <a:lnTo>
                    <a:pt x="1106" y="2739"/>
                  </a:lnTo>
                  <a:lnTo>
                    <a:pt x="1016" y="2718"/>
                  </a:lnTo>
                  <a:lnTo>
                    <a:pt x="930" y="2691"/>
                  </a:lnTo>
                  <a:lnTo>
                    <a:pt x="846" y="2659"/>
                  </a:lnTo>
                  <a:lnTo>
                    <a:pt x="764" y="2621"/>
                  </a:lnTo>
                  <a:lnTo>
                    <a:pt x="686" y="2578"/>
                  </a:lnTo>
                  <a:lnTo>
                    <a:pt x="611" y="2531"/>
                  </a:lnTo>
                  <a:lnTo>
                    <a:pt x="539" y="2478"/>
                  </a:lnTo>
                  <a:lnTo>
                    <a:pt x="470" y="2423"/>
                  </a:lnTo>
                  <a:lnTo>
                    <a:pt x="406" y="2361"/>
                  </a:lnTo>
                  <a:lnTo>
                    <a:pt x="346" y="2297"/>
                  </a:lnTo>
                  <a:lnTo>
                    <a:pt x="289" y="2228"/>
                  </a:lnTo>
                  <a:lnTo>
                    <a:pt x="236" y="2156"/>
                  </a:lnTo>
                  <a:lnTo>
                    <a:pt x="189" y="2081"/>
                  </a:lnTo>
                  <a:lnTo>
                    <a:pt x="147" y="2003"/>
                  </a:lnTo>
                  <a:lnTo>
                    <a:pt x="108" y="1921"/>
                  </a:lnTo>
                  <a:lnTo>
                    <a:pt x="76" y="1838"/>
                  </a:lnTo>
                  <a:lnTo>
                    <a:pt x="49" y="1751"/>
                  </a:lnTo>
                  <a:lnTo>
                    <a:pt x="28" y="1663"/>
                  </a:lnTo>
                  <a:lnTo>
                    <a:pt x="13" y="1571"/>
                  </a:lnTo>
                  <a:lnTo>
                    <a:pt x="3" y="1478"/>
                  </a:lnTo>
                  <a:lnTo>
                    <a:pt x="0" y="1384"/>
                  </a:lnTo>
                  <a:lnTo>
                    <a:pt x="3" y="1289"/>
                  </a:lnTo>
                  <a:lnTo>
                    <a:pt x="13" y="1196"/>
                  </a:lnTo>
                  <a:lnTo>
                    <a:pt x="28" y="1106"/>
                  </a:lnTo>
                  <a:lnTo>
                    <a:pt x="49" y="1016"/>
                  </a:lnTo>
                  <a:lnTo>
                    <a:pt x="76" y="930"/>
                  </a:lnTo>
                  <a:lnTo>
                    <a:pt x="108" y="846"/>
                  </a:lnTo>
                  <a:lnTo>
                    <a:pt x="147" y="764"/>
                  </a:lnTo>
                  <a:lnTo>
                    <a:pt x="189" y="686"/>
                  </a:lnTo>
                  <a:lnTo>
                    <a:pt x="236" y="611"/>
                  </a:lnTo>
                  <a:lnTo>
                    <a:pt x="289" y="539"/>
                  </a:lnTo>
                  <a:lnTo>
                    <a:pt x="346" y="470"/>
                  </a:lnTo>
                  <a:lnTo>
                    <a:pt x="406" y="406"/>
                  </a:lnTo>
                  <a:lnTo>
                    <a:pt x="470" y="346"/>
                  </a:lnTo>
                  <a:lnTo>
                    <a:pt x="539" y="289"/>
                  </a:lnTo>
                  <a:lnTo>
                    <a:pt x="611" y="236"/>
                  </a:lnTo>
                  <a:lnTo>
                    <a:pt x="686" y="189"/>
                  </a:lnTo>
                  <a:lnTo>
                    <a:pt x="764" y="147"/>
                  </a:lnTo>
                  <a:lnTo>
                    <a:pt x="846" y="108"/>
                  </a:lnTo>
                  <a:lnTo>
                    <a:pt x="930" y="76"/>
                  </a:lnTo>
                  <a:lnTo>
                    <a:pt x="1016" y="49"/>
                  </a:lnTo>
                  <a:lnTo>
                    <a:pt x="1106" y="28"/>
                  </a:lnTo>
                  <a:lnTo>
                    <a:pt x="1196" y="13"/>
                  </a:lnTo>
                  <a:lnTo>
                    <a:pt x="1289" y="3"/>
                  </a:lnTo>
                  <a:lnTo>
                    <a:pt x="1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FD92EEF4-0902-4E3E-8D3B-03C2C9EA7236}"/>
                </a:ext>
              </a:extLst>
            </p:cNvPr>
            <p:cNvSpPr>
              <a:spLocks noEditPoints="1"/>
            </p:cNvSpPr>
            <p:nvPr/>
          </p:nvSpPr>
          <p:spPr bwMode="auto">
            <a:xfrm>
              <a:off x="2663826" y="2851151"/>
              <a:ext cx="319088" cy="319088"/>
            </a:xfrm>
            <a:custGeom>
              <a:avLst/>
              <a:gdLst>
                <a:gd name="T0" fmla="*/ 950 w 2213"/>
                <a:gd name="T1" fmla="*/ 151 h 2213"/>
                <a:gd name="T2" fmla="*/ 730 w 2213"/>
                <a:gd name="T3" fmla="*/ 215 h 2213"/>
                <a:gd name="T4" fmla="*/ 534 w 2213"/>
                <a:gd name="T5" fmla="*/ 325 h 2213"/>
                <a:gd name="T6" fmla="*/ 371 w 2213"/>
                <a:gd name="T7" fmla="*/ 476 h 2213"/>
                <a:gd name="T8" fmla="*/ 247 w 2213"/>
                <a:gd name="T9" fmla="*/ 662 h 2213"/>
                <a:gd name="T10" fmla="*/ 166 w 2213"/>
                <a:gd name="T11" fmla="*/ 874 h 2213"/>
                <a:gd name="T12" fmla="*/ 138 w 2213"/>
                <a:gd name="T13" fmla="*/ 1107 h 2213"/>
                <a:gd name="T14" fmla="*/ 166 w 2213"/>
                <a:gd name="T15" fmla="*/ 1339 h 2213"/>
                <a:gd name="T16" fmla="*/ 247 w 2213"/>
                <a:gd name="T17" fmla="*/ 1551 h 2213"/>
                <a:gd name="T18" fmla="*/ 371 w 2213"/>
                <a:gd name="T19" fmla="*/ 1737 h 2213"/>
                <a:gd name="T20" fmla="*/ 534 w 2213"/>
                <a:gd name="T21" fmla="*/ 1888 h 2213"/>
                <a:gd name="T22" fmla="*/ 730 w 2213"/>
                <a:gd name="T23" fmla="*/ 1998 h 2213"/>
                <a:gd name="T24" fmla="*/ 950 w 2213"/>
                <a:gd name="T25" fmla="*/ 2063 h 2213"/>
                <a:gd name="T26" fmla="*/ 1186 w 2213"/>
                <a:gd name="T27" fmla="*/ 2071 h 2213"/>
                <a:gd name="T28" fmla="*/ 1412 w 2213"/>
                <a:gd name="T29" fmla="*/ 2025 h 2213"/>
                <a:gd name="T30" fmla="*/ 1616 w 2213"/>
                <a:gd name="T31" fmla="*/ 1930 h 2213"/>
                <a:gd name="T32" fmla="*/ 1791 w 2213"/>
                <a:gd name="T33" fmla="*/ 1791 h 2213"/>
                <a:gd name="T34" fmla="*/ 1930 w 2213"/>
                <a:gd name="T35" fmla="*/ 1616 h 2213"/>
                <a:gd name="T36" fmla="*/ 2025 w 2213"/>
                <a:gd name="T37" fmla="*/ 1412 h 2213"/>
                <a:gd name="T38" fmla="*/ 2071 w 2213"/>
                <a:gd name="T39" fmla="*/ 1186 h 2213"/>
                <a:gd name="T40" fmla="*/ 2063 w 2213"/>
                <a:gd name="T41" fmla="*/ 950 h 2213"/>
                <a:gd name="T42" fmla="*/ 1998 w 2213"/>
                <a:gd name="T43" fmla="*/ 730 h 2213"/>
                <a:gd name="T44" fmla="*/ 1888 w 2213"/>
                <a:gd name="T45" fmla="*/ 534 h 2213"/>
                <a:gd name="T46" fmla="*/ 1737 w 2213"/>
                <a:gd name="T47" fmla="*/ 371 h 2213"/>
                <a:gd name="T48" fmla="*/ 1551 w 2213"/>
                <a:gd name="T49" fmla="*/ 247 h 2213"/>
                <a:gd name="T50" fmla="*/ 1339 w 2213"/>
                <a:gd name="T51" fmla="*/ 166 h 2213"/>
                <a:gd name="T52" fmla="*/ 1107 w 2213"/>
                <a:gd name="T53" fmla="*/ 138 h 2213"/>
                <a:gd name="T54" fmla="*/ 1277 w 2213"/>
                <a:gd name="T55" fmla="*/ 13 h 2213"/>
                <a:gd name="T56" fmla="*/ 1518 w 2213"/>
                <a:gd name="T57" fmla="*/ 79 h 2213"/>
                <a:gd name="T58" fmla="*/ 1733 w 2213"/>
                <a:gd name="T59" fmla="*/ 195 h 2213"/>
                <a:gd name="T60" fmla="*/ 1917 w 2213"/>
                <a:gd name="T61" fmla="*/ 353 h 2213"/>
                <a:gd name="T62" fmla="*/ 2062 w 2213"/>
                <a:gd name="T63" fmla="*/ 548 h 2213"/>
                <a:gd name="T64" fmla="*/ 2162 w 2213"/>
                <a:gd name="T65" fmla="*/ 773 h 2213"/>
                <a:gd name="T66" fmla="*/ 2210 w 2213"/>
                <a:gd name="T67" fmla="*/ 1021 h 2213"/>
                <a:gd name="T68" fmla="*/ 2200 w 2213"/>
                <a:gd name="T69" fmla="*/ 1277 h 2213"/>
                <a:gd name="T70" fmla="*/ 2134 w 2213"/>
                <a:gd name="T71" fmla="*/ 1518 h 2213"/>
                <a:gd name="T72" fmla="*/ 2019 w 2213"/>
                <a:gd name="T73" fmla="*/ 1733 h 2213"/>
                <a:gd name="T74" fmla="*/ 1860 w 2213"/>
                <a:gd name="T75" fmla="*/ 1917 h 2213"/>
                <a:gd name="T76" fmla="*/ 1665 w 2213"/>
                <a:gd name="T77" fmla="*/ 2062 h 2213"/>
                <a:gd name="T78" fmla="*/ 1440 w 2213"/>
                <a:gd name="T79" fmla="*/ 2162 h 2213"/>
                <a:gd name="T80" fmla="*/ 1193 w 2213"/>
                <a:gd name="T81" fmla="*/ 2210 h 2213"/>
                <a:gd name="T82" fmla="*/ 936 w 2213"/>
                <a:gd name="T83" fmla="*/ 2200 h 2213"/>
                <a:gd name="T84" fmla="*/ 695 w 2213"/>
                <a:gd name="T85" fmla="*/ 2134 h 2213"/>
                <a:gd name="T86" fmla="*/ 480 w 2213"/>
                <a:gd name="T87" fmla="*/ 2019 h 2213"/>
                <a:gd name="T88" fmla="*/ 296 w 2213"/>
                <a:gd name="T89" fmla="*/ 1860 h 2213"/>
                <a:gd name="T90" fmla="*/ 151 w 2213"/>
                <a:gd name="T91" fmla="*/ 1665 h 2213"/>
                <a:gd name="T92" fmla="*/ 51 w 2213"/>
                <a:gd name="T93" fmla="*/ 1440 h 2213"/>
                <a:gd name="T94" fmla="*/ 3 w 2213"/>
                <a:gd name="T95" fmla="*/ 1193 h 2213"/>
                <a:gd name="T96" fmla="*/ 13 w 2213"/>
                <a:gd name="T97" fmla="*/ 936 h 2213"/>
                <a:gd name="T98" fmla="*/ 79 w 2213"/>
                <a:gd name="T99" fmla="*/ 695 h 2213"/>
                <a:gd name="T100" fmla="*/ 195 w 2213"/>
                <a:gd name="T101" fmla="*/ 480 h 2213"/>
                <a:gd name="T102" fmla="*/ 353 w 2213"/>
                <a:gd name="T103" fmla="*/ 296 h 2213"/>
                <a:gd name="T104" fmla="*/ 548 w 2213"/>
                <a:gd name="T105" fmla="*/ 151 h 2213"/>
                <a:gd name="T106" fmla="*/ 773 w 2213"/>
                <a:gd name="T107" fmla="*/ 51 h 2213"/>
                <a:gd name="T108" fmla="*/ 1021 w 2213"/>
                <a:gd name="T109" fmla="*/ 3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13" h="2213">
                  <a:moveTo>
                    <a:pt x="1107" y="138"/>
                  </a:moveTo>
                  <a:lnTo>
                    <a:pt x="1027" y="142"/>
                  </a:lnTo>
                  <a:lnTo>
                    <a:pt x="950" y="151"/>
                  </a:lnTo>
                  <a:lnTo>
                    <a:pt x="874" y="166"/>
                  </a:lnTo>
                  <a:lnTo>
                    <a:pt x="801" y="188"/>
                  </a:lnTo>
                  <a:lnTo>
                    <a:pt x="730" y="215"/>
                  </a:lnTo>
                  <a:lnTo>
                    <a:pt x="662" y="247"/>
                  </a:lnTo>
                  <a:lnTo>
                    <a:pt x="597" y="283"/>
                  </a:lnTo>
                  <a:lnTo>
                    <a:pt x="534" y="325"/>
                  </a:lnTo>
                  <a:lnTo>
                    <a:pt x="476" y="371"/>
                  </a:lnTo>
                  <a:lnTo>
                    <a:pt x="422" y="422"/>
                  </a:lnTo>
                  <a:lnTo>
                    <a:pt x="371" y="476"/>
                  </a:lnTo>
                  <a:lnTo>
                    <a:pt x="325" y="534"/>
                  </a:lnTo>
                  <a:lnTo>
                    <a:pt x="283" y="597"/>
                  </a:lnTo>
                  <a:lnTo>
                    <a:pt x="247" y="662"/>
                  </a:lnTo>
                  <a:lnTo>
                    <a:pt x="215" y="730"/>
                  </a:lnTo>
                  <a:lnTo>
                    <a:pt x="188" y="801"/>
                  </a:lnTo>
                  <a:lnTo>
                    <a:pt x="166" y="874"/>
                  </a:lnTo>
                  <a:lnTo>
                    <a:pt x="151" y="950"/>
                  </a:lnTo>
                  <a:lnTo>
                    <a:pt x="142" y="1027"/>
                  </a:lnTo>
                  <a:lnTo>
                    <a:pt x="138" y="1107"/>
                  </a:lnTo>
                  <a:lnTo>
                    <a:pt x="142" y="1186"/>
                  </a:lnTo>
                  <a:lnTo>
                    <a:pt x="151" y="1263"/>
                  </a:lnTo>
                  <a:lnTo>
                    <a:pt x="166" y="1339"/>
                  </a:lnTo>
                  <a:lnTo>
                    <a:pt x="188" y="1412"/>
                  </a:lnTo>
                  <a:lnTo>
                    <a:pt x="215" y="1483"/>
                  </a:lnTo>
                  <a:lnTo>
                    <a:pt x="247" y="1551"/>
                  </a:lnTo>
                  <a:lnTo>
                    <a:pt x="283" y="1616"/>
                  </a:lnTo>
                  <a:lnTo>
                    <a:pt x="325" y="1679"/>
                  </a:lnTo>
                  <a:lnTo>
                    <a:pt x="371" y="1737"/>
                  </a:lnTo>
                  <a:lnTo>
                    <a:pt x="422" y="1791"/>
                  </a:lnTo>
                  <a:lnTo>
                    <a:pt x="476" y="1842"/>
                  </a:lnTo>
                  <a:lnTo>
                    <a:pt x="534" y="1888"/>
                  </a:lnTo>
                  <a:lnTo>
                    <a:pt x="597" y="1930"/>
                  </a:lnTo>
                  <a:lnTo>
                    <a:pt x="662" y="1967"/>
                  </a:lnTo>
                  <a:lnTo>
                    <a:pt x="730" y="1998"/>
                  </a:lnTo>
                  <a:lnTo>
                    <a:pt x="801" y="2025"/>
                  </a:lnTo>
                  <a:lnTo>
                    <a:pt x="874" y="2047"/>
                  </a:lnTo>
                  <a:lnTo>
                    <a:pt x="950" y="2063"/>
                  </a:lnTo>
                  <a:lnTo>
                    <a:pt x="1027" y="2071"/>
                  </a:lnTo>
                  <a:lnTo>
                    <a:pt x="1107" y="2075"/>
                  </a:lnTo>
                  <a:lnTo>
                    <a:pt x="1186" y="2071"/>
                  </a:lnTo>
                  <a:lnTo>
                    <a:pt x="1263" y="2063"/>
                  </a:lnTo>
                  <a:lnTo>
                    <a:pt x="1339" y="2047"/>
                  </a:lnTo>
                  <a:lnTo>
                    <a:pt x="1412" y="2025"/>
                  </a:lnTo>
                  <a:lnTo>
                    <a:pt x="1483" y="1998"/>
                  </a:lnTo>
                  <a:lnTo>
                    <a:pt x="1551" y="1967"/>
                  </a:lnTo>
                  <a:lnTo>
                    <a:pt x="1616" y="1930"/>
                  </a:lnTo>
                  <a:lnTo>
                    <a:pt x="1679" y="1888"/>
                  </a:lnTo>
                  <a:lnTo>
                    <a:pt x="1737" y="1842"/>
                  </a:lnTo>
                  <a:lnTo>
                    <a:pt x="1791" y="1791"/>
                  </a:lnTo>
                  <a:lnTo>
                    <a:pt x="1842" y="1737"/>
                  </a:lnTo>
                  <a:lnTo>
                    <a:pt x="1888" y="1679"/>
                  </a:lnTo>
                  <a:lnTo>
                    <a:pt x="1930" y="1616"/>
                  </a:lnTo>
                  <a:lnTo>
                    <a:pt x="1967" y="1551"/>
                  </a:lnTo>
                  <a:lnTo>
                    <a:pt x="1998" y="1483"/>
                  </a:lnTo>
                  <a:lnTo>
                    <a:pt x="2025" y="1412"/>
                  </a:lnTo>
                  <a:lnTo>
                    <a:pt x="2047" y="1339"/>
                  </a:lnTo>
                  <a:lnTo>
                    <a:pt x="2063" y="1263"/>
                  </a:lnTo>
                  <a:lnTo>
                    <a:pt x="2071" y="1186"/>
                  </a:lnTo>
                  <a:lnTo>
                    <a:pt x="2075" y="1107"/>
                  </a:lnTo>
                  <a:lnTo>
                    <a:pt x="2071" y="1027"/>
                  </a:lnTo>
                  <a:lnTo>
                    <a:pt x="2063" y="950"/>
                  </a:lnTo>
                  <a:lnTo>
                    <a:pt x="2047" y="874"/>
                  </a:lnTo>
                  <a:lnTo>
                    <a:pt x="2025" y="801"/>
                  </a:lnTo>
                  <a:lnTo>
                    <a:pt x="1998" y="730"/>
                  </a:lnTo>
                  <a:lnTo>
                    <a:pt x="1967" y="662"/>
                  </a:lnTo>
                  <a:lnTo>
                    <a:pt x="1930" y="597"/>
                  </a:lnTo>
                  <a:lnTo>
                    <a:pt x="1888" y="534"/>
                  </a:lnTo>
                  <a:lnTo>
                    <a:pt x="1842" y="476"/>
                  </a:lnTo>
                  <a:lnTo>
                    <a:pt x="1791" y="422"/>
                  </a:lnTo>
                  <a:lnTo>
                    <a:pt x="1737" y="371"/>
                  </a:lnTo>
                  <a:lnTo>
                    <a:pt x="1679" y="325"/>
                  </a:lnTo>
                  <a:lnTo>
                    <a:pt x="1616" y="283"/>
                  </a:lnTo>
                  <a:lnTo>
                    <a:pt x="1551" y="247"/>
                  </a:lnTo>
                  <a:lnTo>
                    <a:pt x="1483" y="215"/>
                  </a:lnTo>
                  <a:lnTo>
                    <a:pt x="1412" y="188"/>
                  </a:lnTo>
                  <a:lnTo>
                    <a:pt x="1339" y="166"/>
                  </a:lnTo>
                  <a:lnTo>
                    <a:pt x="1263" y="151"/>
                  </a:lnTo>
                  <a:lnTo>
                    <a:pt x="1186" y="142"/>
                  </a:lnTo>
                  <a:lnTo>
                    <a:pt x="1107" y="138"/>
                  </a:lnTo>
                  <a:close/>
                  <a:moveTo>
                    <a:pt x="1107" y="0"/>
                  </a:moveTo>
                  <a:lnTo>
                    <a:pt x="1193" y="3"/>
                  </a:lnTo>
                  <a:lnTo>
                    <a:pt x="1277" y="13"/>
                  </a:lnTo>
                  <a:lnTo>
                    <a:pt x="1360" y="29"/>
                  </a:lnTo>
                  <a:lnTo>
                    <a:pt x="1440" y="51"/>
                  </a:lnTo>
                  <a:lnTo>
                    <a:pt x="1518" y="79"/>
                  </a:lnTo>
                  <a:lnTo>
                    <a:pt x="1593" y="113"/>
                  </a:lnTo>
                  <a:lnTo>
                    <a:pt x="1665" y="151"/>
                  </a:lnTo>
                  <a:lnTo>
                    <a:pt x="1733" y="195"/>
                  </a:lnTo>
                  <a:lnTo>
                    <a:pt x="1799" y="244"/>
                  </a:lnTo>
                  <a:lnTo>
                    <a:pt x="1860" y="296"/>
                  </a:lnTo>
                  <a:lnTo>
                    <a:pt x="1917" y="353"/>
                  </a:lnTo>
                  <a:lnTo>
                    <a:pt x="1969" y="414"/>
                  </a:lnTo>
                  <a:lnTo>
                    <a:pt x="2019" y="480"/>
                  </a:lnTo>
                  <a:lnTo>
                    <a:pt x="2062" y="548"/>
                  </a:lnTo>
                  <a:lnTo>
                    <a:pt x="2100" y="620"/>
                  </a:lnTo>
                  <a:lnTo>
                    <a:pt x="2134" y="695"/>
                  </a:lnTo>
                  <a:lnTo>
                    <a:pt x="2162" y="773"/>
                  </a:lnTo>
                  <a:lnTo>
                    <a:pt x="2184" y="853"/>
                  </a:lnTo>
                  <a:lnTo>
                    <a:pt x="2200" y="936"/>
                  </a:lnTo>
                  <a:lnTo>
                    <a:pt x="2210" y="1021"/>
                  </a:lnTo>
                  <a:lnTo>
                    <a:pt x="2213" y="1107"/>
                  </a:lnTo>
                  <a:lnTo>
                    <a:pt x="2210" y="1193"/>
                  </a:lnTo>
                  <a:lnTo>
                    <a:pt x="2200" y="1277"/>
                  </a:lnTo>
                  <a:lnTo>
                    <a:pt x="2184" y="1360"/>
                  </a:lnTo>
                  <a:lnTo>
                    <a:pt x="2162" y="1440"/>
                  </a:lnTo>
                  <a:lnTo>
                    <a:pt x="2134" y="1518"/>
                  </a:lnTo>
                  <a:lnTo>
                    <a:pt x="2100" y="1593"/>
                  </a:lnTo>
                  <a:lnTo>
                    <a:pt x="2062" y="1665"/>
                  </a:lnTo>
                  <a:lnTo>
                    <a:pt x="2019" y="1733"/>
                  </a:lnTo>
                  <a:lnTo>
                    <a:pt x="1969" y="1799"/>
                  </a:lnTo>
                  <a:lnTo>
                    <a:pt x="1917" y="1860"/>
                  </a:lnTo>
                  <a:lnTo>
                    <a:pt x="1860" y="1917"/>
                  </a:lnTo>
                  <a:lnTo>
                    <a:pt x="1799" y="1969"/>
                  </a:lnTo>
                  <a:lnTo>
                    <a:pt x="1733" y="2019"/>
                  </a:lnTo>
                  <a:lnTo>
                    <a:pt x="1665" y="2062"/>
                  </a:lnTo>
                  <a:lnTo>
                    <a:pt x="1593" y="2100"/>
                  </a:lnTo>
                  <a:lnTo>
                    <a:pt x="1518" y="2134"/>
                  </a:lnTo>
                  <a:lnTo>
                    <a:pt x="1440" y="2162"/>
                  </a:lnTo>
                  <a:lnTo>
                    <a:pt x="1360" y="2184"/>
                  </a:lnTo>
                  <a:lnTo>
                    <a:pt x="1277" y="2200"/>
                  </a:lnTo>
                  <a:lnTo>
                    <a:pt x="1193" y="2210"/>
                  </a:lnTo>
                  <a:lnTo>
                    <a:pt x="1107" y="2213"/>
                  </a:lnTo>
                  <a:lnTo>
                    <a:pt x="1021" y="2210"/>
                  </a:lnTo>
                  <a:lnTo>
                    <a:pt x="936" y="2200"/>
                  </a:lnTo>
                  <a:lnTo>
                    <a:pt x="853" y="2184"/>
                  </a:lnTo>
                  <a:lnTo>
                    <a:pt x="773" y="2162"/>
                  </a:lnTo>
                  <a:lnTo>
                    <a:pt x="695" y="2134"/>
                  </a:lnTo>
                  <a:lnTo>
                    <a:pt x="620" y="2100"/>
                  </a:lnTo>
                  <a:lnTo>
                    <a:pt x="548" y="2062"/>
                  </a:lnTo>
                  <a:lnTo>
                    <a:pt x="480" y="2019"/>
                  </a:lnTo>
                  <a:lnTo>
                    <a:pt x="414" y="1969"/>
                  </a:lnTo>
                  <a:lnTo>
                    <a:pt x="353" y="1917"/>
                  </a:lnTo>
                  <a:lnTo>
                    <a:pt x="296" y="1860"/>
                  </a:lnTo>
                  <a:lnTo>
                    <a:pt x="244" y="1799"/>
                  </a:lnTo>
                  <a:lnTo>
                    <a:pt x="195" y="1733"/>
                  </a:lnTo>
                  <a:lnTo>
                    <a:pt x="151" y="1665"/>
                  </a:lnTo>
                  <a:lnTo>
                    <a:pt x="113" y="1593"/>
                  </a:lnTo>
                  <a:lnTo>
                    <a:pt x="79" y="1518"/>
                  </a:lnTo>
                  <a:lnTo>
                    <a:pt x="51" y="1440"/>
                  </a:lnTo>
                  <a:lnTo>
                    <a:pt x="29" y="1360"/>
                  </a:lnTo>
                  <a:lnTo>
                    <a:pt x="13" y="1277"/>
                  </a:lnTo>
                  <a:lnTo>
                    <a:pt x="3" y="1193"/>
                  </a:lnTo>
                  <a:lnTo>
                    <a:pt x="0" y="1107"/>
                  </a:lnTo>
                  <a:lnTo>
                    <a:pt x="3" y="1021"/>
                  </a:lnTo>
                  <a:lnTo>
                    <a:pt x="13" y="936"/>
                  </a:lnTo>
                  <a:lnTo>
                    <a:pt x="29" y="853"/>
                  </a:lnTo>
                  <a:lnTo>
                    <a:pt x="51" y="773"/>
                  </a:lnTo>
                  <a:lnTo>
                    <a:pt x="79" y="695"/>
                  </a:lnTo>
                  <a:lnTo>
                    <a:pt x="113" y="620"/>
                  </a:lnTo>
                  <a:lnTo>
                    <a:pt x="151" y="548"/>
                  </a:lnTo>
                  <a:lnTo>
                    <a:pt x="195" y="480"/>
                  </a:lnTo>
                  <a:lnTo>
                    <a:pt x="244" y="414"/>
                  </a:lnTo>
                  <a:lnTo>
                    <a:pt x="296" y="353"/>
                  </a:lnTo>
                  <a:lnTo>
                    <a:pt x="353" y="296"/>
                  </a:lnTo>
                  <a:lnTo>
                    <a:pt x="414" y="244"/>
                  </a:lnTo>
                  <a:lnTo>
                    <a:pt x="480" y="195"/>
                  </a:lnTo>
                  <a:lnTo>
                    <a:pt x="548" y="151"/>
                  </a:lnTo>
                  <a:lnTo>
                    <a:pt x="620" y="113"/>
                  </a:lnTo>
                  <a:lnTo>
                    <a:pt x="695" y="79"/>
                  </a:lnTo>
                  <a:lnTo>
                    <a:pt x="773" y="51"/>
                  </a:lnTo>
                  <a:lnTo>
                    <a:pt x="853" y="29"/>
                  </a:lnTo>
                  <a:lnTo>
                    <a:pt x="936" y="13"/>
                  </a:lnTo>
                  <a:lnTo>
                    <a:pt x="1021" y="3"/>
                  </a:lnTo>
                  <a:lnTo>
                    <a:pt x="1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CBB412F9-D5DD-4B20-AAB5-6E9E7FC4AB7D}"/>
                </a:ext>
              </a:extLst>
            </p:cNvPr>
            <p:cNvSpPr>
              <a:spLocks/>
            </p:cNvSpPr>
            <p:nvPr/>
          </p:nvSpPr>
          <p:spPr bwMode="auto">
            <a:xfrm>
              <a:off x="2814638" y="2890838"/>
              <a:ext cx="122238" cy="90488"/>
            </a:xfrm>
            <a:custGeom>
              <a:avLst/>
              <a:gdLst>
                <a:gd name="T0" fmla="*/ 69 w 848"/>
                <a:gd name="T1" fmla="*/ 0 h 627"/>
                <a:gd name="T2" fmla="*/ 132 w 848"/>
                <a:gd name="T3" fmla="*/ 2 h 627"/>
                <a:gd name="T4" fmla="*/ 195 w 848"/>
                <a:gd name="T5" fmla="*/ 10 h 627"/>
                <a:gd name="T6" fmla="*/ 257 w 848"/>
                <a:gd name="T7" fmla="*/ 21 h 627"/>
                <a:gd name="T8" fmla="*/ 318 w 848"/>
                <a:gd name="T9" fmla="*/ 37 h 627"/>
                <a:gd name="T10" fmla="*/ 377 w 848"/>
                <a:gd name="T11" fmla="*/ 59 h 627"/>
                <a:gd name="T12" fmla="*/ 435 w 848"/>
                <a:gd name="T13" fmla="*/ 85 h 627"/>
                <a:gd name="T14" fmla="*/ 490 w 848"/>
                <a:gd name="T15" fmla="*/ 115 h 627"/>
                <a:gd name="T16" fmla="*/ 544 w 848"/>
                <a:gd name="T17" fmla="*/ 149 h 627"/>
                <a:gd name="T18" fmla="*/ 601 w 848"/>
                <a:gd name="T19" fmla="*/ 193 h 627"/>
                <a:gd name="T20" fmla="*/ 652 w 848"/>
                <a:gd name="T21" fmla="*/ 240 h 627"/>
                <a:gd name="T22" fmla="*/ 701 w 848"/>
                <a:gd name="T23" fmla="*/ 292 h 627"/>
                <a:gd name="T24" fmla="*/ 744 w 848"/>
                <a:gd name="T25" fmla="*/ 347 h 627"/>
                <a:gd name="T26" fmla="*/ 782 w 848"/>
                <a:gd name="T27" fmla="*/ 406 h 627"/>
                <a:gd name="T28" fmla="*/ 816 w 848"/>
                <a:gd name="T29" fmla="*/ 468 h 627"/>
                <a:gd name="T30" fmla="*/ 843 w 848"/>
                <a:gd name="T31" fmla="*/ 532 h 627"/>
                <a:gd name="T32" fmla="*/ 848 w 848"/>
                <a:gd name="T33" fmla="*/ 550 h 627"/>
                <a:gd name="T34" fmla="*/ 848 w 848"/>
                <a:gd name="T35" fmla="*/ 569 h 627"/>
                <a:gd name="T36" fmla="*/ 842 w 848"/>
                <a:gd name="T37" fmla="*/ 586 h 627"/>
                <a:gd name="T38" fmla="*/ 834 w 848"/>
                <a:gd name="T39" fmla="*/ 601 h 627"/>
                <a:gd name="T40" fmla="*/ 820 w 848"/>
                <a:gd name="T41" fmla="*/ 613 h 627"/>
                <a:gd name="T42" fmla="*/ 804 w 848"/>
                <a:gd name="T43" fmla="*/ 622 h 627"/>
                <a:gd name="T44" fmla="*/ 792 w 848"/>
                <a:gd name="T45" fmla="*/ 626 h 627"/>
                <a:gd name="T46" fmla="*/ 779 w 848"/>
                <a:gd name="T47" fmla="*/ 627 h 627"/>
                <a:gd name="T48" fmla="*/ 763 w 848"/>
                <a:gd name="T49" fmla="*/ 625 h 627"/>
                <a:gd name="T50" fmla="*/ 748 w 848"/>
                <a:gd name="T51" fmla="*/ 619 h 627"/>
                <a:gd name="T52" fmla="*/ 734 w 848"/>
                <a:gd name="T53" fmla="*/ 609 h 627"/>
                <a:gd name="T54" fmla="*/ 723 w 848"/>
                <a:gd name="T55" fmla="*/ 598 h 627"/>
                <a:gd name="T56" fmla="*/ 715 w 848"/>
                <a:gd name="T57" fmla="*/ 583 h 627"/>
                <a:gd name="T58" fmla="*/ 690 w 848"/>
                <a:gd name="T59" fmla="*/ 527 h 627"/>
                <a:gd name="T60" fmla="*/ 662 w 848"/>
                <a:gd name="T61" fmla="*/ 474 h 627"/>
                <a:gd name="T62" fmla="*/ 629 w 848"/>
                <a:gd name="T63" fmla="*/ 424 h 627"/>
                <a:gd name="T64" fmla="*/ 591 w 848"/>
                <a:gd name="T65" fmla="*/ 378 h 627"/>
                <a:gd name="T66" fmla="*/ 552 w 848"/>
                <a:gd name="T67" fmla="*/ 335 h 627"/>
                <a:gd name="T68" fmla="*/ 508 w 848"/>
                <a:gd name="T69" fmla="*/ 296 h 627"/>
                <a:gd name="T70" fmla="*/ 460 w 848"/>
                <a:gd name="T71" fmla="*/ 261 h 627"/>
                <a:gd name="T72" fmla="*/ 410 w 848"/>
                <a:gd name="T73" fmla="*/ 230 h 627"/>
                <a:gd name="T74" fmla="*/ 357 w 848"/>
                <a:gd name="T75" fmla="*/ 202 h 627"/>
                <a:gd name="T76" fmla="*/ 304 w 848"/>
                <a:gd name="T77" fmla="*/ 179 h 627"/>
                <a:gd name="T78" fmla="*/ 247 w 848"/>
                <a:gd name="T79" fmla="*/ 162 h 627"/>
                <a:gd name="T80" fmla="*/ 189 w 848"/>
                <a:gd name="T81" fmla="*/ 148 h 627"/>
                <a:gd name="T82" fmla="*/ 129 w 848"/>
                <a:gd name="T83" fmla="*/ 140 h 627"/>
                <a:gd name="T84" fmla="*/ 69 w 848"/>
                <a:gd name="T85" fmla="*/ 138 h 627"/>
                <a:gd name="T86" fmla="*/ 50 w 848"/>
                <a:gd name="T87" fmla="*/ 135 h 627"/>
                <a:gd name="T88" fmla="*/ 34 w 848"/>
                <a:gd name="T89" fmla="*/ 129 h 627"/>
                <a:gd name="T90" fmla="*/ 19 w 848"/>
                <a:gd name="T91" fmla="*/ 118 h 627"/>
                <a:gd name="T92" fmla="*/ 8 w 848"/>
                <a:gd name="T93" fmla="*/ 104 h 627"/>
                <a:gd name="T94" fmla="*/ 2 w 848"/>
                <a:gd name="T95" fmla="*/ 87 h 627"/>
                <a:gd name="T96" fmla="*/ 0 w 848"/>
                <a:gd name="T97" fmla="*/ 69 h 627"/>
                <a:gd name="T98" fmla="*/ 2 w 848"/>
                <a:gd name="T99" fmla="*/ 50 h 627"/>
                <a:gd name="T100" fmla="*/ 8 w 848"/>
                <a:gd name="T101" fmla="*/ 34 h 627"/>
                <a:gd name="T102" fmla="*/ 19 w 848"/>
                <a:gd name="T103" fmla="*/ 20 h 627"/>
                <a:gd name="T104" fmla="*/ 34 w 848"/>
                <a:gd name="T105" fmla="*/ 8 h 627"/>
                <a:gd name="T106" fmla="*/ 50 w 848"/>
                <a:gd name="T107" fmla="*/ 2 h 627"/>
                <a:gd name="T108" fmla="*/ 69 w 848"/>
                <a:gd name="T109"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8" h="627">
                  <a:moveTo>
                    <a:pt x="69" y="0"/>
                  </a:moveTo>
                  <a:lnTo>
                    <a:pt x="132" y="2"/>
                  </a:lnTo>
                  <a:lnTo>
                    <a:pt x="195" y="10"/>
                  </a:lnTo>
                  <a:lnTo>
                    <a:pt x="257" y="21"/>
                  </a:lnTo>
                  <a:lnTo>
                    <a:pt x="318" y="37"/>
                  </a:lnTo>
                  <a:lnTo>
                    <a:pt x="377" y="59"/>
                  </a:lnTo>
                  <a:lnTo>
                    <a:pt x="435" y="85"/>
                  </a:lnTo>
                  <a:lnTo>
                    <a:pt x="490" y="115"/>
                  </a:lnTo>
                  <a:lnTo>
                    <a:pt x="544" y="149"/>
                  </a:lnTo>
                  <a:lnTo>
                    <a:pt x="601" y="193"/>
                  </a:lnTo>
                  <a:lnTo>
                    <a:pt x="652" y="240"/>
                  </a:lnTo>
                  <a:lnTo>
                    <a:pt x="701" y="292"/>
                  </a:lnTo>
                  <a:lnTo>
                    <a:pt x="744" y="347"/>
                  </a:lnTo>
                  <a:lnTo>
                    <a:pt x="782" y="406"/>
                  </a:lnTo>
                  <a:lnTo>
                    <a:pt x="816" y="468"/>
                  </a:lnTo>
                  <a:lnTo>
                    <a:pt x="843" y="532"/>
                  </a:lnTo>
                  <a:lnTo>
                    <a:pt x="848" y="550"/>
                  </a:lnTo>
                  <a:lnTo>
                    <a:pt x="848" y="569"/>
                  </a:lnTo>
                  <a:lnTo>
                    <a:pt x="842" y="586"/>
                  </a:lnTo>
                  <a:lnTo>
                    <a:pt x="834" y="601"/>
                  </a:lnTo>
                  <a:lnTo>
                    <a:pt x="820" y="613"/>
                  </a:lnTo>
                  <a:lnTo>
                    <a:pt x="804" y="622"/>
                  </a:lnTo>
                  <a:lnTo>
                    <a:pt x="792" y="626"/>
                  </a:lnTo>
                  <a:lnTo>
                    <a:pt x="779" y="627"/>
                  </a:lnTo>
                  <a:lnTo>
                    <a:pt x="763" y="625"/>
                  </a:lnTo>
                  <a:lnTo>
                    <a:pt x="748" y="619"/>
                  </a:lnTo>
                  <a:lnTo>
                    <a:pt x="734" y="609"/>
                  </a:lnTo>
                  <a:lnTo>
                    <a:pt x="723" y="598"/>
                  </a:lnTo>
                  <a:lnTo>
                    <a:pt x="715" y="583"/>
                  </a:lnTo>
                  <a:lnTo>
                    <a:pt x="690" y="527"/>
                  </a:lnTo>
                  <a:lnTo>
                    <a:pt x="662" y="474"/>
                  </a:lnTo>
                  <a:lnTo>
                    <a:pt x="629" y="424"/>
                  </a:lnTo>
                  <a:lnTo>
                    <a:pt x="591" y="378"/>
                  </a:lnTo>
                  <a:lnTo>
                    <a:pt x="552" y="335"/>
                  </a:lnTo>
                  <a:lnTo>
                    <a:pt x="508" y="296"/>
                  </a:lnTo>
                  <a:lnTo>
                    <a:pt x="460" y="261"/>
                  </a:lnTo>
                  <a:lnTo>
                    <a:pt x="410" y="230"/>
                  </a:lnTo>
                  <a:lnTo>
                    <a:pt x="357" y="202"/>
                  </a:lnTo>
                  <a:lnTo>
                    <a:pt x="304" y="179"/>
                  </a:lnTo>
                  <a:lnTo>
                    <a:pt x="247" y="162"/>
                  </a:lnTo>
                  <a:lnTo>
                    <a:pt x="189" y="148"/>
                  </a:lnTo>
                  <a:lnTo>
                    <a:pt x="129" y="140"/>
                  </a:lnTo>
                  <a:lnTo>
                    <a:pt x="69" y="138"/>
                  </a:lnTo>
                  <a:lnTo>
                    <a:pt x="50" y="135"/>
                  </a:lnTo>
                  <a:lnTo>
                    <a:pt x="34" y="129"/>
                  </a:lnTo>
                  <a:lnTo>
                    <a:pt x="19" y="118"/>
                  </a:lnTo>
                  <a:lnTo>
                    <a:pt x="8" y="104"/>
                  </a:lnTo>
                  <a:lnTo>
                    <a:pt x="2" y="87"/>
                  </a:lnTo>
                  <a:lnTo>
                    <a:pt x="0" y="69"/>
                  </a:lnTo>
                  <a:lnTo>
                    <a:pt x="2" y="50"/>
                  </a:lnTo>
                  <a:lnTo>
                    <a:pt x="8" y="34"/>
                  </a:lnTo>
                  <a:lnTo>
                    <a:pt x="19" y="20"/>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DA2E8BAB-FBCA-4329-8D27-51E1835D5119}"/>
              </a:ext>
            </a:extLst>
          </p:cNvPr>
          <p:cNvGrpSpPr/>
          <p:nvPr/>
        </p:nvGrpSpPr>
        <p:grpSpPr>
          <a:xfrm>
            <a:off x="5080017" y="1450465"/>
            <a:ext cx="384052" cy="417860"/>
            <a:chOff x="3611563" y="2820988"/>
            <a:chExt cx="450850" cy="490538"/>
          </a:xfrm>
          <a:solidFill>
            <a:schemeClr val="bg1"/>
          </a:solidFill>
        </p:grpSpPr>
        <p:sp>
          <p:nvSpPr>
            <p:cNvPr id="31" name="Freeform 36">
              <a:extLst>
                <a:ext uri="{FF2B5EF4-FFF2-40B4-BE49-F238E27FC236}">
                  <a16:creationId xmlns:a16="http://schemas.microsoft.com/office/drawing/2014/main" id="{BD1F93DB-19F4-4C5A-81DA-7D741B09EED8}"/>
                </a:ext>
              </a:extLst>
            </p:cNvPr>
            <p:cNvSpPr>
              <a:spLocks/>
            </p:cNvSpPr>
            <p:nvPr/>
          </p:nvSpPr>
          <p:spPr bwMode="auto">
            <a:xfrm>
              <a:off x="3827463" y="2820988"/>
              <a:ext cx="19050" cy="53975"/>
            </a:xfrm>
            <a:custGeom>
              <a:avLst/>
              <a:gdLst>
                <a:gd name="T0" fmla="*/ 62 w 125"/>
                <a:gd name="T1" fmla="*/ 0 h 378"/>
                <a:gd name="T2" fmla="*/ 83 w 125"/>
                <a:gd name="T3" fmla="*/ 4 h 378"/>
                <a:gd name="T4" fmla="*/ 100 w 125"/>
                <a:gd name="T5" fmla="*/ 12 h 378"/>
                <a:gd name="T6" fmla="*/ 113 w 125"/>
                <a:gd name="T7" fmla="*/ 26 h 378"/>
                <a:gd name="T8" fmla="*/ 122 w 125"/>
                <a:gd name="T9" fmla="*/ 43 h 378"/>
                <a:gd name="T10" fmla="*/ 125 w 125"/>
                <a:gd name="T11" fmla="*/ 63 h 378"/>
                <a:gd name="T12" fmla="*/ 125 w 125"/>
                <a:gd name="T13" fmla="*/ 315 h 378"/>
                <a:gd name="T14" fmla="*/ 122 w 125"/>
                <a:gd name="T15" fmla="*/ 335 h 378"/>
                <a:gd name="T16" fmla="*/ 113 w 125"/>
                <a:gd name="T17" fmla="*/ 352 h 378"/>
                <a:gd name="T18" fmla="*/ 100 w 125"/>
                <a:gd name="T19" fmla="*/ 365 h 378"/>
                <a:gd name="T20" fmla="*/ 83 w 125"/>
                <a:gd name="T21" fmla="*/ 375 h 378"/>
                <a:gd name="T22" fmla="*/ 62 w 125"/>
                <a:gd name="T23" fmla="*/ 378 h 378"/>
                <a:gd name="T24" fmla="*/ 42 w 125"/>
                <a:gd name="T25" fmla="*/ 375 h 378"/>
                <a:gd name="T26" fmla="*/ 25 w 125"/>
                <a:gd name="T27" fmla="*/ 365 h 378"/>
                <a:gd name="T28" fmla="*/ 12 w 125"/>
                <a:gd name="T29" fmla="*/ 352 h 378"/>
                <a:gd name="T30" fmla="*/ 3 w 125"/>
                <a:gd name="T31" fmla="*/ 335 h 378"/>
                <a:gd name="T32" fmla="*/ 0 w 125"/>
                <a:gd name="T33" fmla="*/ 315 h 378"/>
                <a:gd name="T34" fmla="*/ 0 w 125"/>
                <a:gd name="T35" fmla="*/ 63 h 378"/>
                <a:gd name="T36" fmla="*/ 3 w 125"/>
                <a:gd name="T37" fmla="*/ 43 h 378"/>
                <a:gd name="T38" fmla="*/ 12 w 125"/>
                <a:gd name="T39" fmla="*/ 26 h 378"/>
                <a:gd name="T40" fmla="*/ 25 w 125"/>
                <a:gd name="T41" fmla="*/ 12 h 378"/>
                <a:gd name="T42" fmla="*/ 42 w 125"/>
                <a:gd name="T43" fmla="*/ 4 h 378"/>
                <a:gd name="T44" fmla="*/ 62 w 125"/>
                <a:gd name="T4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378">
                  <a:moveTo>
                    <a:pt x="62" y="0"/>
                  </a:moveTo>
                  <a:lnTo>
                    <a:pt x="83" y="4"/>
                  </a:lnTo>
                  <a:lnTo>
                    <a:pt x="100" y="12"/>
                  </a:lnTo>
                  <a:lnTo>
                    <a:pt x="113" y="26"/>
                  </a:lnTo>
                  <a:lnTo>
                    <a:pt x="122" y="43"/>
                  </a:lnTo>
                  <a:lnTo>
                    <a:pt x="125" y="63"/>
                  </a:lnTo>
                  <a:lnTo>
                    <a:pt x="125" y="315"/>
                  </a:lnTo>
                  <a:lnTo>
                    <a:pt x="122" y="335"/>
                  </a:lnTo>
                  <a:lnTo>
                    <a:pt x="113" y="352"/>
                  </a:lnTo>
                  <a:lnTo>
                    <a:pt x="100" y="365"/>
                  </a:lnTo>
                  <a:lnTo>
                    <a:pt x="83" y="375"/>
                  </a:lnTo>
                  <a:lnTo>
                    <a:pt x="62" y="378"/>
                  </a:lnTo>
                  <a:lnTo>
                    <a:pt x="42" y="375"/>
                  </a:lnTo>
                  <a:lnTo>
                    <a:pt x="25" y="365"/>
                  </a:lnTo>
                  <a:lnTo>
                    <a:pt x="12" y="352"/>
                  </a:lnTo>
                  <a:lnTo>
                    <a:pt x="3" y="335"/>
                  </a:lnTo>
                  <a:lnTo>
                    <a:pt x="0" y="315"/>
                  </a:lnTo>
                  <a:lnTo>
                    <a:pt x="0" y="63"/>
                  </a:lnTo>
                  <a:lnTo>
                    <a:pt x="3" y="43"/>
                  </a:lnTo>
                  <a:lnTo>
                    <a:pt x="12" y="26"/>
                  </a:lnTo>
                  <a:lnTo>
                    <a:pt x="25" y="12"/>
                  </a:lnTo>
                  <a:lnTo>
                    <a:pt x="42" y="4"/>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7">
              <a:extLst>
                <a:ext uri="{FF2B5EF4-FFF2-40B4-BE49-F238E27FC236}">
                  <a16:creationId xmlns:a16="http://schemas.microsoft.com/office/drawing/2014/main" id="{9DE1280C-9E5F-489E-9101-B20B0F148F03}"/>
                </a:ext>
              </a:extLst>
            </p:cNvPr>
            <p:cNvSpPr>
              <a:spLocks/>
            </p:cNvSpPr>
            <p:nvPr/>
          </p:nvSpPr>
          <p:spPr bwMode="auto">
            <a:xfrm>
              <a:off x="4008438" y="3038476"/>
              <a:ext cx="53975" cy="19050"/>
            </a:xfrm>
            <a:custGeom>
              <a:avLst/>
              <a:gdLst>
                <a:gd name="T0" fmla="*/ 62 w 375"/>
                <a:gd name="T1" fmla="*/ 0 h 125"/>
                <a:gd name="T2" fmla="*/ 312 w 375"/>
                <a:gd name="T3" fmla="*/ 0 h 125"/>
                <a:gd name="T4" fmla="*/ 331 w 375"/>
                <a:gd name="T5" fmla="*/ 3 h 125"/>
                <a:gd name="T6" fmla="*/ 349 w 375"/>
                <a:gd name="T7" fmla="*/ 11 h 125"/>
                <a:gd name="T8" fmla="*/ 362 w 375"/>
                <a:gd name="T9" fmla="*/ 25 h 125"/>
                <a:gd name="T10" fmla="*/ 372 w 375"/>
                <a:gd name="T11" fmla="*/ 43 h 125"/>
                <a:gd name="T12" fmla="*/ 375 w 375"/>
                <a:gd name="T13" fmla="*/ 62 h 125"/>
                <a:gd name="T14" fmla="*/ 372 w 375"/>
                <a:gd name="T15" fmla="*/ 82 h 125"/>
                <a:gd name="T16" fmla="*/ 362 w 375"/>
                <a:gd name="T17" fmla="*/ 99 h 125"/>
                <a:gd name="T18" fmla="*/ 349 w 375"/>
                <a:gd name="T19" fmla="*/ 113 h 125"/>
                <a:gd name="T20" fmla="*/ 331 w 375"/>
                <a:gd name="T21" fmla="*/ 122 h 125"/>
                <a:gd name="T22" fmla="*/ 312 w 375"/>
                <a:gd name="T23" fmla="*/ 125 h 125"/>
                <a:gd name="T24" fmla="*/ 62 w 375"/>
                <a:gd name="T25" fmla="*/ 125 h 125"/>
                <a:gd name="T26" fmla="*/ 43 w 375"/>
                <a:gd name="T27" fmla="*/ 122 h 125"/>
                <a:gd name="T28" fmla="*/ 26 w 375"/>
                <a:gd name="T29" fmla="*/ 113 h 125"/>
                <a:gd name="T30" fmla="*/ 12 w 375"/>
                <a:gd name="T31" fmla="*/ 99 h 125"/>
                <a:gd name="T32" fmla="*/ 3 w 375"/>
                <a:gd name="T33" fmla="*/ 82 h 125"/>
                <a:gd name="T34" fmla="*/ 0 w 375"/>
                <a:gd name="T35" fmla="*/ 62 h 125"/>
                <a:gd name="T36" fmla="*/ 3 w 375"/>
                <a:gd name="T37" fmla="*/ 43 h 125"/>
                <a:gd name="T38" fmla="*/ 12 w 375"/>
                <a:gd name="T39" fmla="*/ 25 h 125"/>
                <a:gd name="T40" fmla="*/ 26 w 375"/>
                <a:gd name="T41" fmla="*/ 11 h 125"/>
                <a:gd name="T42" fmla="*/ 43 w 375"/>
                <a:gd name="T43" fmla="*/ 3 h 125"/>
                <a:gd name="T44" fmla="*/ 62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2" y="0"/>
                  </a:moveTo>
                  <a:lnTo>
                    <a:pt x="312" y="0"/>
                  </a:lnTo>
                  <a:lnTo>
                    <a:pt x="331" y="3"/>
                  </a:lnTo>
                  <a:lnTo>
                    <a:pt x="349" y="11"/>
                  </a:lnTo>
                  <a:lnTo>
                    <a:pt x="362" y="25"/>
                  </a:lnTo>
                  <a:lnTo>
                    <a:pt x="372" y="43"/>
                  </a:lnTo>
                  <a:lnTo>
                    <a:pt x="375" y="62"/>
                  </a:lnTo>
                  <a:lnTo>
                    <a:pt x="372" y="82"/>
                  </a:lnTo>
                  <a:lnTo>
                    <a:pt x="362" y="99"/>
                  </a:lnTo>
                  <a:lnTo>
                    <a:pt x="349" y="113"/>
                  </a:lnTo>
                  <a:lnTo>
                    <a:pt x="331" y="122"/>
                  </a:lnTo>
                  <a:lnTo>
                    <a:pt x="312" y="125"/>
                  </a:lnTo>
                  <a:lnTo>
                    <a:pt x="62" y="125"/>
                  </a:lnTo>
                  <a:lnTo>
                    <a:pt x="43" y="122"/>
                  </a:lnTo>
                  <a:lnTo>
                    <a:pt x="26" y="113"/>
                  </a:lnTo>
                  <a:lnTo>
                    <a:pt x="12" y="99"/>
                  </a:lnTo>
                  <a:lnTo>
                    <a:pt x="3" y="82"/>
                  </a:lnTo>
                  <a:lnTo>
                    <a:pt x="0" y="62"/>
                  </a:lnTo>
                  <a:lnTo>
                    <a:pt x="3" y="43"/>
                  </a:lnTo>
                  <a:lnTo>
                    <a:pt x="12" y="25"/>
                  </a:lnTo>
                  <a:lnTo>
                    <a:pt x="26" y="11"/>
                  </a:lnTo>
                  <a:lnTo>
                    <a:pt x="43"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8">
              <a:extLst>
                <a:ext uri="{FF2B5EF4-FFF2-40B4-BE49-F238E27FC236}">
                  <a16:creationId xmlns:a16="http://schemas.microsoft.com/office/drawing/2014/main" id="{CEA6BA2C-2CE1-45C1-9830-013AA995BAAD}"/>
                </a:ext>
              </a:extLst>
            </p:cNvPr>
            <p:cNvSpPr>
              <a:spLocks/>
            </p:cNvSpPr>
            <p:nvPr/>
          </p:nvSpPr>
          <p:spPr bwMode="auto">
            <a:xfrm>
              <a:off x="3611563" y="3038476"/>
              <a:ext cx="53975" cy="19050"/>
            </a:xfrm>
            <a:custGeom>
              <a:avLst/>
              <a:gdLst>
                <a:gd name="T0" fmla="*/ 63 w 375"/>
                <a:gd name="T1" fmla="*/ 0 h 125"/>
                <a:gd name="T2" fmla="*/ 313 w 375"/>
                <a:gd name="T3" fmla="*/ 0 h 125"/>
                <a:gd name="T4" fmla="*/ 332 w 375"/>
                <a:gd name="T5" fmla="*/ 3 h 125"/>
                <a:gd name="T6" fmla="*/ 349 w 375"/>
                <a:gd name="T7" fmla="*/ 11 h 125"/>
                <a:gd name="T8" fmla="*/ 363 w 375"/>
                <a:gd name="T9" fmla="*/ 25 h 125"/>
                <a:gd name="T10" fmla="*/ 372 w 375"/>
                <a:gd name="T11" fmla="*/ 43 h 125"/>
                <a:gd name="T12" fmla="*/ 375 w 375"/>
                <a:gd name="T13" fmla="*/ 62 h 125"/>
                <a:gd name="T14" fmla="*/ 372 w 375"/>
                <a:gd name="T15" fmla="*/ 82 h 125"/>
                <a:gd name="T16" fmla="*/ 363 w 375"/>
                <a:gd name="T17" fmla="*/ 99 h 125"/>
                <a:gd name="T18" fmla="*/ 349 w 375"/>
                <a:gd name="T19" fmla="*/ 113 h 125"/>
                <a:gd name="T20" fmla="*/ 332 w 375"/>
                <a:gd name="T21" fmla="*/ 122 h 125"/>
                <a:gd name="T22" fmla="*/ 313 w 375"/>
                <a:gd name="T23" fmla="*/ 125 h 125"/>
                <a:gd name="T24" fmla="*/ 63 w 375"/>
                <a:gd name="T25" fmla="*/ 125 h 125"/>
                <a:gd name="T26" fmla="*/ 44 w 375"/>
                <a:gd name="T27" fmla="*/ 122 h 125"/>
                <a:gd name="T28" fmla="*/ 25 w 375"/>
                <a:gd name="T29" fmla="*/ 113 h 125"/>
                <a:gd name="T30" fmla="*/ 13 w 375"/>
                <a:gd name="T31" fmla="*/ 99 h 125"/>
                <a:gd name="T32" fmla="*/ 3 w 375"/>
                <a:gd name="T33" fmla="*/ 82 h 125"/>
                <a:gd name="T34" fmla="*/ 0 w 375"/>
                <a:gd name="T35" fmla="*/ 62 h 125"/>
                <a:gd name="T36" fmla="*/ 3 w 375"/>
                <a:gd name="T37" fmla="*/ 43 h 125"/>
                <a:gd name="T38" fmla="*/ 13 w 375"/>
                <a:gd name="T39" fmla="*/ 25 h 125"/>
                <a:gd name="T40" fmla="*/ 25 w 375"/>
                <a:gd name="T41" fmla="*/ 11 h 125"/>
                <a:gd name="T42" fmla="*/ 44 w 375"/>
                <a:gd name="T43" fmla="*/ 3 h 125"/>
                <a:gd name="T44" fmla="*/ 63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3" y="0"/>
                  </a:moveTo>
                  <a:lnTo>
                    <a:pt x="313" y="0"/>
                  </a:lnTo>
                  <a:lnTo>
                    <a:pt x="332" y="3"/>
                  </a:lnTo>
                  <a:lnTo>
                    <a:pt x="349" y="11"/>
                  </a:lnTo>
                  <a:lnTo>
                    <a:pt x="363" y="25"/>
                  </a:lnTo>
                  <a:lnTo>
                    <a:pt x="372" y="43"/>
                  </a:lnTo>
                  <a:lnTo>
                    <a:pt x="375" y="62"/>
                  </a:lnTo>
                  <a:lnTo>
                    <a:pt x="372" y="82"/>
                  </a:lnTo>
                  <a:lnTo>
                    <a:pt x="363" y="99"/>
                  </a:lnTo>
                  <a:lnTo>
                    <a:pt x="349" y="113"/>
                  </a:lnTo>
                  <a:lnTo>
                    <a:pt x="332" y="122"/>
                  </a:lnTo>
                  <a:lnTo>
                    <a:pt x="313" y="125"/>
                  </a:lnTo>
                  <a:lnTo>
                    <a:pt x="63" y="125"/>
                  </a:lnTo>
                  <a:lnTo>
                    <a:pt x="44" y="122"/>
                  </a:lnTo>
                  <a:lnTo>
                    <a:pt x="25" y="113"/>
                  </a:lnTo>
                  <a:lnTo>
                    <a:pt x="13" y="99"/>
                  </a:lnTo>
                  <a:lnTo>
                    <a:pt x="3" y="82"/>
                  </a:lnTo>
                  <a:lnTo>
                    <a:pt x="0" y="62"/>
                  </a:lnTo>
                  <a:lnTo>
                    <a:pt x="3" y="43"/>
                  </a:lnTo>
                  <a:lnTo>
                    <a:pt x="13" y="25"/>
                  </a:lnTo>
                  <a:lnTo>
                    <a:pt x="25" y="11"/>
                  </a:lnTo>
                  <a:lnTo>
                    <a:pt x="44"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9">
              <a:extLst>
                <a:ext uri="{FF2B5EF4-FFF2-40B4-BE49-F238E27FC236}">
                  <a16:creationId xmlns:a16="http://schemas.microsoft.com/office/drawing/2014/main" id="{482F808B-D81F-4ADF-882E-CC5256DC711C}"/>
                </a:ext>
              </a:extLst>
            </p:cNvPr>
            <p:cNvSpPr>
              <a:spLocks/>
            </p:cNvSpPr>
            <p:nvPr/>
          </p:nvSpPr>
          <p:spPr bwMode="auto">
            <a:xfrm>
              <a:off x="3956051" y="2884488"/>
              <a:ext cx="42863" cy="44450"/>
            </a:xfrm>
            <a:custGeom>
              <a:avLst/>
              <a:gdLst>
                <a:gd name="T0" fmla="*/ 239 w 301"/>
                <a:gd name="T1" fmla="*/ 0 h 303"/>
                <a:gd name="T2" fmla="*/ 254 w 301"/>
                <a:gd name="T3" fmla="*/ 2 h 303"/>
                <a:gd name="T4" fmla="*/ 269 w 301"/>
                <a:gd name="T5" fmla="*/ 8 h 303"/>
                <a:gd name="T6" fmla="*/ 283 w 301"/>
                <a:gd name="T7" fmla="*/ 18 h 303"/>
                <a:gd name="T8" fmla="*/ 294 w 301"/>
                <a:gd name="T9" fmla="*/ 32 h 303"/>
                <a:gd name="T10" fmla="*/ 299 w 301"/>
                <a:gd name="T11" fmla="*/ 47 h 303"/>
                <a:gd name="T12" fmla="*/ 301 w 301"/>
                <a:gd name="T13" fmla="*/ 63 h 303"/>
                <a:gd name="T14" fmla="*/ 299 w 301"/>
                <a:gd name="T15" fmla="*/ 79 h 303"/>
                <a:gd name="T16" fmla="*/ 294 w 301"/>
                <a:gd name="T17" fmla="*/ 94 h 303"/>
                <a:gd name="T18" fmla="*/ 283 w 301"/>
                <a:gd name="T19" fmla="*/ 107 h 303"/>
                <a:gd name="T20" fmla="*/ 106 w 301"/>
                <a:gd name="T21" fmla="*/ 285 h 303"/>
                <a:gd name="T22" fmla="*/ 93 w 301"/>
                <a:gd name="T23" fmla="*/ 296 h 303"/>
                <a:gd name="T24" fmla="*/ 78 w 301"/>
                <a:gd name="T25" fmla="*/ 301 h 303"/>
                <a:gd name="T26" fmla="*/ 63 w 301"/>
                <a:gd name="T27" fmla="*/ 303 h 303"/>
                <a:gd name="T28" fmla="*/ 47 w 301"/>
                <a:gd name="T29" fmla="*/ 301 h 303"/>
                <a:gd name="T30" fmla="*/ 32 w 301"/>
                <a:gd name="T31" fmla="*/ 296 h 303"/>
                <a:gd name="T32" fmla="*/ 18 w 301"/>
                <a:gd name="T33" fmla="*/ 285 h 303"/>
                <a:gd name="T34" fmla="*/ 8 w 301"/>
                <a:gd name="T35" fmla="*/ 271 h 303"/>
                <a:gd name="T36" fmla="*/ 2 w 301"/>
                <a:gd name="T37" fmla="*/ 256 h 303"/>
                <a:gd name="T38" fmla="*/ 0 w 301"/>
                <a:gd name="T39" fmla="*/ 241 h 303"/>
                <a:gd name="T40" fmla="*/ 2 w 301"/>
                <a:gd name="T41" fmla="*/ 225 h 303"/>
                <a:gd name="T42" fmla="*/ 8 w 301"/>
                <a:gd name="T43" fmla="*/ 210 h 303"/>
                <a:gd name="T44" fmla="*/ 18 w 301"/>
                <a:gd name="T45" fmla="*/ 196 h 303"/>
                <a:gd name="T46" fmla="*/ 195 w 301"/>
                <a:gd name="T47" fmla="*/ 18 h 303"/>
                <a:gd name="T48" fmla="*/ 208 w 301"/>
                <a:gd name="T49" fmla="*/ 8 h 303"/>
                <a:gd name="T50" fmla="*/ 223 w 301"/>
                <a:gd name="T51" fmla="*/ 2 h 303"/>
                <a:gd name="T52" fmla="*/ 239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239" y="0"/>
                  </a:moveTo>
                  <a:lnTo>
                    <a:pt x="254" y="2"/>
                  </a:lnTo>
                  <a:lnTo>
                    <a:pt x="269" y="8"/>
                  </a:lnTo>
                  <a:lnTo>
                    <a:pt x="283" y="18"/>
                  </a:lnTo>
                  <a:lnTo>
                    <a:pt x="294" y="32"/>
                  </a:lnTo>
                  <a:lnTo>
                    <a:pt x="299" y="47"/>
                  </a:lnTo>
                  <a:lnTo>
                    <a:pt x="301" y="63"/>
                  </a:lnTo>
                  <a:lnTo>
                    <a:pt x="299" y="79"/>
                  </a:lnTo>
                  <a:lnTo>
                    <a:pt x="294" y="94"/>
                  </a:lnTo>
                  <a:lnTo>
                    <a:pt x="283" y="107"/>
                  </a:lnTo>
                  <a:lnTo>
                    <a:pt x="106" y="285"/>
                  </a:lnTo>
                  <a:lnTo>
                    <a:pt x="93" y="296"/>
                  </a:lnTo>
                  <a:lnTo>
                    <a:pt x="78" y="301"/>
                  </a:lnTo>
                  <a:lnTo>
                    <a:pt x="63" y="303"/>
                  </a:lnTo>
                  <a:lnTo>
                    <a:pt x="47" y="301"/>
                  </a:lnTo>
                  <a:lnTo>
                    <a:pt x="32" y="296"/>
                  </a:lnTo>
                  <a:lnTo>
                    <a:pt x="18" y="285"/>
                  </a:lnTo>
                  <a:lnTo>
                    <a:pt x="8" y="271"/>
                  </a:lnTo>
                  <a:lnTo>
                    <a:pt x="2" y="256"/>
                  </a:lnTo>
                  <a:lnTo>
                    <a:pt x="0" y="241"/>
                  </a:lnTo>
                  <a:lnTo>
                    <a:pt x="2" y="225"/>
                  </a:lnTo>
                  <a:lnTo>
                    <a:pt x="8" y="210"/>
                  </a:lnTo>
                  <a:lnTo>
                    <a:pt x="18" y="196"/>
                  </a:lnTo>
                  <a:lnTo>
                    <a:pt x="195" y="18"/>
                  </a:lnTo>
                  <a:lnTo>
                    <a:pt x="208" y="8"/>
                  </a:lnTo>
                  <a:lnTo>
                    <a:pt x="223" y="2"/>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0">
              <a:extLst>
                <a:ext uri="{FF2B5EF4-FFF2-40B4-BE49-F238E27FC236}">
                  <a16:creationId xmlns:a16="http://schemas.microsoft.com/office/drawing/2014/main" id="{77E2CFD9-2206-4A49-A2D0-D741B6EB41A5}"/>
                </a:ext>
              </a:extLst>
            </p:cNvPr>
            <p:cNvSpPr>
              <a:spLocks/>
            </p:cNvSpPr>
            <p:nvPr/>
          </p:nvSpPr>
          <p:spPr bwMode="auto">
            <a:xfrm>
              <a:off x="3675063" y="3167063"/>
              <a:ext cx="42863" cy="44450"/>
            </a:xfrm>
            <a:custGeom>
              <a:avLst/>
              <a:gdLst>
                <a:gd name="T0" fmla="*/ 238 w 301"/>
                <a:gd name="T1" fmla="*/ 0 h 305"/>
                <a:gd name="T2" fmla="*/ 254 w 301"/>
                <a:gd name="T3" fmla="*/ 3 h 305"/>
                <a:gd name="T4" fmla="*/ 269 w 301"/>
                <a:gd name="T5" fmla="*/ 9 h 305"/>
                <a:gd name="T6" fmla="*/ 283 w 301"/>
                <a:gd name="T7" fmla="*/ 20 h 305"/>
                <a:gd name="T8" fmla="*/ 293 w 301"/>
                <a:gd name="T9" fmla="*/ 33 h 305"/>
                <a:gd name="T10" fmla="*/ 299 w 301"/>
                <a:gd name="T11" fmla="*/ 48 h 305"/>
                <a:gd name="T12" fmla="*/ 301 w 301"/>
                <a:gd name="T13" fmla="*/ 64 h 305"/>
                <a:gd name="T14" fmla="*/ 299 w 301"/>
                <a:gd name="T15" fmla="*/ 80 h 305"/>
                <a:gd name="T16" fmla="*/ 293 w 301"/>
                <a:gd name="T17" fmla="*/ 95 h 305"/>
                <a:gd name="T18" fmla="*/ 283 w 301"/>
                <a:gd name="T19" fmla="*/ 108 h 305"/>
                <a:gd name="T20" fmla="*/ 106 w 301"/>
                <a:gd name="T21" fmla="*/ 286 h 305"/>
                <a:gd name="T22" fmla="*/ 92 w 301"/>
                <a:gd name="T23" fmla="*/ 297 h 305"/>
                <a:gd name="T24" fmla="*/ 78 w 301"/>
                <a:gd name="T25" fmla="*/ 303 h 305"/>
                <a:gd name="T26" fmla="*/ 62 w 301"/>
                <a:gd name="T27" fmla="*/ 305 h 305"/>
                <a:gd name="T28" fmla="*/ 46 w 301"/>
                <a:gd name="T29" fmla="*/ 303 h 305"/>
                <a:gd name="T30" fmla="*/ 31 w 301"/>
                <a:gd name="T31" fmla="*/ 297 h 305"/>
                <a:gd name="T32" fmla="*/ 18 w 301"/>
                <a:gd name="T33" fmla="*/ 286 h 305"/>
                <a:gd name="T34" fmla="*/ 7 w 301"/>
                <a:gd name="T35" fmla="*/ 273 h 305"/>
                <a:gd name="T36" fmla="*/ 2 w 301"/>
                <a:gd name="T37" fmla="*/ 258 h 305"/>
                <a:gd name="T38" fmla="*/ 0 w 301"/>
                <a:gd name="T39" fmla="*/ 242 h 305"/>
                <a:gd name="T40" fmla="*/ 2 w 301"/>
                <a:gd name="T41" fmla="*/ 226 h 305"/>
                <a:gd name="T42" fmla="*/ 7 w 301"/>
                <a:gd name="T43" fmla="*/ 211 h 305"/>
                <a:gd name="T44" fmla="*/ 18 w 301"/>
                <a:gd name="T45" fmla="*/ 198 h 305"/>
                <a:gd name="T46" fmla="*/ 195 w 301"/>
                <a:gd name="T47" fmla="*/ 20 h 305"/>
                <a:gd name="T48" fmla="*/ 208 w 301"/>
                <a:gd name="T49" fmla="*/ 9 h 305"/>
                <a:gd name="T50" fmla="*/ 222 w 301"/>
                <a:gd name="T51" fmla="*/ 3 h 305"/>
                <a:gd name="T52" fmla="*/ 23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238" y="0"/>
                  </a:moveTo>
                  <a:lnTo>
                    <a:pt x="254" y="3"/>
                  </a:lnTo>
                  <a:lnTo>
                    <a:pt x="269" y="9"/>
                  </a:lnTo>
                  <a:lnTo>
                    <a:pt x="283" y="20"/>
                  </a:lnTo>
                  <a:lnTo>
                    <a:pt x="293" y="33"/>
                  </a:lnTo>
                  <a:lnTo>
                    <a:pt x="299" y="48"/>
                  </a:lnTo>
                  <a:lnTo>
                    <a:pt x="301" y="64"/>
                  </a:lnTo>
                  <a:lnTo>
                    <a:pt x="299" y="80"/>
                  </a:lnTo>
                  <a:lnTo>
                    <a:pt x="293" y="95"/>
                  </a:lnTo>
                  <a:lnTo>
                    <a:pt x="283" y="108"/>
                  </a:lnTo>
                  <a:lnTo>
                    <a:pt x="106" y="286"/>
                  </a:lnTo>
                  <a:lnTo>
                    <a:pt x="92" y="297"/>
                  </a:lnTo>
                  <a:lnTo>
                    <a:pt x="78" y="303"/>
                  </a:lnTo>
                  <a:lnTo>
                    <a:pt x="62" y="305"/>
                  </a:lnTo>
                  <a:lnTo>
                    <a:pt x="46" y="303"/>
                  </a:lnTo>
                  <a:lnTo>
                    <a:pt x="31" y="297"/>
                  </a:lnTo>
                  <a:lnTo>
                    <a:pt x="18" y="286"/>
                  </a:lnTo>
                  <a:lnTo>
                    <a:pt x="7" y="273"/>
                  </a:lnTo>
                  <a:lnTo>
                    <a:pt x="2" y="258"/>
                  </a:lnTo>
                  <a:lnTo>
                    <a:pt x="0" y="242"/>
                  </a:lnTo>
                  <a:lnTo>
                    <a:pt x="2" y="226"/>
                  </a:lnTo>
                  <a:lnTo>
                    <a:pt x="7" y="211"/>
                  </a:lnTo>
                  <a:lnTo>
                    <a:pt x="18" y="198"/>
                  </a:lnTo>
                  <a:lnTo>
                    <a:pt x="195" y="20"/>
                  </a:lnTo>
                  <a:lnTo>
                    <a:pt x="208" y="9"/>
                  </a:lnTo>
                  <a:lnTo>
                    <a:pt x="222" y="3"/>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41">
              <a:extLst>
                <a:ext uri="{FF2B5EF4-FFF2-40B4-BE49-F238E27FC236}">
                  <a16:creationId xmlns:a16="http://schemas.microsoft.com/office/drawing/2014/main" id="{FF385CBF-5B08-4130-9FA3-23ACCB81E38D}"/>
                </a:ext>
              </a:extLst>
            </p:cNvPr>
            <p:cNvSpPr>
              <a:spLocks/>
            </p:cNvSpPr>
            <p:nvPr/>
          </p:nvSpPr>
          <p:spPr bwMode="auto">
            <a:xfrm>
              <a:off x="3956051" y="3167063"/>
              <a:ext cx="42863" cy="44450"/>
            </a:xfrm>
            <a:custGeom>
              <a:avLst/>
              <a:gdLst>
                <a:gd name="T0" fmla="*/ 63 w 301"/>
                <a:gd name="T1" fmla="*/ 0 h 305"/>
                <a:gd name="T2" fmla="*/ 78 w 301"/>
                <a:gd name="T3" fmla="*/ 3 h 305"/>
                <a:gd name="T4" fmla="*/ 93 w 301"/>
                <a:gd name="T5" fmla="*/ 9 h 305"/>
                <a:gd name="T6" fmla="*/ 106 w 301"/>
                <a:gd name="T7" fmla="*/ 20 h 305"/>
                <a:gd name="T8" fmla="*/ 283 w 301"/>
                <a:gd name="T9" fmla="*/ 198 h 305"/>
                <a:gd name="T10" fmla="*/ 294 w 301"/>
                <a:gd name="T11" fmla="*/ 211 h 305"/>
                <a:gd name="T12" fmla="*/ 299 w 301"/>
                <a:gd name="T13" fmla="*/ 226 h 305"/>
                <a:gd name="T14" fmla="*/ 301 w 301"/>
                <a:gd name="T15" fmla="*/ 242 h 305"/>
                <a:gd name="T16" fmla="*/ 299 w 301"/>
                <a:gd name="T17" fmla="*/ 258 h 305"/>
                <a:gd name="T18" fmla="*/ 294 w 301"/>
                <a:gd name="T19" fmla="*/ 273 h 305"/>
                <a:gd name="T20" fmla="*/ 283 w 301"/>
                <a:gd name="T21" fmla="*/ 286 h 305"/>
                <a:gd name="T22" fmla="*/ 270 w 301"/>
                <a:gd name="T23" fmla="*/ 297 h 305"/>
                <a:gd name="T24" fmla="*/ 255 w 301"/>
                <a:gd name="T25" fmla="*/ 303 h 305"/>
                <a:gd name="T26" fmla="*/ 239 w 301"/>
                <a:gd name="T27" fmla="*/ 305 h 305"/>
                <a:gd name="T28" fmla="*/ 223 w 301"/>
                <a:gd name="T29" fmla="*/ 303 h 305"/>
                <a:gd name="T30" fmla="*/ 208 w 301"/>
                <a:gd name="T31" fmla="*/ 297 h 305"/>
                <a:gd name="T32" fmla="*/ 195 w 301"/>
                <a:gd name="T33" fmla="*/ 286 h 305"/>
                <a:gd name="T34" fmla="*/ 18 w 301"/>
                <a:gd name="T35" fmla="*/ 108 h 305"/>
                <a:gd name="T36" fmla="*/ 8 w 301"/>
                <a:gd name="T37" fmla="*/ 95 h 305"/>
                <a:gd name="T38" fmla="*/ 2 w 301"/>
                <a:gd name="T39" fmla="*/ 80 h 305"/>
                <a:gd name="T40" fmla="*/ 0 w 301"/>
                <a:gd name="T41" fmla="*/ 64 h 305"/>
                <a:gd name="T42" fmla="*/ 2 w 301"/>
                <a:gd name="T43" fmla="*/ 48 h 305"/>
                <a:gd name="T44" fmla="*/ 8 w 301"/>
                <a:gd name="T45" fmla="*/ 33 h 305"/>
                <a:gd name="T46" fmla="*/ 18 w 301"/>
                <a:gd name="T47" fmla="*/ 20 h 305"/>
                <a:gd name="T48" fmla="*/ 32 w 301"/>
                <a:gd name="T49" fmla="*/ 9 h 305"/>
                <a:gd name="T50" fmla="*/ 47 w 301"/>
                <a:gd name="T51" fmla="*/ 3 h 305"/>
                <a:gd name="T52" fmla="*/ 63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3" y="0"/>
                  </a:moveTo>
                  <a:lnTo>
                    <a:pt x="78" y="3"/>
                  </a:lnTo>
                  <a:lnTo>
                    <a:pt x="93" y="9"/>
                  </a:lnTo>
                  <a:lnTo>
                    <a:pt x="106" y="20"/>
                  </a:lnTo>
                  <a:lnTo>
                    <a:pt x="283" y="198"/>
                  </a:lnTo>
                  <a:lnTo>
                    <a:pt x="294" y="211"/>
                  </a:lnTo>
                  <a:lnTo>
                    <a:pt x="299" y="226"/>
                  </a:lnTo>
                  <a:lnTo>
                    <a:pt x="301" y="242"/>
                  </a:lnTo>
                  <a:lnTo>
                    <a:pt x="299" y="258"/>
                  </a:lnTo>
                  <a:lnTo>
                    <a:pt x="294" y="273"/>
                  </a:lnTo>
                  <a:lnTo>
                    <a:pt x="283" y="286"/>
                  </a:lnTo>
                  <a:lnTo>
                    <a:pt x="270" y="297"/>
                  </a:lnTo>
                  <a:lnTo>
                    <a:pt x="255" y="303"/>
                  </a:lnTo>
                  <a:lnTo>
                    <a:pt x="239" y="305"/>
                  </a:lnTo>
                  <a:lnTo>
                    <a:pt x="223" y="303"/>
                  </a:lnTo>
                  <a:lnTo>
                    <a:pt x="208" y="297"/>
                  </a:lnTo>
                  <a:lnTo>
                    <a:pt x="195" y="286"/>
                  </a:lnTo>
                  <a:lnTo>
                    <a:pt x="18" y="108"/>
                  </a:lnTo>
                  <a:lnTo>
                    <a:pt x="8" y="95"/>
                  </a:lnTo>
                  <a:lnTo>
                    <a:pt x="2" y="80"/>
                  </a:lnTo>
                  <a:lnTo>
                    <a:pt x="0" y="64"/>
                  </a:lnTo>
                  <a:lnTo>
                    <a:pt x="2" y="48"/>
                  </a:lnTo>
                  <a:lnTo>
                    <a:pt x="8" y="33"/>
                  </a:lnTo>
                  <a:lnTo>
                    <a:pt x="18" y="20"/>
                  </a:lnTo>
                  <a:lnTo>
                    <a:pt x="32" y="9"/>
                  </a:lnTo>
                  <a:lnTo>
                    <a:pt x="47"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42">
              <a:extLst>
                <a:ext uri="{FF2B5EF4-FFF2-40B4-BE49-F238E27FC236}">
                  <a16:creationId xmlns:a16="http://schemas.microsoft.com/office/drawing/2014/main" id="{22F96C22-EA8E-4146-AF3B-9BB672917662}"/>
                </a:ext>
              </a:extLst>
            </p:cNvPr>
            <p:cNvSpPr>
              <a:spLocks/>
            </p:cNvSpPr>
            <p:nvPr/>
          </p:nvSpPr>
          <p:spPr bwMode="auto">
            <a:xfrm>
              <a:off x="3675063" y="2884488"/>
              <a:ext cx="42863" cy="44450"/>
            </a:xfrm>
            <a:custGeom>
              <a:avLst/>
              <a:gdLst>
                <a:gd name="T0" fmla="*/ 62 w 301"/>
                <a:gd name="T1" fmla="*/ 0 h 303"/>
                <a:gd name="T2" fmla="*/ 78 w 301"/>
                <a:gd name="T3" fmla="*/ 2 h 303"/>
                <a:gd name="T4" fmla="*/ 92 w 301"/>
                <a:gd name="T5" fmla="*/ 8 h 303"/>
                <a:gd name="T6" fmla="*/ 106 w 301"/>
                <a:gd name="T7" fmla="*/ 18 h 303"/>
                <a:gd name="T8" fmla="*/ 283 w 301"/>
                <a:gd name="T9" fmla="*/ 196 h 303"/>
                <a:gd name="T10" fmla="*/ 293 w 301"/>
                <a:gd name="T11" fmla="*/ 210 h 303"/>
                <a:gd name="T12" fmla="*/ 299 w 301"/>
                <a:gd name="T13" fmla="*/ 225 h 303"/>
                <a:gd name="T14" fmla="*/ 301 w 301"/>
                <a:gd name="T15" fmla="*/ 241 h 303"/>
                <a:gd name="T16" fmla="*/ 299 w 301"/>
                <a:gd name="T17" fmla="*/ 256 h 303"/>
                <a:gd name="T18" fmla="*/ 293 w 301"/>
                <a:gd name="T19" fmla="*/ 271 h 303"/>
                <a:gd name="T20" fmla="*/ 283 w 301"/>
                <a:gd name="T21" fmla="*/ 285 h 303"/>
                <a:gd name="T22" fmla="*/ 269 w 301"/>
                <a:gd name="T23" fmla="*/ 296 h 303"/>
                <a:gd name="T24" fmla="*/ 254 w 301"/>
                <a:gd name="T25" fmla="*/ 301 h 303"/>
                <a:gd name="T26" fmla="*/ 238 w 301"/>
                <a:gd name="T27" fmla="*/ 303 h 303"/>
                <a:gd name="T28" fmla="*/ 222 w 301"/>
                <a:gd name="T29" fmla="*/ 301 h 303"/>
                <a:gd name="T30" fmla="*/ 208 w 301"/>
                <a:gd name="T31" fmla="*/ 296 h 303"/>
                <a:gd name="T32" fmla="*/ 195 w 301"/>
                <a:gd name="T33" fmla="*/ 285 h 303"/>
                <a:gd name="T34" fmla="*/ 18 w 301"/>
                <a:gd name="T35" fmla="*/ 107 h 303"/>
                <a:gd name="T36" fmla="*/ 7 w 301"/>
                <a:gd name="T37" fmla="*/ 94 h 303"/>
                <a:gd name="T38" fmla="*/ 2 w 301"/>
                <a:gd name="T39" fmla="*/ 79 h 303"/>
                <a:gd name="T40" fmla="*/ 0 w 301"/>
                <a:gd name="T41" fmla="*/ 63 h 303"/>
                <a:gd name="T42" fmla="*/ 2 w 301"/>
                <a:gd name="T43" fmla="*/ 47 h 303"/>
                <a:gd name="T44" fmla="*/ 7 w 301"/>
                <a:gd name="T45" fmla="*/ 32 h 303"/>
                <a:gd name="T46" fmla="*/ 18 w 301"/>
                <a:gd name="T47" fmla="*/ 18 h 303"/>
                <a:gd name="T48" fmla="*/ 32 w 301"/>
                <a:gd name="T49" fmla="*/ 8 h 303"/>
                <a:gd name="T50" fmla="*/ 47 w 301"/>
                <a:gd name="T51" fmla="*/ 2 h 303"/>
                <a:gd name="T52" fmla="*/ 62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62" y="0"/>
                  </a:moveTo>
                  <a:lnTo>
                    <a:pt x="78" y="2"/>
                  </a:lnTo>
                  <a:lnTo>
                    <a:pt x="92" y="8"/>
                  </a:lnTo>
                  <a:lnTo>
                    <a:pt x="106" y="18"/>
                  </a:lnTo>
                  <a:lnTo>
                    <a:pt x="283" y="196"/>
                  </a:lnTo>
                  <a:lnTo>
                    <a:pt x="293" y="210"/>
                  </a:lnTo>
                  <a:lnTo>
                    <a:pt x="299" y="225"/>
                  </a:lnTo>
                  <a:lnTo>
                    <a:pt x="301" y="241"/>
                  </a:lnTo>
                  <a:lnTo>
                    <a:pt x="299" y="256"/>
                  </a:lnTo>
                  <a:lnTo>
                    <a:pt x="293" y="271"/>
                  </a:lnTo>
                  <a:lnTo>
                    <a:pt x="283" y="285"/>
                  </a:lnTo>
                  <a:lnTo>
                    <a:pt x="269" y="296"/>
                  </a:lnTo>
                  <a:lnTo>
                    <a:pt x="254" y="301"/>
                  </a:lnTo>
                  <a:lnTo>
                    <a:pt x="238" y="303"/>
                  </a:lnTo>
                  <a:lnTo>
                    <a:pt x="222" y="301"/>
                  </a:lnTo>
                  <a:lnTo>
                    <a:pt x="208" y="296"/>
                  </a:lnTo>
                  <a:lnTo>
                    <a:pt x="195" y="285"/>
                  </a:lnTo>
                  <a:lnTo>
                    <a:pt x="18" y="107"/>
                  </a:lnTo>
                  <a:lnTo>
                    <a:pt x="7" y="94"/>
                  </a:lnTo>
                  <a:lnTo>
                    <a:pt x="2" y="79"/>
                  </a:lnTo>
                  <a:lnTo>
                    <a:pt x="0" y="63"/>
                  </a:lnTo>
                  <a:lnTo>
                    <a:pt x="2" y="47"/>
                  </a:lnTo>
                  <a:lnTo>
                    <a:pt x="7" y="32"/>
                  </a:lnTo>
                  <a:lnTo>
                    <a:pt x="18" y="18"/>
                  </a:lnTo>
                  <a:lnTo>
                    <a:pt x="32" y="8"/>
                  </a:lnTo>
                  <a:lnTo>
                    <a:pt x="47"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3">
              <a:extLst>
                <a:ext uri="{FF2B5EF4-FFF2-40B4-BE49-F238E27FC236}">
                  <a16:creationId xmlns:a16="http://schemas.microsoft.com/office/drawing/2014/main" id="{04D6AFEB-CFA9-468A-BA48-9877890E9FBE}"/>
                </a:ext>
              </a:extLst>
            </p:cNvPr>
            <p:cNvSpPr>
              <a:spLocks/>
            </p:cNvSpPr>
            <p:nvPr/>
          </p:nvSpPr>
          <p:spPr bwMode="auto">
            <a:xfrm>
              <a:off x="3729038" y="2938463"/>
              <a:ext cx="117475" cy="119063"/>
            </a:xfrm>
            <a:custGeom>
              <a:avLst/>
              <a:gdLst>
                <a:gd name="T0" fmla="*/ 749 w 812"/>
                <a:gd name="T1" fmla="*/ 0 h 819"/>
                <a:gd name="T2" fmla="*/ 770 w 812"/>
                <a:gd name="T3" fmla="*/ 3 h 819"/>
                <a:gd name="T4" fmla="*/ 787 w 812"/>
                <a:gd name="T5" fmla="*/ 13 h 819"/>
                <a:gd name="T6" fmla="*/ 800 w 812"/>
                <a:gd name="T7" fmla="*/ 26 h 819"/>
                <a:gd name="T8" fmla="*/ 809 w 812"/>
                <a:gd name="T9" fmla="*/ 43 h 819"/>
                <a:gd name="T10" fmla="*/ 812 w 812"/>
                <a:gd name="T11" fmla="*/ 64 h 819"/>
                <a:gd name="T12" fmla="*/ 809 w 812"/>
                <a:gd name="T13" fmla="*/ 83 h 819"/>
                <a:gd name="T14" fmla="*/ 800 w 812"/>
                <a:gd name="T15" fmla="*/ 101 h 819"/>
                <a:gd name="T16" fmla="*/ 787 w 812"/>
                <a:gd name="T17" fmla="*/ 114 h 819"/>
                <a:gd name="T18" fmla="*/ 770 w 812"/>
                <a:gd name="T19" fmla="*/ 124 h 819"/>
                <a:gd name="T20" fmla="*/ 749 w 812"/>
                <a:gd name="T21" fmla="*/ 127 h 819"/>
                <a:gd name="T22" fmla="*/ 686 w 812"/>
                <a:gd name="T23" fmla="*/ 130 h 819"/>
                <a:gd name="T24" fmla="*/ 624 w 812"/>
                <a:gd name="T25" fmla="*/ 140 h 819"/>
                <a:gd name="T26" fmla="*/ 564 w 812"/>
                <a:gd name="T27" fmla="*/ 155 h 819"/>
                <a:gd name="T28" fmla="*/ 507 w 812"/>
                <a:gd name="T29" fmla="*/ 176 h 819"/>
                <a:gd name="T30" fmla="*/ 452 w 812"/>
                <a:gd name="T31" fmla="*/ 203 h 819"/>
                <a:gd name="T32" fmla="*/ 400 w 812"/>
                <a:gd name="T33" fmla="*/ 234 h 819"/>
                <a:gd name="T34" fmla="*/ 352 w 812"/>
                <a:gd name="T35" fmla="*/ 271 h 819"/>
                <a:gd name="T36" fmla="*/ 307 w 812"/>
                <a:gd name="T37" fmla="*/ 311 h 819"/>
                <a:gd name="T38" fmla="*/ 267 w 812"/>
                <a:gd name="T39" fmla="*/ 355 h 819"/>
                <a:gd name="T40" fmla="*/ 232 w 812"/>
                <a:gd name="T41" fmla="*/ 405 h 819"/>
                <a:gd name="T42" fmla="*/ 200 w 812"/>
                <a:gd name="T43" fmla="*/ 456 h 819"/>
                <a:gd name="T44" fmla="*/ 174 w 812"/>
                <a:gd name="T45" fmla="*/ 511 h 819"/>
                <a:gd name="T46" fmla="*/ 153 w 812"/>
                <a:gd name="T47" fmla="*/ 569 h 819"/>
                <a:gd name="T48" fmla="*/ 137 w 812"/>
                <a:gd name="T49" fmla="*/ 629 h 819"/>
                <a:gd name="T50" fmla="*/ 127 w 812"/>
                <a:gd name="T51" fmla="*/ 691 h 819"/>
                <a:gd name="T52" fmla="*/ 124 w 812"/>
                <a:gd name="T53" fmla="*/ 756 h 819"/>
                <a:gd name="T54" fmla="*/ 121 w 812"/>
                <a:gd name="T55" fmla="*/ 776 h 819"/>
                <a:gd name="T56" fmla="*/ 113 w 812"/>
                <a:gd name="T57" fmla="*/ 793 h 819"/>
                <a:gd name="T58" fmla="*/ 99 w 812"/>
                <a:gd name="T59" fmla="*/ 807 h 819"/>
                <a:gd name="T60" fmla="*/ 82 w 812"/>
                <a:gd name="T61" fmla="*/ 816 h 819"/>
                <a:gd name="T62" fmla="*/ 62 w 812"/>
                <a:gd name="T63" fmla="*/ 819 h 819"/>
                <a:gd name="T64" fmla="*/ 42 w 812"/>
                <a:gd name="T65" fmla="*/ 816 h 819"/>
                <a:gd name="T66" fmla="*/ 25 w 812"/>
                <a:gd name="T67" fmla="*/ 807 h 819"/>
                <a:gd name="T68" fmla="*/ 11 w 812"/>
                <a:gd name="T69" fmla="*/ 793 h 819"/>
                <a:gd name="T70" fmla="*/ 3 w 812"/>
                <a:gd name="T71" fmla="*/ 776 h 819"/>
                <a:gd name="T72" fmla="*/ 0 w 812"/>
                <a:gd name="T73" fmla="*/ 756 h 819"/>
                <a:gd name="T74" fmla="*/ 3 w 812"/>
                <a:gd name="T75" fmla="*/ 687 h 819"/>
                <a:gd name="T76" fmla="*/ 11 w 812"/>
                <a:gd name="T77" fmla="*/ 621 h 819"/>
                <a:gd name="T78" fmla="*/ 26 w 812"/>
                <a:gd name="T79" fmla="*/ 555 h 819"/>
                <a:gd name="T80" fmla="*/ 46 w 812"/>
                <a:gd name="T81" fmla="*/ 493 h 819"/>
                <a:gd name="T82" fmla="*/ 72 w 812"/>
                <a:gd name="T83" fmla="*/ 433 h 819"/>
                <a:gd name="T84" fmla="*/ 102 w 812"/>
                <a:gd name="T85" fmla="*/ 375 h 819"/>
                <a:gd name="T86" fmla="*/ 137 w 812"/>
                <a:gd name="T87" fmla="*/ 321 h 819"/>
                <a:gd name="T88" fmla="*/ 176 w 812"/>
                <a:gd name="T89" fmla="*/ 270 h 819"/>
                <a:gd name="T90" fmla="*/ 219 w 812"/>
                <a:gd name="T91" fmla="*/ 222 h 819"/>
                <a:gd name="T92" fmla="*/ 267 w 812"/>
                <a:gd name="T93" fmla="*/ 178 h 819"/>
                <a:gd name="T94" fmla="*/ 317 w 812"/>
                <a:gd name="T95" fmla="*/ 139 h 819"/>
                <a:gd name="T96" fmla="*/ 371 w 812"/>
                <a:gd name="T97" fmla="*/ 103 h 819"/>
                <a:gd name="T98" fmla="*/ 428 w 812"/>
                <a:gd name="T99" fmla="*/ 73 h 819"/>
                <a:gd name="T100" fmla="*/ 489 w 812"/>
                <a:gd name="T101" fmla="*/ 47 h 819"/>
                <a:gd name="T102" fmla="*/ 550 w 812"/>
                <a:gd name="T103" fmla="*/ 27 h 819"/>
                <a:gd name="T104" fmla="*/ 615 w 812"/>
                <a:gd name="T105" fmla="*/ 13 h 819"/>
                <a:gd name="T106" fmla="*/ 681 w 812"/>
                <a:gd name="T107" fmla="*/ 3 h 819"/>
                <a:gd name="T108" fmla="*/ 749 w 812"/>
                <a:gd name="T10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2" h="819">
                  <a:moveTo>
                    <a:pt x="749" y="0"/>
                  </a:moveTo>
                  <a:lnTo>
                    <a:pt x="770" y="3"/>
                  </a:lnTo>
                  <a:lnTo>
                    <a:pt x="787" y="13"/>
                  </a:lnTo>
                  <a:lnTo>
                    <a:pt x="800" y="26"/>
                  </a:lnTo>
                  <a:lnTo>
                    <a:pt x="809" y="43"/>
                  </a:lnTo>
                  <a:lnTo>
                    <a:pt x="812" y="64"/>
                  </a:lnTo>
                  <a:lnTo>
                    <a:pt x="809" y="83"/>
                  </a:lnTo>
                  <a:lnTo>
                    <a:pt x="800" y="101"/>
                  </a:lnTo>
                  <a:lnTo>
                    <a:pt x="787" y="114"/>
                  </a:lnTo>
                  <a:lnTo>
                    <a:pt x="770" y="124"/>
                  </a:lnTo>
                  <a:lnTo>
                    <a:pt x="749" y="127"/>
                  </a:lnTo>
                  <a:lnTo>
                    <a:pt x="686" y="130"/>
                  </a:lnTo>
                  <a:lnTo>
                    <a:pt x="624" y="140"/>
                  </a:lnTo>
                  <a:lnTo>
                    <a:pt x="564" y="155"/>
                  </a:lnTo>
                  <a:lnTo>
                    <a:pt x="507" y="176"/>
                  </a:lnTo>
                  <a:lnTo>
                    <a:pt x="452" y="203"/>
                  </a:lnTo>
                  <a:lnTo>
                    <a:pt x="400" y="234"/>
                  </a:lnTo>
                  <a:lnTo>
                    <a:pt x="352" y="271"/>
                  </a:lnTo>
                  <a:lnTo>
                    <a:pt x="307" y="311"/>
                  </a:lnTo>
                  <a:lnTo>
                    <a:pt x="267" y="355"/>
                  </a:lnTo>
                  <a:lnTo>
                    <a:pt x="232" y="405"/>
                  </a:lnTo>
                  <a:lnTo>
                    <a:pt x="200" y="456"/>
                  </a:lnTo>
                  <a:lnTo>
                    <a:pt x="174" y="511"/>
                  </a:lnTo>
                  <a:lnTo>
                    <a:pt x="153" y="569"/>
                  </a:lnTo>
                  <a:lnTo>
                    <a:pt x="137" y="629"/>
                  </a:lnTo>
                  <a:lnTo>
                    <a:pt x="127" y="691"/>
                  </a:lnTo>
                  <a:lnTo>
                    <a:pt x="124" y="756"/>
                  </a:lnTo>
                  <a:lnTo>
                    <a:pt x="121" y="776"/>
                  </a:lnTo>
                  <a:lnTo>
                    <a:pt x="113" y="793"/>
                  </a:lnTo>
                  <a:lnTo>
                    <a:pt x="99" y="807"/>
                  </a:lnTo>
                  <a:lnTo>
                    <a:pt x="82" y="816"/>
                  </a:lnTo>
                  <a:lnTo>
                    <a:pt x="62" y="819"/>
                  </a:lnTo>
                  <a:lnTo>
                    <a:pt x="42" y="816"/>
                  </a:lnTo>
                  <a:lnTo>
                    <a:pt x="25" y="807"/>
                  </a:lnTo>
                  <a:lnTo>
                    <a:pt x="11" y="793"/>
                  </a:lnTo>
                  <a:lnTo>
                    <a:pt x="3" y="776"/>
                  </a:lnTo>
                  <a:lnTo>
                    <a:pt x="0" y="756"/>
                  </a:lnTo>
                  <a:lnTo>
                    <a:pt x="3" y="687"/>
                  </a:lnTo>
                  <a:lnTo>
                    <a:pt x="11" y="621"/>
                  </a:lnTo>
                  <a:lnTo>
                    <a:pt x="26" y="555"/>
                  </a:lnTo>
                  <a:lnTo>
                    <a:pt x="46" y="493"/>
                  </a:lnTo>
                  <a:lnTo>
                    <a:pt x="72" y="433"/>
                  </a:lnTo>
                  <a:lnTo>
                    <a:pt x="102" y="375"/>
                  </a:lnTo>
                  <a:lnTo>
                    <a:pt x="137" y="321"/>
                  </a:lnTo>
                  <a:lnTo>
                    <a:pt x="176" y="270"/>
                  </a:lnTo>
                  <a:lnTo>
                    <a:pt x="219" y="222"/>
                  </a:lnTo>
                  <a:lnTo>
                    <a:pt x="267" y="178"/>
                  </a:lnTo>
                  <a:lnTo>
                    <a:pt x="317" y="139"/>
                  </a:lnTo>
                  <a:lnTo>
                    <a:pt x="371" y="103"/>
                  </a:lnTo>
                  <a:lnTo>
                    <a:pt x="428" y="73"/>
                  </a:lnTo>
                  <a:lnTo>
                    <a:pt x="489" y="47"/>
                  </a:lnTo>
                  <a:lnTo>
                    <a:pt x="550" y="27"/>
                  </a:lnTo>
                  <a:lnTo>
                    <a:pt x="615" y="13"/>
                  </a:lnTo>
                  <a:lnTo>
                    <a:pt x="681" y="3"/>
                  </a:lnTo>
                  <a:lnTo>
                    <a:pt x="7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4">
              <a:extLst>
                <a:ext uri="{FF2B5EF4-FFF2-40B4-BE49-F238E27FC236}">
                  <a16:creationId xmlns:a16="http://schemas.microsoft.com/office/drawing/2014/main" id="{656394BA-6DDE-4DE4-8112-4C6792274E25}"/>
                </a:ext>
              </a:extLst>
            </p:cNvPr>
            <p:cNvSpPr>
              <a:spLocks noEditPoints="1"/>
            </p:cNvSpPr>
            <p:nvPr/>
          </p:nvSpPr>
          <p:spPr bwMode="auto">
            <a:xfrm>
              <a:off x="3683001" y="2894013"/>
              <a:ext cx="306388" cy="417513"/>
            </a:xfrm>
            <a:custGeom>
              <a:avLst/>
              <a:gdLst>
                <a:gd name="T0" fmla="*/ 909 w 2123"/>
                <a:gd name="T1" fmla="*/ 138 h 2897"/>
                <a:gd name="T2" fmla="*/ 697 w 2123"/>
                <a:gd name="T3" fmla="*/ 200 h 2897"/>
                <a:gd name="T4" fmla="*/ 509 w 2123"/>
                <a:gd name="T5" fmla="*/ 308 h 2897"/>
                <a:gd name="T6" fmla="*/ 350 w 2123"/>
                <a:gd name="T7" fmla="*/ 456 h 2897"/>
                <a:gd name="T8" fmla="*/ 229 w 2123"/>
                <a:gd name="T9" fmla="*/ 636 h 2897"/>
                <a:gd name="T10" fmla="*/ 152 w 2123"/>
                <a:gd name="T11" fmla="*/ 843 h 2897"/>
                <a:gd name="T12" fmla="*/ 124 w 2123"/>
                <a:gd name="T13" fmla="*/ 1070 h 2897"/>
                <a:gd name="T14" fmla="*/ 151 w 2123"/>
                <a:gd name="T15" fmla="*/ 1294 h 2897"/>
                <a:gd name="T16" fmla="*/ 226 w 2123"/>
                <a:gd name="T17" fmla="*/ 1500 h 2897"/>
                <a:gd name="T18" fmla="*/ 347 w 2123"/>
                <a:gd name="T19" fmla="*/ 1682 h 2897"/>
                <a:gd name="T20" fmla="*/ 505 w 2123"/>
                <a:gd name="T21" fmla="*/ 1831 h 2897"/>
                <a:gd name="T22" fmla="*/ 698 w 2123"/>
                <a:gd name="T23" fmla="*/ 1940 h 2897"/>
                <a:gd name="T24" fmla="*/ 795 w 2123"/>
                <a:gd name="T25" fmla="*/ 1984 h 2897"/>
                <a:gd name="T26" fmla="*/ 811 w 2123"/>
                <a:gd name="T27" fmla="*/ 2026 h 2897"/>
                <a:gd name="T28" fmla="*/ 1312 w 2123"/>
                <a:gd name="T29" fmla="*/ 2026 h 2897"/>
                <a:gd name="T30" fmla="*/ 1328 w 2123"/>
                <a:gd name="T31" fmla="*/ 1984 h 2897"/>
                <a:gd name="T32" fmla="*/ 1425 w 2123"/>
                <a:gd name="T33" fmla="*/ 1940 h 2897"/>
                <a:gd name="T34" fmla="*/ 1617 w 2123"/>
                <a:gd name="T35" fmla="*/ 1831 h 2897"/>
                <a:gd name="T36" fmla="*/ 1776 w 2123"/>
                <a:gd name="T37" fmla="*/ 1682 h 2897"/>
                <a:gd name="T38" fmla="*/ 1897 w 2123"/>
                <a:gd name="T39" fmla="*/ 1500 h 2897"/>
                <a:gd name="T40" fmla="*/ 1972 w 2123"/>
                <a:gd name="T41" fmla="*/ 1294 h 2897"/>
                <a:gd name="T42" fmla="*/ 1999 w 2123"/>
                <a:gd name="T43" fmla="*/ 1070 h 2897"/>
                <a:gd name="T44" fmla="*/ 1971 w 2123"/>
                <a:gd name="T45" fmla="*/ 843 h 2897"/>
                <a:gd name="T46" fmla="*/ 1894 w 2123"/>
                <a:gd name="T47" fmla="*/ 636 h 2897"/>
                <a:gd name="T48" fmla="*/ 1773 w 2123"/>
                <a:gd name="T49" fmla="*/ 456 h 2897"/>
                <a:gd name="T50" fmla="*/ 1614 w 2123"/>
                <a:gd name="T51" fmla="*/ 308 h 2897"/>
                <a:gd name="T52" fmla="*/ 1426 w 2123"/>
                <a:gd name="T53" fmla="*/ 200 h 2897"/>
                <a:gd name="T54" fmla="*/ 1214 w 2123"/>
                <a:gd name="T55" fmla="*/ 138 h 2897"/>
                <a:gd name="T56" fmla="*/ 1061 w 2123"/>
                <a:gd name="T57" fmla="*/ 0 h 2897"/>
                <a:gd name="T58" fmla="*/ 1304 w 2123"/>
                <a:gd name="T59" fmla="*/ 28 h 2897"/>
                <a:gd name="T60" fmla="*/ 1528 w 2123"/>
                <a:gd name="T61" fmla="*/ 108 h 2897"/>
                <a:gd name="T62" fmla="*/ 1725 w 2123"/>
                <a:gd name="T63" fmla="*/ 235 h 2897"/>
                <a:gd name="T64" fmla="*/ 1890 w 2123"/>
                <a:gd name="T65" fmla="*/ 401 h 2897"/>
                <a:gd name="T66" fmla="*/ 2016 w 2123"/>
                <a:gd name="T67" fmla="*/ 600 h 2897"/>
                <a:gd name="T68" fmla="*/ 2096 w 2123"/>
                <a:gd name="T69" fmla="*/ 825 h 2897"/>
                <a:gd name="T70" fmla="*/ 2123 w 2123"/>
                <a:gd name="T71" fmla="*/ 1070 h 2897"/>
                <a:gd name="T72" fmla="*/ 2099 w 2123"/>
                <a:gd name="T73" fmla="*/ 1302 h 2897"/>
                <a:gd name="T74" fmla="*/ 2028 w 2123"/>
                <a:gd name="T75" fmla="*/ 1517 h 2897"/>
                <a:gd name="T76" fmla="*/ 1914 w 2123"/>
                <a:gd name="T77" fmla="*/ 1711 h 2897"/>
                <a:gd name="T78" fmla="*/ 1761 w 2123"/>
                <a:gd name="T79" fmla="*/ 1876 h 2897"/>
                <a:gd name="T80" fmla="*/ 1576 w 2123"/>
                <a:gd name="T81" fmla="*/ 2007 h 2897"/>
                <a:gd name="T82" fmla="*/ 1436 w 2123"/>
                <a:gd name="T83" fmla="*/ 2644 h 2897"/>
                <a:gd name="T84" fmla="*/ 1411 w 2123"/>
                <a:gd name="T85" fmla="*/ 2695 h 2897"/>
                <a:gd name="T86" fmla="*/ 1312 w 2123"/>
                <a:gd name="T87" fmla="*/ 2708 h 2897"/>
                <a:gd name="T88" fmla="*/ 1299 w 2123"/>
                <a:gd name="T89" fmla="*/ 2871 h 2897"/>
                <a:gd name="T90" fmla="*/ 1249 w 2123"/>
                <a:gd name="T91" fmla="*/ 2897 h 2897"/>
                <a:gd name="T92" fmla="*/ 837 w 2123"/>
                <a:gd name="T93" fmla="*/ 2884 h 2897"/>
                <a:gd name="T94" fmla="*/ 811 w 2123"/>
                <a:gd name="T95" fmla="*/ 2833 h 2897"/>
                <a:gd name="T96" fmla="*/ 729 w 2123"/>
                <a:gd name="T97" fmla="*/ 2705 h 2897"/>
                <a:gd name="T98" fmla="*/ 690 w 2123"/>
                <a:gd name="T99" fmla="*/ 2665 h 2897"/>
                <a:gd name="T100" fmla="*/ 615 w 2123"/>
                <a:gd name="T101" fmla="*/ 2041 h 2897"/>
                <a:gd name="T102" fmla="*/ 420 w 2123"/>
                <a:gd name="T103" fmla="*/ 1923 h 2897"/>
                <a:gd name="T104" fmla="*/ 256 w 2123"/>
                <a:gd name="T105" fmla="*/ 1769 h 2897"/>
                <a:gd name="T106" fmla="*/ 129 w 2123"/>
                <a:gd name="T107" fmla="*/ 1584 h 2897"/>
                <a:gd name="T108" fmla="*/ 43 w 2123"/>
                <a:gd name="T109" fmla="*/ 1376 h 2897"/>
                <a:gd name="T110" fmla="*/ 2 w 2123"/>
                <a:gd name="T111" fmla="*/ 1148 h 2897"/>
                <a:gd name="T112" fmla="*/ 11 w 2123"/>
                <a:gd name="T113" fmla="*/ 905 h 2897"/>
                <a:gd name="T114" fmla="*/ 75 w 2123"/>
                <a:gd name="T115" fmla="*/ 673 h 2897"/>
                <a:gd name="T116" fmla="*/ 186 w 2123"/>
                <a:gd name="T117" fmla="*/ 463 h 2897"/>
                <a:gd name="T118" fmla="*/ 338 w 2123"/>
                <a:gd name="T119" fmla="*/ 286 h 2897"/>
                <a:gd name="T120" fmla="*/ 526 w 2123"/>
                <a:gd name="T121" fmla="*/ 146 h 2897"/>
                <a:gd name="T122" fmla="*/ 741 w 2123"/>
                <a:gd name="T123" fmla="*/ 49 h 2897"/>
                <a:gd name="T124" fmla="*/ 978 w 2123"/>
                <a:gd name="T125" fmla="*/ 3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3" h="2897">
                  <a:moveTo>
                    <a:pt x="1061" y="125"/>
                  </a:moveTo>
                  <a:lnTo>
                    <a:pt x="985" y="129"/>
                  </a:lnTo>
                  <a:lnTo>
                    <a:pt x="909" y="138"/>
                  </a:lnTo>
                  <a:lnTo>
                    <a:pt x="837" y="153"/>
                  </a:lnTo>
                  <a:lnTo>
                    <a:pt x="765" y="174"/>
                  </a:lnTo>
                  <a:lnTo>
                    <a:pt x="697" y="200"/>
                  </a:lnTo>
                  <a:lnTo>
                    <a:pt x="631" y="232"/>
                  </a:lnTo>
                  <a:lnTo>
                    <a:pt x="568" y="267"/>
                  </a:lnTo>
                  <a:lnTo>
                    <a:pt x="509" y="308"/>
                  </a:lnTo>
                  <a:lnTo>
                    <a:pt x="452" y="353"/>
                  </a:lnTo>
                  <a:lnTo>
                    <a:pt x="399" y="402"/>
                  </a:lnTo>
                  <a:lnTo>
                    <a:pt x="350" y="456"/>
                  </a:lnTo>
                  <a:lnTo>
                    <a:pt x="305" y="513"/>
                  </a:lnTo>
                  <a:lnTo>
                    <a:pt x="265" y="573"/>
                  </a:lnTo>
                  <a:lnTo>
                    <a:pt x="229" y="636"/>
                  </a:lnTo>
                  <a:lnTo>
                    <a:pt x="198" y="703"/>
                  </a:lnTo>
                  <a:lnTo>
                    <a:pt x="172" y="771"/>
                  </a:lnTo>
                  <a:lnTo>
                    <a:pt x="152" y="843"/>
                  </a:lnTo>
                  <a:lnTo>
                    <a:pt x="137" y="917"/>
                  </a:lnTo>
                  <a:lnTo>
                    <a:pt x="127" y="993"/>
                  </a:lnTo>
                  <a:lnTo>
                    <a:pt x="124" y="1070"/>
                  </a:lnTo>
                  <a:lnTo>
                    <a:pt x="127" y="1146"/>
                  </a:lnTo>
                  <a:lnTo>
                    <a:pt x="136" y="1221"/>
                  </a:lnTo>
                  <a:lnTo>
                    <a:pt x="151" y="1294"/>
                  </a:lnTo>
                  <a:lnTo>
                    <a:pt x="171" y="1365"/>
                  </a:lnTo>
                  <a:lnTo>
                    <a:pt x="196" y="1434"/>
                  </a:lnTo>
                  <a:lnTo>
                    <a:pt x="226" y="1500"/>
                  </a:lnTo>
                  <a:lnTo>
                    <a:pt x="262" y="1564"/>
                  </a:lnTo>
                  <a:lnTo>
                    <a:pt x="302" y="1624"/>
                  </a:lnTo>
                  <a:lnTo>
                    <a:pt x="347" y="1682"/>
                  </a:lnTo>
                  <a:lnTo>
                    <a:pt x="396" y="1735"/>
                  </a:lnTo>
                  <a:lnTo>
                    <a:pt x="448" y="1785"/>
                  </a:lnTo>
                  <a:lnTo>
                    <a:pt x="505" y="1831"/>
                  </a:lnTo>
                  <a:lnTo>
                    <a:pt x="566" y="1872"/>
                  </a:lnTo>
                  <a:lnTo>
                    <a:pt x="630" y="1908"/>
                  </a:lnTo>
                  <a:lnTo>
                    <a:pt x="698" y="1940"/>
                  </a:lnTo>
                  <a:lnTo>
                    <a:pt x="769" y="1967"/>
                  </a:lnTo>
                  <a:lnTo>
                    <a:pt x="782" y="1974"/>
                  </a:lnTo>
                  <a:lnTo>
                    <a:pt x="795" y="1984"/>
                  </a:lnTo>
                  <a:lnTo>
                    <a:pt x="804" y="1996"/>
                  </a:lnTo>
                  <a:lnTo>
                    <a:pt x="810" y="2011"/>
                  </a:lnTo>
                  <a:lnTo>
                    <a:pt x="811" y="2026"/>
                  </a:lnTo>
                  <a:lnTo>
                    <a:pt x="811" y="2141"/>
                  </a:lnTo>
                  <a:lnTo>
                    <a:pt x="1312" y="2141"/>
                  </a:lnTo>
                  <a:lnTo>
                    <a:pt x="1312" y="2026"/>
                  </a:lnTo>
                  <a:lnTo>
                    <a:pt x="1313" y="2011"/>
                  </a:lnTo>
                  <a:lnTo>
                    <a:pt x="1319" y="1996"/>
                  </a:lnTo>
                  <a:lnTo>
                    <a:pt x="1328" y="1984"/>
                  </a:lnTo>
                  <a:lnTo>
                    <a:pt x="1341" y="1974"/>
                  </a:lnTo>
                  <a:lnTo>
                    <a:pt x="1354" y="1967"/>
                  </a:lnTo>
                  <a:lnTo>
                    <a:pt x="1425" y="1940"/>
                  </a:lnTo>
                  <a:lnTo>
                    <a:pt x="1493" y="1908"/>
                  </a:lnTo>
                  <a:lnTo>
                    <a:pt x="1557" y="1872"/>
                  </a:lnTo>
                  <a:lnTo>
                    <a:pt x="1617" y="1831"/>
                  </a:lnTo>
                  <a:lnTo>
                    <a:pt x="1675" y="1785"/>
                  </a:lnTo>
                  <a:lnTo>
                    <a:pt x="1727" y="1735"/>
                  </a:lnTo>
                  <a:lnTo>
                    <a:pt x="1776" y="1682"/>
                  </a:lnTo>
                  <a:lnTo>
                    <a:pt x="1821" y="1624"/>
                  </a:lnTo>
                  <a:lnTo>
                    <a:pt x="1861" y="1564"/>
                  </a:lnTo>
                  <a:lnTo>
                    <a:pt x="1897" y="1500"/>
                  </a:lnTo>
                  <a:lnTo>
                    <a:pt x="1927" y="1434"/>
                  </a:lnTo>
                  <a:lnTo>
                    <a:pt x="1952" y="1365"/>
                  </a:lnTo>
                  <a:lnTo>
                    <a:pt x="1972" y="1294"/>
                  </a:lnTo>
                  <a:lnTo>
                    <a:pt x="1987" y="1221"/>
                  </a:lnTo>
                  <a:lnTo>
                    <a:pt x="1996" y="1146"/>
                  </a:lnTo>
                  <a:lnTo>
                    <a:pt x="1999" y="1070"/>
                  </a:lnTo>
                  <a:lnTo>
                    <a:pt x="1996" y="993"/>
                  </a:lnTo>
                  <a:lnTo>
                    <a:pt x="1986" y="917"/>
                  </a:lnTo>
                  <a:lnTo>
                    <a:pt x="1971" y="843"/>
                  </a:lnTo>
                  <a:lnTo>
                    <a:pt x="1951" y="771"/>
                  </a:lnTo>
                  <a:lnTo>
                    <a:pt x="1925" y="703"/>
                  </a:lnTo>
                  <a:lnTo>
                    <a:pt x="1894" y="636"/>
                  </a:lnTo>
                  <a:lnTo>
                    <a:pt x="1858" y="573"/>
                  </a:lnTo>
                  <a:lnTo>
                    <a:pt x="1818" y="513"/>
                  </a:lnTo>
                  <a:lnTo>
                    <a:pt x="1773" y="456"/>
                  </a:lnTo>
                  <a:lnTo>
                    <a:pt x="1724" y="402"/>
                  </a:lnTo>
                  <a:lnTo>
                    <a:pt x="1671" y="353"/>
                  </a:lnTo>
                  <a:lnTo>
                    <a:pt x="1614" y="308"/>
                  </a:lnTo>
                  <a:lnTo>
                    <a:pt x="1555" y="267"/>
                  </a:lnTo>
                  <a:lnTo>
                    <a:pt x="1492" y="232"/>
                  </a:lnTo>
                  <a:lnTo>
                    <a:pt x="1426" y="200"/>
                  </a:lnTo>
                  <a:lnTo>
                    <a:pt x="1358" y="174"/>
                  </a:lnTo>
                  <a:lnTo>
                    <a:pt x="1286" y="153"/>
                  </a:lnTo>
                  <a:lnTo>
                    <a:pt x="1214" y="138"/>
                  </a:lnTo>
                  <a:lnTo>
                    <a:pt x="1138" y="129"/>
                  </a:lnTo>
                  <a:lnTo>
                    <a:pt x="1061" y="125"/>
                  </a:lnTo>
                  <a:close/>
                  <a:moveTo>
                    <a:pt x="1061" y="0"/>
                  </a:moveTo>
                  <a:lnTo>
                    <a:pt x="1145" y="3"/>
                  </a:lnTo>
                  <a:lnTo>
                    <a:pt x="1225" y="13"/>
                  </a:lnTo>
                  <a:lnTo>
                    <a:pt x="1304" y="28"/>
                  </a:lnTo>
                  <a:lnTo>
                    <a:pt x="1382" y="49"/>
                  </a:lnTo>
                  <a:lnTo>
                    <a:pt x="1457" y="76"/>
                  </a:lnTo>
                  <a:lnTo>
                    <a:pt x="1528" y="108"/>
                  </a:lnTo>
                  <a:lnTo>
                    <a:pt x="1597" y="146"/>
                  </a:lnTo>
                  <a:lnTo>
                    <a:pt x="1663" y="189"/>
                  </a:lnTo>
                  <a:lnTo>
                    <a:pt x="1725" y="235"/>
                  </a:lnTo>
                  <a:lnTo>
                    <a:pt x="1785" y="286"/>
                  </a:lnTo>
                  <a:lnTo>
                    <a:pt x="1839" y="342"/>
                  </a:lnTo>
                  <a:lnTo>
                    <a:pt x="1890" y="401"/>
                  </a:lnTo>
                  <a:lnTo>
                    <a:pt x="1937" y="463"/>
                  </a:lnTo>
                  <a:lnTo>
                    <a:pt x="1979" y="530"/>
                  </a:lnTo>
                  <a:lnTo>
                    <a:pt x="2016" y="600"/>
                  </a:lnTo>
                  <a:lnTo>
                    <a:pt x="2048" y="673"/>
                  </a:lnTo>
                  <a:lnTo>
                    <a:pt x="2074" y="748"/>
                  </a:lnTo>
                  <a:lnTo>
                    <a:pt x="2096" y="825"/>
                  </a:lnTo>
                  <a:lnTo>
                    <a:pt x="2112" y="905"/>
                  </a:lnTo>
                  <a:lnTo>
                    <a:pt x="2120" y="986"/>
                  </a:lnTo>
                  <a:lnTo>
                    <a:pt x="2123" y="1070"/>
                  </a:lnTo>
                  <a:lnTo>
                    <a:pt x="2121" y="1148"/>
                  </a:lnTo>
                  <a:lnTo>
                    <a:pt x="2113" y="1225"/>
                  </a:lnTo>
                  <a:lnTo>
                    <a:pt x="2099" y="1302"/>
                  </a:lnTo>
                  <a:lnTo>
                    <a:pt x="2080" y="1376"/>
                  </a:lnTo>
                  <a:lnTo>
                    <a:pt x="2056" y="1448"/>
                  </a:lnTo>
                  <a:lnTo>
                    <a:pt x="2028" y="1517"/>
                  </a:lnTo>
                  <a:lnTo>
                    <a:pt x="1993" y="1584"/>
                  </a:lnTo>
                  <a:lnTo>
                    <a:pt x="1956" y="1648"/>
                  </a:lnTo>
                  <a:lnTo>
                    <a:pt x="1914" y="1711"/>
                  </a:lnTo>
                  <a:lnTo>
                    <a:pt x="1867" y="1769"/>
                  </a:lnTo>
                  <a:lnTo>
                    <a:pt x="1816" y="1824"/>
                  </a:lnTo>
                  <a:lnTo>
                    <a:pt x="1761" y="1876"/>
                  </a:lnTo>
                  <a:lnTo>
                    <a:pt x="1703" y="1923"/>
                  </a:lnTo>
                  <a:lnTo>
                    <a:pt x="1641" y="1967"/>
                  </a:lnTo>
                  <a:lnTo>
                    <a:pt x="1576" y="2007"/>
                  </a:lnTo>
                  <a:lnTo>
                    <a:pt x="1508" y="2041"/>
                  </a:lnTo>
                  <a:lnTo>
                    <a:pt x="1436" y="2071"/>
                  </a:lnTo>
                  <a:lnTo>
                    <a:pt x="1436" y="2644"/>
                  </a:lnTo>
                  <a:lnTo>
                    <a:pt x="1433" y="2665"/>
                  </a:lnTo>
                  <a:lnTo>
                    <a:pt x="1425" y="2682"/>
                  </a:lnTo>
                  <a:lnTo>
                    <a:pt x="1411" y="2695"/>
                  </a:lnTo>
                  <a:lnTo>
                    <a:pt x="1394" y="2705"/>
                  </a:lnTo>
                  <a:lnTo>
                    <a:pt x="1374" y="2708"/>
                  </a:lnTo>
                  <a:lnTo>
                    <a:pt x="1312" y="2708"/>
                  </a:lnTo>
                  <a:lnTo>
                    <a:pt x="1312" y="2833"/>
                  </a:lnTo>
                  <a:lnTo>
                    <a:pt x="1309" y="2854"/>
                  </a:lnTo>
                  <a:lnTo>
                    <a:pt x="1299" y="2871"/>
                  </a:lnTo>
                  <a:lnTo>
                    <a:pt x="1286" y="2884"/>
                  </a:lnTo>
                  <a:lnTo>
                    <a:pt x="1269" y="2893"/>
                  </a:lnTo>
                  <a:lnTo>
                    <a:pt x="1249" y="2897"/>
                  </a:lnTo>
                  <a:lnTo>
                    <a:pt x="874" y="2897"/>
                  </a:lnTo>
                  <a:lnTo>
                    <a:pt x="854" y="2893"/>
                  </a:lnTo>
                  <a:lnTo>
                    <a:pt x="837" y="2884"/>
                  </a:lnTo>
                  <a:lnTo>
                    <a:pt x="824" y="2871"/>
                  </a:lnTo>
                  <a:lnTo>
                    <a:pt x="814" y="2854"/>
                  </a:lnTo>
                  <a:lnTo>
                    <a:pt x="811" y="2833"/>
                  </a:lnTo>
                  <a:lnTo>
                    <a:pt x="811" y="2708"/>
                  </a:lnTo>
                  <a:lnTo>
                    <a:pt x="749" y="2708"/>
                  </a:lnTo>
                  <a:lnTo>
                    <a:pt x="729" y="2705"/>
                  </a:lnTo>
                  <a:lnTo>
                    <a:pt x="712" y="2695"/>
                  </a:lnTo>
                  <a:lnTo>
                    <a:pt x="698" y="2682"/>
                  </a:lnTo>
                  <a:lnTo>
                    <a:pt x="690" y="2665"/>
                  </a:lnTo>
                  <a:lnTo>
                    <a:pt x="687" y="2644"/>
                  </a:lnTo>
                  <a:lnTo>
                    <a:pt x="687" y="2071"/>
                  </a:lnTo>
                  <a:lnTo>
                    <a:pt x="615" y="2041"/>
                  </a:lnTo>
                  <a:lnTo>
                    <a:pt x="547" y="2007"/>
                  </a:lnTo>
                  <a:lnTo>
                    <a:pt x="482" y="1967"/>
                  </a:lnTo>
                  <a:lnTo>
                    <a:pt x="420" y="1923"/>
                  </a:lnTo>
                  <a:lnTo>
                    <a:pt x="362" y="1876"/>
                  </a:lnTo>
                  <a:lnTo>
                    <a:pt x="307" y="1824"/>
                  </a:lnTo>
                  <a:lnTo>
                    <a:pt x="256" y="1769"/>
                  </a:lnTo>
                  <a:lnTo>
                    <a:pt x="209" y="1711"/>
                  </a:lnTo>
                  <a:lnTo>
                    <a:pt x="167" y="1648"/>
                  </a:lnTo>
                  <a:lnTo>
                    <a:pt x="129" y="1584"/>
                  </a:lnTo>
                  <a:lnTo>
                    <a:pt x="95" y="1517"/>
                  </a:lnTo>
                  <a:lnTo>
                    <a:pt x="67" y="1448"/>
                  </a:lnTo>
                  <a:lnTo>
                    <a:pt x="43" y="1376"/>
                  </a:lnTo>
                  <a:lnTo>
                    <a:pt x="24" y="1302"/>
                  </a:lnTo>
                  <a:lnTo>
                    <a:pt x="10" y="1225"/>
                  </a:lnTo>
                  <a:lnTo>
                    <a:pt x="2" y="1148"/>
                  </a:lnTo>
                  <a:lnTo>
                    <a:pt x="0" y="1070"/>
                  </a:lnTo>
                  <a:lnTo>
                    <a:pt x="3" y="986"/>
                  </a:lnTo>
                  <a:lnTo>
                    <a:pt x="11" y="905"/>
                  </a:lnTo>
                  <a:lnTo>
                    <a:pt x="27" y="825"/>
                  </a:lnTo>
                  <a:lnTo>
                    <a:pt x="49" y="748"/>
                  </a:lnTo>
                  <a:lnTo>
                    <a:pt x="75" y="673"/>
                  </a:lnTo>
                  <a:lnTo>
                    <a:pt x="107" y="600"/>
                  </a:lnTo>
                  <a:lnTo>
                    <a:pt x="144" y="530"/>
                  </a:lnTo>
                  <a:lnTo>
                    <a:pt x="186" y="463"/>
                  </a:lnTo>
                  <a:lnTo>
                    <a:pt x="233" y="401"/>
                  </a:lnTo>
                  <a:lnTo>
                    <a:pt x="284" y="342"/>
                  </a:lnTo>
                  <a:lnTo>
                    <a:pt x="338" y="286"/>
                  </a:lnTo>
                  <a:lnTo>
                    <a:pt x="398" y="235"/>
                  </a:lnTo>
                  <a:lnTo>
                    <a:pt x="460" y="189"/>
                  </a:lnTo>
                  <a:lnTo>
                    <a:pt x="526" y="146"/>
                  </a:lnTo>
                  <a:lnTo>
                    <a:pt x="595" y="108"/>
                  </a:lnTo>
                  <a:lnTo>
                    <a:pt x="666" y="76"/>
                  </a:lnTo>
                  <a:lnTo>
                    <a:pt x="741" y="49"/>
                  </a:lnTo>
                  <a:lnTo>
                    <a:pt x="819" y="28"/>
                  </a:lnTo>
                  <a:lnTo>
                    <a:pt x="897" y="13"/>
                  </a:lnTo>
                  <a:lnTo>
                    <a:pt x="978" y="3"/>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4064ACFB-09E4-492B-A65E-B9DD2273A984}"/>
              </a:ext>
            </a:extLst>
          </p:cNvPr>
          <p:cNvGrpSpPr/>
          <p:nvPr/>
        </p:nvGrpSpPr>
        <p:grpSpPr>
          <a:xfrm>
            <a:off x="699159" y="2599915"/>
            <a:ext cx="435442" cy="435440"/>
            <a:chOff x="4538663" y="2811463"/>
            <a:chExt cx="511175" cy="511175"/>
          </a:xfrm>
          <a:solidFill>
            <a:schemeClr val="bg1"/>
          </a:solidFill>
        </p:grpSpPr>
        <p:sp>
          <p:nvSpPr>
            <p:cNvPr id="41" name="Freeform 27">
              <a:extLst>
                <a:ext uri="{FF2B5EF4-FFF2-40B4-BE49-F238E27FC236}">
                  <a16:creationId xmlns:a16="http://schemas.microsoft.com/office/drawing/2014/main" id="{67FDC6C9-B31D-4B37-999F-AEBFED5E0DFB}"/>
                </a:ext>
              </a:extLst>
            </p:cNvPr>
            <p:cNvSpPr>
              <a:spLocks noEditPoints="1"/>
            </p:cNvSpPr>
            <p:nvPr/>
          </p:nvSpPr>
          <p:spPr bwMode="auto">
            <a:xfrm>
              <a:off x="4538663" y="2811463"/>
              <a:ext cx="392113" cy="511175"/>
            </a:xfrm>
            <a:custGeom>
              <a:avLst/>
              <a:gdLst>
                <a:gd name="T0" fmla="*/ 708 w 2716"/>
                <a:gd name="T1" fmla="*/ 590 h 3542"/>
                <a:gd name="T2" fmla="*/ 1204 w 2716"/>
                <a:gd name="T3" fmla="*/ 561 h 3542"/>
                <a:gd name="T4" fmla="*/ 1244 w 2716"/>
                <a:gd name="T5" fmla="*/ 513 h 3542"/>
                <a:gd name="T6" fmla="*/ 1299 w 2716"/>
                <a:gd name="T7" fmla="*/ 482 h 3542"/>
                <a:gd name="T8" fmla="*/ 1361 w 2716"/>
                <a:gd name="T9" fmla="*/ 472 h 3542"/>
                <a:gd name="T10" fmla="*/ 1420 w 2716"/>
                <a:gd name="T11" fmla="*/ 484 h 3542"/>
                <a:gd name="T12" fmla="*/ 1473 w 2716"/>
                <a:gd name="T13" fmla="*/ 514 h 3542"/>
                <a:gd name="T14" fmla="*/ 1511 w 2716"/>
                <a:gd name="T15" fmla="*/ 561 h 3542"/>
                <a:gd name="T16" fmla="*/ 2007 w 2716"/>
                <a:gd name="T17" fmla="*/ 590 h 3542"/>
                <a:gd name="T18" fmla="*/ 708 w 2716"/>
                <a:gd name="T19" fmla="*/ 354 h 3542"/>
                <a:gd name="T20" fmla="*/ 118 w 2716"/>
                <a:gd name="T21" fmla="*/ 3424 h 3542"/>
                <a:gd name="T22" fmla="*/ 2597 w 2716"/>
                <a:gd name="T23" fmla="*/ 354 h 3542"/>
                <a:gd name="T24" fmla="*/ 2125 w 2716"/>
                <a:gd name="T25" fmla="*/ 649 h 3542"/>
                <a:gd name="T26" fmla="*/ 2113 w 2716"/>
                <a:gd name="T27" fmla="*/ 684 h 3542"/>
                <a:gd name="T28" fmla="*/ 2084 w 2716"/>
                <a:gd name="T29" fmla="*/ 705 h 3542"/>
                <a:gd name="T30" fmla="*/ 1476 w 2716"/>
                <a:gd name="T31" fmla="*/ 708 h 3542"/>
                <a:gd name="T32" fmla="*/ 1441 w 2716"/>
                <a:gd name="T33" fmla="*/ 697 h 3542"/>
                <a:gd name="T34" fmla="*/ 1420 w 2716"/>
                <a:gd name="T35" fmla="*/ 668 h 3542"/>
                <a:gd name="T36" fmla="*/ 1414 w 2716"/>
                <a:gd name="T37" fmla="*/ 631 h 3542"/>
                <a:gd name="T38" fmla="*/ 1392 w 2716"/>
                <a:gd name="T39" fmla="*/ 602 h 3542"/>
                <a:gd name="T40" fmla="*/ 1358 w 2716"/>
                <a:gd name="T41" fmla="*/ 590 h 3542"/>
                <a:gd name="T42" fmla="*/ 1323 w 2716"/>
                <a:gd name="T43" fmla="*/ 602 h 3542"/>
                <a:gd name="T44" fmla="*/ 1302 w 2716"/>
                <a:gd name="T45" fmla="*/ 631 h 3542"/>
                <a:gd name="T46" fmla="*/ 1296 w 2716"/>
                <a:gd name="T47" fmla="*/ 668 h 3542"/>
                <a:gd name="T48" fmla="*/ 1274 w 2716"/>
                <a:gd name="T49" fmla="*/ 697 h 3542"/>
                <a:gd name="T50" fmla="*/ 1240 w 2716"/>
                <a:gd name="T51" fmla="*/ 708 h 3542"/>
                <a:gd name="T52" fmla="*/ 631 w 2716"/>
                <a:gd name="T53" fmla="*/ 705 h 3542"/>
                <a:gd name="T54" fmla="*/ 602 w 2716"/>
                <a:gd name="T55" fmla="*/ 684 h 3542"/>
                <a:gd name="T56" fmla="*/ 590 w 2716"/>
                <a:gd name="T57" fmla="*/ 649 h 3542"/>
                <a:gd name="T58" fmla="*/ 118 w 2716"/>
                <a:gd name="T59" fmla="*/ 354 h 3542"/>
                <a:gd name="T60" fmla="*/ 708 w 2716"/>
                <a:gd name="T61" fmla="*/ 236 h 3542"/>
                <a:gd name="T62" fmla="*/ 2007 w 2716"/>
                <a:gd name="T63" fmla="*/ 118 h 3542"/>
                <a:gd name="T64" fmla="*/ 649 w 2716"/>
                <a:gd name="T65" fmla="*/ 0 h 3542"/>
                <a:gd name="T66" fmla="*/ 2084 w 2716"/>
                <a:gd name="T67" fmla="*/ 3 h 3542"/>
                <a:gd name="T68" fmla="*/ 2113 w 2716"/>
                <a:gd name="T69" fmla="*/ 25 h 3542"/>
                <a:gd name="T70" fmla="*/ 2125 w 2716"/>
                <a:gd name="T71" fmla="*/ 59 h 3542"/>
                <a:gd name="T72" fmla="*/ 2657 w 2716"/>
                <a:gd name="T73" fmla="*/ 236 h 3542"/>
                <a:gd name="T74" fmla="*/ 2691 w 2716"/>
                <a:gd name="T75" fmla="*/ 248 h 3542"/>
                <a:gd name="T76" fmla="*/ 2712 w 2716"/>
                <a:gd name="T77" fmla="*/ 277 h 3542"/>
                <a:gd name="T78" fmla="*/ 2716 w 2716"/>
                <a:gd name="T79" fmla="*/ 3483 h 3542"/>
                <a:gd name="T80" fmla="*/ 2704 w 2716"/>
                <a:gd name="T81" fmla="*/ 3517 h 3542"/>
                <a:gd name="T82" fmla="*/ 2675 w 2716"/>
                <a:gd name="T83" fmla="*/ 3539 h 3542"/>
                <a:gd name="T84" fmla="*/ 59 w 2716"/>
                <a:gd name="T85" fmla="*/ 3542 h 3542"/>
                <a:gd name="T86" fmla="*/ 25 w 2716"/>
                <a:gd name="T87" fmla="*/ 3530 h 3542"/>
                <a:gd name="T88" fmla="*/ 3 w 2716"/>
                <a:gd name="T89" fmla="*/ 3501 h 3542"/>
                <a:gd name="T90" fmla="*/ 0 w 2716"/>
                <a:gd name="T91" fmla="*/ 295 h 3542"/>
                <a:gd name="T92" fmla="*/ 12 w 2716"/>
                <a:gd name="T93" fmla="*/ 261 h 3542"/>
                <a:gd name="T94" fmla="*/ 41 w 2716"/>
                <a:gd name="T95" fmla="*/ 239 h 3542"/>
                <a:gd name="T96" fmla="*/ 590 w 2716"/>
                <a:gd name="T97" fmla="*/ 236 h 3542"/>
                <a:gd name="T98" fmla="*/ 594 w 2716"/>
                <a:gd name="T99" fmla="*/ 41 h 3542"/>
                <a:gd name="T100" fmla="*/ 615 w 2716"/>
                <a:gd name="T101" fmla="*/ 12 h 3542"/>
                <a:gd name="T102" fmla="*/ 649 w 2716"/>
                <a:gd name="T103" fmla="*/ 0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16" h="3542">
                  <a:moveTo>
                    <a:pt x="708" y="354"/>
                  </a:moveTo>
                  <a:lnTo>
                    <a:pt x="708" y="590"/>
                  </a:lnTo>
                  <a:lnTo>
                    <a:pt x="1190" y="590"/>
                  </a:lnTo>
                  <a:lnTo>
                    <a:pt x="1204" y="561"/>
                  </a:lnTo>
                  <a:lnTo>
                    <a:pt x="1221" y="536"/>
                  </a:lnTo>
                  <a:lnTo>
                    <a:pt x="1244" y="513"/>
                  </a:lnTo>
                  <a:lnTo>
                    <a:pt x="1270" y="496"/>
                  </a:lnTo>
                  <a:lnTo>
                    <a:pt x="1299" y="482"/>
                  </a:lnTo>
                  <a:lnTo>
                    <a:pt x="1330" y="474"/>
                  </a:lnTo>
                  <a:lnTo>
                    <a:pt x="1361" y="472"/>
                  </a:lnTo>
                  <a:lnTo>
                    <a:pt x="1391" y="475"/>
                  </a:lnTo>
                  <a:lnTo>
                    <a:pt x="1420" y="484"/>
                  </a:lnTo>
                  <a:lnTo>
                    <a:pt x="1448" y="497"/>
                  </a:lnTo>
                  <a:lnTo>
                    <a:pt x="1473" y="514"/>
                  </a:lnTo>
                  <a:lnTo>
                    <a:pt x="1494" y="536"/>
                  </a:lnTo>
                  <a:lnTo>
                    <a:pt x="1511" y="561"/>
                  </a:lnTo>
                  <a:lnTo>
                    <a:pt x="1525" y="590"/>
                  </a:lnTo>
                  <a:lnTo>
                    <a:pt x="2007" y="590"/>
                  </a:lnTo>
                  <a:lnTo>
                    <a:pt x="2007" y="354"/>
                  </a:lnTo>
                  <a:lnTo>
                    <a:pt x="708" y="354"/>
                  </a:lnTo>
                  <a:close/>
                  <a:moveTo>
                    <a:pt x="118" y="354"/>
                  </a:moveTo>
                  <a:lnTo>
                    <a:pt x="118" y="3424"/>
                  </a:lnTo>
                  <a:lnTo>
                    <a:pt x="2597" y="3424"/>
                  </a:lnTo>
                  <a:lnTo>
                    <a:pt x="2597" y="354"/>
                  </a:lnTo>
                  <a:lnTo>
                    <a:pt x="2125" y="354"/>
                  </a:lnTo>
                  <a:lnTo>
                    <a:pt x="2125" y="649"/>
                  </a:lnTo>
                  <a:lnTo>
                    <a:pt x="2122" y="668"/>
                  </a:lnTo>
                  <a:lnTo>
                    <a:pt x="2113" y="684"/>
                  </a:lnTo>
                  <a:lnTo>
                    <a:pt x="2101" y="697"/>
                  </a:lnTo>
                  <a:lnTo>
                    <a:pt x="2084" y="705"/>
                  </a:lnTo>
                  <a:lnTo>
                    <a:pt x="2066" y="708"/>
                  </a:lnTo>
                  <a:lnTo>
                    <a:pt x="1476" y="708"/>
                  </a:lnTo>
                  <a:lnTo>
                    <a:pt x="1458" y="705"/>
                  </a:lnTo>
                  <a:lnTo>
                    <a:pt x="1441" y="697"/>
                  </a:lnTo>
                  <a:lnTo>
                    <a:pt x="1429" y="684"/>
                  </a:lnTo>
                  <a:lnTo>
                    <a:pt x="1420" y="668"/>
                  </a:lnTo>
                  <a:lnTo>
                    <a:pt x="1417" y="649"/>
                  </a:lnTo>
                  <a:lnTo>
                    <a:pt x="1414" y="631"/>
                  </a:lnTo>
                  <a:lnTo>
                    <a:pt x="1405" y="615"/>
                  </a:lnTo>
                  <a:lnTo>
                    <a:pt x="1392" y="602"/>
                  </a:lnTo>
                  <a:lnTo>
                    <a:pt x="1376" y="594"/>
                  </a:lnTo>
                  <a:lnTo>
                    <a:pt x="1358" y="590"/>
                  </a:lnTo>
                  <a:lnTo>
                    <a:pt x="1340" y="594"/>
                  </a:lnTo>
                  <a:lnTo>
                    <a:pt x="1323" y="602"/>
                  </a:lnTo>
                  <a:lnTo>
                    <a:pt x="1311" y="615"/>
                  </a:lnTo>
                  <a:lnTo>
                    <a:pt x="1302" y="631"/>
                  </a:lnTo>
                  <a:lnTo>
                    <a:pt x="1299" y="649"/>
                  </a:lnTo>
                  <a:lnTo>
                    <a:pt x="1296" y="668"/>
                  </a:lnTo>
                  <a:lnTo>
                    <a:pt x="1287" y="684"/>
                  </a:lnTo>
                  <a:lnTo>
                    <a:pt x="1274" y="697"/>
                  </a:lnTo>
                  <a:lnTo>
                    <a:pt x="1258" y="705"/>
                  </a:lnTo>
                  <a:lnTo>
                    <a:pt x="1240" y="708"/>
                  </a:lnTo>
                  <a:lnTo>
                    <a:pt x="649" y="708"/>
                  </a:lnTo>
                  <a:lnTo>
                    <a:pt x="631" y="705"/>
                  </a:lnTo>
                  <a:lnTo>
                    <a:pt x="615" y="697"/>
                  </a:lnTo>
                  <a:lnTo>
                    <a:pt x="602" y="684"/>
                  </a:lnTo>
                  <a:lnTo>
                    <a:pt x="594" y="668"/>
                  </a:lnTo>
                  <a:lnTo>
                    <a:pt x="590" y="649"/>
                  </a:lnTo>
                  <a:lnTo>
                    <a:pt x="590" y="354"/>
                  </a:lnTo>
                  <a:lnTo>
                    <a:pt x="118" y="354"/>
                  </a:lnTo>
                  <a:close/>
                  <a:moveTo>
                    <a:pt x="708" y="118"/>
                  </a:moveTo>
                  <a:lnTo>
                    <a:pt x="708" y="236"/>
                  </a:lnTo>
                  <a:lnTo>
                    <a:pt x="2007" y="236"/>
                  </a:lnTo>
                  <a:lnTo>
                    <a:pt x="2007" y="118"/>
                  </a:lnTo>
                  <a:lnTo>
                    <a:pt x="708" y="118"/>
                  </a:lnTo>
                  <a:close/>
                  <a:moveTo>
                    <a:pt x="649" y="0"/>
                  </a:moveTo>
                  <a:lnTo>
                    <a:pt x="2066" y="0"/>
                  </a:lnTo>
                  <a:lnTo>
                    <a:pt x="2084" y="3"/>
                  </a:lnTo>
                  <a:lnTo>
                    <a:pt x="2101" y="12"/>
                  </a:lnTo>
                  <a:lnTo>
                    <a:pt x="2113" y="25"/>
                  </a:lnTo>
                  <a:lnTo>
                    <a:pt x="2122" y="41"/>
                  </a:lnTo>
                  <a:lnTo>
                    <a:pt x="2125" y="59"/>
                  </a:lnTo>
                  <a:lnTo>
                    <a:pt x="2125" y="236"/>
                  </a:lnTo>
                  <a:lnTo>
                    <a:pt x="2657" y="236"/>
                  </a:lnTo>
                  <a:lnTo>
                    <a:pt x="2675" y="239"/>
                  </a:lnTo>
                  <a:lnTo>
                    <a:pt x="2691" y="248"/>
                  </a:lnTo>
                  <a:lnTo>
                    <a:pt x="2704" y="261"/>
                  </a:lnTo>
                  <a:lnTo>
                    <a:pt x="2712" y="277"/>
                  </a:lnTo>
                  <a:lnTo>
                    <a:pt x="2716" y="295"/>
                  </a:lnTo>
                  <a:lnTo>
                    <a:pt x="2716" y="3483"/>
                  </a:lnTo>
                  <a:lnTo>
                    <a:pt x="2712" y="3501"/>
                  </a:lnTo>
                  <a:lnTo>
                    <a:pt x="2704" y="3517"/>
                  </a:lnTo>
                  <a:lnTo>
                    <a:pt x="2691" y="3530"/>
                  </a:lnTo>
                  <a:lnTo>
                    <a:pt x="2675" y="3539"/>
                  </a:lnTo>
                  <a:lnTo>
                    <a:pt x="2657" y="3542"/>
                  </a:lnTo>
                  <a:lnTo>
                    <a:pt x="59" y="3542"/>
                  </a:lnTo>
                  <a:lnTo>
                    <a:pt x="41" y="3539"/>
                  </a:lnTo>
                  <a:lnTo>
                    <a:pt x="25" y="3530"/>
                  </a:lnTo>
                  <a:lnTo>
                    <a:pt x="12" y="3517"/>
                  </a:lnTo>
                  <a:lnTo>
                    <a:pt x="3" y="3501"/>
                  </a:lnTo>
                  <a:lnTo>
                    <a:pt x="0" y="3483"/>
                  </a:lnTo>
                  <a:lnTo>
                    <a:pt x="0" y="295"/>
                  </a:lnTo>
                  <a:lnTo>
                    <a:pt x="3" y="277"/>
                  </a:lnTo>
                  <a:lnTo>
                    <a:pt x="12" y="261"/>
                  </a:lnTo>
                  <a:lnTo>
                    <a:pt x="25" y="248"/>
                  </a:lnTo>
                  <a:lnTo>
                    <a:pt x="41" y="239"/>
                  </a:lnTo>
                  <a:lnTo>
                    <a:pt x="59" y="236"/>
                  </a:lnTo>
                  <a:lnTo>
                    <a:pt x="590" y="236"/>
                  </a:lnTo>
                  <a:lnTo>
                    <a:pt x="590" y="59"/>
                  </a:lnTo>
                  <a:lnTo>
                    <a:pt x="594" y="41"/>
                  </a:lnTo>
                  <a:lnTo>
                    <a:pt x="602" y="25"/>
                  </a:lnTo>
                  <a:lnTo>
                    <a:pt x="615" y="12"/>
                  </a:lnTo>
                  <a:lnTo>
                    <a:pt x="631" y="3"/>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8">
              <a:extLst>
                <a:ext uri="{FF2B5EF4-FFF2-40B4-BE49-F238E27FC236}">
                  <a16:creationId xmlns:a16="http://schemas.microsoft.com/office/drawing/2014/main" id="{7A28ED6A-4499-4FE5-97D0-B795E6AABEFC}"/>
                </a:ext>
              </a:extLst>
            </p:cNvPr>
            <p:cNvSpPr>
              <a:spLocks noEditPoints="1"/>
            </p:cNvSpPr>
            <p:nvPr/>
          </p:nvSpPr>
          <p:spPr bwMode="auto">
            <a:xfrm>
              <a:off x="4589463" y="2930526"/>
              <a:ext cx="68263" cy="68263"/>
            </a:xfrm>
            <a:custGeom>
              <a:avLst/>
              <a:gdLst>
                <a:gd name="T0" fmla="*/ 210 w 472"/>
                <a:gd name="T1" fmla="*/ 122 h 473"/>
                <a:gd name="T2" fmla="*/ 162 w 472"/>
                <a:gd name="T3" fmla="*/ 144 h 473"/>
                <a:gd name="T4" fmla="*/ 130 w 472"/>
                <a:gd name="T5" fmla="*/ 185 h 473"/>
                <a:gd name="T6" fmla="*/ 118 w 472"/>
                <a:gd name="T7" fmla="*/ 237 h 473"/>
                <a:gd name="T8" fmla="*/ 130 w 472"/>
                <a:gd name="T9" fmla="*/ 288 h 473"/>
                <a:gd name="T10" fmla="*/ 162 w 472"/>
                <a:gd name="T11" fmla="*/ 329 h 473"/>
                <a:gd name="T12" fmla="*/ 210 w 472"/>
                <a:gd name="T13" fmla="*/ 351 h 473"/>
                <a:gd name="T14" fmla="*/ 263 w 472"/>
                <a:gd name="T15" fmla="*/ 351 h 473"/>
                <a:gd name="T16" fmla="*/ 310 w 472"/>
                <a:gd name="T17" fmla="*/ 329 h 473"/>
                <a:gd name="T18" fmla="*/ 343 w 472"/>
                <a:gd name="T19" fmla="*/ 288 h 473"/>
                <a:gd name="T20" fmla="*/ 354 w 472"/>
                <a:gd name="T21" fmla="*/ 237 h 473"/>
                <a:gd name="T22" fmla="*/ 343 w 472"/>
                <a:gd name="T23" fmla="*/ 185 h 473"/>
                <a:gd name="T24" fmla="*/ 310 w 472"/>
                <a:gd name="T25" fmla="*/ 144 h 473"/>
                <a:gd name="T26" fmla="*/ 263 w 472"/>
                <a:gd name="T27" fmla="*/ 122 h 473"/>
                <a:gd name="T28" fmla="*/ 236 w 472"/>
                <a:gd name="T29" fmla="*/ 0 h 473"/>
                <a:gd name="T30" fmla="*/ 311 w 472"/>
                <a:gd name="T31" fmla="*/ 12 h 473"/>
                <a:gd name="T32" fmla="*/ 376 w 472"/>
                <a:gd name="T33" fmla="*/ 46 h 473"/>
                <a:gd name="T34" fmla="*/ 427 w 472"/>
                <a:gd name="T35" fmla="*/ 97 h 473"/>
                <a:gd name="T36" fmla="*/ 461 w 472"/>
                <a:gd name="T37" fmla="*/ 161 h 473"/>
                <a:gd name="T38" fmla="*/ 472 w 472"/>
                <a:gd name="T39" fmla="*/ 237 h 473"/>
                <a:gd name="T40" fmla="*/ 461 w 472"/>
                <a:gd name="T41" fmla="*/ 312 h 473"/>
                <a:gd name="T42" fmla="*/ 427 w 472"/>
                <a:gd name="T43" fmla="*/ 376 h 473"/>
                <a:gd name="T44" fmla="*/ 376 w 472"/>
                <a:gd name="T45" fmla="*/ 428 h 473"/>
                <a:gd name="T46" fmla="*/ 311 w 472"/>
                <a:gd name="T47" fmla="*/ 461 h 473"/>
                <a:gd name="T48" fmla="*/ 236 w 472"/>
                <a:gd name="T49" fmla="*/ 473 h 473"/>
                <a:gd name="T50" fmla="*/ 161 w 472"/>
                <a:gd name="T51" fmla="*/ 461 h 473"/>
                <a:gd name="T52" fmla="*/ 97 w 472"/>
                <a:gd name="T53" fmla="*/ 428 h 473"/>
                <a:gd name="T54" fmla="*/ 45 w 472"/>
                <a:gd name="T55" fmla="*/ 376 h 473"/>
                <a:gd name="T56" fmla="*/ 12 w 472"/>
                <a:gd name="T57" fmla="*/ 312 h 473"/>
                <a:gd name="T58" fmla="*/ 0 w 472"/>
                <a:gd name="T59" fmla="*/ 237 h 473"/>
                <a:gd name="T60" fmla="*/ 12 w 472"/>
                <a:gd name="T61" fmla="*/ 161 h 473"/>
                <a:gd name="T62" fmla="*/ 45 w 472"/>
                <a:gd name="T63" fmla="*/ 97 h 473"/>
                <a:gd name="T64" fmla="*/ 97 w 472"/>
                <a:gd name="T65" fmla="*/ 46 h 473"/>
                <a:gd name="T66" fmla="*/ 161 w 472"/>
                <a:gd name="T67" fmla="*/ 12 h 473"/>
                <a:gd name="T68" fmla="*/ 236 w 472"/>
                <a:gd name="T69"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3">
                  <a:moveTo>
                    <a:pt x="236" y="119"/>
                  </a:moveTo>
                  <a:lnTo>
                    <a:pt x="210" y="122"/>
                  </a:lnTo>
                  <a:lnTo>
                    <a:pt x="185" y="130"/>
                  </a:lnTo>
                  <a:lnTo>
                    <a:pt x="162" y="144"/>
                  </a:lnTo>
                  <a:lnTo>
                    <a:pt x="144" y="163"/>
                  </a:lnTo>
                  <a:lnTo>
                    <a:pt x="130" y="185"/>
                  </a:lnTo>
                  <a:lnTo>
                    <a:pt x="121" y="210"/>
                  </a:lnTo>
                  <a:lnTo>
                    <a:pt x="118" y="237"/>
                  </a:lnTo>
                  <a:lnTo>
                    <a:pt x="121" y="263"/>
                  </a:lnTo>
                  <a:lnTo>
                    <a:pt x="130" y="288"/>
                  </a:lnTo>
                  <a:lnTo>
                    <a:pt x="144" y="311"/>
                  </a:lnTo>
                  <a:lnTo>
                    <a:pt x="162" y="329"/>
                  </a:lnTo>
                  <a:lnTo>
                    <a:pt x="185" y="343"/>
                  </a:lnTo>
                  <a:lnTo>
                    <a:pt x="210" y="351"/>
                  </a:lnTo>
                  <a:lnTo>
                    <a:pt x="236" y="355"/>
                  </a:lnTo>
                  <a:lnTo>
                    <a:pt x="263" y="351"/>
                  </a:lnTo>
                  <a:lnTo>
                    <a:pt x="288" y="343"/>
                  </a:lnTo>
                  <a:lnTo>
                    <a:pt x="310" y="329"/>
                  </a:lnTo>
                  <a:lnTo>
                    <a:pt x="329" y="311"/>
                  </a:lnTo>
                  <a:lnTo>
                    <a:pt x="343" y="288"/>
                  </a:lnTo>
                  <a:lnTo>
                    <a:pt x="351" y="263"/>
                  </a:lnTo>
                  <a:lnTo>
                    <a:pt x="354" y="237"/>
                  </a:lnTo>
                  <a:lnTo>
                    <a:pt x="351" y="210"/>
                  </a:lnTo>
                  <a:lnTo>
                    <a:pt x="343" y="185"/>
                  </a:lnTo>
                  <a:lnTo>
                    <a:pt x="329" y="163"/>
                  </a:lnTo>
                  <a:lnTo>
                    <a:pt x="310" y="144"/>
                  </a:lnTo>
                  <a:lnTo>
                    <a:pt x="288" y="130"/>
                  </a:lnTo>
                  <a:lnTo>
                    <a:pt x="263" y="122"/>
                  </a:lnTo>
                  <a:lnTo>
                    <a:pt x="236" y="119"/>
                  </a:lnTo>
                  <a:close/>
                  <a:moveTo>
                    <a:pt x="236" y="0"/>
                  </a:moveTo>
                  <a:lnTo>
                    <a:pt x="275" y="4"/>
                  </a:lnTo>
                  <a:lnTo>
                    <a:pt x="311" y="12"/>
                  </a:lnTo>
                  <a:lnTo>
                    <a:pt x="345" y="27"/>
                  </a:lnTo>
                  <a:lnTo>
                    <a:pt x="376" y="46"/>
                  </a:lnTo>
                  <a:lnTo>
                    <a:pt x="404" y="69"/>
                  </a:lnTo>
                  <a:lnTo>
                    <a:pt x="427" y="97"/>
                  </a:lnTo>
                  <a:lnTo>
                    <a:pt x="446" y="128"/>
                  </a:lnTo>
                  <a:lnTo>
                    <a:pt x="461" y="161"/>
                  </a:lnTo>
                  <a:lnTo>
                    <a:pt x="469" y="198"/>
                  </a:lnTo>
                  <a:lnTo>
                    <a:pt x="472" y="237"/>
                  </a:lnTo>
                  <a:lnTo>
                    <a:pt x="469" y="275"/>
                  </a:lnTo>
                  <a:lnTo>
                    <a:pt x="461" y="312"/>
                  </a:lnTo>
                  <a:lnTo>
                    <a:pt x="446" y="345"/>
                  </a:lnTo>
                  <a:lnTo>
                    <a:pt x="427" y="376"/>
                  </a:lnTo>
                  <a:lnTo>
                    <a:pt x="404" y="404"/>
                  </a:lnTo>
                  <a:lnTo>
                    <a:pt x="376" y="428"/>
                  </a:lnTo>
                  <a:lnTo>
                    <a:pt x="345" y="446"/>
                  </a:lnTo>
                  <a:lnTo>
                    <a:pt x="311" y="461"/>
                  </a:lnTo>
                  <a:lnTo>
                    <a:pt x="275" y="470"/>
                  </a:lnTo>
                  <a:lnTo>
                    <a:pt x="236" y="473"/>
                  </a:lnTo>
                  <a:lnTo>
                    <a:pt x="198" y="470"/>
                  </a:lnTo>
                  <a:lnTo>
                    <a:pt x="161" y="461"/>
                  </a:lnTo>
                  <a:lnTo>
                    <a:pt x="128" y="446"/>
                  </a:lnTo>
                  <a:lnTo>
                    <a:pt x="97" y="428"/>
                  </a:lnTo>
                  <a:lnTo>
                    <a:pt x="69" y="404"/>
                  </a:lnTo>
                  <a:lnTo>
                    <a:pt x="45" y="376"/>
                  </a:lnTo>
                  <a:lnTo>
                    <a:pt x="27" y="345"/>
                  </a:lnTo>
                  <a:lnTo>
                    <a:pt x="12" y="312"/>
                  </a:lnTo>
                  <a:lnTo>
                    <a:pt x="3" y="275"/>
                  </a:lnTo>
                  <a:lnTo>
                    <a:pt x="0" y="237"/>
                  </a:lnTo>
                  <a:lnTo>
                    <a:pt x="3" y="198"/>
                  </a:lnTo>
                  <a:lnTo>
                    <a:pt x="12" y="161"/>
                  </a:lnTo>
                  <a:lnTo>
                    <a:pt x="27" y="128"/>
                  </a:lnTo>
                  <a:lnTo>
                    <a:pt x="45" y="97"/>
                  </a:lnTo>
                  <a:lnTo>
                    <a:pt x="69" y="69"/>
                  </a:lnTo>
                  <a:lnTo>
                    <a:pt x="97" y="46"/>
                  </a:lnTo>
                  <a:lnTo>
                    <a:pt x="128" y="27"/>
                  </a:lnTo>
                  <a:lnTo>
                    <a:pt x="161" y="12"/>
                  </a:lnTo>
                  <a:lnTo>
                    <a:pt x="198"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9">
              <a:extLst>
                <a:ext uri="{FF2B5EF4-FFF2-40B4-BE49-F238E27FC236}">
                  <a16:creationId xmlns:a16="http://schemas.microsoft.com/office/drawing/2014/main" id="{F91F3263-5627-4A19-8DB0-E1D24EBE4C6C}"/>
                </a:ext>
              </a:extLst>
            </p:cNvPr>
            <p:cNvSpPr>
              <a:spLocks noEditPoints="1"/>
            </p:cNvSpPr>
            <p:nvPr/>
          </p:nvSpPr>
          <p:spPr bwMode="auto">
            <a:xfrm>
              <a:off x="4589463" y="3016251"/>
              <a:ext cx="68263" cy="68263"/>
            </a:xfrm>
            <a:custGeom>
              <a:avLst/>
              <a:gdLst>
                <a:gd name="T0" fmla="*/ 210 w 472"/>
                <a:gd name="T1" fmla="*/ 121 h 472"/>
                <a:gd name="T2" fmla="*/ 162 w 472"/>
                <a:gd name="T3" fmla="*/ 144 h 472"/>
                <a:gd name="T4" fmla="*/ 130 w 472"/>
                <a:gd name="T5" fmla="*/ 184 h 472"/>
                <a:gd name="T6" fmla="*/ 118 w 472"/>
                <a:gd name="T7" fmla="*/ 236 h 472"/>
                <a:gd name="T8" fmla="*/ 130 w 472"/>
                <a:gd name="T9" fmla="*/ 287 h 472"/>
                <a:gd name="T10" fmla="*/ 162 w 472"/>
                <a:gd name="T11" fmla="*/ 328 h 472"/>
                <a:gd name="T12" fmla="*/ 210 w 472"/>
                <a:gd name="T13" fmla="*/ 351 h 472"/>
                <a:gd name="T14" fmla="*/ 263 w 472"/>
                <a:gd name="T15" fmla="*/ 351 h 472"/>
                <a:gd name="T16" fmla="*/ 310 w 472"/>
                <a:gd name="T17" fmla="*/ 328 h 472"/>
                <a:gd name="T18" fmla="*/ 343 w 472"/>
                <a:gd name="T19" fmla="*/ 287 h 472"/>
                <a:gd name="T20" fmla="*/ 354 w 472"/>
                <a:gd name="T21" fmla="*/ 236 h 472"/>
                <a:gd name="T22" fmla="*/ 343 w 472"/>
                <a:gd name="T23" fmla="*/ 184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10" y="121"/>
                  </a:lnTo>
                  <a:lnTo>
                    <a:pt x="185" y="130"/>
                  </a:lnTo>
                  <a:lnTo>
                    <a:pt x="162" y="144"/>
                  </a:lnTo>
                  <a:lnTo>
                    <a:pt x="144" y="162"/>
                  </a:lnTo>
                  <a:lnTo>
                    <a:pt x="130" y="184"/>
                  </a:lnTo>
                  <a:lnTo>
                    <a:pt x="121" y="209"/>
                  </a:lnTo>
                  <a:lnTo>
                    <a:pt x="118" y="236"/>
                  </a:lnTo>
                  <a:lnTo>
                    <a:pt x="121" y="263"/>
                  </a:lnTo>
                  <a:lnTo>
                    <a:pt x="130" y="287"/>
                  </a:lnTo>
                  <a:lnTo>
                    <a:pt x="144" y="310"/>
                  </a:lnTo>
                  <a:lnTo>
                    <a:pt x="162" y="328"/>
                  </a:lnTo>
                  <a:lnTo>
                    <a:pt x="185" y="342"/>
                  </a:lnTo>
                  <a:lnTo>
                    <a:pt x="210" y="351"/>
                  </a:lnTo>
                  <a:lnTo>
                    <a:pt x="236" y="354"/>
                  </a:lnTo>
                  <a:lnTo>
                    <a:pt x="263" y="351"/>
                  </a:lnTo>
                  <a:lnTo>
                    <a:pt x="288" y="342"/>
                  </a:lnTo>
                  <a:lnTo>
                    <a:pt x="310" y="328"/>
                  </a:lnTo>
                  <a:lnTo>
                    <a:pt x="329" y="310"/>
                  </a:lnTo>
                  <a:lnTo>
                    <a:pt x="343" y="287"/>
                  </a:lnTo>
                  <a:lnTo>
                    <a:pt x="351" y="263"/>
                  </a:lnTo>
                  <a:lnTo>
                    <a:pt x="354" y="236"/>
                  </a:lnTo>
                  <a:lnTo>
                    <a:pt x="351" y="209"/>
                  </a:lnTo>
                  <a:lnTo>
                    <a:pt x="343" y="184"/>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8"/>
                  </a:lnTo>
                  <a:lnTo>
                    <a:pt x="427" y="96"/>
                  </a:lnTo>
                  <a:lnTo>
                    <a:pt x="446" y="128"/>
                  </a:lnTo>
                  <a:lnTo>
                    <a:pt x="461" y="161"/>
                  </a:lnTo>
                  <a:lnTo>
                    <a:pt x="469" y="197"/>
                  </a:lnTo>
                  <a:lnTo>
                    <a:pt x="472" y="236"/>
                  </a:lnTo>
                  <a:lnTo>
                    <a:pt x="469" y="275"/>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5"/>
                  </a:lnTo>
                  <a:lnTo>
                    <a:pt x="0" y="236"/>
                  </a:lnTo>
                  <a:lnTo>
                    <a:pt x="3" y="197"/>
                  </a:lnTo>
                  <a:lnTo>
                    <a:pt x="12" y="161"/>
                  </a:lnTo>
                  <a:lnTo>
                    <a:pt x="27" y="128"/>
                  </a:lnTo>
                  <a:lnTo>
                    <a:pt x="45" y="96"/>
                  </a:lnTo>
                  <a:lnTo>
                    <a:pt x="69" y="68"/>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0">
              <a:extLst>
                <a:ext uri="{FF2B5EF4-FFF2-40B4-BE49-F238E27FC236}">
                  <a16:creationId xmlns:a16="http://schemas.microsoft.com/office/drawing/2014/main" id="{F9A8A78A-6B88-47E9-B8BE-3F6181677D87}"/>
                </a:ext>
              </a:extLst>
            </p:cNvPr>
            <p:cNvSpPr>
              <a:spLocks/>
            </p:cNvSpPr>
            <p:nvPr/>
          </p:nvSpPr>
          <p:spPr bwMode="auto">
            <a:xfrm>
              <a:off x="4743451" y="2940051"/>
              <a:ext cx="136525" cy="15875"/>
            </a:xfrm>
            <a:custGeom>
              <a:avLst/>
              <a:gdLst>
                <a:gd name="T0" fmla="*/ 59 w 944"/>
                <a:gd name="T1" fmla="*/ 0 h 118"/>
                <a:gd name="T2" fmla="*/ 885 w 944"/>
                <a:gd name="T3" fmla="*/ 0 h 118"/>
                <a:gd name="T4" fmla="*/ 904 w 944"/>
                <a:gd name="T5" fmla="*/ 3 h 118"/>
                <a:gd name="T6" fmla="*/ 920 w 944"/>
                <a:gd name="T7" fmla="*/ 11 h 118"/>
                <a:gd name="T8" fmla="*/ 933 w 944"/>
                <a:gd name="T9" fmla="*/ 24 h 118"/>
                <a:gd name="T10" fmla="*/ 941 w 944"/>
                <a:gd name="T11" fmla="*/ 40 h 118"/>
                <a:gd name="T12" fmla="*/ 944 w 944"/>
                <a:gd name="T13" fmla="*/ 59 h 118"/>
                <a:gd name="T14" fmla="*/ 941 w 944"/>
                <a:gd name="T15" fmla="*/ 77 h 118"/>
                <a:gd name="T16" fmla="*/ 933 w 944"/>
                <a:gd name="T17" fmla="*/ 93 h 118"/>
                <a:gd name="T18" fmla="*/ 920 w 944"/>
                <a:gd name="T19" fmla="*/ 106 h 118"/>
                <a:gd name="T20" fmla="*/ 904 w 944"/>
                <a:gd name="T21" fmla="*/ 114 h 118"/>
                <a:gd name="T22" fmla="*/ 885 w 944"/>
                <a:gd name="T23" fmla="*/ 118 h 118"/>
                <a:gd name="T24" fmla="*/ 59 w 944"/>
                <a:gd name="T25" fmla="*/ 118 h 118"/>
                <a:gd name="T26" fmla="*/ 41 w 944"/>
                <a:gd name="T27" fmla="*/ 114 h 118"/>
                <a:gd name="T28" fmla="*/ 24 w 944"/>
                <a:gd name="T29" fmla="*/ 106 h 118"/>
                <a:gd name="T30" fmla="*/ 12 w 944"/>
                <a:gd name="T31" fmla="*/ 93 h 118"/>
                <a:gd name="T32" fmla="*/ 3 w 944"/>
                <a:gd name="T33" fmla="*/ 77 h 118"/>
                <a:gd name="T34" fmla="*/ 0 w 944"/>
                <a:gd name="T35" fmla="*/ 59 h 118"/>
                <a:gd name="T36" fmla="*/ 3 w 944"/>
                <a:gd name="T37" fmla="*/ 40 h 118"/>
                <a:gd name="T38" fmla="*/ 12 w 944"/>
                <a:gd name="T39" fmla="*/ 24 h 118"/>
                <a:gd name="T40" fmla="*/ 24 w 944"/>
                <a:gd name="T41" fmla="*/ 11 h 118"/>
                <a:gd name="T42" fmla="*/ 41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4" y="3"/>
                  </a:lnTo>
                  <a:lnTo>
                    <a:pt x="920" y="11"/>
                  </a:lnTo>
                  <a:lnTo>
                    <a:pt x="933" y="24"/>
                  </a:lnTo>
                  <a:lnTo>
                    <a:pt x="941" y="40"/>
                  </a:lnTo>
                  <a:lnTo>
                    <a:pt x="944" y="59"/>
                  </a:lnTo>
                  <a:lnTo>
                    <a:pt x="941" y="77"/>
                  </a:lnTo>
                  <a:lnTo>
                    <a:pt x="933" y="93"/>
                  </a:lnTo>
                  <a:lnTo>
                    <a:pt x="920" y="106"/>
                  </a:lnTo>
                  <a:lnTo>
                    <a:pt x="904" y="114"/>
                  </a:lnTo>
                  <a:lnTo>
                    <a:pt x="885" y="118"/>
                  </a:lnTo>
                  <a:lnTo>
                    <a:pt x="59" y="118"/>
                  </a:lnTo>
                  <a:lnTo>
                    <a:pt x="41" y="114"/>
                  </a:lnTo>
                  <a:lnTo>
                    <a:pt x="24" y="106"/>
                  </a:lnTo>
                  <a:lnTo>
                    <a:pt x="12" y="93"/>
                  </a:lnTo>
                  <a:lnTo>
                    <a:pt x="3" y="77"/>
                  </a:lnTo>
                  <a:lnTo>
                    <a:pt x="0" y="59"/>
                  </a:lnTo>
                  <a:lnTo>
                    <a:pt x="3" y="40"/>
                  </a:lnTo>
                  <a:lnTo>
                    <a:pt x="12" y="24"/>
                  </a:lnTo>
                  <a:lnTo>
                    <a:pt x="24"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1">
              <a:extLst>
                <a:ext uri="{FF2B5EF4-FFF2-40B4-BE49-F238E27FC236}">
                  <a16:creationId xmlns:a16="http://schemas.microsoft.com/office/drawing/2014/main" id="{3B57D14B-D371-4F68-8E68-1CEE706A84E8}"/>
                </a:ext>
              </a:extLst>
            </p:cNvPr>
            <p:cNvSpPr>
              <a:spLocks/>
            </p:cNvSpPr>
            <p:nvPr/>
          </p:nvSpPr>
          <p:spPr bwMode="auto">
            <a:xfrm>
              <a:off x="4675188" y="2940051"/>
              <a:ext cx="50800" cy="15875"/>
            </a:xfrm>
            <a:custGeom>
              <a:avLst/>
              <a:gdLst>
                <a:gd name="T0" fmla="*/ 59 w 354"/>
                <a:gd name="T1" fmla="*/ 0 h 118"/>
                <a:gd name="T2" fmla="*/ 295 w 354"/>
                <a:gd name="T3" fmla="*/ 0 h 118"/>
                <a:gd name="T4" fmla="*/ 313 w 354"/>
                <a:gd name="T5" fmla="*/ 3 h 118"/>
                <a:gd name="T6" fmla="*/ 329 w 354"/>
                <a:gd name="T7" fmla="*/ 11 h 118"/>
                <a:gd name="T8" fmla="*/ 342 w 354"/>
                <a:gd name="T9" fmla="*/ 24 h 118"/>
                <a:gd name="T10" fmla="*/ 351 w 354"/>
                <a:gd name="T11" fmla="*/ 40 h 118"/>
                <a:gd name="T12" fmla="*/ 354 w 354"/>
                <a:gd name="T13" fmla="*/ 59 h 118"/>
                <a:gd name="T14" fmla="*/ 351 w 354"/>
                <a:gd name="T15" fmla="*/ 77 h 118"/>
                <a:gd name="T16" fmla="*/ 342 w 354"/>
                <a:gd name="T17" fmla="*/ 93 h 118"/>
                <a:gd name="T18" fmla="*/ 329 w 354"/>
                <a:gd name="T19" fmla="*/ 106 h 118"/>
                <a:gd name="T20" fmla="*/ 313 w 354"/>
                <a:gd name="T21" fmla="*/ 114 h 118"/>
                <a:gd name="T22" fmla="*/ 295 w 354"/>
                <a:gd name="T23" fmla="*/ 118 h 118"/>
                <a:gd name="T24" fmla="*/ 59 w 354"/>
                <a:gd name="T25" fmla="*/ 118 h 118"/>
                <a:gd name="T26" fmla="*/ 40 w 354"/>
                <a:gd name="T27" fmla="*/ 114 h 118"/>
                <a:gd name="T28" fmla="*/ 24 w 354"/>
                <a:gd name="T29" fmla="*/ 106 h 118"/>
                <a:gd name="T30" fmla="*/ 11 w 354"/>
                <a:gd name="T31" fmla="*/ 93 h 118"/>
                <a:gd name="T32" fmla="*/ 3 w 354"/>
                <a:gd name="T33" fmla="*/ 77 h 118"/>
                <a:gd name="T34" fmla="*/ 0 w 354"/>
                <a:gd name="T35" fmla="*/ 59 h 118"/>
                <a:gd name="T36" fmla="*/ 3 w 354"/>
                <a:gd name="T37" fmla="*/ 40 h 118"/>
                <a:gd name="T38" fmla="*/ 11 w 354"/>
                <a:gd name="T39" fmla="*/ 24 h 118"/>
                <a:gd name="T40" fmla="*/ 24 w 354"/>
                <a:gd name="T41" fmla="*/ 11 h 118"/>
                <a:gd name="T42" fmla="*/ 40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3" y="3"/>
                  </a:lnTo>
                  <a:lnTo>
                    <a:pt x="329" y="11"/>
                  </a:lnTo>
                  <a:lnTo>
                    <a:pt x="342" y="24"/>
                  </a:lnTo>
                  <a:lnTo>
                    <a:pt x="351" y="40"/>
                  </a:lnTo>
                  <a:lnTo>
                    <a:pt x="354" y="59"/>
                  </a:lnTo>
                  <a:lnTo>
                    <a:pt x="351" y="77"/>
                  </a:lnTo>
                  <a:lnTo>
                    <a:pt x="342" y="93"/>
                  </a:lnTo>
                  <a:lnTo>
                    <a:pt x="329" y="106"/>
                  </a:lnTo>
                  <a:lnTo>
                    <a:pt x="313" y="114"/>
                  </a:lnTo>
                  <a:lnTo>
                    <a:pt x="295"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2">
              <a:extLst>
                <a:ext uri="{FF2B5EF4-FFF2-40B4-BE49-F238E27FC236}">
                  <a16:creationId xmlns:a16="http://schemas.microsoft.com/office/drawing/2014/main" id="{A656E7A4-3A7E-4B8C-BC4D-1B738FC6A35C}"/>
                </a:ext>
              </a:extLst>
            </p:cNvPr>
            <p:cNvSpPr>
              <a:spLocks/>
            </p:cNvSpPr>
            <p:nvPr/>
          </p:nvSpPr>
          <p:spPr bwMode="auto">
            <a:xfrm>
              <a:off x="4794251" y="2973388"/>
              <a:ext cx="85725" cy="17463"/>
            </a:xfrm>
            <a:custGeom>
              <a:avLst/>
              <a:gdLst>
                <a:gd name="T0" fmla="*/ 59 w 590"/>
                <a:gd name="T1" fmla="*/ 0 h 118"/>
                <a:gd name="T2" fmla="*/ 531 w 590"/>
                <a:gd name="T3" fmla="*/ 0 h 118"/>
                <a:gd name="T4" fmla="*/ 550 w 590"/>
                <a:gd name="T5" fmla="*/ 3 h 118"/>
                <a:gd name="T6" fmla="*/ 566 w 590"/>
                <a:gd name="T7" fmla="*/ 11 h 118"/>
                <a:gd name="T8" fmla="*/ 579 w 590"/>
                <a:gd name="T9" fmla="*/ 24 h 118"/>
                <a:gd name="T10" fmla="*/ 587 w 590"/>
                <a:gd name="T11" fmla="*/ 40 h 118"/>
                <a:gd name="T12" fmla="*/ 590 w 590"/>
                <a:gd name="T13" fmla="*/ 59 h 118"/>
                <a:gd name="T14" fmla="*/ 587 w 590"/>
                <a:gd name="T15" fmla="*/ 77 h 118"/>
                <a:gd name="T16" fmla="*/ 579 w 590"/>
                <a:gd name="T17" fmla="*/ 93 h 118"/>
                <a:gd name="T18" fmla="*/ 566 w 590"/>
                <a:gd name="T19" fmla="*/ 106 h 118"/>
                <a:gd name="T20" fmla="*/ 550 w 590"/>
                <a:gd name="T21" fmla="*/ 114 h 118"/>
                <a:gd name="T22" fmla="*/ 531 w 590"/>
                <a:gd name="T23" fmla="*/ 118 h 118"/>
                <a:gd name="T24" fmla="*/ 59 w 590"/>
                <a:gd name="T25" fmla="*/ 118 h 118"/>
                <a:gd name="T26" fmla="*/ 41 w 590"/>
                <a:gd name="T27" fmla="*/ 114 h 118"/>
                <a:gd name="T28" fmla="*/ 25 w 590"/>
                <a:gd name="T29" fmla="*/ 106 h 118"/>
                <a:gd name="T30" fmla="*/ 12 w 590"/>
                <a:gd name="T31" fmla="*/ 93 h 118"/>
                <a:gd name="T32" fmla="*/ 3 w 590"/>
                <a:gd name="T33" fmla="*/ 77 h 118"/>
                <a:gd name="T34" fmla="*/ 0 w 590"/>
                <a:gd name="T35" fmla="*/ 59 h 118"/>
                <a:gd name="T36" fmla="*/ 3 w 590"/>
                <a:gd name="T37" fmla="*/ 40 h 118"/>
                <a:gd name="T38" fmla="*/ 12 w 590"/>
                <a:gd name="T39" fmla="*/ 24 h 118"/>
                <a:gd name="T40" fmla="*/ 25 w 590"/>
                <a:gd name="T41" fmla="*/ 11 h 118"/>
                <a:gd name="T42" fmla="*/ 41 w 590"/>
                <a:gd name="T43" fmla="*/ 3 h 118"/>
                <a:gd name="T44" fmla="*/ 59 w 590"/>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0" h="118">
                  <a:moveTo>
                    <a:pt x="59" y="0"/>
                  </a:moveTo>
                  <a:lnTo>
                    <a:pt x="531" y="0"/>
                  </a:lnTo>
                  <a:lnTo>
                    <a:pt x="550" y="3"/>
                  </a:lnTo>
                  <a:lnTo>
                    <a:pt x="566" y="11"/>
                  </a:lnTo>
                  <a:lnTo>
                    <a:pt x="579" y="24"/>
                  </a:lnTo>
                  <a:lnTo>
                    <a:pt x="587" y="40"/>
                  </a:lnTo>
                  <a:lnTo>
                    <a:pt x="590" y="59"/>
                  </a:lnTo>
                  <a:lnTo>
                    <a:pt x="587" y="77"/>
                  </a:lnTo>
                  <a:lnTo>
                    <a:pt x="579" y="93"/>
                  </a:lnTo>
                  <a:lnTo>
                    <a:pt x="566" y="106"/>
                  </a:lnTo>
                  <a:lnTo>
                    <a:pt x="550" y="114"/>
                  </a:lnTo>
                  <a:lnTo>
                    <a:pt x="531" y="118"/>
                  </a:lnTo>
                  <a:lnTo>
                    <a:pt x="59" y="118"/>
                  </a:lnTo>
                  <a:lnTo>
                    <a:pt x="41" y="114"/>
                  </a:lnTo>
                  <a:lnTo>
                    <a:pt x="25" y="106"/>
                  </a:lnTo>
                  <a:lnTo>
                    <a:pt x="12" y="93"/>
                  </a:lnTo>
                  <a:lnTo>
                    <a:pt x="3" y="77"/>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3">
              <a:extLst>
                <a:ext uri="{FF2B5EF4-FFF2-40B4-BE49-F238E27FC236}">
                  <a16:creationId xmlns:a16="http://schemas.microsoft.com/office/drawing/2014/main" id="{01A52D03-8BEA-4CBA-8C82-0C24A07590EC}"/>
                </a:ext>
              </a:extLst>
            </p:cNvPr>
            <p:cNvSpPr>
              <a:spLocks/>
            </p:cNvSpPr>
            <p:nvPr/>
          </p:nvSpPr>
          <p:spPr bwMode="auto">
            <a:xfrm>
              <a:off x="4675188" y="2973388"/>
              <a:ext cx="101600" cy="17463"/>
            </a:xfrm>
            <a:custGeom>
              <a:avLst/>
              <a:gdLst>
                <a:gd name="T0" fmla="*/ 59 w 708"/>
                <a:gd name="T1" fmla="*/ 0 h 118"/>
                <a:gd name="T2" fmla="*/ 649 w 708"/>
                <a:gd name="T3" fmla="*/ 0 h 118"/>
                <a:gd name="T4" fmla="*/ 667 w 708"/>
                <a:gd name="T5" fmla="*/ 3 h 118"/>
                <a:gd name="T6" fmla="*/ 683 w 708"/>
                <a:gd name="T7" fmla="*/ 11 h 118"/>
                <a:gd name="T8" fmla="*/ 696 w 708"/>
                <a:gd name="T9" fmla="*/ 24 h 118"/>
                <a:gd name="T10" fmla="*/ 705 w 708"/>
                <a:gd name="T11" fmla="*/ 40 h 118"/>
                <a:gd name="T12" fmla="*/ 708 w 708"/>
                <a:gd name="T13" fmla="*/ 59 h 118"/>
                <a:gd name="T14" fmla="*/ 705 w 708"/>
                <a:gd name="T15" fmla="*/ 77 h 118"/>
                <a:gd name="T16" fmla="*/ 696 w 708"/>
                <a:gd name="T17" fmla="*/ 93 h 118"/>
                <a:gd name="T18" fmla="*/ 683 w 708"/>
                <a:gd name="T19" fmla="*/ 106 h 118"/>
                <a:gd name="T20" fmla="*/ 667 w 708"/>
                <a:gd name="T21" fmla="*/ 114 h 118"/>
                <a:gd name="T22" fmla="*/ 649 w 708"/>
                <a:gd name="T23" fmla="*/ 118 h 118"/>
                <a:gd name="T24" fmla="*/ 59 w 708"/>
                <a:gd name="T25" fmla="*/ 118 h 118"/>
                <a:gd name="T26" fmla="*/ 40 w 708"/>
                <a:gd name="T27" fmla="*/ 114 h 118"/>
                <a:gd name="T28" fmla="*/ 24 w 708"/>
                <a:gd name="T29" fmla="*/ 106 h 118"/>
                <a:gd name="T30" fmla="*/ 11 w 708"/>
                <a:gd name="T31" fmla="*/ 93 h 118"/>
                <a:gd name="T32" fmla="*/ 3 w 708"/>
                <a:gd name="T33" fmla="*/ 77 h 118"/>
                <a:gd name="T34" fmla="*/ 0 w 708"/>
                <a:gd name="T35" fmla="*/ 59 h 118"/>
                <a:gd name="T36" fmla="*/ 3 w 708"/>
                <a:gd name="T37" fmla="*/ 40 h 118"/>
                <a:gd name="T38" fmla="*/ 11 w 708"/>
                <a:gd name="T39" fmla="*/ 24 h 118"/>
                <a:gd name="T40" fmla="*/ 24 w 708"/>
                <a:gd name="T41" fmla="*/ 11 h 118"/>
                <a:gd name="T42" fmla="*/ 40 w 708"/>
                <a:gd name="T43" fmla="*/ 3 h 118"/>
                <a:gd name="T44" fmla="*/ 59 w 708"/>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8" h="118">
                  <a:moveTo>
                    <a:pt x="59" y="0"/>
                  </a:moveTo>
                  <a:lnTo>
                    <a:pt x="649" y="0"/>
                  </a:lnTo>
                  <a:lnTo>
                    <a:pt x="667" y="3"/>
                  </a:lnTo>
                  <a:lnTo>
                    <a:pt x="683" y="11"/>
                  </a:lnTo>
                  <a:lnTo>
                    <a:pt x="696" y="24"/>
                  </a:lnTo>
                  <a:lnTo>
                    <a:pt x="705" y="40"/>
                  </a:lnTo>
                  <a:lnTo>
                    <a:pt x="708" y="59"/>
                  </a:lnTo>
                  <a:lnTo>
                    <a:pt x="705" y="77"/>
                  </a:lnTo>
                  <a:lnTo>
                    <a:pt x="696" y="93"/>
                  </a:lnTo>
                  <a:lnTo>
                    <a:pt x="683" y="106"/>
                  </a:lnTo>
                  <a:lnTo>
                    <a:pt x="667" y="114"/>
                  </a:lnTo>
                  <a:lnTo>
                    <a:pt x="649"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4">
              <a:extLst>
                <a:ext uri="{FF2B5EF4-FFF2-40B4-BE49-F238E27FC236}">
                  <a16:creationId xmlns:a16="http://schemas.microsoft.com/office/drawing/2014/main" id="{2C85DD3D-3416-4FBC-BADD-D63F0A59BF01}"/>
                </a:ext>
              </a:extLst>
            </p:cNvPr>
            <p:cNvSpPr>
              <a:spLocks/>
            </p:cNvSpPr>
            <p:nvPr/>
          </p:nvSpPr>
          <p:spPr bwMode="auto">
            <a:xfrm>
              <a:off x="4827588" y="3024188"/>
              <a:ext cx="52388" cy="17463"/>
            </a:xfrm>
            <a:custGeom>
              <a:avLst/>
              <a:gdLst>
                <a:gd name="T0" fmla="*/ 59 w 354"/>
                <a:gd name="T1" fmla="*/ 0 h 118"/>
                <a:gd name="T2" fmla="*/ 295 w 354"/>
                <a:gd name="T3" fmla="*/ 0 h 118"/>
                <a:gd name="T4" fmla="*/ 314 w 354"/>
                <a:gd name="T5" fmla="*/ 3 h 118"/>
                <a:gd name="T6" fmla="*/ 330 w 354"/>
                <a:gd name="T7" fmla="*/ 12 h 118"/>
                <a:gd name="T8" fmla="*/ 343 w 354"/>
                <a:gd name="T9" fmla="*/ 25 h 118"/>
                <a:gd name="T10" fmla="*/ 351 w 354"/>
                <a:gd name="T11" fmla="*/ 41 h 118"/>
                <a:gd name="T12" fmla="*/ 354 w 354"/>
                <a:gd name="T13" fmla="*/ 59 h 118"/>
                <a:gd name="T14" fmla="*/ 351 w 354"/>
                <a:gd name="T15" fmla="*/ 77 h 118"/>
                <a:gd name="T16" fmla="*/ 343 w 354"/>
                <a:gd name="T17" fmla="*/ 93 h 118"/>
                <a:gd name="T18" fmla="*/ 330 w 354"/>
                <a:gd name="T19" fmla="*/ 106 h 118"/>
                <a:gd name="T20" fmla="*/ 314 w 354"/>
                <a:gd name="T21" fmla="*/ 115 h 118"/>
                <a:gd name="T22" fmla="*/ 295 w 354"/>
                <a:gd name="T23" fmla="*/ 118 h 118"/>
                <a:gd name="T24" fmla="*/ 59 w 354"/>
                <a:gd name="T25" fmla="*/ 118 h 118"/>
                <a:gd name="T26" fmla="*/ 41 w 354"/>
                <a:gd name="T27" fmla="*/ 115 h 118"/>
                <a:gd name="T28" fmla="*/ 25 w 354"/>
                <a:gd name="T29" fmla="*/ 106 h 118"/>
                <a:gd name="T30" fmla="*/ 12 w 354"/>
                <a:gd name="T31" fmla="*/ 93 h 118"/>
                <a:gd name="T32" fmla="*/ 3 w 354"/>
                <a:gd name="T33" fmla="*/ 77 h 118"/>
                <a:gd name="T34" fmla="*/ 0 w 354"/>
                <a:gd name="T35" fmla="*/ 59 h 118"/>
                <a:gd name="T36" fmla="*/ 3 w 354"/>
                <a:gd name="T37" fmla="*/ 41 h 118"/>
                <a:gd name="T38" fmla="*/ 12 w 354"/>
                <a:gd name="T39" fmla="*/ 25 h 118"/>
                <a:gd name="T40" fmla="*/ 25 w 354"/>
                <a:gd name="T41" fmla="*/ 12 h 118"/>
                <a:gd name="T42" fmla="*/ 41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4" y="3"/>
                  </a:lnTo>
                  <a:lnTo>
                    <a:pt x="330" y="12"/>
                  </a:lnTo>
                  <a:lnTo>
                    <a:pt x="343" y="25"/>
                  </a:lnTo>
                  <a:lnTo>
                    <a:pt x="351" y="41"/>
                  </a:lnTo>
                  <a:lnTo>
                    <a:pt x="354" y="59"/>
                  </a:lnTo>
                  <a:lnTo>
                    <a:pt x="351" y="77"/>
                  </a:lnTo>
                  <a:lnTo>
                    <a:pt x="343" y="93"/>
                  </a:lnTo>
                  <a:lnTo>
                    <a:pt x="330" y="106"/>
                  </a:lnTo>
                  <a:lnTo>
                    <a:pt x="314" y="115"/>
                  </a:lnTo>
                  <a:lnTo>
                    <a:pt x="295"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5">
              <a:extLst>
                <a:ext uri="{FF2B5EF4-FFF2-40B4-BE49-F238E27FC236}">
                  <a16:creationId xmlns:a16="http://schemas.microsoft.com/office/drawing/2014/main" id="{BFE8DEF5-BBE9-4295-95F2-2E5D89E1B649}"/>
                </a:ext>
              </a:extLst>
            </p:cNvPr>
            <p:cNvSpPr>
              <a:spLocks/>
            </p:cNvSpPr>
            <p:nvPr/>
          </p:nvSpPr>
          <p:spPr bwMode="auto">
            <a:xfrm>
              <a:off x="4675188" y="3024188"/>
              <a:ext cx="136525" cy="17463"/>
            </a:xfrm>
            <a:custGeom>
              <a:avLst/>
              <a:gdLst>
                <a:gd name="T0" fmla="*/ 59 w 944"/>
                <a:gd name="T1" fmla="*/ 0 h 118"/>
                <a:gd name="T2" fmla="*/ 885 w 944"/>
                <a:gd name="T3" fmla="*/ 0 h 118"/>
                <a:gd name="T4" fmla="*/ 903 w 944"/>
                <a:gd name="T5" fmla="*/ 3 h 118"/>
                <a:gd name="T6" fmla="*/ 919 w 944"/>
                <a:gd name="T7" fmla="*/ 12 h 118"/>
                <a:gd name="T8" fmla="*/ 932 w 944"/>
                <a:gd name="T9" fmla="*/ 25 h 118"/>
                <a:gd name="T10" fmla="*/ 941 w 944"/>
                <a:gd name="T11" fmla="*/ 41 h 118"/>
                <a:gd name="T12" fmla="*/ 944 w 944"/>
                <a:gd name="T13" fmla="*/ 59 h 118"/>
                <a:gd name="T14" fmla="*/ 941 w 944"/>
                <a:gd name="T15" fmla="*/ 77 h 118"/>
                <a:gd name="T16" fmla="*/ 932 w 944"/>
                <a:gd name="T17" fmla="*/ 93 h 118"/>
                <a:gd name="T18" fmla="*/ 919 w 944"/>
                <a:gd name="T19" fmla="*/ 106 h 118"/>
                <a:gd name="T20" fmla="*/ 903 w 944"/>
                <a:gd name="T21" fmla="*/ 115 h 118"/>
                <a:gd name="T22" fmla="*/ 885 w 944"/>
                <a:gd name="T23" fmla="*/ 118 h 118"/>
                <a:gd name="T24" fmla="*/ 59 w 944"/>
                <a:gd name="T25" fmla="*/ 118 h 118"/>
                <a:gd name="T26" fmla="*/ 40 w 944"/>
                <a:gd name="T27" fmla="*/ 115 h 118"/>
                <a:gd name="T28" fmla="*/ 24 w 944"/>
                <a:gd name="T29" fmla="*/ 106 h 118"/>
                <a:gd name="T30" fmla="*/ 11 w 944"/>
                <a:gd name="T31" fmla="*/ 93 h 118"/>
                <a:gd name="T32" fmla="*/ 3 w 944"/>
                <a:gd name="T33" fmla="*/ 77 h 118"/>
                <a:gd name="T34" fmla="*/ 0 w 944"/>
                <a:gd name="T35" fmla="*/ 59 h 118"/>
                <a:gd name="T36" fmla="*/ 3 w 944"/>
                <a:gd name="T37" fmla="*/ 41 h 118"/>
                <a:gd name="T38" fmla="*/ 11 w 944"/>
                <a:gd name="T39" fmla="*/ 25 h 118"/>
                <a:gd name="T40" fmla="*/ 24 w 944"/>
                <a:gd name="T41" fmla="*/ 12 h 118"/>
                <a:gd name="T42" fmla="*/ 40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3" y="3"/>
                  </a:lnTo>
                  <a:lnTo>
                    <a:pt x="919" y="12"/>
                  </a:lnTo>
                  <a:lnTo>
                    <a:pt x="932" y="25"/>
                  </a:lnTo>
                  <a:lnTo>
                    <a:pt x="941" y="41"/>
                  </a:lnTo>
                  <a:lnTo>
                    <a:pt x="944" y="59"/>
                  </a:lnTo>
                  <a:lnTo>
                    <a:pt x="941" y="77"/>
                  </a:lnTo>
                  <a:lnTo>
                    <a:pt x="932" y="93"/>
                  </a:lnTo>
                  <a:lnTo>
                    <a:pt x="919" y="106"/>
                  </a:lnTo>
                  <a:lnTo>
                    <a:pt x="903" y="115"/>
                  </a:lnTo>
                  <a:lnTo>
                    <a:pt x="885"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6">
              <a:extLst>
                <a:ext uri="{FF2B5EF4-FFF2-40B4-BE49-F238E27FC236}">
                  <a16:creationId xmlns:a16="http://schemas.microsoft.com/office/drawing/2014/main" id="{24518828-6055-45FA-B866-2CA1F817D414}"/>
                </a:ext>
              </a:extLst>
            </p:cNvPr>
            <p:cNvSpPr>
              <a:spLocks/>
            </p:cNvSpPr>
            <p:nvPr/>
          </p:nvSpPr>
          <p:spPr bwMode="auto">
            <a:xfrm>
              <a:off x="4768851" y="3059113"/>
              <a:ext cx="111125" cy="15875"/>
            </a:xfrm>
            <a:custGeom>
              <a:avLst/>
              <a:gdLst>
                <a:gd name="T0" fmla="*/ 59 w 767"/>
                <a:gd name="T1" fmla="*/ 0 h 118"/>
                <a:gd name="T2" fmla="*/ 708 w 767"/>
                <a:gd name="T3" fmla="*/ 0 h 118"/>
                <a:gd name="T4" fmla="*/ 727 w 767"/>
                <a:gd name="T5" fmla="*/ 3 h 118"/>
                <a:gd name="T6" fmla="*/ 743 w 767"/>
                <a:gd name="T7" fmla="*/ 12 h 118"/>
                <a:gd name="T8" fmla="*/ 756 w 767"/>
                <a:gd name="T9" fmla="*/ 25 h 118"/>
                <a:gd name="T10" fmla="*/ 764 w 767"/>
                <a:gd name="T11" fmla="*/ 41 h 118"/>
                <a:gd name="T12" fmla="*/ 767 w 767"/>
                <a:gd name="T13" fmla="*/ 59 h 118"/>
                <a:gd name="T14" fmla="*/ 764 w 767"/>
                <a:gd name="T15" fmla="*/ 77 h 118"/>
                <a:gd name="T16" fmla="*/ 756 w 767"/>
                <a:gd name="T17" fmla="*/ 93 h 118"/>
                <a:gd name="T18" fmla="*/ 743 w 767"/>
                <a:gd name="T19" fmla="*/ 106 h 118"/>
                <a:gd name="T20" fmla="*/ 727 w 767"/>
                <a:gd name="T21" fmla="*/ 115 h 118"/>
                <a:gd name="T22" fmla="*/ 708 w 767"/>
                <a:gd name="T23" fmla="*/ 118 h 118"/>
                <a:gd name="T24" fmla="*/ 59 w 767"/>
                <a:gd name="T25" fmla="*/ 118 h 118"/>
                <a:gd name="T26" fmla="*/ 41 w 767"/>
                <a:gd name="T27" fmla="*/ 115 h 118"/>
                <a:gd name="T28" fmla="*/ 25 w 767"/>
                <a:gd name="T29" fmla="*/ 106 h 118"/>
                <a:gd name="T30" fmla="*/ 12 w 767"/>
                <a:gd name="T31" fmla="*/ 93 h 118"/>
                <a:gd name="T32" fmla="*/ 3 w 767"/>
                <a:gd name="T33" fmla="*/ 77 h 118"/>
                <a:gd name="T34" fmla="*/ 0 w 767"/>
                <a:gd name="T35" fmla="*/ 59 h 118"/>
                <a:gd name="T36" fmla="*/ 3 w 767"/>
                <a:gd name="T37" fmla="*/ 41 h 118"/>
                <a:gd name="T38" fmla="*/ 12 w 767"/>
                <a:gd name="T39" fmla="*/ 25 h 118"/>
                <a:gd name="T40" fmla="*/ 25 w 767"/>
                <a:gd name="T41" fmla="*/ 12 h 118"/>
                <a:gd name="T42" fmla="*/ 41 w 767"/>
                <a:gd name="T43" fmla="*/ 3 h 118"/>
                <a:gd name="T44" fmla="*/ 59 w 767"/>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 h="118">
                  <a:moveTo>
                    <a:pt x="59" y="0"/>
                  </a:moveTo>
                  <a:lnTo>
                    <a:pt x="708" y="0"/>
                  </a:lnTo>
                  <a:lnTo>
                    <a:pt x="727" y="3"/>
                  </a:lnTo>
                  <a:lnTo>
                    <a:pt x="743" y="12"/>
                  </a:lnTo>
                  <a:lnTo>
                    <a:pt x="756" y="25"/>
                  </a:lnTo>
                  <a:lnTo>
                    <a:pt x="764" y="41"/>
                  </a:lnTo>
                  <a:lnTo>
                    <a:pt x="767" y="59"/>
                  </a:lnTo>
                  <a:lnTo>
                    <a:pt x="764" y="77"/>
                  </a:lnTo>
                  <a:lnTo>
                    <a:pt x="756" y="93"/>
                  </a:lnTo>
                  <a:lnTo>
                    <a:pt x="743" y="106"/>
                  </a:lnTo>
                  <a:lnTo>
                    <a:pt x="727" y="115"/>
                  </a:lnTo>
                  <a:lnTo>
                    <a:pt x="708"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7">
              <a:extLst>
                <a:ext uri="{FF2B5EF4-FFF2-40B4-BE49-F238E27FC236}">
                  <a16:creationId xmlns:a16="http://schemas.microsoft.com/office/drawing/2014/main" id="{5F45287F-D507-4CC4-B237-AA845598ABBA}"/>
                </a:ext>
              </a:extLst>
            </p:cNvPr>
            <p:cNvSpPr>
              <a:spLocks/>
            </p:cNvSpPr>
            <p:nvPr/>
          </p:nvSpPr>
          <p:spPr bwMode="auto">
            <a:xfrm>
              <a:off x="4675188" y="3059113"/>
              <a:ext cx="76200" cy="15875"/>
            </a:xfrm>
            <a:custGeom>
              <a:avLst/>
              <a:gdLst>
                <a:gd name="T0" fmla="*/ 59 w 531"/>
                <a:gd name="T1" fmla="*/ 0 h 118"/>
                <a:gd name="T2" fmla="*/ 472 w 531"/>
                <a:gd name="T3" fmla="*/ 0 h 118"/>
                <a:gd name="T4" fmla="*/ 490 w 531"/>
                <a:gd name="T5" fmla="*/ 3 h 118"/>
                <a:gd name="T6" fmla="*/ 506 w 531"/>
                <a:gd name="T7" fmla="*/ 12 h 118"/>
                <a:gd name="T8" fmla="*/ 519 w 531"/>
                <a:gd name="T9" fmla="*/ 25 h 118"/>
                <a:gd name="T10" fmla="*/ 528 w 531"/>
                <a:gd name="T11" fmla="*/ 41 h 118"/>
                <a:gd name="T12" fmla="*/ 531 w 531"/>
                <a:gd name="T13" fmla="*/ 59 h 118"/>
                <a:gd name="T14" fmla="*/ 528 w 531"/>
                <a:gd name="T15" fmla="*/ 77 h 118"/>
                <a:gd name="T16" fmla="*/ 519 w 531"/>
                <a:gd name="T17" fmla="*/ 93 h 118"/>
                <a:gd name="T18" fmla="*/ 506 w 531"/>
                <a:gd name="T19" fmla="*/ 106 h 118"/>
                <a:gd name="T20" fmla="*/ 490 w 531"/>
                <a:gd name="T21" fmla="*/ 115 h 118"/>
                <a:gd name="T22" fmla="*/ 472 w 531"/>
                <a:gd name="T23" fmla="*/ 118 h 118"/>
                <a:gd name="T24" fmla="*/ 59 w 531"/>
                <a:gd name="T25" fmla="*/ 118 h 118"/>
                <a:gd name="T26" fmla="*/ 40 w 531"/>
                <a:gd name="T27" fmla="*/ 115 h 118"/>
                <a:gd name="T28" fmla="*/ 24 w 531"/>
                <a:gd name="T29" fmla="*/ 106 h 118"/>
                <a:gd name="T30" fmla="*/ 11 w 531"/>
                <a:gd name="T31" fmla="*/ 93 h 118"/>
                <a:gd name="T32" fmla="*/ 3 w 531"/>
                <a:gd name="T33" fmla="*/ 77 h 118"/>
                <a:gd name="T34" fmla="*/ 0 w 531"/>
                <a:gd name="T35" fmla="*/ 59 h 118"/>
                <a:gd name="T36" fmla="*/ 3 w 531"/>
                <a:gd name="T37" fmla="*/ 41 h 118"/>
                <a:gd name="T38" fmla="*/ 11 w 531"/>
                <a:gd name="T39" fmla="*/ 25 h 118"/>
                <a:gd name="T40" fmla="*/ 24 w 531"/>
                <a:gd name="T41" fmla="*/ 12 h 118"/>
                <a:gd name="T42" fmla="*/ 40 w 531"/>
                <a:gd name="T43" fmla="*/ 3 h 118"/>
                <a:gd name="T44" fmla="*/ 59 w 531"/>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18">
                  <a:moveTo>
                    <a:pt x="59" y="0"/>
                  </a:moveTo>
                  <a:lnTo>
                    <a:pt x="472" y="0"/>
                  </a:lnTo>
                  <a:lnTo>
                    <a:pt x="490" y="3"/>
                  </a:lnTo>
                  <a:lnTo>
                    <a:pt x="506" y="12"/>
                  </a:lnTo>
                  <a:lnTo>
                    <a:pt x="519" y="25"/>
                  </a:lnTo>
                  <a:lnTo>
                    <a:pt x="528" y="41"/>
                  </a:lnTo>
                  <a:lnTo>
                    <a:pt x="531" y="59"/>
                  </a:lnTo>
                  <a:lnTo>
                    <a:pt x="528" y="77"/>
                  </a:lnTo>
                  <a:lnTo>
                    <a:pt x="519" y="93"/>
                  </a:lnTo>
                  <a:lnTo>
                    <a:pt x="506" y="106"/>
                  </a:lnTo>
                  <a:lnTo>
                    <a:pt x="490" y="115"/>
                  </a:lnTo>
                  <a:lnTo>
                    <a:pt x="472"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8">
              <a:extLst>
                <a:ext uri="{FF2B5EF4-FFF2-40B4-BE49-F238E27FC236}">
                  <a16:creationId xmlns:a16="http://schemas.microsoft.com/office/drawing/2014/main" id="{BDA05762-3D51-4167-B176-E75DE7C6D331}"/>
                </a:ext>
              </a:extLst>
            </p:cNvPr>
            <p:cNvSpPr>
              <a:spLocks noEditPoints="1"/>
            </p:cNvSpPr>
            <p:nvPr/>
          </p:nvSpPr>
          <p:spPr bwMode="auto">
            <a:xfrm>
              <a:off x="4948238" y="2811463"/>
              <a:ext cx="101600" cy="511175"/>
            </a:xfrm>
            <a:custGeom>
              <a:avLst/>
              <a:gdLst>
                <a:gd name="T0" fmla="*/ 236 w 708"/>
                <a:gd name="T1" fmla="*/ 3292 h 3542"/>
                <a:gd name="T2" fmla="*/ 154 w 708"/>
                <a:gd name="T3" fmla="*/ 3129 h 3542"/>
                <a:gd name="T4" fmla="*/ 118 w 708"/>
                <a:gd name="T5" fmla="*/ 3011 h 3542"/>
                <a:gd name="T6" fmla="*/ 354 w 708"/>
                <a:gd name="T7" fmla="*/ 1358 h 3542"/>
                <a:gd name="T8" fmla="*/ 118 w 708"/>
                <a:gd name="T9" fmla="*/ 354 h 3542"/>
                <a:gd name="T10" fmla="*/ 354 w 708"/>
                <a:gd name="T11" fmla="*/ 1240 h 3542"/>
                <a:gd name="T12" fmla="*/ 118 w 708"/>
                <a:gd name="T13" fmla="*/ 354 h 3542"/>
                <a:gd name="T14" fmla="*/ 209 w 708"/>
                <a:gd name="T15" fmla="*/ 121 h 3542"/>
                <a:gd name="T16" fmla="*/ 162 w 708"/>
                <a:gd name="T17" fmla="*/ 144 h 3542"/>
                <a:gd name="T18" fmla="*/ 129 w 708"/>
                <a:gd name="T19" fmla="*/ 185 h 3542"/>
                <a:gd name="T20" fmla="*/ 118 w 708"/>
                <a:gd name="T21" fmla="*/ 236 h 3542"/>
                <a:gd name="T22" fmla="*/ 351 w 708"/>
                <a:gd name="T23" fmla="*/ 209 h 3542"/>
                <a:gd name="T24" fmla="*/ 328 w 708"/>
                <a:gd name="T25" fmla="*/ 162 h 3542"/>
                <a:gd name="T26" fmla="*/ 287 w 708"/>
                <a:gd name="T27" fmla="*/ 130 h 3542"/>
                <a:gd name="T28" fmla="*/ 236 w 708"/>
                <a:gd name="T29" fmla="*/ 118 h 3542"/>
                <a:gd name="T30" fmla="*/ 274 w 708"/>
                <a:gd name="T31" fmla="*/ 3 h 3542"/>
                <a:gd name="T32" fmla="*/ 344 w 708"/>
                <a:gd name="T33" fmla="*/ 27 h 3542"/>
                <a:gd name="T34" fmla="*/ 403 w 708"/>
                <a:gd name="T35" fmla="*/ 69 h 3542"/>
                <a:gd name="T36" fmla="*/ 445 w 708"/>
                <a:gd name="T37" fmla="*/ 128 h 3542"/>
                <a:gd name="T38" fmla="*/ 469 w 708"/>
                <a:gd name="T39" fmla="*/ 197 h 3542"/>
                <a:gd name="T40" fmla="*/ 472 w 708"/>
                <a:gd name="T41" fmla="*/ 242 h 3542"/>
                <a:gd name="T42" fmla="*/ 549 w 708"/>
                <a:gd name="T43" fmla="*/ 269 h 3542"/>
                <a:gd name="T44" fmla="*/ 615 w 708"/>
                <a:gd name="T45" fmla="*/ 316 h 3542"/>
                <a:gd name="T46" fmla="*/ 664 w 708"/>
                <a:gd name="T47" fmla="*/ 377 h 3542"/>
                <a:gd name="T48" fmla="*/ 696 w 708"/>
                <a:gd name="T49" fmla="*/ 450 h 3542"/>
                <a:gd name="T50" fmla="*/ 708 w 708"/>
                <a:gd name="T51" fmla="*/ 531 h 3542"/>
                <a:gd name="T52" fmla="*/ 705 w 708"/>
                <a:gd name="T53" fmla="*/ 1081 h 3542"/>
                <a:gd name="T54" fmla="*/ 683 w 708"/>
                <a:gd name="T55" fmla="*/ 1110 h 3542"/>
                <a:gd name="T56" fmla="*/ 649 w 708"/>
                <a:gd name="T57" fmla="*/ 1122 h 3542"/>
                <a:gd name="T58" fmla="*/ 615 w 708"/>
                <a:gd name="T59" fmla="*/ 1110 h 3542"/>
                <a:gd name="T60" fmla="*/ 593 w 708"/>
                <a:gd name="T61" fmla="*/ 1081 h 3542"/>
                <a:gd name="T62" fmla="*/ 590 w 708"/>
                <a:gd name="T63" fmla="*/ 531 h 3542"/>
                <a:gd name="T64" fmla="*/ 579 w 708"/>
                <a:gd name="T65" fmla="*/ 470 h 3542"/>
                <a:gd name="T66" fmla="*/ 548 w 708"/>
                <a:gd name="T67" fmla="*/ 418 h 3542"/>
                <a:gd name="T68" fmla="*/ 501 w 708"/>
                <a:gd name="T69" fmla="*/ 378 h 3542"/>
                <a:gd name="T70" fmla="*/ 472 w 708"/>
                <a:gd name="T71" fmla="*/ 3070 h 3542"/>
                <a:gd name="T72" fmla="*/ 468 w 708"/>
                <a:gd name="T73" fmla="*/ 3090 h 3542"/>
                <a:gd name="T74" fmla="*/ 467 w 708"/>
                <a:gd name="T75" fmla="*/ 3094 h 3542"/>
                <a:gd name="T76" fmla="*/ 295 w 708"/>
                <a:gd name="T77" fmla="*/ 3438 h 3542"/>
                <a:gd name="T78" fmla="*/ 292 w 708"/>
                <a:gd name="T79" fmla="*/ 3501 h 3542"/>
                <a:gd name="T80" fmla="*/ 270 w 708"/>
                <a:gd name="T81" fmla="*/ 3530 h 3542"/>
                <a:gd name="T82" fmla="*/ 236 w 708"/>
                <a:gd name="T83" fmla="*/ 3542 h 3542"/>
                <a:gd name="T84" fmla="*/ 201 w 708"/>
                <a:gd name="T85" fmla="*/ 3530 h 3542"/>
                <a:gd name="T86" fmla="*/ 180 w 708"/>
                <a:gd name="T87" fmla="*/ 3501 h 3542"/>
                <a:gd name="T88" fmla="*/ 177 w 708"/>
                <a:gd name="T89" fmla="*/ 3438 h 3542"/>
                <a:gd name="T90" fmla="*/ 6 w 708"/>
                <a:gd name="T91" fmla="*/ 3095 h 3542"/>
                <a:gd name="T92" fmla="*/ 5 w 708"/>
                <a:gd name="T93" fmla="*/ 3094 h 3542"/>
                <a:gd name="T94" fmla="*/ 0 w 708"/>
                <a:gd name="T95" fmla="*/ 3072 h 3542"/>
                <a:gd name="T96" fmla="*/ 0 w 708"/>
                <a:gd name="T97" fmla="*/ 3070 h 3542"/>
                <a:gd name="T98" fmla="*/ 3 w 708"/>
                <a:gd name="T99" fmla="*/ 197 h 3542"/>
                <a:gd name="T100" fmla="*/ 26 w 708"/>
                <a:gd name="T101" fmla="*/ 128 h 3542"/>
                <a:gd name="T102" fmla="*/ 68 w 708"/>
                <a:gd name="T103" fmla="*/ 69 h 3542"/>
                <a:gd name="T104" fmla="*/ 127 w 708"/>
                <a:gd name="T105" fmla="*/ 27 h 3542"/>
                <a:gd name="T106" fmla="*/ 197 w 708"/>
                <a:gd name="T107" fmla="*/ 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3542">
                  <a:moveTo>
                    <a:pt x="154" y="3129"/>
                  </a:moveTo>
                  <a:lnTo>
                    <a:pt x="236" y="3292"/>
                  </a:lnTo>
                  <a:lnTo>
                    <a:pt x="317" y="3129"/>
                  </a:lnTo>
                  <a:lnTo>
                    <a:pt x="154" y="3129"/>
                  </a:lnTo>
                  <a:close/>
                  <a:moveTo>
                    <a:pt x="118" y="1358"/>
                  </a:moveTo>
                  <a:lnTo>
                    <a:pt x="118" y="3011"/>
                  </a:lnTo>
                  <a:lnTo>
                    <a:pt x="354" y="3011"/>
                  </a:lnTo>
                  <a:lnTo>
                    <a:pt x="354" y="1358"/>
                  </a:lnTo>
                  <a:lnTo>
                    <a:pt x="118" y="1358"/>
                  </a:lnTo>
                  <a:close/>
                  <a:moveTo>
                    <a:pt x="118" y="354"/>
                  </a:moveTo>
                  <a:lnTo>
                    <a:pt x="118" y="1240"/>
                  </a:lnTo>
                  <a:lnTo>
                    <a:pt x="354" y="1240"/>
                  </a:lnTo>
                  <a:lnTo>
                    <a:pt x="354" y="354"/>
                  </a:lnTo>
                  <a:lnTo>
                    <a:pt x="118" y="354"/>
                  </a:lnTo>
                  <a:close/>
                  <a:moveTo>
                    <a:pt x="236" y="118"/>
                  </a:moveTo>
                  <a:lnTo>
                    <a:pt x="209" y="121"/>
                  </a:lnTo>
                  <a:lnTo>
                    <a:pt x="184" y="130"/>
                  </a:lnTo>
                  <a:lnTo>
                    <a:pt x="162" y="144"/>
                  </a:lnTo>
                  <a:lnTo>
                    <a:pt x="143" y="162"/>
                  </a:lnTo>
                  <a:lnTo>
                    <a:pt x="129" y="185"/>
                  </a:lnTo>
                  <a:lnTo>
                    <a:pt x="121" y="209"/>
                  </a:lnTo>
                  <a:lnTo>
                    <a:pt x="118" y="236"/>
                  </a:lnTo>
                  <a:lnTo>
                    <a:pt x="354" y="236"/>
                  </a:lnTo>
                  <a:lnTo>
                    <a:pt x="351" y="209"/>
                  </a:lnTo>
                  <a:lnTo>
                    <a:pt x="342" y="185"/>
                  </a:lnTo>
                  <a:lnTo>
                    <a:pt x="328" y="162"/>
                  </a:lnTo>
                  <a:lnTo>
                    <a:pt x="310" y="144"/>
                  </a:lnTo>
                  <a:lnTo>
                    <a:pt x="287" y="130"/>
                  </a:lnTo>
                  <a:lnTo>
                    <a:pt x="263" y="121"/>
                  </a:lnTo>
                  <a:lnTo>
                    <a:pt x="236" y="118"/>
                  </a:lnTo>
                  <a:close/>
                  <a:moveTo>
                    <a:pt x="236" y="0"/>
                  </a:moveTo>
                  <a:lnTo>
                    <a:pt x="274" y="3"/>
                  </a:lnTo>
                  <a:lnTo>
                    <a:pt x="311" y="12"/>
                  </a:lnTo>
                  <a:lnTo>
                    <a:pt x="344" y="27"/>
                  </a:lnTo>
                  <a:lnTo>
                    <a:pt x="375" y="45"/>
                  </a:lnTo>
                  <a:lnTo>
                    <a:pt x="403" y="69"/>
                  </a:lnTo>
                  <a:lnTo>
                    <a:pt x="427" y="97"/>
                  </a:lnTo>
                  <a:lnTo>
                    <a:pt x="445" y="128"/>
                  </a:lnTo>
                  <a:lnTo>
                    <a:pt x="460" y="161"/>
                  </a:lnTo>
                  <a:lnTo>
                    <a:pt x="469" y="197"/>
                  </a:lnTo>
                  <a:lnTo>
                    <a:pt x="472" y="236"/>
                  </a:lnTo>
                  <a:lnTo>
                    <a:pt x="472" y="242"/>
                  </a:lnTo>
                  <a:lnTo>
                    <a:pt x="512" y="253"/>
                  </a:lnTo>
                  <a:lnTo>
                    <a:pt x="549" y="269"/>
                  </a:lnTo>
                  <a:lnTo>
                    <a:pt x="583" y="291"/>
                  </a:lnTo>
                  <a:lnTo>
                    <a:pt x="615" y="316"/>
                  </a:lnTo>
                  <a:lnTo>
                    <a:pt x="641" y="345"/>
                  </a:lnTo>
                  <a:lnTo>
                    <a:pt x="664" y="377"/>
                  </a:lnTo>
                  <a:lnTo>
                    <a:pt x="683" y="412"/>
                  </a:lnTo>
                  <a:lnTo>
                    <a:pt x="696" y="450"/>
                  </a:lnTo>
                  <a:lnTo>
                    <a:pt x="705" y="489"/>
                  </a:lnTo>
                  <a:lnTo>
                    <a:pt x="708" y="531"/>
                  </a:lnTo>
                  <a:lnTo>
                    <a:pt x="708" y="1063"/>
                  </a:lnTo>
                  <a:lnTo>
                    <a:pt x="705" y="1081"/>
                  </a:lnTo>
                  <a:lnTo>
                    <a:pt x="696" y="1097"/>
                  </a:lnTo>
                  <a:lnTo>
                    <a:pt x="683" y="1110"/>
                  </a:lnTo>
                  <a:lnTo>
                    <a:pt x="667" y="1118"/>
                  </a:lnTo>
                  <a:lnTo>
                    <a:pt x="649" y="1122"/>
                  </a:lnTo>
                  <a:lnTo>
                    <a:pt x="631" y="1118"/>
                  </a:lnTo>
                  <a:lnTo>
                    <a:pt x="615" y="1110"/>
                  </a:lnTo>
                  <a:lnTo>
                    <a:pt x="602" y="1097"/>
                  </a:lnTo>
                  <a:lnTo>
                    <a:pt x="593" y="1081"/>
                  </a:lnTo>
                  <a:lnTo>
                    <a:pt x="590" y="1063"/>
                  </a:lnTo>
                  <a:lnTo>
                    <a:pt x="590" y="531"/>
                  </a:lnTo>
                  <a:lnTo>
                    <a:pt x="587" y="500"/>
                  </a:lnTo>
                  <a:lnTo>
                    <a:pt x="579" y="470"/>
                  </a:lnTo>
                  <a:lnTo>
                    <a:pt x="565" y="442"/>
                  </a:lnTo>
                  <a:lnTo>
                    <a:pt x="548" y="418"/>
                  </a:lnTo>
                  <a:lnTo>
                    <a:pt x="527" y="396"/>
                  </a:lnTo>
                  <a:lnTo>
                    <a:pt x="501" y="378"/>
                  </a:lnTo>
                  <a:lnTo>
                    <a:pt x="472" y="365"/>
                  </a:lnTo>
                  <a:lnTo>
                    <a:pt x="472" y="3070"/>
                  </a:lnTo>
                  <a:lnTo>
                    <a:pt x="472" y="3072"/>
                  </a:lnTo>
                  <a:lnTo>
                    <a:pt x="468" y="3090"/>
                  </a:lnTo>
                  <a:lnTo>
                    <a:pt x="468" y="3092"/>
                  </a:lnTo>
                  <a:lnTo>
                    <a:pt x="467" y="3094"/>
                  </a:lnTo>
                  <a:lnTo>
                    <a:pt x="467" y="3097"/>
                  </a:lnTo>
                  <a:lnTo>
                    <a:pt x="295" y="3438"/>
                  </a:lnTo>
                  <a:lnTo>
                    <a:pt x="295" y="3483"/>
                  </a:lnTo>
                  <a:lnTo>
                    <a:pt x="292" y="3501"/>
                  </a:lnTo>
                  <a:lnTo>
                    <a:pt x="283" y="3517"/>
                  </a:lnTo>
                  <a:lnTo>
                    <a:pt x="270" y="3530"/>
                  </a:lnTo>
                  <a:lnTo>
                    <a:pt x="254" y="3539"/>
                  </a:lnTo>
                  <a:lnTo>
                    <a:pt x="236" y="3542"/>
                  </a:lnTo>
                  <a:lnTo>
                    <a:pt x="217" y="3539"/>
                  </a:lnTo>
                  <a:lnTo>
                    <a:pt x="201" y="3530"/>
                  </a:lnTo>
                  <a:lnTo>
                    <a:pt x="189" y="3517"/>
                  </a:lnTo>
                  <a:lnTo>
                    <a:pt x="180" y="3501"/>
                  </a:lnTo>
                  <a:lnTo>
                    <a:pt x="177" y="3483"/>
                  </a:lnTo>
                  <a:lnTo>
                    <a:pt x="177" y="3438"/>
                  </a:lnTo>
                  <a:lnTo>
                    <a:pt x="6" y="3097"/>
                  </a:lnTo>
                  <a:lnTo>
                    <a:pt x="6" y="3095"/>
                  </a:lnTo>
                  <a:lnTo>
                    <a:pt x="5" y="3094"/>
                  </a:lnTo>
                  <a:lnTo>
                    <a:pt x="5" y="3094"/>
                  </a:lnTo>
                  <a:lnTo>
                    <a:pt x="4" y="3090"/>
                  </a:lnTo>
                  <a:lnTo>
                    <a:pt x="0" y="3072"/>
                  </a:lnTo>
                  <a:lnTo>
                    <a:pt x="0" y="3071"/>
                  </a:lnTo>
                  <a:lnTo>
                    <a:pt x="0" y="3070"/>
                  </a:lnTo>
                  <a:lnTo>
                    <a:pt x="0" y="236"/>
                  </a:lnTo>
                  <a:lnTo>
                    <a:pt x="3" y="197"/>
                  </a:lnTo>
                  <a:lnTo>
                    <a:pt x="11" y="161"/>
                  </a:lnTo>
                  <a:lnTo>
                    <a:pt x="26" y="128"/>
                  </a:lnTo>
                  <a:lnTo>
                    <a:pt x="45" y="97"/>
                  </a:lnTo>
                  <a:lnTo>
                    <a:pt x="68" y="69"/>
                  </a:lnTo>
                  <a:lnTo>
                    <a:pt x="96" y="45"/>
                  </a:lnTo>
                  <a:lnTo>
                    <a:pt x="127" y="27"/>
                  </a:lnTo>
                  <a:lnTo>
                    <a:pt x="161" y="12"/>
                  </a:lnTo>
                  <a:lnTo>
                    <a:pt x="197"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9">
              <a:extLst>
                <a:ext uri="{FF2B5EF4-FFF2-40B4-BE49-F238E27FC236}">
                  <a16:creationId xmlns:a16="http://schemas.microsoft.com/office/drawing/2014/main" id="{F2D4A532-72FC-470E-B2E6-D0CD9EA9EA7B}"/>
                </a:ext>
              </a:extLst>
            </p:cNvPr>
            <p:cNvSpPr>
              <a:spLocks noEditPoints="1"/>
            </p:cNvSpPr>
            <p:nvPr/>
          </p:nvSpPr>
          <p:spPr bwMode="auto">
            <a:xfrm>
              <a:off x="4589463" y="3100388"/>
              <a:ext cx="204788" cy="188913"/>
            </a:xfrm>
            <a:custGeom>
              <a:avLst/>
              <a:gdLst>
                <a:gd name="T0" fmla="*/ 1070 w 1418"/>
                <a:gd name="T1" fmla="*/ 975 h 1299"/>
                <a:gd name="T2" fmla="*/ 1134 w 1418"/>
                <a:gd name="T3" fmla="*/ 872 h 1299"/>
                <a:gd name="T4" fmla="*/ 1179 w 1418"/>
                <a:gd name="T5" fmla="*/ 709 h 1299"/>
                <a:gd name="T6" fmla="*/ 603 w 1418"/>
                <a:gd name="T7" fmla="*/ 120 h 1299"/>
                <a:gd name="T8" fmla="*/ 449 w 1418"/>
                <a:gd name="T9" fmla="*/ 158 h 1299"/>
                <a:gd name="T10" fmla="*/ 308 w 1418"/>
                <a:gd name="T11" fmla="*/ 243 h 1299"/>
                <a:gd name="T12" fmla="*/ 204 w 1418"/>
                <a:gd name="T13" fmla="*/ 360 h 1299"/>
                <a:gd name="T14" fmla="*/ 140 w 1418"/>
                <a:gd name="T15" fmla="*/ 499 h 1299"/>
                <a:gd name="T16" fmla="*/ 118 w 1418"/>
                <a:gd name="T17" fmla="*/ 651 h 1299"/>
                <a:gd name="T18" fmla="*/ 141 w 1418"/>
                <a:gd name="T19" fmla="*/ 803 h 1299"/>
                <a:gd name="T20" fmla="*/ 211 w 1418"/>
                <a:gd name="T21" fmla="*/ 947 h 1299"/>
                <a:gd name="T22" fmla="*/ 318 w 1418"/>
                <a:gd name="T23" fmla="*/ 1065 h 1299"/>
                <a:gd name="T24" fmla="*/ 452 w 1418"/>
                <a:gd name="T25" fmla="*/ 1142 h 1299"/>
                <a:gd name="T26" fmla="*/ 600 w 1418"/>
                <a:gd name="T27" fmla="*/ 1179 h 1299"/>
                <a:gd name="T28" fmla="*/ 754 w 1418"/>
                <a:gd name="T29" fmla="*/ 1171 h 1299"/>
                <a:gd name="T30" fmla="*/ 902 w 1418"/>
                <a:gd name="T31" fmla="*/ 1117 h 1299"/>
                <a:gd name="T32" fmla="*/ 540 w 1418"/>
                <a:gd name="T33" fmla="*/ 678 h 1299"/>
                <a:gd name="T34" fmla="*/ 536 w 1418"/>
                <a:gd name="T35" fmla="*/ 631 h 1299"/>
                <a:gd name="T36" fmla="*/ 573 w 1418"/>
                <a:gd name="T37" fmla="*/ 594 h 1299"/>
                <a:gd name="T38" fmla="*/ 1169 w 1418"/>
                <a:gd name="T39" fmla="*/ 535 h 1299"/>
                <a:gd name="T40" fmla="*/ 1047 w 1418"/>
                <a:gd name="T41" fmla="*/ 514 h 1299"/>
                <a:gd name="T42" fmla="*/ 1034 w 1418"/>
                <a:gd name="T43" fmla="*/ 281 h 1299"/>
                <a:gd name="T44" fmla="*/ 906 w 1418"/>
                <a:gd name="T45" fmla="*/ 184 h 1299"/>
                <a:gd name="T46" fmla="*/ 759 w 1418"/>
                <a:gd name="T47" fmla="*/ 129 h 1299"/>
                <a:gd name="T48" fmla="*/ 661 w 1418"/>
                <a:gd name="T49" fmla="*/ 0 h 1299"/>
                <a:gd name="T50" fmla="*/ 826 w 1418"/>
                <a:gd name="T51" fmla="*/ 24 h 1299"/>
                <a:gd name="T52" fmla="*/ 979 w 1418"/>
                <a:gd name="T53" fmla="*/ 89 h 1299"/>
                <a:gd name="T54" fmla="*/ 1114 w 1418"/>
                <a:gd name="T55" fmla="*/ 195 h 1299"/>
                <a:gd name="T56" fmla="*/ 1212 w 1418"/>
                <a:gd name="T57" fmla="*/ 185 h 1299"/>
                <a:gd name="T58" fmla="*/ 1418 w 1418"/>
                <a:gd name="T59" fmla="*/ 177 h 1299"/>
                <a:gd name="T60" fmla="*/ 1222 w 1418"/>
                <a:gd name="T61" fmla="*/ 339 h 1299"/>
                <a:gd name="T62" fmla="*/ 1284 w 1418"/>
                <a:gd name="T63" fmla="*/ 505 h 1299"/>
                <a:gd name="T64" fmla="*/ 1299 w 1418"/>
                <a:gd name="T65" fmla="*/ 678 h 1299"/>
                <a:gd name="T66" fmla="*/ 1268 w 1418"/>
                <a:gd name="T67" fmla="*/ 850 h 1299"/>
                <a:gd name="T68" fmla="*/ 1266 w 1418"/>
                <a:gd name="T69" fmla="*/ 1004 h 1299"/>
                <a:gd name="T70" fmla="*/ 1241 w 1418"/>
                <a:gd name="T71" fmla="*/ 1122 h 1299"/>
                <a:gd name="T72" fmla="*/ 1199 w 1418"/>
                <a:gd name="T73" fmla="*/ 1105 h 1299"/>
                <a:gd name="T74" fmla="*/ 1076 w 1418"/>
                <a:gd name="T75" fmla="*/ 1140 h 1299"/>
                <a:gd name="T76" fmla="*/ 962 w 1418"/>
                <a:gd name="T77" fmla="*/ 1218 h 1299"/>
                <a:gd name="T78" fmla="*/ 804 w 1418"/>
                <a:gd name="T79" fmla="*/ 1281 h 1299"/>
                <a:gd name="T80" fmla="*/ 638 w 1418"/>
                <a:gd name="T81" fmla="*/ 1299 h 1299"/>
                <a:gd name="T82" fmla="*/ 473 w 1418"/>
                <a:gd name="T83" fmla="*/ 1274 h 1299"/>
                <a:gd name="T84" fmla="*/ 320 w 1418"/>
                <a:gd name="T85" fmla="*/ 1209 h 1299"/>
                <a:gd name="T86" fmla="*/ 185 w 1418"/>
                <a:gd name="T87" fmla="*/ 1102 h 1299"/>
                <a:gd name="T88" fmla="*/ 81 w 1418"/>
                <a:gd name="T89" fmla="*/ 962 h 1299"/>
                <a:gd name="T90" fmla="*/ 18 w 1418"/>
                <a:gd name="T91" fmla="*/ 803 h 1299"/>
                <a:gd name="T92" fmla="*/ 0 w 1418"/>
                <a:gd name="T93" fmla="*/ 638 h 1299"/>
                <a:gd name="T94" fmla="*/ 25 w 1418"/>
                <a:gd name="T95" fmla="*/ 473 h 1299"/>
                <a:gd name="T96" fmla="*/ 90 w 1418"/>
                <a:gd name="T97" fmla="*/ 320 h 1299"/>
                <a:gd name="T98" fmla="*/ 197 w 1418"/>
                <a:gd name="T99" fmla="*/ 185 h 1299"/>
                <a:gd name="T100" fmla="*/ 337 w 1418"/>
                <a:gd name="T101" fmla="*/ 80 h 1299"/>
                <a:gd name="T102" fmla="*/ 496 w 1418"/>
                <a:gd name="T103" fmla="*/ 18 h 1299"/>
                <a:gd name="T104" fmla="*/ 661 w 1418"/>
                <a:gd name="T105" fmla="*/ 0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8" h="1299">
                  <a:moveTo>
                    <a:pt x="734" y="709"/>
                  </a:moveTo>
                  <a:lnTo>
                    <a:pt x="1038" y="1012"/>
                  </a:lnTo>
                  <a:lnTo>
                    <a:pt x="1070" y="975"/>
                  </a:lnTo>
                  <a:lnTo>
                    <a:pt x="963" y="868"/>
                  </a:lnTo>
                  <a:lnTo>
                    <a:pt x="1047" y="785"/>
                  </a:lnTo>
                  <a:lnTo>
                    <a:pt x="1134" y="872"/>
                  </a:lnTo>
                  <a:lnTo>
                    <a:pt x="1154" y="819"/>
                  </a:lnTo>
                  <a:lnTo>
                    <a:pt x="1169" y="764"/>
                  </a:lnTo>
                  <a:lnTo>
                    <a:pt x="1179" y="709"/>
                  </a:lnTo>
                  <a:lnTo>
                    <a:pt x="734" y="709"/>
                  </a:lnTo>
                  <a:close/>
                  <a:moveTo>
                    <a:pt x="655" y="118"/>
                  </a:moveTo>
                  <a:lnTo>
                    <a:pt x="603" y="120"/>
                  </a:lnTo>
                  <a:lnTo>
                    <a:pt x="551" y="127"/>
                  </a:lnTo>
                  <a:lnTo>
                    <a:pt x="499" y="140"/>
                  </a:lnTo>
                  <a:lnTo>
                    <a:pt x="449" y="158"/>
                  </a:lnTo>
                  <a:lnTo>
                    <a:pt x="399" y="180"/>
                  </a:lnTo>
                  <a:lnTo>
                    <a:pt x="352" y="209"/>
                  </a:lnTo>
                  <a:lnTo>
                    <a:pt x="308" y="243"/>
                  </a:lnTo>
                  <a:lnTo>
                    <a:pt x="270" y="278"/>
                  </a:lnTo>
                  <a:lnTo>
                    <a:pt x="234" y="318"/>
                  </a:lnTo>
                  <a:lnTo>
                    <a:pt x="204" y="360"/>
                  </a:lnTo>
                  <a:lnTo>
                    <a:pt x="178" y="405"/>
                  </a:lnTo>
                  <a:lnTo>
                    <a:pt x="157" y="451"/>
                  </a:lnTo>
                  <a:lnTo>
                    <a:pt x="140" y="499"/>
                  </a:lnTo>
                  <a:lnTo>
                    <a:pt x="128" y="549"/>
                  </a:lnTo>
                  <a:lnTo>
                    <a:pt x="121" y="599"/>
                  </a:lnTo>
                  <a:lnTo>
                    <a:pt x="118" y="651"/>
                  </a:lnTo>
                  <a:lnTo>
                    <a:pt x="121" y="702"/>
                  </a:lnTo>
                  <a:lnTo>
                    <a:pt x="129" y="753"/>
                  </a:lnTo>
                  <a:lnTo>
                    <a:pt x="141" y="803"/>
                  </a:lnTo>
                  <a:lnTo>
                    <a:pt x="159" y="852"/>
                  </a:lnTo>
                  <a:lnTo>
                    <a:pt x="182" y="901"/>
                  </a:lnTo>
                  <a:lnTo>
                    <a:pt x="211" y="947"/>
                  </a:lnTo>
                  <a:lnTo>
                    <a:pt x="243" y="991"/>
                  </a:lnTo>
                  <a:lnTo>
                    <a:pt x="279" y="1029"/>
                  </a:lnTo>
                  <a:lnTo>
                    <a:pt x="318" y="1065"/>
                  </a:lnTo>
                  <a:lnTo>
                    <a:pt x="361" y="1095"/>
                  </a:lnTo>
                  <a:lnTo>
                    <a:pt x="405" y="1121"/>
                  </a:lnTo>
                  <a:lnTo>
                    <a:pt x="452" y="1142"/>
                  </a:lnTo>
                  <a:lnTo>
                    <a:pt x="500" y="1159"/>
                  </a:lnTo>
                  <a:lnTo>
                    <a:pt x="550" y="1171"/>
                  </a:lnTo>
                  <a:lnTo>
                    <a:pt x="600" y="1179"/>
                  </a:lnTo>
                  <a:lnTo>
                    <a:pt x="651" y="1181"/>
                  </a:lnTo>
                  <a:lnTo>
                    <a:pt x="702" y="1179"/>
                  </a:lnTo>
                  <a:lnTo>
                    <a:pt x="754" y="1171"/>
                  </a:lnTo>
                  <a:lnTo>
                    <a:pt x="804" y="1158"/>
                  </a:lnTo>
                  <a:lnTo>
                    <a:pt x="853" y="1140"/>
                  </a:lnTo>
                  <a:lnTo>
                    <a:pt x="902" y="1117"/>
                  </a:lnTo>
                  <a:lnTo>
                    <a:pt x="948" y="1090"/>
                  </a:lnTo>
                  <a:lnTo>
                    <a:pt x="550" y="691"/>
                  </a:lnTo>
                  <a:lnTo>
                    <a:pt x="540" y="678"/>
                  </a:lnTo>
                  <a:lnTo>
                    <a:pt x="535" y="665"/>
                  </a:lnTo>
                  <a:lnTo>
                    <a:pt x="533" y="650"/>
                  </a:lnTo>
                  <a:lnTo>
                    <a:pt x="536" y="631"/>
                  </a:lnTo>
                  <a:lnTo>
                    <a:pt x="544" y="615"/>
                  </a:lnTo>
                  <a:lnTo>
                    <a:pt x="557" y="602"/>
                  </a:lnTo>
                  <a:lnTo>
                    <a:pt x="573" y="594"/>
                  </a:lnTo>
                  <a:lnTo>
                    <a:pt x="592" y="590"/>
                  </a:lnTo>
                  <a:lnTo>
                    <a:pt x="1179" y="590"/>
                  </a:lnTo>
                  <a:lnTo>
                    <a:pt x="1169" y="535"/>
                  </a:lnTo>
                  <a:lnTo>
                    <a:pt x="1154" y="480"/>
                  </a:lnTo>
                  <a:lnTo>
                    <a:pt x="1132" y="428"/>
                  </a:lnTo>
                  <a:lnTo>
                    <a:pt x="1047" y="514"/>
                  </a:lnTo>
                  <a:lnTo>
                    <a:pt x="963" y="431"/>
                  </a:lnTo>
                  <a:lnTo>
                    <a:pt x="1070" y="324"/>
                  </a:lnTo>
                  <a:lnTo>
                    <a:pt x="1034" y="281"/>
                  </a:lnTo>
                  <a:lnTo>
                    <a:pt x="994" y="245"/>
                  </a:lnTo>
                  <a:lnTo>
                    <a:pt x="951" y="212"/>
                  </a:lnTo>
                  <a:lnTo>
                    <a:pt x="906" y="184"/>
                  </a:lnTo>
                  <a:lnTo>
                    <a:pt x="859" y="161"/>
                  </a:lnTo>
                  <a:lnTo>
                    <a:pt x="809" y="143"/>
                  </a:lnTo>
                  <a:lnTo>
                    <a:pt x="759" y="129"/>
                  </a:lnTo>
                  <a:lnTo>
                    <a:pt x="707" y="121"/>
                  </a:lnTo>
                  <a:lnTo>
                    <a:pt x="655" y="118"/>
                  </a:lnTo>
                  <a:close/>
                  <a:moveTo>
                    <a:pt x="661" y="0"/>
                  </a:moveTo>
                  <a:lnTo>
                    <a:pt x="717" y="3"/>
                  </a:lnTo>
                  <a:lnTo>
                    <a:pt x="772" y="11"/>
                  </a:lnTo>
                  <a:lnTo>
                    <a:pt x="826" y="24"/>
                  </a:lnTo>
                  <a:lnTo>
                    <a:pt x="878" y="41"/>
                  </a:lnTo>
                  <a:lnTo>
                    <a:pt x="930" y="63"/>
                  </a:lnTo>
                  <a:lnTo>
                    <a:pt x="979" y="89"/>
                  </a:lnTo>
                  <a:lnTo>
                    <a:pt x="1027" y="120"/>
                  </a:lnTo>
                  <a:lnTo>
                    <a:pt x="1072" y="156"/>
                  </a:lnTo>
                  <a:lnTo>
                    <a:pt x="1114" y="195"/>
                  </a:lnTo>
                  <a:lnTo>
                    <a:pt x="1154" y="239"/>
                  </a:lnTo>
                  <a:lnTo>
                    <a:pt x="1199" y="194"/>
                  </a:lnTo>
                  <a:lnTo>
                    <a:pt x="1212" y="185"/>
                  </a:lnTo>
                  <a:lnTo>
                    <a:pt x="1226" y="179"/>
                  </a:lnTo>
                  <a:lnTo>
                    <a:pt x="1241" y="177"/>
                  </a:lnTo>
                  <a:lnTo>
                    <a:pt x="1418" y="177"/>
                  </a:lnTo>
                  <a:lnTo>
                    <a:pt x="1418" y="295"/>
                  </a:lnTo>
                  <a:lnTo>
                    <a:pt x="1266" y="295"/>
                  </a:lnTo>
                  <a:lnTo>
                    <a:pt x="1222" y="339"/>
                  </a:lnTo>
                  <a:lnTo>
                    <a:pt x="1247" y="393"/>
                  </a:lnTo>
                  <a:lnTo>
                    <a:pt x="1268" y="449"/>
                  </a:lnTo>
                  <a:lnTo>
                    <a:pt x="1284" y="505"/>
                  </a:lnTo>
                  <a:lnTo>
                    <a:pt x="1295" y="563"/>
                  </a:lnTo>
                  <a:lnTo>
                    <a:pt x="1299" y="621"/>
                  </a:lnTo>
                  <a:lnTo>
                    <a:pt x="1299" y="678"/>
                  </a:lnTo>
                  <a:lnTo>
                    <a:pt x="1293" y="736"/>
                  </a:lnTo>
                  <a:lnTo>
                    <a:pt x="1284" y="793"/>
                  </a:lnTo>
                  <a:lnTo>
                    <a:pt x="1268" y="850"/>
                  </a:lnTo>
                  <a:lnTo>
                    <a:pt x="1246" y="905"/>
                  </a:lnTo>
                  <a:lnTo>
                    <a:pt x="1221" y="959"/>
                  </a:lnTo>
                  <a:lnTo>
                    <a:pt x="1266" y="1004"/>
                  </a:lnTo>
                  <a:lnTo>
                    <a:pt x="1418" y="1004"/>
                  </a:lnTo>
                  <a:lnTo>
                    <a:pt x="1418" y="1122"/>
                  </a:lnTo>
                  <a:lnTo>
                    <a:pt x="1241" y="1122"/>
                  </a:lnTo>
                  <a:lnTo>
                    <a:pt x="1226" y="1120"/>
                  </a:lnTo>
                  <a:lnTo>
                    <a:pt x="1211" y="1114"/>
                  </a:lnTo>
                  <a:lnTo>
                    <a:pt x="1199" y="1105"/>
                  </a:lnTo>
                  <a:lnTo>
                    <a:pt x="1153" y="1058"/>
                  </a:lnTo>
                  <a:lnTo>
                    <a:pt x="1116" y="1100"/>
                  </a:lnTo>
                  <a:lnTo>
                    <a:pt x="1076" y="1140"/>
                  </a:lnTo>
                  <a:lnTo>
                    <a:pt x="1060" y="1153"/>
                  </a:lnTo>
                  <a:lnTo>
                    <a:pt x="1011" y="1188"/>
                  </a:lnTo>
                  <a:lnTo>
                    <a:pt x="962" y="1218"/>
                  </a:lnTo>
                  <a:lnTo>
                    <a:pt x="910" y="1244"/>
                  </a:lnTo>
                  <a:lnTo>
                    <a:pt x="858" y="1265"/>
                  </a:lnTo>
                  <a:lnTo>
                    <a:pt x="804" y="1281"/>
                  </a:lnTo>
                  <a:lnTo>
                    <a:pt x="749" y="1291"/>
                  </a:lnTo>
                  <a:lnTo>
                    <a:pt x="694" y="1297"/>
                  </a:lnTo>
                  <a:lnTo>
                    <a:pt x="638" y="1299"/>
                  </a:lnTo>
                  <a:lnTo>
                    <a:pt x="583" y="1296"/>
                  </a:lnTo>
                  <a:lnTo>
                    <a:pt x="528" y="1287"/>
                  </a:lnTo>
                  <a:lnTo>
                    <a:pt x="473" y="1274"/>
                  </a:lnTo>
                  <a:lnTo>
                    <a:pt x="421" y="1257"/>
                  </a:lnTo>
                  <a:lnTo>
                    <a:pt x="369" y="1236"/>
                  </a:lnTo>
                  <a:lnTo>
                    <a:pt x="320" y="1209"/>
                  </a:lnTo>
                  <a:lnTo>
                    <a:pt x="273" y="1178"/>
                  </a:lnTo>
                  <a:lnTo>
                    <a:pt x="228" y="1142"/>
                  </a:lnTo>
                  <a:lnTo>
                    <a:pt x="185" y="1102"/>
                  </a:lnTo>
                  <a:lnTo>
                    <a:pt x="146" y="1058"/>
                  </a:lnTo>
                  <a:lnTo>
                    <a:pt x="111" y="1011"/>
                  </a:lnTo>
                  <a:lnTo>
                    <a:pt x="81" y="962"/>
                  </a:lnTo>
                  <a:lnTo>
                    <a:pt x="55" y="910"/>
                  </a:lnTo>
                  <a:lnTo>
                    <a:pt x="34" y="857"/>
                  </a:lnTo>
                  <a:lnTo>
                    <a:pt x="18" y="803"/>
                  </a:lnTo>
                  <a:lnTo>
                    <a:pt x="8" y="748"/>
                  </a:lnTo>
                  <a:lnTo>
                    <a:pt x="2" y="694"/>
                  </a:lnTo>
                  <a:lnTo>
                    <a:pt x="0" y="638"/>
                  </a:lnTo>
                  <a:lnTo>
                    <a:pt x="3" y="582"/>
                  </a:lnTo>
                  <a:lnTo>
                    <a:pt x="12" y="527"/>
                  </a:lnTo>
                  <a:lnTo>
                    <a:pt x="25" y="473"/>
                  </a:lnTo>
                  <a:lnTo>
                    <a:pt x="42" y="421"/>
                  </a:lnTo>
                  <a:lnTo>
                    <a:pt x="63" y="369"/>
                  </a:lnTo>
                  <a:lnTo>
                    <a:pt x="90" y="320"/>
                  </a:lnTo>
                  <a:lnTo>
                    <a:pt x="121" y="272"/>
                  </a:lnTo>
                  <a:lnTo>
                    <a:pt x="157" y="227"/>
                  </a:lnTo>
                  <a:lnTo>
                    <a:pt x="197" y="185"/>
                  </a:lnTo>
                  <a:lnTo>
                    <a:pt x="241" y="145"/>
                  </a:lnTo>
                  <a:lnTo>
                    <a:pt x="288" y="110"/>
                  </a:lnTo>
                  <a:lnTo>
                    <a:pt x="337" y="80"/>
                  </a:lnTo>
                  <a:lnTo>
                    <a:pt x="389" y="55"/>
                  </a:lnTo>
                  <a:lnTo>
                    <a:pt x="442" y="33"/>
                  </a:lnTo>
                  <a:lnTo>
                    <a:pt x="496" y="18"/>
                  </a:lnTo>
                  <a:lnTo>
                    <a:pt x="551" y="8"/>
                  </a:lnTo>
                  <a:lnTo>
                    <a:pt x="605" y="1"/>
                  </a:lnTo>
                  <a:lnTo>
                    <a:pt x="6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40">
              <a:extLst>
                <a:ext uri="{FF2B5EF4-FFF2-40B4-BE49-F238E27FC236}">
                  <a16:creationId xmlns:a16="http://schemas.microsoft.com/office/drawing/2014/main" id="{337C27D7-99E7-4150-818A-CB6C0C6D9BD8}"/>
                </a:ext>
              </a:extLst>
            </p:cNvPr>
            <p:cNvSpPr>
              <a:spLocks noEditPoints="1"/>
            </p:cNvSpPr>
            <p:nvPr/>
          </p:nvSpPr>
          <p:spPr bwMode="auto">
            <a:xfrm>
              <a:off x="4811713" y="3100388"/>
              <a:ext cx="68263" cy="68263"/>
            </a:xfrm>
            <a:custGeom>
              <a:avLst/>
              <a:gdLst>
                <a:gd name="T0" fmla="*/ 209 w 472"/>
                <a:gd name="T1" fmla="*/ 121 h 472"/>
                <a:gd name="T2" fmla="*/ 162 w 472"/>
                <a:gd name="T3" fmla="*/ 144 h 472"/>
                <a:gd name="T4" fmla="*/ 130 w 472"/>
                <a:gd name="T5" fmla="*/ 185 h 472"/>
                <a:gd name="T6" fmla="*/ 118 w 472"/>
                <a:gd name="T7" fmla="*/ 236 h 472"/>
                <a:gd name="T8" fmla="*/ 130 w 472"/>
                <a:gd name="T9" fmla="*/ 288 h 472"/>
                <a:gd name="T10" fmla="*/ 162 w 472"/>
                <a:gd name="T11" fmla="*/ 329 h 472"/>
                <a:gd name="T12" fmla="*/ 209 w 472"/>
                <a:gd name="T13" fmla="*/ 351 h 472"/>
                <a:gd name="T14" fmla="*/ 263 w 472"/>
                <a:gd name="T15" fmla="*/ 351 h 472"/>
                <a:gd name="T16" fmla="*/ 310 w 472"/>
                <a:gd name="T17" fmla="*/ 329 h 472"/>
                <a:gd name="T18" fmla="*/ 342 w 472"/>
                <a:gd name="T19" fmla="*/ 288 h 472"/>
                <a:gd name="T20" fmla="*/ 354 w 472"/>
                <a:gd name="T21" fmla="*/ 236 h 472"/>
                <a:gd name="T22" fmla="*/ 342 w 472"/>
                <a:gd name="T23" fmla="*/ 185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7 h 472"/>
                <a:gd name="T36" fmla="*/ 461 w 472"/>
                <a:gd name="T37" fmla="*/ 161 h 472"/>
                <a:gd name="T38" fmla="*/ 472 w 472"/>
                <a:gd name="T39" fmla="*/ 236 h 472"/>
                <a:gd name="T40" fmla="*/ 461 w 472"/>
                <a:gd name="T41" fmla="*/ 311 h 472"/>
                <a:gd name="T42" fmla="*/ 427 w 472"/>
                <a:gd name="T43" fmla="*/ 376 h 472"/>
                <a:gd name="T44" fmla="*/ 376 w 472"/>
                <a:gd name="T45" fmla="*/ 427 h 472"/>
                <a:gd name="T46" fmla="*/ 311 w 472"/>
                <a:gd name="T47" fmla="*/ 461 h 472"/>
                <a:gd name="T48" fmla="*/ 236 w 472"/>
                <a:gd name="T49" fmla="*/ 472 h 472"/>
                <a:gd name="T50" fmla="*/ 161 w 472"/>
                <a:gd name="T51" fmla="*/ 461 h 472"/>
                <a:gd name="T52" fmla="*/ 97 w 472"/>
                <a:gd name="T53" fmla="*/ 427 h 472"/>
                <a:gd name="T54" fmla="*/ 45 w 472"/>
                <a:gd name="T55" fmla="*/ 376 h 472"/>
                <a:gd name="T56" fmla="*/ 12 w 472"/>
                <a:gd name="T57" fmla="*/ 311 h 472"/>
                <a:gd name="T58" fmla="*/ 0 w 472"/>
                <a:gd name="T59" fmla="*/ 236 h 472"/>
                <a:gd name="T60" fmla="*/ 12 w 472"/>
                <a:gd name="T61" fmla="*/ 161 h 472"/>
                <a:gd name="T62" fmla="*/ 45 w 472"/>
                <a:gd name="T63" fmla="*/ 97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30"/>
                  </a:lnTo>
                  <a:lnTo>
                    <a:pt x="162" y="144"/>
                  </a:lnTo>
                  <a:lnTo>
                    <a:pt x="144" y="162"/>
                  </a:lnTo>
                  <a:lnTo>
                    <a:pt x="130" y="185"/>
                  </a:lnTo>
                  <a:lnTo>
                    <a:pt x="121" y="209"/>
                  </a:lnTo>
                  <a:lnTo>
                    <a:pt x="118" y="236"/>
                  </a:lnTo>
                  <a:lnTo>
                    <a:pt x="121" y="263"/>
                  </a:lnTo>
                  <a:lnTo>
                    <a:pt x="130" y="288"/>
                  </a:lnTo>
                  <a:lnTo>
                    <a:pt x="144" y="310"/>
                  </a:lnTo>
                  <a:lnTo>
                    <a:pt x="162" y="329"/>
                  </a:lnTo>
                  <a:lnTo>
                    <a:pt x="185" y="343"/>
                  </a:lnTo>
                  <a:lnTo>
                    <a:pt x="209" y="351"/>
                  </a:lnTo>
                  <a:lnTo>
                    <a:pt x="236" y="354"/>
                  </a:lnTo>
                  <a:lnTo>
                    <a:pt x="263" y="351"/>
                  </a:lnTo>
                  <a:lnTo>
                    <a:pt x="288" y="343"/>
                  </a:lnTo>
                  <a:lnTo>
                    <a:pt x="310" y="329"/>
                  </a:lnTo>
                  <a:lnTo>
                    <a:pt x="329" y="310"/>
                  </a:lnTo>
                  <a:lnTo>
                    <a:pt x="342" y="288"/>
                  </a:lnTo>
                  <a:lnTo>
                    <a:pt x="351" y="263"/>
                  </a:lnTo>
                  <a:lnTo>
                    <a:pt x="354" y="236"/>
                  </a:lnTo>
                  <a:lnTo>
                    <a:pt x="351" y="209"/>
                  </a:lnTo>
                  <a:lnTo>
                    <a:pt x="342" y="185"/>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9"/>
                  </a:lnTo>
                  <a:lnTo>
                    <a:pt x="427" y="97"/>
                  </a:lnTo>
                  <a:lnTo>
                    <a:pt x="446" y="128"/>
                  </a:lnTo>
                  <a:lnTo>
                    <a:pt x="461" y="161"/>
                  </a:lnTo>
                  <a:lnTo>
                    <a:pt x="469" y="198"/>
                  </a:lnTo>
                  <a:lnTo>
                    <a:pt x="472" y="236"/>
                  </a:lnTo>
                  <a:lnTo>
                    <a:pt x="469" y="275"/>
                  </a:lnTo>
                  <a:lnTo>
                    <a:pt x="461" y="311"/>
                  </a:lnTo>
                  <a:lnTo>
                    <a:pt x="446" y="345"/>
                  </a:lnTo>
                  <a:lnTo>
                    <a:pt x="427" y="376"/>
                  </a:lnTo>
                  <a:lnTo>
                    <a:pt x="404" y="404"/>
                  </a:lnTo>
                  <a:lnTo>
                    <a:pt x="376" y="427"/>
                  </a:lnTo>
                  <a:lnTo>
                    <a:pt x="345" y="446"/>
                  </a:lnTo>
                  <a:lnTo>
                    <a:pt x="311" y="461"/>
                  </a:lnTo>
                  <a:lnTo>
                    <a:pt x="275" y="469"/>
                  </a:lnTo>
                  <a:lnTo>
                    <a:pt x="236" y="472"/>
                  </a:lnTo>
                  <a:lnTo>
                    <a:pt x="198" y="469"/>
                  </a:lnTo>
                  <a:lnTo>
                    <a:pt x="161" y="461"/>
                  </a:lnTo>
                  <a:lnTo>
                    <a:pt x="128" y="446"/>
                  </a:lnTo>
                  <a:lnTo>
                    <a:pt x="97" y="427"/>
                  </a:lnTo>
                  <a:lnTo>
                    <a:pt x="69" y="404"/>
                  </a:lnTo>
                  <a:lnTo>
                    <a:pt x="45" y="376"/>
                  </a:lnTo>
                  <a:lnTo>
                    <a:pt x="27" y="345"/>
                  </a:lnTo>
                  <a:lnTo>
                    <a:pt x="12" y="311"/>
                  </a:lnTo>
                  <a:lnTo>
                    <a:pt x="3" y="275"/>
                  </a:lnTo>
                  <a:lnTo>
                    <a:pt x="0" y="236"/>
                  </a:lnTo>
                  <a:lnTo>
                    <a:pt x="3" y="198"/>
                  </a:lnTo>
                  <a:lnTo>
                    <a:pt x="12" y="161"/>
                  </a:lnTo>
                  <a:lnTo>
                    <a:pt x="27" y="128"/>
                  </a:lnTo>
                  <a:lnTo>
                    <a:pt x="45" y="97"/>
                  </a:lnTo>
                  <a:lnTo>
                    <a:pt x="69" y="69"/>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41">
              <a:extLst>
                <a:ext uri="{FF2B5EF4-FFF2-40B4-BE49-F238E27FC236}">
                  <a16:creationId xmlns:a16="http://schemas.microsoft.com/office/drawing/2014/main" id="{1D0504AC-E28D-4C84-8FB6-E445975F2C54}"/>
                </a:ext>
              </a:extLst>
            </p:cNvPr>
            <p:cNvSpPr>
              <a:spLocks noEditPoints="1"/>
            </p:cNvSpPr>
            <p:nvPr/>
          </p:nvSpPr>
          <p:spPr bwMode="auto">
            <a:xfrm>
              <a:off x="4811713" y="3221038"/>
              <a:ext cx="68263" cy="68263"/>
            </a:xfrm>
            <a:custGeom>
              <a:avLst/>
              <a:gdLst>
                <a:gd name="T0" fmla="*/ 209 w 472"/>
                <a:gd name="T1" fmla="*/ 121 h 472"/>
                <a:gd name="T2" fmla="*/ 162 w 472"/>
                <a:gd name="T3" fmla="*/ 143 h 472"/>
                <a:gd name="T4" fmla="*/ 130 w 472"/>
                <a:gd name="T5" fmla="*/ 184 h 472"/>
                <a:gd name="T6" fmla="*/ 118 w 472"/>
                <a:gd name="T7" fmla="*/ 236 h 472"/>
                <a:gd name="T8" fmla="*/ 130 w 472"/>
                <a:gd name="T9" fmla="*/ 287 h 472"/>
                <a:gd name="T10" fmla="*/ 162 w 472"/>
                <a:gd name="T11" fmla="*/ 328 h 472"/>
                <a:gd name="T12" fmla="*/ 209 w 472"/>
                <a:gd name="T13" fmla="*/ 351 h 472"/>
                <a:gd name="T14" fmla="*/ 263 w 472"/>
                <a:gd name="T15" fmla="*/ 351 h 472"/>
                <a:gd name="T16" fmla="*/ 310 w 472"/>
                <a:gd name="T17" fmla="*/ 328 h 472"/>
                <a:gd name="T18" fmla="*/ 342 w 472"/>
                <a:gd name="T19" fmla="*/ 287 h 472"/>
                <a:gd name="T20" fmla="*/ 354 w 472"/>
                <a:gd name="T21" fmla="*/ 236 h 472"/>
                <a:gd name="T22" fmla="*/ 342 w 472"/>
                <a:gd name="T23" fmla="*/ 184 h 472"/>
                <a:gd name="T24" fmla="*/ 310 w 472"/>
                <a:gd name="T25" fmla="*/ 143 h 472"/>
                <a:gd name="T26" fmla="*/ 263 w 472"/>
                <a:gd name="T27" fmla="*/ 121 h 472"/>
                <a:gd name="T28" fmla="*/ 236 w 472"/>
                <a:gd name="T29" fmla="*/ 0 h 472"/>
                <a:gd name="T30" fmla="*/ 311 w 472"/>
                <a:gd name="T31" fmla="*/ 11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1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29"/>
                  </a:lnTo>
                  <a:lnTo>
                    <a:pt x="162" y="143"/>
                  </a:lnTo>
                  <a:lnTo>
                    <a:pt x="144" y="162"/>
                  </a:lnTo>
                  <a:lnTo>
                    <a:pt x="130" y="184"/>
                  </a:lnTo>
                  <a:lnTo>
                    <a:pt x="121" y="209"/>
                  </a:lnTo>
                  <a:lnTo>
                    <a:pt x="118" y="236"/>
                  </a:lnTo>
                  <a:lnTo>
                    <a:pt x="121" y="263"/>
                  </a:lnTo>
                  <a:lnTo>
                    <a:pt x="130" y="287"/>
                  </a:lnTo>
                  <a:lnTo>
                    <a:pt x="144" y="310"/>
                  </a:lnTo>
                  <a:lnTo>
                    <a:pt x="162" y="328"/>
                  </a:lnTo>
                  <a:lnTo>
                    <a:pt x="185" y="342"/>
                  </a:lnTo>
                  <a:lnTo>
                    <a:pt x="209" y="351"/>
                  </a:lnTo>
                  <a:lnTo>
                    <a:pt x="236" y="354"/>
                  </a:lnTo>
                  <a:lnTo>
                    <a:pt x="263" y="351"/>
                  </a:lnTo>
                  <a:lnTo>
                    <a:pt x="288" y="342"/>
                  </a:lnTo>
                  <a:lnTo>
                    <a:pt x="310" y="328"/>
                  </a:lnTo>
                  <a:lnTo>
                    <a:pt x="329" y="310"/>
                  </a:lnTo>
                  <a:lnTo>
                    <a:pt x="342" y="287"/>
                  </a:lnTo>
                  <a:lnTo>
                    <a:pt x="351" y="263"/>
                  </a:lnTo>
                  <a:lnTo>
                    <a:pt x="354" y="236"/>
                  </a:lnTo>
                  <a:lnTo>
                    <a:pt x="351" y="209"/>
                  </a:lnTo>
                  <a:lnTo>
                    <a:pt x="342" y="184"/>
                  </a:lnTo>
                  <a:lnTo>
                    <a:pt x="329" y="162"/>
                  </a:lnTo>
                  <a:lnTo>
                    <a:pt x="310" y="143"/>
                  </a:lnTo>
                  <a:lnTo>
                    <a:pt x="288" y="129"/>
                  </a:lnTo>
                  <a:lnTo>
                    <a:pt x="263" y="121"/>
                  </a:lnTo>
                  <a:lnTo>
                    <a:pt x="236" y="118"/>
                  </a:lnTo>
                  <a:close/>
                  <a:moveTo>
                    <a:pt x="236" y="0"/>
                  </a:moveTo>
                  <a:lnTo>
                    <a:pt x="275" y="3"/>
                  </a:lnTo>
                  <a:lnTo>
                    <a:pt x="311" y="11"/>
                  </a:lnTo>
                  <a:lnTo>
                    <a:pt x="345" y="26"/>
                  </a:lnTo>
                  <a:lnTo>
                    <a:pt x="376" y="45"/>
                  </a:lnTo>
                  <a:lnTo>
                    <a:pt x="404" y="68"/>
                  </a:lnTo>
                  <a:lnTo>
                    <a:pt x="427" y="96"/>
                  </a:lnTo>
                  <a:lnTo>
                    <a:pt x="446" y="127"/>
                  </a:lnTo>
                  <a:lnTo>
                    <a:pt x="461" y="161"/>
                  </a:lnTo>
                  <a:lnTo>
                    <a:pt x="469" y="197"/>
                  </a:lnTo>
                  <a:lnTo>
                    <a:pt x="472" y="236"/>
                  </a:lnTo>
                  <a:lnTo>
                    <a:pt x="469" y="274"/>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4"/>
                  </a:lnTo>
                  <a:lnTo>
                    <a:pt x="0" y="236"/>
                  </a:lnTo>
                  <a:lnTo>
                    <a:pt x="3" y="197"/>
                  </a:lnTo>
                  <a:lnTo>
                    <a:pt x="12" y="161"/>
                  </a:lnTo>
                  <a:lnTo>
                    <a:pt x="27" y="127"/>
                  </a:lnTo>
                  <a:lnTo>
                    <a:pt x="45" y="96"/>
                  </a:lnTo>
                  <a:lnTo>
                    <a:pt x="69" y="68"/>
                  </a:lnTo>
                  <a:lnTo>
                    <a:pt x="97" y="45"/>
                  </a:lnTo>
                  <a:lnTo>
                    <a:pt x="128" y="26"/>
                  </a:lnTo>
                  <a:lnTo>
                    <a:pt x="161" y="11"/>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7A6DB53A-9AB9-4E6B-A6A0-E5EF0C81040E}"/>
              </a:ext>
            </a:extLst>
          </p:cNvPr>
          <p:cNvGrpSpPr/>
          <p:nvPr/>
        </p:nvGrpSpPr>
        <p:grpSpPr>
          <a:xfrm>
            <a:off x="699835" y="3758830"/>
            <a:ext cx="434090" cy="434090"/>
            <a:chOff x="5526088" y="2813051"/>
            <a:chExt cx="509588" cy="509588"/>
          </a:xfrm>
          <a:solidFill>
            <a:schemeClr val="bg1"/>
          </a:solidFill>
        </p:grpSpPr>
        <p:sp>
          <p:nvSpPr>
            <p:cNvPr id="57" name="Freeform 46">
              <a:extLst>
                <a:ext uri="{FF2B5EF4-FFF2-40B4-BE49-F238E27FC236}">
                  <a16:creationId xmlns:a16="http://schemas.microsoft.com/office/drawing/2014/main" id="{6068CBE6-8BE8-4FE0-A57D-18677B057CD4}"/>
                </a:ext>
              </a:extLst>
            </p:cNvPr>
            <p:cNvSpPr>
              <a:spLocks noEditPoints="1"/>
            </p:cNvSpPr>
            <p:nvPr/>
          </p:nvSpPr>
          <p:spPr bwMode="auto">
            <a:xfrm>
              <a:off x="5594351" y="2881313"/>
              <a:ext cx="373063" cy="373063"/>
            </a:xfrm>
            <a:custGeom>
              <a:avLst/>
              <a:gdLst>
                <a:gd name="T0" fmla="*/ 1078 w 2592"/>
                <a:gd name="T1" fmla="*/ 312 h 2592"/>
                <a:gd name="T2" fmla="*/ 931 w 2592"/>
                <a:gd name="T3" fmla="*/ 330 h 2592"/>
                <a:gd name="T4" fmla="*/ 623 w 2592"/>
                <a:gd name="T5" fmla="*/ 504 h 2592"/>
                <a:gd name="T6" fmla="*/ 533 w 2592"/>
                <a:gd name="T7" fmla="*/ 620 h 2592"/>
                <a:gd name="T8" fmla="*/ 261 w 2592"/>
                <a:gd name="T9" fmla="*/ 678 h 2592"/>
                <a:gd name="T10" fmla="*/ 317 w 2592"/>
                <a:gd name="T11" fmla="*/ 970 h 2592"/>
                <a:gd name="T12" fmla="*/ 273 w 2592"/>
                <a:gd name="T13" fmla="*/ 1111 h 2592"/>
                <a:gd name="T14" fmla="*/ 273 w 2592"/>
                <a:gd name="T15" fmla="*/ 1480 h 2592"/>
                <a:gd name="T16" fmla="*/ 317 w 2592"/>
                <a:gd name="T17" fmla="*/ 1620 h 2592"/>
                <a:gd name="T18" fmla="*/ 261 w 2592"/>
                <a:gd name="T19" fmla="*/ 1912 h 2592"/>
                <a:gd name="T20" fmla="*/ 533 w 2592"/>
                <a:gd name="T21" fmla="*/ 1971 h 2592"/>
                <a:gd name="T22" fmla="*/ 623 w 2592"/>
                <a:gd name="T23" fmla="*/ 2086 h 2592"/>
                <a:gd name="T24" fmla="*/ 931 w 2592"/>
                <a:gd name="T25" fmla="*/ 2260 h 2592"/>
                <a:gd name="T26" fmla="*/ 1078 w 2592"/>
                <a:gd name="T27" fmla="*/ 2279 h 2592"/>
                <a:gd name="T28" fmla="*/ 1389 w 2592"/>
                <a:gd name="T29" fmla="*/ 2474 h 2592"/>
                <a:gd name="T30" fmla="*/ 1564 w 2592"/>
                <a:gd name="T31" fmla="*/ 2268 h 2592"/>
                <a:gd name="T32" fmla="*/ 1823 w 2592"/>
                <a:gd name="T33" fmla="*/ 2362 h 2592"/>
                <a:gd name="T34" fmla="*/ 1972 w 2592"/>
                <a:gd name="T35" fmla="*/ 2069 h 2592"/>
                <a:gd name="T36" fmla="*/ 2074 w 2592"/>
                <a:gd name="T37" fmla="*/ 1961 h 2592"/>
                <a:gd name="T38" fmla="*/ 2362 w 2592"/>
                <a:gd name="T39" fmla="*/ 1862 h 2592"/>
                <a:gd name="T40" fmla="*/ 2279 w 2592"/>
                <a:gd name="T41" fmla="*/ 1603 h 2592"/>
                <a:gd name="T42" fmla="*/ 2333 w 2592"/>
                <a:gd name="T43" fmla="*/ 1470 h 2592"/>
                <a:gd name="T44" fmla="*/ 2311 w 2592"/>
                <a:gd name="T45" fmla="*/ 1098 h 2592"/>
                <a:gd name="T46" fmla="*/ 2279 w 2592"/>
                <a:gd name="T47" fmla="*/ 953 h 2592"/>
                <a:gd name="T48" fmla="*/ 2299 w 2592"/>
                <a:gd name="T49" fmla="*/ 630 h 2592"/>
                <a:gd name="T50" fmla="*/ 2026 w 2592"/>
                <a:gd name="T51" fmla="*/ 585 h 2592"/>
                <a:gd name="T52" fmla="*/ 1979 w 2592"/>
                <a:gd name="T53" fmla="*/ 317 h 2592"/>
                <a:gd name="T54" fmla="*/ 1646 w 2592"/>
                <a:gd name="T55" fmla="*/ 338 h 2592"/>
                <a:gd name="T56" fmla="*/ 1499 w 2592"/>
                <a:gd name="T57" fmla="*/ 306 h 2592"/>
                <a:gd name="T58" fmla="*/ 1168 w 2592"/>
                <a:gd name="T59" fmla="*/ 0 h 2592"/>
                <a:gd name="T60" fmla="*/ 1476 w 2592"/>
                <a:gd name="T61" fmla="*/ 31 h 2592"/>
                <a:gd name="T62" fmla="*/ 1814 w 2592"/>
                <a:gd name="T63" fmla="*/ 104 h 2592"/>
                <a:gd name="T64" fmla="*/ 2074 w 2592"/>
                <a:gd name="T65" fmla="*/ 240 h 2592"/>
                <a:gd name="T66" fmla="*/ 2089 w 2592"/>
                <a:gd name="T67" fmla="*/ 483 h 2592"/>
                <a:gd name="T68" fmla="*/ 2365 w 2592"/>
                <a:gd name="T69" fmla="*/ 523 h 2592"/>
                <a:gd name="T70" fmla="*/ 2515 w 2592"/>
                <a:gd name="T71" fmla="*/ 776 h 2592"/>
                <a:gd name="T72" fmla="*/ 2414 w 2592"/>
                <a:gd name="T73" fmla="*/ 1032 h 2592"/>
                <a:gd name="T74" fmla="*/ 2592 w 2592"/>
                <a:gd name="T75" fmla="*/ 1171 h 2592"/>
                <a:gd name="T76" fmla="*/ 2563 w 2592"/>
                <a:gd name="T77" fmla="*/ 1471 h 2592"/>
                <a:gd name="T78" fmla="*/ 2515 w 2592"/>
                <a:gd name="T79" fmla="*/ 1801 h 2592"/>
                <a:gd name="T80" fmla="*/ 2375 w 2592"/>
                <a:gd name="T81" fmla="*/ 2057 h 2592"/>
                <a:gd name="T82" fmla="*/ 2128 w 2592"/>
                <a:gd name="T83" fmla="*/ 2071 h 2592"/>
                <a:gd name="T84" fmla="*/ 2086 w 2592"/>
                <a:gd name="T85" fmla="*/ 2341 h 2592"/>
                <a:gd name="T86" fmla="*/ 1828 w 2592"/>
                <a:gd name="T87" fmla="*/ 2487 h 2592"/>
                <a:gd name="T88" fmla="*/ 1566 w 2592"/>
                <a:gd name="T89" fmla="*/ 2389 h 2592"/>
                <a:gd name="T90" fmla="*/ 1425 w 2592"/>
                <a:gd name="T91" fmla="*/ 2592 h 2592"/>
                <a:gd name="T92" fmla="*/ 1116 w 2592"/>
                <a:gd name="T93" fmla="*/ 2560 h 2592"/>
                <a:gd name="T94" fmla="*/ 778 w 2592"/>
                <a:gd name="T95" fmla="*/ 2488 h 2592"/>
                <a:gd name="T96" fmla="*/ 519 w 2592"/>
                <a:gd name="T97" fmla="*/ 2351 h 2592"/>
                <a:gd name="T98" fmla="*/ 504 w 2592"/>
                <a:gd name="T99" fmla="*/ 2109 h 2592"/>
                <a:gd name="T100" fmla="*/ 228 w 2592"/>
                <a:gd name="T101" fmla="*/ 2068 h 2592"/>
                <a:gd name="T102" fmla="*/ 79 w 2592"/>
                <a:gd name="T103" fmla="*/ 1816 h 2592"/>
                <a:gd name="T104" fmla="*/ 178 w 2592"/>
                <a:gd name="T105" fmla="*/ 1559 h 2592"/>
                <a:gd name="T106" fmla="*/ 0 w 2592"/>
                <a:gd name="T107" fmla="*/ 1421 h 2592"/>
                <a:gd name="T108" fmla="*/ 29 w 2592"/>
                <a:gd name="T109" fmla="*/ 1120 h 2592"/>
                <a:gd name="T110" fmla="*/ 77 w 2592"/>
                <a:gd name="T111" fmla="*/ 790 h 2592"/>
                <a:gd name="T112" fmla="*/ 217 w 2592"/>
                <a:gd name="T113" fmla="*/ 534 h 2592"/>
                <a:gd name="T114" fmla="*/ 465 w 2592"/>
                <a:gd name="T115" fmla="*/ 519 h 2592"/>
                <a:gd name="T116" fmla="*/ 508 w 2592"/>
                <a:gd name="T117" fmla="*/ 250 h 2592"/>
                <a:gd name="T118" fmla="*/ 764 w 2592"/>
                <a:gd name="T119" fmla="*/ 104 h 2592"/>
                <a:gd name="T120" fmla="*/ 1026 w 2592"/>
                <a:gd name="T121" fmla="*/ 203 h 2592"/>
                <a:gd name="T122" fmla="*/ 1168 w 2592"/>
                <a:gd name="T123" fmla="*/ 0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92" h="2592">
                  <a:moveTo>
                    <a:pt x="1204" y="118"/>
                  </a:moveTo>
                  <a:lnTo>
                    <a:pt x="1118" y="282"/>
                  </a:lnTo>
                  <a:lnTo>
                    <a:pt x="1108" y="296"/>
                  </a:lnTo>
                  <a:lnTo>
                    <a:pt x="1094" y="306"/>
                  </a:lnTo>
                  <a:lnTo>
                    <a:pt x="1078" y="312"/>
                  </a:lnTo>
                  <a:lnTo>
                    <a:pt x="1028" y="324"/>
                  </a:lnTo>
                  <a:lnTo>
                    <a:pt x="980" y="337"/>
                  </a:lnTo>
                  <a:lnTo>
                    <a:pt x="963" y="340"/>
                  </a:lnTo>
                  <a:lnTo>
                    <a:pt x="947" y="338"/>
                  </a:lnTo>
                  <a:lnTo>
                    <a:pt x="931" y="330"/>
                  </a:lnTo>
                  <a:lnTo>
                    <a:pt x="770" y="229"/>
                  </a:lnTo>
                  <a:lnTo>
                    <a:pt x="716" y="256"/>
                  </a:lnTo>
                  <a:lnTo>
                    <a:pt x="664" y="285"/>
                  </a:lnTo>
                  <a:lnTo>
                    <a:pt x="613" y="317"/>
                  </a:lnTo>
                  <a:lnTo>
                    <a:pt x="623" y="504"/>
                  </a:lnTo>
                  <a:lnTo>
                    <a:pt x="621" y="521"/>
                  </a:lnTo>
                  <a:lnTo>
                    <a:pt x="614" y="537"/>
                  </a:lnTo>
                  <a:lnTo>
                    <a:pt x="602" y="551"/>
                  </a:lnTo>
                  <a:lnTo>
                    <a:pt x="567" y="585"/>
                  </a:lnTo>
                  <a:lnTo>
                    <a:pt x="533" y="620"/>
                  </a:lnTo>
                  <a:lnTo>
                    <a:pt x="520" y="631"/>
                  </a:lnTo>
                  <a:lnTo>
                    <a:pt x="504" y="637"/>
                  </a:lnTo>
                  <a:lnTo>
                    <a:pt x="486" y="638"/>
                  </a:lnTo>
                  <a:lnTo>
                    <a:pt x="294" y="630"/>
                  </a:lnTo>
                  <a:lnTo>
                    <a:pt x="261" y="678"/>
                  </a:lnTo>
                  <a:lnTo>
                    <a:pt x="231" y="729"/>
                  </a:lnTo>
                  <a:lnTo>
                    <a:pt x="204" y="781"/>
                  </a:lnTo>
                  <a:lnTo>
                    <a:pt x="307" y="937"/>
                  </a:lnTo>
                  <a:lnTo>
                    <a:pt x="315" y="953"/>
                  </a:lnTo>
                  <a:lnTo>
                    <a:pt x="317" y="970"/>
                  </a:lnTo>
                  <a:lnTo>
                    <a:pt x="314" y="988"/>
                  </a:lnTo>
                  <a:lnTo>
                    <a:pt x="300" y="1034"/>
                  </a:lnTo>
                  <a:lnTo>
                    <a:pt x="288" y="1083"/>
                  </a:lnTo>
                  <a:lnTo>
                    <a:pt x="282" y="1098"/>
                  </a:lnTo>
                  <a:lnTo>
                    <a:pt x="273" y="1111"/>
                  </a:lnTo>
                  <a:lnTo>
                    <a:pt x="260" y="1121"/>
                  </a:lnTo>
                  <a:lnTo>
                    <a:pt x="118" y="1204"/>
                  </a:lnTo>
                  <a:lnTo>
                    <a:pt x="118" y="1386"/>
                  </a:lnTo>
                  <a:lnTo>
                    <a:pt x="260" y="1470"/>
                  </a:lnTo>
                  <a:lnTo>
                    <a:pt x="273" y="1480"/>
                  </a:lnTo>
                  <a:lnTo>
                    <a:pt x="282" y="1493"/>
                  </a:lnTo>
                  <a:lnTo>
                    <a:pt x="288" y="1508"/>
                  </a:lnTo>
                  <a:lnTo>
                    <a:pt x="300" y="1556"/>
                  </a:lnTo>
                  <a:lnTo>
                    <a:pt x="314" y="1603"/>
                  </a:lnTo>
                  <a:lnTo>
                    <a:pt x="317" y="1620"/>
                  </a:lnTo>
                  <a:lnTo>
                    <a:pt x="314" y="1638"/>
                  </a:lnTo>
                  <a:lnTo>
                    <a:pt x="307" y="1654"/>
                  </a:lnTo>
                  <a:lnTo>
                    <a:pt x="204" y="1810"/>
                  </a:lnTo>
                  <a:lnTo>
                    <a:pt x="231" y="1862"/>
                  </a:lnTo>
                  <a:lnTo>
                    <a:pt x="261" y="1912"/>
                  </a:lnTo>
                  <a:lnTo>
                    <a:pt x="294" y="1962"/>
                  </a:lnTo>
                  <a:lnTo>
                    <a:pt x="486" y="1952"/>
                  </a:lnTo>
                  <a:lnTo>
                    <a:pt x="504" y="1954"/>
                  </a:lnTo>
                  <a:lnTo>
                    <a:pt x="519" y="1961"/>
                  </a:lnTo>
                  <a:lnTo>
                    <a:pt x="533" y="1971"/>
                  </a:lnTo>
                  <a:lnTo>
                    <a:pt x="567" y="2006"/>
                  </a:lnTo>
                  <a:lnTo>
                    <a:pt x="602" y="2040"/>
                  </a:lnTo>
                  <a:lnTo>
                    <a:pt x="614" y="2053"/>
                  </a:lnTo>
                  <a:lnTo>
                    <a:pt x="621" y="2069"/>
                  </a:lnTo>
                  <a:lnTo>
                    <a:pt x="623" y="2086"/>
                  </a:lnTo>
                  <a:lnTo>
                    <a:pt x="613" y="2273"/>
                  </a:lnTo>
                  <a:lnTo>
                    <a:pt x="664" y="2305"/>
                  </a:lnTo>
                  <a:lnTo>
                    <a:pt x="716" y="2335"/>
                  </a:lnTo>
                  <a:lnTo>
                    <a:pt x="770" y="2362"/>
                  </a:lnTo>
                  <a:lnTo>
                    <a:pt x="931" y="2260"/>
                  </a:lnTo>
                  <a:lnTo>
                    <a:pt x="947" y="2254"/>
                  </a:lnTo>
                  <a:lnTo>
                    <a:pt x="963" y="2252"/>
                  </a:lnTo>
                  <a:lnTo>
                    <a:pt x="980" y="2254"/>
                  </a:lnTo>
                  <a:lnTo>
                    <a:pt x="1028" y="2268"/>
                  </a:lnTo>
                  <a:lnTo>
                    <a:pt x="1078" y="2279"/>
                  </a:lnTo>
                  <a:lnTo>
                    <a:pt x="1094" y="2285"/>
                  </a:lnTo>
                  <a:lnTo>
                    <a:pt x="1108" y="2296"/>
                  </a:lnTo>
                  <a:lnTo>
                    <a:pt x="1118" y="2310"/>
                  </a:lnTo>
                  <a:lnTo>
                    <a:pt x="1204" y="2474"/>
                  </a:lnTo>
                  <a:lnTo>
                    <a:pt x="1389" y="2474"/>
                  </a:lnTo>
                  <a:lnTo>
                    <a:pt x="1475" y="2310"/>
                  </a:lnTo>
                  <a:lnTo>
                    <a:pt x="1485" y="2296"/>
                  </a:lnTo>
                  <a:lnTo>
                    <a:pt x="1499" y="2285"/>
                  </a:lnTo>
                  <a:lnTo>
                    <a:pt x="1515" y="2279"/>
                  </a:lnTo>
                  <a:lnTo>
                    <a:pt x="1564" y="2268"/>
                  </a:lnTo>
                  <a:lnTo>
                    <a:pt x="1612" y="2254"/>
                  </a:lnTo>
                  <a:lnTo>
                    <a:pt x="1630" y="2252"/>
                  </a:lnTo>
                  <a:lnTo>
                    <a:pt x="1646" y="2254"/>
                  </a:lnTo>
                  <a:lnTo>
                    <a:pt x="1662" y="2260"/>
                  </a:lnTo>
                  <a:lnTo>
                    <a:pt x="1823" y="2362"/>
                  </a:lnTo>
                  <a:lnTo>
                    <a:pt x="1876" y="2335"/>
                  </a:lnTo>
                  <a:lnTo>
                    <a:pt x="1929" y="2305"/>
                  </a:lnTo>
                  <a:lnTo>
                    <a:pt x="1979" y="2273"/>
                  </a:lnTo>
                  <a:lnTo>
                    <a:pt x="1970" y="2086"/>
                  </a:lnTo>
                  <a:lnTo>
                    <a:pt x="1972" y="2069"/>
                  </a:lnTo>
                  <a:lnTo>
                    <a:pt x="1978" y="2053"/>
                  </a:lnTo>
                  <a:lnTo>
                    <a:pt x="1990" y="2040"/>
                  </a:lnTo>
                  <a:lnTo>
                    <a:pt x="2026" y="2006"/>
                  </a:lnTo>
                  <a:lnTo>
                    <a:pt x="2060" y="1971"/>
                  </a:lnTo>
                  <a:lnTo>
                    <a:pt x="2074" y="1961"/>
                  </a:lnTo>
                  <a:lnTo>
                    <a:pt x="2089" y="1954"/>
                  </a:lnTo>
                  <a:lnTo>
                    <a:pt x="2106" y="1952"/>
                  </a:lnTo>
                  <a:lnTo>
                    <a:pt x="2299" y="1962"/>
                  </a:lnTo>
                  <a:lnTo>
                    <a:pt x="2331" y="1912"/>
                  </a:lnTo>
                  <a:lnTo>
                    <a:pt x="2362" y="1862"/>
                  </a:lnTo>
                  <a:lnTo>
                    <a:pt x="2389" y="1810"/>
                  </a:lnTo>
                  <a:lnTo>
                    <a:pt x="2286" y="1654"/>
                  </a:lnTo>
                  <a:lnTo>
                    <a:pt x="2279" y="1638"/>
                  </a:lnTo>
                  <a:lnTo>
                    <a:pt x="2276" y="1620"/>
                  </a:lnTo>
                  <a:lnTo>
                    <a:pt x="2279" y="1603"/>
                  </a:lnTo>
                  <a:lnTo>
                    <a:pt x="2293" y="1556"/>
                  </a:lnTo>
                  <a:lnTo>
                    <a:pt x="2305" y="1508"/>
                  </a:lnTo>
                  <a:lnTo>
                    <a:pt x="2311" y="1493"/>
                  </a:lnTo>
                  <a:lnTo>
                    <a:pt x="2320" y="1480"/>
                  </a:lnTo>
                  <a:lnTo>
                    <a:pt x="2333" y="1470"/>
                  </a:lnTo>
                  <a:lnTo>
                    <a:pt x="2474" y="1386"/>
                  </a:lnTo>
                  <a:lnTo>
                    <a:pt x="2474" y="1204"/>
                  </a:lnTo>
                  <a:lnTo>
                    <a:pt x="2333" y="1121"/>
                  </a:lnTo>
                  <a:lnTo>
                    <a:pt x="2320" y="1111"/>
                  </a:lnTo>
                  <a:lnTo>
                    <a:pt x="2311" y="1098"/>
                  </a:lnTo>
                  <a:lnTo>
                    <a:pt x="2305" y="1083"/>
                  </a:lnTo>
                  <a:lnTo>
                    <a:pt x="2293" y="1034"/>
                  </a:lnTo>
                  <a:lnTo>
                    <a:pt x="2279" y="988"/>
                  </a:lnTo>
                  <a:lnTo>
                    <a:pt x="2276" y="970"/>
                  </a:lnTo>
                  <a:lnTo>
                    <a:pt x="2279" y="953"/>
                  </a:lnTo>
                  <a:lnTo>
                    <a:pt x="2286" y="937"/>
                  </a:lnTo>
                  <a:lnTo>
                    <a:pt x="2389" y="781"/>
                  </a:lnTo>
                  <a:lnTo>
                    <a:pt x="2362" y="729"/>
                  </a:lnTo>
                  <a:lnTo>
                    <a:pt x="2331" y="678"/>
                  </a:lnTo>
                  <a:lnTo>
                    <a:pt x="2299" y="630"/>
                  </a:lnTo>
                  <a:lnTo>
                    <a:pt x="2106" y="638"/>
                  </a:lnTo>
                  <a:lnTo>
                    <a:pt x="2089" y="637"/>
                  </a:lnTo>
                  <a:lnTo>
                    <a:pt x="2074" y="631"/>
                  </a:lnTo>
                  <a:lnTo>
                    <a:pt x="2060" y="620"/>
                  </a:lnTo>
                  <a:lnTo>
                    <a:pt x="2026" y="585"/>
                  </a:lnTo>
                  <a:lnTo>
                    <a:pt x="1990" y="551"/>
                  </a:lnTo>
                  <a:lnTo>
                    <a:pt x="1978" y="537"/>
                  </a:lnTo>
                  <a:lnTo>
                    <a:pt x="1972" y="521"/>
                  </a:lnTo>
                  <a:lnTo>
                    <a:pt x="1970" y="504"/>
                  </a:lnTo>
                  <a:lnTo>
                    <a:pt x="1979" y="317"/>
                  </a:lnTo>
                  <a:lnTo>
                    <a:pt x="1929" y="285"/>
                  </a:lnTo>
                  <a:lnTo>
                    <a:pt x="1876" y="256"/>
                  </a:lnTo>
                  <a:lnTo>
                    <a:pt x="1823" y="229"/>
                  </a:lnTo>
                  <a:lnTo>
                    <a:pt x="1662" y="330"/>
                  </a:lnTo>
                  <a:lnTo>
                    <a:pt x="1646" y="338"/>
                  </a:lnTo>
                  <a:lnTo>
                    <a:pt x="1630" y="340"/>
                  </a:lnTo>
                  <a:lnTo>
                    <a:pt x="1612" y="337"/>
                  </a:lnTo>
                  <a:lnTo>
                    <a:pt x="1564" y="324"/>
                  </a:lnTo>
                  <a:lnTo>
                    <a:pt x="1515" y="312"/>
                  </a:lnTo>
                  <a:lnTo>
                    <a:pt x="1499" y="306"/>
                  </a:lnTo>
                  <a:lnTo>
                    <a:pt x="1485" y="296"/>
                  </a:lnTo>
                  <a:lnTo>
                    <a:pt x="1475" y="282"/>
                  </a:lnTo>
                  <a:lnTo>
                    <a:pt x="1389" y="118"/>
                  </a:lnTo>
                  <a:lnTo>
                    <a:pt x="1204" y="118"/>
                  </a:lnTo>
                  <a:close/>
                  <a:moveTo>
                    <a:pt x="1168" y="0"/>
                  </a:moveTo>
                  <a:lnTo>
                    <a:pt x="1425" y="0"/>
                  </a:lnTo>
                  <a:lnTo>
                    <a:pt x="1441" y="2"/>
                  </a:lnTo>
                  <a:lnTo>
                    <a:pt x="1455" y="8"/>
                  </a:lnTo>
                  <a:lnTo>
                    <a:pt x="1467" y="18"/>
                  </a:lnTo>
                  <a:lnTo>
                    <a:pt x="1476" y="31"/>
                  </a:lnTo>
                  <a:lnTo>
                    <a:pt x="1566" y="203"/>
                  </a:lnTo>
                  <a:lnTo>
                    <a:pt x="1621" y="217"/>
                  </a:lnTo>
                  <a:lnTo>
                    <a:pt x="1787" y="112"/>
                  </a:lnTo>
                  <a:lnTo>
                    <a:pt x="1800" y="106"/>
                  </a:lnTo>
                  <a:lnTo>
                    <a:pt x="1814" y="104"/>
                  </a:lnTo>
                  <a:lnTo>
                    <a:pt x="1828" y="104"/>
                  </a:lnTo>
                  <a:lnTo>
                    <a:pt x="1842" y="108"/>
                  </a:lnTo>
                  <a:lnTo>
                    <a:pt x="1923" y="147"/>
                  </a:lnTo>
                  <a:lnTo>
                    <a:pt x="2000" y="191"/>
                  </a:lnTo>
                  <a:lnTo>
                    <a:pt x="2074" y="240"/>
                  </a:lnTo>
                  <a:lnTo>
                    <a:pt x="2086" y="250"/>
                  </a:lnTo>
                  <a:lnTo>
                    <a:pt x="2093" y="263"/>
                  </a:lnTo>
                  <a:lnTo>
                    <a:pt x="2099" y="277"/>
                  </a:lnTo>
                  <a:lnTo>
                    <a:pt x="2100" y="291"/>
                  </a:lnTo>
                  <a:lnTo>
                    <a:pt x="2089" y="483"/>
                  </a:lnTo>
                  <a:lnTo>
                    <a:pt x="2128" y="520"/>
                  </a:lnTo>
                  <a:lnTo>
                    <a:pt x="2325" y="510"/>
                  </a:lnTo>
                  <a:lnTo>
                    <a:pt x="2339" y="512"/>
                  </a:lnTo>
                  <a:lnTo>
                    <a:pt x="2353" y="516"/>
                  </a:lnTo>
                  <a:lnTo>
                    <a:pt x="2365" y="523"/>
                  </a:lnTo>
                  <a:lnTo>
                    <a:pt x="2375" y="534"/>
                  </a:lnTo>
                  <a:lnTo>
                    <a:pt x="2425" y="606"/>
                  </a:lnTo>
                  <a:lnTo>
                    <a:pt x="2470" y="682"/>
                  </a:lnTo>
                  <a:lnTo>
                    <a:pt x="2510" y="761"/>
                  </a:lnTo>
                  <a:lnTo>
                    <a:pt x="2515" y="776"/>
                  </a:lnTo>
                  <a:lnTo>
                    <a:pt x="2515" y="790"/>
                  </a:lnTo>
                  <a:lnTo>
                    <a:pt x="2513" y="805"/>
                  </a:lnTo>
                  <a:lnTo>
                    <a:pt x="2505" y="819"/>
                  </a:lnTo>
                  <a:lnTo>
                    <a:pt x="2400" y="979"/>
                  </a:lnTo>
                  <a:lnTo>
                    <a:pt x="2414" y="1032"/>
                  </a:lnTo>
                  <a:lnTo>
                    <a:pt x="2563" y="1120"/>
                  </a:lnTo>
                  <a:lnTo>
                    <a:pt x="2575" y="1129"/>
                  </a:lnTo>
                  <a:lnTo>
                    <a:pt x="2585" y="1142"/>
                  </a:lnTo>
                  <a:lnTo>
                    <a:pt x="2590" y="1156"/>
                  </a:lnTo>
                  <a:lnTo>
                    <a:pt x="2592" y="1171"/>
                  </a:lnTo>
                  <a:lnTo>
                    <a:pt x="2592" y="1421"/>
                  </a:lnTo>
                  <a:lnTo>
                    <a:pt x="2590" y="1436"/>
                  </a:lnTo>
                  <a:lnTo>
                    <a:pt x="2585" y="1450"/>
                  </a:lnTo>
                  <a:lnTo>
                    <a:pt x="2575" y="1462"/>
                  </a:lnTo>
                  <a:lnTo>
                    <a:pt x="2563" y="1471"/>
                  </a:lnTo>
                  <a:lnTo>
                    <a:pt x="2414" y="1559"/>
                  </a:lnTo>
                  <a:lnTo>
                    <a:pt x="2399" y="1612"/>
                  </a:lnTo>
                  <a:lnTo>
                    <a:pt x="2505" y="1773"/>
                  </a:lnTo>
                  <a:lnTo>
                    <a:pt x="2512" y="1787"/>
                  </a:lnTo>
                  <a:lnTo>
                    <a:pt x="2515" y="1801"/>
                  </a:lnTo>
                  <a:lnTo>
                    <a:pt x="2515" y="1816"/>
                  </a:lnTo>
                  <a:lnTo>
                    <a:pt x="2510" y="1830"/>
                  </a:lnTo>
                  <a:lnTo>
                    <a:pt x="2470" y="1909"/>
                  </a:lnTo>
                  <a:lnTo>
                    <a:pt x="2425" y="1984"/>
                  </a:lnTo>
                  <a:lnTo>
                    <a:pt x="2375" y="2057"/>
                  </a:lnTo>
                  <a:lnTo>
                    <a:pt x="2365" y="2068"/>
                  </a:lnTo>
                  <a:lnTo>
                    <a:pt x="2353" y="2076"/>
                  </a:lnTo>
                  <a:lnTo>
                    <a:pt x="2339" y="2080"/>
                  </a:lnTo>
                  <a:lnTo>
                    <a:pt x="2325" y="2081"/>
                  </a:lnTo>
                  <a:lnTo>
                    <a:pt x="2128" y="2071"/>
                  </a:lnTo>
                  <a:lnTo>
                    <a:pt x="2089" y="2109"/>
                  </a:lnTo>
                  <a:lnTo>
                    <a:pt x="2099" y="2300"/>
                  </a:lnTo>
                  <a:lnTo>
                    <a:pt x="2097" y="2315"/>
                  </a:lnTo>
                  <a:lnTo>
                    <a:pt x="2093" y="2329"/>
                  </a:lnTo>
                  <a:lnTo>
                    <a:pt x="2086" y="2341"/>
                  </a:lnTo>
                  <a:lnTo>
                    <a:pt x="2074" y="2351"/>
                  </a:lnTo>
                  <a:lnTo>
                    <a:pt x="2000" y="2400"/>
                  </a:lnTo>
                  <a:lnTo>
                    <a:pt x="1923" y="2444"/>
                  </a:lnTo>
                  <a:lnTo>
                    <a:pt x="1842" y="2482"/>
                  </a:lnTo>
                  <a:lnTo>
                    <a:pt x="1828" y="2487"/>
                  </a:lnTo>
                  <a:lnTo>
                    <a:pt x="1814" y="2488"/>
                  </a:lnTo>
                  <a:lnTo>
                    <a:pt x="1800" y="2484"/>
                  </a:lnTo>
                  <a:lnTo>
                    <a:pt x="1787" y="2479"/>
                  </a:lnTo>
                  <a:lnTo>
                    <a:pt x="1621" y="2374"/>
                  </a:lnTo>
                  <a:lnTo>
                    <a:pt x="1566" y="2389"/>
                  </a:lnTo>
                  <a:lnTo>
                    <a:pt x="1476" y="2560"/>
                  </a:lnTo>
                  <a:lnTo>
                    <a:pt x="1467" y="2574"/>
                  </a:lnTo>
                  <a:lnTo>
                    <a:pt x="1455" y="2583"/>
                  </a:lnTo>
                  <a:lnTo>
                    <a:pt x="1441" y="2590"/>
                  </a:lnTo>
                  <a:lnTo>
                    <a:pt x="1425" y="2592"/>
                  </a:lnTo>
                  <a:lnTo>
                    <a:pt x="1168" y="2592"/>
                  </a:lnTo>
                  <a:lnTo>
                    <a:pt x="1153" y="2590"/>
                  </a:lnTo>
                  <a:lnTo>
                    <a:pt x="1138" y="2583"/>
                  </a:lnTo>
                  <a:lnTo>
                    <a:pt x="1126" y="2574"/>
                  </a:lnTo>
                  <a:lnTo>
                    <a:pt x="1116" y="2560"/>
                  </a:lnTo>
                  <a:lnTo>
                    <a:pt x="1026" y="2389"/>
                  </a:lnTo>
                  <a:lnTo>
                    <a:pt x="972" y="2374"/>
                  </a:lnTo>
                  <a:lnTo>
                    <a:pt x="805" y="2479"/>
                  </a:lnTo>
                  <a:lnTo>
                    <a:pt x="792" y="2484"/>
                  </a:lnTo>
                  <a:lnTo>
                    <a:pt x="778" y="2488"/>
                  </a:lnTo>
                  <a:lnTo>
                    <a:pt x="764" y="2487"/>
                  </a:lnTo>
                  <a:lnTo>
                    <a:pt x="750" y="2482"/>
                  </a:lnTo>
                  <a:lnTo>
                    <a:pt x="670" y="2444"/>
                  </a:lnTo>
                  <a:lnTo>
                    <a:pt x="593" y="2400"/>
                  </a:lnTo>
                  <a:lnTo>
                    <a:pt x="519" y="2351"/>
                  </a:lnTo>
                  <a:lnTo>
                    <a:pt x="508" y="2341"/>
                  </a:lnTo>
                  <a:lnTo>
                    <a:pt x="499" y="2329"/>
                  </a:lnTo>
                  <a:lnTo>
                    <a:pt x="495" y="2315"/>
                  </a:lnTo>
                  <a:lnTo>
                    <a:pt x="494" y="2300"/>
                  </a:lnTo>
                  <a:lnTo>
                    <a:pt x="504" y="2109"/>
                  </a:lnTo>
                  <a:lnTo>
                    <a:pt x="465" y="2071"/>
                  </a:lnTo>
                  <a:lnTo>
                    <a:pt x="267" y="2081"/>
                  </a:lnTo>
                  <a:lnTo>
                    <a:pt x="254" y="2080"/>
                  </a:lnTo>
                  <a:lnTo>
                    <a:pt x="240" y="2076"/>
                  </a:lnTo>
                  <a:lnTo>
                    <a:pt x="228" y="2068"/>
                  </a:lnTo>
                  <a:lnTo>
                    <a:pt x="217" y="2057"/>
                  </a:lnTo>
                  <a:lnTo>
                    <a:pt x="168" y="1984"/>
                  </a:lnTo>
                  <a:lnTo>
                    <a:pt x="123" y="1909"/>
                  </a:lnTo>
                  <a:lnTo>
                    <a:pt x="83" y="1830"/>
                  </a:lnTo>
                  <a:lnTo>
                    <a:pt x="79" y="1816"/>
                  </a:lnTo>
                  <a:lnTo>
                    <a:pt x="77" y="1801"/>
                  </a:lnTo>
                  <a:lnTo>
                    <a:pt x="81" y="1787"/>
                  </a:lnTo>
                  <a:lnTo>
                    <a:pt x="87" y="1773"/>
                  </a:lnTo>
                  <a:lnTo>
                    <a:pt x="193" y="1612"/>
                  </a:lnTo>
                  <a:lnTo>
                    <a:pt x="178" y="1559"/>
                  </a:lnTo>
                  <a:lnTo>
                    <a:pt x="29" y="1471"/>
                  </a:lnTo>
                  <a:lnTo>
                    <a:pt x="17" y="1462"/>
                  </a:lnTo>
                  <a:lnTo>
                    <a:pt x="8" y="1450"/>
                  </a:lnTo>
                  <a:lnTo>
                    <a:pt x="2" y="1436"/>
                  </a:lnTo>
                  <a:lnTo>
                    <a:pt x="0" y="1421"/>
                  </a:lnTo>
                  <a:lnTo>
                    <a:pt x="0" y="1171"/>
                  </a:lnTo>
                  <a:lnTo>
                    <a:pt x="2" y="1156"/>
                  </a:lnTo>
                  <a:lnTo>
                    <a:pt x="8" y="1142"/>
                  </a:lnTo>
                  <a:lnTo>
                    <a:pt x="17" y="1129"/>
                  </a:lnTo>
                  <a:lnTo>
                    <a:pt x="29" y="1120"/>
                  </a:lnTo>
                  <a:lnTo>
                    <a:pt x="178" y="1032"/>
                  </a:lnTo>
                  <a:lnTo>
                    <a:pt x="193" y="979"/>
                  </a:lnTo>
                  <a:lnTo>
                    <a:pt x="87" y="818"/>
                  </a:lnTo>
                  <a:lnTo>
                    <a:pt x="81" y="805"/>
                  </a:lnTo>
                  <a:lnTo>
                    <a:pt x="77" y="790"/>
                  </a:lnTo>
                  <a:lnTo>
                    <a:pt x="79" y="776"/>
                  </a:lnTo>
                  <a:lnTo>
                    <a:pt x="83" y="761"/>
                  </a:lnTo>
                  <a:lnTo>
                    <a:pt x="123" y="682"/>
                  </a:lnTo>
                  <a:lnTo>
                    <a:pt x="168" y="606"/>
                  </a:lnTo>
                  <a:lnTo>
                    <a:pt x="217" y="534"/>
                  </a:lnTo>
                  <a:lnTo>
                    <a:pt x="228" y="523"/>
                  </a:lnTo>
                  <a:lnTo>
                    <a:pt x="240" y="516"/>
                  </a:lnTo>
                  <a:lnTo>
                    <a:pt x="254" y="512"/>
                  </a:lnTo>
                  <a:lnTo>
                    <a:pt x="267" y="510"/>
                  </a:lnTo>
                  <a:lnTo>
                    <a:pt x="465" y="519"/>
                  </a:lnTo>
                  <a:lnTo>
                    <a:pt x="504" y="483"/>
                  </a:lnTo>
                  <a:lnTo>
                    <a:pt x="494" y="291"/>
                  </a:lnTo>
                  <a:lnTo>
                    <a:pt x="495" y="277"/>
                  </a:lnTo>
                  <a:lnTo>
                    <a:pt x="499" y="263"/>
                  </a:lnTo>
                  <a:lnTo>
                    <a:pt x="508" y="250"/>
                  </a:lnTo>
                  <a:lnTo>
                    <a:pt x="519" y="240"/>
                  </a:lnTo>
                  <a:lnTo>
                    <a:pt x="593" y="191"/>
                  </a:lnTo>
                  <a:lnTo>
                    <a:pt x="670" y="147"/>
                  </a:lnTo>
                  <a:lnTo>
                    <a:pt x="750" y="108"/>
                  </a:lnTo>
                  <a:lnTo>
                    <a:pt x="764" y="104"/>
                  </a:lnTo>
                  <a:lnTo>
                    <a:pt x="778" y="104"/>
                  </a:lnTo>
                  <a:lnTo>
                    <a:pt x="792" y="106"/>
                  </a:lnTo>
                  <a:lnTo>
                    <a:pt x="806" y="112"/>
                  </a:lnTo>
                  <a:lnTo>
                    <a:pt x="972" y="217"/>
                  </a:lnTo>
                  <a:lnTo>
                    <a:pt x="1026" y="203"/>
                  </a:lnTo>
                  <a:lnTo>
                    <a:pt x="1116" y="31"/>
                  </a:lnTo>
                  <a:lnTo>
                    <a:pt x="1126" y="18"/>
                  </a:lnTo>
                  <a:lnTo>
                    <a:pt x="1138" y="8"/>
                  </a:lnTo>
                  <a:lnTo>
                    <a:pt x="1153" y="2"/>
                  </a:lnTo>
                  <a:lnTo>
                    <a:pt x="1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47">
              <a:extLst>
                <a:ext uri="{FF2B5EF4-FFF2-40B4-BE49-F238E27FC236}">
                  <a16:creationId xmlns:a16="http://schemas.microsoft.com/office/drawing/2014/main" id="{A69CB4D8-9D1C-4CC3-BDD9-757AC6658174}"/>
                </a:ext>
              </a:extLst>
            </p:cNvPr>
            <p:cNvSpPr>
              <a:spLocks noEditPoints="1"/>
            </p:cNvSpPr>
            <p:nvPr/>
          </p:nvSpPr>
          <p:spPr bwMode="auto">
            <a:xfrm>
              <a:off x="5653088" y="2940051"/>
              <a:ext cx="255588" cy="255588"/>
            </a:xfrm>
            <a:custGeom>
              <a:avLst/>
              <a:gdLst>
                <a:gd name="T0" fmla="*/ 746 w 1768"/>
                <a:gd name="T1" fmla="*/ 130 h 1768"/>
                <a:gd name="T2" fmla="*/ 556 w 1768"/>
                <a:gd name="T3" fmla="*/ 191 h 1768"/>
                <a:gd name="T4" fmla="*/ 391 w 1768"/>
                <a:gd name="T5" fmla="*/ 298 h 1768"/>
                <a:gd name="T6" fmla="*/ 259 w 1768"/>
                <a:gd name="T7" fmla="*/ 442 h 1768"/>
                <a:gd name="T8" fmla="*/ 167 w 1768"/>
                <a:gd name="T9" fmla="*/ 616 h 1768"/>
                <a:gd name="T10" fmla="*/ 122 w 1768"/>
                <a:gd name="T11" fmla="*/ 813 h 1768"/>
                <a:gd name="T12" fmla="*/ 131 w 1768"/>
                <a:gd name="T13" fmla="*/ 1022 h 1768"/>
                <a:gd name="T14" fmla="*/ 192 w 1768"/>
                <a:gd name="T15" fmla="*/ 1212 h 1768"/>
                <a:gd name="T16" fmla="*/ 299 w 1768"/>
                <a:gd name="T17" fmla="*/ 1377 h 1768"/>
                <a:gd name="T18" fmla="*/ 443 w 1768"/>
                <a:gd name="T19" fmla="*/ 1509 h 1768"/>
                <a:gd name="T20" fmla="*/ 618 w 1768"/>
                <a:gd name="T21" fmla="*/ 1601 h 1768"/>
                <a:gd name="T22" fmla="*/ 815 w 1768"/>
                <a:gd name="T23" fmla="*/ 1646 h 1768"/>
                <a:gd name="T24" fmla="*/ 1022 w 1768"/>
                <a:gd name="T25" fmla="*/ 1637 h 1768"/>
                <a:gd name="T26" fmla="*/ 1212 w 1768"/>
                <a:gd name="T27" fmla="*/ 1576 h 1768"/>
                <a:gd name="T28" fmla="*/ 1377 w 1768"/>
                <a:gd name="T29" fmla="*/ 1469 h 1768"/>
                <a:gd name="T30" fmla="*/ 1509 w 1768"/>
                <a:gd name="T31" fmla="*/ 1325 h 1768"/>
                <a:gd name="T32" fmla="*/ 1602 w 1768"/>
                <a:gd name="T33" fmla="*/ 1150 h 1768"/>
                <a:gd name="T34" fmla="*/ 1647 w 1768"/>
                <a:gd name="T35" fmla="*/ 953 h 1768"/>
                <a:gd name="T36" fmla="*/ 1638 w 1768"/>
                <a:gd name="T37" fmla="*/ 746 h 1768"/>
                <a:gd name="T38" fmla="*/ 1576 w 1768"/>
                <a:gd name="T39" fmla="*/ 555 h 1768"/>
                <a:gd name="T40" fmla="*/ 1470 w 1768"/>
                <a:gd name="T41" fmla="*/ 391 h 1768"/>
                <a:gd name="T42" fmla="*/ 1326 w 1768"/>
                <a:gd name="T43" fmla="*/ 257 h 1768"/>
                <a:gd name="T44" fmla="*/ 1152 w 1768"/>
                <a:gd name="T45" fmla="*/ 165 h 1768"/>
                <a:gd name="T46" fmla="*/ 955 w 1768"/>
                <a:gd name="T47" fmla="*/ 121 h 1768"/>
                <a:gd name="T48" fmla="*/ 961 w 1768"/>
                <a:gd name="T49" fmla="*/ 3 h 1768"/>
                <a:gd name="T50" fmla="*/ 1178 w 1768"/>
                <a:gd name="T51" fmla="*/ 50 h 1768"/>
                <a:gd name="T52" fmla="*/ 1371 w 1768"/>
                <a:gd name="T53" fmla="*/ 146 h 1768"/>
                <a:gd name="T54" fmla="*/ 1533 w 1768"/>
                <a:gd name="T55" fmla="*/ 284 h 1768"/>
                <a:gd name="T56" fmla="*/ 1659 w 1768"/>
                <a:gd name="T57" fmla="*/ 458 h 1768"/>
                <a:gd name="T58" fmla="*/ 1739 w 1768"/>
                <a:gd name="T59" fmla="*/ 661 h 1768"/>
                <a:gd name="T60" fmla="*/ 1768 w 1768"/>
                <a:gd name="T61" fmla="*/ 883 h 1768"/>
                <a:gd name="T62" fmla="*/ 1739 w 1768"/>
                <a:gd name="T63" fmla="*/ 1106 h 1768"/>
                <a:gd name="T64" fmla="*/ 1659 w 1768"/>
                <a:gd name="T65" fmla="*/ 1308 h 1768"/>
                <a:gd name="T66" fmla="*/ 1534 w 1768"/>
                <a:gd name="T67" fmla="*/ 1482 h 1768"/>
                <a:gd name="T68" fmla="*/ 1371 w 1768"/>
                <a:gd name="T69" fmla="*/ 1622 h 1768"/>
                <a:gd name="T70" fmla="*/ 1178 w 1768"/>
                <a:gd name="T71" fmla="*/ 1717 h 1768"/>
                <a:gd name="T72" fmla="*/ 961 w 1768"/>
                <a:gd name="T73" fmla="*/ 1764 h 1768"/>
                <a:gd name="T74" fmla="*/ 733 w 1768"/>
                <a:gd name="T75" fmla="*/ 1755 h 1768"/>
                <a:gd name="T76" fmla="*/ 524 w 1768"/>
                <a:gd name="T77" fmla="*/ 1690 h 1768"/>
                <a:gd name="T78" fmla="*/ 340 w 1768"/>
                <a:gd name="T79" fmla="*/ 1580 h 1768"/>
                <a:gd name="T80" fmla="*/ 188 w 1768"/>
                <a:gd name="T81" fmla="*/ 1428 h 1768"/>
                <a:gd name="T82" fmla="*/ 78 w 1768"/>
                <a:gd name="T83" fmla="*/ 1244 h 1768"/>
                <a:gd name="T84" fmla="*/ 13 w 1768"/>
                <a:gd name="T85" fmla="*/ 1035 h 1768"/>
                <a:gd name="T86" fmla="*/ 4 w 1768"/>
                <a:gd name="T87" fmla="*/ 807 h 1768"/>
                <a:gd name="T88" fmla="*/ 51 w 1768"/>
                <a:gd name="T89" fmla="*/ 590 h 1768"/>
                <a:gd name="T90" fmla="*/ 146 w 1768"/>
                <a:gd name="T91" fmla="*/ 397 h 1768"/>
                <a:gd name="T92" fmla="*/ 285 w 1768"/>
                <a:gd name="T93" fmla="*/ 234 h 1768"/>
                <a:gd name="T94" fmla="*/ 459 w 1768"/>
                <a:gd name="T95" fmla="*/ 108 h 1768"/>
                <a:gd name="T96" fmla="*/ 662 w 1768"/>
                <a:gd name="T97" fmla="*/ 28 h 1768"/>
                <a:gd name="T98" fmla="*/ 885 w 1768"/>
                <a:gd name="T99"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68">
                  <a:moveTo>
                    <a:pt x="885" y="118"/>
                  </a:moveTo>
                  <a:lnTo>
                    <a:pt x="815" y="121"/>
                  </a:lnTo>
                  <a:lnTo>
                    <a:pt x="746" y="130"/>
                  </a:lnTo>
                  <a:lnTo>
                    <a:pt x="681" y="145"/>
                  </a:lnTo>
                  <a:lnTo>
                    <a:pt x="618" y="165"/>
                  </a:lnTo>
                  <a:lnTo>
                    <a:pt x="556" y="191"/>
                  </a:lnTo>
                  <a:lnTo>
                    <a:pt x="497" y="222"/>
                  </a:lnTo>
                  <a:lnTo>
                    <a:pt x="443" y="257"/>
                  </a:lnTo>
                  <a:lnTo>
                    <a:pt x="391" y="298"/>
                  </a:lnTo>
                  <a:lnTo>
                    <a:pt x="343" y="342"/>
                  </a:lnTo>
                  <a:lnTo>
                    <a:pt x="299" y="391"/>
                  </a:lnTo>
                  <a:lnTo>
                    <a:pt x="259" y="442"/>
                  </a:lnTo>
                  <a:lnTo>
                    <a:pt x="223" y="497"/>
                  </a:lnTo>
                  <a:lnTo>
                    <a:pt x="192" y="555"/>
                  </a:lnTo>
                  <a:lnTo>
                    <a:pt x="167" y="616"/>
                  </a:lnTo>
                  <a:lnTo>
                    <a:pt x="146" y="680"/>
                  </a:lnTo>
                  <a:lnTo>
                    <a:pt x="131" y="746"/>
                  </a:lnTo>
                  <a:lnTo>
                    <a:pt x="122" y="813"/>
                  </a:lnTo>
                  <a:lnTo>
                    <a:pt x="118" y="883"/>
                  </a:lnTo>
                  <a:lnTo>
                    <a:pt x="122" y="953"/>
                  </a:lnTo>
                  <a:lnTo>
                    <a:pt x="131" y="1022"/>
                  </a:lnTo>
                  <a:lnTo>
                    <a:pt x="146" y="1087"/>
                  </a:lnTo>
                  <a:lnTo>
                    <a:pt x="167" y="1150"/>
                  </a:lnTo>
                  <a:lnTo>
                    <a:pt x="192" y="1212"/>
                  </a:lnTo>
                  <a:lnTo>
                    <a:pt x="223" y="1270"/>
                  </a:lnTo>
                  <a:lnTo>
                    <a:pt x="259" y="1325"/>
                  </a:lnTo>
                  <a:lnTo>
                    <a:pt x="299" y="1377"/>
                  </a:lnTo>
                  <a:lnTo>
                    <a:pt x="343" y="1425"/>
                  </a:lnTo>
                  <a:lnTo>
                    <a:pt x="391" y="1469"/>
                  </a:lnTo>
                  <a:lnTo>
                    <a:pt x="443" y="1509"/>
                  </a:lnTo>
                  <a:lnTo>
                    <a:pt x="497" y="1544"/>
                  </a:lnTo>
                  <a:lnTo>
                    <a:pt x="556" y="1576"/>
                  </a:lnTo>
                  <a:lnTo>
                    <a:pt x="618" y="1601"/>
                  </a:lnTo>
                  <a:lnTo>
                    <a:pt x="681" y="1622"/>
                  </a:lnTo>
                  <a:lnTo>
                    <a:pt x="746" y="1637"/>
                  </a:lnTo>
                  <a:lnTo>
                    <a:pt x="815" y="1646"/>
                  </a:lnTo>
                  <a:lnTo>
                    <a:pt x="885" y="1650"/>
                  </a:lnTo>
                  <a:lnTo>
                    <a:pt x="953" y="1646"/>
                  </a:lnTo>
                  <a:lnTo>
                    <a:pt x="1022" y="1637"/>
                  </a:lnTo>
                  <a:lnTo>
                    <a:pt x="1088" y="1622"/>
                  </a:lnTo>
                  <a:lnTo>
                    <a:pt x="1151" y="1601"/>
                  </a:lnTo>
                  <a:lnTo>
                    <a:pt x="1212" y="1576"/>
                  </a:lnTo>
                  <a:lnTo>
                    <a:pt x="1271" y="1544"/>
                  </a:lnTo>
                  <a:lnTo>
                    <a:pt x="1326" y="1509"/>
                  </a:lnTo>
                  <a:lnTo>
                    <a:pt x="1377" y="1469"/>
                  </a:lnTo>
                  <a:lnTo>
                    <a:pt x="1426" y="1425"/>
                  </a:lnTo>
                  <a:lnTo>
                    <a:pt x="1470" y="1377"/>
                  </a:lnTo>
                  <a:lnTo>
                    <a:pt x="1509" y="1325"/>
                  </a:lnTo>
                  <a:lnTo>
                    <a:pt x="1545" y="1270"/>
                  </a:lnTo>
                  <a:lnTo>
                    <a:pt x="1576" y="1212"/>
                  </a:lnTo>
                  <a:lnTo>
                    <a:pt x="1602" y="1150"/>
                  </a:lnTo>
                  <a:lnTo>
                    <a:pt x="1622" y="1087"/>
                  </a:lnTo>
                  <a:lnTo>
                    <a:pt x="1637" y="1021"/>
                  </a:lnTo>
                  <a:lnTo>
                    <a:pt x="1647" y="953"/>
                  </a:lnTo>
                  <a:lnTo>
                    <a:pt x="1650" y="883"/>
                  </a:lnTo>
                  <a:lnTo>
                    <a:pt x="1647" y="813"/>
                  </a:lnTo>
                  <a:lnTo>
                    <a:pt x="1638" y="746"/>
                  </a:lnTo>
                  <a:lnTo>
                    <a:pt x="1623" y="680"/>
                  </a:lnTo>
                  <a:lnTo>
                    <a:pt x="1602" y="616"/>
                  </a:lnTo>
                  <a:lnTo>
                    <a:pt x="1576" y="555"/>
                  </a:lnTo>
                  <a:lnTo>
                    <a:pt x="1546" y="497"/>
                  </a:lnTo>
                  <a:lnTo>
                    <a:pt x="1511" y="442"/>
                  </a:lnTo>
                  <a:lnTo>
                    <a:pt x="1470" y="391"/>
                  </a:lnTo>
                  <a:lnTo>
                    <a:pt x="1426" y="342"/>
                  </a:lnTo>
                  <a:lnTo>
                    <a:pt x="1377" y="298"/>
                  </a:lnTo>
                  <a:lnTo>
                    <a:pt x="1326" y="257"/>
                  </a:lnTo>
                  <a:lnTo>
                    <a:pt x="1271" y="222"/>
                  </a:lnTo>
                  <a:lnTo>
                    <a:pt x="1212" y="191"/>
                  </a:lnTo>
                  <a:lnTo>
                    <a:pt x="1152" y="165"/>
                  </a:lnTo>
                  <a:lnTo>
                    <a:pt x="1088" y="145"/>
                  </a:lnTo>
                  <a:lnTo>
                    <a:pt x="1022" y="130"/>
                  </a:lnTo>
                  <a:lnTo>
                    <a:pt x="955" y="121"/>
                  </a:lnTo>
                  <a:lnTo>
                    <a:pt x="885" y="118"/>
                  </a:lnTo>
                  <a:close/>
                  <a:moveTo>
                    <a:pt x="885" y="0"/>
                  </a:moveTo>
                  <a:lnTo>
                    <a:pt x="961" y="3"/>
                  </a:lnTo>
                  <a:lnTo>
                    <a:pt x="1035" y="13"/>
                  </a:lnTo>
                  <a:lnTo>
                    <a:pt x="1107" y="29"/>
                  </a:lnTo>
                  <a:lnTo>
                    <a:pt x="1178" y="50"/>
                  </a:lnTo>
                  <a:lnTo>
                    <a:pt x="1244" y="77"/>
                  </a:lnTo>
                  <a:lnTo>
                    <a:pt x="1309" y="109"/>
                  </a:lnTo>
                  <a:lnTo>
                    <a:pt x="1371" y="146"/>
                  </a:lnTo>
                  <a:lnTo>
                    <a:pt x="1429" y="188"/>
                  </a:lnTo>
                  <a:lnTo>
                    <a:pt x="1483" y="234"/>
                  </a:lnTo>
                  <a:lnTo>
                    <a:pt x="1533" y="284"/>
                  </a:lnTo>
                  <a:lnTo>
                    <a:pt x="1580" y="339"/>
                  </a:lnTo>
                  <a:lnTo>
                    <a:pt x="1622" y="397"/>
                  </a:lnTo>
                  <a:lnTo>
                    <a:pt x="1659" y="458"/>
                  </a:lnTo>
                  <a:lnTo>
                    <a:pt x="1691" y="524"/>
                  </a:lnTo>
                  <a:lnTo>
                    <a:pt x="1718" y="590"/>
                  </a:lnTo>
                  <a:lnTo>
                    <a:pt x="1739" y="661"/>
                  </a:lnTo>
                  <a:lnTo>
                    <a:pt x="1755" y="733"/>
                  </a:lnTo>
                  <a:lnTo>
                    <a:pt x="1765" y="807"/>
                  </a:lnTo>
                  <a:lnTo>
                    <a:pt x="1768" y="883"/>
                  </a:lnTo>
                  <a:lnTo>
                    <a:pt x="1765" y="959"/>
                  </a:lnTo>
                  <a:lnTo>
                    <a:pt x="1755" y="1035"/>
                  </a:lnTo>
                  <a:lnTo>
                    <a:pt x="1739" y="1106"/>
                  </a:lnTo>
                  <a:lnTo>
                    <a:pt x="1718" y="1176"/>
                  </a:lnTo>
                  <a:lnTo>
                    <a:pt x="1691" y="1244"/>
                  </a:lnTo>
                  <a:lnTo>
                    <a:pt x="1659" y="1308"/>
                  </a:lnTo>
                  <a:lnTo>
                    <a:pt x="1622" y="1371"/>
                  </a:lnTo>
                  <a:lnTo>
                    <a:pt x="1580" y="1428"/>
                  </a:lnTo>
                  <a:lnTo>
                    <a:pt x="1534" y="1482"/>
                  </a:lnTo>
                  <a:lnTo>
                    <a:pt x="1484" y="1533"/>
                  </a:lnTo>
                  <a:lnTo>
                    <a:pt x="1429" y="1580"/>
                  </a:lnTo>
                  <a:lnTo>
                    <a:pt x="1371" y="1622"/>
                  </a:lnTo>
                  <a:lnTo>
                    <a:pt x="1310" y="1658"/>
                  </a:lnTo>
                  <a:lnTo>
                    <a:pt x="1245" y="1690"/>
                  </a:lnTo>
                  <a:lnTo>
                    <a:pt x="1178" y="1717"/>
                  </a:lnTo>
                  <a:lnTo>
                    <a:pt x="1107" y="1739"/>
                  </a:lnTo>
                  <a:lnTo>
                    <a:pt x="1035" y="1755"/>
                  </a:lnTo>
                  <a:lnTo>
                    <a:pt x="961" y="1764"/>
                  </a:lnTo>
                  <a:lnTo>
                    <a:pt x="885" y="1768"/>
                  </a:lnTo>
                  <a:lnTo>
                    <a:pt x="809" y="1764"/>
                  </a:lnTo>
                  <a:lnTo>
                    <a:pt x="733" y="1755"/>
                  </a:lnTo>
                  <a:lnTo>
                    <a:pt x="662" y="1739"/>
                  </a:lnTo>
                  <a:lnTo>
                    <a:pt x="591" y="1717"/>
                  </a:lnTo>
                  <a:lnTo>
                    <a:pt x="524" y="1690"/>
                  </a:lnTo>
                  <a:lnTo>
                    <a:pt x="459" y="1658"/>
                  </a:lnTo>
                  <a:lnTo>
                    <a:pt x="397" y="1622"/>
                  </a:lnTo>
                  <a:lnTo>
                    <a:pt x="340" y="1580"/>
                  </a:lnTo>
                  <a:lnTo>
                    <a:pt x="285" y="1533"/>
                  </a:lnTo>
                  <a:lnTo>
                    <a:pt x="234" y="1482"/>
                  </a:lnTo>
                  <a:lnTo>
                    <a:pt x="188" y="1428"/>
                  </a:lnTo>
                  <a:lnTo>
                    <a:pt x="146" y="1371"/>
                  </a:lnTo>
                  <a:lnTo>
                    <a:pt x="110" y="1308"/>
                  </a:lnTo>
                  <a:lnTo>
                    <a:pt x="78" y="1244"/>
                  </a:lnTo>
                  <a:lnTo>
                    <a:pt x="51" y="1176"/>
                  </a:lnTo>
                  <a:lnTo>
                    <a:pt x="29" y="1106"/>
                  </a:lnTo>
                  <a:lnTo>
                    <a:pt x="13" y="1035"/>
                  </a:lnTo>
                  <a:lnTo>
                    <a:pt x="4" y="959"/>
                  </a:lnTo>
                  <a:lnTo>
                    <a:pt x="0" y="883"/>
                  </a:lnTo>
                  <a:lnTo>
                    <a:pt x="4" y="807"/>
                  </a:lnTo>
                  <a:lnTo>
                    <a:pt x="13" y="733"/>
                  </a:lnTo>
                  <a:lnTo>
                    <a:pt x="29" y="660"/>
                  </a:lnTo>
                  <a:lnTo>
                    <a:pt x="51" y="590"/>
                  </a:lnTo>
                  <a:lnTo>
                    <a:pt x="78" y="523"/>
                  </a:lnTo>
                  <a:lnTo>
                    <a:pt x="110" y="458"/>
                  </a:lnTo>
                  <a:lnTo>
                    <a:pt x="146" y="397"/>
                  </a:lnTo>
                  <a:lnTo>
                    <a:pt x="188" y="339"/>
                  </a:lnTo>
                  <a:lnTo>
                    <a:pt x="234" y="284"/>
                  </a:lnTo>
                  <a:lnTo>
                    <a:pt x="285" y="234"/>
                  </a:lnTo>
                  <a:lnTo>
                    <a:pt x="340" y="188"/>
                  </a:lnTo>
                  <a:lnTo>
                    <a:pt x="397" y="146"/>
                  </a:lnTo>
                  <a:lnTo>
                    <a:pt x="459" y="108"/>
                  </a:lnTo>
                  <a:lnTo>
                    <a:pt x="524" y="76"/>
                  </a:lnTo>
                  <a:lnTo>
                    <a:pt x="591" y="49"/>
                  </a:lnTo>
                  <a:lnTo>
                    <a:pt x="662" y="28"/>
                  </a:lnTo>
                  <a:lnTo>
                    <a:pt x="733" y="13"/>
                  </a:lnTo>
                  <a:lnTo>
                    <a:pt x="809" y="3"/>
                  </a:lnTo>
                  <a:lnTo>
                    <a:pt x="8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48">
              <a:extLst>
                <a:ext uri="{FF2B5EF4-FFF2-40B4-BE49-F238E27FC236}">
                  <a16:creationId xmlns:a16="http://schemas.microsoft.com/office/drawing/2014/main" id="{FCF8071C-27E3-40E2-BC4C-B7168CC8330C}"/>
                </a:ext>
              </a:extLst>
            </p:cNvPr>
            <p:cNvSpPr>
              <a:spLocks/>
            </p:cNvSpPr>
            <p:nvPr/>
          </p:nvSpPr>
          <p:spPr bwMode="auto">
            <a:xfrm>
              <a:off x="5908676" y="2846388"/>
              <a:ext cx="68263" cy="68263"/>
            </a:xfrm>
            <a:custGeom>
              <a:avLst/>
              <a:gdLst>
                <a:gd name="T0" fmla="*/ 353 w 471"/>
                <a:gd name="T1" fmla="*/ 0 h 471"/>
                <a:gd name="T2" fmla="*/ 471 w 471"/>
                <a:gd name="T3" fmla="*/ 0 h 471"/>
                <a:gd name="T4" fmla="*/ 471 w 471"/>
                <a:gd name="T5" fmla="*/ 412 h 471"/>
                <a:gd name="T6" fmla="*/ 468 w 471"/>
                <a:gd name="T7" fmla="*/ 431 h 471"/>
                <a:gd name="T8" fmla="*/ 460 w 471"/>
                <a:gd name="T9" fmla="*/ 447 h 471"/>
                <a:gd name="T10" fmla="*/ 447 w 471"/>
                <a:gd name="T11" fmla="*/ 460 h 471"/>
                <a:gd name="T12" fmla="*/ 431 w 471"/>
                <a:gd name="T13" fmla="*/ 469 h 471"/>
                <a:gd name="T14" fmla="*/ 412 w 471"/>
                <a:gd name="T15" fmla="*/ 471 h 471"/>
                <a:gd name="T16" fmla="*/ 0 w 471"/>
                <a:gd name="T17" fmla="*/ 471 h 471"/>
                <a:gd name="T18" fmla="*/ 0 w 471"/>
                <a:gd name="T19" fmla="*/ 354 h 471"/>
                <a:gd name="T20" fmla="*/ 353 w 471"/>
                <a:gd name="T21" fmla="*/ 354 h 471"/>
                <a:gd name="T22" fmla="*/ 353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353" y="0"/>
                  </a:moveTo>
                  <a:lnTo>
                    <a:pt x="471" y="0"/>
                  </a:lnTo>
                  <a:lnTo>
                    <a:pt x="471" y="412"/>
                  </a:lnTo>
                  <a:lnTo>
                    <a:pt x="468" y="431"/>
                  </a:lnTo>
                  <a:lnTo>
                    <a:pt x="460" y="447"/>
                  </a:lnTo>
                  <a:lnTo>
                    <a:pt x="447" y="460"/>
                  </a:lnTo>
                  <a:lnTo>
                    <a:pt x="431" y="469"/>
                  </a:lnTo>
                  <a:lnTo>
                    <a:pt x="412" y="471"/>
                  </a:lnTo>
                  <a:lnTo>
                    <a:pt x="0" y="471"/>
                  </a:lnTo>
                  <a:lnTo>
                    <a:pt x="0" y="354"/>
                  </a:lnTo>
                  <a:lnTo>
                    <a:pt x="353" y="354"/>
                  </a:ln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9">
              <a:extLst>
                <a:ext uri="{FF2B5EF4-FFF2-40B4-BE49-F238E27FC236}">
                  <a16:creationId xmlns:a16="http://schemas.microsoft.com/office/drawing/2014/main" id="{FFFCA5B4-F028-4469-8768-6A621D6F4FB6}"/>
                </a:ext>
              </a:extLst>
            </p:cNvPr>
            <p:cNvSpPr>
              <a:spLocks/>
            </p:cNvSpPr>
            <p:nvPr/>
          </p:nvSpPr>
          <p:spPr bwMode="auto">
            <a:xfrm>
              <a:off x="5584826" y="3221038"/>
              <a:ext cx="68263" cy="68263"/>
            </a:xfrm>
            <a:custGeom>
              <a:avLst/>
              <a:gdLst>
                <a:gd name="T0" fmla="*/ 59 w 471"/>
                <a:gd name="T1" fmla="*/ 0 h 471"/>
                <a:gd name="T2" fmla="*/ 471 w 471"/>
                <a:gd name="T3" fmla="*/ 0 h 471"/>
                <a:gd name="T4" fmla="*/ 471 w 471"/>
                <a:gd name="T5" fmla="*/ 118 h 471"/>
                <a:gd name="T6" fmla="*/ 118 w 471"/>
                <a:gd name="T7" fmla="*/ 118 h 471"/>
                <a:gd name="T8" fmla="*/ 118 w 471"/>
                <a:gd name="T9" fmla="*/ 471 h 471"/>
                <a:gd name="T10" fmla="*/ 0 w 471"/>
                <a:gd name="T11" fmla="*/ 471 h 471"/>
                <a:gd name="T12" fmla="*/ 0 w 471"/>
                <a:gd name="T13" fmla="*/ 59 h 471"/>
                <a:gd name="T14" fmla="*/ 3 w 471"/>
                <a:gd name="T15" fmla="*/ 40 h 471"/>
                <a:gd name="T16" fmla="*/ 12 w 471"/>
                <a:gd name="T17" fmla="*/ 24 h 471"/>
                <a:gd name="T18" fmla="*/ 25 w 471"/>
                <a:gd name="T19" fmla="*/ 11 h 471"/>
                <a:gd name="T20" fmla="*/ 41 w 471"/>
                <a:gd name="T21" fmla="*/ 3 h 471"/>
                <a:gd name="T22" fmla="*/ 59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59" y="0"/>
                  </a:moveTo>
                  <a:lnTo>
                    <a:pt x="471" y="0"/>
                  </a:lnTo>
                  <a:lnTo>
                    <a:pt x="471" y="118"/>
                  </a:lnTo>
                  <a:lnTo>
                    <a:pt x="118" y="118"/>
                  </a:lnTo>
                  <a:lnTo>
                    <a:pt x="118" y="471"/>
                  </a:lnTo>
                  <a:lnTo>
                    <a:pt x="0" y="471"/>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0">
              <a:extLst>
                <a:ext uri="{FF2B5EF4-FFF2-40B4-BE49-F238E27FC236}">
                  <a16:creationId xmlns:a16="http://schemas.microsoft.com/office/drawing/2014/main" id="{BEF66AB0-DD56-4B79-8C66-CD15E804A825}"/>
                </a:ext>
              </a:extLst>
            </p:cNvPr>
            <p:cNvSpPr>
              <a:spLocks/>
            </p:cNvSpPr>
            <p:nvPr/>
          </p:nvSpPr>
          <p:spPr bwMode="auto">
            <a:xfrm>
              <a:off x="5526088" y="2813051"/>
              <a:ext cx="398463" cy="398463"/>
            </a:xfrm>
            <a:custGeom>
              <a:avLst/>
              <a:gdLst>
                <a:gd name="T0" fmla="*/ 1855 w 2760"/>
                <a:gd name="T1" fmla="*/ 1 h 2759"/>
                <a:gd name="T2" fmla="*/ 2043 w 2760"/>
                <a:gd name="T3" fmla="*/ 20 h 2759"/>
                <a:gd name="T4" fmla="*/ 2228 w 2760"/>
                <a:gd name="T5" fmla="*/ 60 h 2759"/>
                <a:gd name="T6" fmla="*/ 2411 w 2760"/>
                <a:gd name="T7" fmla="*/ 120 h 2759"/>
                <a:gd name="T8" fmla="*/ 2589 w 2760"/>
                <a:gd name="T9" fmla="*/ 201 h 2759"/>
                <a:gd name="T10" fmla="*/ 2760 w 2760"/>
                <a:gd name="T11" fmla="*/ 304 h 2759"/>
                <a:gd name="T12" fmla="*/ 2608 w 2760"/>
                <a:gd name="T13" fmla="*/ 347 h 2759"/>
                <a:gd name="T14" fmla="*/ 2431 w 2760"/>
                <a:gd name="T15" fmla="*/ 256 h 2759"/>
                <a:gd name="T16" fmla="*/ 2246 w 2760"/>
                <a:gd name="T17" fmla="*/ 188 h 2759"/>
                <a:gd name="T18" fmla="*/ 2058 w 2760"/>
                <a:gd name="T19" fmla="*/ 142 h 2759"/>
                <a:gd name="T20" fmla="*/ 1864 w 2760"/>
                <a:gd name="T21" fmla="*/ 120 h 2759"/>
                <a:gd name="T22" fmla="*/ 1670 w 2760"/>
                <a:gd name="T23" fmla="*/ 120 h 2759"/>
                <a:gd name="T24" fmla="*/ 1478 w 2760"/>
                <a:gd name="T25" fmla="*/ 142 h 2759"/>
                <a:gd name="T26" fmla="*/ 1288 w 2760"/>
                <a:gd name="T27" fmla="*/ 188 h 2759"/>
                <a:gd name="T28" fmla="*/ 1103 w 2760"/>
                <a:gd name="T29" fmla="*/ 256 h 2759"/>
                <a:gd name="T30" fmla="*/ 926 w 2760"/>
                <a:gd name="T31" fmla="*/ 347 h 2759"/>
                <a:gd name="T32" fmla="*/ 763 w 2760"/>
                <a:gd name="T33" fmla="*/ 458 h 2759"/>
                <a:gd name="T34" fmla="*/ 618 w 2760"/>
                <a:gd name="T35" fmla="*/ 582 h 2759"/>
                <a:gd name="T36" fmla="*/ 492 w 2760"/>
                <a:gd name="T37" fmla="*/ 720 h 2759"/>
                <a:gd name="T38" fmla="*/ 383 w 2760"/>
                <a:gd name="T39" fmla="*/ 869 h 2759"/>
                <a:gd name="T40" fmla="*/ 292 w 2760"/>
                <a:gd name="T41" fmla="*/ 1028 h 2759"/>
                <a:gd name="T42" fmla="*/ 220 w 2760"/>
                <a:gd name="T43" fmla="*/ 1194 h 2759"/>
                <a:gd name="T44" fmla="*/ 166 w 2760"/>
                <a:gd name="T45" fmla="*/ 1368 h 2759"/>
                <a:gd name="T46" fmla="*/ 133 w 2760"/>
                <a:gd name="T47" fmla="*/ 1545 h 2759"/>
                <a:gd name="T48" fmla="*/ 118 w 2760"/>
                <a:gd name="T49" fmla="*/ 1725 h 2759"/>
                <a:gd name="T50" fmla="*/ 123 w 2760"/>
                <a:gd name="T51" fmla="*/ 1908 h 2759"/>
                <a:gd name="T52" fmla="*/ 149 w 2760"/>
                <a:gd name="T53" fmla="*/ 2088 h 2759"/>
                <a:gd name="T54" fmla="*/ 195 w 2760"/>
                <a:gd name="T55" fmla="*/ 2267 h 2759"/>
                <a:gd name="T56" fmla="*/ 262 w 2760"/>
                <a:gd name="T57" fmla="*/ 2442 h 2759"/>
                <a:gd name="T58" fmla="*/ 350 w 2760"/>
                <a:gd name="T59" fmla="*/ 2611 h 2759"/>
                <a:gd name="T60" fmla="*/ 305 w 2760"/>
                <a:gd name="T61" fmla="*/ 2759 h 2759"/>
                <a:gd name="T62" fmla="*/ 205 w 2760"/>
                <a:gd name="T63" fmla="*/ 2595 h 2759"/>
                <a:gd name="T64" fmla="*/ 125 w 2760"/>
                <a:gd name="T65" fmla="*/ 2421 h 2759"/>
                <a:gd name="T66" fmla="*/ 64 w 2760"/>
                <a:gd name="T67" fmla="*/ 2240 h 2759"/>
                <a:gd name="T68" fmla="*/ 23 w 2760"/>
                <a:gd name="T69" fmla="*/ 2054 h 2759"/>
                <a:gd name="T70" fmla="*/ 2 w 2760"/>
                <a:gd name="T71" fmla="*/ 1863 h 2759"/>
                <a:gd name="T72" fmla="*/ 2 w 2760"/>
                <a:gd name="T73" fmla="*/ 1671 h 2759"/>
                <a:gd name="T74" fmla="*/ 24 w 2760"/>
                <a:gd name="T75" fmla="*/ 1480 h 2759"/>
                <a:gd name="T76" fmla="*/ 64 w 2760"/>
                <a:gd name="T77" fmla="*/ 1294 h 2759"/>
                <a:gd name="T78" fmla="*/ 126 w 2760"/>
                <a:gd name="T79" fmla="*/ 1113 h 2759"/>
                <a:gd name="T80" fmla="*/ 206 w 2760"/>
                <a:gd name="T81" fmla="*/ 940 h 2759"/>
                <a:gd name="T82" fmla="*/ 305 w 2760"/>
                <a:gd name="T83" fmla="*/ 774 h 2759"/>
                <a:gd name="T84" fmla="*/ 426 w 2760"/>
                <a:gd name="T85" fmla="*/ 616 h 2759"/>
                <a:gd name="T86" fmla="*/ 560 w 2760"/>
                <a:gd name="T87" fmla="*/ 475 h 2759"/>
                <a:gd name="T88" fmla="*/ 708 w 2760"/>
                <a:gd name="T89" fmla="*/ 352 h 2759"/>
                <a:gd name="T90" fmla="*/ 866 w 2760"/>
                <a:gd name="T91" fmla="*/ 245 h 2759"/>
                <a:gd name="T92" fmla="*/ 1034 w 2760"/>
                <a:gd name="T93" fmla="*/ 158 h 2759"/>
                <a:gd name="T94" fmla="*/ 1209 w 2760"/>
                <a:gd name="T95" fmla="*/ 90 h 2759"/>
                <a:gd name="T96" fmla="*/ 1389 w 2760"/>
                <a:gd name="T97" fmla="*/ 40 h 2759"/>
                <a:gd name="T98" fmla="*/ 1574 w 2760"/>
                <a:gd name="T99" fmla="*/ 10 h 2759"/>
                <a:gd name="T100" fmla="*/ 1760 w 2760"/>
                <a:gd name="T101" fmla="*/ 0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60" h="2759">
                  <a:moveTo>
                    <a:pt x="1760" y="0"/>
                  </a:moveTo>
                  <a:lnTo>
                    <a:pt x="1855" y="1"/>
                  </a:lnTo>
                  <a:lnTo>
                    <a:pt x="1948" y="8"/>
                  </a:lnTo>
                  <a:lnTo>
                    <a:pt x="2043" y="20"/>
                  </a:lnTo>
                  <a:lnTo>
                    <a:pt x="2136" y="37"/>
                  </a:lnTo>
                  <a:lnTo>
                    <a:pt x="2228" y="60"/>
                  </a:lnTo>
                  <a:lnTo>
                    <a:pt x="2321" y="88"/>
                  </a:lnTo>
                  <a:lnTo>
                    <a:pt x="2411" y="120"/>
                  </a:lnTo>
                  <a:lnTo>
                    <a:pt x="2501" y="158"/>
                  </a:lnTo>
                  <a:lnTo>
                    <a:pt x="2589" y="201"/>
                  </a:lnTo>
                  <a:lnTo>
                    <a:pt x="2675" y="250"/>
                  </a:lnTo>
                  <a:lnTo>
                    <a:pt x="2760" y="304"/>
                  </a:lnTo>
                  <a:lnTo>
                    <a:pt x="2693" y="401"/>
                  </a:lnTo>
                  <a:lnTo>
                    <a:pt x="2608" y="347"/>
                  </a:lnTo>
                  <a:lnTo>
                    <a:pt x="2521" y="299"/>
                  </a:lnTo>
                  <a:lnTo>
                    <a:pt x="2431" y="256"/>
                  </a:lnTo>
                  <a:lnTo>
                    <a:pt x="2340" y="220"/>
                  </a:lnTo>
                  <a:lnTo>
                    <a:pt x="2246" y="188"/>
                  </a:lnTo>
                  <a:lnTo>
                    <a:pt x="2152" y="163"/>
                  </a:lnTo>
                  <a:lnTo>
                    <a:pt x="2058" y="142"/>
                  </a:lnTo>
                  <a:lnTo>
                    <a:pt x="1961" y="128"/>
                  </a:lnTo>
                  <a:lnTo>
                    <a:pt x="1864" y="120"/>
                  </a:lnTo>
                  <a:lnTo>
                    <a:pt x="1768" y="117"/>
                  </a:lnTo>
                  <a:lnTo>
                    <a:pt x="1670" y="120"/>
                  </a:lnTo>
                  <a:lnTo>
                    <a:pt x="1574" y="128"/>
                  </a:lnTo>
                  <a:lnTo>
                    <a:pt x="1478" y="142"/>
                  </a:lnTo>
                  <a:lnTo>
                    <a:pt x="1382" y="163"/>
                  </a:lnTo>
                  <a:lnTo>
                    <a:pt x="1288" y="188"/>
                  </a:lnTo>
                  <a:lnTo>
                    <a:pt x="1196" y="220"/>
                  </a:lnTo>
                  <a:lnTo>
                    <a:pt x="1103" y="256"/>
                  </a:lnTo>
                  <a:lnTo>
                    <a:pt x="1014" y="299"/>
                  </a:lnTo>
                  <a:lnTo>
                    <a:pt x="926" y="347"/>
                  </a:lnTo>
                  <a:lnTo>
                    <a:pt x="841" y="401"/>
                  </a:lnTo>
                  <a:lnTo>
                    <a:pt x="763" y="458"/>
                  </a:lnTo>
                  <a:lnTo>
                    <a:pt x="689" y="519"/>
                  </a:lnTo>
                  <a:lnTo>
                    <a:pt x="618" y="582"/>
                  </a:lnTo>
                  <a:lnTo>
                    <a:pt x="553" y="650"/>
                  </a:lnTo>
                  <a:lnTo>
                    <a:pt x="492" y="720"/>
                  </a:lnTo>
                  <a:lnTo>
                    <a:pt x="435" y="794"/>
                  </a:lnTo>
                  <a:lnTo>
                    <a:pt x="383" y="869"/>
                  </a:lnTo>
                  <a:lnTo>
                    <a:pt x="335" y="947"/>
                  </a:lnTo>
                  <a:lnTo>
                    <a:pt x="292" y="1028"/>
                  </a:lnTo>
                  <a:lnTo>
                    <a:pt x="253" y="1110"/>
                  </a:lnTo>
                  <a:lnTo>
                    <a:pt x="220" y="1194"/>
                  </a:lnTo>
                  <a:lnTo>
                    <a:pt x="191" y="1280"/>
                  </a:lnTo>
                  <a:lnTo>
                    <a:pt x="166" y="1368"/>
                  </a:lnTo>
                  <a:lnTo>
                    <a:pt x="147" y="1456"/>
                  </a:lnTo>
                  <a:lnTo>
                    <a:pt x="133" y="1545"/>
                  </a:lnTo>
                  <a:lnTo>
                    <a:pt x="123" y="1635"/>
                  </a:lnTo>
                  <a:lnTo>
                    <a:pt x="118" y="1725"/>
                  </a:lnTo>
                  <a:lnTo>
                    <a:pt x="118" y="1817"/>
                  </a:lnTo>
                  <a:lnTo>
                    <a:pt x="123" y="1908"/>
                  </a:lnTo>
                  <a:lnTo>
                    <a:pt x="134" y="1998"/>
                  </a:lnTo>
                  <a:lnTo>
                    <a:pt x="149" y="2088"/>
                  </a:lnTo>
                  <a:lnTo>
                    <a:pt x="170" y="2178"/>
                  </a:lnTo>
                  <a:lnTo>
                    <a:pt x="195" y="2267"/>
                  </a:lnTo>
                  <a:lnTo>
                    <a:pt x="226" y="2355"/>
                  </a:lnTo>
                  <a:lnTo>
                    <a:pt x="262" y="2442"/>
                  </a:lnTo>
                  <a:lnTo>
                    <a:pt x="304" y="2527"/>
                  </a:lnTo>
                  <a:lnTo>
                    <a:pt x="350" y="2611"/>
                  </a:lnTo>
                  <a:lnTo>
                    <a:pt x="403" y="2693"/>
                  </a:lnTo>
                  <a:lnTo>
                    <a:pt x="305" y="2759"/>
                  </a:lnTo>
                  <a:lnTo>
                    <a:pt x="252" y="2677"/>
                  </a:lnTo>
                  <a:lnTo>
                    <a:pt x="205" y="2595"/>
                  </a:lnTo>
                  <a:lnTo>
                    <a:pt x="163" y="2509"/>
                  </a:lnTo>
                  <a:lnTo>
                    <a:pt x="125" y="2421"/>
                  </a:lnTo>
                  <a:lnTo>
                    <a:pt x="92" y="2331"/>
                  </a:lnTo>
                  <a:lnTo>
                    <a:pt x="64" y="2240"/>
                  </a:lnTo>
                  <a:lnTo>
                    <a:pt x="41" y="2147"/>
                  </a:lnTo>
                  <a:lnTo>
                    <a:pt x="23" y="2054"/>
                  </a:lnTo>
                  <a:lnTo>
                    <a:pt x="10" y="1958"/>
                  </a:lnTo>
                  <a:lnTo>
                    <a:pt x="2" y="1863"/>
                  </a:lnTo>
                  <a:lnTo>
                    <a:pt x="0" y="1766"/>
                  </a:lnTo>
                  <a:lnTo>
                    <a:pt x="2" y="1671"/>
                  </a:lnTo>
                  <a:lnTo>
                    <a:pt x="11" y="1575"/>
                  </a:lnTo>
                  <a:lnTo>
                    <a:pt x="24" y="1480"/>
                  </a:lnTo>
                  <a:lnTo>
                    <a:pt x="42" y="1386"/>
                  </a:lnTo>
                  <a:lnTo>
                    <a:pt x="64" y="1294"/>
                  </a:lnTo>
                  <a:lnTo>
                    <a:pt x="92" y="1203"/>
                  </a:lnTo>
                  <a:lnTo>
                    <a:pt x="126" y="1113"/>
                  </a:lnTo>
                  <a:lnTo>
                    <a:pt x="163" y="1025"/>
                  </a:lnTo>
                  <a:lnTo>
                    <a:pt x="206" y="940"/>
                  </a:lnTo>
                  <a:lnTo>
                    <a:pt x="253" y="856"/>
                  </a:lnTo>
                  <a:lnTo>
                    <a:pt x="305" y="774"/>
                  </a:lnTo>
                  <a:lnTo>
                    <a:pt x="364" y="693"/>
                  </a:lnTo>
                  <a:lnTo>
                    <a:pt x="426" y="616"/>
                  </a:lnTo>
                  <a:lnTo>
                    <a:pt x="492" y="544"/>
                  </a:lnTo>
                  <a:lnTo>
                    <a:pt x="560" y="475"/>
                  </a:lnTo>
                  <a:lnTo>
                    <a:pt x="633" y="411"/>
                  </a:lnTo>
                  <a:lnTo>
                    <a:pt x="708" y="352"/>
                  </a:lnTo>
                  <a:lnTo>
                    <a:pt x="786" y="296"/>
                  </a:lnTo>
                  <a:lnTo>
                    <a:pt x="866" y="245"/>
                  </a:lnTo>
                  <a:lnTo>
                    <a:pt x="949" y="200"/>
                  </a:lnTo>
                  <a:lnTo>
                    <a:pt x="1034" y="158"/>
                  </a:lnTo>
                  <a:lnTo>
                    <a:pt x="1121" y="122"/>
                  </a:lnTo>
                  <a:lnTo>
                    <a:pt x="1209" y="90"/>
                  </a:lnTo>
                  <a:lnTo>
                    <a:pt x="1298" y="63"/>
                  </a:lnTo>
                  <a:lnTo>
                    <a:pt x="1389" y="40"/>
                  </a:lnTo>
                  <a:lnTo>
                    <a:pt x="1481" y="23"/>
                  </a:lnTo>
                  <a:lnTo>
                    <a:pt x="1574" y="10"/>
                  </a:lnTo>
                  <a:lnTo>
                    <a:pt x="1667" y="2"/>
                  </a:lnTo>
                  <a:lnTo>
                    <a:pt x="17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1">
              <a:extLst>
                <a:ext uri="{FF2B5EF4-FFF2-40B4-BE49-F238E27FC236}">
                  <a16:creationId xmlns:a16="http://schemas.microsoft.com/office/drawing/2014/main" id="{3346E4C5-434E-4C9B-B2B7-D0D589D54DDD}"/>
                </a:ext>
              </a:extLst>
            </p:cNvPr>
            <p:cNvSpPr>
              <a:spLocks/>
            </p:cNvSpPr>
            <p:nvPr/>
          </p:nvSpPr>
          <p:spPr bwMode="auto">
            <a:xfrm>
              <a:off x="5637213" y="2927351"/>
              <a:ext cx="398463" cy="395288"/>
            </a:xfrm>
            <a:custGeom>
              <a:avLst/>
              <a:gdLst>
                <a:gd name="T0" fmla="*/ 2520 w 2759"/>
                <a:gd name="T1" fmla="*/ 86 h 2742"/>
                <a:gd name="T2" fmla="*/ 2611 w 2759"/>
                <a:gd name="T3" fmla="*/ 266 h 2742"/>
                <a:gd name="T4" fmla="*/ 2681 w 2759"/>
                <a:gd name="T5" fmla="*/ 452 h 2742"/>
                <a:gd name="T6" fmla="*/ 2728 w 2759"/>
                <a:gd name="T7" fmla="*/ 644 h 2742"/>
                <a:gd name="T8" fmla="*/ 2754 w 2759"/>
                <a:gd name="T9" fmla="*/ 838 h 2742"/>
                <a:gd name="T10" fmla="*/ 2758 w 2759"/>
                <a:gd name="T11" fmla="*/ 1033 h 2742"/>
                <a:gd name="T12" fmla="*/ 2741 w 2759"/>
                <a:gd name="T13" fmla="*/ 1229 h 2742"/>
                <a:gd name="T14" fmla="*/ 2703 w 2759"/>
                <a:gd name="T15" fmla="*/ 1422 h 2742"/>
                <a:gd name="T16" fmla="*/ 2641 w 2759"/>
                <a:gd name="T17" fmla="*/ 1610 h 2742"/>
                <a:gd name="T18" fmla="*/ 2559 w 2759"/>
                <a:gd name="T19" fmla="*/ 1792 h 2742"/>
                <a:gd name="T20" fmla="*/ 2455 w 2759"/>
                <a:gd name="T21" fmla="*/ 1966 h 2742"/>
                <a:gd name="T22" fmla="*/ 2334 w 2759"/>
                <a:gd name="T23" fmla="*/ 2125 h 2742"/>
                <a:gd name="T24" fmla="*/ 2199 w 2759"/>
                <a:gd name="T25" fmla="*/ 2267 h 2742"/>
                <a:gd name="T26" fmla="*/ 2051 w 2759"/>
                <a:gd name="T27" fmla="*/ 2390 h 2742"/>
                <a:gd name="T28" fmla="*/ 1893 w 2759"/>
                <a:gd name="T29" fmla="*/ 2495 h 2742"/>
                <a:gd name="T30" fmla="*/ 1726 w 2759"/>
                <a:gd name="T31" fmla="*/ 2582 h 2742"/>
                <a:gd name="T32" fmla="*/ 1551 w 2759"/>
                <a:gd name="T33" fmla="*/ 2651 h 2742"/>
                <a:gd name="T34" fmla="*/ 1371 w 2759"/>
                <a:gd name="T35" fmla="*/ 2701 h 2742"/>
                <a:gd name="T36" fmla="*/ 1186 w 2759"/>
                <a:gd name="T37" fmla="*/ 2731 h 2742"/>
                <a:gd name="T38" fmla="*/ 999 w 2759"/>
                <a:gd name="T39" fmla="*/ 2742 h 2742"/>
                <a:gd name="T40" fmla="*/ 811 w 2759"/>
                <a:gd name="T41" fmla="*/ 2733 h 2742"/>
                <a:gd name="T42" fmla="*/ 624 w 2759"/>
                <a:gd name="T43" fmla="*/ 2703 h 2742"/>
                <a:gd name="T44" fmla="*/ 440 w 2759"/>
                <a:gd name="T45" fmla="*/ 2654 h 2742"/>
                <a:gd name="T46" fmla="*/ 259 w 2759"/>
                <a:gd name="T47" fmla="*/ 2583 h 2742"/>
                <a:gd name="T48" fmla="*/ 85 w 2759"/>
                <a:gd name="T49" fmla="*/ 2491 h 2742"/>
                <a:gd name="T50" fmla="*/ 66 w 2759"/>
                <a:gd name="T51" fmla="*/ 2340 h 2742"/>
                <a:gd name="T52" fmla="*/ 237 w 2759"/>
                <a:gd name="T53" fmla="*/ 2441 h 2742"/>
                <a:gd name="T54" fmla="*/ 416 w 2759"/>
                <a:gd name="T55" fmla="*/ 2520 h 2742"/>
                <a:gd name="T56" fmla="*/ 601 w 2759"/>
                <a:gd name="T57" fmla="*/ 2577 h 2742"/>
                <a:gd name="T58" fmla="*/ 791 w 2759"/>
                <a:gd name="T59" fmla="*/ 2612 h 2742"/>
                <a:gd name="T60" fmla="*/ 982 w 2759"/>
                <a:gd name="T61" fmla="*/ 2624 h 2742"/>
                <a:gd name="T62" fmla="*/ 1174 w 2759"/>
                <a:gd name="T63" fmla="*/ 2614 h 2742"/>
                <a:gd name="T64" fmla="*/ 1364 w 2759"/>
                <a:gd name="T65" fmla="*/ 2582 h 2742"/>
                <a:gd name="T66" fmla="*/ 1550 w 2759"/>
                <a:gd name="T67" fmla="*/ 2527 h 2742"/>
                <a:gd name="T68" fmla="*/ 1730 w 2759"/>
                <a:gd name="T69" fmla="*/ 2450 h 2742"/>
                <a:gd name="T70" fmla="*/ 1902 w 2759"/>
                <a:gd name="T71" fmla="*/ 2350 h 2742"/>
                <a:gd name="T72" fmla="*/ 2056 w 2759"/>
                <a:gd name="T73" fmla="*/ 2235 h 2742"/>
                <a:gd name="T74" fmla="*/ 2194 w 2759"/>
                <a:gd name="T75" fmla="*/ 2106 h 2742"/>
                <a:gd name="T76" fmla="*/ 2313 w 2759"/>
                <a:gd name="T77" fmla="*/ 1964 h 2742"/>
                <a:gd name="T78" fmla="*/ 2415 w 2759"/>
                <a:gd name="T79" fmla="*/ 1810 h 2742"/>
                <a:gd name="T80" fmla="*/ 2498 w 2759"/>
                <a:gd name="T81" fmla="*/ 1648 h 2742"/>
                <a:gd name="T82" fmla="*/ 2563 w 2759"/>
                <a:gd name="T83" fmla="*/ 1479 h 2742"/>
                <a:gd name="T84" fmla="*/ 2608 w 2759"/>
                <a:gd name="T85" fmla="*/ 1304 h 2742"/>
                <a:gd name="T86" fmla="*/ 2635 w 2759"/>
                <a:gd name="T87" fmla="*/ 1126 h 2742"/>
                <a:gd name="T88" fmla="*/ 2641 w 2759"/>
                <a:gd name="T89" fmla="*/ 944 h 2742"/>
                <a:gd name="T90" fmla="*/ 2629 w 2759"/>
                <a:gd name="T91" fmla="*/ 762 h 2742"/>
                <a:gd name="T92" fmla="*/ 2595 w 2759"/>
                <a:gd name="T93" fmla="*/ 581 h 2742"/>
                <a:gd name="T94" fmla="*/ 2541 w 2759"/>
                <a:gd name="T95" fmla="*/ 404 h 2742"/>
                <a:gd name="T96" fmla="*/ 2465 w 2759"/>
                <a:gd name="T97" fmla="*/ 231 h 2742"/>
                <a:gd name="T98" fmla="*/ 2369 w 2759"/>
                <a:gd name="T99" fmla="*/ 64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59" h="2742">
                  <a:moveTo>
                    <a:pt x="2466" y="0"/>
                  </a:moveTo>
                  <a:lnTo>
                    <a:pt x="2520" y="86"/>
                  </a:lnTo>
                  <a:lnTo>
                    <a:pt x="2568" y="175"/>
                  </a:lnTo>
                  <a:lnTo>
                    <a:pt x="2611" y="266"/>
                  </a:lnTo>
                  <a:lnTo>
                    <a:pt x="2649" y="358"/>
                  </a:lnTo>
                  <a:lnTo>
                    <a:pt x="2681" y="452"/>
                  </a:lnTo>
                  <a:lnTo>
                    <a:pt x="2707" y="547"/>
                  </a:lnTo>
                  <a:lnTo>
                    <a:pt x="2728" y="644"/>
                  </a:lnTo>
                  <a:lnTo>
                    <a:pt x="2744" y="740"/>
                  </a:lnTo>
                  <a:lnTo>
                    <a:pt x="2754" y="838"/>
                  </a:lnTo>
                  <a:lnTo>
                    <a:pt x="2759" y="936"/>
                  </a:lnTo>
                  <a:lnTo>
                    <a:pt x="2758" y="1033"/>
                  </a:lnTo>
                  <a:lnTo>
                    <a:pt x="2753" y="1132"/>
                  </a:lnTo>
                  <a:lnTo>
                    <a:pt x="2741" y="1229"/>
                  </a:lnTo>
                  <a:lnTo>
                    <a:pt x="2724" y="1326"/>
                  </a:lnTo>
                  <a:lnTo>
                    <a:pt x="2703" y="1422"/>
                  </a:lnTo>
                  <a:lnTo>
                    <a:pt x="2675" y="1516"/>
                  </a:lnTo>
                  <a:lnTo>
                    <a:pt x="2641" y="1610"/>
                  </a:lnTo>
                  <a:lnTo>
                    <a:pt x="2603" y="1702"/>
                  </a:lnTo>
                  <a:lnTo>
                    <a:pt x="2559" y="1792"/>
                  </a:lnTo>
                  <a:lnTo>
                    <a:pt x="2509" y="1880"/>
                  </a:lnTo>
                  <a:lnTo>
                    <a:pt x="2455" y="1966"/>
                  </a:lnTo>
                  <a:lnTo>
                    <a:pt x="2397" y="2048"/>
                  </a:lnTo>
                  <a:lnTo>
                    <a:pt x="2334" y="2125"/>
                  </a:lnTo>
                  <a:lnTo>
                    <a:pt x="2268" y="2198"/>
                  </a:lnTo>
                  <a:lnTo>
                    <a:pt x="2199" y="2267"/>
                  </a:lnTo>
                  <a:lnTo>
                    <a:pt x="2126" y="2330"/>
                  </a:lnTo>
                  <a:lnTo>
                    <a:pt x="2051" y="2390"/>
                  </a:lnTo>
                  <a:lnTo>
                    <a:pt x="1974" y="2445"/>
                  </a:lnTo>
                  <a:lnTo>
                    <a:pt x="1893" y="2495"/>
                  </a:lnTo>
                  <a:lnTo>
                    <a:pt x="1811" y="2541"/>
                  </a:lnTo>
                  <a:lnTo>
                    <a:pt x="1726" y="2582"/>
                  </a:lnTo>
                  <a:lnTo>
                    <a:pt x="1640" y="2620"/>
                  </a:lnTo>
                  <a:lnTo>
                    <a:pt x="1551" y="2651"/>
                  </a:lnTo>
                  <a:lnTo>
                    <a:pt x="1462" y="2679"/>
                  </a:lnTo>
                  <a:lnTo>
                    <a:pt x="1371" y="2701"/>
                  </a:lnTo>
                  <a:lnTo>
                    <a:pt x="1279" y="2718"/>
                  </a:lnTo>
                  <a:lnTo>
                    <a:pt x="1186" y="2731"/>
                  </a:lnTo>
                  <a:lnTo>
                    <a:pt x="1093" y="2739"/>
                  </a:lnTo>
                  <a:lnTo>
                    <a:pt x="999" y="2742"/>
                  </a:lnTo>
                  <a:lnTo>
                    <a:pt x="905" y="2740"/>
                  </a:lnTo>
                  <a:lnTo>
                    <a:pt x="811" y="2733"/>
                  </a:lnTo>
                  <a:lnTo>
                    <a:pt x="717" y="2721"/>
                  </a:lnTo>
                  <a:lnTo>
                    <a:pt x="624" y="2703"/>
                  </a:lnTo>
                  <a:lnTo>
                    <a:pt x="531" y="2681"/>
                  </a:lnTo>
                  <a:lnTo>
                    <a:pt x="440" y="2654"/>
                  </a:lnTo>
                  <a:lnTo>
                    <a:pt x="349" y="2621"/>
                  </a:lnTo>
                  <a:lnTo>
                    <a:pt x="259" y="2583"/>
                  </a:lnTo>
                  <a:lnTo>
                    <a:pt x="171" y="2540"/>
                  </a:lnTo>
                  <a:lnTo>
                    <a:pt x="85" y="2491"/>
                  </a:lnTo>
                  <a:lnTo>
                    <a:pt x="0" y="2437"/>
                  </a:lnTo>
                  <a:lnTo>
                    <a:pt x="66" y="2340"/>
                  </a:lnTo>
                  <a:lnTo>
                    <a:pt x="150" y="2393"/>
                  </a:lnTo>
                  <a:lnTo>
                    <a:pt x="237" y="2441"/>
                  </a:lnTo>
                  <a:lnTo>
                    <a:pt x="325" y="2483"/>
                  </a:lnTo>
                  <a:lnTo>
                    <a:pt x="416" y="2520"/>
                  </a:lnTo>
                  <a:lnTo>
                    <a:pt x="508" y="2551"/>
                  </a:lnTo>
                  <a:lnTo>
                    <a:pt x="601" y="2577"/>
                  </a:lnTo>
                  <a:lnTo>
                    <a:pt x="695" y="2597"/>
                  </a:lnTo>
                  <a:lnTo>
                    <a:pt x="791" y="2612"/>
                  </a:lnTo>
                  <a:lnTo>
                    <a:pt x="887" y="2621"/>
                  </a:lnTo>
                  <a:lnTo>
                    <a:pt x="982" y="2624"/>
                  </a:lnTo>
                  <a:lnTo>
                    <a:pt x="1079" y="2622"/>
                  </a:lnTo>
                  <a:lnTo>
                    <a:pt x="1174" y="2614"/>
                  </a:lnTo>
                  <a:lnTo>
                    <a:pt x="1270" y="2600"/>
                  </a:lnTo>
                  <a:lnTo>
                    <a:pt x="1364" y="2582"/>
                  </a:lnTo>
                  <a:lnTo>
                    <a:pt x="1458" y="2557"/>
                  </a:lnTo>
                  <a:lnTo>
                    <a:pt x="1550" y="2527"/>
                  </a:lnTo>
                  <a:lnTo>
                    <a:pt x="1641" y="2491"/>
                  </a:lnTo>
                  <a:lnTo>
                    <a:pt x="1730" y="2450"/>
                  </a:lnTo>
                  <a:lnTo>
                    <a:pt x="1817" y="2403"/>
                  </a:lnTo>
                  <a:lnTo>
                    <a:pt x="1902" y="2350"/>
                  </a:lnTo>
                  <a:lnTo>
                    <a:pt x="1981" y="2294"/>
                  </a:lnTo>
                  <a:lnTo>
                    <a:pt x="2056" y="2235"/>
                  </a:lnTo>
                  <a:lnTo>
                    <a:pt x="2127" y="2172"/>
                  </a:lnTo>
                  <a:lnTo>
                    <a:pt x="2194" y="2106"/>
                  </a:lnTo>
                  <a:lnTo>
                    <a:pt x="2255" y="2036"/>
                  </a:lnTo>
                  <a:lnTo>
                    <a:pt x="2313" y="1964"/>
                  </a:lnTo>
                  <a:lnTo>
                    <a:pt x="2366" y="1888"/>
                  </a:lnTo>
                  <a:lnTo>
                    <a:pt x="2415" y="1810"/>
                  </a:lnTo>
                  <a:lnTo>
                    <a:pt x="2459" y="1731"/>
                  </a:lnTo>
                  <a:lnTo>
                    <a:pt x="2498" y="1648"/>
                  </a:lnTo>
                  <a:lnTo>
                    <a:pt x="2533" y="1565"/>
                  </a:lnTo>
                  <a:lnTo>
                    <a:pt x="2563" y="1479"/>
                  </a:lnTo>
                  <a:lnTo>
                    <a:pt x="2588" y="1392"/>
                  </a:lnTo>
                  <a:lnTo>
                    <a:pt x="2608" y="1304"/>
                  </a:lnTo>
                  <a:lnTo>
                    <a:pt x="2624" y="1215"/>
                  </a:lnTo>
                  <a:lnTo>
                    <a:pt x="2635" y="1126"/>
                  </a:lnTo>
                  <a:lnTo>
                    <a:pt x="2640" y="1034"/>
                  </a:lnTo>
                  <a:lnTo>
                    <a:pt x="2641" y="944"/>
                  </a:lnTo>
                  <a:lnTo>
                    <a:pt x="2637" y="853"/>
                  </a:lnTo>
                  <a:lnTo>
                    <a:pt x="2629" y="762"/>
                  </a:lnTo>
                  <a:lnTo>
                    <a:pt x="2615" y="672"/>
                  </a:lnTo>
                  <a:lnTo>
                    <a:pt x="2595" y="581"/>
                  </a:lnTo>
                  <a:lnTo>
                    <a:pt x="2571" y="492"/>
                  </a:lnTo>
                  <a:lnTo>
                    <a:pt x="2541" y="404"/>
                  </a:lnTo>
                  <a:lnTo>
                    <a:pt x="2505" y="317"/>
                  </a:lnTo>
                  <a:lnTo>
                    <a:pt x="2465" y="231"/>
                  </a:lnTo>
                  <a:lnTo>
                    <a:pt x="2419" y="147"/>
                  </a:lnTo>
                  <a:lnTo>
                    <a:pt x="2369" y="64"/>
                  </a:lnTo>
                  <a:lnTo>
                    <a:pt x="2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8A330DA4-69E6-45CF-B0FB-350AC3B00089}"/>
              </a:ext>
            </a:extLst>
          </p:cNvPr>
          <p:cNvGrpSpPr/>
          <p:nvPr/>
        </p:nvGrpSpPr>
        <p:grpSpPr>
          <a:xfrm>
            <a:off x="5054322" y="3758155"/>
            <a:ext cx="435442" cy="435440"/>
            <a:chOff x="6513513" y="2811463"/>
            <a:chExt cx="511175" cy="511175"/>
          </a:xfrm>
          <a:solidFill>
            <a:schemeClr val="bg1"/>
          </a:solidFill>
        </p:grpSpPr>
        <p:sp>
          <p:nvSpPr>
            <p:cNvPr id="64" name="Freeform 56">
              <a:extLst>
                <a:ext uri="{FF2B5EF4-FFF2-40B4-BE49-F238E27FC236}">
                  <a16:creationId xmlns:a16="http://schemas.microsoft.com/office/drawing/2014/main" id="{F31DBAA9-1AD2-4DA8-A17C-C4E65C65E867}"/>
                </a:ext>
              </a:extLst>
            </p:cNvPr>
            <p:cNvSpPr>
              <a:spLocks/>
            </p:cNvSpPr>
            <p:nvPr/>
          </p:nvSpPr>
          <p:spPr bwMode="auto">
            <a:xfrm>
              <a:off x="6642101" y="2994026"/>
              <a:ext cx="19050" cy="19050"/>
            </a:xfrm>
            <a:custGeom>
              <a:avLst/>
              <a:gdLst>
                <a:gd name="T0" fmla="*/ 69 w 139"/>
                <a:gd name="T1" fmla="*/ 0 h 139"/>
                <a:gd name="T2" fmla="*/ 88 w 139"/>
                <a:gd name="T3" fmla="*/ 2 h 139"/>
                <a:gd name="T4" fmla="*/ 104 w 139"/>
                <a:gd name="T5" fmla="*/ 9 h 139"/>
                <a:gd name="T6" fmla="*/ 119 w 139"/>
                <a:gd name="T7" fmla="*/ 21 h 139"/>
                <a:gd name="T8" fmla="*/ 130 w 139"/>
                <a:gd name="T9" fmla="*/ 35 h 139"/>
                <a:gd name="T10" fmla="*/ 137 w 139"/>
                <a:gd name="T11" fmla="*/ 52 h 139"/>
                <a:gd name="T12" fmla="*/ 139 w 139"/>
                <a:gd name="T13" fmla="*/ 69 h 139"/>
                <a:gd name="T14" fmla="*/ 137 w 139"/>
                <a:gd name="T15" fmla="*/ 87 h 139"/>
                <a:gd name="T16" fmla="*/ 130 w 139"/>
                <a:gd name="T17" fmla="*/ 103 h 139"/>
                <a:gd name="T18" fmla="*/ 119 w 139"/>
                <a:gd name="T19" fmla="*/ 118 h 139"/>
                <a:gd name="T20" fmla="*/ 118 w 139"/>
                <a:gd name="T21" fmla="*/ 118 h 139"/>
                <a:gd name="T22" fmla="*/ 103 w 139"/>
                <a:gd name="T23" fmla="*/ 130 h 139"/>
                <a:gd name="T24" fmla="*/ 87 w 139"/>
                <a:gd name="T25" fmla="*/ 137 h 139"/>
                <a:gd name="T26" fmla="*/ 69 w 139"/>
                <a:gd name="T27" fmla="*/ 139 h 139"/>
                <a:gd name="T28" fmla="*/ 51 w 139"/>
                <a:gd name="T29" fmla="*/ 137 h 139"/>
                <a:gd name="T30" fmla="*/ 35 w 139"/>
                <a:gd name="T31" fmla="*/ 130 h 139"/>
                <a:gd name="T32" fmla="*/ 20 w 139"/>
                <a:gd name="T33" fmla="*/ 118 h 139"/>
                <a:gd name="T34" fmla="*/ 8 w 139"/>
                <a:gd name="T35" fmla="*/ 104 h 139"/>
                <a:gd name="T36" fmla="*/ 2 w 139"/>
                <a:gd name="T37" fmla="*/ 87 h 139"/>
                <a:gd name="T38" fmla="*/ 0 w 139"/>
                <a:gd name="T39" fmla="*/ 70 h 139"/>
                <a:gd name="T40" fmla="*/ 2 w 139"/>
                <a:gd name="T41" fmla="*/ 53 h 139"/>
                <a:gd name="T42" fmla="*/ 8 w 139"/>
                <a:gd name="T43" fmla="*/ 36 h 139"/>
                <a:gd name="T44" fmla="*/ 20 w 139"/>
                <a:gd name="T45" fmla="*/ 21 h 139"/>
                <a:gd name="T46" fmla="*/ 21 w 139"/>
                <a:gd name="T47" fmla="*/ 21 h 139"/>
                <a:gd name="T48" fmla="*/ 35 w 139"/>
                <a:gd name="T49" fmla="*/ 9 h 139"/>
                <a:gd name="T50" fmla="*/ 52 w 139"/>
                <a:gd name="T51" fmla="*/ 2 h 139"/>
                <a:gd name="T52" fmla="*/ 69 w 139"/>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139">
                  <a:moveTo>
                    <a:pt x="69" y="0"/>
                  </a:moveTo>
                  <a:lnTo>
                    <a:pt x="88" y="2"/>
                  </a:lnTo>
                  <a:lnTo>
                    <a:pt x="104" y="9"/>
                  </a:lnTo>
                  <a:lnTo>
                    <a:pt x="119" y="21"/>
                  </a:lnTo>
                  <a:lnTo>
                    <a:pt x="130" y="35"/>
                  </a:lnTo>
                  <a:lnTo>
                    <a:pt x="137" y="52"/>
                  </a:lnTo>
                  <a:lnTo>
                    <a:pt x="139" y="69"/>
                  </a:lnTo>
                  <a:lnTo>
                    <a:pt x="137" y="87"/>
                  </a:lnTo>
                  <a:lnTo>
                    <a:pt x="130" y="103"/>
                  </a:lnTo>
                  <a:lnTo>
                    <a:pt x="119" y="118"/>
                  </a:lnTo>
                  <a:lnTo>
                    <a:pt x="118" y="118"/>
                  </a:lnTo>
                  <a:lnTo>
                    <a:pt x="103" y="130"/>
                  </a:lnTo>
                  <a:lnTo>
                    <a:pt x="87" y="137"/>
                  </a:lnTo>
                  <a:lnTo>
                    <a:pt x="69" y="139"/>
                  </a:lnTo>
                  <a:lnTo>
                    <a:pt x="51" y="137"/>
                  </a:lnTo>
                  <a:lnTo>
                    <a:pt x="35" y="130"/>
                  </a:lnTo>
                  <a:lnTo>
                    <a:pt x="20" y="118"/>
                  </a:lnTo>
                  <a:lnTo>
                    <a:pt x="8" y="104"/>
                  </a:lnTo>
                  <a:lnTo>
                    <a:pt x="2" y="87"/>
                  </a:lnTo>
                  <a:lnTo>
                    <a:pt x="0" y="70"/>
                  </a:lnTo>
                  <a:lnTo>
                    <a:pt x="2" y="53"/>
                  </a:lnTo>
                  <a:lnTo>
                    <a:pt x="8" y="36"/>
                  </a:lnTo>
                  <a:lnTo>
                    <a:pt x="20" y="21"/>
                  </a:lnTo>
                  <a:lnTo>
                    <a:pt x="21" y="21"/>
                  </a:lnTo>
                  <a:lnTo>
                    <a:pt x="35" y="9"/>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57">
              <a:extLst>
                <a:ext uri="{FF2B5EF4-FFF2-40B4-BE49-F238E27FC236}">
                  <a16:creationId xmlns:a16="http://schemas.microsoft.com/office/drawing/2014/main" id="{C58788AB-BD81-4C8B-805D-D54EBEA847E5}"/>
                </a:ext>
              </a:extLst>
            </p:cNvPr>
            <p:cNvSpPr>
              <a:spLocks/>
            </p:cNvSpPr>
            <p:nvPr/>
          </p:nvSpPr>
          <p:spPr bwMode="auto">
            <a:xfrm>
              <a:off x="6513513" y="2865438"/>
              <a:ext cx="457200" cy="457200"/>
            </a:xfrm>
            <a:custGeom>
              <a:avLst/>
              <a:gdLst>
                <a:gd name="T0" fmla="*/ 1886 w 3168"/>
                <a:gd name="T1" fmla="*/ 38 h 3168"/>
                <a:gd name="T2" fmla="*/ 1976 w 3168"/>
                <a:gd name="T3" fmla="*/ 322 h 3168"/>
                <a:gd name="T4" fmla="*/ 2074 w 3168"/>
                <a:gd name="T5" fmla="*/ 408 h 3168"/>
                <a:gd name="T6" fmla="*/ 2000 w 3168"/>
                <a:gd name="T7" fmla="*/ 473 h 3168"/>
                <a:gd name="T8" fmla="*/ 1820 w 3168"/>
                <a:gd name="T9" fmla="*/ 402 h 3168"/>
                <a:gd name="T10" fmla="*/ 1382 w 3168"/>
                <a:gd name="T11" fmla="*/ 138 h 3168"/>
                <a:gd name="T12" fmla="*/ 1329 w 3168"/>
                <a:gd name="T13" fmla="*/ 418 h 3168"/>
                <a:gd name="T14" fmla="*/ 986 w 3168"/>
                <a:gd name="T15" fmla="*/ 563 h 3168"/>
                <a:gd name="T16" fmla="*/ 848 w 3168"/>
                <a:gd name="T17" fmla="*/ 559 h 3168"/>
                <a:gd name="T18" fmla="*/ 571 w 3168"/>
                <a:gd name="T19" fmla="*/ 869 h 3168"/>
                <a:gd name="T20" fmla="*/ 525 w 3168"/>
                <a:gd name="T21" fmla="*/ 1058 h 3168"/>
                <a:gd name="T22" fmla="*/ 404 w 3168"/>
                <a:gd name="T23" fmla="*/ 1348 h 3168"/>
                <a:gd name="T24" fmla="*/ 138 w 3168"/>
                <a:gd name="T25" fmla="*/ 1786 h 3168"/>
                <a:gd name="T26" fmla="*/ 420 w 3168"/>
                <a:gd name="T27" fmla="*/ 1839 h 3168"/>
                <a:gd name="T28" fmla="*/ 565 w 3168"/>
                <a:gd name="T29" fmla="*/ 2181 h 3168"/>
                <a:gd name="T30" fmla="*/ 560 w 3168"/>
                <a:gd name="T31" fmla="*/ 2319 h 3168"/>
                <a:gd name="T32" fmla="*/ 870 w 3168"/>
                <a:gd name="T33" fmla="*/ 2596 h 3168"/>
                <a:gd name="T34" fmla="*/ 1058 w 3168"/>
                <a:gd name="T35" fmla="*/ 2642 h 3168"/>
                <a:gd name="T36" fmla="*/ 1347 w 3168"/>
                <a:gd name="T37" fmla="*/ 2764 h 3168"/>
                <a:gd name="T38" fmla="*/ 1786 w 3168"/>
                <a:gd name="T39" fmla="*/ 3030 h 3168"/>
                <a:gd name="T40" fmla="*/ 1839 w 3168"/>
                <a:gd name="T41" fmla="*/ 2748 h 3168"/>
                <a:gd name="T42" fmla="*/ 2181 w 3168"/>
                <a:gd name="T43" fmla="*/ 2605 h 3168"/>
                <a:gd name="T44" fmla="*/ 2321 w 3168"/>
                <a:gd name="T45" fmla="*/ 2609 h 3168"/>
                <a:gd name="T46" fmla="*/ 2597 w 3168"/>
                <a:gd name="T47" fmla="*/ 2299 h 3168"/>
                <a:gd name="T48" fmla="*/ 2644 w 3168"/>
                <a:gd name="T49" fmla="*/ 2110 h 3168"/>
                <a:gd name="T50" fmla="*/ 2766 w 3168"/>
                <a:gd name="T51" fmla="*/ 1821 h 3168"/>
                <a:gd name="T52" fmla="*/ 3030 w 3168"/>
                <a:gd name="T53" fmla="*/ 1382 h 3168"/>
                <a:gd name="T54" fmla="*/ 2750 w 3168"/>
                <a:gd name="T55" fmla="*/ 1329 h 3168"/>
                <a:gd name="T56" fmla="*/ 2695 w 3168"/>
                <a:gd name="T57" fmla="*/ 1149 h 3168"/>
                <a:gd name="T58" fmla="*/ 2776 w 3168"/>
                <a:gd name="T59" fmla="*/ 1093 h 3168"/>
                <a:gd name="T60" fmla="*/ 2862 w 3168"/>
                <a:gd name="T61" fmla="*/ 1244 h 3168"/>
                <a:gd name="T62" fmla="*/ 3146 w 3168"/>
                <a:gd name="T63" fmla="*/ 1301 h 3168"/>
                <a:gd name="T64" fmla="*/ 3158 w 3168"/>
                <a:gd name="T65" fmla="*/ 1845 h 3168"/>
                <a:gd name="T66" fmla="*/ 3038 w 3168"/>
                <a:gd name="T67" fmla="*/ 1924 h 3168"/>
                <a:gd name="T68" fmla="*/ 2852 w 3168"/>
                <a:gd name="T69" fmla="*/ 2372 h 3168"/>
                <a:gd name="T70" fmla="*/ 2881 w 3168"/>
                <a:gd name="T71" fmla="*/ 2513 h 3168"/>
                <a:gd name="T72" fmla="*/ 2489 w 3168"/>
                <a:gd name="T73" fmla="*/ 2888 h 3168"/>
                <a:gd name="T74" fmla="*/ 2245 w 3168"/>
                <a:gd name="T75" fmla="*/ 2727 h 3168"/>
                <a:gd name="T76" fmla="*/ 1921 w 3168"/>
                <a:gd name="T77" fmla="*/ 3064 h 3168"/>
                <a:gd name="T78" fmla="*/ 1819 w 3168"/>
                <a:gd name="T79" fmla="*/ 3166 h 3168"/>
                <a:gd name="T80" fmla="*/ 1283 w 3168"/>
                <a:gd name="T81" fmla="*/ 3129 h 3168"/>
                <a:gd name="T82" fmla="*/ 1160 w 3168"/>
                <a:gd name="T83" fmla="*/ 2834 h 3168"/>
                <a:gd name="T84" fmla="*/ 753 w 3168"/>
                <a:gd name="T85" fmla="*/ 2880 h 3168"/>
                <a:gd name="T86" fmla="*/ 612 w 3168"/>
                <a:gd name="T87" fmla="*/ 2852 h 3168"/>
                <a:gd name="T88" fmla="*/ 280 w 3168"/>
                <a:gd name="T89" fmla="*/ 2438 h 3168"/>
                <a:gd name="T90" fmla="*/ 365 w 3168"/>
                <a:gd name="T91" fmla="*/ 2089 h 3168"/>
                <a:gd name="T92" fmla="*/ 58 w 3168"/>
                <a:gd name="T93" fmla="*/ 1901 h 3168"/>
                <a:gd name="T94" fmla="*/ 0 w 3168"/>
                <a:gd name="T95" fmla="*/ 1374 h 3168"/>
                <a:gd name="T96" fmla="*/ 79 w 3168"/>
                <a:gd name="T97" fmla="*/ 1254 h 3168"/>
                <a:gd name="T98" fmla="*/ 400 w 3168"/>
                <a:gd name="T99" fmla="*/ 999 h 3168"/>
                <a:gd name="T100" fmla="*/ 278 w 3168"/>
                <a:gd name="T101" fmla="*/ 705 h 3168"/>
                <a:gd name="T102" fmla="*/ 632 w 3168"/>
                <a:gd name="T103" fmla="*/ 299 h 3168"/>
                <a:gd name="T104" fmla="*/ 776 w 3168"/>
                <a:gd name="T105" fmla="*/ 299 h 3168"/>
                <a:gd name="T106" fmla="*/ 1244 w 3168"/>
                <a:gd name="T107" fmla="*/ 308 h 3168"/>
                <a:gd name="T108" fmla="*/ 1302 w 3168"/>
                <a:gd name="T109" fmla="*/ 22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68" h="3168">
                  <a:moveTo>
                    <a:pt x="1375" y="0"/>
                  </a:moveTo>
                  <a:lnTo>
                    <a:pt x="1794" y="0"/>
                  </a:lnTo>
                  <a:lnTo>
                    <a:pt x="1819" y="3"/>
                  </a:lnTo>
                  <a:lnTo>
                    <a:pt x="1844" y="10"/>
                  </a:lnTo>
                  <a:lnTo>
                    <a:pt x="1867" y="22"/>
                  </a:lnTo>
                  <a:lnTo>
                    <a:pt x="1886" y="38"/>
                  </a:lnTo>
                  <a:lnTo>
                    <a:pt x="1902" y="57"/>
                  </a:lnTo>
                  <a:lnTo>
                    <a:pt x="1914" y="80"/>
                  </a:lnTo>
                  <a:lnTo>
                    <a:pt x="1921" y="105"/>
                  </a:lnTo>
                  <a:lnTo>
                    <a:pt x="1924" y="130"/>
                  </a:lnTo>
                  <a:lnTo>
                    <a:pt x="1924" y="306"/>
                  </a:lnTo>
                  <a:lnTo>
                    <a:pt x="1976" y="322"/>
                  </a:lnTo>
                  <a:lnTo>
                    <a:pt x="2028" y="339"/>
                  </a:lnTo>
                  <a:lnTo>
                    <a:pt x="2044" y="347"/>
                  </a:lnTo>
                  <a:lnTo>
                    <a:pt x="2058" y="359"/>
                  </a:lnTo>
                  <a:lnTo>
                    <a:pt x="2066" y="374"/>
                  </a:lnTo>
                  <a:lnTo>
                    <a:pt x="2073" y="391"/>
                  </a:lnTo>
                  <a:lnTo>
                    <a:pt x="2074" y="408"/>
                  </a:lnTo>
                  <a:lnTo>
                    <a:pt x="2069" y="427"/>
                  </a:lnTo>
                  <a:lnTo>
                    <a:pt x="2061" y="444"/>
                  </a:lnTo>
                  <a:lnTo>
                    <a:pt x="2049" y="457"/>
                  </a:lnTo>
                  <a:lnTo>
                    <a:pt x="2034" y="466"/>
                  </a:lnTo>
                  <a:lnTo>
                    <a:pt x="2017" y="472"/>
                  </a:lnTo>
                  <a:lnTo>
                    <a:pt x="2000" y="473"/>
                  </a:lnTo>
                  <a:lnTo>
                    <a:pt x="1981" y="469"/>
                  </a:lnTo>
                  <a:lnTo>
                    <a:pt x="1932" y="452"/>
                  </a:lnTo>
                  <a:lnTo>
                    <a:pt x="1884" y="439"/>
                  </a:lnTo>
                  <a:lnTo>
                    <a:pt x="1860" y="430"/>
                  </a:lnTo>
                  <a:lnTo>
                    <a:pt x="1839" y="418"/>
                  </a:lnTo>
                  <a:lnTo>
                    <a:pt x="1820" y="402"/>
                  </a:lnTo>
                  <a:lnTo>
                    <a:pt x="1806" y="383"/>
                  </a:lnTo>
                  <a:lnTo>
                    <a:pt x="1795" y="361"/>
                  </a:lnTo>
                  <a:lnTo>
                    <a:pt x="1788" y="338"/>
                  </a:lnTo>
                  <a:lnTo>
                    <a:pt x="1786" y="313"/>
                  </a:lnTo>
                  <a:lnTo>
                    <a:pt x="1786" y="138"/>
                  </a:lnTo>
                  <a:lnTo>
                    <a:pt x="1382" y="138"/>
                  </a:lnTo>
                  <a:lnTo>
                    <a:pt x="1382" y="313"/>
                  </a:lnTo>
                  <a:lnTo>
                    <a:pt x="1380" y="338"/>
                  </a:lnTo>
                  <a:lnTo>
                    <a:pt x="1373" y="361"/>
                  </a:lnTo>
                  <a:lnTo>
                    <a:pt x="1362" y="383"/>
                  </a:lnTo>
                  <a:lnTo>
                    <a:pt x="1347" y="402"/>
                  </a:lnTo>
                  <a:lnTo>
                    <a:pt x="1329" y="418"/>
                  </a:lnTo>
                  <a:lnTo>
                    <a:pt x="1308" y="431"/>
                  </a:lnTo>
                  <a:lnTo>
                    <a:pt x="1285" y="440"/>
                  </a:lnTo>
                  <a:lnTo>
                    <a:pt x="1208" y="462"/>
                  </a:lnTo>
                  <a:lnTo>
                    <a:pt x="1131" y="491"/>
                  </a:lnTo>
                  <a:lnTo>
                    <a:pt x="1058" y="524"/>
                  </a:lnTo>
                  <a:lnTo>
                    <a:pt x="986" y="563"/>
                  </a:lnTo>
                  <a:lnTo>
                    <a:pt x="964" y="574"/>
                  </a:lnTo>
                  <a:lnTo>
                    <a:pt x="940" y="580"/>
                  </a:lnTo>
                  <a:lnTo>
                    <a:pt x="916" y="581"/>
                  </a:lnTo>
                  <a:lnTo>
                    <a:pt x="892" y="578"/>
                  </a:lnTo>
                  <a:lnTo>
                    <a:pt x="869" y="571"/>
                  </a:lnTo>
                  <a:lnTo>
                    <a:pt x="848" y="559"/>
                  </a:lnTo>
                  <a:lnTo>
                    <a:pt x="829" y="543"/>
                  </a:lnTo>
                  <a:lnTo>
                    <a:pt x="704" y="419"/>
                  </a:lnTo>
                  <a:lnTo>
                    <a:pt x="419" y="705"/>
                  </a:lnTo>
                  <a:lnTo>
                    <a:pt x="543" y="828"/>
                  </a:lnTo>
                  <a:lnTo>
                    <a:pt x="559" y="847"/>
                  </a:lnTo>
                  <a:lnTo>
                    <a:pt x="571" y="869"/>
                  </a:lnTo>
                  <a:lnTo>
                    <a:pt x="579" y="893"/>
                  </a:lnTo>
                  <a:lnTo>
                    <a:pt x="582" y="916"/>
                  </a:lnTo>
                  <a:lnTo>
                    <a:pt x="581" y="941"/>
                  </a:lnTo>
                  <a:lnTo>
                    <a:pt x="574" y="964"/>
                  </a:lnTo>
                  <a:lnTo>
                    <a:pt x="564" y="987"/>
                  </a:lnTo>
                  <a:lnTo>
                    <a:pt x="525" y="1058"/>
                  </a:lnTo>
                  <a:lnTo>
                    <a:pt x="492" y="1132"/>
                  </a:lnTo>
                  <a:lnTo>
                    <a:pt x="464" y="1207"/>
                  </a:lnTo>
                  <a:lnTo>
                    <a:pt x="441" y="1284"/>
                  </a:lnTo>
                  <a:lnTo>
                    <a:pt x="433" y="1308"/>
                  </a:lnTo>
                  <a:lnTo>
                    <a:pt x="420" y="1329"/>
                  </a:lnTo>
                  <a:lnTo>
                    <a:pt x="404" y="1348"/>
                  </a:lnTo>
                  <a:lnTo>
                    <a:pt x="384" y="1362"/>
                  </a:lnTo>
                  <a:lnTo>
                    <a:pt x="363" y="1373"/>
                  </a:lnTo>
                  <a:lnTo>
                    <a:pt x="339" y="1380"/>
                  </a:lnTo>
                  <a:lnTo>
                    <a:pt x="314" y="1382"/>
                  </a:lnTo>
                  <a:lnTo>
                    <a:pt x="138" y="1382"/>
                  </a:lnTo>
                  <a:lnTo>
                    <a:pt x="138" y="1786"/>
                  </a:lnTo>
                  <a:lnTo>
                    <a:pt x="314" y="1786"/>
                  </a:lnTo>
                  <a:lnTo>
                    <a:pt x="339" y="1788"/>
                  </a:lnTo>
                  <a:lnTo>
                    <a:pt x="363" y="1795"/>
                  </a:lnTo>
                  <a:lnTo>
                    <a:pt x="384" y="1806"/>
                  </a:lnTo>
                  <a:lnTo>
                    <a:pt x="404" y="1821"/>
                  </a:lnTo>
                  <a:lnTo>
                    <a:pt x="420" y="1839"/>
                  </a:lnTo>
                  <a:lnTo>
                    <a:pt x="433" y="1860"/>
                  </a:lnTo>
                  <a:lnTo>
                    <a:pt x="441" y="1883"/>
                  </a:lnTo>
                  <a:lnTo>
                    <a:pt x="464" y="1961"/>
                  </a:lnTo>
                  <a:lnTo>
                    <a:pt x="493" y="2036"/>
                  </a:lnTo>
                  <a:lnTo>
                    <a:pt x="526" y="2110"/>
                  </a:lnTo>
                  <a:lnTo>
                    <a:pt x="565" y="2181"/>
                  </a:lnTo>
                  <a:lnTo>
                    <a:pt x="575" y="2203"/>
                  </a:lnTo>
                  <a:lnTo>
                    <a:pt x="581" y="2227"/>
                  </a:lnTo>
                  <a:lnTo>
                    <a:pt x="582" y="2251"/>
                  </a:lnTo>
                  <a:lnTo>
                    <a:pt x="579" y="2275"/>
                  </a:lnTo>
                  <a:lnTo>
                    <a:pt x="572" y="2298"/>
                  </a:lnTo>
                  <a:lnTo>
                    <a:pt x="560" y="2319"/>
                  </a:lnTo>
                  <a:lnTo>
                    <a:pt x="544" y="2338"/>
                  </a:lnTo>
                  <a:lnTo>
                    <a:pt x="419" y="2464"/>
                  </a:lnTo>
                  <a:lnTo>
                    <a:pt x="704" y="2749"/>
                  </a:lnTo>
                  <a:lnTo>
                    <a:pt x="830" y="2624"/>
                  </a:lnTo>
                  <a:lnTo>
                    <a:pt x="849" y="2608"/>
                  </a:lnTo>
                  <a:lnTo>
                    <a:pt x="870" y="2596"/>
                  </a:lnTo>
                  <a:lnTo>
                    <a:pt x="893" y="2589"/>
                  </a:lnTo>
                  <a:lnTo>
                    <a:pt x="917" y="2586"/>
                  </a:lnTo>
                  <a:lnTo>
                    <a:pt x="941" y="2587"/>
                  </a:lnTo>
                  <a:lnTo>
                    <a:pt x="965" y="2593"/>
                  </a:lnTo>
                  <a:lnTo>
                    <a:pt x="987" y="2603"/>
                  </a:lnTo>
                  <a:lnTo>
                    <a:pt x="1058" y="2642"/>
                  </a:lnTo>
                  <a:lnTo>
                    <a:pt x="1132" y="2675"/>
                  </a:lnTo>
                  <a:lnTo>
                    <a:pt x="1208" y="2704"/>
                  </a:lnTo>
                  <a:lnTo>
                    <a:pt x="1285" y="2727"/>
                  </a:lnTo>
                  <a:lnTo>
                    <a:pt x="1308" y="2735"/>
                  </a:lnTo>
                  <a:lnTo>
                    <a:pt x="1329" y="2748"/>
                  </a:lnTo>
                  <a:lnTo>
                    <a:pt x="1347" y="2764"/>
                  </a:lnTo>
                  <a:lnTo>
                    <a:pt x="1362" y="2784"/>
                  </a:lnTo>
                  <a:lnTo>
                    <a:pt x="1373" y="2805"/>
                  </a:lnTo>
                  <a:lnTo>
                    <a:pt x="1380" y="2829"/>
                  </a:lnTo>
                  <a:lnTo>
                    <a:pt x="1382" y="2854"/>
                  </a:lnTo>
                  <a:lnTo>
                    <a:pt x="1382" y="3030"/>
                  </a:lnTo>
                  <a:lnTo>
                    <a:pt x="1786" y="3030"/>
                  </a:lnTo>
                  <a:lnTo>
                    <a:pt x="1786" y="2854"/>
                  </a:lnTo>
                  <a:lnTo>
                    <a:pt x="1788" y="2829"/>
                  </a:lnTo>
                  <a:lnTo>
                    <a:pt x="1795" y="2805"/>
                  </a:lnTo>
                  <a:lnTo>
                    <a:pt x="1806" y="2784"/>
                  </a:lnTo>
                  <a:lnTo>
                    <a:pt x="1820" y="2764"/>
                  </a:lnTo>
                  <a:lnTo>
                    <a:pt x="1839" y="2748"/>
                  </a:lnTo>
                  <a:lnTo>
                    <a:pt x="1860" y="2735"/>
                  </a:lnTo>
                  <a:lnTo>
                    <a:pt x="1884" y="2727"/>
                  </a:lnTo>
                  <a:lnTo>
                    <a:pt x="1961" y="2704"/>
                  </a:lnTo>
                  <a:lnTo>
                    <a:pt x="2036" y="2676"/>
                  </a:lnTo>
                  <a:lnTo>
                    <a:pt x="2110" y="2643"/>
                  </a:lnTo>
                  <a:lnTo>
                    <a:pt x="2181" y="2605"/>
                  </a:lnTo>
                  <a:lnTo>
                    <a:pt x="2204" y="2594"/>
                  </a:lnTo>
                  <a:lnTo>
                    <a:pt x="2227" y="2587"/>
                  </a:lnTo>
                  <a:lnTo>
                    <a:pt x="2252" y="2586"/>
                  </a:lnTo>
                  <a:lnTo>
                    <a:pt x="2275" y="2589"/>
                  </a:lnTo>
                  <a:lnTo>
                    <a:pt x="2299" y="2597"/>
                  </a:lnTo>
                  <a:lnTo>
                    <a:pt x="2321" y="2609"/>
                  </a:lnTo>
                  <a:lnTo>
                    <a:pt x="2340" y="2625"/>
                  </a:lnTo>
                  <a:lnTo>
                    <a:pt x="2463" y="2749"/>
                  </a:lnTo>
                  <a:lnTo>
                    <a:pt x="2749" y="2464"/>
                  </a:lnTo>
                  <a:lnTo>
                    <a:pt x="2625" y="2339"/>
                  </a:lnTo>
                  <a:lnTo>
                    <a:pt x="2609" y="2320"/>
                  </a:lnTo>
                  <a:lnTo>
                    <a:pt x="2597" y="2299"/>
                  </a:lnTo>
                  <a:lnTo>
                    <a:pt x="2590" y="2276"/>
                  </a:lnTo>
                  <a:lnTo>
                    <a:pt x="2587" y="2252"/>
                  </a:lnTo>
                  <a:lnTo>
                    <a:pt x="2588" y="2228"/>
                  </a:lnTo>
                  <a:lnTo>
                    <a:pt x="2594" y="2204"/>
                  </a:lnTo>
                  <a:lnTo>
                    <a:pt x="2605" y="2182"/>
                  </a:lnTo>
                  <a:lnTo>
                    <a:pt x="2644" y="2110"/>
                  </a:lnTo>
                  <a:lnTo>
                    <a:pt x="2677" y="2037"/>
                  </a:lnTo>
                  <a:lnTo>
                    <a:pt x="2706" y="1961"/>
                  </a:lnTo>
                  <a:lnTo>
                    <a:pt x="2728" y="1883"/>
                  </a:lnTo>
                  <a:lnTo>
                    <a:pt x="2737" y="1860"/>
                  </a:lnTo>
                  <a:lnTo>
                    <a:pt x="2750" y="1839"/>
                  </a:lnTo>
                  <a:lnTo>
                    <a:pt x="2766" y="1821"/>
                  </a:lnTo>
                  <a:lnTo>
                    <a:pt x="2785" y="1806"/>
                  </a:lnTo>
                  <a:lnTo>
                    <a:pt x="2807" y="1795"/>
                  </a:lnTo>
                  <a:lnTo>
                    <a:pt x="2830" y="1788"/>
                  </a:lnTo>
                  <a:lnTo>
                    <a:pt x="2855" y="1786"/>
                  </a:lnTo>
                  <a:lnTo>
                    <a:pt x="3030" y="1786"/>
                  </a:lnTo>
                  <a:lnTo>
                    <a:pt x="3030" y="1382"/>
                  </a:lnTo>
                  <a:lnTo>
                    <a:pt x="2855" y="1382"/>
                  </a:lnTo>
                  <a:lnTo>
                    <a:pt x="2830" y="1380"/>
                  </a:lnTo>
                  <a:lnTo>
                    <a:pt x="2807" y="1373"/>
                  </a:lnTo>
                  <a:lnTo>
                    <a:pt x="2785" y="1362"/>
                  </a:lnTo>
                  <a:lnTo>
                    <a:pt x="2766" y="1348"/>
                  </a:lnTo>
                  <a:lnTo>
                    <a:pt x="2750" y="1329"/>
                  </a:lnTo>
                  <a:lnTo>
                    <a:pt x="2738" y="1308"/>
                  </a:lnTo>
                  <a:lnTo>
                    <a:pt x="2729" y="1284"/>
                  </a:lnTo>
                  <a:lnTo>
                    <a:pt x="2714" y="1234"/>
                  </a:lnTo>
                  <a:lnTo>
                    <a:pt x="2698" y="1184"/>
                  </a:lnTo>
                  <a:lnTo>
                    <a:pt x="2694" y="1166"/>
                  </a:lnTo>
                  <a:lnTo>
                    <a:pt x="2695" y="1149"/>
                  </a:lnTo>
                  <a:lnTo>
                    <a:pt x="2701" y="1132"/>
                  </a:lnTo>
                  <a:lnTo>
                    <a:pt x="2710" y="1117"/>
                  </a:lnTo>
                  <a:lnTo>
                    <a:pt x="2723" y="1105"/>
                  </a:lnTo>
                  <a:lnTo>
                    <a:pt x="2740" y="1096"/>
                  </a:lnTo>
                  <a:lnTo>
                    <a:pt x="2758" y="1092"/>
                  </a:lnTo>
                  <a:lnTo>
                    <a:pt x="2776" y="1093"/>
                  </a:lnTo>
                  <a:lnTo>
                    <a:pt x="2793" y="1099"/>
                  </a:lnTo>
                  <a:lnTo>
                    <a:pt x="2808" y="1108"/>
                  </a:lnTo>
                  <a:lnTo>
                    <a:pt x="2820" y="1121"/>
                  </a:lnTo>
                  <a:lnTo>
                    <a:pt x="2828" y="1138"/>
                  </a:lnTo>
                  <a:lnTo>
                    <a:pt x="2846" y="1191"/>
                  </a:lnTo>
                  <a:lnTo>
                    <a:pt x="2862" y="1244"/>
                  </a:lnTo>
                  <a:lnTo>
                    <a:pt x="3038" y="1244"/>
                  </a:lnTo>
                  <a:lnTo>
                    <a:pt x="3063" y="1247"/>
                  </a:lnTo>
                  <a:lnTo>
                    <a:pt x="3088" y="1254"/>
                  </a:lnTo>
                  <a:lnTo>
                    <a:pt x="3111" y="1266"/>
                  </a:lnTo>
                  <a:lnTo>
                    <a:pt x="3130" y="1282"/>
                  </a:lnTo>
                  <a:lnTo>
                    <a:pt x="3146" y="1301"/>
                  </a:lnTo>
                  <a:lnTo>
                    <a:pt x="3158" y="1324"/>
                  </a:lnTo>
                  <a:lnTo>
                    <a:pt x="3165" y="1349"/>
                  </a:lnTo>
                  <a:lnTo>
                    <a:pt x="3168" y="1374"/>
                  </a:lnTo>
                  <a:lnTo>
                    <a:pt x="3168" y="1793"/>
                  </a:lnTo>
                  <a:lnTo>
                    <a:pt x="3165" y="1820"/>
                  </a:lnTo>
                  <a:lnTo>
                    <a:pt x="3158" y="1845"/>
                  </a:lnTo>
                  <a:lnTo>
                    <a:pt x="3146" y="1866"/>
                  </a:lnTo>
                  <a:lnTo>
                    <a:pt x="3130" y="1885"/>
                  </a:lnTo>
                  <a:lnTo>
                    <a:pt x="3111" y="1901"/>
                  </a:lnTo>
                  <a:lnTo>
                    <a:pt x="3088" y="1913"/>
                  </a:lnTo>
                  <a:lnTo>
                    <a:pt x="3063" y="1922"/>
                  </a:lnTo>
                  <a:lnTo>
                    <a:pt x="3038" y="1924"/>
                  </a:lnTo>
                  <a:lnTo>
                    <a:pt x="2860" y="1924"/>
                  </a:lnTo>
                  <a:lnTo>
                    <a:pt x="2836" y="2008"/>
                  </a:lnTo>
                  <a:lnTo>
                    <a:pt x="2805" y="2089"/>
                  </a:lnTo>
                  <a:lnTo>
                    <a:pt x="2768" y="2169"/>
                  </a:lnTo>
                  <a:lnTo>
                    <a:pt x="2727" y="2246"/>
                  </a:lnTo>
                  <a:lnTo>
                    <a:pt x="2852" y="2372"/>
                  </a:lnTo>
                  <a:lnTo>
                    <a:pt x="2869" y="2392"/>
                  </a:lnTo>
                  <a:lnTo>
                    <a:pt x="2881" y="2415"/>
                  </a:lnTo>
                  <a:lnTo>
                    <a:pt x="2888" y="2438"/>
                  </a:lnTo>
                  <a:lnTo>
                    <a:pt x="2890" y="2464"/>
                  </a:lnTo>
                  <a:lnTo>
                    <a:pt x="2888" y="2489"/>
                  </a:lnTo>
                  <a:lnTo>
                    <a:pt x="2881" y="2513"/>
                  </a:lnTo>
                  <a:lnTo>
                    <a:pt x="2869" y="2536"/>
                  </a:lnTo>
                  <a:lnTo>
                    <a:pt x="2852" y="2556"/>
                  </a:lnTo>
                  <a:lnTo>
                    <a:pt x="2556" y="2852"/>
                  </a:lnTo>
                  <a:lnTo>
                    <a:pt x="2535" y="2869"/>
                  </a:lnTo>
                  <a:lnTo>
                    <a:pt x="2513" y="2880"/>
                  </a:lnTo>
                  <a:lnTo>
                    <a:pt x="2489" y="2888"/>
                  </a:lnTo>
                  <a:lnTo>
                    <a:pt x="2463" y="2890"/>
                  </a:lnTo>
                  <a:lnTo>
                    <a:pt x="2439" y="2888"/>
                  </a:lnTo>
                  <a:lnTo>
                    <a:pt x="2414" y="2880"/>
                  </a:lnTo>
                  <a:lnTo>
                    <a:pt x="2391" y="2869"/>
                  </a:lnTo>
                  <a:lnTo>
                    <a:pt x="2371" y="2852"/>
                  </a:lnTo>
                  <a:lnTo>
                    <a:pt x="2245" y="2727"/>
                  </a:lnTo>
                  <a:lnTo>
                    <a:pt x="2169" y="2768"/>
                  </a:lnTo>
                  <a:lnTo>
                    <a:pt x="2090" y="2804"/>
                  </a:lnTo>
                  <a:lnTo>
                    <a:pt x="2008" y="2834"/>
                  </a:lnTo>
                  <a:lnTo>
                    <a:pt x="1924" y="2860"/>
                  </a:lnTo>
                  <a:lnTo>
                    <a:pt x="1924" y="3037"/>
                  </a:lnTo>
                  <a:lnTo>
                    <a:pt x="1921" y="3064"/>
                  </a:lnTo>
                  <a:lnTo>
                    <a:pt x="1914" y="3089"/>
                  </a:lnTo>
                  <a:lnTo>
                    <a:pt x="1902" y="3110"/>
                  </a:lnTo>
                  <a:lnTo>
                    <a:pt x="1886" y="3129"/>
                  </a:lnTo>
                  <a:lnTo>
                    <a:pt x="1867" y="3145"/>
                  </a:lnTo>
                  <a:lnTo>
                    <a:pt x="1844" y="3157"/>
                  </a:lnTo>
                  <a:lnTo>
                    <a:pt x="1819" y="3166"/>
                  </a:lnTo>
                  <a:lnTo>
                    <a:pt x="1794" y="3168"/>
                  </a:lnTo>
                  <a:lnTo>
                    <a:pt x="1375" y="3168"/>
                  </a:lnTo>
                  <a:lnTo>
                    <a:pt x="1348" y="3166"/>
                  </a:lnTo>
                  <a:lnTo>
                    <a:pt x="1323" y="3157"/>
                  </a:lnTo>
                  <a:lnTo>
                    <a:pt x="1302" y="3145"/>
                  </a:lnTo>
                  <a:lnTo>
                    <a:pt x="1283" y="3129"/>
                  </a:lnTo>
                  <a:lnTo>
                    <a:pt x="1267" y="3110"/>
                  </a:lnTo>
                  <a:lnTo>
                    <a:pt x="1255" y="3089"/>
                  </a:lnTo>
                  <a:lnTo>
                    <a:pt x="1246" y="3064"/>
                  </a:lnTo>
                  <a:lnTo>
                    <a:pt x="1244" y="3037"/>
                  </a:lnTo>
                  <a:lnTo>
                    <a:pt x="1244" y="2859"/>
                  </a:lnTo>
                  <a:lnTo>
                    <a:pt x="1160" y="2834"/>
                  </a:lnTo>
                  <a:lnTo>
                    <a:pt x="1079" y="2803"/>
                  </a:lnTo>
                  <a:lnTo>
                    <a:pt x="999" y="2768"/>
                  </a:lnTo>
                  <a:lnTo>
                    <a:pt x="923" y="2726"/>
                  </a:lnTo>
                  <a:lnTo>
                    <a:pt x="796" y="2852"/>
                  </a:lnTo>
                  <a:lnTo>
                    <a:pt x="776" y="2869"/>
                  </a:lnTo>
                  <a:lnTo>
                    <a:pt x="753" y="2880"/>
                  </a:lnTo>
                  <a:lnTo>
                    <a:pt x="730" y="2888"/>
                  </a:lnTo>
                  <a:lnTo>
                    <a:pt x="704" y="2890"/>
                  </a:lnTo>
                  <a:lnTo>
                    <a:pt x="679" y="2888"/>
                  </a:lnTo>
                  <a:lnTo>
                    <a:pt x="655" y="2880"/>
                  </a:lnTo>
                  <a:lnTo>
                    <a:pt x="632" y="2869"/>
                  </a:lnTo>
                  <a:lnTo>
                    <a:pt x="612" y="2852"/>
                  </a:lnTo>
                  <a:lnTo>
                    <a:pt x="316" y="2556"/>
                  </a:lnTo>
                  <a:lnTo>
                    <a:pt x="299" y="2536"/>
                  </a:lnTo>
                  <a:lnTo>
                    <a:pt x="288" y="2513"/>
                  </a:lnTo>
                  <a:lnTo>
                    <a:pt x="280" y="2489"/>
                  </a:lnTo>
                  <a:lnTo>
                    <a:pt x="278" y="2464"/>
                  </a:lnTo>
                  <a:lnTo>
                    <a:pt x="280" y="2438"/>
                  </a:lnTo>
                  <a:lnTo>
                    <a:pt x="288" y="2415"/>
                  </a:lnTo>
                  <a:lnTo>
                    <a:pt x="299" y="2392"/>
                  </a:lnTo>
                  <a:lnTo>
                    <a:pt x="316" y="2372"/>
                  </a:lnTo>
                  <a:lnTo>
                    <a:pt x="442" y="2245"/>
                  </a:lnTo>
                  <a:lnTo>
                    <a:pt x="400" y="2169"/>
                  </a:lnTo>
                  <a:lnTo>
                    <a:pt x="365" y="2089"/>
                  </a:lnTo>
                  <a:lnTo>
                    <a:pt x="334" y="2008"/>
                  </a:lnTo>
                  <a:lnTo>
                    <a:pt x="309" y="1924"/>
                  </a:lnTo>
                  <a:lnTo>
                    <a:pt x="131" y="1924"/>
                  </a:lnTo>
                  <a:lnTo>
                    <a:pt x="104" y="1922"/>
                  </a:lnTo>
                  <a:lnTo>
                    <a:pt x="79" y="1913"/>
                  </a:lnTo>
                  <a:lnTo>
                    <a:pt x="58" y="1901"/>
                  </a:lnTo>
                  <a:lnTo>
                    <a:pt x="39" y="1885"/>
                  </a:lnTo>
                  <a:lnTo>
                    <a:pt x="23" y="1866"/>
                  </a:lnTo>
                  <a:lnTo>
                    <a:pt x="11" y="1845"/>
                  </a:lnTo>
                  <a:lnTo>
                    <a:pt x="2" y="1820"/>
                  </a:lnTo>
                  <a:lnTo>
                    <a:pt x="0" y="1793"/>
                  </a:lnTo>
                  <a:lnTo>
                    <a:pt x="0" y="1374"/>
                  </a:lnTo>
                  <a:lnTo>
                    <a:pt x="2" y="1349"/>
                  </a:lnTo>
                  <a:lnTo>
                    <a:pt x="11" y="1324"/>
                  </a:lnTo>
                  <a:lnTo>
                    <a:pt x="23" y="1301"/>
                  </a:lnTo>
                  <a:lnTo>
                    <a:pt x="39" y="1282"/>
                  </a:lnTo>
                  <a:lnTo>
                    <a:pt x="58" y="1266"/>
                  </a:lnTo>
                  <a:lnTo>
                    <a:pt x="79" y="1254"/>
                  </a:lnTo>
                  <a:lnTo>
                    <a:pt x="104" y="1247"/>
                  </a:lnTo>
                  <a:lnTo>
                    <a:pt x="131" y="1244"/>
                  </a:lnTo>
                  <a:lnTo>
                    <a:pt x="308" y="1244"/>
                  </a:lnTo>
                  <a:lnTo>
                    <a:pt x="334" y="1160"/>
                  </a:lnTo>
                  <a:lnTo>
                    <a:pt x="364" y="1078"/>
                  </a:lnTo>
                  <a:lnTo>
                    <a:pt x="400" y="999"/>
                  </a:lnTo>
                  <a:lnTo>
                    <a:pt x="441" y="923"/>
                  </a:lnTo>
                  <a:lnTo>
                    <a:pt x="316" y="797"/>
                  </a:lnTo>
                  <a:lnTo>
                    <a:pt x="299" y="777"/>
                  </a:lnTo>
                  <a:lnTo>
                    <a:pt x="288" y="754"/>
                  </a:lnTo>
                  <a:lnTo>
                    <a:pt x="280" y="729"/>
                  </a:lnTo>
                  <a:lnTo>
                    <a:pt x="278" y="705"/>
                  </a:lnTo>
                  <a:lnTo>
                    <a:pt x="280" y="679"/>
                  </a:lnTo>
                  <a:lnTo>
                    <a:pt x="288" y="655"/>
                  </a:lnTo>
                  <a:lnTo>
                    <a:pt x="299" y="633"/>
                  </a:lnTo>
                  <a:lnTo>
                    <a:pt x="316" y="612"/>
                  </a:lnTo>
                  <a:lnTo>
                    <a:pt x="612" y="316"/>
                  </a:lnTo>
                  <a:lnTo>
                    <a:pt x="632" y="299"/>
                  </a:lnTo>
                  <a:lnTo>
                    <a:pt x="655" y="287"/>
                  </a:lnTo>
                  <a:lnTo>
                    <a:pt x="679" y="280"/>
                  </a:lnTo>
                  <a:lnTo>
                    <a:pt x="704" y="278"/>
                  </a:lnTo>
                  <a:lnTo>
                    <a:pt x="730" y="280"/>
                  </a:lnTo>
                  <a:lnTo>
                    <a:pt x="753" y="287"/>
                  </a:lnTo>
                  <a:lnTo>
                    <a:pt x="776" y="299"/>
                  </a:lnTo>
                  <a:lnTo>
                    <a:pt x="796" y="316"/>
                  </a:lnTo>
                  <a:lnTo>
                    <a:pt x="922" y="441"/>
                  </a:lnTo>
                  <a:lnTo>
                    <a:pt x="999" y="400"/>
                  </a:lnTo>
                  <a:lnTo>
                    <a:pt x="1079" y="363"/>
                  </a:lnTo>
                  <a:lnTo>
                    <a:pt x="1160" y="332"/>
                  </a:lnTo>
                  <a:lnTo>
                    <a:pt x="1244" y="308"/>
                  </a:lnTo>
                  <a:lnTo>
                    <a:pt x="1244" y="130"/>
                  </a:lnTo>
                  <a:lnTo>
                    <a:pt x="1246" y="105"/>
                  </a:lnTo>
                  <a:lnTo>
                    <a:pt x="1255" y="80"/>
                  </a:lnTo>
                  <a:lnTo>
                    <a:pt x="1267" y="57"/>
                  </a:lnTo>
                  <a:lnTo>
                    <a:pt x="1283" y="38"/>
                  </a:lnTo>
                  <a:lnTo>
                    <a:pt x="1302" y="22"/>
                  </a:lnTo>
                  <a:lnTo>
                    <a:pt x="1323" y="10"/>
                  </a:lnTo>
                  <a:lnTo>
                    <a:pt x="1348" y="3"/>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58">
              <a:extLst>
                <a:ext uri="{FF2B5EF4-FFF2-40B4-BE49-F238E27FC236}">
                  <a16:creationId xmlns:a16="http://schemas.microsoft.com/office/drawing/2014/main" id="{FCFB99DA-15C5-4A75-8696-E8DDF3E6340B}"/>
                </a:ext>
              </a:extLst>
            </p:cNvPr>
            <p:cNvSpPr>
              <a:spLocks noEditPoints="1"/>
            </p:cNvSpPr>
            <p:nvPr/>
          </p:nvSpPr>
          <p:spPr bwMode="auto">
            <a:xfrm>
              <a:off x="6583363" y="2811463"/>
              <a:ext cx="441325" cy="441325"/>
            </a:xfrm>
            <a:custGeom>
              <a:avLst/>
              <a:gdLst>
                <a:gd name="T0" fmla="*/ 802 w 3060"/>
                <a:gd name="T1" fmla="*/ 1691 h 3059"/>
                <a:gd name="T2" fmla="*/ 713 w 3060"/>
                <a:gd name="T3" fmla="*/ 2056 h 3059"/>
                <a:gd name="T4" fmla="*/ 957 w 3060"/>
                <a:gd name="T5" fmla="*/ 2331 h 3059"/>
                <a:gd name="T6" fmla="*/ 1331 w 3060"/>
                <a:gd name="T7" fmla="*/ 2286 h 3059"/>
                <a:gd name="T8" fmla="*/ 1504 w 3060"/>
                <a:gd name="T9" fmla="*/ 1957 h 3059"/>
                <a:gd name="T10" fmla="*/ 1277 w 3060"/>
                <a:gd name="T11" fmla="*/ 1868 h 3059"/>
                <a:gd name="T12" fmla="*/ 1192 w 3060"/>
                <a:gd name="T13" fmla="*/ 1783 h 3059"/>
                <a:gd name="T14" fmla="*/ 1102 w 3060"/>
                <a:gd name="T15" fmla="*/ 1555 h 3059"/>
                <a:gd name="T16" fmla="*/ 2922 w 3060"/>
                <a:gd name="T17" fmla="*/ 628 h 3059"/>
                <a:gd name="T18" fmla="*/ 2879 w 3060"/>
                <a:gd name="T19" fmla="*/ 555 h 3059"/>
                <a:gd name="T20" fmla="*/ 1939 w 3060"/>
                <a:gd name="T21" fmla="*/ 602 h 3059"/>
                <a:gd name="T22" fmla="*/ 2498 w 3060"/>
                <a:gd name="T23" fmla="*/ 169 h 3059"/>
                <a:gd name="T24" fmla="*/ 2425 w 3060"/>
                <a:gd name="T25" fmla="*/ 0 h 3059"/>
                <a:gd name="T26" fmla="*/ 2631 w 3060"/>
                <a:gd name="T27" fmla="*/ 122 h 3059"/>
                <a:gd name="T28" fmla="*/ 2938 w 3060"/>
                <a:gd name="T29" fmla="*/ 429 h 3059"/>
                <a:gd name="T30" fmla="*/ 3060 w 3060"/>
                <a:gd name="T31" fmla="*/ 635 h 3059"/>
                <a:gd name="T32" fmla="*/ 2505 w 3060"/>
                <a:gd name="T33" fmla="*/ 1256 h 3059"/>
                <a:gd name="T34" fmla="*/ 1996 w 3060"/>
                <a:gd name="T35" fmla="*/ 1623 h 3059"/>
                <a:gd name="T36" fmla="*/ 2184 w 3060"/>
                <a:gd name="T37" fmla="*/ 1908 h 3059"/>
                <a:gd name="T38" fmla="*/ 2153 w 3060"/>
                <a:gd name="T39" fmla="*/ 2023 h 3059"/>
                <a:gd name="T40" fmla="*/ 1941 w 3060"/>
                <a:gd name="T41" fmla="*/ 2414 h 3059"/>
                <a:gd name="T42" fmla="*/ 1558 w 3060"/>
                <a:gd name="T43" fmla="*/ 2796 h 3059"/>
                <a:gd name="T44" fmla="*/ 1169 w 3060"/>
                <a:gd name="T45" fmla="*/ 3009 h 3059"/>
                <a:gd name="T46" fmla="*/ 1053 w 3060"/>
                <a:gd name="T47" fmla="*/ 3039 h 3059"/>
                <a:gd name="T48" fmla="*/ 768 w 3060"/>
                <a:gd name="T49" fmla="*/ 2852 h 3059"/>
                <a:gd name="T50" fmla="*/ 336 w 3060"/>
                <a:gd name="T51" fmla="*/ 2527 h 3059"/>
                <a:gd name="T52" fmla="*/ 150 w 3060"/>
                <a:gd name="T53" fmla="*/ 2027 h 3059"/>
                <a:gd name="T54" fmla="*/ 2 w 3060"/>
                <a:gd name="T55" fmla="*/ 1939 h 3059"/>
                <a:gd name="T56" fmla="*/ 171 w 3060"/>
                <a:gd name="T57" fmla="*/ 1750 h 3059"/>
                <a:gd name="T58" fmla="*/ 314 w 3060"/>
                <a:gd name="T59" fmla="*/ 1509 h 3059"/>
                <a:gd name="T60" fmla="*/ 341 w 3060"/>
                <a:gd name="T61" fmla="*/ 1662 h 3059"/>
                <a:gd name="T62" fmla="*/ 399 w 3060"/>
                <a:gd name="T63" fmla="*/ 1908 h 3059"/>
                <a:gd name="T64" fmla="*/ 369 w 3060"/>
                <a:gd name="T65" fmla="*/ 2023 h 3059"/>
                <a:gd name="T66" fmla="*/ 406 w 3060"/>
                <a:gd name="T67" fmla="*/ 2382 h 3059"/>
                <a:gd name="T68" fmla="*/ 791 w 3060"/>
                <a:gd name="T69" fmla="*/ 2711 h 3059"/>
                <a:gd name="T70" fmla="*/ 1053 w 3060"/>
                <a:gd name="T71" fmla="*/ 2660 h 3059"/>
                <a:gd name="T72" fmla="*/ 1169 w 3060"/>
                <a:gd name="T73" fmla="*/ 2690 h 3059"/>
                <a:gd name="T74" fmla="*/ 1526 w 3060"/>
                <a:gd name="T75" fmla="*/ 2654 h 3059"/>
                <a:gd name="T76" fmla="*/ 1857 w 3060"/>
                <a:gd name="T77" fmla="*/ 2268 h 3059"/>
                <a:gd name="T78" fmla="*/ 1805 w 3060"/>
                <a:gd name="T79" fmla="*/ 2006 h 3059"/>
                <a:gd name="T80" fmla="*/ 1835 w 3060"/>
                <a:gd name="T81" fmla="*/ 1890 h 3059"/>
                <a:gd name="T82" fmla="*/ 1801 w 3060"/>
                <a:gd name="T83" fmla="*/ 1536 h 3059"/>
                <a:gd name="T84" fmla="*/ 1631 w 3060"/>
                <a:gd name="T85" fmla="*/ 1854 h 3059"/>
                <a:gd name="T86" fmla="*/ 1537 w 3060"/>
                <a:gd name="T87" fmla="*/ 2276 h 3059"/>
                <a:gd name="T88" fmla="*/ 1161 w 3060"/>
                <a:gd name="T89" fmla="*/ 2493 h 3059"/>
                <a:gd name="T90" fmla="*/ 741 w 3060"/>
                <a:gd name="T91" fmla="*/ 2357 h 3059"/>
                <a:gd name="T92" fmla="*/ 562 w 3060"/>
                <a:gd name="T93" fmla="*/ 1957 h 3059"/>
                <a:gd name="T94" fmla="*/ 741 w 3060"/>
                <a:gd name="T95" fmla="*/ 1556 h 3059"/>
                <a:gd name="T96" fmla="*/ 1155 w 3060"/>
                <a:gd name="T97" fmla="*/ 1420 h 3059"/>
                <a:gd name="T98" fmla="*/ 1578 w 3060"/>
                <a:gd name="T99" fmla="*/ 1293 h 3059"/>
                <a:gd name="T100" fmla="*/ 1171 w 3060"/>
                <a:gd name="T101" fmla="*/ 1205 h 3059"/>
                <a:gd name="T102" fmla="*/ 1067 w 3060"/>
                <a:gd name="T103" fmla="*/ 1266 h 3059"/>
                <a:gd name="T104" fmla="*/ 855 w 3060"/>
                <a:gd name="T105" fmla="*/ 1179 h 3059"/>
                <a:gd name="T106" fmla="*/ 648 w 3060"/>
                <a:gd name="T107" fmla="*/ 1194 h 3059"/>
                <a:gd name="T108" fmla="*/ 818 w 3060"/>
                <a:gd name="T109" fmla="*/ 1046 h 3059"/>
                <a:gd name="T110" fmla="*/ 1067 w 3060"/>
                <a:gd name="T111" fmla="*/ 864 h 3059"/>
                <a:gd name="T112" fmla="*/ 1171 w 3060"/>
                <a:gd name="T113" fmla="*/ 924 h 3059"/>
                <a:gd name="T114" fmla="*/ 1616 w 3060"/>
                <a:gd name="T115" fmla="*/ 1153 h 3059"/>
                <a:gd name="T116" fmla="*/ 2284 w 3060"/>
                <a:gd name="T117" fmla="*/ 63 h 3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 h="3059">
                  <a:moveTo>
                    <a:pt x="1102" y="1555"/>
                  </a:moveTo>
                  <a:lnTo>
                    <a:pt x="1052" y="1559"/>
                  </a:lnTo>
                  <a:lnTo>
                    <a:pt x="1003" y="1568"/>
                  </a:lnTo>
                  <a:lnTo>
                    <a:pt x="957" y="1583"/>
                  </a:lnTo>
                  <a:lnTo>
                    <a:pt x="913" y="1603"/>
                  </a:lnTo>
                  <a:lnTo>
                    <a:pt x="873" y="1627"/>
                  </a:lnTo>
                  <a:lnTo>
                    <a:pt x="836" y="1657"/>
                  </a:lnTo>
                  <a:lnTo>
                    <a:pt x="802" y="1691"/>
                  </a:lnTo>
                  <a:lnTo>
                    <a:pt x="773" y="1728"/>
                  </a:lnTo>
                  <a:lnTo>
                    <a:pt x="748" y="1769"/>
                  </a:lnTo>
                  <a:lnTo>
                    <a:pt x="728" y="1812"/>
                  </a:lnTo>
                  <a:lnTo>
                    <a:pt x="713" y="1858"/>
                  </a:lnTo>
                  <a:lnTo>
                    <a:pt x="704" y="1906"/>
                  </a:lnTo>
                  <a:lnTo>
                    <a:pt x="701" y="1957"/>
                  </a:lnTo>
                  <a:lnTo>
                    <a:pt x="704" y="2007"/>
                  </a:lnTo>
                  <a:lnTo>
                    <a:pt x="713" y="2056"/>
                  </a:lnTo>
                  <a:lnTo>
                    <a:pt x="728" y="2102"/>
                  </a:lnTo>
                  <a:lnTo>
                    <a:pt x="748" y="2146"/>
                  </a:lnTo>
                  <a:lnTo>
                    <a:pt x="773" y="2186"/>
                  </a:lnTo>
                  <a:lnTo>
                    <a:pt x="802" y="2223"/>
                  </a:lnTo>
                  <a:lnTo>
                    <a:pt x="836" y="2257"/>
                  </a:lnTo>
                  <a:lnTo>
                    <a:pt x="873" y="2286"/>
                  </a:lnTo>
                  <a:lnTo>
                    <a:pt x="913" y="2311"/>
                  </a:lnTo>
                  <a:lnTo>
                    <a:pt x="957" y="2331"/>
                  </a:lnTo>
                  <a:lnTo>
                    <a:pt x="1003" y="2346"/>
                  </a:lnTo>
                  <a:lnTo>
                    <a:pt x="1052" y="2355"/>
                  </a:lnTo>
                  <a:lnTo>
                    <a:pt x="1102" y="2358"/>
                  </a:lnTo>
                  <a:lnTo>
                    <a:pt x="1153" y="2355"/>
                  </a:lnTo>
                  <a:lnTo>
                    <a:pt x="1201" y="2346"/>
                  </a:lnTo>
                  <a:lnTo>
                    <a:pt x="1247" y="2331"/>
                  </a:lnTo>
                  <a:lnTo>
                    <a:pt x="1290" y="2311"/>
                  </a:lnTo>
                  <a:lnTo>
                    <a:pt x="1331" y="2286"/>
                  </a:lnTo>
                  <a:lnTo>
                    <a:pt x="1368" y="2257"/>
                  </a:lnTo>
                  <a:lnTo>
                    <a:pt x="1402" y="2223"/>
                  </a:lnTo>
                  <a:lnTo>
                    <a:pt x="1432" y="2186"/>
                  </a:lnTo>
                  <a:lnTo>
                    <a:pt x="1456" y="2146"/>
                  </a:lnTo>
                  <a:lnTo>
                    <a:pt x="1476" y="2102"/>
                  </a:lnTo>
                  <a:lnTo>
                    <a:pt x="1491" y="2056"/>
                  </a:lnTo>
                  <a:lnTo>
                    <a:pt x="1500" y="2007"/>
                  </a:lnTo>
                  <a:lnTo>
                    <a:pt x="1504" y="1957"/>
                  </a:lnTo>
                  <a:lnTo>
                    <a:pt x="1500" y="1906"/>
                  </a:lnTo>
                  <a:lnTo>
                    <a:pt x="1491" y="1858"/>
                  </a:lnTo>
                  <a:lnTo>
                    <a:pt x="1476" y="1812"/>
                  </a:lnTo>
                  <a:lnTo>
                    <a:pt x="1455" y="1768"/>
                  </a:lnTo>
                  <a:lnTo>
                    <a:pt x="1431" y="1727"/>
                  </a:lnTo>
                  <a:lnTo>
                    <a:pt x="1308" y="1849"/>
                  </a:lnTo>
                  <a:lnTo>
                    <a:pt x="1293" y="1860"/>
                  </a:lnTo>
                  <a:lnTo>
                    <a:pt x="1277" y="1868"/>
                  </a:lnTo>
                  <a:lnTo>
                    <a:pt x="1259" y="1870"/>
                  </a:lnTo>
                  <a:lnTo>
                    <a:pt x="1242" y="1868"/>
                  </a:lnTo>
                  <a:lnTo>
                    <a:pt x="1225" y="1860"/>
                  </a:lnTo>
                  <a:lnTo>
                    <a:pt x="1211" y="1849"/>
                  </a:lnTo>
                  <a:lnTo>
                    <a:pt x="1199" y="1834"/>
                  </a:lnTo>
                  <a:lnTo>
                    <a:pt x="1192" y="1818"/>
                  </a:lnTo>
                  <a:lnTo>
                    <a:pt x="1190" y="1800"/>
                  </a:lnTo>
                  <a:lnTo>
                    <a:pt x="1192" y="1783"/>
                  </a:lnTo>
                  <a:lnTo>
                    <a:pt x="1199" y="1767"/>
                  </a:lnTo>
                  <a:lnTo>
                    <a:pt x="1211" y="1752"/>
                  </a:lnTo>
                  <a:lnTo>
                    <a:pt x="1333" y="1629"/>
                  </a:lnTo>
                  <a:lnTo>
                    <a:pt x="1292" y="1604"/>
                  </a:lnTo>
                  <a:lnTo>
                    <a:pt x="1248" y="1583"/>
                  </a:lnTo>
                  <a:lnTo>
                    <a:pt x="1202" y="1568"/>
                  </a:lnTo>
                  <a:lnTo>
                    <a:pt x="1153" y="1559"/>
                  </a:lnTo>
                  <a:lnTo>
                    <a:pt x="1102" y="1555"/>
                  </a:lnTo>
                  <a:close/>
                  <a:moveTo>
                    <a:pt x="2611" y="546"/>
                  </a:moveTo>
                  <a:lnTo>
                    <a:pt x="2232" y="924"/>
                  </a:lnTo>
                  <a:lnTo>
                    <a:pt x="2037" y="1120"/>
                  </a:lnTo>
                  <a:lnTo>
                    <a:pt x="2458" y="1120"/>
                  </a:lnTo>
                  <a:lnTo>
                    <a:pt x="2899" y="678"/>
                  </a:lnTo>
                  <a:lnTo>
                    <a:pt x="2912" y="661"/>
                  </a:lnTo>
                  <a:lnTo>
                    <a:pt x="2919" y="644"/>
                  </a:lnTo>
                  <a:lnTo>
                    <a:pt x="2922" y="628"/>
                  </a:lnTo>
                  <a:lnTo>
                    <a:pt x="2920" y="614"/>
                  </a:lnTo>
                  <a:lnTo>
                    <a:pt x="2918" y="602"/>
                  </a:lnTo>
                  <a:lnTo>
                    <a:pt x="2915" y="595"/>
                  </a:lnTo>
                  <a:lnTo>
                    <a:pt x="2912" y="588"/>
                  </a:lnTo>
                  <a:lnTo>
                    <a:pt x="2908" y="581"/>
                  </a:lnTo>
                  <a:lnTo>
                    <a:pt x="2900" y="571"/>
                  </a:lnTo>
                  <a:lnTo>
                    <a:pt x="2890" y="563"/>
                  </a:lnTo>
                  <a:lnTo>
                    <a:pt x="2879" y="555"/>
                  </a:lnTo>
                  <a:lnTo>
                    <a:pt x="2864" y="550"/>
                  </a:lnTo>
                  <a:lnTo>
                    <a:pt x="2844" y="547"/>
                  </a:lnTo>
                  <a:lnTo>
                    <a:pt x="2611" y="546"/>
                  </a:lnTo>
                  <a:close/>
                  <a:moveTo>
                    <a:pt x="2432" y="139"/>
                  </a:moveTo>
                  <a:lnTo>
                    <a:pt x="2416" y="141"/>
                  </a:lnTo>
                  <a:lnTo>
                    <a:pt x="2399" y="148"/>
                  </a:lnTo>
                  <a:lnTo>
                    <a:pt x="2382" y="161"/>
                  </a:lnTo>
                  <a:lnTo>
                    <a:pt x="1939" y="602"/>
                  </a:lnTo>
                  <a:lnTo>
                    <a:pt x="1939" y="602"/>
                  </a:lnTo>
                  <a:lnTo>
                    <a:pt x="1939" y="1022"/>
                  </a:lnTo>
                  <a:lnTo>
                    <a:pt x="2135" y="827"/>
                  </a:lnTo>
                  <a:lnTo>
                    <a:pt x="2514" y="449"/>
                  </a:lnTo>
                  <a:lnTo>
                    <a:pt x="2513" y="216"/>
                  </a:lnTo>
                  <a:lnTo>
                    <a:pt x="2510" y="196"/>
                  </a:lnTo>
                  <a:lnTo>
                    <a:pt x="2505" y="181"/>
                  </a:lnTo>
                  <a:lnTo>
                    <a:pt x="2498" y="169"/>
                  </a:lnTo>
                  <a:lnTo>
                    <a:pt x="2489" y="159"/>
                  </a:lnTo>
                  <a:lnTo>
                    <a:pt x="2479" y="152"/>
                  </a:lnTo>
                  <a:lnTo>
                    <a:pt x="2471" y="147"/>
                  </a:lnTo>
                  <a:lnTo>
                    <a:pt x="2465" y="144"/>
                  </a:lnTo>
                  <a:lnTo>
                    <a:pt x="2458" y="142"/>
                  </a:lnTo>
                  <a:lnTo>
                    <a:pt x="2446" y="140"/>
                  </a:lnTo>
                  <a:lnTo>
                    <a:pt x="2432" y="139"/>
                  </a:lnTo>
                  <a:close/>
                  <a:moveTo>
                    <a:pt x="2425" y="0"/>
                  </a:moveTo>
                  <a:lnTo>
                    <a:pt x="2456" y="1"/>
                  </a:lnTo>
                  <a:lnTo>
                    <a:pt x="2487" y="7"/>
                  </a:lnTo>
                  <a:lnTo>
                    <a:pt x="2518" y="16"/>
                  </a:lnTo>
                  <a:lnTo>
                    <a:pt x="2547" y="31"/>
                  </a:lnTo>
                  <a:lnTo>
                    <a:pt x="2574" y="49"/>
                  </a:lnTo>
                  <a:lnTo>
                    <a:pt x="2596" y="71"/>
                  </a:lnTo>
                  <a:lnTo>
                    <a:pt x="2615" y="96"/>
                  </a:lnTo>
                  <a:lnTo>
                    <a:pt x="2631" y="122"/>
                  </a:lnTo>
                  <a:lnTo>
                    <a:pt x="2641" y="151"/>
                  </a:lnTo>
                  <a:lnTo>
                    <a:pt x="2649" y="183"/>
                  </a:lnTo>
                  <a:lnTo>
                    <a:pt x="2651" y="215"/>
                  </a:lnTo>
                  <a:lnTo>
                    <a:pt x="2651" y="408"/>
                  </a:lnTo>
                  <a:lnTo>
                    <a:pt x="2844" y="409"/>
                  </a:lnTo>
                  <a:lnTo>
                    <a:pt x="2878" y="411"/>
                  </a:lnTo>
                  <a:lnTo>
                    <a:pt x="2909" y="418"/>
                  </a:lnTo>
                  <a:lnTo>
                    <a:pt x="2938" y="429"/>
                  </a:lnTo>
                  <a:lnTo>
                    <a:pt x="2964" y="444"/>
                  </a:lnTo>
                  <a:lnTo>
                    <a:pt x="2989" y="464"/>
                  </a:lnTo>
                  <a:lnTo>
                    <a:pt x="3011" y="486"/>
                  </a:lnTo>
                  <a:lnTo>
                    <a:pt x="3029" y="512"/>
                  </a:lnTo>
                  <a:lnTo>
                    <a:pt x="3043" y="542"/>
                  </a:lnTo>
                  <a:lnTo>
                    <a:pt x="3054" y="572"/>
                  </a:lnTo>
                  <a:lnTo>
                    <a:pt x="3059" y="604"/>
                  </a:lnTo>
                  <a:lnTo>
                    <a:pt x="3060" y="635"/>
                  </a:lnTo>
                  <a:lnTo>
                    <a:pt x="3056" y="666"/>
                  </a:lnTo>
                  <a:lnTo>
                    <a:pt x="3048" y="696"/>
                  </a:lnTo>
                  <a:lnTo>
                    <a:pt x="3035" y="725"/>
                  </a:lnTo>
                  <a:lnTo>
                    <a:pt x="3018" y="751"/>
                  </a:lnTo>
                  <a:lnTo>
                    <a:pt x="2997" y="776"/>
                  </a:lnTo>
                  <a:lnTo>
                    <a:pt x="2535" y="1238"/>
                  </a:lnTo>
                  <a:lnTo>
                    <a:pt x="2521" y="1249"/>
                  </a:lnTo>
                  <a:lnTo>
                    <a:pt x="2505" y="1256"/>
                  </a:lnTo>
                  <a:lnTo>
                    <a:pt x="2487" y="1258"/>
                  </a:lnTo>
                  <a:lnTo>
                    <a:pt x="1899" y="1258"/>
                  </a:lnTo>
                  <a:lnTo>
                    <a:pt x="1825" y="1333"/>
                  </a:lnTo>
                  <a:lnTo>
                    <a:pt x="1868" y="1387"/>
                  </a:lnTo>
                  <a:lnTo>
                    <a:pt x="1906" y="1443"/>
                  </a:lnTo>
                  <a:lnTo>
                    <a:pt x="1941" y="1501"/>
                  </a:lnTo>
                  <a:lnTo>
                    <a:pt x="1971" y="1561"/>
                  </a:lnTo>
                  <a:lnTo>
                    <a:pt x="1996" y="1623"/>
                  </a:lnTo>
                  <a:lnTo>
                    <a:pt x="2018" y="1687"/>
                  </a:lnTo>
                  <a:lnTo>
                    <a:pt x="2035" y="1753"/>
                  </a:lnTo>
                  <a:lnTo>
                    <a:pt x="2047" y="1819"/>
                  </a:lnTo>
                  <a:lnTo>
                    <a:pt x="2054" y="1888"/>
                  </a:lnTo>
                  <a:lnTo>
                    <a:pt x="2135" y="1888"/>
                  </a:lnTo>
                  <a:lnTo>
                    <a:pt x="2153" y="1890"/>
                  </a:lnTo>
                  <a:lnTo>
                    <a:pt x="2170" y="1898"/>
                  </a:lnTo>
                  <a:lnTo>
                    <a:pt x="2184" y="1908"/>
                  </a:lnTo>
                  <a:lnTo>
                    <a:pt x="2195" y="1922"/>
                  </a:lnTo>
                  <a:lnTo>
                    <a:pt x="2201" y="1939"/>
                  </a:lnTo>
                  <a:lnTo>
                    <a:pt x="2205" y="1957"/>
                  </a:lnTo>
                  <a:lnTo>
                    <a:pt x="2201" y="1975"/>
                  </a:lnTo>
                  <a:lnTo>
                    <a:pt x="2195" y="1992"/>
                  </a:lnTo>
                  <a:lnTo>
                    <a:pt x="2184" y="2006"/>
                  </a:lnTo>
                  <a:lnTo>
                    <a:pt x="2170" y="2017"/>
                  </a:lnTo>
                  <a:lnTo>
                    <a:pt x="2153" y="2023"/>
                  </a:lnTo>
                  <a:lnTo>
                    <a:pt x="2135" y="2027"/>
                  </a:lnTo>
                  <a:lnTo>
                    <a:pt x="2054" y="2027"/>
                  </a:lnTo>
                  <a:lnTo>
                    <a:pt x="2047" y="2094"/>
                  </a:lnTo>
                  <a:lnTo>
                    <a:pt x="2035" y="2162"/>
                  </a:lnTo>
                  <a:lnTo>
                    <a:pt x="2018" y="2227"/>
                  </a:lnTo>
                  <a:lnTo>
                    <a:pt x="1996" y="2291"/>
                  </a:lnTo>
                  <a:lnTo>
                    <a:pt x="1971" y="2354"/>
                  </a:lnTo>
                  <a:lnTo>
                    <a:pt x="1941" y="2414"/>
                  </a:lnTo>
                  <a:lnTo>
                    <a:pt x="1906" y="2472"/>
                  </a:lnTo>
                  <a:lnTo>
                    <a:pt x="1868" y="2528"/>
                  </a:lnTo>
                  <a:lnTo>
                    <a:pt x="1825" y="2581"/>
                  </a:lnTo>
                  <a:lnTo>
                    <a:pt x="1777" y="2632"/>
                  </a:lnTo>
                  <a:lnTo>
                    <a:pt x="1727" y="2679"/>
                  </a:lnTo>
                  <a:lnTo>
                    <a:pt x="1673" y="2722"/>
                  </a:lnTo>
                  <a:lnTo>
                    <a:pt x="1617" y="2761"/>
                  </a:lnTo>
                  <a:lnTo>
                    <a:pt x="1558" y="2796"/>
                  </a:lnTo>
                  <a:lnTo>
                    <a:pt x="1498" y="2826"/>
                  </a:lnTo>
                  <a:lnTo>
                    <a:pt x="1436" y="2852"/>
                  </a:lnTo>
                  <a:lnTo>
                    <a:pt x="1372" y="2873"/>
                  </a:lnTo>
                  <a:lnTo>
                    <a:pt x="1306" y="2889"/>
                  </a:lnTo>
                  <a:lnTo>
                    <a:pt x="1240" y="2901"/>
                  </a:lnTo>
                  <a:lnTo>
                    <a:pt x="1171" y="2909"/>
                  </a:lnTo>
                  <a:lnTo>
                    <a:pt x="1171" y="2990"/>
                  </a:lnTo>
                  <a:lnTo>
                    <a:pt x="1169" y="3009"/>
                  </a:lnTo>
                  <a:lnTo>
                    <a:pt x="1161" y="3025"/>
                  </a:lnTo>
                  <a:lnTo>
                    <a:pt x="1151" y="3039"/>
                  </a:lnTo>
                  <a:lnTo>
                    <a:pt x="1137" y="3049"/>
                  </a:lnTo>
                  <a:lnTo>
                    <a:pt x="1120" y="3057"/>
                  </a:lnTo>
                  <a:lnTo>
                    <a:pt x="1102" y="3059"/>
                  </a:lnTo>
                  <a:lnTo>
                    <a:pt x="1084" y="3057"/>
                  </a:lnTo>
                  <a:lnTo>
                    <a:pt x="1067" y="3049"/>
                  </a:lnTo>
                  <a:lnTo>
                    <a:pt x="1053" y="3039"/>
                  </a:lnTo>
                  <a:lnTo>
                    <a:pt x="1042" y="3025"/>
                  </a:lnTo>
                  <a:lnTo>
                    <a:pt x="1036" y="3009"/>
                  </a:lnTo>
                  <a:lnTo>
                    <a:pt x="1032" y="2990"/>
                  </a:lnTo>
                  <a:lnTo>
                    <a:pt x="1032" y="2909"/>
                  </a:lnTo>
                  <a:lnTo>
                    <a:pt x="965" y="2901"/>
                  </a:lnTo>
                  <a:lnTo>
                    <a:pt x="897" y="2889"/>
                  </a:lnTo>
                  <a:lnTo>
                    <a:pt x="832" y="2873"/>
                  </a:lnTo>
                  <a:lnTo>
                    <a:pt x="768" y="2852"/>
                  </a:lnTo>
                  <a:lnTo>
                    <a:pt x="705" y="2826"/>
                  </a:lnTo>
                  <a:lnTo>
                    <a:pt x="645" y="2796"/>
                  </a:lnTo>
                  <a:lnTo>
                    <a:pt x="587" y="2761"/>
                  </a:lnTo>
                  <a:lnTo>
                    <a:pt x="531" y="2722"/>
                  </a:lnTo>
                  <a:lnTo>
                    <a:pt x="478" y="2679"/>
                  </a:lnTo>
                  <a:lnTo>
                    <a:pt x="427" y="2632"/>
                  </a:lnTo>
                  <a:lnTo>
                    <a:pt x="380" y="2580"/>
                  </a:lnTo>
                  <a:lnTo>
                    <a:pt x="336" y="2527"/>
                  </a:lnTo>
                  <a:lnTo>
                    <a:pt x="297" y="2471"/>
                  </a:lnTo>
                  <a:lnTo>
                    <a:pt x="263" y="2412"/>
                  </a:lnTo>
                  <a:lnTo>
                    <a:pt x="233" y="2351"/>
                  </a:lnTo>
                  <a:lnTo>
                    <a:pt x="207" y="2288"/>
                  </a:lnTo>
                  <a:lnTo>
                    <a:pt x="186" y="2224"/>
                  </a:lnTo>
                  <a:lnTo>
                    <a:pt x="170" y="2160"/>
                  </a:lnTo>
                  <a:lnTo>
                    <a:pt x="158" y="2093"/>
                  </a:lnTo>
                  <a:lnTo>
                    <a:pt x="150" y="2027"/>
                  </a:lnTo>
                  <a:lnTo>
                    <a:pt x="69" y="2027"/>
                  </a:lnTo>
                  <a:lnTo>
                    <a:pt x="50" y="2023"/>
                  </a:lnTo>
                  <a:lnTo>
                    <a:pt x="34" y="2017"/>
                  </a:lnTo>
                  <a:lnTo>
                    <a:pt x="20" y="2006"/>
                  </a:lnTo>
                  <a:lnTo>
                    <a:pt x="10" y="1992"/>
                  </a:lnTo>
                  <a:lnTo>
                    <a:pt x="2" y="1975"/>
                  </a:lnTo>
                  <a:lnTo>
                    <a:pt x="0" y="1957"/>
                  </a:lnTo>
                  <a:lnTo>
                    <a:pt x="2" y="1939"/>
                  </a:lnTo>
                  <a:lnTo>
                    <a:pt x="10" y="1922"/>
                  </a:lnTo>
                  <a:lnTo>
                    <a:pt x="20" y="1908"/>
                  </a:lnTo>
                  <a:lnTo>
                    <a:pt x="34" y="1898"/>
                  </a:lnTo>
                  <a:lnTo>
                    <a:pt x="50" y="1890"/>
                  </a:lnTo>
                  <a:lnTo>
                    <a:pt x="69" y="1888"/>
                  </a:lnTo>
                  <a:lnTo>
                    <a:pt x="150" y="1888"/>
                  </a:lnTo>
                  <a:lnTo>
                    <a:pt x="158" y="1818"/>
                  </a:lnTo>
                  <a:lnTo>
                    <a:pt x="171" y="1750"/>
                  </a:lnTo>
                  <a:lnTo>
                    <a:pt x="188" y="1681"/>
                  </a:lnTo>
                  <a:lnTo>
                    <a:pt x="211" y="1613"/>
                  </a:lnTo>
                  <a:lnTo>
                    <a:pt x="239" y="1548"/>
                  </a:lnTo>
                  <a:lnTo>
                    <a:pt x="250" y="1532"/>
                  </a:lnTo>
                  <a:lnTo>
                    <a:pt x="263" y="1520"/>
                  </a:lnTo>
                  <a:lnTo>
                    <a:pt x="279" y="1512"/>
                  </a:lnTo>
                  <a:lnTo>
                    <a:pt x="296" y="1508"/>
                  </a:lnTo>
                  <a:lnTo>
                    <a:pt x="314" y="1509"/>
                  </a:lnTo>
                  <a:lnTo>
                    <a:pt x="332" y="1515"/>
                  </a:lnTo>
                  <a:lnTo>
                    <a:pt x="348" y="1524"/>
                  </a:lnTo>
                  <a:lnTo>
                    <a:pt x="359" y="1538"/>
                  </a:lnTo>
                  <a:lnTo>
                    <a:pt x="367" y="1554"/>
                  </a:lnTo>
                  <a:lnTo>
                    <a:pt x="371" y="1571"/>
                  </a:lnTo>
                  <a:lnTo>
                    <a:pt x="370" y="1589"/>
                  </a:lnTo>
                  <a:lnTo>
                    <a:pt x="365" y="1607"/>
                  </a:lnTo>
                  <a:lnTo>
                    <a:pt x="341" y="1662"/>
                  </a:lnTo>
                  <a:lnTo>
                    <a:pt x="322" y="1717"/>
                  </a:lnTo>
                  <a:lnTo>
                    <a:pt x="307" y="1773"/>
                  </a:lnTo>
                  <a:lnTo>
                    <a:pt x="296" y="1830"/>
                  </a:lnTo>
                  <a:lnTo>
                    <a:pt x="289" y="1888"/>
                  </a:lnTo>
                  <a:lnTo>
                    <a:pt x="351" y="1888"/>
                  </a:lnTo>
                  <a:lnTo>
                    <a:pt x="369" y="1890"/>
                  </a:lnTo>
                  <a:lnTo>
                    <a:pt x="385" y="1898"/>
                  </a:lnTo>
                  <a:lnTo>
                    <a:pt x="399" y="1908"/>
                  </a:lnTo>
                  <a:lnTo>
                    <a:pt x="410" y="1922"/>
                  </a:lnTo>
                  <a:lnTo>
                    <a:pt x="417" y="1939"/>
                  </a:lnTo>
                  <a:lnTo>
                    <a:pt x="420" y="1957"/>
                  </a:lnTo>
                  <a:lnTo>
                    <a:pt x="417" y="1975"/>
                  </a:lnTo>
                  <a:lnTo>
                    <a:pt x="410" y="1992"/>
                  </a:lnTo>
                  <a:lnTo>
                    <a:pt x="399" y="2006"/>
                  </a:lnTo>
                  <a:lnTo>
                    <a:pt x="385" y="2017"/>
                  </a:lnTo>
                  <a:lnTo>
                    <a:pt x="369" y="2023"/>
                  </a:lnTo>
                  <a:lnTo>
                    <a:pt x="351" y="2027"/>
                  </a:lnTo>
                  <a:lnTo>
                    <a:pt x="289" y="2027"/>
                  </a:lnTo>
                  <a:lnTo>
                    <a:pt x="297" y="2089"/>
                  </a:lnTo>
                  <a:lnTo>
                    <a:pt x="309" y="2150"/>
                  </a:lnTo>
                  <a:lnTo>
                    <a:pt x="326" y="2210"/>
                  </a:lnTo>
                  <a:lnTo>
                    <a:pt x="349" y="2269"/>
                  </a:lnTo>
                  <a:lnTo>
                    <a:pt x="375" y="2327"/>
                  </a:lnTo>
                  <a:lnTo>
                    <a:pt x="406" y="2382"/>
                  </a:lnTo>
                  <a:lnTo>
                    <a:pt x="441" y="2435"/>
                  </a:lnTo>
                  <a:lnTo>
                    <a:pt x="481" y="2486"/>
                  </a:lnTo>
                  <a:lnTo>
                    <a:pt x="525" y="2534"/>
                  </a:lnTo>
                  <a:lnTo>
                    <a:pt x="573" y="2579"/>
                  </a:lnTo>
                  <a:lnTo>
                    <a:pt x="625" y="2619"/>
                  </a:lnTo>
                  <a:lnTo>
                    <a:pt x="678" y="2654"/>
                  </a:lnTo>
                  <a:lnTo>
                    <a:pt x="734" y="2686"/>
                  </a:lnTo>
                  <a:lnTo>
                    <a:pt x="791" y="2711"/>
                  </a:lnTo>
                  <a:lnTo>
                    <a:pt x="850" y="2733"/>
                  </a:lnTo>
                  <a:lnTo>
                    <a:pt x="910" y="2750"/>
                  </a:lnTo>
                  <a:lnTo>
                    <a:pt x="971" y="2763"/>
                  </a:lnTo>
                  <a:lnTo>
                    <a:pt x="1032" y="2770"/>
                  </a:lnTo>
                  <a:lnTo>
                    <a:pt x="1032" y="2709"/>
                  </a:lnTo>
                  <a:lnTo>
                    <a:pt x="1036" y="2690"/>
                  </a:lnTo>
                  <a:lnTo>
                    <a:pt x="1042" y="2674"/>
                  </a:lnTo>
                  <a:lnTo>
                    <a:pt x="1053" y="2660"/>
                  </a:lnTo>
                  <a:lnTo>
                    <a:pt x="1067" y="2649"/>
                  </a:lnTo>
                  <a:lnTo>
                    <a:pt x="1084" y="2642"/>
                  </a:lnTo>
                  <a:lnTo>
                    <a:pt x="1102" y="2639"/>
                  </a:lnTo>
                  <a:lnTo>
                    <a:pt x="1120" y="2642"/>
                  </a:lnTo>
                  <a:lnTo>
                    <a:pt x="1137" y="2649"/>
                  </a:lnTo>
                  <a:lnTo>
                    <a:pt x="1151" y="2660"/>
                  </a:lnTo>
                  <a:lnTo>
                    <a:pt x="1161" y="2674"/>
                  </a:lnTo>
                  <a:lnTo>
                    <a:pt x="1169" y="2690"/>
                  </a:lnTo>
                  <a:lnTo>
                    <a:pt x="1171" y="2709"/>
                  </a:lnTo>
                  <a:lnTo>
                    <a:pt x="1171" y="2770"/>
                  </a:lnTo>
                  <a:lnTo>
                    <a:pt x="1233" y="2763"/>
                  </a:lnTo>
                  <a:lnTo>
                    <a:pt x="1293" y="2750"/>
                  </a:lnTo>
                  <a:lnTo>
                    <a:pt x="1353" y="2733"/>
                  </a:lnTo>
                  <a:lnTo>
                    <a:pt x="1412" y="2711"/>
                  </a:lnTo>
                  <a:lnTo>
                    <a:pt x="1470" y="2686"/>
                  </a:lnTo>
                  <a:lnTo>
                    <a:pt x="1526" y="2654"/>
                  </a:lnTo>
                  <a:lnTo>
                    <a:pt x="1580" y="2619"/>
                  </a:lnTo>
                  <a:lnTo>
                    <a:pt x="1630" y="2579"/>
                  </a:lnTo>
                  <a:lnTo>
                    <a:pt x="1680" y="2534"/>
                  </a:lnTo>
                  <a:lnTo>
                    <a:pt x="1724" y="2486"/>
                  </a:lnTo>
                  <a:lnTo>
                    <a:pt x="1764" y="2434"/>
                  </a:lnTo>
                  <a:lnTo>
                    <a:pt x="1800" y="2381"/>
                  </a:lnTo>
                  <a:lnTo>
                    <a:pt x="1831" y="2325"/>
                  </a:lnTo>
                  <a:lnTo>
                    <a:pt x="1857" y="2268"/>
                  </a:lnTo>
                  <a:lnTo>
                    <a:pt x="1878" y="2209"/>
                  </a:lnTo>
                  <a:lnTo>
                    <a:pt x="1895" y="2149"/>
                  </a:lnTo>
                  <a:lnTo>
                    <a:pt x="1907" y="2088"/>
                  </a:lnTo>
                  <a:lnTo>
                    <a:pt x="1915" y="2027"/>
                  </a:lnTo>
                  <a:lnTo>
                    <a:pt x="1854" y="2027"/>
                  </a:lnTo>
                  <a:lnTo>
                    <a:pt x="1835" y="2023"/>
                  </a:lnTo>
                  <a:lnTo>
                    <a:pt x="1819" y="2017"/>
                  </a:lnTo>
                  <a:lnTo>
                    <a:pt x="1805" y="2006"/>
                  </a:lnTo>
                  <a:lnTo>
                    <a:pt x="1793" y="1992"/>
                  </a:lnTo>
                  <a:lnTo>
                    <a:pt x="1787" y="1975"/>
                  </a:lnTo>
                  <a:lnTo>
                    <a:pt x="1785" y="1957"/>
                  </a:lnTo>
                  <a:lnTo>
                    <a:pt x="1787" y="1939"/>
                  </a:lnTo>
                  <a:lnTo>
                    <a:pt x="1793" y="1922"/>
                  </a:lnTo>
                  <a:lnTo>
                    <a:pt x="1805" y="1908"/>
                  </a:lnTo>
                  <a:lnTo>
                    <a:pt x="1819" y="1898"/>
                  </a:lnTo>
                  <a:lnTo>
                    <a:pt x="1835" y="1890"/>
                  </a:lnTo>
                  <a:lnTo>
                    <a:pt x="1854" y="1888"/>
                  </a:lnTo>
                  <a:lnTo>
                    <a:pt x="1915" y="1888"/>
                  </a:lnTo>
                  <a:lnTo>
                    <a:pt x="1907" y="1827"/>
                  </a:lnTo>
                  <a:lnTo>
                    <a:pt x="1895" y="1766"/>
                  </a:lnTo>
                  <a:lnTo>
                    <a:pt x="1878" y="1707"/>
                  </a:lnTo>
                  <a:lnTo>
                    <a:pt x="1858" y="1648"/>
                  </a:lnTo>
                  <a:lnTo>
                    <a:pt x="1831" y="1591"/>
                  </a:lnTo>
                  <a:lnTo>
                    <a:pt x="1801" y="1536"/>
                  </a:lnTo>
                  <a:lnTo>
                    <a:pt x="1766" y="1482"/>
                  </a:lnTo>
                  <a:lnTo>
                    <a:pt x="1726" y="1431"/>
                  </a:lnTo>
                  <a:lnTo>
                    <a:pt x="1529" y="1628"/>
                  </a:lnTo>
                  <a:lnTo>
                    <a:pt x="1557" y="1668"/>
                  </a:lnTo>
                  <a:lnTo>
                    <a:pt x="1582" y="1712"/>
                  </a:lnTo>
                  <a:lnTo>
                    <a:pt x="1603" y="1757"/>
                  </a:lnTo>
                  <a:lnTo>
                    <a:pt x="1620" y="1804"/>
                  </a:lnTo>
                  <a:lnTo>
                    <a:pt x="1631" y="1854"/>
                  </a:lnTo>
                  <a:lnTo>
                    <a:pt x="1639" y="1904"/>
                  </a:lnTo>
                  <a:lnTo>
                    <a:pt x="1641" y="1957"/>
                  </a:lnTo>
                  <a:lnTo>
                    <a:pt x="1639" y="2016"/>
                  </a:lnTo>
                  <a:lnTo>
                    <a:pt x="1629" y="2073"/>
                  </a:lnTo>
                  <a:lnTo>
                    <a:pt x="1614" y="2127"/>
                  </a:lnTo>
                  <a:lnTo>
                    <a:pt x="1594" y="2180"/>
                  </a:lnTo>
                  <a:lnTo>
                    <a:pt x="1568" y="2229"/>
                  </a:lnTo>
                  <a:lnTo>
                    <a:pt x="1537" y="2276"/>
                  </a:lnTo>
                  <a:lnTo>
                    <a:pt x="1503" y="2318"/>
                  </a:lnTo>
                  <a:lnTo>
                    <a:pt x="1463" y="2357"/>
                  </a:lnTo>
                  <a:lnTo>
                    <a:pt x="1420" y="2393"/>
                  </a:lnTo>
                  <a:lnTo>
                    <a:pt x="1374" y="2423"/>
                  </a:lnTo>
                  <a:lnTo>
                    <a:pt x="1324" y="2448"/>
                  </a:lnTo>
                  <a:lnTo>
                    <a:pt x="1273" y="2469"/>
                  </a:lnTo>
                  <a:lnTo>
                    <a:pt x="1218" y="2484"/>
                  </a:lnTo>
                  <a:lnTo>
                    <a:pt x="1161" y="2493"/>
                  </a:lnTo>
                  <a:lnTo>
                    <a:pt x="1102" y="2497"/>
                  </a:lnTo>
                  <a:lnTo>
                    <a:pt x="1043" y="2493"/>
                  </a:lnTo>
                  <a:lnTo>
                    <a:pt x="986" y="2484"/>
                  </a:lnTo>
                  <a:lnTo>
                    <a:pt x="932" y="2469"/>
                  </a:lnTo>
                  <a:lnTo>
                    <a:pt x="879" y="2448"/>
                  </a:lnTo>
                  <a:lnTo>
                    <a:pt x="830" y="2423"/>
                  </a:lnTo>
                  <a:lnTo>
                    <a:pt x="783" y="2393"/>
                  </a:lnTo>
                  <a:lnTo>
                    <a:pt x="741" y="2357"/>
                  </a:lnTo>
                  <a:lnTo>
                    <a:pt x="702" y="2318"/>
                  </a:lnTo>
                  <a:lnTo>
                    <a:pt x="666" y="2276"/>
                  </a:lnTo>
                  <a:lnTo>
                    <a:pt x="636" y="2229"/>
                  </a:lnTo>
                  <a:lnTo>
                    <a:pt x="611" y="2180"/>
                  </a:lnTo>
                  <a:lnTo>
                    <a:pt x="590" y="2127"/>
                  </a:lnTo>
                  <a:lnTo>
                    <a:pt x="575" y="2073"/>
                  </a:lnTo>
                  <a:lnTo>
                    <a:pt x="566" y="2016"/>
                  </a:lnTo>
                  <a:lnTo>
                    <a:pt x="562" y="1957"/>
                  </a:lnTo>
                  <a:lnTo>
                    <a:pt x="566" y="1899"/>
                  </a:lnTo>
                  <a:lnTo>
                    <a:pt x="575" y="1841"/>
                  </a:lnTo>
                  <a:lnTo>
                    <a:pt x="590" y="1786"/>
                  </a:lnTo>
                  <a:lnTo>
                    <a:pt x="611" y="1735"/>
                  </a:lnTo>
                  <a:lnTo>
                    <a:pt x="636" y="1685"/>
                  </a:lnTo>
                  <a:lnTo>
                    <a:pt x="666" y="1639"/>
                  </a:lnTo>
                  <a:lnTo>
                    <a:pt x="702" y="1596"/>
                  </a:lnTo>
                  <a:lnTo>
                    <a:pt x="741" y="1556"/>
                  </a:lnTo>
                  <a:lnTo>
                    <a:pt x="783" y="1522"/>
                  </a:lnTo>
                  <a:lnTo>
                    <a:pt x="830" y="1491"/>
                  </a:lnTo>
                  <a:lnTo>
                    <a:pt x="879" y="1465"/>
                  </a:lnTo>
                  <a:lnTo>
                    <a:pt x="932" y="1445"/>
                  </a:lnTo>
                  <a:lnTo>
                    <a:pt x="986" y="1430"/>
                  </a:lnTo>
                  <a:lnTo>
                    <a:pt x="1043" y="1420"/>
                  </a:lnTo>
                  <a:lnTo>
                    <a:pt x="1102" y="1418"/>
                  </a:lnTo>
                  <a:lnTo>
                    <a:pt x="1155" y="1420"/>
                  </a:lnTo>
                  <a:lnTo>
                    <a:pt x="1205" y="1428"/>
                  </a:lnTo>
                  <a:lnTo>
                    <a:pt x="1255" y="1439"/>
                  </a:lnTo>
                  <a:lnTo>
                    <a:pt x="1303" y="1457"/>
                  </a:lnTo>
                  <a:lnTo>
                    <a:pt x="1348" y="1477"/>
                  </a:lnTo>
                  <a:lnTo>
                    <a:pt x="1391" y="1502"/>
                  </a:lnTo>
                  <a:lnTo>
                    <a:pt x="1432" y="1531"/>
                  </a:lnTo>
                  <a:lnTo>
                    <a:pt x="1628" y="1333"/>
                  </a:lnTo>
                  <a:lnTo>
                    <a:pt x="1578" y="1293"/>
                  </a:lnTo>
                  <a:lnTo>
                    <a:pt x="1525" y="1259"/>
                  </a:lnTo>
                  <a:lnTo>
                    <a:pt x="1469" y="1228"/>
                  </a:lnTo>
                  <a:lnTo>
                    <a:pt x="1412" y="1202"/>
                  </a:lnTo>
                  <a:lnTo>
                    <a:pt x="1354" y="1181"/>
                  </a:lnTo>
                  <a:lnTo>
                    <a:pt x="1294" y="1164"/>
                  </a:lnTo>
                  <a:lnTo>
                    <a:pt x="1233" y="1151"/>
                  </a:lnTo>
                  <a:lnTo>
                    <a:pt x="1171" y="1143"/>
                  </a:lnTo>
                  <a:lnTo>
                    <a:pt x="1171" y="1205"/>
                  </a:lnTo>
                  <a:lnTo>
                    <a:pt x="1169" y="1224"/>
                  </a:lnTo>
                  <a:lnTo>
                    <a:pt x="1161" y="1240"/>
                  </a:lnTo>
                  <a:lnTo>
                    <a:pt x="1151" y="1254"/>
                  </a:lnTo>
                  <a:lnTo>
                    <a:pt x="1137" y="1266"/>
                  </a:lnTo>
                  <a:lnTo>
                    <a:pt x="1120" y="1272"/>
                  </a:lnTo>
                  <a:lnTo>
                    <a:pt x="1102" y="1274"/>
                  </a:lnTo>
                  <a:lnTo>
                    <a:pt x="1084" y="1272"/>
                  </a:lnTo>
                  <a:lnTo>
                    <a:pt x="1067" y="1266"/>
                  </a:lnTo>
                  <a:lnTo>
                    <a:pt x="1053" y="1254"/>
                  </a:lnTo>
                  <a:lnTo>
                    <a:pt x="1042" y="1240"/>
                  </a:lnTo>
                  <a:lnTo>
                    <a:pt x="1036" y="1224"/>
                  </a:lnTo>
                  <a:lnTo>
                    <a:pt x="1032" y="1205"/>
                  </a:lnTo>
                  <a:lnTo>
                    <a:pt x="1032" y="1143"/>
                  </a:lnTo>
                  <a:lnTo>
                    <a:pt x="973" y="1151"/>
                  </a:lnTo>
                  <a:lnTo>
                    <a:pt x="914" y="1162"/>
                  </a:lnTo>
                  <a:lnTo>
                    <a:pt x="855" y="1179"/>
                  </a:lnTo>
                  <a:lnTo>
                    <a:pt x="797" y="1199"/>
                  </a:lnTo>
                  <a:lnTo>
                    <a:pt x="741" y="1225"/>
                  </a:lnTo>
                  <a:lnTo>
                    <a:pt x="723" y="1230"/>
                  </a:lnTo>
                  <a:lnTo>
                    <a:pt x="705" y="1231"/>
                  </a:lnTo>
                  <a:lnTo>
                    <a:pt x="688" y="1228"/>
                  </a:lnTo>
                  <a:lnTo>
                    <a:pt x="672" y="1220"/>
                  </a:lnTo>
                  <a:lnTo>
                    <a:pt x="659" y="1209"/>
                  </a:lnTo>
                  <a:lnTo>
                    <a:pt x="648" y="1194"/>
                  </a:lnTo>
                  <a:lnTo>
                    <a:pt x="643" y="1175"/>
                  </a:lnTo>
                  <a:lnTo>
                    <a:pt x="642" y="1158"/>
                  </a:lnTo>
                  <a:lnTo>
                    <a:pt x="645" y="1140"/>
                  </a:lnTo>
                  <a:lnTo>
                    <a:pt x="653" y="1125"/>
                  </a:lnTo>
                  <a:lnTo>
                    <a:pt x="664" y="1111"/>
                  </a:lnTo>
                  <a:lnTo>
                    <a:pt x="679" y="1100"/>
                  </a:lnTo>
                  <a:lnTo>
                    <a:pt x="748" y="1070"/>
                  </a:lnTo>
                  <a:lnTo>
                    <a:pt x="818" y="1046"/>
                  </a:lnTo>
                  <a:lnTo>
                    <a:pt x="889" y="1026"/>
                  </a:lnTo>
                  <a:lnTo>
                    <a:pt x="961" y="1012"/>
                  </a:lnTo>
                  <a:lnTo>
                    <a:pt x="1032" y="1005"/>
                  </a:lnTo>
                  <a:lnTo>
                    <a:pt x="1032" y="924"/>
                  </a:lnTo>
                  <a:lnTo>
                    <a:pt x="1036" y="906"/>
                  </a:lnTo>
                  <a:lnTo>
                    <a:pt x="1042" y="889"/>
                  </a:lnTo>
                  <a:lnTo>
                    <a:pt x="1053" y="875"/>
                  </a:lnTo>
                  <a:lnTo>
                    <a:pt x="1067" y="864"/>
                  </a:lnTo>
                  <a:lnTo>
                    <a:pt x="1084" y="858"/>
                  </a:lnTo>
                  <a:lnTo>
                    <a:pt x="1102" y="854"/>
                  </a:lnTo>
                  <a:lnTo>
                    <a:pt x="1120" y="858"/>
                  </a:lnTo>
                  <a:lnTo>
                    <a:pt x="1137" y="864"/>
                  </a:lnTo>
                  <a:lnTo>
                    <a:pt x="1151" y="875"/>
                  </a:lnTo>
                  <a:lnTo>
                    <a:pt x="1161" y="889"/>
                  </a:lnTo>
                  <a:lnTo>
                    <a:pt x="1169" y="906"/>
                  </a:lnTo>
                  <a:lnTo>
                    <a:pt x="1171" y="924"/>
                  </a:lnTo>
                  <a:lnTo>
                    <a:pt x="1171" y="1005"/>
                  </a:lnTo>
                  <a:lnTo>
                    <a:pt x="1239" y="1012"/>
                  </a:lnTo>
                  <a:lnTo>
                    <a:pt x="1304" y="1024"/>
                  </a:lnTo>
                  <a:lnTo>
                    <a:pt x="1370" y="1040"/>
                  </a:lnTo>
                  <a:lnTo>
                    <a:pt x="1434" y="1062"/>
                  </a:lnTo>
                  <a:lnTo>
                    <a:pt x="1496" y="1087"/>
                  </a:lnTo>
                  <a:lnTo>
                    <a:pt x="1557" y="1117"/>
                  </a:lnTo>
                  <a:lnTo>
                    <a:pt x="1616" y="1153"/>
                  </a:lnTo>
                  <a:lnTo>
                    <a:pt x="1672" y="1191"/>
                  </a:lnTo>
                  <a:lnTo>
                    <a:pt x="1727" y="1235"/>
                  </a:lnTo>
                  <a:lnTo>
                    <a:pt x="1801" y="1160"/>
                  </a:lnTo>
                  <a:lnTo>
                    <a:pt x="1801" y="573"/>
                  </a:lnTo>
                  <a:lnTo>
                    <a:pt x="1803" y="555"/>
                  </a:lnTo>
                  <a:lnTo>
                    <a:pt x="1811" y="539"/>
                  </a:lnTo>
                  <a:lnTo>
                    <a:pt x="1821" y="524"/>
                  </a:lnTo>
                  <a:lnTo>
                    <a:pt x="2284" y="63"/>
                  </a:lnTo>
                  <a:lnTo>
                    <a:pt x="2309" y="42"/>
                  </a:lnTo>
                  <a:lnTo>
                    <a:pt x="2336" y="25"/>
                  </a:lnTo>
                  <a:lnTo>
                    <a:pt x="2363" y="12"/>
                  </a:lnTo>
                  <a:lnTo>
                    <a:pt x="2393" y="3"/>
                  </a:lnTo>
                  <a:lnTo>
                    <a:pt x="24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59">
              <a:extLst>
                <a:ext uri="{FF2B5EF4-FFF2-40B4-BE49-F238E27FC236}">
                  <a16:creationId xmlns:a16="http://schemas.microsoft.com/office/drawing/2014/main" id="{A5CAB803-6FA8-4413-9C6C-3547EE3358C6}"/>
                </a:ext>
              </a:extLst>
            </p:cNvPr>
            <p:cNvSpPr>
              <a:spLocks/>
            </p:cNvSpPr>
            <p:nvPr/>
          </p:nvSpPr>
          <p:spPr bwMode="auto">
            <a:xfrm>
              <a:off x="6731001" y="3086101"/>
              <a:ext cx="19050" cy="19050"/>
            </a:xfrm>
            <a:custGeom>
              <a:avLst/>
              <a:gdLst>
                <a:gd name="T0" fmla="*/ 70 w 138"/>
                <a:gd name="T1" fmla="*/ 0 h 138"/>
                <a:gd name="T2" fmla="*/ 88 w 138"/>
                <a:gd name="T3" fmla="*/ 3 h 138"/>
                <a:gd name="T4" fmla="*/ 104 w 138"/>
                <a:gd name="T5" fmla="*/ 9 h 138"/>
                <a:gd name="T6" fmla="*/ 118 w 138"/>
                <a:gd name="T7" fmla="*/ 20 h 138"/>
                <a:gd name="T8" fmla="*/ 130 w 138"/>
                <a:gd name="T9" fmla="*/ 35 h 138"/>
                <a:gd name="T10" fmla="*/ 136 w 138"/>
                <a:gd name="T11" fmla="*/ 51 h 138"/>
                <a:gd name="T12" fmla="*/ 138 w 138"/>
                <a:gd name="T13" fmla="*/ 69 h 138"/>
                <a:gd name="T14" fmla="*/ 136 w 138"/>
                <a:gd name="T15" fmla="*/ 87 h 138"/>
                <a:gd name="T16" fmla="*/ 130 w 138"/>
                <a:gd name="T17" fmla="*/ 104 h 138"/>
                <a:gd name="T18" fmla="*/ 118 w 138"/>
                <a:gd name="T19" fmla="*/ 118 h 138"/>
                <a:gd name="T20" fmla="*/ 104 w 138"/>
                <a:gd name="T21" fmla="*/ 130 h 138"/>
                <a:gd name="T22" fmla="*/ 88 w 138"/>
                <a:gd name="T23" fmla="*/ 136 h 138"/>
                <a:gd name="T24" fmla="*/ 70 w 138"/>
                <a:gd name="T25" fmla="*/ 138 h 138"/>
                <a:gd name="T26" fmla="*/ 51 w 138"/>
                <a:gd name="T27" fmla="*/ 136 h 138"/>
                <a:gd name="T28" fmla="*/ 35 w 138"/>
                <a:gd name="T29" fmla="*/ 130 h 138"/>
                <a:gd name="T30" fmla="*/ 20 w 138"/>
                <a:gd name="T31" fmla="*/ 118 h 138"/>
                <a:gd name="T32" fmla="*/ 10 w 138"/>
                <a:gd name="T33" fmla="*/ 104 h 138"/>
                <a:gd name="T34" fmla="*/ 3 w 138"/>
                <a:gd name="T35" fmla="*/ 87 h 138"/>
                <a:gd name="T36" fmla="*/ 0 w 138"/>
                <a:gd name="T37" fmla="*/ 69 h 138"/>
                <a:gd name="T38" fmla="*/ 3 w 138"/>
                <a:gd name="T39" fmla="*/ 51 h 138"/>
                <a:gd name="T40" fmla="*/ 10 w 138"/>
                <a:gd name="T41" fmla="*/ 35 h 138"/>
                <a:gd name="T42" fmla="*/ 20 w 138"/>
                <a:gd name="T43" fmla="*/ 20 h 138"/>
                <a:gd name="T44" fmla="*/ 35 w 138"/>
                <a:gd name="T45" fmla="*/ 9 h 138"/>
                <a:gd name="T46" fmla="*/ 51 w 138"/>
                <a:gd name="T47" fmla="*/ 3 h 138"/>
                <a:gd name="T48" fmla="*/ 70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70" y="0"/>
                  </a:moveTo>
                  <a:lnTo>
                    <a:pt x="88" y="3"/>
                  </a:lnTo>
                  <a:lnTo>
                    <a:pt x="104" y="9"/>
                  </a:lnTo>
                  <a:lnTo>
                    <a:pt x="118" y="20"/>
                  </a:lnTo>
                  <a:lnTo>
                    <a:pt x="130" y="35"/>
                  </a:lnTo>
                  <a:lnTo>
                    <a:pt x="136" y="51"/>
                  </a:lnTo>
                  <a:lnTo>
                    <a:pt x="138" y="69"/>
                  </a:lnTo>
                  <a:lnTo>
                    <a:pt x="136" y="87"/>
                  </a:lnTo>
                  <a:lnTo>
                    <a:pt x="130" y="104"/>
                  </a:lnTo>
                  <a:lnTo>
                    <a:pt x="118" y="118"/>
                  </a:lnTo>
                  <a:lnTo>
                    <a:pt x="104" y="130"/>
                  </a:lnTo>
                  <a:lnTo>
                    <a:pt x="88" y="136"/>
                  </a:lnTo>
                  <a:lnTo>
                    <a:pt x="70" y="138"/>
                  </a:lnTo>
                  <a:lnTo>
                    <a:pt x="51" y="136"/>
                  </a:lnTo>
                  <a:lnTo>
                    <a:pt x="35" y="130"/>
                  </a:lnTo>
                  <a:lnTo>
                    <a:pt x="20" y="118"/>
                  </a:lnTo>
                  <a:lnTo>
                    <a:pt x="10" y="104"/>
                  </a:lnTo>
                  <a:lnTo>
                    <a:pt x="3" y="87"/>
                  </a:lnTo>
                  <a:lnTo>
                    <a:pt x="0" y="69"/>
                  </a:lnTo>
                  <a:lnTo>
                    <a:pt x="3" y="51"/>
                  </a:lnTo>
                  <a:lnTo>
                    <a:pt x="10" y="35"/>
                  </a:lnTo>
                  <a:lnTo>
                    <a:pt x="20" y="20"/>
                  </a:lnTo>
                  <a:lnTo>
                    <a:pt x="35" y="9"/>
                  </a:lnTo>
                  <a:lnTo>
                    <a:pt x="51" y="3"/>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3CE3E12F-6CD5-49C0-BACE-7C55BB1B9CF2}"/>
              </a:ext>
            </a:extLst>
          </p:cNvPr>
          <p:cNvGrpSpPr/>
          <p:nvPr/>
        </p:nvGrpSpPr>
        <p:grpSpPr>
          <a:xfrm>
            <a:off x="5053567" y="2606040"/>
            <a:ext cx="436952" cy="423190"/>
            <a:chOff x="5011738" y="2876550"/>
            <a:chExt cx="403226" cy="390526"/>
          </a:xfrm>
          <a:solidFill>
            <a:schemeClr val="bg1"/>
          </a:solidFill>
        </p:grpSpPr>
        <p:sp>
          <p:nvSpPr>
            <p:cNvPr id="69" name="Freeform 6">
              <a:extLst>
                <a:ext uri="{FF2B5EF4-FFF2-40B4-BE49-F238E27FC236}">
                  <a16:creationId xmlns:a16="http://schemas.microsoft.com/office/drawing/2014/main" id="{4296EBE0-9898-4BE1-9C29-C795FCE743DD}"/>
                </a:ext>
              </a:extLst>
            </p:cNvPr>
            <p:cNvSpPr>
              <a:spLocks/>
            </p:cNvSpPr>
            <p:nvPr/>
          </p:nvSpPr>
          <p:spPr bwMode="auto">
            <a:xfrm>
              <a:off x="5011738" y="2876550"/>
              <a:ext cx="350838" cy="350838"/>
            </a:xfrm>
            <a:custGeom>
              <a:avLst/>
              <a:gdLst>
                <a:gd name="T0" fmla="*/ 2610 w 2876"/>
                <a:gd name="T1" fmla="*/ 0 h 2875"/>
                <a:gd name="T2" fmla="*/ 2687 w 2876"/>
                <a:gd name="T3" fmla="*/ 11 h 2875"/>
                <a:gd name="T4" fmla="*/ 2755 w 2876"/>
                <a:gd name="T5" fmla="*/ 43 h 2875"/>
                <a:gd name="T6" fmla="*/ 2811 w 2876"/>
                <a:gd name="T7" fmla="*/ 92 h 2875"/>
                <a:gd name="T8" fmla="*/ 2851 w 2876"/>
                <a:gd name="T9" fmla="*/ 154 h 2875"/>
                <a:gd name="T10" fmla="*/ 2873 w 2876"/>
                <a:gd name="T11" fmla="*/ 227 h 2875"/>
                <a:gd name="T12" fmla="*/ 2876 w 2876"/>
                <a:gd name="T13" fmla="*/ 1490 h 2875"/>
                <a:gd name="T14" fmla="*/ 2770 w 2876"/>
                <a:gd name="T15" fmla="*/ 266 h 2875"/>
                <a:gd name="T16" fmla="*/ 2760 w 2876"/>
                <a:gd name="T17" fmla="*/ 210 h 2875"/>
                <a:gd name="T18" fmla="*/ 2732 w 2876"/>
                <a:gd name="T19" fmla="*/ 163 h 2875"/>
                <a:gd name="T20" fmla="*/ 2691 w 2876"/>
                <a:gd name="T21" fmla="*/ 128 h 2875"/>
                <a:gd name="T22" fmla="*/ 2639 w 2876"/>
                <a:gd name="T23" fmla="*/ 109 h 2875"/>
                <a:gd name="T24" fmla="*/ 266 w 2876"/>
                <a:gd name="T25" fmla="*/ 107 h 2875"/>
                <a:gd name="T26" fmla="*/ 210 w 2876"/>
                <a:gd name="T27" fmla="*/ 117 h 2875"/>
                <a:gd name="T28" fmla="*/ 163 w 2876"/>
                <a:gd name="T29" fmla="*/ 144 h 2875"/>
                <a:gd name="T30" fmla="*/ 128 w 2876"/>
                <a:gd name="T31" fmla="*/ 186 h 2875"/>
                <a:gd name="T32" fmla="*/ 109 w 2876"/>
                <a:gd name="T33" fmla="*/ 238 h 2875"/>
                <a:gd name="T34" fmla="*/ 106 w 2876"/>
                <a:gd name="T35" fmla="*/ 2609 h 2875"/>
                <a:gd name="T36" fmla="*/ 116 w 2876"/>
                <a:gd name="T37" fmla="*/ 2665 h 2875"/>
                <a:gd name="T38" fmla="*/ 144 w 2876"/>
                <a:gd name="T39" fmla="*/ 2712 h 2875"/>
                <a:gd name="T40" fmla="*/ 186 w 2876"/>
                <a:gd name="T41" fmla="*/ 2747 h 2875"/>
                <a:gd name="T42" fmla="*/ 237 w 2876"/>
                <a:gd name="T43" fmla="*/ 2766 h 2875"/>
                <a:gd name="T44" fmla="*/ 1651 w 2876"/>
                <a:gd name="T45" fmla="*/ 2769 h 2875"/>
                <a:gd name="T46" fmla="*/ 266 w 2876"/>
                <a:gd name="T47" fmla="*/ 2875 h 2875"/>
                <a:gd name="T48" fmla="*/ 189 w 2876"/>
                <a:gd name="T49" fmla="*/ 2864 h 2875"/>
                <a:gd name="T50" fmla="*/ 121 w 2876"/>
                <a:gd name="T51" fmla="*/ 2832 h 2875"/>
                <a:gd name="T52" fmla="*/ 65 w 2876"/>
                <a:gd name="T53" fmla="*/ 2784 h 2875"/>
                <a:gd name="T54" fmla="*/ 25 w 2876"/>
                <a:gd name="T55" fmla="*/ 2721 h 2875"/>
                <a:gd name="T56" fmla="*/ 3 w 2876"/>
                <a:gd name="T57" fmla="*/ 2648 h 2875"/>
                <a:gd name="T58" fmla="*/ 0 w 2876"/>
                <a:gd name="T59" fmla="*/ 266 h 2875"/>
                <a:gd name="T60" fmla="*/ 11 w 2876"/>
                <a:gd name="T61" fmla="*/ 189 h 2875"/>
                <a:gd name="T62" fmla="*/ 43 w 2876"/>
                <a:gd name="T63" fmla="*/ 121 h 2875"/>
                <a:gd name="T64" fmla="*/ 92 w 2876"/>
                <a:gd name="T65" fmla="*/ 65 h 2875"/>
                <a:gd name="T66" fmla="*/ 154 w 2876"/>
                <a:gd name="T67" fmla="*/ 25 h 2875"/>
                <a:gd name="T68" fmla="*/ 227 w 2876"/>
                <a:gd name="T69" fmla="*/ 3 h 2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6" h="2875">
                  <a:moveTo>
                    <a:pt x="266" y="0"/>
                  </a:moveTo>
                  <a:lnTo>
                    <a:pt x="2610" y="0"/>
                  </a:lnTo>
                  <a:lnTo>
                    <a:pt x="2649" y="3"/>
                  </a:lnTo>
                  <a:lnTo>
                    <a:pt x="2687" y="11"/>
                  </a:lnTo>
                  <a:lnTo>
                    <a:pt x="2722" y="25"/>
                  </a:lnTo>
                  <a:lnTo>
                    <a:pt x="2755" y="43"/>
                  </a:lnTo>
                  <a:lnTo>
                    <a:pt x="2785" y="65"/>
                  </a:lnTo>
                  <a:lnTo>
                    <a:pt x="2811" y="92"/>
                  </a:lnTo>
                  <a:lnTo>
                    <a:pt x="2833" y="121"/>
                  </a:lnTo>
                  <a:lnTo>
                    <a:pt x="2851" y="154"/>
                  </a:lnTo>
                  <a:lnTo>
                    <a:pt x="2865" y="189"/>
                  </a:lnTo>
                  <a:lnTo>
                    <a:pt x="2873" y="227"/>
                  </a:lnTo>
                  <a:lnTo>
                    <a:pt x="2876" y="266"/>
                  </a:lnTo>
                  <a:lnTo>
                    <a:pt x="2876" y="1490"/>
                  </a:lnTo>
                  <a:lnTo>
                    <a:pt x="2770" y="1490"/>
                  </a:lnTo>
                  <a:lnTo>
                    <a:pt x="2770" y="266"/>
                  </a:lnTo>
                  <a:lnTo>
                    <a:pt x="2767" y="238"/>
                  </a:lnTo>
                  <a:lnTo>
                    <a:pt x="2760" y="210"/>
                  </a:lnTo>
                  <a:lnTo>
                    <a:pt x="2748" y="186"/>
                  </a:lnTo>
                  <a:lnTo>
                    <a:pt x="2732" y="163"/>
                  </a:lnTo>
                  <a:lnTo>
                    <a:pt x="2713" y="144"/>
                  </a:lnTo>
                  <a:lnTo>
                    <a:pt x="2691" y="128"/>
                  </a:lnTo>
                  <a:lnTo>
                    <a:pt x="2666" y="117"/>
                  </a:lnTo>
                  <a:lnTo>
                    <a:pt x="2639" y="109"/>
                  </a:lnTo>
                  <a:lnTo>
                    <a:pt x="2610" y="107"/>
                  </a:lnTo>
                  <a:lnTo>
                    <a:pt x="266" y="107"/>
                  </a:lnTo>
                  <a:lnTo>
                    <a:pt x="237" y="109"/>
                  </a:lnTo>
                  <a:lnTo>
                    <a:pt x="210" y="117"/>
                  </a:lnTo>
                  <a:lnTo>
                    <a:pt x="186" y="128"/>
                  </a:lnTo>
                  <a:lnTo>
                    <a:pt x="163" y="144"/>
                  </a:lnTo>
                  <a:lnTo>
                    <a:pt x="144" y="163"/>
                  </a:lnTo>
                  <a:lnTo>
                    <a:pt x="128" y="186"/>
                  </a:lnTo>
                  <a:lnTo>
                    <a:pt x="116" y="210"/>
                  </a:lnTo>
                  <a:lnTo>
                    <a:pt x="109" y="238"/>
                  </a:lnTo>
                  <a:lnTo>
                    <a:pt x="106" y="266"/>
                  </a:lnTo>
                  <a:lnTo>
                    <a:pt x="106" y="2609"/>
                  </a:lnTo>
                  <a:lnTo>
                    <a:pt x="109" y="2638"/>
                  </a:lnTo>
                  <a:lnTo>
                    <a:pt x="116" y="2665"/>
                  </a:lnTo>
                  <a:lnTo>
                    <a:pt x="128" y="2690"/>
                  </a:lnTo>
                  <a:lnTo>
                    <a:pt x="144" y="2712"/>
                  </a:lnTo>
                  <a:lnTo>
                    <a:pt x="163" y="2731"/>
                  </a:lnTo>
                  <a:lnTo>
                    <a:pt x="186" y="2747"/>
                  </a:lnTo>
                  <a:lnTo>
                    <a:pt x="210" y="2759"/>
                  </a:lnTo>
                  <a:lnTo>
                    <a:pt x="237" y="2766"/>
                  </a:lnTo>
                  <a:lnTo>
                    <a:pt x="266" y="2769"/>
                  </a:lnTo>
                  <a:lnTo>
                    <a:pt x="1651" y="2769"/>
                  </a:lnTo>
                  <a:lnTo>
                    <a:pt x="1651" y="2875"/>
                  </a:lnTo>
                  <a:lnTo>
                    <a:pt x="266" y="2875"/>
                  </a:lnTo>
                  <a:lnTo>
                    <a:pt x="227" y="2872"/>
                  </a:lnTo>
                  <a:lnTo>
                    <a:pt x="189" y="2864"/>
                  </a:lnTo>
                  <a:lnTo>
                    <a:pt x="154" y="2850"/>
                  </a:lnTo>
                  <a:lnTo>
                    <a:pt x="121" y="2832"/>
                  </a:lnTo>
                  <a:lnTo>
                    <a:pt x="92" y="2810"/>
                  </a:lnTo>
                  <a:lnTo>
                    <a:pt x="65" y="2784"/>
                  </a:lnTo>
                  <a:lnTo>
                    <a:pt x="43" y="2754"/>
                  </a:lnTo>
                  <a:lnTo>
                    <a:pt x="25" y="2721"/>
                  </a:lnTo>
                  <a:lnTo>
                    <a:pt x="11" y="2686"/>
                  </a:lnTo>
                  <a:lnTo>
                    <a:pt x="3" y="2648"/>
                  </a:lnTo>
                  <a:lnTo>
                    <a:pt x="0" y="2609"/>
                  </a:lnTo>
                  <a:lnTo>
                    <a:pt x="0" y="266"/>
                  </a:lnTo>
                  <a:lnTo>
                    <a:pt x="3" y="227"/>
                  </a:lnTo>
                  <a:lnTo>
                    <a:pt x="11" y="189"/>
                  </a:lnTo>
                  <a:lnTo>
                    <a:pt x="25" y="154"/>
                  </a:lnTo>
                  <a:lnTo>
                    <a:pt x="43" y="121"/>
                  </a:lnTo>
                  <a:lnTo>
                    <a:pt x="65" y="92"/>
                  </a:lnTo>
                  <a:lnTo>
                    <a:pt x="92" y="65"/>
                  </a:lnTo>
                  <a:lnTo>
                    <a:pt x="121" y="43"/>
                  </a:lnTo>
                  <a:lnTo>
                    <a:pt x="154" y="25"/>
                  </a:lnTo>
                  <a:lnTo>
                    <a:pt x="189" y="11"/>
                  </a:lnTo>
                  <a:lnTo>
                    <a:pt x="227"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7">
              <a:extLst>
                <a:ext uri="{FF2B5EF4-FFF2-40B4-BE49-F238E27FC236}">
                  <a16:creationId xmlns:a16="http://schemas.microsoft.com/office/drawing/2014/main" id="{D429334A-83C8-4C76-95B9-C556857A006C}"/>
                </a:ext>
              </a:extLst>
            </p:cNvPr>
            <p:cNvSpPr>
              <a:spLocks noChangeArrowheads="1"/>
            </p:cNvSpPr>
            <p:nvPr/>
          </p:nvSpPr>
          <p:spPr bwMode="auto">
            <a:xfrm>
              <a:off x="5037138" y="2901950"/>
              <a:ext cx="14288"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8">
              <a:extLst>
                <a:ext uri="{FF2B5EF4-FFF2-40B4-BE49-F238E27FC236}">
                  <a16:creationId xmlns:a16="http://schemas.microsoft.com/office/drawing/2014/main" id="{B8A81BC9-2FFE-4990-8490-11BE377D74CD}"/>
                </a:ext>
              </a:extLst>
            </p:cNvPr>
            <p:cNvSpPr>
              <a:spLocks noChangeArrowheads="1"/>
            </p:cNvSpPr>
            <p:nvPr/>
          </p:nvSpPr>
          <p:spPr bwMode="auto">
            <a:xfrm>
              <a:off x="50641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9">
              <a:extLst>
                <a:ext uri="{FF2B5EF4-FFF2-40B4-BE49-F238E27FC236}">
                  <a16:creationId xmlns:a16="http://schemas.microsoft.com/office/drawing/2014/main" id="{2CD2890C-206F-4CFF-A2EC-B6CC07A201F4}"/>
                </a:ext>
              </a:extLst>
            </p:cNvPr>
            <p:cNvSpPr>
              <a:spLocks noChangeArrowheads="1"/>
            </p:cNvSpPr>
            <p:nvPr/>
          </p:nvSpPr>
          <p:spPr bwMode="auto">
            <a:xfrm>
              <a:off x="50895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10">
              <a:extLst>
                <a:ext uri="{FF2B5EF4-FFF2-40B4-BE49-F238E27FC236}">
                  <a16:creationId xmlns:a16="http://schemas.microsoft.com/office/drawing/2014/main" id="{668F7495-75F2-4153-8AE2-C5397D8B9D8B}"/>
                </a:ext>
              </a:extLst>
            </p:cNvPr>
            <p:cNvSpPr>
              <a:spLocks noChangeArrowheads="1"/>
            </p:cNvSpPr>
            <p:nvPr/>
          </p:nvSpPr>
          <p:spPr bwMode="auto">
            <a:xfrm>
              <a:off x="5037138" y="2928938"/>
              <a:ext cx="3000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1">
              <a:extLst>
                <a:ext uri="{FF2B5EF4-FFF2-40B4-BE49-F238E27FC236}">
                  <a16:creationId xmlns:a16="http://schemas.microsoft.com/office/drawing/2014/main" id="{68C01058-20D0-41D5-8627-669DAD9C2EFD}"/>
                </a:ext>
              </a:extLst>
            </p:cNvPr>
            <p:cNvSpPr>
              <a:spLocks noEditPoints="1"/>
            </p:cNvSpPr>
            <p:nvPr/>
          </p:nvSpPr>
          <p:spPr bwMode="auto">
            <a:xfrm>
              <a:off x="5037138" y="2955925"/>
              <a:ext cx="76200" cy="76200"/>
            </a:xfrm>
            <a:custGeom>
              <a:avLst/>
              <a:gdLst>
                <a:gd name="T0" fmla="*/ 239 w 626"/>
                <a:gd name="T1" fmla="*/ 200 h 625"/>
                <a:gd name="T2" fmla="*/ 187 w 626"/>
                <a:gd name="T3" fmla="*/ 220 h 625"/>
                <a:gd name="T4" fmla="*/ 146 w 626"/>
                <a:gd name="T5" fmla="*/ 254 h 625"/>
                <a:gd name="T6" fmla="*/ 118 w 626"/>
                <a:gd name="T7" fmla="*/ 302 h 625"/>
                <a:gd name="T8" fmla="*/ 108 w 626"/>
                <a:gd name="T9" fmla="*/ 357 h 625"/>
                <a:gd name="T10" fmla="*/ 118 w 626"/>
                <a:gd name="T11" fmla="*/ 413 h 625"/>
                <a:gd name="T12" fmla="*/ 146 w 626"/>
                <a:gd name="T13" fmla="*/ 460 h 625"/>
                <a:gd name="T14" fmla="*/ 187 w 626"/>
                <a:gd name="T15" fmla="*/ 495 h 625"/>
                <a:gd name="T16" fmla="*/ 239 w 626"/>
                <a:gd name="T17" fmla="*/ 514 h 625"/>
                <a:gd name="T18" fmla="*/ 297 w 626"/>
                <a:gd name="T19" fmla="*/ 514 h 625"/>
                <a:gd name="T20" fmla="*/ 349 w 626"/>
                <a:gd name="T21" fmla="*/ 495 h 625"/>
                <a:gd name="T22" fmla="*/ 390 w 626"/>
                <a:gd name="T23" fmla="*/ 460 h 625"/>
                <a:gd name="T24" fmla="*/ 418 w 626"/>
                <a:gd name="T25" fmla="*/ 413 h 625"/>
                <a:gd name="T26" fmla="*/ 428 w 626"/>
                <a:gd name="T27" fmla="*/ 357 h 625"/>
                <a:gd name="T28" fmla="*/ 421 w 626"/>
                <a:gd name="T29" fmla="*/ 311 h 625"/>
                <a:gd name="T30" fmla="*/ 306 w 626"/>
                <a:gd name="T31" fmla="*/ 395 h 625"/>
                <a:gd name="T32" fmla="*/ 336 w 626"/>
                <a:gd name="T33" fmla="*/ 214 h 625"/>
                <a:gd name="T34" fmla="*/ 292 w 626"/>
                <a:gd name="T35" fmla="*/ 200 h 625"/>
                <a:gd name="T36" fmla="*/ 550 w 626"/>
                <a:gd name="T37" fmla="*/ 0 h 625"/>
                <a:gd name="T38" fmla="*/ 490 w 626"/>
                <a:gd name="T39" fmla="*/ 211 h 625"/>
                <a:gd name="T40" fmla="*/ 521 w 626"/>
                <a:gd name="T41" fmla="*/ 276 h 625"/>
                <a:gd name="T42" fmla="*/ 534 w 626"/>
                <a:gd name="T43" fmla="*/ 346 h 625"/>
                <a:gd name="T44" fmla="*/ 528 w 626"/>
                <a:gd name="T45" fmla="*/ 415 h 625"/>
                <a:gd name="T46" fmla="*/ 504 w 626"/>
                <a:gd name="T47" fmla="*/ 481 h 625"/>
                <a:gd name="T48" fmla="*/ 463 w 626"/>
                <a:gd name="T49" fmla="*/ 540 h 625"/>
                <a:gd name="T50" fmla="*/ 406 w 626"/>
                <a:gd name="T51" fmla="*/ 586 h 625"/>
                <a:gd name="T52" fmla="*/ 341 w 626"/>
                <a:gd name="T53" fmla="*/ 615 h 625"/>
                <a:gd name="T54" fmla="*/ 271 w 626"/>
                <a:gd name="T55" fmla="*/ 625 h 625"/>
                <a:gd name="T56" fmla="*/ 202 w 626"/>
                <a:gd name="T57" fmla="*/ 617 h 625"/>
                <a:gd name="T58" fmla="*/ 136 w 626"/>
                <a:gd name="T59" fmla="*/ 591 h 625"/>
                <a:gd name="T60" fmla="*/ 78 w 626"/>
                <a:gd name="T61" fmla="*/ 547 h 625"/>
                <a:gd name="T62" fmla="*/ 35 w 626"/>
                <a:gd name="T63" fmla="*/ 489 h 625"/>
                <a:gd name="T64" fmla="*/ 8 w 626"/>
                <a:gd name="T65" fmla="*/ 423 h 625"/>
                <a:gd name="T66" fmla="*/ 0 w 626"/>
                <a:gd name="T67" fmla="*/ 354 h 625"/>
                <a:gd name="T68" fmla="*/ 11 w 626"/>
                <a:gd name="T69" fmla="*/ 285 h 625"/>
                <a:gd name="T70" fmla="*/ 39 w 626"/>
                <a:gd name="T71" fmla="*/ 219 h 625"/>
                <a:gd name="T72" fmla="*/ 86 w 626"/>
                <a:gd name="T73" fmla="*/ 162 h 625"/>
                <a:gd name="T74" fmla="*/ 144 w 626"/>
                <a:gd name="T75" fmla="*/ 121 h 625"/>
                <a:gd name="T76" fmla="*/ 210 w 626"/>
                <a:gd name="T77" fmla="*/ 97 h 625"/>
                <a:gd name="T78" fmla="*/ 280 w 626"/>
                <a:gd name="T79" fmla="*/ 92 h 625"/>
                <a:gd name="T80" fmla="*/ 349 w 626"/>
                <a:gd name="T81" fmla="*/ 104 h 625"/>
                <a:gd name="T82" fmla="*/ 415 w 626"/>
                <a:gd name="T83" fmla="*/ 13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5">
                  <a:moveTo>
                    <a:pt x="268" y="198"/>
                  </a:moveTo>
                  <a:lnTo>
                    <a:pt x="239" y="200"/>
                  </a:lnTo>
                  <a:lnTo>
                    <a:pt x="212" y="208"/>
                  </a:lnTo>
                  <a:lnTo>
                    <a:pt x="187" y="220"/>
                  </a:lnTo>
                  <a:lnTo>
                    <a:pt x="165" y="235"/>
                  </a:lnTo>
                  <a:lnTo>
                    <a:pt x="146" y="254"/>
                  </a:lnTo>
                  <a:lnTo>
                    <a:pt x="130" y="277"/>
                  </a:lnTo>
                  <a:lnTo>
                    <a:pt x="118" y="302"/>
                  </a:lnTo>
                  <a:lnTo>
                    <a:pt x="111" y="329"/>
                  </a:lnTo>
                  <a:lnTo>
                    <a:pt x="108" y="357"/>
                  </a:lnTo>
                  <a:lnTo>
                    <a:pt x="111" y="386"/>
                  </a:lnTo>
                  <a:lnTo>
                    <a:pt x="118" y="413"/>
                  </a:lnTo>
                  <a:lnTo>
                    <a:pt x="130" y="438"/>
                  </a:lnTo>
                  <a:lnTo>
                    <a:pt x="146" y="460"/>
                  </a:lnTo>
                  <a:lnTo>
                    <a:pt x="165" y="479"/>
                  </a:lnTo>
                  <a:lnTo>
                    <a:pt x="187" y="495"/>
                  </a:lnTo>
                  <a:lnTo>
                    <a:pt x="212" y="507"/>
                  </a:lnTo>
                  <a:lnTo>
                    <a:pt x="239" y="514"/>
                  </a:lnTo>
                  <a:lnTo>
                    <a:pt x="268" y="517"/>
                  </a:lnTo>
                  <a:lnTo>
                    <a:pt x="297" y="514"/>
                  </a:lnTo>
                  <a:lnTo>
                    <a:pt x="324" y="507"/>
                  </a:lnTo>
                  <a:lnTo>
                    <a:pt x="349" y="495"/>
                  </a:lnTo>
                  <a:lnTo>
                    <a:pt x="371" y="479"/>
                  </a:lnTo>
                  <a:lnTo>
                    <a:pt x="390" y="460"/>
                  </a:lnTo>
                  <a:lnTo>
                    <a:pt x="406" y="438"/>
                  </a:lnTo>
                  <a:lnTo>
                    <a:pt x="418" y="413"/>
                  </a:lnTo>
                  <a:lnTo>
                    <a:pt x="425" y="386"/>
                  </a:lnTo>
                  <a:lnTo>
                    <a:pt x="428" y="357"/>
                  </a:lnTo>
                  <a:lnTo>
                    <a:pt x="426" y="334"/>
                  </a:lnTo>
                  <a:lnTo>
                    <a:pt x="421" y="311"/>
                  </a:lnTo>
                  <a:lnTo>
                    <a:pt x="412" y="289"/>
                  </a:lnTo>
                  <a:lnTo>
                    <a:pt x="306" y="395"/>
                  </a:lnTo>
                  <a:lnTo>
                    <a:pt x="230" y="320"/>
                  </a:lnTo>
                  <a:lnTo>
                    <a:pt x="336" y="214"/>
                  </a:lnTo>
                  <a:lnTo>
                    <a:pt x="315" y="205"/>
                  </a:lnTo>
                  <a:lnTo>
                    <a:pt x="292" y="200"/>
                  </a:lnTo>
                  <a:lnTo>
                    <a:pt x="268" y="198"/>
                  </a:lnTo>
                  <a:close/>
                  <a:moveTo>
                    <a:pt x="550" y="0"/>
                  </a:moveTo>
                  <a:lnTo>
                    <a:pt x="626" y="76"/>
                  </a:lnTo>
                  <a:lnTo>
                    <a:pt x="490" y="211"/>
                  </a:lnTo>
                  <a:lnTo>
                    <a:pt x="508" y="243"/>
                  </a:lnTo>
                  <a:lnTo>
                    <a:pt x="521" y="276"/>
                  </a:lnTo>
                  <a:lnTo>
                    <a:pt x="530" y="311"/>
                  </a:lnTo>
                  <a:lnTo>
                    <a:pt x="534" y="346"/>
                  </a:lnTo>
                  <a:lnTo>
                    <a:pt x="533" y="381"/>
                  </a:lnTo>
                  <a:lnTo>
                    <a:pt x="528" y="415"/>
                  </a:lnTo>
                  <a:lnTo>
                    <a:pt x="518" y="449"/>
                  </a:lnTo>
                  <a:lnTo>
                    <a:pt x="504" y="481"/>
                  </a:lnTo>
                  <a:lnTo>
                    <a:pt x="486" y="512"/>
                  </a:lnTo>
                  <a:lnTo>
                    <a:pt x="463" y="540"/>
                  </a:lnTo>
                  <a:lnTo>
                    <a:pt x="436" y="565"/>
                  </a:lnTo>
                  <a:lnTo>
                    <a:pt x="406" y="586"/>
                  </a:lnTo>
                  <a:lnTo>
                    <a:pt x="374" y="603"/>
                  </a:lnTo>
                  <a:lnTo>
                    <a:pt x="341" y="615"/>
                  </a:lnTo>
                  <a:lnTo>
                    <a:pt x="306" y="622"/>
                  </a:lnTo>
                  <a:lnTo>
                    <a:pt x="271" y="625"/>
                  </a:lnTo>
                  <a:lnTo>
                    <a:pt x="236" y="623"/>
                  </a:lnTo>
                  <a:lnTo>
                    <a:pt x="202" y="617"/>
                  </a:lnTo>
                  <a:lnTo>
                    <a:pt x="168" y="606"/>
                  </a:lnTo>
                  <a:lnTo>
                    <a:pt x="136" y="591"/>
                  </a:lnTo>
                  <a:lnTo>
                    <a:pt x="106" y="571"/>
                  </a:lnTo>
                  <a:lnTo>
                    <a:pt x="78" y="547"/>
                  </a:lnTo>
                  <a:lnTo>
                    <a:pt x="54" y="519"/>
                  </a:lnTo>
                  <a:lnTo>
                    <a:pt x="35" y="489"/>
                  </a:lnTo>
                  <a:lnTo>
                    <a:pt x="19" y="457"/>
                  </a:lnTo>
                  <a:lnTo>
                    <a:pt x="8" y="423"/>
                  </a:lnTo>
                  <a:lnTo>
                    <a:pt x="2" y="389"/>
                  </a:lnTo>
                  <a:lnTo>
                    <a:pt x="0" y="354"/>
                  </a:lnTo>
                  <a:lnTo>
                    <a:pt x="3" y="319"/>
                  </a:lnTo>
                  <a:lnTo>
                    <a:pt x="11" y="285"/>
                  </a:lnTo>
                  <a:lnTo>
                    <a:pt x="23" y="251"/>
                  </a:lnTo>
                  <a:lnTo>
                    <a:pt x="39" y="219"/>
                  </a:lnTo>
                  <a:lnTo>
                    <a:pt x="61" y="189"/>
                  </a:lnTo>
                  <a:lnTo>
                    <a:pt x="86" y="162"/>
                  </a:lnTo>
                  <a:lnTo>
                    <a:pt x="114" y="140"/>
                  </a:lnTo>
                  <a:lnTo>
                    <a:pt x="144" y="121"/>
                  </a:lnTo>
                  <a:lnTo>
                    <a:pt x="176" y="107"/>
                  </a:lnTo>
                  <a:lnTo>
                    <a:pt x="210" y="97"/>
                  </a:lnTo>
                  <a:lnTo>
                    <a:pt x="245" y="92"/>
                  </a:lnTo>
                  <a:lnTo>
                    <a:pt x="280" y="92"/>
                  </a:lnTo>
                  <a:lnTo>
                    <a:pt x="315" y="95"/>
                  </a:lnTo>
                  <a:lnTo>
                    <a:pt x="349" y="104"/>
                  </a:lnTo>
                  <a:lnTo>
                    <a:pt x="383" y="117"/>
                  </a:lnTo>
                  <a:lnTo>
                    <a:pt x="415" y="136"/>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12">
              <a:extLst>
                <a:ext uri="{FF2B5EF4-FFF2-40B4-BE49-F238E27FC236}">
                  <a16:creationId xmlns:a16="http://schemas.microsoft.com/office/drawing/2014/main" id="{C1119FCB-9BD3-49BD-9604-CF8B431F8CEC}"/>
                </a:ext>
              </a:extLst>
            </p:cNvPr>
            <p:cNvSpPr>
              <a:spLocks noChangeArrowheads="1"/>
            </p:cNvSpPr>
            <p:nvPr/>
          </p:nvSpPr>
          <p:spPr bwMode="auto">
            <a:xfrm>
              <a:off x="5122863" y="2981325"/>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13">
              <a:extLst>
                <a:ext uri="{FF2B5EF4-FFF2-40B4-BE49-F238E27FC236}">
                  <a16:creationId xmlns:a16="http://schemas.microsoft.com/office/drawing/2014/main" id="{847810F0-232E-4B8D-A9AA-73A6686195C4}"/>
                </a:ext>
              </a:extLst>
            </p:cNvPr>
            <p:cNvSpPr>
              <a:spLocks noChangeArrowheads="1"/>
            </p:cNvSpPr>
            <p:nvPr/>
          </p:nvSpPr>
          <p:spPr bwMode="auto">
            <a:xfrm>
              <a:off x="5122863" y="3006725"/>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14">
              <a:extLst>
                <a:ext uri="{FF2B5EF4-FFF2-40B4-BE49-F238E27FC236}">
                  <a16:creationId xmlns:a16="http://schemas.microsoft.com/office/drawing/2014/main" id="{D807459D-681F-4C4D-81D3-29D57F785599}"/>
                </a:ext>
              </a:extLst>
            </p:cNvPr>
            <p:cNvSpPr>
              <a:spLocks noChangeArrowheads="1"/>
            </p:cNvSpPr>
            <p:nvPr/>
          </p:nvSpPr>
          <p:spPr bwMode="auto">
            <a:xfrm>
              <a:off x="5181601" y="3006725"/>
              <a:ext cx="904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15">
              <a:extLst>
                <a:ext uri="{FF2B5EF4-FFF2-40B4-BE49-F238E27FC236}">
                  <a16:creationId xmlns:a16="http://schemas.microsoft.com/office/drawing/2014/main" id="{ED8E3B09-1C2F-4BDC-B9DD-48E18939AAE8}"/>
                </a:ext>
              </a:extLst>
            </p:cNvPr>
            <p:cNvSpPr>
              <a:spLocks noChangeArrowheads="1"/>
            </p:cNvSpPr>
            <p:nvPr/>
          </p:nvSpPr>
          <p:spPr bwMode="auto">
            <a:xfrm>
              <a:off x="5245101" y="2981325"/>
              <a:ext cx="650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6">
              <a:extLst>
                <a:ext uri="{FF2B5EF4-FFF2-40B4-BE49-F238E27FC236}">
                  <a16:creationId xmlns:a16="http://schemas.microsoft.com/office/drawing/2014/main" id="{3EDE5BF6-4E7C-44B6-A6D1-0E1721277C28}"/>
                </a:ext>
              </a:extLst>
            </p:cNvPr>
            <p:cNvSpPr>
              <a:spLocks noEditPoints="1"/>
            </p:cNvSpPr>
            <p:nvPr/>
          </p:nvSpPr>
          <p:spPr bwMode="auto">
            <a:xfrm>
              <a:off x="5037138" y="3033713"/>
              <a:ext cx="76200" cy="77788"/>
            </a:xfrm>
            <a:custGeom>
              <a:avLst/>
              <a:gdLst>
                <a:gd name="T0" fmla="*/ 239 w 626"/>
                <a:gd name="T1" fmla="*/ 200 h 626"/>
                <a:gd name="T2" fmla="*/ 187 w 626"/>
                <a:gd name="T3" fmla="*/ 219 h 626"/>
                <a:gd name="T4" fmla="*/ 146 w 626"/>
                <a:gd name="T5" fmla="*/ 254 h 626"/>
                <a:gd name="T6" fmla="*/ 118 w 626"/>
                <a:gd name="T7" fmla="*/ 301 h 626"/>
                <a:gd name="T8" fmla="*/ 108 w 626"/>
                <a:gd name="T9" fmla="*/ 358 h 626"/>
                <a:gd name="T10" fmla="*/ 118 w 626"/>
                <a:gd name="T11" fmla="*/ 414 h 626"/>
                <a:gd name="T12" fmla="*/ 146 w 626"/>
                <a:gd name="T13" fmla="*/ 461 h 626"/>
                <a:gd name="T14" fmla="*/ 187 w 626"/>
                <a:gd name="T15" fmla="*/ 496 h 626"/>
                <a:gd name="T16" fmla="*/ 239 w 626"/>
                <a:gd name="T17" fmla="*/ 515 h 626"/>
                <a:gd name="T18" fmla="*/ 297 w 626"/>
                <a:gd name="T19" fmla="*/ 515 h 626"/>
                <a:gd name="T20" fmla="*/ 349 w 626"/>
                <a:gd name="T21" fmla="*/ 496 h 626"/>
                <a:gd name="T22" fmla="*/ 390 w 626"/>
                <a:gd name="T23" fmla="*/ 461 h 626"/>
                <a:gd name="T24" fmla="*/ 418 w 626"/>
                <a:gd name="T25" fmla="*/ 414 h 626"/>
                <a:gd name="T26" fmla="*/ 428 w 626"/>
                <a:gd name="T27" fmla="*/ 358 h 626"/>
                <a:gd name="T28" fmla="*/ 421 w 626"/>
                <a:gd name="T29" fmla="*/ 312 h 626"/>
                <a:gd name="T30" fmla="*/ 306 w 626"/>
                <a:gd name="T31" fmla="*/ 396 h 626"/>
                <a:gd name="T32" fmla="*/ 336 w 626"/>
                <a:gd name="T33" fmla="*/ 213 h 626"/>
                <a:gd name="T34" fmla="*/ 292 w 626"/>
                <a:gd name="T35" fmla="*/ 199 h 626"/>
                <a:gd name="T36" fmla="*/ 550 w 626"/>
                <a:gd name="T37" fmla="*/ 0 h 626"/>
                <a:gd name="T38" fmla="*/ 490 w 626"/>
                <a:gd name="T39" fmla="*/ 211 h 626"/>
                <a:gd name="T40" fmla="*/ 521 w 626"/>
                <a:gd name="T41" fmla="*/ 276 h 626"/>
                <a:gd name="T42" fmla="*/ 534 w 626"/>
                <a:gd name="T43" fmla="*/ 347 h 626"/>
                <a:gd name="T44" fmla="*/ 528 w 626"/>
                <a:gd name="T45" fmla="*/ 416 h 626"/>
                <a:gd name="T46" fmla="*/ 504 w 626"/>
                <a:gd name="T47" fmla="*/ 482 h 626"/>
                <a:gd name="T48" fmla="*/ 463 w 626"/>
                <a:gd name="T49" fmla="*/ 540 h 626"/>
                <a:gd name="T50" fmla="*/ 406 w 626"/>
                <a:gd name="T51" fmla="*/ 587 h 626"/>
                <a:gd name="T52" fmla="*/ 341 w 626"/>
                <a:gd name="T53" fmla="*/ 616 h 626"/>
                <a:gd name="T54" fmla="*/ 271 w 626"/>
                <a:gd name="T55" fmla="*/ 626 h 626"/>
                <a:gd name="T56" fmla="*/ 202 w 626"/>
                <a:gd name="T57" fmla="*/ 618 h 626"/>
                <a:gd name="T58" fmla="*/ 136 w 626"/>
                <a:gd name="T59" fmla="*/ 592 h 626"/>
                <a:gd name="T60" fmla="*/ 78 w 626"/>
                <a:gd name="T61" fmla="*/ 548 h 626"/>
                <a:gd name="T62" fmla="*/ 35 w 626"/>
                <a:gd name="T63" fmla="*/ 490 h 626"/>
                <a:gd name="T64" fmla="*/ 8 w 626"/>
                <a:gd name="T65" fmla="*/ 424 h 626"/>
                <a:gd name="T66" fmla="*/ 0 w 626"/>
                <a:gd name="T67" fmla="*/ 355 h 626"/>
                <a:gd name="T68" fmla="*/ 11 w 626"/>
                <a:gd name="T69" fmla="*/ 284 h 626"/>
                <a:gd name="T70" fmla="*/ 39 w 626"/>
                <a:gd name="T71" fmla="*/ 219 h 626"/>
                <a:gd name="T72" fmla="*/ 86 w 626"/>
                <a:gd name="T73" fmla="*/ 162 h 626"/>
                <a:gd name="T74" fmla="*/ 144 w 626"/>
                <a:gd name="T75" fmla="*/ 121 h 626"/>
                <a:gd name="T76" fmla="*/ 210 w 626"/>
                <a:gd name="T77" fmla="*/ 97 h 626"/>
                <a:gd name="T78" fmla="*/ 280 w 626"/>
                <a:gd name="T79" fmla="*/ 91 h 626"/>
                <a:gd name="T80" fmla="*/ 349 w 626"/>
                <a:gd name="T81" fmla="*/ 104 h 626"/>
                <a:gd name="T82" fmla="*/ 415 w 626"/>
                <a:gd name="T83" fmla="*/ 13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6">
                  <a:moveTo>
                    <a:pt x="268" y="197"/>
                  </a:moveTo>
                  <a:lnTo>
                    <a:pt x="239" y="200"/>
                  </a:lnTo>
                  <a:lnTo>
                    <a:pt x="212" y="207"/>
                  </a:lnTo>
                  <a:lnTo>
                    <a:pt x="187" y="219"/>
                  </a:lnTo>
                  <a:lnTo>
                    <a:pt x="165" y="235"/>
                  </a:lnTo>
                  <a:lnTo>
                    <a:pt x="146" y="254"/>
                  </a:lnTo>
                  <a:lnTo>
                    <a:pt x="130" y="276"/>
                  </a:lnTo>
                  <a:lnTo>
                    <a:pt x="118" y="301"/>
                  </a:lnTo>
                  <a:lnTo>
                    <a:pt x="111" y="329"/>
                  </a:lnTo>
                  <a:lnTo>
                    <a:pt x="108" y="358"/>
                  </a:lnTo>
                  <a:lnTo>
                    <a:pt x="111" y="387"/>
                  </a:lnTo>
                  <a:lnTo>
                    <a:pt x="118" y="414"/>
                  </a:lnTo>
                  <a:lnTo>
                    <a:pt x="130" y="439"/>
                  </a:lnTo>
                  <a:lnTo>
                    <a:pt x="146" y="461"/>
                  </a:lnTo>
                  <a:lnTo>
                    <a:pt x="165" y="480"/>
                  </a:lnTo>
                  <a:lnTo>
                    <a:pt x="187" y="496"/>
                  </a:lnTo>
                  <a:lnTo>
                    <a:pt x="212" y="508"/>
                  </a:lnTo>
                  <a:lnTo>
                    <a:pt x="239" y="515"/>
                  </a:lnTo>
                  <a:lnTo>
                    <a:pt x="268" y="518"/>
                  </a:lnTo>
                  <a:lnTo>
                    <a:pt x="297" y="515"/>
                  </a:lnTo>
                  <a:lnTo>
                    <a:pt x="324" y="508"/>
                  </a:lnTo>
                  <a:lnTo>
                    <a:pt x="349" y="496"/>
                  </a:lnTo>
                  <a:lnTo>
                    <a:pt x="371" y="480"/>
                  </a:lnTo>
                  <a:lnTo>
                    <a:pt x="390" y="461"/>
                  </a:lnTo>
                  <a:lnTo>
                    <a:pt x="406" y="439"/>
                  </a:lnTo>
                  <a:lnTo>
                    <a:pt x="418" y="414"/>
                  </a:lnTo>
                  <a:lnTo>
                    <a:pt x="425" y="387"/>
                  </a:lnTo>
                  <a:lnTo>
                    <a:pt x="428" y="358"/>
                  </a:lnTo>
                  <a:lnTo>
                    <a:pt x="426" y="335"/>
                  </a:lnTo>
                  <a:lnTo>
                    <a:pt x="421" y="312"/>
                  </a:lnTo>
                  <a:lnTo>
                    <a:pt x="412" y="289"/>
                  </a:lnTo>
                  <a:lnTo>
                    <a:pt x="306" y="396"/>
                  </a:lnTo>
                  <a:lnTo>
                    <a:pt x="230" y="320"/>
                  </a:lnTo>
                  <a:lnTo>
                    <a:pt x="336" y="213"/>
                  </a:lnTo>
                  <a:lnTo>
                    <a:pt x="315" y="205"/>
                  </a:lnTo>
                  <a:lnTo>
                    <a:pt x="292" y="199"/>
                  </a:lnTo>
                  <a:lnTo>
                    <a:pt x="268" y="197"/>
                  </a:lnTo>
                  <a:close/>
                  <a:moveTo>
                    <a:pt x="550" y="0"/>
                  </a:moveTo>
                  <a:lnTo>
                    <a:pt x="626" y="75"/>
                  </a:lnTo>
                  <a:lnTo>
                    <a:pt x="490" y="211"/>
                  </a:lnTo>
                  <a:lnTo>
                    <a:pt x="508" y="243"/>
                  </a:lnTo>
                  <a:lnTo>
                    <a:pt x="521" y="276"/>
                  </a:lnTo>
                  <a:lnTo>
                    <a:pt x="530" y="312"/>
                  </a:lnTo>
                  <a:lnTo>
                    <a:pt x="534" y="347"/>
                  </a:lnTo>
                  <a:lnTo>
                    <a:pt x="533" y="382"/>
                  </a:lnTo>
                  <a:lnTo>
                    <a:pt x="528" y="416"/>
                  </a:lnTo>
                  <a:lnTo>
                    <a:pt x="518" y="450"/>
                  </a:lnTo>
                  <a:lnTo>
                    <a:pt x="504" y="482"/>
                  </a:lnTo>
                  <a:lnTo>
                    <a:pt x="486" y="512"/>
                  </a:lnTo>
                  <a:lnTo>
                    <a:pt x="463" y="540"/>
                  </a:lnTo>
                  <a:lnTo>
                    <a:pt x="436" y="566"/>
                  </a:lnTo>
                  <a:lnTo>
                    <a:pt x="406" y="587"/>
                  </a:lnTo>
                  <a:lnTo>
                    <a:pt x="374" y="604"/>
                  </a:lnTo>
                  <a:lnTo>
                    <a:pt x="341" y="616"/>
                  </a:lnTo>
                  <a:lnTo>
                    <a:pt x="306" y="623"/>
                  </a:lnTo>
                  <a:lnTo>
                    <a:pt x="271" y="626"/>
                  </a:lnTo>
                  <a:lnTo>
                    <a:pt x="236" y="624"/>
                  </a:lnTo>
                  <a:lnTo>
                    <a:pt x="202" y="618"/>
                  </a:lnTo>
                  <a:lnTo>
                    <a:pt x="168" y="607"/>
                  </a:lnTo>
                  <a:lnTo>
                    <a:pt x="136" y="592"/>
                  </a:lnTo>
                  <a:lnTo>
                    <a:pt x="106" y="572"/>
                  </a:lnTo>
                  <a:lnTo>
                    <a:pt x="78" y="548"/>
                  </a:lnTo>
                  <a:lnTo>
                    <a:pt x="54" y="520"/>
                  </a:lnTo>
                  <a:lnTo>
                    <a:pt x="35" y="490"/>
                  </a:lnTo>
                  <a:lnTo>
                    <a:pt x="19" y="458"/>
                  </a:lnTo>
                  <a:lnTo>
                    <a:pt x="8" y="424"/>
                  </a:lnTo>
                  <a:lnTo>
                    <a:pt x="2" y="390"/>
                  </a:lnTo>
                  <a:lnTo>
                    <a:pt x="0" y="355"/>
                  </a:lnTo>
                  <a:lnTo>
                    <a:pt x="3" y="320"/>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4"/>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17">
              <a:extLst>
                <a:ext uri="{FF2B5EF4-FFF2-40B4-BE49-F238E27FC236}">
                  <a16:creationId xmlns:a16="http://schemas.microsoft.com/office/drawing/2014/main" id="{56E465F2-9FC3-4769-873F-74FF67737617}"/>
                </a:ext>
              </a:extLst>
            </p:cNvPr>
            <p:cNvSpPr>
              <a:spLocks noChangeArrowheads="1"/>
            </p:cNvSpPr>
            <p:nvPr/>
          </p:nvSpPr>
          <p:spPr bwMode="auto">
            <a:xfrm>
              <a:off x="5122863" y="3059113"/>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18">
              <a:extLst>
                <a:ext uri="{FF2B5EF4-FFF2-40B4-BE49-F238E27FC236}">
                  <a16:creationId xmlns:a16="http://schemas.microsoft.com/office/drawing/2014/main" id="{64DBBA78-11E0-44DF-8EB6-C3B3BBF74536}"/>
                </a:ext>
              </a:extLst>
            </p:cNvPr>
            <p:cNvSpPr>
              <a:spLocks noChangeArrowheads="1"/>
            </p:cNvSpPr>
            <p:nvPr/>
          </p:nvSpPr>
          <p:spPr bwMode="auto">
            <a:xfrm>
              <a:off x="5122863" y="3084513"/>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19">
              <a:extLst>
                <a:ext uri="{FF2B5EF4-FFF2-40B4-BE49-F238E27FC236}">
                  <a16:creationId xmlns:a16="http://schemas.microsoft.com/office/drawing/2014/main" id="{989FFEF7-3C84-48D5-A98C-A1ED9EF689CD}"/>
                </a:ext>
              </a:extLst>
            </p:cNvPr>
            <p:cNvSpPr>
              <a:spLocks noChangeArrowheads="1"/>
            </p:cNvSpPr>
            <p:nvPr/>
          </p:nvSpPr>
          <p:spPr bwMode="auto">
            <a:xfrm>
              <a:off x="5181601" y="3084513"/>
              <a:ext cx="508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20">
              <a:extLst>
                <a:ext uri="{FF2B5EF4-FFF2-40B4-BE49-F238E27FC236}">
                  <a16:creationId xmlns:a16="http://schemas.microsoft.com/office/drawing/2014/main" id="{B508719A-A7DF-432E-9407-96E8A22077DE}"/>
                </a:ext>
              </a:extLst>
            </p:cNvPr>
            <p:cNvSpPr>
              <a:spLocks noChangeArrowheads="1"/>
            </p:cNvSpPr>
            <p:nvPr/>
          </p:nvSpPr>
          <p:spPr bwMode="auto">
            <a:xfrm>
              <a:off x="5245101" y="3059113"/>
              <a:ext cx="269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1">
              <a:extLst>
                <a:ext uri="{FF2B5EF4-FFF2-40B4-BE49-F238E27FC236}">
                  <a16:creationId xmlns:a16="http://schemas.microsoft.com/office/drawing/2014/main" id="{05AB8014-7186-4A22-B989-0F0A4487E849}"/>
                </a:ext>
              </a:extLst>
            </p:cNvPr>
            <p:cNvSpPr>
              <a:spLocks noEditPoints="1"/>
            </p:cNvSpPr>
            <p:nvPr/>
          </p:nvSpPr>
          <p:spPr bwMode="auto">
            <a:xfrm>
              <a:off x="5037138" y="3113088"/>
              <a:ext cx="76200" cy="76200"/>
            </a:xfrm>
            <a:custGeom>
              <a:avLst/>
              <a:gdLst>
                <a:gd name="T0" fmla="*/ 239 w 626"/>
                <a:gd name="T1" fmla="*/ 200 h 624"/>
                <a:gd name="T2" fmla="*/ 187 w 626"/>
                <a:gd name="T3" fmla="*/ 219 h 624"/>
                <a:gd name="T4" fmla="*/ 146 w 626"/>
                <a:gd name="T5" fmla="*/ 254 h 624"/>
                <a:gd name="T6" fmla="*/ 118 w 626"/>
                <a:gd name="T7" fmla="*/ 301 h 624"/>
                <a:gd name="T8" fmla="*/ 108 w 626"/>
                <a:gd name="T9" fmla="*/ 357 h 624"/>
                <a:gd name="T10" fmla="*/ 118 w 626"/>
                <a:gd name="T11" fmla="*/ 413 h 624"/>
                <a:gd name="T12" fmla="*/ 146 w 626"/>
                <a:gd name="T13" fmla="*/ 460 h 624"/>
                <a:gd name="T14" fmla="*/ 187 w 626"/>
                <a:gd name="T15" fmla="*/ 495 h 624"/>
                <a:gd name="T16" fmla="*/ 239 w 626"/>
                <a:gd name="T17" fmla="*/ 514 h 624"/>
                <a:gd name="T18" fmla="*/ 297 w 626"/>
                <a:gd name="T19" fmla="*/ 514 h 624"/>
                <a:gd name="T20" fmla="*/ 349 w 626"/>
                <a:gd name="T21" fmla="*/ 495 h 624"/>
                <a:gd name="T22" fmla="*/ 390 w 626"/>
                <a:gd name="T23" fmla="*/ 460 h 624"/>
                <a:gd name="T24" fmla="*/ 418 w 626"/>
                <a:gd name="T25" fmla="*/ 413 h 624"/>
                <a:gd name="T26" fmla="*/ 428 w 626"/>
                <a:gd name="T27" fmla="*/ 357 h 624"/>
                <a:gd name="T28" fmla="*/ 421 w 626"/>
                <a:gd name="T29" fmla="*/ 310 h 624"/>
                <a:gd name="T30" fmla="*/ 306 w 626"/>
                <a:gd name="T31" fmla="*/ 394 h 624"/>
                <a:gd name="T32" fmla="*/ 336 w 626"/>
                <a:gd name="T33" fmla="*/ 213 h 624"/>
                <a:gd name="T34" fmla="*/ 292 w 626"/>
                <a:gd name="T35" fmla="*/ 199 h 624"/>
                <a:gd name="T36" fmla="*/ 550 w 626"/>
                <a:gd name="T37" fmla="*/ 0 h 624"/>
                <a:gd name="T38" fmla="*/ 490 w 626"/>
                <a:gd name="T39" fmla="*/ 210 h 624"/>
                <a:gd name="T40" fmla="*/ 521 w 626"/>
                <a:gd name="T41" fmla="*/ 276 h 624"/>
                <a:gd name="T42" fmla="*/ 534 w 626"/>
                <a:gd name="T43" fmla="*/ 345 h 624"/>
                <a:gd name="T44" fmla="*/ 528 w 626"/>
                <a:gd name="T45" fmla="*/ 415 h 624"/>
                <a:gd name="T46" fmla="*/ 504 w 626"/>
                <a:gd name="T47" fmla="*/ 481 h 624"/>
                <a:gd name="T48" fmla="*/ 463 w 626"/>
                <a:gd name="T49" fmla="*/ 539 h 624"/>
                <a:gd name="T50" fmla="*/ 406 w 626"/>
                <a:gd name="T51" fmla="*/ 586 h 624"/>
                <a:gd name="T52" fmla="*/ 341 w 626"/>
                <a:gd name="T53" fmla="*/ 614 h 624"/>
                <a:gd name="T54" fmla="*/ 271 w 626"/>
                <a:gd name="T55" fmla="*/ 624 h 624"/>
                <a:gd name="T56" fmla="*/ 202 w 626"/>
                <a:gd name="T57" fmla="*/ 616 h 624"/>
                <a:gd name="T58" fmla="*/ 136 w 626"/>
                <a:gd name="T59" fmla="*/ 590 h 624"/>
                <a:gd name="T60" fmla="*/ 78 w 626"/>
                <a:gd name="T61" fmla="*/ 546 h 624"/>
                <a:gd name="T62" fmla="*/ 35 w 626"/>
                <a:gd name="T63" fmla="*/ 488 h 624"/>
                <a:gd name="T64" fmla="*/ 8 w 626"/>
                <a:gd name="T65" fmla="*/ 423 h 624"/>
                <a:gd name="T66" fmla="*/ 0 w 626"/>
                <a:gd name="T67" fmla="*/ 353 h 624"/>
                <a:gd name="T68" fmla="*/ 11 w 626"/>
                <a:gd name="T69" fmla="*/ 284 h 624"/>
                <a:gd name="T70" fmla="*/ 39 w 626"/>
                <a:gd name="T71" fmla="*/ 219 h 624"/>
                <a:gd name="T72" fmla="*/ 86 w 626"/>
                <a:gd name="T73" fmla="*/ 162 h 624"/>
                <a:gd name="T74" fmla="*/ 144 w 626"/>
                <a:gd name="T75" fmla="*/ 121 h 624"/>
                <a:gd name="T76" fmla="*/ 210 w 626"/>
                <a:gd name="T77" fmla="*/ 97 h 624"/>
                <a:gd name="T78" fmla="*/ 280 w 626"/>
                <a:gd name="T79" fmla="*/ 91 h 624"/>
                <a:gd name="T80" fmla="*/ 349 w 626"/>
                <a:gd name="T81" fmla="*/ 103 h 624"/>
                <a:gd name="T82" fmla="*/ 415 w 626"/>
                <a:gd name="T83" fmla="*/ 13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4">
                  <a:moveTo>
                    <a:pt x="268" y="197"/>
                  </a:moveTo>
                  <a:lnTo>
                    <a:pt x="239" y="200"/>
                  </a:lnTo>
                  <a:lnTo>
                    <a:pt x="212" y="207"/>
                  </a:lnTo>
                  <a:lnTo>
                    <a:pt x="187" y="219"/>
                  </a:lnTo>
                  <a:lnTo>
                    <a:pt x="165" y="235"/>
                  </a:lnTo>
                  <a:lnTo>
                    <a:pt x="146" y="254"/>
                  </a:lnTo>
                  <a:lnTo>
                    <a:pt x="130" y="276"/>
                  </a:lnTo>
                  <a:lnTo>
                    <a:pt x="118" y="301"/>
                  </a:lnTo>
                  <a:lnTo>
                    <a:pt x="111" y="328"/>
                  </a:lnTo>
                  <a:lnTo>
                    <a:pt x="108" y="357"/>
                  </a:lnTo>
                  <a:lnTo>
                    <a:pt x="111" y="385"/>
                  </a:lnTo>
                  <a:lnTo>
                    <a:pt x="118" y="413"/>
                  </a:lnTo>
                  <a:lnTo>
                    <a:pt x="130" y="437"/>
                  </a:lnTo>
                  <a:lnTo>
                    <a:pt x="146" y="460"/>
                  </a:lnTo>
                  <a:lnTo>
                    <a:pt x="165" y="479"/>
                  </a:lnTo>
                  <a:lnTo>
                    <a:pt x="187" y="495"/>
                  </a:lnTo>
                  <a:lnTo>
                    <a:pt x="212" y="506"/>
                  </a:lnTo>
                  <a:lnTo>
                    <a:pt x="239" y="514"/>
                  </a:lnTo>
                  <a:lnTo>
                    <a:pt x="268" y="516"/>
                  </a:lnTo>
                  <a:lnTo>
                    <a:pt x="297" y="514"/>
                  </a:lnTo>
                  <a:lnTo>
                    <a:pt x="324" y="506"/>
                  </a:lnTo>
                  <a:lnTo>
                    <a:pt x="349" y="495"/>
                  </a:lnTo>
                  <a:lnTo>
                    <a:pt x="371" y="479"/>
                  </a:lnTo>
                  <a:lnTo>
                    <a:pt x="390" y="460"/>
                  </a:lnTo>
                  <a:lnTo>
                    <a:pt x="406" y="437"/>
                  </a:lnTo>
                  <a:lnTo>
                    <a:pt x="418" y="413"/>
                  </a:lnTo>
                  <a:lnTo>
                    <a:pt x="425" y="385"/>
                  </a:lnTo>
                  <a:lnTo>
                    <a:pt x="428" y="357"/>
                  </a:lnTo>
                  <a:lnTo>
                    <a:pt x="426" y="333"/>
                  </a:lnTo>
                  <a:lnTo>
                    <a:pt x="421" y="310"/>
                  </a:lnTo>
                  <a:lnTo>
                    <a:pt x="412" y="288"/>
                  </a:lnTo>
                  <a:lnTo>
                    <a:pt x="306" y="394"/>
                  </a:lnTo>
                  <a:lnTo>
                    <a:pt x="230" y="319"/>
                  </a:lnTo>
                  <a:lnTo>
                    <a:pt x="336" y="213"/>
                  </a:lnTo>
                  <a:lnTo>
                    <a:pt x="315" y="204"/>
                  </a:lnTo>
                  <a:lnTo>
                    <a:pt x="292" y="199"/>
                  </a:lnTo>
                  <a:lnTo>
                    <a:pt x="268" y="197"/>
                  </a:lnTo>
                  <a:close/>
                  <a:moveTo>
                    <a:pt x="550" y="0"/>
                  </a:moveTo>
                  <a:lnTo>
                    <a:pt x="626" y="75"/>
                  </a:lnTo>
                  <a:lnTo>
                    <a:pt x="490" y="210"/>
                  </a:lnTo>
                  <a:lnTo>
                    <a:pt x="508" y="242"/>
                  </a:lnTo>
                  <a:lnTo>
                    <a:pt x="521" y="276"/>
                  </a:lnTo>
                  <a:lnTo>
                    <a:pt x="530" y="310"/>
                  </a:lnTo>
                  <a:lnTo>
                    <a:pt x="534" y="345"/>
                  </a:lnTo>
                  <a:lnTo>
                    <a:pt x="533" y="380"/>
                  </a:lnTo>
                  <a:lnTo>
                    <a:pt x="528" y="415"/>
                  </a:lnTo>
                  <a:lnTo>
                    <a:pt x="518" y="448"/>
                  </a:lnTo>
                  <a:lnTo>
                    <a:pt x="504" y="481"/>
                  </a:lnTo>
                  <a:lnTo>
                    <a:pt x="486" y="511"/>
                  </a:lnTo>
                  <a:lnTo>
                    <a:pt x="463" y="539"/>
                  </a:lnTo>
                  <a:lnTo>
                    <a:pt x="436" y="564"/>
                  </a:lnTo>
                  <a:lnTo>
                    <a:pt x="406" y="586"/>
                  </a:lnTo>
                  <a:lnTo>
                    <a:pt x="374" y="602"/>
                  </a:lnTo>
                  <a:lnTo>
                    <a:pt x="341" y="614"/>
                  </a:lnTo>
                  <a:lnTo>
                    <a:pt x="306" y="622"/>
                  </a:lnTo>
                  <a:lnTo>
                    <a:pt x="271" y="624"/>
                  </a:lnTo>
                  <a:lnTo>
                    <a:pt x="236" y="623"/>
                  </a:lnTo>
                  <a:lnTo>
                    <a:pt x="202" y="616"/>
                  </a:lnTo>
                  <a:lnTo>
                    <a:pt x="168" y="606"/>
                  </a:lnTo>
                  <a:lnTo>
                    <a:pt x="136" y="590"/>
                  </a:lnTo>
                  <a:lnTo>
                    <a:pt x="106" y="571"/>
                  </a:lnTo>
                  <a:lnTo>
                    <a:pt x="78" y="546"/>
                  </a:lnTo>
                  <a:lnTo>
                    <a:pt x="54" y="519"/>
                  </a:lnTo>
                  <a:lnTo>
                    <a:pt x="35" y="488"/>
                  </a:lnTo>
                  <a:lnTo>
                    <a:pt x="19" y="456"/>
                  </a:lnTo>
                  <a:lnTo>
                    <a:pt x="8" y="423"/>
                  </a:lnTo>
                  <a:lnTo>
                    <a:pt x="2" y="388"/>
                  </a:lnTo>
                  <a:lnTo>
                    <a:pt x="0" y="353"/>
                  </a:lnTo>
                  <a:lnTo>
                    <a:pt x="3" y="319"/>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3"/>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22">
              <a:extLst>
                <a:ext uri="{FF2B5EF4-FFF2-40B4-BE49-F238E27FC236}">
                  <a16:creationId xmlns:a16="http://schemas.microsoft.com/office/drawing/2014/main" id="{BDE09E9C-782A-4093-A573-C69C53C7FF84}"/>
                </a:ext>
              </a:extLst>
            </p:cNvPr>
            <p:cNvSpPr>
              <a:spLocks noChangeArrowheads="1"/>
            </p:cNvSpPr>
            <p:nvPr/>
          </p:nvSpPr>
          <p:spPr bwMode="auto">
            <a:xfrm>
              <a:off x="5122863" y="3136900"/>
              <a:ext cx="841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23">
              <a:extLst>
                <a:ext uri="{FF2B5EF4-FFF2-40B4-BE49-F238E27FC236}">
                  <a16:creationId xmlns:a16="http://schemas.microsoft.com/office/drawing/2014/main" id="{E2542A8A-9FE8-4221-AD44-E8A2B06A23A9}"/>
                </a:ext>
              </a:extLst>
            </p:cNvPr>
            <p:cNvSpPr>
              <a:spLocks noChangeArrowheads="1"/>
            </p:cNvSpPr>
            <p:nvPr/>
          </p:nvSpPr>
          <p:spPr bwMode="auto">
            <a:xfrm>
              <a:off x="5122863" y="3162300"/>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24">
              <a:extLst>
                <a:ext uri="{FF2B5EF4-FFF2-40B4-BE49-F238E27FC236}">
                  <a16:creationId xmlns:a16="http://schemas.microsoft.com/office/drawing/2014/main" id="{4E143851-ABE7-49A5-94FB-49E52189DBE5}"/>
                </a:ext>
              </a:extLst>
            </p:cNvPr>
            <p:cNvSpPr>
              <a:spLocks noChangeArrowheads="1"/>
            </p:cNvSpPr>
            <p:nvPr/>
          </p:nvSpPr>
          <p:spPr bwMode="auto">
            <a:xfrm>
              <a:off x="5181601" y="3162300"/>
              <a:ext cx="254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
              <a:extLst>
                <a:ext uri="{FF2B5EF4-FFF2-40B4-BE49-F238E27FC236}">
                  <a16:creationId xmlns:a16="http://schemas.microsoft.com/office/drawing/2014/main" id="{6850703D-F6BD-4954-9FD9-9E39E57DBF81}"/>
                </a:ext>
              </a:extLst>
            </p:cNvPr>
            <p:cNvSpPr>
              <a:spLocks noEditPoints="1"/>
            </p:cNvSpPr>
            <p:nvPr/>
          </p:nvSpPr>
          <p:spPr bwMode="auto">
            <a:xfrm>
              <a:off x="5219701" y="3071813"/>
              <a:ext cx="195263" cy="195263"/>
            </a:xfrm>
            <a:custGeom>
              <a:avLst/>
              <a:gdLst>
                <a:gd name="T0" fmla="*/ 667 w 1598"/>
                <a:gd name="T1" fmla="*/ 120 h 1598"/>
                <a:gd name="T2" fmla="*/ 486 w 1598"/>
                <a:gd name="T3" fmla="*/ 182 h 1598"/>
                <a:gd name="T4" fmla="*/ 332 w 1598"/>
                <a:gd name="T5" fmla="*/ 289 h 1598"/>
                <a:gd name="T6" fmla="*/ 212 w 1598"/>
                <a:gd name="T7" fmla="*/ 432 h 1598"/>
                <a:gd name="T8" fmla="*/ 134 w 1598"/>
                <a:gd name="T9" fmla="*/ 605 h 1598"/>
                <a:gd name="T10" fmla="*/ 107 w 1598"/>
                <a:gd name="T11" fmla="*/ 799 h 1598"/>
                <a:gd name="T12" fmla="*/ 134 w 1598"/>
                <a:gd name="T13" fmla="*/ 994 h 1598"/>
                <a:gd name="T14" fmla="*/ 212 w 1598"/>
                <a:gd name="T15" fmla="*/ 1166 h 1598"/>
                <a:gd name="T16" fmla="*/ 332 w 1598"/>
                <a:gd name="T17" fmla="*/ 1310 h 1598"/>
                <a:gd name="T18" fmla="*/ 486 w 1598"/>
                <a:gd name="T19" fmla="*/ 1417 h 1598"/>
                <a:gd name="T20" fmla="*/ 667 w 1598"/>
                <a:gd name="T21" fmla="*/ 1479 h 1598"/>
                <a:gd name="T22" fmla="*/ 866 w 1598"/>
                <a:gd name="T23" fmla="*/ 1488 h 1598"/>
                <a:gd name="T24" fmla="*/ 1054 w 1598"/>
                <a:gd name="T25" fmla="*/ 1443 h 1598"/>
                <a:gd name="T26" fmla="*/ 1218 w 1598"/>
                <a:gd name="T27" fmla="*/ 1350 h 1598"/>
                <a:gd name="T28" fmla="*/ 1351 w 1598"/>
                <a:gd name="T29" fmla="*/ 1218 h 1598"/>
                <a:gd name="T30" fmla="*/ 1443 w 1598"/>
                <a:gd name="T31" fmla="*/ 1054 h 1598"/>
                <a:gd name="T32" fmla="*/ 1488 w 1598"/>
                <a:gd name="T33" fmla="*/ 866 h 1598"/>
                <a:gd name="T34" fmla="*/ 1479 w 1598"/>
                <a:gd name="T35" fmla="*/ 668 h 1598"/>
                <a:gd name="T36" fmla="*/ 1417 w 1598"/>
                <a:gd name="T37" fmla="*/ 487 h 1598"/>
                <a:gd name="T38" fmla="*/ 1310 w 1598"/>
                <a:gd name="T39" fmla="*/ 333 h 1598"/>
                <a:gd name="T40" fmla="*/ 1167 w 1598"/>
                <a:gd name="T41" fmla="*/ 213 h 1598"/>
                <a:gd name="T42" fmla="*/ 994 w 1598"/>
                <a:gd name="T43" fmla="*/ 135 h 1598"/>
                <a:gd name="T44" fmla="*/ 800 w 1598"/>
                <a:gd name="T45" fmla="*/ 107 h 1598"/>
                <a:gd name="T46" fmla="*/ 936 w 1598"/>
                <a:gd name="T47" fmla="*/ 12 h 1598"/>
                <a:gd name="T48" fmla="*/ 1125 w 1598"/>
                <a:gd name="T49" fmla="*/ 70 h 1598"/>
                <a:gd name="T50" fmla="*/ 1292 w 1598"/>
                <a:gd name="T51" fmla="*/ 171 h 1598"/>
                <a:gd name="T52" fmla="*/ 1428 w 1598"/>
                <a:gd name="T53" fmla="*/ 307 h 1598"/>
                <a:gd name="T54" fmla="*/ 1529 w 1598"/>
                <a:gd name="T55" fmla="*/ 473 h 1598"/>
                <a:gd name="T56" fmla="*/ 1586 w 1598"/>
                <a:gd name="T57" fmla="*/ 663 h 1598"/>
                <a:gd name="T58" fmla="*/ 1598 w 1598"/>
                <a:gd name="T59" fmla="*/ 799 h 1598"/>
                <a:gd name="T60" fmla="*/ 1572 w 1598"/>
                <a:gd name="T61" fmla="*/ 1001 h 1598"/>
                <a:gd name="T62" fmla="*/ 1500 w 1598"/>
                <a:gd name="T63" fmla="*/ 1183 h 1598"/>
                <a:gd name="T64" fmla="*/ 1387 w 1598"/>
                <a:gd name="T65" fmla="*/ 1341 h 1598"/>
                <a:gd name="T66" fmla="*/ 1239 w 1598"/>
                <a:gd name="T67" fmla="*/ 1466 h 1598"/>
                <a:gd name="T68" fmla="*/ 1064 w 1598"/>
                <a:gd name="T69" fmla="*/ 1553 h 1598"/>
                <a:gd name="T70" fmla="*/ 869 w 1598"/>
                <a:gd name="T71" fmla="*/ 1595 h 1598"/>
                <a:gd name="T72" fmla="*/ 663 w 1598"/>
                <a:gd name="T73" fmla="*/ 1586 h 1598"/>
                <a:gd name="T74" fmla="*/ 473 w 1598"/>
                <a:gd name="T75" fmla="*/ 1528 h 1598"/>
                <a:gd name="T76" fmla="*/ 307 w 1598"/>
                <a:gd name="T77" fmla="*/ 1428 h 1598"/>
                <a:gd name="T78" fmla="*/ 170 w 1598"/>
                <a:gd name="T79" fmla="*/ 1291 h 1598"/>
                <a:gd name="T80" fmla="*/ 70 w 1598"/>
                <a:gd name="T81" fmla="*/ 1125 h 1598"/>
                <a:gd name="T82" fmla="*/ 12 w 1598"/>
                <a:gd name="T83" fmla="*/ 935 h 1598"/>
                <a:gd name="T84" fmla="*/ 3 w 1598"/>
                <a:gd name="T85" fmla="*/ 730 h 1598"/>
                <a:gd name="T86" fmla="*/ 45 w 1598"/>
                <a:gd name="T87" fmla="*/ 534 h 1598"/>
                <a:gd name="T88" fmla="*/ 132 w 1598"/>
                <a:gd name="T89" fmla="*/ 360 h 1598"/>
                <a:gd name="T90" fmla="*/ 257 w 1598"/>
                <a:gd name="T91" fmla="*/ 212 h 1598"/>
                <a:gd name="T92" fmla="*/ 414 w 1598"/>
                <a:gd name="T93" fmla="*/ 99 h 1598"/>
                <a:gd name="T94" fmla="*/ 597 w 1598"/>
                <a:gd name="T95" fmla="*/ 27 h 1598"/>
                <a:gd name="T96" fmla="*/ 800 w 1598"/>
                <a:gd name="T97"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8" h="1598">
                  <a:moveTo>
                    <a:pt x="800" y="107"/>
                  </a:moveTo>
                  <a:lnTo>
                    <a:pt x="732" y="111"/>
                  </a:lnTo>
                  <a:lnTo>
                    <a:pt x="667" y="120"/>
                  </a:lnTo>
                  <a:lnTo>
                    <a:pt x="604" y="135"/>
                  </a:lnTo>
                  <a:lnTo>
                    <a:pt x="544" y="156"/>
                  </a:lnTo>
                  <a:lnTo>
                    <a:pt x="486" y="182"/>
                  </a:lnTo>
                  <a:lnTo>
                    <a:pt x="432" y="213"/>
                  </a:lnTo>
                  <a:lnTo>
                    <a:pt x="380" y="249"/>
                  </a:lnTo>
                  <a:lnTo>
                    <a:pt x="332" y="289"/>
                  </a:lnTo>
                  <a:lnTo>
                    <a:pt x="288" y="333"/>
                  </a:lnTo>
                  <a:lnTo>
                    <a:pt x="248" y="381"/>
                  </a:lnTo>
                  <a:lnTo>
                    <a:pt x="212" y="432"/>
                  </a:lnTo>
                  <a:lnTo>
                    <a:pt x="181" y="487"/>
                  </a:lnTo>
                  <a:lnTo>
                    <a:pt x="155" y="545"/>
                  </a:lnTo>
                  <a:lnTo>
                    <a:pt x="134" y="605"/>
                  </a:lnTo>
                  <a:lnTo>
                    <a:pt x="119" y="668"/>
                  </a:lnTo>
                  <a:lnTo>
                    <a:pt x="110" y="733"/>
                  </a:lnTo>
                  <a:lnTo>
                    <a:pt x="107" y="799"/>
                  </a:lnTo>
                  <a:lnTo>
                    <a:pt x="110" y="866"/>
                  </a:lnTo>
                  <a:lnTo>
                    <a:pt x="119" y="931"/>
                  </a:lnTo>
                  <a:lnTo>
                    <a:pt x="134" y="994"/>
                  </a:lnTo>
                  <a:lnTo>
                    <a:pt x="155" y="1054"/>
                  </a:lnTo>
                  <a:lnTo>
                    <a:pt x="181" y="1112"/>
                  </a:lnTo>
                  <a:lnTo>
                    <a:pt x="212" y="1166"/>
                  </a:lnTo>
                  <a:lnTo>
                    <a:pt x="248" y="1218"/>
                  </a:lnTo>
                  <a:lnTo>
                    <a:pt x="288" y="1266"/>
                  </a:lnTo>
                  <a:lnTo>
                    <a:pt x="332" y="1310"/>
                  </a:lnTo>
                  <a:lnTo>
                    <a:pt x="380" y="1350"/>
                  </a:lnTo>
                  <a:lnTo>
                    <a:pt x="431" y="1386"/>
                  </a:lnTo>
                  <a:lnTo>
                    <a:pt x="486" y="1417"/>
                  </a:lnTo>
                  <a:lnTo>
                    <a:pt x="544" y="1443"/>
                  </a:lnTo>
                  <a:lnTo>
                    <a:pt x="604" y="1464"/>
                  </a:lnTo>
                  <a:lnTo>
                    <a:pt x="667" y="1479"/>
                  </a:lnTo>
                  <a:lnTo>
                    <a:pt x="732" y="1488"/>
                  </a:lnTo>
                  <a:lnTo>
                    <a:pt x="800" y="1491"/>
                  </a:lnTo>
                  <a:lnTo>
                    <a:pt x="866" y="1488"/>
                  </a:lnTo>
                  <a:lnTo>
                    <a:pt x="931" y="1479"/>
                  </a:lnTo>
                  <a:lnTo>
                    <a:pt x="994" y="1464"/>
                  </a:lnTo>
                  <a:lnTo>
                    <a:pt x="1054" y="1443"/>
                  </a:lnTo>
                  <a:lnTo>
                    <a:pt x="1112" y="1417"/>
                  </a:lnTo>
                  <a:lnTo>
                    <a:pt x="1167" y="1386"/>
                  </a:lnTo>
                  <a:lnTo>
                    <a:pt x="1218" y="1350"/>
                  </a:lnTo>
                  <a:lnTo>
                    <a:pt x="1266" y="1310"/>
                  </a:lnTo>
                  <a:lnTo>
                    <a:pt x="1310" y="1266"/>
                  </a:lnTo>
                  <a:lnTo>
                    <a:pt x="1351" y="1218"/>
                  </a:lnTo>
                  <a:lnTo>
                    <a:pt x="1386" y="1166"/>
                  </a:lnTo>
                  <a:lnTo>
                    <a:pt x="1417" y="1112"/>
                  </a:lnTo>
                  <a:lnTo>
                    <a:pt x="1443" y="1054"/>
                  </a:lnTo>
                  <a:lnTo>
                    <a:pt x="1464" y="994"/>
                  </a:lnTo>
                  <a:lnTo>
                    <a:pt x="1479" y="931"/>
                  </a:lnTo>
                  <a:lnTo>
                    <a:pt x="1488" y="866"/>
                  </a:lnTo>
                  <a:lnTo>
                    <a:pt x="1492" y="799"/>
                  </a:lnTo>
                  <a:lnTo>
                    <a:pt x="1488" y="733"/>
                  </a:lnTo>
                  <a:lnTo>
                    <a:pt x="1479" y="668"/>
                  </a:lnTo>
                  <a:lnTo>
                    <a:pt x="1464" y="605"/>
                  </a:lnTo>
                  <a:lnTo>
                    <a:pt x="1443" y="545"/>
                  </a:lnTo>
                  <a:lnTo>
                    <a:pt x="1417" y="487"/>
                  </a:lnTo>
                  <a:lnTo>
                    <a:pt x="1386" y="432"/>
                  </a:lnTo>
                  <a:lnTo>
                    <a:pt x="1351" y="381"/>
                  </a:lnTo>
                  <a:lnTo>
                    <a:pt x="1310" y="333"/>
                  </a:lnTo>
                  <a:lnTo>
                    <a:pt x="1266" y="288"/>
                  </a:lnTo>
                  <a:lnTo>
                    <a:pt x="1218" y="248"/>
                  </a:lnTo>
                  <a:lnTo>
                    <a:pt x="1167" y="213"/>
                  </a:lnTo>
                  <a:lnTo>
                    <a:pt x="1112" y="182"/>
                  </a:lnTo>
                  <a:lnTo>
                    <a:pt x="1054" y="156"/>
                  </a:lnTo>
                  <a:lnTo>
                    <a:pt x="994" y="135"/>
                  </a:lnTo>
                  <a:lnTo>
                    <a:pt x="931" y="120"/>
                  </a:lnTo>
                  <a:lnTo>
                    <a:pt x="866" y="110"/>
                  </a:lnTo>
                  <a:lnTo>
                    <a:pt x="800" y="107"/>
                  </a:lnTo>
                  <a:close/>
                  <a:moveTo>
                    <a:pt x="800" y="0"/>
                  </a:moveTo>
                  <a:lnTo>
                    <a:pt x="869" y="4"/>
                  </a:lnTo>
                  <a:lnTo>
                    <a:pt x="936" y="12"/>
                  </a:lnTo>
                  <a:lnTo>
                    <a:pt x="1001" y="27"/>
                  </a:lnTo>
                  <a:lnTo>
                    <a:pt x="1064" y="46"/>
                  </a:lnTo>
                  <a:lnTo>
                    <a:pt x="1125" y="70"/>
                  </a:lnTo>
                  <a:lnTo>
                    <a:pt x="1184" y="99"/>
                  </a:lnTo>
                  <a:lnTo>
                    <a:pt x="1239" y="133"/>
                  </a:lnTo>
                  <a:lnTo>
                    <a:pt x="1292" y="171"/>
                  </a:lnTo>
                  <a:lnTo>
                    <a:pt x="1341" y="212"/>
                  </a:lnTo>
                  <a:lnTo>
                    <a:pt x="1387" y="258"/>
                  </a:lnTo>
                  <a:lnTo>
                    <a:pt x="1428" y="307"/>
                  </a:lnTo>
                  <a:lnTo>
                    <a:pt x="1466" y="360"/>
                  </a:lnTo>
                  <a:lnTo>
                    <a:pt x="1500" y="415"/>
                  </a:lnTo>
                  <a:lnTo>
                    <a:pt x="1529" y="473"/>
                  </a:lnTo>
                  <a:lnTo>
                    <a:pt x="1553" y="534"/>
                  </a:lnTo>
                  <a:lnTo>
                    <a:pt x="1572" y="598"/>
                  </a:lnTo>
                  <a:lnTo>
                    <a:pt x="1586" y="663"/>
                  </a:lnTo>
                  <a:lnTo>
                    <a:pt x="1595" y="730"/>
                  </a:lnTo>
                  <a:lnTo>
                    <a:pt x="1598" y="799"/>
                  </a:lnTo>
                  <a:lnTo>
                    <a:pt x="1598" y="799"/>
                  </a:lnTo>
                  <a:lnTo>
                    <a:pt x="1595" y="868"/>
                  </a:lnTo>
                  <a:lnTo>
                    <a:pt x="1586" y="935"/>
                  </a:lnTo>
                  <a:lnTo>
                    <a:pt x="1572" y="1001"/>
                  </a:lnTo>
                  <a:lnTo>
                    <a:pt x="1553" y="1064"/>
                  </a:lnTo>
                  <a:lnTo>
                    <a:pt x="1529" y="1125"/>
                  </a:lnTo>
                  <a:lnTo>
                    <a:pt x="1500" y="1183"/>
                  </a:lnTo>
                  <a:lnTo>
                    <a:pt x="1466" y="1239"/>
                  </a:lnTo>
                  <a:lnTo>
                    <a:pt x="1428" y="1291"/>
                  </a:lnTo>
                  <a:lnTo>
                    <a:pt x="1387" y="1341"/>
                  </a:lnTo>
                  <a:lnTo>
                    <a:pt x="1341" y="1386"/>
                  </a:lnTo>
                  <a:lnTo>
                    <a:pt x="1292" y="1428"/>
                  </a:lnTo>
                  <a:lnTo>
                    <a:pt x="1239" y="1466"/>
                  </a:lnTo>
                  <a:lnTo>
                    <a:pt x="1184" y="1499"/>
                  </a:lnTo>
                  <a:lnTo>
                    <a:pt x="1125" y="1528"/>
                  </a:lnTo>
                  <a:lnTo>
                    <a:pt x="1064" y="1553"/>
                  </a:lnTo>
                  <a:lnTo>
                    <a:pt x="1001" y="1572"/>
                  </a:lnTo>
                  <a:lnTo>
                    <a:pt x="936" y="1586"/>
                  </a:lnTo>
                  <a:lnTo>
                    <a:pt x="869" y="1595"/>
                  </a:lnTo>
                  <a:lnTo>
                    <a:pt x="800" y="1598"/>
                  </a:lnTo>
                  <a:lnTo>
                    <a:pt x="730" y="1595"/>
                  </a:lnTo>
                  <a:lnTo>
                    <a:pt x="663" y="1586"/>
                  </a:lnTo>
                  <a:lnTo>
                    <a:pt x="597" y="1572"/>
                  </a:lnTo>
                  <a:lnTo>
                    <a:pt x="534" y="1552"/>
                  </a:lnTo>
                  <a:lnTo>
                    <a:pt x="473" y="1528"/>
                  </a:lnTo>
                  <a:lnTo>
                    <a:pt x="415" y="1499"/>
                  </a:lnTo>
                  <a:lnTo>
                    <a:pt x="359" y="1466"/>
                  </a:lnTo>
                  <a:lnTo>
                    <a:pt x="307" y="1428"/>
                  </a:lnTo>
                  <a:lnTo>
                    <a:pt x="258" y="1386"/>
                  </a:lnTo>
                  <a:lnTo>
                    <a:pt x="212" y="1340"/>
                  </a:lnTo>
                  <a:lnTo>
                    <a:pt x="170" y="1291"/>
                  </a:lnTo>
                  <a:lnTo>
                    <a:pt x="132" y="1239"/>
                  </a:lnTo>
                  <a:lnTo>
                    <a:pt x="99" y="1183"/>
                  </a:lnTo>
                  <a:lnTo>
                    <a:pt x="70" y="1125"/>
                  </a:lnTo>
                  <a:lnTo>
                    <a:pt x="45" y="1064"/>
                  </a:lnTo>
                  <a:lnTo>
                    <a:pt x="26" y="1001"/>
                  </a:lnTo>
                  <a:lnTo>
                    <a:pt x="12" y="935"/>
                  </a:lnTo>
                  <a:lnTo>
                    <a:pt x="3" y="868"/>
                  </a:lnTo>
                  <a:lnTo>
                    <a:pt x="0" y="799"/>
                  </a:lnTo>
                  <a:lnTo>
                    <a:pt x="3" y="730"/>
                  </a:lnTo>
                  <a:lnTo>
                    <a:pt x="12" y="663"/>
                  </a:lnTo>
                  <a:lnTo>
                    <a:pt x="26" y="598"/>
                  </a:lnTo>
                  <a:lnTo>
                    <a:pt x="45" y="534"/>
                  </a:lnTo>
                  <a:lnTo>
                    <a:pt x="69" y="473"/>
                  </a:lnTo>
                  <a:lnTo>
                    <a:pt x="99" y="415"/>
                  </a:lnTo>
                  <a:lnTo>
                    <a:pt x="132" y="360"/>
                  </a:lnTo>
                  <a:lnTo>
                    <a:pt x="170" y="307"/>
                  </a:lnTo>
                  <a:lnTo>
                    <a:pt x="212" y="258"/>
                  </a:lnTo>
                  <a:lnTo>
                    <a:pt x="257" y="212"/>
                  </a:lnTo>
                  <a:lnTo>
                    <a:pt x="306" y="171"/>
                  </a:lnTo>
                  <a:lnTo>
                    <a:pt x="359" y="133"/>
                  </a:lnTo>
                  <a:lnTo>
                    <a:pt x="414" y="99"/>
                  </a:lnTo>
                  <a:lnTo>
                    <a:pt x="473" y="70"/>
                  </a:lnTo>
                  <a:lnTo>
                    <a:pt x="534" y="46"/>
                  </a:lnTo>
                  <a:lnTo>
                    <a:pt x="597" y="27"/>
                  </a:lnTo>
                  <a:lnTo>
                    <a:pt x="662" y="12"/>
                  </a:lnTo>
                  <a:lnTo>
                    <a:pt x="730" y="4"/>
                  </a:lnTo>
                  <a:lnTo>
                    <a:pt x="8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6">
              <a:extLst>
                <a:ext uri="{FF2B5EF4-FFF2-40B4-BE49-F238E27FC236}">
                  <a16:creationId xmlns:a16="http://schemas.microsoft.com/office/drawing/2014/main" id="{7D47BE04-06CD-41D1-8E6C-E94705C56589}"/>
                </a:ext>
              </a:extLst>
            </p:cNvPr>
            <p:cNvSpPr>
              <a:spLocks/>
            </p:cNvSpPr>
            <p:nvPr/>
          </p:nvSpPr>
          <p:spPr bwMode="auto">
            <a:xfrm>
              <a:off x="5265738" y="3119438"/>
              <a:ext cx="101600" cy="88900"/>
            </a:xfrm>
            <a:custGeom>
              <a:avLst/>
              <a:gdLst>
                <a:gd name="T0" fmla="*/ 756 w 831"/>
                <a:gd name="T1" fmla="*/ 0 h 730"/>
                <a:gd name="T2" fmla="*/ 831 w 831"/>
                <a:gd name="T3" fmla="*/ 75 h 730"/>
                <a:gd name="T4" fmla="*/ 191 w 831"/>
                <a:gd name="T5" fmla="*/ 714 h 730"/>
                <a:gd name="T6" fmla="*/ 180 w 831"/>
                <a:gd name="T7" fmla="*/ 722 h 730"/>
                <a:gd name="T8" fmla="*/ 167 w 831"/>
                <a:gd name="T9" fmla="*/ 728 h 730"/>
                <a:gd name="T10" fmla="*/ 153 w 831"/>
                <a:gd name="T11" fmla="*/ 730 h 730"/>
                <a:gd name="T12" fmla="*/ 145 w 831"/>
                <a:gd name="T13" fmla="*/ 729 h 730"/>
                <a:gd name="T14" fmla="*/ 129 w 831"/>
                <a:gd name="T15" fmla="*/ 724 h 730"/>
                <a:gd name="T16" fmla="*/ 116 w 831"/>
                <a:gd name="T17" fmla="*/ 714 h 730"/>
                <a:gd name="T18" fmla="*/ 106 w 831"/>
                <a:gd name="T19" fmla="*/ 700 h 730"/>
                <a:gd name="T20" fmla="*/ 0 w 831"/>
                <a:gd name="T21" fmla="*/ 487 h 730"/>
                <a:gd name="T22" fmla="*/ 95 w 831"/>
                <a:gd name="T23" fmla="*/ 440 h 730"/>
                <a:gd name="T24" fmla="*/ 168 w 831"/>
                <a:gd name="T25" fmla="*/ 587 h 730"/>
                <a:gd name="T26" fmla="*/ 756 w 831"/>
                <a:gd name="T2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1" h="730">
                  <a:moveTo>
                    <a:pt x="756" y="0"/>
                  </a:moveTo>
                  <a:lnTo>
                    <a:pt x="831" y="75"/>
                  </a:lnTo>
                  <a:lnTo>
                    <a:pt x="191" y="714"/>
                  </a:lnTo>
                  <a:lnTo>
                    <a:pt x="180" y="722"/>
                  </a:lnTo>
                  <a:lnTo>
                    <a:pt x="167" y="728"/>
                  </a:lnTo>
                  <a:lnTo>
                    <a:pt x="153" y="730"/>
                  </a:lnTo>
                  <a:lnTo>
                    <a:pt x="145" y="729"/>
                  </a:lnTo>
                  <a:lnTo>
                    <a:pt x="129" y="724"/>
                  </a:lnTo>
                  <a:lnTo>
                    <a:pt x="116" y="714"/>
                  </a:lnTo>
                  <a:lnTo>
                    <a:pt x="106" y="700"/>
                  </a:lnTo>
                  <a:lnTo>
                    <a:pt x="0" y="487"/>
                  </a:lnTo>
                  <a:lnTo>
                    <a:pt x="95" y="440"/>
                  </a:lnTo>
                  <a:lnTo>
                    <a:pt x="168" y="587"/>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4577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Effect transition="in" filter="fade">
                                      <p:cBhvr>
                                        <p:cTn id="15" dur="500"/>
                                        <p:tgtEl>
                                          <p:spTgt spid="25"/>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p:cTn id="45" dur="500" fill="hold"/>
                                        <p:tgtEl>
                                          <p:spTgt spid="56"/>
                                        </p:tgtEl>
                                        <p:attrNameLst>
                                          <p:attrName>ppt_w</p:attrName>
                                        </p:attrNameLst>
                                      </p:cBhvr>
                                      <p:tavLst>
                                        <p:tav tm="0">
                                          <p:val>
                                            <p:fltVal val="0"/>
                                          </p:val>
                                        </p:tav>
                                        <p:tav tm="100000">
                                          <p:val>
                                            <p:strVal val="#ppt_w"/>
                                          </p:val>
                                        </p:tav>
                                      </p:tavLst>
                                    </p:anim>
                                    <p:anim calcmode="lin" valueType="num">
                                      <p:cBhvr>
                                        <p:cTn id="46" dur="500" fill="hold"/>
                                        <p:tgtEl>
                                          <p:spTgt spid="56"/>
                                        </p:tgtEl>
                                        <p:attrNameLst>
                                          <p:attrName>ppt_h</p:attrName>
                                        </p:attrNameLst>
                                      </p:cBhvr>
                                      <p:tavLst>
                                        <p:tav tm="0">
                                          <p:val>
                                            <p:fltVal val="0"/>
                                          </p:val>
                                        </p:tav>
                                        <p:tav tm="100000">
                                          <p:val>
                                            <p:strVal val="#ppt_h"/>
                                          </p:val>
                                        </p:tav>
                                      </p:tavLst>
                                    </p:anim>
                                    <p:animEffect transition="in" filter="fade">
                                      <p:cBhvr>
                                        <p:cTn id="47" dur="500"/>
                                        <p:tgtEl>
                                          <p:spTgt spid="56"/>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par>
                          <p:cTn id="58" fill="hold">
                            <p:stCondLst>
                              <p:cond delay="5000"/>
                            </p:stCondLst>
                            <p:childTnLst>
                              <p:par>
                                <p:cTn id="59" presetID="53" presetClass="entr" presetSubtype="16"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childTnLst>
                          </p:cTn>
                        </p:par>
                        <p:par>
                          <p:cTn id="74" fill="hold">
                            <p:stCondLst>
                              <p:cond delay="6500"/>
                            </p:stCondLst>
                            <p:childTnLst>
                              <p:par>
                                <p:cTn id="75" presetID="53" presetClass="entr" presetSubtype="16"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animEffect transition="in" filter="fade">
                                      <p:cBhvr>
                                        <p:cTn id="79" dur="500"/>
                                        <p:tgtEl>
                                          <p:spTgt spid="68"/>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left)">
                                      <p:cBhvr>
                                        <p:cTn id="83" dur="500"/>
                                        <p:tgtEl>
                                          <p:spTgt spid="18"/>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500" fill="hold"/>
                                        <p:tgtEl>
                                          <p:spTgt spid="23"/>
                                        </p:tgtEl>
                                        <p:attrNameLst>
                                          <p:attrName>ppt_w</p:attrName>
                                        </p:attrNameLst>
                                      </p:cBhvr>
                                      <p:tavLst>
                                        <p:tav tm="0">
                                          <p:val>
                                            <p:fltVal val="0"/>
                                          </p:val>
                                        </p:tav>
                                        <p:tav tm="100000">
                                          <p:val>
                                            <p:strVal val="#ppt_w"/>
                                          </p:val>
                                        </p:tav>
                                      </p:tavLst>
                                    </p:anim>
                                    <p:anim calcmode="lin" valueType="num">
                                      <p:cBhvr>
                                        <p:cTn id="88" dur="500" fill="hold"/>
                                        <p:tgtEl>
                                          <p:spTgt spid="23"/>
                                        </p:tgtEl>
                                        <p:attrNameLst>
                                          <p:attrName>ppt_h</p:attrName>
                                        </p:attrNameLst>
                                      </p:cBhvr>
                                      <p:tavLst>
                                        <p:tav tm="0">
                                          <p:val>
                                            <p:fltVal val="0"/>
                                          </p:val>
                                        </p:tav>
                                        <p:tav tm="100000">
                                          <p:val>
                                            <p:strVal val="#ppt_h"/>
                                          </p:val>
                                        </p:tav>
                                      </p:tavLst>
                                    </p:anim>
                                    <p:animEffect transition="in" filter="fade">
                                      <p:cBhvr>
                                        <p:cTn id="89" dur="500"/>
                                        <p:tgtEl>
                                          <p:spTgt spid="23"/>
                                        </p:tgtEl>
                                      </p:cBhvr>
                                    </p:animEffect>
                                  </p:childTnLst>
                                </p:cTn>
                              </p:par>
                            </p:childTnLst>
                          </p:cTn>
                        </p:par>
                        <p:par>
                          <p:cTn id="90" fill="hold">
                            <p:stCondLst>
                              <p:cond delay="8000"/>
                            </p:stCondLst>
                            <p:childTnLst>
                              <p:par>
                                <p:cTn id="91" presetID="53" presetClass="entr" presetSubtype="16" fill="hold" nodeType="after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p:cTn id="93" dur="500" fill="hold"/>
                                        <p:tgtEl>
                                          <p:spTgt spid="63"/>
                                        </p:tgtEl>
                                        <p:attrNameLst>
                                          <p:attrName>ppt_w</p:attrName>
                                        </p:attrNameLst>
                                      </p:cBhvr>
                                      <p:tavLst>
                                        <p:tav tm="0">
                                          <p:val>
                                            <p:fltVal val="0"/>
                                          </p:val>
                                        </p:tav>
                                        <p:tav tm="100000">
                                          <p:val>
                                            <p:strVal val="#ppt_w"/>
                                          </p:val>
                                        </p:tav>
                                      </p:tavLst>
                                    </p:anim>
                                    <p:anim calcmode="lin" valueType="num">
                                      <p:cBhvr>
                                        <p:cTn id="94" dur="500" fill="hold"/>
                                        <p:tgtEl>
                                          <p:spTgt spid="63"/>
                                        </p:tgtEl>
                                        <p:attrNameLst>
                                          <p:attrName>ppt_h</p:attrName>
                                        </p:attrNameLst>
                                      </p:cBhvr>
                                      <p:tavLst>
                                        <p:tav tm="0">
                                          <p:val>
                                            <p:fltVal val="0"/>
                                          </p:val>
                                        </p:tav>
                                        <p:tav tm="100000">
                                          <p:val>
                                            <p:strVal val="#ppt_h"/>
                                          </p:val>
                                        </p:tav>
                                      </p:tavLst>
                                    </p:anim>
                                    <p:animEffect transition="in" filter="fade">
                                      <p:cBhvr>
                                        <p:cTn id="95" dur="500"/>
                                        <p:tgtEl>
                                          <p:spTgt spid="63"/>
                                        </p:tgtEl>
                                      </p:cBhvr>
                                    </p:animEffect>
                                  </p:childTnLst>
                                </p:cTn>
                              </p:par>
                            </p:childTnLst>
                          </p:cTn>
                        </p:par>
                        <p:par>
                          <p:cTn id="96" fill="hold">
                            <p:stCondLst>
                              <p:cond delay="8500"/>
                            </p:stCondLst>
                            <p:childTnLst>
                              <p:par>
                                <p:cTn id="97" presetID="22" presetClass="entr" presetSubtype="8"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wipe(left)">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p:bldP spid="14" grpId="0" animBg="1"/>
      <p:bldP spid="15" grpId="0"/>
      <p:bldP spid="17" grpId="0" animBg="1"/>
      <p:bldP spid="18" grpId="0"/>
      <p:bldP spid="20" grpId="0" animBg="1"/>
      <p:bldP spid="21" grpId="0"/>
      <p:bldP spid="23"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Placeholder 7" descr="A picture containing text, vector graphics&#10;&#10;Description automatically generated">
            <a:extLst>
              <a:ext uri="{FF2B5EF4-FFF2-40B4-BE49-F238E27FC236}">
                <a16:creationId xmlns:a16="http://schemas.microsoft.com/office/drawing/2014/main" id="{81728F0C-56D4-46B9-89A2-C8BA120CA570}"/>
              </a:ext>
            </a:extLst>
          </p:cNvPr>
          <p:cNvPicPr>
            <a:picLocks noChangeAspect="1"/>
          </p:cNvPicPr>
          <p:nvPr/>
        </p:nvPicPr>
        <p:blipFill>
          <a:blip r:embed="rId2" cstate="print">
            <a:alphaModFix amt="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5" name="Text Placeholder 4">
            <a:extLst>
              <a:ext uri="{FF2B5EF4-FFF2-40B4-BE49-F238E27FC236}">
                <a16:creationId xmlns:a16="http://schemas.microsoft.com/office/drawing/2014/main" id="{5A151683-2D07-41AB-9220-B5ED802EFD39}"/>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6" name="Title 3">
            <a:extLst>
              <a:ext uri="{FF2B5EF4-FFF2-40B4-BE49-F238E27FC236}">
                <a16:creationId xmlns:a16="http://schemas.microsoft.com/office/drawing/2014/main" id="{800E91CC-058A-4AEC-A28A-3DCE2F0C1FDA}"/>
              </a:ext>
            </a:extLst>
          </p:cNvPr>
          <p:cNvSpPr>
            <a:spLocks noGrp="1"/>
          </p:cNvSpPr>
          <p:nvPr>
            <p:ph type="title"/>
          </p:nvPr>
        </p:nvSpPr>
        <p:spPr>
          <a:xfrm>
            <a:off x="381000" y="282611"/>
            <a:ext cx="8368363" cy="409459"/>
          </a:xfrm>
        </p:spPr>
        <p:txBody>
          <a:bodyPr/>
          <a:lstStyle/>
          <a:p>
            <a:pPr algn="ctr"/>
            <a:r>
              <a:rPr lang="en-US" sz="3000" dirty="0">
                <a:solidFill>
                  <a:schemeClr val="tx2"/>
                </a:solidFill>
              </a:rPr>
              <a:t>Benefits</a:t>
            </a:r>
          </a:p>
        </p:txBody>
      </p:sp>
      <p:sp>
        <p:nvSpPr>
          <p:cNvPr id="7" name="Rectangle 6">
            <a:extLst>
              <a:ext uri="{FF2B5EF4-FFF2-40B4-BE49-F238E27FC236}">
                <a16:creationId xmlns:a16="http://schemas.microsoft.com/office/drawing/2014/main" id="{04E93E99-776E-472C-BF5E-40C46D445644}"/>
              </a:ext>
            </a:extLst>
          </p:cNvPr>
          <p:cNvSpPr/>
          <p:nvPr/>
        </p:nvSpPr>
        <p:spPr>
          <a:xfrm>
            <a:off x="381000" y="1304329"/>
            <a:ext cx="3069590" cy="710131"/>
          </a:xfrm>
          <a:prstGeom prst="rect">
            <a:avLst/>
          </a:prstGeom>
        </p:spPr>
        <p:txBody>
          <a:bodyPr wrap="square" lIns="0" tIns="0" rIns="0" bIns="0" anchor="ctr">
            <a:spAutoFit/>
          </a:bodyPr>
          <a:lstStyle/>
          <a:p>
            <a:pPr algn="r">
              <a:lnSpc>
                <a:spcPct val="150000"/>
              </a:lnSpc>
            </a:pPr>
            <a:r>
              <a:rPr lang="en-US" sz="1200" b="1" dirty="0">
                <a:solidFill>
                  <a:schemeClr val="accent1"/>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sp>
        <p:nvSpPr>
          <p:cNvPr id="8" name="Rectangle 7">
            <a:extLst>
              <a:ext uri="{FF2B5EF4-FFF2-40B4-BE49-F238E27FC236}">
                <a16:creationId xmlns:a16="http://schemas.microsoft.com/office/drawing/2014/main" id="{54D3C43A-B542-4F92-AE27-A1FA193EFAEE}"/>
              </a:ext>
            </a:extLst>
          </p:cNvPr>
          <p:cNvSpPr/>
          <p:nvPr/>
        </p:nvSpPr>
        <p:spPr>
          <a:xfrm>
            <a:off x="5680923" y="1304329"/>
            <a:ext cx="3068440" cy="710131"/>
          </a:xfrm>
          <a:prstGeom prst="rect">
            <a:avLst/>
          </a:prstGeom>
        </p:spPr>
        <p:txBody>
          <a:bodyPr wrap="square" lIns="0" tIns="0" rIns="0" bIns="0" anchor="ctr">
            <a:spAutoFit/>
          </a:bodyPr>
          <a:lstStyle/>
          <a:p>
            <a:pPr>
              <a:lnSpc>
                <a:spcPct val="150000"/>
              </a:lnSpc>
            </a:pPr>
            <a:r>
              <a:rPr lang="en-US" sz="1200" b="1" dirty="0">
                <a:solidFill>
                  <a:schemeClr val="accent2"/>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sp>
        <p:nvSpPr>
          <p:cNvPr id="9" name="Rectangle 8">
            <a:extLst>
              <a:ext uri="{FF2B5EF4-FFF2-40B4-BE49-F238E27FC236}">
                <a16:creationId xmlns:a16="http://schemas.microsoft.com/office/drawing/2014/main" id="{1FDBF3ED-CCF1-497E-B1CC-9851309E8818}"/>
              </a:ext>
            </a:extLst>
          </p:cNvPr>
          <p:cNvSpPr/>
          <p:nvPr/>
        </p:nvSpPr>
        <p:spPr>
          <a:xfrm>
            <a:off x="381000" y="2462569"/>
            <a:ext cx="3069590" cy="710131"/>
          </a:xfrm>
          <a:prstGeom prst="rect">
            <a:avLst/>
          </a:prstGeom>
        </p:spPr>
        <p:txBody>
          <a:bodyPr wrap="square" lIns="0" tIns="0" rIns="0" bIns="0" anchor="ctr">
            <a:spAutoFit/>
          </a:bodyPr>
          <a:lstStyle/>
          <a:p>
            <a:pPr algn="r">
              <a:lnSpc>
                <a:spcPct val="150000"/>
              </a:lnSpc>
            </a:pPr>
            <a:r>
              <a:rPr lang="en-US" sz="1200" b="1" dirty="0">
                <a:solidFill>
                  <a:schemeClr val="accent3"/>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0" name="Rectangle 9">
            <a:extLst>
              <a:ext uri="{FF2B5EF4-FFF2-40B4-BE49-F238E27FC236}">
                <a16:creationId xmlns:a16="http://schemas.microsoft.com/office/drawing/2014/main" id="{F42D6FFD-8D9E-46BC-B0DD-B655D1156776}"/>
              </a:ext>
            </a:extLst>
          </p:cNvPr>
          <p:cNvSpPr/>
          <p:nvPr/>
        </p:nvSpPr>
        <p:spPr>
          <a:xfrm>
            <a:off x="5680923" y="2462569"/>
            <a:ext cx="3068440" cy="710131"/>
          </a:xfrm>
          <a:prstGeom prst="rect">
            <a:avLst/>
          </a:prstGeom>
        </p:spPr>
        <p:txBody>
          <a:bodyPr wrap="square" lIns="0" tIns="0" rIns="0" bIns="0" anchor="ctr">
            <a:spAutoFit/>
          </a:bodyPr>
          <a:lstStyle/>
          <a:p>
            <a:pPr>
              <a:lnSpc>
                <a:spcPct val="150000"/>
              </a:lnSpc>
            </a:pPr>
            <a:r>
              <a:rPr lang="en-US" sz="1200" b="1" dirty="0">
                <a:solidFill>
                  <a:schemeClr val="accent4"/>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sp>
        <p:nvSpPr>
          <p:cNvPr id="11" name="Rectangle 10">
            <a:extLst>
              <a:ext uri="{FF2B5EF4-FFF2-40B4-BE49-F238E27FC236}">
                <a16:creationId xmlns:a16="http://schemas.microsoft.com/office/drawing/2014/main" id="{288F37CB-1C96-4235-9C34-12FFB19D79C7}"/>
              </a:ext>
            </a:extLst>
          </p:cNvPr>
          <p:cNvSpPr/>
          <p:nvPr/>
        </p:nvSpPr>
        <p:spPr>
          <a:xfrm>
            <a:off x="381000" y="3620809"/>
            <a:ext cx="3069590" cy="710131"/>
          </a:xfrm>
          <a:prstGeom prst="rect">
            <a:avLst/>
          </a:prstGeom>
        </p:spPr>
        <p:txBody>
          <a:bodyPr wrap="square" lIns="0" tIns="0" rIns="0" bIns="0" anchor="ctr">
            <a:spAutoFit/>
          </a:bodyPr>
          <a:lstStyle/>
          <a:p>
            <a:pPr algn="r">
              <a:lnSpc>
                <a:spcPct val="150000"/>
              </a:lnSpc>
            </a:pPr>
            <a:r>
              <a:rPr lang="en-US" sz="1200" b="1" dirty="0">
                <a:solidFill>
                  <a:schemeClr val="accent5"/>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50000"/>
                  </a:schemeClr>
                </a:solidFill>
              </a:rPr>
              <a:t>. </a:t>
            </a:r>
          </a:p>
        </p:txBody>
      </p:sp>
      <p:sp>
        <p:nvSpPr>
          <p:cNvPr id="12" name="Rectangle 11">
            <a:extLst>
              <a:ext uri="{FF2B5EF4-FFF2-40B4-BE49-F238E27FC236}">
                <a16:creationId xmlns:a16="http://schemas.microsoft.com/office/drawing/2014/main" id="{94C7B921-FAB6-4392-B201-E1C1F91C3FAF}"/>
              </a:ext>
            </a:extLst>
          </p:cNvPr>
          <p:cNvSpPr/>
          <p:nvPr/>
        </p:nvSpPr>
        <p:spPr>
          <a:xfrm>
            <a:off x="5680923" y="3620809"/>
            <a:ext cx="3068440" cy="710131"/>
          </a:xfrm>
          <a:prstGeom prst="rect">
            <a:avLst/>
          </a:prstGeom>
        </p:spPr>
        <p:txBody>
          <a:bodyPr wrap="square" lIns="0" tIns="0" rIns="0" bIns="0" anchor="ctr">
            <a:spAutoFit/>
          </a:bodyPr>
          <a:lstStyle/>
          <a:p>
            <a:pPr>
              <a:lnSpc>
                <a:spcPct val="150000"/>
              </a:lnSpc>
            </a:pPr>
            <a:r>
              <a:rPr lang="en-US" sz="1200" b="1" dirty="0">
                <a:solidFill>
                  <a:schemeClr val="accent6"/>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grpSp>
        <p:nvGrpSpPr>
          <p:cNvPr id="13" name="Group 12">
            <a:extLst>
              <a:ext uri="{FF2B5EF4-FFF2-40B4-BE49-F238E27FC236}">
                <a16:creationId xmlns:a16="http://schemas.microsoft.com/office/drawing/2014/main" id="{A7587A10-6483-40E9-BCF4-23827FB05A10}"/>
              </a:ext>
            </a:extLst>
          </p:cNvPr>
          <p:cNvGrpSpPr/>
          <p:nvPr/>
        </p:nvGrpSpPr>
        <p:grpSpPr>
          <a:xfrm>
            <a:off x="3610216" y="1287781"/>
            <a:ext cx="894160" cy="743228"/>
            <a:chOff x="3572616" y="1246644"/>
            <a:chExt cx="993140" cy="825501"/>
          </a:xfrm>
        </p:grpSpPr>
        <p:sp>
          <p:nvSpPr>
            <p:cNvPr id="14" name="Round Same Side Corner Rectangle 1">
              <a:extLst>
                <a:ext uri="{FF2B5EF4-FFF2-40B4-BE49-F238E27FC236}">
                  <a16:creationId xmlns:a16="http://schemas.microsoft.com/office/drawing/2014/main" id="{155513EA-1BC0-4242-976A-5F75EDCC4B29}"/>
                </a:ext>
              </a:extLst>
            </p:cNvPr>
            <p:cNvSpPr/>
            <p:nvPr/>
          </p:nvSpPr>
          <p:spPr>
            <a:xfrm rot="5400000">
              <a:off x="3790368" y="1296756"/>
              <a:ext cx="825500" cy="725276"/>
            </a:xfrm>
            <a:prstGeom prst="round2SameRect">
              <a:avLst>
                <a:gd name="adj1" fmla="val 928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F0E57AD-3BD1-4BE3-AF99-4811A19FDBD9}"/>
                </a:ext>
              </a:extLst>
            </p:cNvPr>
            <p:cNvSpPr/>
            <p:nvPr/>
          </p:nvSpPr>
          <p:spPr>
            <a:xfrm rot="16200000" flipH="1">
              <a:off x="3274166" y="1545095"/>
              <a:ext cx="825500" cy="2286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88E2391-92FB-41FF-801B-0B04549C30D6}"/>
              </a:ext>
            </a:extLst>
          </p:cNvPr>
          <p:cNvGrpSpPr/>
          <p:nvPr/>
        </p:nvGrpSpPr>
        <p:grpSpPr>
          <a:xfrm flipH="1">
            <a:off x="4639624" y="1287781"/>
            <a:ext cx="894160" cy="743228"/>
            <a:chOff x="3572616" y="1246644"/>
            <a:chExt cx="993140" cy="825501"/>
          </a:xfrm>
          <a:solidFill>
            <a:schemeClr val="accent2"/>
          </a:solidFill>
        </p:grpSpPr>
        <p:sp>
          <p:nvSpPr>
            <p:cNvPr id="17" name="Round Same Side Corner Rectangle 13">
              <a:extLst>
                <a:ext uri="{FF2B5EF4-FFF2-40B4-BE49-F238E27FC236}">
                  <a16:creationId xmlns:a16="http://schemas.microsoft.com/office/drawing/2014/main" id="{4E4497AA-C2BB-44AD-BF60-31AAE10EA7AD}"/>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C8BCBEB8-A5EE-43A5-8951-85D736BFC85B}"/>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2FEFBE5-1EEA-46AE-8621-FCB9CB73D1C6}"/>
              </a:ext>
            </a:extLst>
          </p:cNvPr>
          <p:cNvGrpSpPr/>
          <p:nvPr/>
        </p:nvGrpSpPr>
        <p:grpSpPr>
          <a:xfrm>
            <a:off x="3610216" y="2448303"/>
            <a:ext cx="894160" cy="743228"/>
            <a:chOff x="3572616" y="1246644"/>
            <a:chExt cx="993140" cy="825501"/>
          </a:xfrm>
          <a:solidFill>
            <a:schemeClr val="accent3"/>
          </a:solidFill>
        </p:grpSpPr>
        <p:sp>
          <p:nvSpPr>
            <p:cNvPr id="20" name="Round Same Side Corner Rectangle 21">
              <a:extLst>
                <a:ext uri="{FF2B5EF4-FFF2-40B4-BE49-F238E27FC236}">
                  <a16:creationId xmlns:a16="http://schemas.microsoft.com/office/drawing/2014/main" id="{05A670ED-D66C-4CD5-A0F2-C0AC20C76638}"/>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AE1049E-A218-448F-99A0-849BDCBC4D44}"/>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23D48DB-A0AA-467E-8A1C-C943107F7E25}"/>
              </a:ext>
            </a:extLst>
          </p:cNvPr>
          <p:cNvGrpSpPr/>
          <p:nvPr/>
        </p:nvGrpSpPr>
        <p:grpSpPr>
          <a:xfrm flipH="1">
            <a:off x="4639624" y="2448303"/>
            <a:ext cx="894160" cy="743228"/>
            <a:chOff x="3572616" y="1246644"/>
            <a:chExt cx="993140" cy="825501"/>
          </a:xfrm>
          <a:solidFill>
            <a:schemeClr val="accent4"/>
          </a:solidFill>
        </p:grpSpPr>
        <p:sp>
          <p:nvSpPr>
            <p:cNvPr id="23" name="Round Same Side Corner Rectangle 19">
              <a:extLst>
                <a:ext uri="{FF2B5EF4-FFF2-40B4-BE49-F238E27FC236}">
                  <a16:creationId xmlns:a16="http://schemas.microsoft.com/office/drawing/2014/main" id="{98E06D5D-8833-46D9-9F85-FC0CE3EA7172}"/>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4DFC1AE-7153-4570-A7B4-9A89A9167D4C}"/>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AA749F2D-3FA0-4EA8-B0C6-D5AA1C06D901}"/>
              </a:ext>
            </a:extLst>
          </p:cNvPr>
          <p:cNvGrpSpPr/>
          <p:nvPr/>
        </p:nvGrpSpPr>
        <p:grpSpPr>
          <a:xfrm>
            <a:off x="3610216" y="3606543"/>
            <a:ext cx="894160" cy="743228"/>
            <a:chOff x="3572616" y="1246644"/>
            <a:chExt cx="993140" cy="825501"/>
          </a:xfrm>
          <a:solidFill>
            <a:schemeClr val="accent5"/>
          </a:solidFill>
        </p:grpSpPr>
        <p:sp>
          <p:nvSpPr>
            <p:cNvPr id="26" name="Round Same Side Corner Rectangle 28">
              <a:extLst>
                <a:ext uri="{FF2B5EF4-FFF2-40B4-BE49-F238E27FC236}">
                  <a16:creationId xmlns:a16="http://schemas.microsoft.com/office/drawing/2014/main" id="{7916B598-C995-46C8-9F07-EB28962C30F7}"/>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895E030-05EB-4B06-AE2E-3AA46D4A0DA6}"/>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1850DEC-206B-4592-87CD-754171704D6A}"/>
              </a:ext>
            </a:extLst>
          </p:cNvPr>
          <p:cNvGrpSpPr/>
          <p:nvPr/>
        </p:nvGrpSpPr>
        <p:grpSpPr>
          <a:xfrm flipH="1">
            <a:off x="4639624" y="3606543"/>
            <a:ext cx="894160" cy="743228"/>
            <a:chOff x="3572616" y="1246644"/>
            <a:chExt cx="993140" cy="825501"/>
          </a:xfrm>
          <a:solidFill>
            <a:schemeClr val="accent6"/>
          </a:solidFill>
        </p:grpSpPr>
        <p:sp>
          <p:nvSpPr>
            <p:cNvPr id="29" name="Round Same Side Corner Rectangle 26">
              <a:extLst>
                <a:ext uri="{FF2B5EF4-FFF2-40B4-BE49-F238E27FC236}">
                  <a16:creationId xmlns:a16="http://schemas.microsoft.com/office/drawing/2014/main" id="{A504D317-499D-4F0C-829B-A6C9138A6AF9}"/>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9F898C5B-96E4-4B74-B2B9-AE85B8212C05}"/>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7D93A64-80CB-4A15-AFBC-15817DEF1F70}"/>
              </a:ext>
            </a:extLst>
          </p:cNvPr>
          <p:cNvGrpSpPr/>
          <p:nvPr/>
        </p:nvGrpSpPr>
        <p:grpSpPr>
          <a:xfrm>
            <a:off x="4007203" y="1490669"/>
            <a:ext cx="337454" cy="337452"/>
            <a:chOff x="2624138" y="2811463"/>
            <a:chExt cx="511175" cy="511175"/>
          </a:xfrm>
          <a:solidFill>
            <a:schemeClr val="bg1"/>
          </a:solidFill>
        </p:grpSpPr>
        <p:sp>
          <p:nvSpPr>
            <p:cNvPr id="32" name="Freeform 6">
              <a:extLst>
                <a:ext uri="{FF2B5EF4-FFF2-40B4-BE49-F238E27FC236}">
                  <a16:creationId xmlns:a16="http://schemas.microsoft.com/office/drawing/2014/main" id="{D5B638E1-44EB-40B3-ACBA-A84674DD7488}"/>
                </a:ext>
              </a:extLst>
            </p:cNvPr>
            <p:cNvSpPr>
              <a:spLocks/>
            </p:cNvSpPr>
            <p:nvPr/>
          </p:nvSpPr>
          <p:spPr bwMode="auto">
            <a:xfrm>
              <a:off x="2924176" y="3001963"/>
              <a:ext cx="19050" cy="19050"/>
            </a:xfrm>
            <a:custGeom>
              <a:avLst/>
              <a:gdLst>
                <a:gd name="T0" fmla="*/ 69 w 138"/>
                <a:gd name="T1" fmla="*/ 0 h 138"/>
                <a:gd name="T2" fmla="*/ 87 w 138"/>
                <a:gd name="T3" fmla="*/ 2 h 138"/>
                <a:gd name="T4" fmla="*/ 104 w 138"/>
                <a:gd name="T5" fmla="*/ 8 h 138"/>
                <a:gd name="T6" fmla="*/ 118 w 138"/>
                <a:gd name="T7" fmla="*/ 19 h 138"/>
                <a:gd name="T8" fmla="*/ 129 w 138"/>
                <a:gd name="T9" fmla="*/ 34 h 138"/>
                <a:gd name="T10" fmla="*/ 135 w 138"/>
                <a:gd name="T11" fmla="*/ 50 h 138"/>
                <a:gd name="T12" fmla="*/ 138 w 138"/>
                <a:gd name="T13" fmla="*/ 69 h 138"/>
                <a:gd name="T14" fmla="*/ 135 w 138"/>
                <a:gd name="T15" fmla="*/ 87 h 138"/>
                <a:gd name="T16" fmla="*/ 129 w 138"/>
                <a:gd name="T17" fmla="*/ 104 h 138"/>
                <a:gd name="T18" fmla="*/ 118 w 138"/>
                <a:gd name="T19" fmla="*/ 118 h 138"/>
                <a:gd name="T20" fmla="*/ 104 w 138"/>
                <a:gd name="T21" fmla="*/ 129 h 138"/>
                <a:gd name="T22" fmla="*/ 87 w 138"/>
                <a:gd name="T23" fmla="*/ 135 h 138"/>
                <a:gd name="T24" fmla="*/ 69 w 138"/>
                <a:gd name="T25" fmla="*/ 138 h 138"/>
                <a:gd name="T26" fmla="*/ 50 w 138"/>
                <a:gd name="T27" fmla="*/ 135 h 138"/>
                <a:gd name="T28" fmla="*/ 34 w 138"/>
                <a:gd name="T29" fmla="*/ 129 h 138"/>
                <a:gd name="T30" fmla="*/ 19 w 138"/>
                <a:gd name="T31" fmla="*/ 118 h 138"/>
                <a:gd name="T32" fmla="*/ 8 w 138"/>
                <a:gd name="T33" fmla="*/ 104 h 138"/>
                <a:gd name="T34" fmla="*/ 2 w 138"/>
                <a:gd name="T35" fmla="*/ 87 h 138"/>
                <a:gd name="T36" fmla="*/ 0 w 138"/>
                <a:gd name="T37" fmla="*/ 69 h 138"/>
                <a:gd name="T38" fmla="*/ 2 w 138"/>
                <a:gd name="T39" fmla="*/ 50 h 138"/>
                <a:gd name="T40" fmla="*/ 8 w 138"/>
                <a:gd name="T41" fmla="*/ 34 h 138"/>
                <a:gd name="T42" fmla="*/ 19 w 138"/>
                <a:gd name="T43" fmla="*/ 19 h 138"/>
                <a:gd name="T44" fmla="*/ 34 w 138"/>
                <a:gd name="T45" fmla="*/ 8 h 138"/>
                <a:gd name="T46" fmla="*/ 50 w 138"/>
                <a:gd name="T47" fmla="*/ 2 h 138"/>
                <a:gd name="T48" fmla="*/ 69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69" y="0"/>
                  </a:moveTo>
                  <a:lnTo>
                    <a:pt x="87" y="2"/>
                  </a:lnTo>
                  <a:lnTo>
                    <a:pt x="104" y="8"/>
                  </a:lnTo>
                  <a:lnTo>
                    <a:pt x="118" y="19"/>
                  </a:lnTo>
                  <a:lnTo>
                    <a:pt x="129" y="34"/>
                  </a:lnTo>
                  <a:lnTo>
                    <a:pt x="135" y="50"/>
                  </a:lnTo>
                  <a:lnTo>
                    <a:pt x="138" y="69"/>
                  </a:lnTo>
                  <a:lnTo>
                    <a:pt x="135" y="87"/>
                  </a:lnTo>
                  <a:lnTo>
                    <a:pt x="129" y="104"/>
                  </a:lnTo>
                  <a:lnTo>
                    <a:pt x="118" y="118"/>
                  </a:lnTo>
                  <a:lnTo>
                    <a:pt x="104" y="129"/>
                  </a:lnTo>
                  <a:lnTo>
                    <a:pt x="87" y="135"/>
                  </a:lnTo>
                  <a:lnTo>
                    <a:pt x="69" y="138"/>
                  </a:lnTo>
                  <a:lnTo>
                    <a:pt x="50" y="135"/>
                  </a:lnTo>
                  <a:lnTo>
                    <a:pt x="34" y="129"/>
                  </a:lnTo>
                  <a:lnTo>
                    <a:pt x="19" y="118"/>
                  </a:lnTo>
                  <a:lnTo>
                    <a:pt x="8" y="104"/>
                  </a:lnTo>
                  <a:lnTo>
                    <a:pt x="2" y="87"/>
                  </a:lnTo>
                  <a:lnTo>
                    <a:pt x="0" y="69"/>
                  </a:lnTo>
                  <a:lnTo>
                    <a:pt x="2" y="50"/>
                  </a:lnTo>
                  <a:lnTo>
                    <a:pt x="8" y="34"/>
                  </a:lnTo>
                  <a:lnTo>
                    <a:pt x="19" y="19"/>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A1CCD061-20A7-4C3D-834A-ACE0B8AFF32F}"/>
                </a:ext>
              </a:extLst>
            </p:cNvPr>
            <p:cNvSpPr>
              <a:spLocks noEditPoints="1"/>
            </p:cNvSpPr>
            <p:nvPr/>
          </p:nvSpPr>
          <p:spPr bwMode="auto">
            <a:xfrm>
              <a:off x="2624138" y="2811463"/>
              <a:ext cx="511175" cy="511175"/>
            </a:xfrm>
            <a:custGeom>
              <a:avLst/>
              <a:gdLst>
                <a:gd name="T0" fmla="*/ 2553 w 3542"/>
                <a:gd name="T1" fmla="*/ 2749 h 3542"/>
                <a:gd name="T2" fmla="*/ 3238 w 3542"/>
                <a:gd name="T3" fmla="*/ 3401 h 3542"/>
                <a:gd name="T4" fmla="*/ 3342 w 3542"/>
                <a:gd name="T5" fmla="*/ 3380 h 3542"/>
                <a:gd name="T6" fmla="*/ 3401 w 3542"/>
                <a:gd name="T7" fmla="*/ 3293 h 3542"/>
                <a:gd name="T8" fmla="*/ 3381 w 3542"/>
                <a:gd name="T9" fmla="*/ 3189 h 3542"/>
                <a:gd name="T10" fmla="*/ 2410 w 3542"/>
                <a:gd name="T11" fmla="*/ 2311 h 3542"/>
                <a:gd name="T12" fmla="*/ 2455 w 3542"/>
                <a:gd name="T13" fmla="*/ 2651 h 3542"/>
                <a:gd name="T14" fmla="*/ 2455 w 3542"/>
                <a:gd name="T15" fmla="*/ 2258 h 3542"/>
                <a:gd name="T16" fmla="*/ 1111 w 3542"/>
                <a:gd name="T17" fmla="*/ 169 h 3542"/>
                <a:gd name="T18" fmla="*/ 781 w 3542"/>
                <a:gd name="T19" fmla="*/ 294 h 3542"/>
                <a:gd name="T20" fmla="*/ 503 w 3542"/>
                <a:gd name="T21" fmla="*/ 503 h 3542"/>
                <a:gd name="T22" fmla="*/ 294 w 3542"/>
                <a:gd name="T23" fmla="*/ 781 h 3542"/>
                <a:gd name="T24" fmla="*/ 169 w 3542"/>
                <a:gd name="T25" fmla="*/ 1111 h 3542"/>
                <a:gd name="T26" fmla="*/ 142 w 3542"/>
                <a:gd name="T27" fmla="*/ 1477 h 3542"/>
                <a:gd name="T28" fmla="*/ 220 w 3542"/>
                <a:gd name="T29" fmla="*/ 1827 h 3542"/>
                <a:gd name="T30" fmla="*/ 390 w 3542"/>
                <a:gd name="T31" fmla="*/ 2133 h 3542"/>
                <a:gd name="T32" fmla="*/ 634 w 3542"/>
                <a:gd name="T33" fmla="*/ 2377 h 3542"/>
                <a:gd name="T34" fmla="*/ 940 w 3542"/>
                <a:gd name="T35" fmla="*/ 2547 h 3542"/>
                <a:gd name="T36" fmla="*/ 1291 w 3542"/>
                <a:gd name="T37" fmla="*/ 2625 h 3542"/>
                <a:gd name="T38" fmla="*/ 1643 w 3542"/>
                <a:gd name="T39" fmla="*/ 2602 h 3542"/>
                <a:gd name="T40" fmla="*/ 1966 w 3542"/>
                <a:gd name="T41" fmla="*/ 2484 h 3542"/>
                <a:gd name="T42" fmla="*/ 2177 w 3542"/>
                <a:gd name="T43" fmla="*/ 2343 h 3542"/>
                <a:gd name="T44" fmla="*/ 2391 w 3542"/>
                <a:gd name="T45" fmla="*/ 2113 h 3542"/>
                <a:gd name="T46" fmla="*/ 2555 w 3542"/>
                <a:gd name="T47" fmla="*/ 1809 h 3542"/>
                <a:gd name="T48" fmla="*/ 2625 w 3542"/>
                <a:gd name="T49" fmla="*/ 1472 h 3542"/>
                <a:gd name="T50" fmla="*/ 2599 w 3542"/>
                <a:gd name="T51" fmla="*/ 1111 h 3542"/>
                <a:gd name="T52" fmla="*/ 2473 w 3542"/>
                <a:gd name="T53" fmla="*/ 781 h 3542"/>
                <a:gd name="T54" fmla="*/ 2264 w 3542"/>
                <a:gd name="T55" fmla="*/ 503 h 3542"/>
                <a:gd name="T56" fmla="*/ 1987 w 3542"/>
                <a:gd name="T57" fmla="*/ 294 h 3542"/>
                <a:gd name="T58" fmla="*/ 1656 w 3542"/>
                <a:gd name="T59" fmla="*/ 169 h 3542"/>
                <a:gd name="T60" fmla="*/ 1384 w 3542"/>
                <a:gd name="T61" fmla="*/ 0 h 3542"/>
                <a:gd name="T62" fmla="*/ 1751 w 3542"/>
                <a:gd name="T63" fmla="*/ 49 h 3542"/>
                <a:gd name="T64" fmla="*/ 2081 w 3542"/>
                <a:gd name="T65" fmla="*/ 189 h 3542"/>
                <a:gd name="T66" fmla="*/ 2361 w 3542"/>
                <a:gd name="T67" fmla="*/ 406 h 3542"/>
                <a:gd name="T68" fmla="*/ 2578 w 3542"/>
                <a:gd name="T69" fmla="*/ 686 h 3542"/>
                <a:gd name="T70" fmla="*/ 2718 w 3542"/>
                <a:gd name="T71" fmla="*/ 1016 h 3542"/>
                <a:gd name="T72" fmla="*/ 2767 w 3542"/>
                <a:gd name="T73" fmla="*/ 1384 h 3542"/>
                <a:gd name="T74" fmla="*/ 2721 w 3542"/>
                <a:gd name="T75" fmla="*/ 1740 h 3542"/>
                <a:gd name="T76" fmla="*/ 2585 w 3542"/>
                <a:gd name="T77" fmla="*/ 2069 h 3542"/>
                <a:gd name="T78" fmla="*/ 3506 w 3542"/>
                <a:gd name="T79" fmla="*/ 3127 h 3542"/>
                <a:gd name="T80" fmla="*/ 3542 w 3542"/>
                <a:gd name="T81" fmla="*/ 3265 h 3542"/>
                <a:gd name="T82" fmla="*/ 3506 w 3542"/>
                <a:gd name="T83" fmla="*/ 3404 h 3542"/>
                <a:gd name="T84" fmla="*/ 3404 w 3542"/>
                <a:gd name="T85" fmla="*/ 3506 h 3542"/>
                <a:gd name="T86" fmla="*/ 3265 w 3542"/>
                <a:gd name="T87" fmla="*/ 3542 h 3542"/>
                <a:gd name="T88" fmla="*/ 3128 w 3542"/>
                <a:gd name="T89" fmla="*/ 3506 h 3542"/>
                <a:gd name="T90" fmla="*/ 2401 w 3542"/>
                <a:gd name="T91" fmla="*/ 2793 h 3542"/>
                <a:gd name="T92" fmla="*/ 1908 w 3542"/>
                <a:gd name="T93" fmla="*/ 2664 h 3542"/>
                <a:gd name="T94" fmla="*/ 1564 w 3542"/>
                <a:gd name="T95" fmla="*/ 2755 h 3542"/>
                <a:gd name="T96" fmla="*/ 1196 w 3542"/>
                <a:gd name="T97" fmla="*/ 2754 h 3542"/>
                <a:gd name="T98" fmla="*/ 846 w 3542"/>
                <a:gd name="T99" fmla="*/ 2659 h 3542"/>
                <a:gd name="T100" fmla="*/ 539 w 3542"/>
                <a:gd name="T101" fmla="*/ 2478 h 3542"/>
                <a:gd name="T102" fmla="*/ 289 w 3542"/>
                <a:gd name="T103" fmla="*/ 2228 h 3542"/>
                <a:gd name="T104" fmla="*/ 108 w 3542"/>
                <a:gd name="T105" fmla="*/ 1921 h 3542"/>
                <a:gd name="T106" fmla="*/ 13 w 3542"/>
                <a:gd name="T107" fmla="*/ 1571 h 3542"/>
                <a:gd name="T108" fmla="*/ 13 w 3542"/>
                <a:gd name="T109" fmla="*/ 1196 h 3542"/>
                <a:gd name="T110" fmla="*/ 108 w 3542"/>
                <a:gd name="T111" fmla="*/ 846 h 3542"/>
                <a:gd name="T112" fmla="*/ 289 w 3542"/>
                <a:gd name="T113" fmla="*/ 539 h 3542"/>
                <a:gd name="T114" fmla="*/ 539 w 3542"/>
                <a:gd name="T115" fmla="*/ 289 h 3542"/>
                <a:gd name="T116" fmla="*/ 846 w 3542"/>
                <a:gd name="T117" fmla="*/ 108 h 3542"/>
                <a:gd name="T118" fmla="*/ 1196 w 3542"/>
                <a:gd name="T119" fmla="*/ 1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42" h="3542">
                  <a:moveTo>
                    <a:pt x="2749" y="2553"/>
                  </a:moveTo>
                  <a:lnTo>
                    <a:pt x="2687" y="2622"/>
                  </a:lnTo>
                  <a:lnTo>
                    <a:pt x="2622" y="2687"/>
                  </a:lnTo>
                  <a:lnTo>
                    <a:pt x="2553" y="2749"/>
                  </a:lnTo>
                  <a:lnTo>
                    <a:pt x="3167" y="3363"/>
                  </a:lnTo>
                  <a:lnTo>
                    <a:pt x="3189" y="3380"/>
                  </a:lnTo>
                  <a:lnTo>
                    <a:pt x="3212" y="3393"/>
                  </a:lnTo>
                  <a:lnTo>
                    <a:pt x="3238" y="3401"/>
                  </a:lnTo>
                  <a:lnTo>
                    <a:pt x="3265" y="3404"/>
                  </a:lnTo>
                  <a:lnTo>
                    <a:pt x="3293" y="3401"/>
                  </a:lnTo>
                  <a:lnTo>
                    <a:pt x="3319" y="3393"/>
                  </a:lnTo>
                  <a:lnTo>
                    <a:pt x="3342" y="3380"/>
                  </a:lnTo>
                  <a:lnTo>
                    <a:pt x="3363" y="3363"/>
                  </a:lnTo>
                  <a:lnTo>
                    <a:pt x="3380" y="3342"/>
                  </a:lnTo>
                  <a:lnTo>
                    <a:pt x="3393" y="3319"/>
                  </a:lnTo>
                  <a:lnTo>
                    <a:pt x="3401" y="3293"/>
                  </a:lnTo>
                  <a:lnTo>
                    <a:pt x="3404" y="3265"/>
                  </a:lnTo>
                  <a:lnTo>
                    <a:pt x="3401" y="3238"/>
                  </a:lnTo>
                  <a:lnTo>
                    <a:pt x="3393" y="3212"/>
                  </a:lnTo>
                  <a:lnTo>
                    <a:pt x="3381" y="3189"/>
                  </a:lnTo>
                  <a:lnTo>
                    <a:pt x="3363" y="3167"/>
                  </a:lnTo>
                  <a:lnTo>
                    <a:pt x="2749" y="2553"/>
                  </a:lnTo>
                  <a:close/>
                  <a:moveTo>
                    <a:pt x="2455" y="2258"/>
                  </a:moveTo>
                  <a:lnTo>
                    <a:pt x="2410" y="2311"/>
                  </a:lnTo>
                  <a:lnTo>
                    <a:pt x="2361" y="2361"/>
                  </a:lnTo>
                  <a:lnTo>
                    <a:pt x="2311" y="2410"/>
                  </a:lnTo>
                  <a:lnTo>
                    <a:pt x="2258" y="2455"/>
                  </a:lnTo>
                  <a:lnTo>
                    <a:pt x="2455" y="2651"/>
                  </a:lnTo>
                  <a:lnTo>
                    <a:pt x="2523" y="2589"/>
                  </a:lnTo>
                  <a:lnTo>
                    <a:pt x="2589" y="2523"/>
                  </a:lnTo>
                  <a:lnTo>
                    <a:pt x="2651" y="2455"/>
                  </a:lnTo>
                  <a:lnTo>
                    <a:pt x="2455" y="2258"/>
                  </a:lnTo>
                  <a:close/>
                  <a:moveTo>
                    <a:pt x="1384" y="138"/>
                  </a:moveTo>
                  <a:lnTo>
                    <a:pt x="1291" y="142"/>
                  </a:lnTo>
                  <a:lnTo>
                    <a:pt x="1200" y="152"/>
                  </a:lnTo>
                  <a:lnTo>
                    <a:pt x="1111" y="169"/>
                  </a:lnTo>
                  <a:lnTo>
                    <a:pt x="1024" y="191"/>
                  </a:lnTo>
                  <a:lnTo>
                    <a:pt x="940" y="220"/>
                  </a:lnTo>
                  <a:lnTo>
                    <a:pt x="859" y="254"/>
                  </a:lnTo>
                  <a:lnTo>
                    <a:pt x="781" y="294"/>
                  </a:lnTo>
                  <a:lnTo>
                    <a:pt x="706" y="339"/>
                  </a:lnTo>
                  <a:lnTo>
                    <a:pt x="634" y="390"/>
                  </a:lnTo>
                  <a:lnTo>
                    <a:pt x="567" y="444"/>
                  </a:lnTo>
                  <a:lnTo>
                    <a:pt x="503" y="503"/>
                  </a:lnTo>
                  <a:lnTo>
                    <a:pt x="444" y="567"/>
                  </a:lnTo>
                  <a:lnTo>
                    <a:pt x="390" y="634"/>
                  </a:lnTo>
                  <a:lnTo>
                    <a:pt x="339" y="706"/>
                  </a:lnTo>
                  <a:lnTo>
                    <a:pt x="294" y="781"/>
                  </a:lnTo>
                  <a:lnTo>
                    <a:pt x="254" y="859"/>
                  </a:lnTo>
                  <a:lnTo>
                    <a:pt x="220" y="940"/>
                  </a:lnTo>
                  <a:lnTo>
                    <a:pt x="191" y="1024"/>
                  </a:lnTo>
                  <a:lnTo>
                    <a:pt x="169" y="1111"/>
                  </a:lnTo>
                  <a:lnTo>
                    <a:pt x="152" y="1200"/>
                  </a:lnTo>
                  <a:lnTo>
                    <a:pt x="142" y="1291"/>
                  </a:lnTo>
                  <a:lnTo>
                    <a:pt x="138" y="1384"/>
                  </a:lnTo>
                  <a:lnTo>
                    <a:pt x="142" y="1477"/>
                  </a:lnTo>
                  <a:lnTo>
                    <a:pt x="152" y="1567"/>
                  </a:lnTo>
                  <a:lnTo>
                    <a:pt x="169" y="1656"/>
                  </a:lnTo>
                  <a:lnTo>
                    <a:pt x="191" y="1743"/>
                  </a:lnTo>
                  <a:lnTo>
                    <a:pt x="220" y="1827"/>
                  </a:lnTo>
                  <a:lnTo>
                    <a:pt x="254" y="1908"/>
                  </a:lnTo>
                  <a:lnTo>
                    <a:pt x="294" y="1987"/>
                  </a:lnTo>
                  <a:lnTo>
                    <a:pt x="339" y="2061"/>
                  </a:lnTo>
                  <a:lnTo>
                    <a:pt x="390" y="2133"/>
                  </a:lnTo>
                  <a:lnTo>
                    <a:pt x="444" y="2200"/>
                  </a:lnTo>
                  <a:lnTo>
                    <a:pt x="503" y="2264"/>
                  </a:lnTo>
                  <a:lnTo>
                    <a:pt x="567" y="2323"/>
                  </a:lnTo>
                  <a:lnTo>
                    <a:pt x="634" y="2377"/>
                  </a:lnTo>
                  <a:lnTo>
                    <a:pt x="706" y="2428"/>
                  </a:lnTo>
                  <a:lnTo>
                    <a:pt x="781" y="2473"/>
                  </a:lnTo>
                  <a:lnTo>
                    <a:pt x="859" y="2513"/>
                  </a:lnTo>
                  <a:lnTo>
                    <a:pt x="940" y="2547"/>
                  </a:lnTo>
                  <a:lnTo>
                    <a:pt x="1024" y="2576"/>
                  </a:lnTo>
                  <a:lnTo>
                    <a:pt x="1111" y="2599"/>
                  </a:lnTo>
                  <a:lnTo>
                    <a:pt x="1200" y="2616"/>
                  </a:lnTo>
                  <a:lnTo>
                    <a:pt x="1291" y="2625"/>
                  </a:lnTo>
                  <a:lnTo>
                    <a:pt x="1384" y="2629"/>
                  </a:lnTo>
                  <a:lnTo>
                    <a:pt x="1472" y="2625"/>
                  </a:lnTo>
                  <a:lnTo>
                    <a:pt x="1557" y="2617"/>
                  </a:lnTo>
                  <a:lnTo>
                    <a:pt x="1643" y="2602"/>
                  </a:lnTo>
                  <a:lnTo>
                    <a:pt x="1726" y="2581"/>
                  </a:lnTo>
                  <a:lnTo>
                    <a:pt x="1809" y="2555"/>
                  </a:lnTo>
                  <a:lnTo>
                    <a:pt x="1888" y="2522"/>
                  </a:lnTo>
                  <a:lnTo>
                    <a:pt x="1966" y="2484"/>
                  </a:lnTo>
                  <a:lnTo>
                    <a:pt x="2041" y="2441"/>
                  </a:lnTo>
                  <a:lnTo>
                    <a:pt x="2113" y="2391"/>
                  </a:lnTo>
                  <a:lnTo>
                    <a:pt x="2113" y="2391"/>
                  </a:lnTo>
                  <a:lnTo>
                    <a:pt x="2177" y="2343"/>
                  </a:lnTo>
                  <a:lnTo>
                    <a:pt x="2236" y="2292"/>
                  </a:lnTo>
                  <a:lnTo>
                    <a:pt x="2292" y="2236"/>
                  </a:lnTo>
                  <a:lnTo>
                    <a:pt x="2343" y="2177"/>
                  </a:lnTo>
                  <a:lnTo>
                    <a:pt x="2391" y="2113"/>
                  </a:lnTo>
                  <a:lnTo>
                    <a:pt x="2441" y="2041"/>
                  </a:lnTo>
                  <a:lnTo>
                    <a:pt x="2484" y="1966"/>
                  </a:lnTo>
                  <a:lnTo>
                    <a:pt x="2522" y="1888"/>
                  </a:lnTo>
                  <a:lnTo>
                    <a:pt x="2555" y="1809"/>
                  </a:lnTo>
                  <a:lnTo>
                    <a:pt x="2581" y="1726"/>
                  </a:lnTo>
                  <a:lnTo>
                    <a:pt x="2602" y="1643"/>
                  </a:lnTo>
                  <a:lnTo>
                    <a:pt x="2617" y="1557"/>
                  </a:lnTo>
                  <a:lnTo>
                    <a:pt x="2625" y="1472"/>
                  </a:lnTo>
                  <a:lnTo>
                    <a:pt x="2629" y="1384"/>
                  </a:lnTo>
                  <a:lnTo>
                    <a:pt x="2625" y="1291"/>
                  </a:lnTo>
                  <a:lnTo>
                    <a:pt x="2616" y="1200"/>
                  </a:lnTo>
                  <a:lnTo>
                    <a:pt x="2599" y="1111"/>
                  </a:lnTo>
                  <a:lnTo>
                    <a:pt x="2576" y="1024"/>
                  </a:lnTo>
                  <a:lnTo>
                    <a:pt x="2547" y="940"/>
                  </a:lnTo>
                  <a:lnTo>
                    <a:pt x="2513" y="859"/>
                  </a:lnTo>
                  <a:lnTo>
                    <a:pt x="2473" y="781"/>
                  </a:lnTo>
                  <a:lnTo>
                    <a:pt x="2428" y="706"/>
                  </a:lnTo>
                  <a:lnTo>
                    <a:pt x="2377" y="634"/>
                  </a:lnTo>
                  <a:lnTo>
                    <a:pt x="2323" y="567"/>
                  </a:lnTo>
                  <a:lnTo>
                    <a:pt x="2264" y="503"/>
                  </a:lnTo>
                  <a:lnTo>
                    <a:pt x="2200" y="444"/>
                  </a:lnTo>
                  <a:lnTo>
                    <a:pt x="2133" y="390"/>
                  </a:lnTo>
                  <a:lnTo>
                    <a:pt x="2061" y="339"/>
                  </a:lnTo>
                  <a:lnTo>
                    <a:pt x="1987" y="294"/>
                  </a:lnTo>
                  <a:lnTo>
                    <a:pt x="1908" y="254"/>
                  </a:lnTo>
                  <a:lnTo>
                    <a:pt x="1827" y="220"/>
                  </a:lnTo>
                  <a:lnTo>
                    <a:pt x="1743" y="191"/>
                  </a:lnTo>
                  <a:lnTo>
                    <a:pt x="1656" y="169"/>
                  </a:lnTo>
                  <a:lnTo>
                    <a:pt x="1567" y="152"/>
                  </a:lnTo>
                  <a:lnTo>
                    <a:pt x="1477" y="142"/>
                  </a:lnTo>
                  <a:lnTo>
                    <a:pt x="1384" y="138"/>
                  </a:lnTo>
                  <a:close/>
                  <a:moveTo>
                    <a:pt x="1384" y="0"/>
                  </a:moveTo>
                  <a:lnTo>
                    <a:pt x="1478" y="3"/>
                  </a:lnTo>
                  <a:lnTo>
                    <a:pt x="1571" y="13"/>
                  </a:lnTo>
                  <a:lnTo>
                    <a:pt x="1663" y="28"/>
                  </a:lnTo>
                  <a:lnTo>
                    <a:pt x="1751" y="49"/>
                  </a:lnTo>
                  <a:lnTo>
                    <a:pt x="1838" y="76"/>
                  </a:lnTo>
                  <a:lnTo>
                    <a:pt x="1921" y="108"/>
                  </a:lnTo>
                  <a:lnTo>
                    <a:pt x="2003" y="147"/>
                  </a:lnTo>
                  <a:lnTo>
                    <a:pt x="2081" y="189"/>
                  </a:lnTo>
                  <a:lnTo>
                    <a:pt x="2156" y="236"/>
                  </a:lnTo>
                  <a:lnTo>
                    <a:pt x="2228" y="289"/>
                  </a:lnTo>
                  <a:lnTo>
                    <a:pt x="2297" y="346"/>
                  </a:lnTo>
                  <a:lnTo>
                    <a:pt x="2361" y="406"/>
                  </a:lnTo>
                  <a:lnTo>
                    <a:pt x="2423" y="470"/>
                  </a:lnTo>
                  <a:lnTo>
                    <a:pt x="2478" y="539"/>
                  </a:lnTo>
                  <a:lnTo>
                    <a:pt x="2531" y="611"/>
                  </a:lnTo>
                  <a:lnTo>
                    <a:pt x="2578" y="686"/>
                  </a:lnTo>
                  <a:lnTo>
                    <a:pt x="2621" y="764"/>
                  </a:lnTo>
                  <a:lnTo>
                    <a:pt x="2659" y="846"/>
                  </a:lnTo>
                  <a:lnTo>
                    <a:pt x="2691" y="930"/>
                  </a:lnTo>
                  <a:lnTo>
                    <a:pt x="2718" y="1016"/>
                  </a:lnTo>
                  <a:lnTo>
                    <a:pt x="2739" y="1106"/>
                  </a:lnTo>
                  <a:lnTo>
                    <a:pt x="2754" y="1196"/>
                  </a:lnTo>
                  <a:lnTo>
                    <a:pt x="2764" y="1289"/>
                  </a:lnTo>
                  <a:lnTo>
                    <a:pt x="2767" y="1384"/>
                  </a:lnTo>
                  <a:lnTo>
                    <a:pt x="2764" y="1475"/>
                  </a:lnTo>
                  <a:lnTo>
                    <a:pt x="2755" y="1564"/>
                  </a:lnTo>
                  <a:lnTo>
                    <a:pt x="2741" y="1653"/>
                  </a:lnTo>
                  <a:lnTo>
                    <a:pt x="2721" y="1740"/>
                  </a:lnTo>
                  <a:lnTo>
                    <a:pt x="2695" y="1825"/>
                  </a:lnTo>
                  <a:lnTo>
                    <a:pt x="2664" y="1908"/>
                  </a:lnTo>
                  <a:lnTo>
                    <a:pt x="2628" y="1990"/>
                  </a:lnTo>
                  <a:lnTo>
                    <a:pt x="2585" y="2069"/>
                  </a:lnTo>
                  <a:lnTo>
                    <a:pt x="2537" y="2147"/>
                  </a:lnTo>
                  <a:lnTo>
                    <a:pt x="3460" y="3070"/>
                  </a:lnTo>
                  <a:lnTo>
                    <a:pt x="3485" y="3098"/>
                  </a:lnTo>
                  <a:lnTo>
                    <a:pt x="3506" y="3127"/>
                  </a:lnTo>
                  <a:lnTo>
                    <a:pt x="3521" y="3159"/>
                  </a:lnTo>
                  <a:lnTo>
                    <a:pt x="3532" y="3193"/>
                  </a:lnTo>
                  <a:lnTo>
                    <a:pt x="3540" y="3229"/>
                  </a:lnTo>
                  <a:lnTo>
                    <a:pt x="3542" y="3265"/>
                  </a:lnTo>
                  <a:lnTo>
                    <a:pt x="3540" y="3302"/>
                  </a:lnTo>
                  <a:lnTo>
                    <a:pt x="3532" y="3337"/>
                  </a:lnTo>
                  <a:lnTo>
                    <a:pt x="3521" y="3371"/>
                  </a:lnTo>
                  <a:lnTo>
                    <a:pt x="3506" y="3404"/>
                  </a:lnTo>
                  <a:lnTo>
                    <a:pt x="3485" y="3434"/>
                  </a:lnTo>
                  <a:lnTo>
                    <a:pt x="3460" y="3460"/>
                  </a:lnTo>
                  <a:lnTo>
                    <a:pt x="3434" y="3485"/>
                  </a:lnTo>
                  <a:lnTo>
                    <a:pt x="3404" y="3506"/>
                  </a:lnTo>
                  <a:lnTo>
                    <a:pt x="3371" y="3522"/>
                  </a:lnTo>
                  <a:lnTo>
                    <a:pt x="3337" y="3532"/>
                  </a:lnTo>
                  <a:lnTo>
                    <a:pt x="3302" y="3540"/>
                  </a:lnTo>
                  <a:lnTo>
                    <a:pt x="3265" y="3542"/>
                  </a:lnTo>
                  <a:lnTo>
                    <a:pt x="3229" y="3540"/>
                  </a:lnTo>
                  <a:lnTo>
                    <a:pt x="3193" y="3532"/>
                  </a:lnTo>
                  <a:lnTo>
                    <a:pt x="3159" y="3521"/>
                  </a:lnTo>
                  <a:lnTo>
                    <a:pt x="3128" y="3506"/>
                  </a:lnTo>
                  <a:lnTo>
                    <a:pt x="3098" y="3485"/>
                  </a:lnTo>
                  <a:lnTo>
                    <a:pt x="3070" y="3460"/>
                  </a:lnTo>
                  <a:lnTo>
                    <a:pt x="2401" y="2793"/>
                  </a:lnTo>
                  <a:lnTo>
                    <a:pt x="2401" y="2793"/>
                  </a:lnTo>
                  <a:lnTo>
                    <a:pt x="2147" y="2537"/>
                  </a:lnTo>
                  <a:lnTo>
                    <a:pt x="2069" y="2585"/>
                  </a:lnTo>
                  <a:lnTo>
                    <a:pt x="1990" y="2628"/>
                  </a:lnTo>
                  <a:lnTo>
                    <a:pt x="1908" y="2664"/>
                  </a:lnTo>
                  <a:lnTo>
                    <a:pt x="1825" y="2695"/>
                  </a:lnTo>
                  <a:lnTo>
                    <a:pt x="1740" y="2721"/>
                  </a:lnTo>
                  <a:lnTo>
                    <a:pt x="1653" y="2741"/>
                  </a:lnTo>
                  <a:lnTo>
                    <a:pt x="1564" y="2755"/>
                  </a:lnTo>
                  <a:lnTo>
                    <a:pt x="1475" y="2764"/>
                  </a:lnTo>
                  <a:lnTo>
                    <a:pt x="1384" y="2767"/>
                  </a:lnTo>
                  <a:lnTo>
                    <a:pt x="1289" y="2764"/>
                  </a:lnTo>
                  <a:lnTo>
                    <a:pt x="1196" y="2754"/>
                  </a:lnTo>
                  <a:lnTo>
                    <a:pt x="1106" y="2739"/>
                  </a:lnTo>
                  <a:lnTo>
                    <a:pt x="1016" y="2718"/>
                  </a:lnTo>
                  <a:lnTo>
                    <a:pt x="930" y="2691"/>
                  </a:lnTo>
                  <a:lnTo>
                    <a:pt x="846" y="2659"/>
                  </a:lnTo>
                  <a:lnTo>
                    <a:pt x="764" y="2621"/>
                  </a:lnTo>
                  <a:lnTo>
                    <a:pt x="686" y="2578"/>
                  </a:lnTo>
                  <a:lnTo>
                    <a:pt x="611" y="2531"/>
                  </a:lnTo>
                  <a:lnTo>
                    <a:pt x="539" y="2478"/>
                  </a:lnTo>
                  <a:lnTo>
                    <a:pt x="470" y="2423"/>
                  </a:lnTo>
                  <a:lnTo>
                    <a:pt x="406" y="2361"/>
                  </a:lnTo>
                  <a:lnTo>
                    <a:pt x="346" y="2297"/>
                  </a:lnTo>
                  <a:lnTo>
                    <a:pt x="289" y="2228"/>
                  </a:lnTo>
                  <a:lnTo>
                    <a:pt x="236" y="2156"/>
                  </a:lnTo>
                  <a:lnTo>
                    <a:pt x="189" y="2081"/>
                  </a:lnTo>
                  <a:lnTo>
                    <a:pt x="147" y="2003"/>
                  </a:lnTo>
                  <a:lnTo>
                    <a:pt x="108" y="1921"/>
                  </a:lnTo>
                  <a:lnTo>
                    <a:pt x="76" y="1838"/>
                  </a:lnTo>
                  <a:lnTo>
                    <a:pt x="49" y="1751"/>
                  </a:lnTo>
                  <a:lnTo>
                    <a:pt x="28" y="1663"/>
                  </a:lnTo>
                  <a:lnTo>
                    <a:pt x="13" y="1571"/>
                  </a:lnTo>
                  <a:lnTo>
                    <a:pt x="3" y="1478"/>
                  </a:lnTo>
                  <a:lnTo>
                    <a:pt x="0" y="1384"/>
                  </a:lnTo>
                  <a:lnTo>
                    <a:pt x="3" y="1289"/>
                  </a:lnTo>
                  <a:lnTo>
                    <a:pt x="13" y="1196"/>
                  </a:lnTo>
                  <a:lnTo>
                    <a:pt x="28" y="1106"/>
                  </a:lnTo>
                  <a:lnTo>
                    <a:pt x="49" y="1016"/>
                  </a:lnTo>
                  <a:lnTo>
                    <a:pt x="76" y="930"/>
                  </a:lnTo>
                  <a:lnTo>
                    <a:pt x="108" y="846"/>
                  </a:lnTo>
                  <a:lnTo>
                    <a:pt x="147" y="764"/>
                  </a:lnTo>
                  <a:lnTo>
                    <a:pt x="189" y="686"/>
                  </a:lnTo>
                  <a:lnTo>
                    <a:pt x="236" y="611"/>
                  </a:lnTo>
                  <a:lnTo>
                    <a:pt x="289" y="539"/>
                  </a:lnTo>
                  <a:lnTo>
                    <a:pt x="346" y="470"/>
                  </a:lnTo>
                  <a:lnTo>
                    <a:pt x="406" y="406"/>
                  </a:lnTo>
                  <a:lnTo>
                    <a:pt x="470" y="346"/>
                  </a:lnTo>
                  <a:lnTo>
                    <a:pt x="539" y="289"/>
                  </a:lnTo>
                  <a:lnTo>
                    <a:pt x="611" y="236"/>
                  </a:lnTo>
                  <a:lnTo>
                    <a:pt x="686" y="189"/>
                  </a:lnTo>
                  <a:lnTo>
                    <a:pt x="764" y="147"/>
                  </a:lnTo>
                  <a:lnTo>
                    <a:pt x="846" y="108"/>
                  </a:lnTo>
                  <a:lnTo>
                    <a:pt x="930" y="76"/>
                  </a:lnTo>
                  <a:lnTo>
                    <a:pt x="1016" y="49"/>
                  </a:lnTo>
                  <a:lnTo>
                    <a:pt x="1106" y="28"/>
                  </a:lnTo>
                  <a:lnTo>
                    <a:pt x="1196" y="13"/>
                  </a:lnTo>
                  <a:lnTo>
                    <a:pt x="1289" y="3"/>
                  </a:lnTo>
                  <a:lnTo>
                    <a:pt x="1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EACF4C1B-CFEE-45CC-90F2-48B550E6BB8C}"/>
                </a:ext>
              </a:extLst>
            </p:cNvPr>
            <p:cNvSpPr>
              <a:spLocks noEditPoints="1"/>
            </p:cNvSpPr>
            <p:nvPr/>
          </p:nvSpPr>
          <p:spPr bwMode="auto">
            <a:xfrm>
              <a:off x="2663826" y="2851151"/>
              <a:ext cx="319088" cy="319088"/>
            </a:xfrm>
            <a:custGeom>
              <a:avLst/>
              <a:gdLst>
                <a:gd name="T0" fmla="*/ 950 w 2213"/>
                <a:gd name="T1" fmla="*/ 151 h 2213"/>
                <a:gd name="T2" fmla="*/ 730 w 2213"/>
                <a:gd name="T3" fmla="*/ 215 h 2213"/>
                <a:gd name="T4" fmla="*/ 534 w 2213"/>
                <a:gd name="T5" fmla="*/ 325 h 2213"/>
                <a:gd name="T6" fmla="*/ 371 w 2213"/>
                <a:gd name="T7" fmla="*/ 476 h 2213"/>
                <a:gd name="T8" fmla="*/ 247 w 2213"/>
                <a:gd name="T9" fmla="*/ 662 h 2213"/>
                <a:gd name="T10" fmla="*/ 166 w 2213"/>
                <a:gd name="T11" fmla="*/ 874 h 2213"/>
                <a:gd name="T12" fmla="*/ 138 w 2213"/>
                <a:gd name="T13" fmla="*/ 1107 h 2213"/>
                <a:gd name="T14" fmla="*/ 166 w 2213"/>
                <a:gd name="T15" fmla="*/ 1339 h 2213"/>
                <a:gd name="T16" fmla="*/ 247 w 2213"/>
                <a:gd name="T17" fmla="*/ 1551 h 2213"/>
                <a:gd name="T18" fmla="*/ 371 w 2213"/>
                <a:gd name="T19" fmla="*/ 1737 h 2213"/>
                <a:gd name="T20" fmla="*/ 534 w 2213"/>
                <a:gd name="T21" fmla="*/ 1888 h 2213"/>
                <a:gd name="T22" fmla="*/ 730 w 2213"/>
                <a:gd name="T23" fmla="*/ 1998 h 2213"/>
                <a:gd name="T24" fmla="*/ 950 w 2213"/>
                <a:gd name="T25" fmla="*/ 2063 h 2213"/>
                <a:gd name="T26" fmla="*/ 1186 w 2213"/>
                <a:gd name="T27" fmla="*/ 2071 h 2213"/>
                <a:gd name="T28" fmla="*/ 1412 w 2213"/>
                <a:gd name="T29" fmla="*/ 2025 h 2213"/>
                <a:gd name="T30" fmla="*/ 1616 w 2213"/>
                <a:gd name="T31" fmla="*/ 1930 h 2213"/>
                <a:gd name="T32" fmla="*/ 1791 w 2213"/>
                <a:gd name="T33" fmla="*/ 1791 h 2213"/>
                <a:gd name="T34" fmla="*/ 1930 w 2213"/>
                <a:gd name="T35" fmla="*/ 1616 h 2213"/>
                <a:gd name="T36" fmla="*/ 2025 w 2213"/>
                <a:gd name="T37" fmla="*/ 1412 h 2213"/>
                <a:gd name="T38" fmla="*/ 2071 w 2213"/>
                <a:gd name="T39" fmla="*/ 1186 h 2213"/>
                <a:gd name="T40" fmla="*/ 2063 w 2213"/>
                <a:gd name="T41" fmla="*/ 950 h 2213"/>
                <a:gd name="T42" fmla="*/ 1998 w 2213"/>
                <a:gd name="T43" fmla="*/ 730 h 2213"/>
                <a:gd name="T44" fmla="*/ 1888 w 2213"/>
                <a:gd name="T45" fmla="*/ 534 h 2213"/>
                <a:gd name="T46" fmla="*/ 1737 w 2213"/>
                <a:gd name="T47" fmla="*/ 371 h 2213"/>
                <a:gd name="T48" fmla="*/ 1551 w 2213"/>
                <a:gd name="T49" fmla="*/ 247 h 2213"/>
                <a:gd name="T50" fmla="*/ 1339 w 2213"/>
                <a:gd name="T51" fmla="*/ 166 h 2213"/>
                <a:gd name="T52" fmla="*/ 1107 w 2213"/>
                <a:gd name="T53" fmla="*/ 138 h 2213"/>
                <a:gd name="T54" fmla="*/ 1277 w 2213"/>
                <a:gd name="T55" fmla="*/ 13 h 2213"/>
                <a:gd name="T56" fmla="*/ 1518 w 2213"/>
                <a:gd name="T57" fmla="*/ 79 h 2213"/>
                <a:gd name="T58" fmla="*/ 1733 w 2213"/>
                <a:gd name="T59" fmla="*/ 195 h 2213"/>
                <a:gd name="T60" fmla="*/ 1917 w 2213"/>
                <a:gd name="T61" fmla="*/ 353 h 2213"/>
                <a:gd name="T62" fmla="*/ 2062 w 2213"/>
                <a:gd name="T63" fmla="*/ 548 h 2213"/>
                <a:gd name="T64" fmla="*/ 2162 w 2213"/>
                <a:gd name="T65" fmla="*/ 773 h 2213"/>
                <a:gd name="T66" fmla="*/ 2210 w 2213"/>
                <a:gd name="T67" fmla="*/ 1021 h 2213"/>
                <a:gd name="T68" fmla="*/ 2200 w 2213"/>
                <a:gd name="T69" fmla="*/ 1277 h 2213"/>
                <a:gd name="T70" fmla="*/ 2134 w 2213"/>
                <a:gd name="T71" fmla="*/ 1518 h 2213"/>
                <a:gd name="T72" fmla="*/ 2019 w 2213"/>
                <a:gd name="T73" fmla="*/ 1733 h 2213"/>
                <a:gd name="T74" fmla="*/ 1860 w 2213"/>
                <a:gd name="T75" fmla="*/ 1917 h 2213"/>
                <a:gd name="T76" fmla="*/ 1665 w 2213"/>
                <a:gd name="T77" fmla="*/ 2062 h 2213"/>
                <a:gd name="T78" fmla="*/ 1440 w 2213"/>
                <a:gd name="T79" fmla="*/ 2162 h 2213"/>
                <a:gd name="T80" fmla="*/ 1193 w 2213"/>
                <a:gd name="T81" fmla="*/ 2210 h 2213"/>
                <a:gd name="T82" fmla="*/ 936 w 2213"/>
                <a:gd name="T83" fmla="*/ 2200 h 2213"/>
                <a:gd name="T84" fmla="*/ 695 w 2213"/>
                <a:gd name="T85" fmla="*/ 2134 h 2213"/>
                <a:gd name="T86" fmla="*/ 480 w 2213"/>
                <a:gd name="T87" fmla="*/ 2019 h 2213"/>
                <a:gd name="T88" fmla="*/ 296 w 2213"/>
                <a:gd name="T89" fmla="*/ 1860 h 2213"/>
                <a:gd name="T90" fmla="*/ 151 w 2213"/>
                <a:gd name="T91" fmla="*/ 1665 h 2213"/>
                <a:gd name="T92" fmla="*/ 51 w 2213"/>
                <a:gd name="T93" fmla="*/ 1440 h 2213"/>
                <a:gd name="T94" fmla="*/ 3 w 2213"/>
                <a:gd name="T95" fmla="*/ 1193 h 2213"/>
                <a:gd name="T96" fmla="*/ 13 w 2213"/>
                <a:gd name="T97" fmla="*/ 936 h 2213"/>
                <a:gd name="T98" fmla="*/ 79 w 2213"/>
                <a:gd name="T99" fmla="*/ 695 h 2213"/>
                <a:gd name="T100" fmla="*/ 195 w 2213"/>
                <a:gd name="T101" fmla="*/ 480 h 2213"/>
                <a:gd name="T102" fmla="*/ 353 w 2213"/>
                <a:gd name="T103" fmla="*/ 296 h 2213"/>
                <a:gd name="T104" fmla="*/ 548 w 2213"/>
                <a:gd name="T105" fmla="*/ 151 h 2213"/>
                <a:gd name="T106" fmla="*/ 773 w 2213"/>
                <a:gd name="T107" fmla="*/ 51 h 2213"/>
                <a:gd name="T108" fmla="*/ 1021 w 2213"/>
                <a:gd name="T109" fmla="*/ 3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13" h="2213">
                  <a:moveTo>
                    <a:pt x="1107" y="138"/>
                  </a:moveTo>
                  <a:lnTo>
                    <a:pt x="1027" y="142"/>
                  </a:lnTo>
                  <a:lnTo>
                    <a:pt x="950" y="151"/>
                  </a:lnTo>
                  <a:lnTo>
                    <a:pt x="874" y="166"/>
                  </a:lnTo>
                  <a:lnTo>
                    <a:pt x="801" y="188"/>
                  </a:lnTo>
                  <a:lnTo>
                    <a:pt x="730" y="215"/>
                  </a:lnTo>
                  <a:lnTo>
                    <a:pt x="662" y="247"/>
                  </a:lnTo>
                  <a:lnTo>
                    <a:pt x="597" y="283"/>
                  </a:lnTo>
                  <a:lnTo>
                    <a:pt x="534" y="325"/>
                  </a:lnTo>
                  <a:lnTo>
                    <a:pt x="476" y="371"/>
                  </a:lnTo>
                  <a:lnTo>
                    <a:pt x="422" y="422"/>
                  </a:lnTo>
                  <a:lnTo>
                    <a:pt x="371" y="476"/>
                  </a:lnTo>
                  <a:lnTo>
                    <a:pt x="325" y="534"/>
                  </a:lnTo>
                  <a:lnTo>
                    <a:pt x="283" y="597"/>
                  </a:lnTo>
                  <a:lnTo>
                    <a:pt x="247" y="662"/>
                  </a:lnTo>
                  <a:lnTo>
                    <a:pt x="215" y="730"/>
                  </a:lnTo>
                  <a:lnTo>
                    <a:pt x="188" y="801"/>
                  </a:lnTo>
                  <a:lnTo>
                    <a:pt x="166" y="874"/>
                  </a:lnTo>
                  <a:lnTo>
                    <a:pt x="151" y="950"/>
                  </a:lnTo>
                  <a:lnTo>
                    <a:pt x="142" y="1027"/>
                  </a:lnTo>
                  <a:lnTo>
                    <a:pt x="138" y="1107"/>
                  </a:lnTo>
                  <a:lnTo>
                    <a:pt x="142" y="1186"/>
                  </a:lnTo>
                  <a:lnTo>
                    <a:pt x="151" y="1263"/>
                  </a:lnTo>
                  <a:lnTo>
                    <a:pt x="166" y="1339"/>
                  </a:lnTo>
                  <a:lnTo>
                    <a:pt x="188" y="1412"/>
                  </a:lnTo>
                  <a:lnTo>
                    <a:pt x="215" y="1483"/>
                  </a:lnTo>
                  <a:lnTo>
                    <a:pt x="247" y="1551"/>
                  </a:lnTo>
                  <a:lnTo>
                    <a:pt x="283" y="1616"/>
                  </a:lnTo>
                  <a:lnTo>
                    <a:pt x="325" y="1679"/>
                  </a:lnTo>
                  <a:lnTo>
                    <a:pt x="371" y="1737"/>
                  </a:lnTo>
                  <a:lnTo>
                    <a:pt x="422" y="1791"/>
                  </a:lnTo>
                  <a:lnTo>
                    <a:pt x="476" y="1842"/>
                  </a:lnTo>
                  <a:lnTo>
                    <a:pt x="534" y="1888"/>
                  </a:lnTo>
                  <a:lnTo>
                    <a:pt x="597" y="1930"/>
                  </a:lnTo>
                  <a:lnTo>
                    <a:pt x="662" y="1967"/>
                  </a:lnTo>
                  <a:lnTo>
                    <a:pt x="730" y="1998"/>
                  </a:lnTo>
                  <a:lnTo>
                    <a:pt x="801" y="2025"/>
                  </a:lnTo>
                  <a:lnTo>
                    <a:pt x="874" y="2047"/>
                  </a:lnTo>
                  <a:lnTo>
                    <a:pt x="950" y="2063"/>
                  </a:lnTo>
                  <a:lnTo>
                    <a:pt x="1027" y="2071"/>
                  </a:lnTo>
                  <a:lnTo>
                    <a:pt x="1107" y="2075"/>
                  </a:lnTo>
                  <a:lnTo>
                    <a:pt x="1186" y="2071"/>
                  </a:lnTo>
                  <a:lnTo>
                    <a:pt x="1263" y="2063"/>
                  </a:lnTo>
                  <a:lnTo>
                    <a:pt x="1339" y="2047"/>
                  </a:lnTo>
                  <a:lnTo>
                    <a:pt x="1412" y="2025"/>
                  </a:lnTo>
                  <a:lnTo>
                    <a:pt x="1483" y="1998"/>
                  </a:lnTo>
                  <a:lnTo>
                    <a:pt x="1551" y="1967"/>
                  </a:lnTo>
                  <a:lnTo>
                    <a:pt x="1616" y="1930"/>
                  </a:lnTo>
                  <a:lnTo>
                    <a:pt x="1679" y="1888"/>
                  </a:lnTo>
                  <a:lnTo>
                    <a:pt x="1737" y="1842"/>
                  </a:lnTo>
                  <a:lnTo>
                    <a:pt x="1791" y="1791"/>
                  </a:lnTo>
                  <a:lnTo>
                    <a:pt x="1842" y="1737"/>
                  </a:lnTo>
                  <a:lnTo>
                    <a:pt x="1888" y="1679"/>
                  </a:lnTo>
                  <a:lnTo>
                    <a:pt x="1930" y="1616"/>
                  </a:lnTo>
                  <a:lnTo>
                    <a:pt x="1967" y="1551"/>
                  </a:lnTo>
                  <a:lnTo>
                    <a:pt x="1998" y="1483"/>
                  </a:lnTo>
                  <a:lnTo>
                    <a:pt x="2025" y="1412"/>
                  </a:lnTo>
                  <a:lnTo>
                    <a:pt x="2047" y="1339"/>
                  </a:lnTo>
                  <a:lnTo>
                    <a:pt x="2063" y="1263"/>
                  </a:lnTo>
                  <a:lnTo>
                    <a:pt x="2071" y="1186"/>
                  </a:lnTo>
                  <a:lnTo>
                    <a:pt x="2075" y="1107"/>
                  </a:lnTo>
                  <a:lnTo>
                    <a:pt x="2071" y="1027"/>
                  </a:lnTo>
                  <a:lnTo>
                    <a:pt x="2063" y="950"/>
                  </a:lnTo>
                  <a:lnTo>
                    <a:pt x="2047" y="874"/>
                  </a:lnTo>
                  <a:lnTo>
                    <a:pt x="2025" y="801"/>
                  </a:lnTo>
                  <a:lnTo>
                    <a:pt x="1998" y="730"/>
                  </a:lnTo>
                  <a:lnTo>
                    <a:pt x="1967" y="662"/>
                  </a:lnTo>
                  <a:lnTo>
                    <a:pt x="1930" y="597"/>
                  </a:lnTo>
                  <a:lnTo>
                    <a:pt x="1888" y="534"/>
                  </a:lnTo>
                  <a:lnTo>
                    <a:pt x="1842" y="476"/>
                  </a:lnTo>
                  <a:lnTo>
                    <a:pt x="1791" y="422"/>
                  </a:lnTo>
                  <a:lnTo>
                    <a:pt x="1737" y="371"/>
                  </a:lnTo>
                  <a:lnTo>
                    <a:pt x="1679" y="325"/>
                  </a:lnTo>
                  <a:lnTo>
                    <a:pt x="1616" y="283"/>
                  </a:lnTo>
                  <a:lnTo>
                    <a:pt x="1551" y="247"/>
                  </a:lnTo>
                  <a:lnTo>
                    <a:pt x="1483" y="215"/>
                  </a:lnTo>
                  <a:lnTo>
                    <a:pt x="1412" y="188"/>
                  </a:lnTo>
                  <a:lnTo>
                    <a:pt x="1339" y="166"/>
                  </a:lnTo>
                  <a:lnTo>
                    <a:pt x="1263" y="151"/>
                  </a:lnTo>
                  <a:lnTo>
                    <a:pt x="1186" y="142"/>
                  </a:lnTo>
                  <a:lnTo>
                    <a:pt x="1107" y="138"/>
                  </a:lnTo>
                  <a:close/>
                  <a:moveTo>
                    <a:pt x="1107" y="0"/>
                  </a:moveTo>
                  <a:lnTo>
                    <a:pt x="1193" y="3"/>
                  </a:lnTo>
                  <a:lnTo>
                    <a:pt x="1277" y="13"/>
                  </a:lnTo>
                  <a:lnTo>
                    <a:pt x="1360" y="29"/>
                  </a:lnTo>
                  <a:lnTo>
                    <a:pt x="1440" y="51"/>
                  </a:lnTo>
                  <a:lnTo>
                    <a:pt x="1518" y="79"/>
                  </a:lnTo>
                  <a:lnTo>
                    <a:pt x="1593" y="113"/>
                  </a:lnTo>
                  <a:lnTo>
                    <a:pt x="1665" y="151"/>
                  </a:lnTo>
                  <a:lnTo>
                    <a:pt x="1733" y="195"/>
                  </a:lnTo>
                  <a:lnTo>
                    <a:pt x="1799" y="244"/>
                  </a:lnTo>
                  <a:lnTo>
                    <a:pt x="1860" y="296"/>
                  </a:lnTo>
                  <a:lnTo>
                    <a:pt x="1917" y="353"/>
                  </a:lnTo>
                  <a:lnTo>
                    <a:pt x="1969" y="414"/>
                  </a:lnTo>
                  <a:lnTo>
                    <a:pt x="2019" y="480"/>
                  </a:lnTo>
                  <a:lnTo>
                    <a:pt x="2062" y="548"/>
                  </a:lnTo>
                  <a:lnTo>
                    <a:pt x="2100" y="620"/>
                  </a:lnTo>
                  <a:lnTo>
                    <a:pt x="2134" y="695"/>
                  </a:lnTo>
                  <a:lnTo>
                    <a:pt x="2162" y="773"/>
                  </a:lnTo>
                  <a:lnTo>
                    <a:pt x="2184" y="853"/>
                  </a:lnTo>
                  <a:lnTo>
                    <a:pt x="2200" y="936"/>
                  </a:lnTo>
                  <a:lnTo>
                    <a:pt x="2210" y="1021"/>
                  </a:lnTo>
                  <a:lnTo>
                    <a:pt x="2213" y="1107"/>
                  </a:lnTo>
                  <a:lnTo>
                    <a:pt x="2210" y="1193"/>
                  </a:lnTo>
                  <a:lnTo>
                    <a:pt x="2200" y="1277"/>
                  </a:lnTo>
                  <a:lnTo>
                    <a:pt x="2184" y="1360"/>
                  </a:lnTo>
                  <a:lnTo>
                    <a:pt x="2162" y="1440"/>
                  </a:lnTo>
                  <a:lnTo>
                    <a:pt x="2134" y="1518"/>
                  </a:lnTo>
                  <a:lnTo>
                    <a:pt x="2100" y="1593"/>
                  </a:lnTo>
                  <a:lnTo>
                    <a:pt x="2062" y="1665"/>
                  </a:lnTo>
                  <a:lnTo>
                    <a:pt x="2019" y="1733"/>
                  </a:lnTo>
                  <a:lnTo>
                    <a:pt x="1969" y="1799"/>
                  </a:lnTo>
                  <a:lnTo>
                    <a:pt x="1917" y="1860"/>
                  </a:lnTo>
                  <a:lnTo>
                    <a:pt x="1860" y="1917"/>
                  </a:lnTo>
                  <a:lnTo>
                    <a:pt x="1799" y="1969"/>
                  </a:lnTo>
                  <a:lnTo>
                    <a:pt x="1733" y="2019"/>
                  </a:lnTo>
                  <a:lnTo>
                    <a:pt x="1665" y="2062"/>
                  </a:lnTo>
                  <a:lnTo>
                    <a:pt x="1593" y="2100"/>
                  </a:lnTo>
                  <a:lnTo>
                    <a:pt x="1518" y="2134"/>
                  </a:lnTo>
                  <a:lnTo>
                    <a:pt x="1440" y="2162"/>
                  </a:lnTo>
                  <a:lnTo>
                    <a:pt x="1360" y="2184"/>
                  </a:lnTo>
                  <a:lnTo>
                    <a:pt x="1277" y="2200"/>
                  </a:lnTo>
                  <a:lnTo>
                    <a:pt x="1193" y="2210"/>
                  </a:lnTo>
                  <a:lnTo>
                    <a:pt x="1107" y="2213"/>
                  </a:lnTo>
                  <a:lnTo>
                    <a:pt x="1021" y="2210"/>
                  </a:lnTo>
                  <a:lnTo>
                    <a:pt x="936" y="2200"/>
                  </a:lnTo>
                  <a:lnTo>
                    <a:pt x="853" y="2184"/>
                  </a:lnTo>
                  <a:lnTo>
                    <a:pt x="773" y="2162"/>
                  </a:lnTo>
                  <a:lnTo>
                    <a:pt x="695" y="2134"/>
                  </a:lnTo>
                  <a:lnTo>
                    <a:pt x="620" y="2100"/>
                  </a:lnTo>
                  <a:lnTo>
                    <a:pt x="548" y="2062"/>
                  </a:lnTo>
                  <a:lnTo>
                    <a:pt x="480" y="2019"/>
                  </a:lnTo>
                  <a:lnTo>
                    <a:pt x="414" y="1969"/>
                  </a:lnTo>
                  <a:lnTo>
                    <a:pt x="353" y="1917"/>
                  </a:lnTo>
                  <a:lnTo>
                    <a:pt x="296" y="1860"/>
                  </a:lnTo>
                  <a:lnTo>
                    <a:pt x="244" y="1799"/>
                  </a:lnTo>
                  <a:lnTo>
                    <a:pt x="195" y="1733"/>
                  </a:lnTo>
                  <a:lnTo>
                    <a:pt x="151" y="1665"/>
                  </a:lnTo>
                  <a:lnTo>
                    <a:pt x="113" y="1593"/>
                  </a:lnTo>
                  <a:lnTo>
                    <a:pt x="79" y="1518"/>
                  </a:lnTo>
                  <a:lnTo>
                    <a:pt x="51" y="1440"/>
                  </a:lnTo>
                  <a:lnTo>
                    <a:pt x="29" y="1360"/>
                  </a:lnTo>
                  <a:lnTo>
                    <a:pt x="13" y="1277"/>
                  </a:lnTo>
                  <a:lnTo>
                    <a:pt x="3" y="1193"/>
                  </a:lnTo>
                  <a:lnTo>
                    <a:pt x="0" y="1107"/>
                  </a:lnTo>
                  <a:lnTo>
                    <a:pt x="3" y="1021"/>
                  </a:lnTo>
                  <a:lnTo>
                    <a:pt x="13" y="936"/>
                  </a:lnTo>
                  <a:lnTo>
                    <a:pt x="29" y="853"/>
                  </a:lnTo>
                  <a:lnTo>
                    <a:pt x="51" y="773"/>
                  </a:lnTo>
                  <a:lnTo>
                    <a:pt x="79" y="695"/>
                  </a:lnTo>
                  <a:lnTo>
                    <a:pt x="113" y="620"/>
                  </a:lnTo>
                  <a:lnTo>
                    <a:pt x="151" y="548"/>
                  </a:lnTo>
                  <a:lnTo>
                    <a:pt x="195" y="480"/>
                  </a:lnTo>
                  <a:lnTo>
                    <a:pt x="244" y="414"/>
                  </a:lnTo>
                  <a:lnTo>
                    <a:pt x="296" y="353"/>
                  </a:lnTo>
                  <a:lnTo>
                    <a:pt x="353" y="296"/>
                  </a:lnTo>
                  <a:lnTo>
                    <a:pt x="414" y="244"/>
                  </a:lnTo>
                  <a:lnTo>
                    <a:pt x="480" y="195"/>
                  </a:lnTo>
                  <a:lnTo>
                    <a:pt x="548" y="151"/>
                  </a:lnTo>
                  <a:lnTo>
                    <a:pt x="620" y="113"/>
                  </a:lnTo>
                  <a:lnTo>
                    <a:pt x="695" y="79"/>
                  </a:lnTo>
                  <a:lnTo>
                    <a:pt x="773" y="51"/>
                  </a:lnTo>
                  <a:lnTo>
                    <a:pt x="853" y="29"/>
                  </a:lnTo>
                  <a:lnTo>
                    <a:pt x="936" y="13"/>
                  </a:lnTo>
                  <a:lnTo>
                    <a:pt x="1021" y="3"/>
                  </a:lnTo>
                  <a:lnTo>
                    <a:pt x="1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9">
              <a:extLst>
                <a:ext uri="{FF2B5EF4-FFF2-40B4-BE49-F238E27FC236}">
                  <a16:creationId xmlns:a16="http://schemas.microsoft.com/office/drawing/2014/main" id="{7F6D3247-04EC-43C7-A040-4E3D2A23EE76}"/>
                </a:ext>
              </a:extLst>
            </p:cNvPr>
            <p:cNvSpPr>
              <a:spLocks/>
            </p:cNvSpPr>
            <p:nvPr/>
          </p:nvSpPr>
          <p:spPr bwMode="auto">
            <a:xfrm>
              <a:off x="2814638" y="2890838"/>
              <a:ext cx="122238" cy="90488"/>
            </a:xfrm>
            <a:custGeom>
              <a:avLst/>
              <a:gdLst>
                <a:gd name="T0" fmla="*/ 69 w 848"/>
                <a:gd name="T1" fmla="*/ 0 h 627"/>
                <a:gd name="T2" fmla="*/ 132 w 848"/>
                <a:gd name="T3" fmla="*/ 2 h 627"/>
                <a:gd name="T4" fmla="*/ 195 w 848"/>
                <a:gd name="T5" fmla="*/ 10 h 627"/>
                <a:gd name="T6" fmla="*/ 257 w 848"/>
                <a:gd name="T7" fmla="*/ 21 h 627"/>
                <a:gd name="T8" fmla="*/ 318 w 848"/>
                <a:gd name="T9" fmla="*/ 37 h 627"/>
                <a:gd name="T10" fmla="*/ 377 w 848"/>
                <a:gd name="T11" fmla="*/ 59 h 627"/>
                <a:gd name="T12" fmla="*/ 435 w 848"/>
                <a:gd name="T13" fmla="*/ 85 h 627"/>
                <a:gd name="T14" fmla="*/ 490 w 848"/>
                <a:gd name="T15" fmla="*/ 115 h 627"/>
                <a:gd name="T16" fmla="*/ 544 w 848"/>
                <a:gd name="T17" fmla="*/ 149 h 627"/>
                <a:gd name="T18" fmla="*/ 601 w 848"/>
                <a:gd name="T19" fmla="*/ 193 h 627"/>
                <a:gd name="T20" fmla="*/ 652 w 848"/>
                <a:gd name="T21" fmla="*/ 240 h 627"/>
                <a:gd name="T22" fmla="*/ 701 w 848"/>
                <a:gd name="T23" fmla="*/ 292 h 627"/>
                <a:gd name="T24" fmla="*/ 744 w 848"/>
                <a:gd name="T25" fmla="*/ 347 h 627"/>
                <a:gd name="T26" fmla="*/ 782 w 848"/>
                <a:gd name="T27" fmla="*/ 406 h 627"/>
                <a:gd name="T28" fmla="*/ 816 w 848"/>
                <a:gd name="T29" fmla="*/ 468 h 627"/>
                <a:gd name="T30" fmla="*/ 843 w 848"/>
                <a:gd name="T31" fmla="*/ 532 h 627"/>
                <a:gd name="T32" fmla="*/ 848 w 848"/>
                <a:gd name="T33" fmla="*/ 550 h 627"/>
                <a:gd name="T34" fmla="*/ 848 w 848"/>
                <a:gd name="T35" fmla="*/ 569 h 627"/>
                <a:gd name="T36" fmla="*/ 842 w 848"/>
                <a:gd name="T37" fmla="*/ 586 h 627"/>
                <a:gd name="T38" fmla="*/ 834 w 848"/>
                <a:gd name="T39" fmla="*/ 601 h 627"/>
                <a:gd name="T40" fmla="*/ 820 w 848"/>
                <a:gd name="T41" fmla="*/ 613 h 627"/>
                <a:gd name="T42" fmla="*/ 804 w 848"/>
                <a:gd name="T43" fmla="*/ 622 h 627"/>
                <a:gd name="T44" fmla="*/ 792 w 848"/>
                <a:gd name="T45" fmla="*/ 626 h 627"/>
                <a:gd name="T46" fmla="*/ 779 w 848"/>
                <a:gd name="T47" fmla="*/ 627 h 627"/>
                <a:gd name="T48" fmla="*/ 763 w 848"/>
                <a:gd name="T49" fmla="*/ 625 h 627"/>
                <a:gd name="T50" fmla="*/ 748 w 848"/>
                <a:gd name="T51" fmla="*/ 619 h 627"/>
                <a:gd name="T52" fmla="*/ 734 w 848"/>
                <a:gd name="T53" fmla="*/ 609 h 627"/>
                <a:gd name="T54" fmla="*/ 723 w 848"/>
                <a:gd name="T55" fmla="*/ 598 h 627"/>
                <a:gd name="T56" fmla="*/ 715 w 848"/>
                <a:gd name="T57" fmla="*/ 583 h 627"/>
                <a:gd name="T58" fmla="*/ 690 w 848"/>
                <a:gd name="T59" fmla="*/ 527 h 627"/>
                <a:gd name="T60" fmla="*/ 662 w 848"/>
                <a:gd name="T61" fmla="*/ 474 h 627"/>
                <a:gd name="T62" fmla="*/ 629 w 848"/>
                <a:gd name="T63" fmla="*/ 424 h 627"/>
                <a:gd name="T64" fmla="*/ 591 w 848"/>
                <a:gd name="T65" fmla="*/ 378 h 627"/>
                <a:gd name="T66" fmla="*/ 552 w 848"/>
                <a:gd name="T67" fmla="*/ 335 h 627"/>
                <a:gd name="T68" fmla="*/ 508 w 848"/>
                <a:gd name="T69" fmla="*/ 296 h 627"/>
                <a:gd name="T70" fmla="*/ 460 w 848"/>
                <a:gd name="T71" fmla="*/ 261 h 627"/>
                <a:gd name="T72" fmla="*/ 410 w 848"/>
                <a:gd name="T73" fmla="*/ 230 h 627"/>
                <a:gd name="T74" fmla="*/ 357 w 848"/>
                <a:gd name="T75" fmla="*/ 202 h 627"/>
                <a:gd name="T76" fmla="*/ 304 w 848"/>
                <a:gd name="T77" fmla="*/ 179 h 627"/>
                <a:gd name="T78" fmla="*/ 247 w 848"/>
                <a:gd name="T79" fmla="*/ 162 h 627"/>
                <a:gd name="T80" fmla="*/ 189 w 848"/>
                <a:gd name="T81" fmla="*/ 148 h 627"/>
                <a:gd name="T82" fmla="*/ 129 w 848"/>
                <a:gd name="T83" fmla="*/ 140 h 627"/>
                <a:gd name="T84" fmla="*/ 69 w 848"/>
                <a:gd name="T85" fmla="*/ 138 h 627"/>
                <a:gd name="T86" fmla="*/ 50 w 848"/>
                <a:gd name="T87" fmla="*/ 135 h 627"/>
                <a:gd name="T88" fmla="*/ 34 w 848"/>
                <a:gd name="T89" fmla="*/ 129 h 627"/>
                <a:gd name="T90" fmla="*/ 19 w 848"/>
                <a:gd name="T91" fmla="*/ 118 h 627"/>
                <a:gd name="T92" fmla="*/ 8 w 848"/>
                <a:gd name="T93" fmla="*/ 104 h 627"/>
                <a:gd name="T94" fmla="*/ 2 w 848"/>
                <a:gd name="T95" fmla="*/ 87 h 627"/>
                <a:gd name="T96" fmla="*/ 0 w 848"/>
                <a:gd name="T97" fmla="*/ 69 h 627"/>
                <a:gd name="T98" fmla="*/ 2 w 848"/>
                <a:gd name="T99" fmla="*/ 50 h 627"/>
                <a:gd name="T100" fmla="*/ 8 w 848"/>
                <a:gd name="T101" fmla="*/ 34 h 627"/>
                <a:gd name="T102" fmla="*/ 19 w 848"/>
                <a:gd name="T103" fmla="*/ 20 h 627"/>
                <a:gd name="T104" fmla="*/ 34 w 848"/>
                <a:gd name="T105" fmla="*/ 8 h 627"/>
                <a:gd name="T106" fmla="*/ 50 w 848"/>
                <a:gd name="T107" fmla="*/ 2 h 627"/>
                <a:gd name="T108" fmla="*/ 69 w 848"/>
                <a:gd name="T109"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8" h="627">
                  <a:moveTo>
                    <a:pt x="69" y="0"/>
                  </a:moveTo>
                  <a:lnTo>
                    <a:pt x="132" y="2"/>
                  </a:lnTo>
                  <a:lnTo>
                    <a:pt x="195" y="10"/>
                  </a:lnTo>
                  <a:lnTo>
                    <a:pt x="257" y="21"/>
                  </a:lnTo>
                  <a:lnTo>
                    <a:pt x="318" y="37"/>
                  </a:lnTo>
                  <a:lnTo>
                    <a:pt x="377" y="59"/>
                  </a:lnTo>
                  <a:lnTo>
                    <a:pt x="435" y="85"/>
                  </a:lnTo>
                  <a:lnTo>
                    <a:pt x="490" y="115"/>
                  </a:lnTo>
                  <a:lnTo>
                    <a:pt x="544" y="149"/>
                  </a:lnTo>
                  <a:lnTo>
                    <a:pt x="601" y="193"/>
                  </a:lnTo>
                  <a:lnTo>
                    <a:pt x="652" y="240"/>
                  </a:lnTo>
                  <a:lnTo>
                    <a:pt x="701" y="292"/>
                  </a:lnTo>
                  <a:lnTo>
                    <a:pt x="744" y="347"/>
                  </a:lnTo>
                  <a:lnTo>
                    <a:pt x="782" y="406"/>
                  </a:lnTo>
                  <a:lnTo>
                    <a:pt x="816" y="468"/>
                  </a:lnTo>
                  <a:lnTo>
                    <a:pt x="843" y="532"/>
                  </a:lnTo>
                  <a:lnTo>
                    <a:pt x="848" y="550"/>
                  </a:lnTo>
                  <a:lnTo>
                    <a:pt x="848" y="569"/>
                  </a:lnTo>
                  <a:lnTo>
                    <a:pt x="842" y="586"/>
                  </a:lnTo>
                  <a:lnTo>
                    <a:pt x="834" y="601"/>
                  </a:lnTo>
                  <a:lnTo>
                    <a:pt x="820" y="613"/>
                  </a:lnTo>
                  <a:lnTo>
                    <a:pt x="804" y="622"/>
                  </a:lnTo>
                  <a:lnTo>
                    <a:pt x="792" y="626"/>
                  </a:lnTo>
                  <a:lnTo>
                    <a:pt x="779" y="627"/>
                  </a:lnTo>
                  <a:lnTo>
                    <a:pt x="763" y="625"/>
                  </a:lnTo>
                  <a:lnTo>
                    <a:pt x="748" y="619"/>
                  </a:lnTo>
                  <a:lnTo>
                    <a:pt x="734" y="609"/>
                  </a:lnTo>
                  <a:lnTo>
                    <a:pt x="723" y="598"/>
                  </a:lnTo>
                  <a:lnTo>
                    <a:pt x="715" y="583"/>
                  </a:lnTo>
                  <a:lnTo>
                    <a:pt x="690" y="527"/>
                  </a:lnTo>
                  <a:lnTo>
                    <a:pt x="662" y="474"/>
                  </a:lnTo>
                  <a:lnTo>
                    <a:pt x="629" y="424"/>
                  </a:lnTo>
                  <a:lnTo>
                    <a:pt x="591" y="378"/>
                  </a:lnTo>
                  <a:lnTo>
                    <a:pt x="552" y="335"/>
                  </a:lnTo>
                  <a:lnTo>
                    <a:pt x="508" y="296"/>
                  </a:lnTo>
                  <a:lnTo>
                    <a:pt x="460" y="261"/>
                  </a:lnTo>
                  <a:lnTo>
                    <a:pt x="410" y="230"/>
                  </a:lnTo>
                  <a:lnTo>
                    <a:pt x="357" y="202"/>
                  </a:lnTo>
                  <a:lnTo>
                    <a:pt x="304" y="179"/>
                  </a:lnTo>
                  <a:lnTo>
                    <a:pt x="247" y="162"/>
                  </a:lnTo>
                  <a:lnTo>
                    <a:pt x="189" y="148"/>
                  </a:lnTo>
                  <a:lnTo>
                    <a:pt x="129" y="140"/>
                  </a:lnTo>
                  <a:lnTo>
                    <a:pt x="69" y="138"/>
                  </a:lnTo>
                  <a:lnTo>
                    <a:pt x="50" y="135"/>
                  </a:lnTo>
                  <a:lnTo>
                    <a:pt x="34" y="129"/>
                  </a:lnTo>
                  <a:lnTo>
                    <a:pt x="19" y="118"/>
                  </a:lnTo>
                  <a:lnTo>
                    <a:pt x="8" y="104"/>
                  </a:lnTo>
                  <a:lnTo>
                    <a:pt x="2" y="87"/>
                  </a:lnTo>
                  <a:lnTo>
                    <a:pt x="0" y="69"/>
                  </a:lnTo>
                  <a:lnTo>
                    <a:pt x="2" y="50"/>
                  </a:lnTo>
                  <a:lnTo>
                    <a:pt x="8" y="34"/>
                  </a:lnTo>
                  <a:lnTo>
                    <a:pt x="19" y="20"/>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0D9ECF90-10A8-4275-9FA0-5555308AB8D7}"/>
              </a:ext>
            </a:extLst>
          </p:cNvPr>
          <p:cNvGrpSpPr/>
          <p:nvPr/>
        </p:nvGrpSpPr>
        <p:grpSpPr>
          <a:xfrm>
            <a:off x="4817754" y="1497481"/>
            <a:ext cx="297628" cy="323828"/>
            <a:chOff x="3611563" y="2820988"/>
            <a:chExt cx="450850" cy="490538"/>
          </a:xfrm>
          <a:solidFill>
            <a:schemeClr val="bg1"/>
          </a:solidFill>
        </p:grpSpPr>
        <p:sp>
          <p:nvSpPr>
            <p:cNvPr id="37" name="Freeform 36">
              <a:extLst>
                <a:ext uri="{FF2B5EF4-FFF2-40B4-BE49-F238E27FC236}">
                  <a16:creationId xmlns:a16="http://schemas.microsoft.com/office/drawing/2014/main" id="{EEF58627-5619-4D6B-964F-D83A27058124}"/>
                </a:ext>
              </a:extLst>
            </p:cNvPr>
            <p:cNvSpPr>
              <a:spLocks/>
            </p:cNvSpPr>
            <p:nvPr/>
          </p:nvSpPr>
          <p:spPr bwMode="auto">
            <a:xfrm>
              <a:off x="3827463" y="2820988"/>
              <a:ext cx="19050" cy="53975"/>
            </a:xfrm>
            <a:custGeom>
              <a:avLst/>
              <a:gdLst>
                <a:gd name="T0" fmla="*/ 62 w 125"/>
                <a:gd name="T1" fmla="*/ 0 h 378"/>
                <a:gd name="T2" fmla="*/ 83 w 125"/>
                <a:gd name="T3" fmla="*/ 4 h 378"/>
                <a:gd name="T4" fmla="*/ 100 w 125"/>
                <a:gd name="T5" fmla="*/ 12 h 378"/>
                <a:gd name="T6" fmla="*/ 113 w 125"/>
                <a:gd name="T7" fmla="*/ 26 h 378"/>
                <a:gd name="T8" fmla="*/ 122 w 125"/>
                <a:gd name="T9" fmla="*/ 43 h 378"/>
                <a:gd name="T10" fmla="*/ 125 w 125"/>
                <a:gd name="T11" fmla="*/ 63 h 378"/>
                <a:gd name="T12" fmla="*/ 125 w 125"/>
                <a:gd name="T13" fmla="*/ 315 h 378"/>
                <a:gd name="T14" fmla="*/ 122 w 125"/>
                <a:gd name="T15" fmla="*/ 335 h 378"/>
                <a:gd name="T16" fmla="*/ 113 w 125"/>
                <a:gd name="T17" fmla="*/ 352 h 378"/>
                <a:gd name="T18" fmla="*/ 100 w 125"/>
                <a:gd name="T19" fmla="*/ 365 h 378"/>
                <a:gd name="T20" fmla="*/ 83 w 125"/>
                <a:gd name="T21" fmla="*/ 375 h 378"/>
                <a:gd name="T22" fmla="*/ 62 w 125"/>
                <a:gd name="T23" fmla="*/ 378 h 378"/>
                <a:gd name="T24" fmla="*/ 42 w 125"/>
                <a:gd name="T25" fmla="*/ 375 h 378"/>
                <a:gd name="T26" fmla="*/ 25 w 125"/>
                <a:gd name="T27" fmla="*/ 365 h 378"/>
                <a:gd name="T28" fmla="*/ 12 w 125"/>
                <a:gd name="T29" fmla="*/ 352 h 378"/>
                <a:gd name="T30" fmla="*/ 3 w 125"/>
                <a:gd name="T31" fmla="*/ 335 h 378"/>
                <a:gd name="T32" fmla="*/ 0 w 125"/>
                <a:gd name="T33" fmla="*/ 315 h 378"/>
                <a:gd name="T34" fmla="*/ 0 w 125"/>
                <a:gd name="T35" fmla="*/ 63 h 378"/>
                <a:gd name="T36" fmla="*/ 3 w 125"/>
                <a:gd name="T37" fmla="*/ 43 h 378"/>
                <a:gd name="T38" fmla="*/ 12 w 125"/>
                <a:gd name="T39" fmla="*/ 26 h 378"/>
                <a:gd name="T40" fmla="*/ 25 w 125"/>
                <a:gd name="T41" fmla="*/ 12 h 378"/>
                <a:gd name="T42" fmla="*/ 42 w 125"/>
                <a:gd name="T43" fmla="*/ 4 h 378"/>
                <a:gd name="T44" fmla="*/ 62 w 125"/>
                <a:gd name="T4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378">
                  <a:moveTo>
                    <a:pt x="62" y="0"/>
                  </a:moveTo>
                  <a:lnTo>
                    <a:pt x="83" y="4"/>
                  </a:lnTo>
                  <a:lnTo>
                    <a:pt x="100" y="12"/>
                  </a:lnTo>
                  <a:lnTo>
                    <a:pt x="113" y="26"/>
                  </a:lnTo>
                  <a:lnTo>
                    <a:pt x="122" y="43"/>
                  </a:lnTo>
                  <a:lnTo>
                    <a:pt x="125" y="63"/>
                  </a:lnTo>
                  <a:lnTo>
                    <a:pt x="125" y="315"/>
                  </a:lnTo>
                  <a:lnTo>
                    <a:pt x="122" y="335"/>
                  </a:lnTo>
                  <a:lnTo>
                    <a:pt x="113" y="352"/>
                  </a:lnTo>
                  <a:lnTo>
                    <a:pt x="100" y="365"/>
                  </a:lnTo>
                  <a:lnTo>
                    <a:pt x="83" y="375"/>
                  </a:lnTo>
                  <a:lnTo>
                    <a:pt x="62" y="378"/>
                  </a:lnTo>
                  <a:lnTo>
                    <a:pt x="42" y="375"/>
                  </a:lnTo>
                  <a:lnTo>
                    <a:pt x="25" y="365"/>
                  </a:lnTo>
                  <a:lnTo>
                    <a:pt x="12" y="352"/>
                  </a:lnTo>
                  <a:lnTo>
                    <a:pt x="3" y="335"/>
                  </a:lnTo>
                  <a:lnTo>
                    <a:pt x="0" y="315"/>
                  </a:lnTo>
                  <a:lnTo>
                    <a:pt x="0" y="63"/>
                  </a:lnTo>
                  <a:lnTo>
                    <a:pt x="3" y="43"/>
                  </a:lnTo>
                  <a:lnTo>
                    <a:pt x="12" y="26"/>
                  </a:lnTo>
                  <a:lnTo>
                    <a:pt x="25" y="12"/>
                  </a:lnTo>
                  <a:lnTo>
                    <a:pt x="42" y="4"/>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a:extLst>
                <a:ext uri="{FF2B5EF4-FFF2-40B4-BE49-F238E27FC236}">
                  <a16:creationId xmlns:a16="http://schemas.microsoft.com/office/drawing/2014/main" id="{FC0D1030-2465-4BD0-AD7A-383DCCA813EA}"/>
                </a:ext>
              </a:extLst>
            </p:cNvPr>
            <p:cNvSpPr>
              <a:spLocks/>
            </p:cNvSpPr>
            <p:nvPr/>
          </p:nvSpPr>
          <p:spPr bwMode="auto">
            <a:xfrm>
              <a:off x="4008438" y="3038476"/>
              <a:ext cx="53975" cy="19050"/>
            </a:xfrm>
            <a:custGeom>
              <a:avLst/>
              <a:gdLst>
                <a:gd name="T0" fmla="*/ 62 w 375"/>
                <a:gd name="T1" fmla="*/ 0 h 125"/>
                <a:gd name="T2" fmla="*/ 312 w 375"/>
                <a:gd name="T3" fmla="*/ 0 h 125"/>
                <a:gd name="T4" fmla="*/ 331 w 375"/>
                <a:gd name="T5" fmla="*/ 3 h 125"/>
                <a:gd name="T6" fmla="*/ 349 w 375"/>
                <a:gd name="T7" fmla="*/ 11 h 125"/>
                <a:gd name="T8" fmla="*/ 362 w 375"/>
                <a:gd name="T9" fmla="*/ 25 h 125"/>
                <a:gd name="T10" fmla="*/ 372 w 375"/>
                <a:gd name="T11" fmla="*/ 43 h 125"/>
                <a:gd name="T12" fmla="*/ 375 w 375"/>
                <a:gd name="T13" fmla="*/ 62 h 125"/>
                <a:gd name="T14" fmla="*/ 372 w 375"/>
                <a:gd name="T15" fmla="*/ 82 h 125"/>
                <a:gd name="T16" fmla="*/ 362 w 375"/>
                <a:gd name="T17" fmla="*/ 99 h 125"/>
                <a:gd name="T18" fmla="*/ 349 w 375"/>
                <a:gd name="T19" fmla="*/ 113 h 125"/>
                <a:gd name="T20" fmla="*/ 331 w 375"/>
                <a:gd name="T21" fmla="*/ 122 h 125"/>
                <a:gd name="T22" fmla="*/ 312 w 375"/>
                <a:gd name="T23" fmla="*/ 125 h 125"/>
                <a:gd name="T24" fmla="*/ 62 w 375"/>
                <a:gd name="T25" fmla="*/ 125 h 125"/>
                <a:gd name="T26" fmla="*/ 43 w 375"/>
                <a:gd name="T27" fmla="*/ 122 h 125"/>
                <a:gd name="T28" fmla="*/ 26 w 375"/>
                <a:gd name="T29" fmla="*/ 113 h 125"/>
                <a:gd name="T30" fmla="*/ 12 w 375"/>
                <a:gd name="T31" fmla="*/ 99 h 125"/>
                <a:gd name="T32" fmla="*/ 3 w 375"/>
                <a:gd name="T33" fmla="*/ 82 h 125"/>
                <a:gd name="T34" fmla="*/ 0 w 375"/>
                <a:gd name="T35" fmla="*/ 62 h 125"/>
                <a:gd name="T36" fmla="*/ 3 w 375"/>
                <a:gd name="T37" fmla="*/ 43 h 125"/>
                <a:gd name="T38" fmla="*/ 12 w 375"/>
                <a:gd name="T39" fmla="*/ 25 h 125"/>
                <a:gd name="T40" fmla="*/ 26 w 375"/>
                <a:gd name="T41" fmla="*/ 11 h 125"/>
                <a:gd name="T42" fmla="*/ 43 w 375"/>
                <a:gd name="T43" fmla="*/ 3 h 125"/>
                <a:gd name="T44" fmla="*/ 62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2" y="0"/>
                  </a:moveTo>
                  <a:lnTo>
                    <a:pt x="312" y="0"/>
                  </a:lnTo>
                  <a:lnTo>
                    <a:pt x="331" y="3"/>
                  </a:lnTo>
                  <a:lnTo>
                    <a:pt x="349" y="11"/>
                  </a:lnTo>
                  <a:lnTo>
                    <a:pt x="362" y="25"/>
                  </a:lnTo>
                  <a:lnTo>
                    <a:pt x="372" y="43"/>
                  </a:lnTo>
                  <a:lnTo>
                    <a:pt x="375" y="62"/>
                  </a:lnTo>
                  <a:lnTo>
                    <a:pt x="372" y="82"/>
                  </a:lnTo>
                  <a:lnTo>
                    <a:pt x="362" y="99"/>
                  </a:lnTo>
                  <a:lnTo>
                    <a:pt x="349" y="113"/>
                  </a:lnTo>
                  <a:lnTo>
                    <a:pt x="331" y="122"/>
                  </a:lnTo>
                  <a:lnTo>
                    <a:pt x="312" y="125"/>
                  </a:lnTo>
                  <a:lnTo>
                    <a:pt x="62" y="125"/>
                  </a:lnTo>
                  <a:lnTo>
                    <a:pt x="43" y="122"/>
                  </a:lnTo>
                  <a:lnTo>
                    <a:pt x="26" y="113"/>
                  </a:lnTo>
                  <a:lnTo>
                    <a:pt x="12" y="99"/>
                  </a:lnTo>
                  <a:lnTo>
                    <a:pt x="3" y="82"/>
                  </a:lnTo>
                  <a:lnTo>
                    <a:pt x="0" y="62"/>
                  </a:lnTo>
                  <a:lnTo>
                    <a:pt x="3" y="43"/>
                  </a:lnTo>
                  <a:lnTo>
                    <a:pt x="12" y="25"/>
                  </a:lnTo>
                  <a:lnTo>
                    <a:pt x="26" y="11"/>
                  </a:lnTo>
                  <a:lnTo>
                    <a:pt x="43"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A6715C63-33AE-4A20-B22E-892F5C393DE7}"/>
                </a:ext>
              </a:extLst>
            </p:cNvPr>
            <p:cNvSpPr>
              <a:spLocks/>
            </p:cNvSpPr>
            <p:nvPr/>
          </p:nvSpPr>
          <p:spPr bwMode="auto">
            <a:xfrm>
              <a:off x="3611563" y="3038476"/>
              <a:ext cx="53975" cy="19050"/>
            </a:xfrm>
            <a:custGeom>
              <a:avLst/>
              <a:gdLst>
                <a:gd name="T0" fmla="*/ 63 w 375"/>
                <a:gd name="T1" fmla="*/ 0 h 125"/>
                <a:gd name="T2" fmla="*/ 313 w 375"/>
                <a:gd name="T3" fmla="*/ 0 h 125"/>
                <a:gd name="T4" fmla="*/ 332 w 375"/>
                <a:gd name="T5" fmla="*/ 3 h 125"/>
                <a:gd name="T6" fmla="*/ 349 w 375"/>
                <a:gd name="T7" fmla="*/ 11 h 125"/>
                <a:gd name="T8" fmla="*/ 363 w 375"/>
                <a:gd name="T9" fmla="*/ 25 h 125"/>
                <a:gd name="T10" fmla="*/ 372 w 375"/>
                <a:gd name="T11" fmla="*/ 43 h 125"/>
                <a:gd name="T12" fmla="*/ 375 w 375"/>
                <a:gd name="T13" fmla="*/ 62 h 125"/>
                <a:gd name="T14" fmla="*/ 372 w 375"/>
                <a:gd name="T15" fmla="*/ 82 h 125"/>
                <a:gd name="T16" fmla="*/ 363 w 375"/>
                <a:gd name="T17" fmla="*/ 99 h 125"/>
                <a:gd name="T18" fmla="*/ 349 w 375"/>
                <a:gd name="T19" fmla="*/ 113 h 125"/>
                <a:gd name="T20" fmla="*/ 332 w 375"/>
                <a:gd name="T21" fmla="*/ 122 h 125"/>
                <a:gd name="T22" fmla="*/ 313 w 375"/>
                <a:gd name="T23" fmla="*/ 125 h 125"/>
                <a:gd name="T24" fmla="*/ 63 w 375"/>
                <a:gd name="T25" fmla="*/ 125 h 125"/>
                <a:gd name="T26" fmla="*/ 44 w 375"/>
                <a:gd name="T27" fmla="*/ 122 h 125"/>
                <a:gd name="T28" fmla="*/ 25 w 375"/>
                <a:gd name="T29" fmla="*/ 113 h 125"/>
                <a:gd name="T30" fmla="*/ 13 w 375"/>
                <a:gd name="T31" fmla="*/ 99 h 125"/>
                <a:gd name="T32" fmla="*/ 3 w 375"/>
                <a:gd name="T33" fmla="*/ 82 h 125"/>
                <a:gd name="T34" fmla="*/ 0 w 375"/>
                <a:gd name="T35" fmla="*/ 62 h 125"/>
                <a:gd name="T36" fmla="*/ 3 w 375"/>
                <a:gd name="T37" fmla="*/ 43 h 125"/>
                <a:gd name="T38" fmla="*/ 13 w 375"/>
                <a:gd name="T39" fmla="*/ 25 h 125"/>
                <a:gd name="T40" fmla="*/ 25 w 375"/>
                <a:gd name="T41" fmla="*/ 11 h 125"/>
                <a:gd name="T42" fmla="*/ 44 w 375"/>
                <a:gd name="T43" fmla="*/ 3 h 125"/>
                <a:gd name="T44" fmla="*/ 63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3" y="0"/>
                  </a:moveTo>
                  <a:lnTo>
                    <a:pt x="313" y="0"/>
                  </a:lnTo>
                  <a:lnTo>
                    <a:pt x="332" y="3"/>
                  </a:lnTo>
                  <a:lnTo>
                    <a:pt x="349" y="11"/>
                  </a:lnTo>
                  <a:lnTo>
                    <a:pt x="363" y="25"/>
                  </a:lnTo>
                  <a:lnTo>
                    <a:pt x="372" y="43"/>
                  </a:lnTo>
                  <a:lnTo>
                    <a:pt x="375" y="62"/>
                  </a:lnTo>
                  <a:lnTo>
                    <a:pt x="372" y="82"/>
                  </a:lnTo>
                  <a:lnTo>
                    <a:pt x="363" y="99"/>
                  </a:lnTo>
                  <a:lnTo>
                    <a:pt x="349" y="113"/>
                  </a:lnTo>
                  <a:lnTo>
                    <a:pt x="332" y="122"/>
                  </a:lnTo>
                  <a:lnTo>
                    <a:pt x="313" y="125"/>
                  </a:lnTo>
                  <a:lnTo>
                    <a:pt x="63" y="125"/>
                  </a:lnTo>
                  <a:lnTo>
                    <a:pt x="44" y="122"/>
                  </a:lnTo>
                  <a:lnTo>
                    <a:pt x="25" y="113"/>
                  </a:lnTo>
                  <a:lnTo>
                    <a:pt x="13" y="99"/>
                  </a:lnTo>
                  <a:lnTo>
                    <a:pt x="3" y="82"/>
                  </a:lnTo>
                  <a:lnTo>
                    <a:pt x="0" y="62"/>
                  </a:lnTo>
                  <a:lnTo>
                    <a:pt x="3" y="43"/>
                  </a:lnTo>
                  <a:lnTo>
                    <a:pt x="13" y="25"/>
                  </a:lnTo>
                  <a:lnTo>
                    <a:pt x="25" y="11"/>
                  </a:lnTo>
                  <a:lnTo>
                    <a:pt x="44"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a:extLst>
                <a:ext uri="{FF2B5EF4-FFF2-40B4-BE49-F238E27FC236}">
                  <a16:creationId xmlns:a16="http://schemas.microsoft.com/office/drawing/2014/main" id="{7F4D2680-86C6-4325-892C-8FDEDB062E12}"/>
                </a:ext>
              </a:extLst>
            </p:cNvPr>
            <p:cNvSpPr>
              <a:spLocks/>
            </p:cNvSpPr>
            <p:nvPr/>
          </p:nvSpPr>
          <p:spPr bwMode="auto">
            <a:xfrm>
              <a:off x="3956051" y="2884488"/>
              <a:ext cx="42863" cy="44450"/>
            </a:xfrm>
            <a:custGeom>
              <a:avLst/>
              <a:gdLst>
                <a:gd name="T0" fmla="*/ 239 w 301"/>
                <a:gd name="T1" fmla="*/ 0 h 303"/>
                <a:gd name="T2" fmla="*/ 254 w 301"/>
                <a:gd name="T3" fmla="*/ 2 h 303"/>
                <a:gd name="T4" fmla="*/ 269 w 301"/>
                <a:gd name="T5" fmla="*/ 8 h 303"/>
                <a:gd name="T6" fmla="*/ 283 w 301"/>
                <a:gd name="T7" fmla="*/ 18 h 303"/>
                <a:gd name="T8" fmla="*/ 294 w 301"/>
                <a:gd name="T9" fmla="*/ 32 h 303"/>
                <a:gd name="T10" fmla="*/ 299 w 301"/>
                <a:gd name="T11" fmla="*/ 47 h 303"/>
                <a:gd name="T12" fmla="*/ 301 w 301"/>
                <a:gd name="T13" fmla="*/ 63 h 303"/>
                <a:gd name="T14" fmla="*/ 299 w 301"/>
                <a:gd name="T15" fmla="*/ 79 h 303"/>
                <a:gd name="T16" fmla="*/ 294 w 301"/>
                <a:gd name="T17" fmla="*/ 94 h 303"/>
                <a:gd name="T18" fmla="*/ 283 w 301"/>
                <a:gd name="T19" fmla="*/ 107 h 303"/>
                <a:gd name="T20" fmla="*/ 106 w 301"/>
                <a:gd name="T21" fmla="*/ 285 h 303"/>
                <a:gd name="T22" fmla="*/ 93 w 301"/>
                <a:gd name="T23" fmla="*/ 296 h 303"/>
                <a:gd name="T24" fmla="*/ 78 w 301"/>
                <a:gd name="T25" fmla="*/ 301 h 303"/>
                <a:gd name="T26" fmla="*/ 63 w 301"/>
                <a:gd name="T27" fmla="*/ 303 h 303"/>
                <a:gd name="T28" fmla="*/ 47 w 301"/>
                <a:gd name="T29" fmla="*/ 301 h 303"/>
                <a:gd name="T30" fmla="*/ 32 w 301"/>
                <a:gd name="T31" fmla="*/ 296 h 303"/>
                <a:gd name="T32" fmla="*/ 18 w 301"/>
                <a:gd name="T33" fmla="*/ 285 h 303"/>
                <a:gd name="T34" fmla="*/ 8 w 301"/>
                <a:gd name="T35" fmla="*/ 271 h 303"/>
                <a:gd name="T36" fmla="*/ 2 w 301"/>
                <a:gd name="T37" fmla="*/ 256 h 303"/>
                <a:gd name="T38" fmla="*/ 0 w 301"/>
                <a:gd name="T39" fmla="*/ 241 h 303"/>
                <a:gd name="T40" fmla="*/ 2 w 301"/>
                <a:gd name="T41" fmla="*/ 225 h 303"/>
                <a:gd name="T42" fmla="*/ 8 w 301"/>
                <a:gd name="T43" fmla="*/ 210 h 303"/>
                <a:gd name="T44" fmla="*/ 18 w 301"/>
                <a:gd name="T45" fmla="*/ 196 h 303"/>
                <a:gd name="T46" fmla="*/ 195 w 301"/>
                <a:gd name="T47" fmla="*/ 18 h 303"/>
                <a:gd name="T48" fmla="*/ 208 w 301"/>
                <a:gd name="T49" fmla="*/ 8 h 303"/>
                <a:gd name="T50" fmla="*/ 223 w 301"/>
                <a:gd name="T51" fmla="*/ 2 h 303"/>
                <a:gd name="T52" fmla="*/ 239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239" y="0"/>
                  </a:moveTo>
                  <a:lnTo>
                    <a:pt x="254" y="2"/>
                  </a:lnTo>
                  <a:lnTo>
                    <a:pt x="269" y="8"/>
                  </a:lnTo>
                  <a:lnTo>
                    <a:pt x="283" y="18"/>
                  </a:lnTo>
                  <a:lnTo>
                    <a:pt x="294" y="32"/>
                  </a:lnTo>
                  <a:lnTo>
                    <a:pt x="299" y="47"/>
                  </a:lnTo>
                  <a:lnTo>
                    <a:pt x="301" y="63"/>
                  </a:lnTo>
                  <a:lnTo>
                    <a:pt x="299" y="79"/>
                  </a:lnTo>
                  <a:lnTo>
                    <a:pt x="294" y="94"/>
                  </a:lnTo>
                  <a:lnTo>
                    <a:pt x="283" y="107"/>
                  </a:lnTo>
                  <a:lnTo>
                    <a:pt x="106" y="285"/>
                  </a:lnTo>
                  <a:lnTo>
                    <a:pt x="93" y="296"/>
                  </a:lnTo>
                  <a:lnTo>
                    <a:pt x="78" y="301"/>
                  </a:lnTo>
                  <a:lnTo>
                    <a:pt x="63" y="303"/>
                  </a:lnTo>
                  <a:lnTo>
                    <a:pt x="47" y="301"/>
                  </a:lnTo>
                  <a:lnTo>
                    <a:pt x="32" y="296"/>
                  </a:lnTo>
                  <a:lnTo>
                    <a:pt x="18" y="285"/>
                  </a:lnTo>
                  <a:lnTo>
                    <a:pt x="8" y="271"/>
                  </a:lnTo>
                  <a:lnTo>
                    <a:pt x="2" y="256"/>
                  </a:lnTo>
                  <a:lnTo>
                    <a:pt x="0" y="241"/>
                  </a:lnTo>
                  <a:lnTo>
                    <a:pt x="2" y="225"/>
                  </a:lnTo>
                  <a:lnTo>
                    <a:pt x="8" y="210"/>
                  </a:lnTo>
                  <a:lnTo>
                    <a:pt x="18" y="196"/>
                  </a:lnTo>
                  <a:lnTo>
                    <a:pt x="195" y="18"/>
                  </a:lnTo>
                  <a:lnTo>
                    <a:pt x="208" y="8"/>
                  </a:lnTo>
                  <a:lnTo>
                    <a:pt x="223" y="2"/>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a:extLst>
                <a:ext uri="{FF2B5EF4-FFF2-40B4-BE49-F238E27FC236}">
                  <a16:creationId xmlns:a16="http://schemas.microsoft.com/office/drawing/2014/main" id="{E88080FC-DBC4-4FF0-A3F5-882652C09C3B}"/>
                </a:ext>
              </a:extLst>
            </p:cNvPr>
            <p:cNvSpPr>
              <a:spLocks/>
            </p:cNvSpPr>
            <p:nvPr/>
          </p:nvSpPr>
          <p:spPr bwMode="auto">
            <a:xfrm>
              <a:off x="3675063" y="3167063"/>
              <a:ext cx="42863" cy="44450"/>
            </a:xfrm>
            <a:custGeom>
              <a:avLst/>
              <a:gdLst>
                <a:gd name="T0" fmla="*/ 238 w 301"/>
                <a:gd name="T1" fmla="*/ 0 h 305"/>
                <a:gd name="T2" fmla="*/ 254 w 301"/>
                <a:gd name="T3" fmla="*/ 3 h 305"/>
                <a:gd name="T4" fmla="*/ 269 w 301"/>
                <a:gd name="T5" fmla="*/ 9 h 305"/>
                <a:gd name="T6" fmla="*/ 283 w 301"/>
                <a:gd name="T7" fmla="*/ 20 h 305"/>
                <a:gd name="T8" fmla="*/ 293 w 301"/>
                <a:gd name="T9" fmla="*/ 33 h 305"/>
                <a:gd name="T10" fmla="*/ 299 w 301"/>
                <a:gd name="T11" fmla="*/ 48 h 305"/>
                <a:gd name="T12" fmla="*/ 301 w 301"/>
                <a:gd name="T13" fmla="*/ 64 h 305"/>
                <a:gd name="T14" fmla="*/ 299 w 301"/>
                <a:gd name="T15" fmla="*/ 80 h 305"/>
                <a:gd name="T16" fmla="*/ 293 w 301"/>
                <a:gd name="T17" fmla="*/ 95 h 305"/>
                <a:gd name="T18" fmla="*/ 283 w 301"/>
                <a:gd name="T19" fmla="*/ 108 h 305"/>
                <a:gd name="T20" fmla="*/ 106 w 301"/>
                <a:gd name="T21" fmla="*/ 286 h 305"/>
                <a:gd name="T22" fmla="*/ 92 w 301"/>
                <a:gd name="T23" fmla="*/ 297 h 305"/>
                <a:gd name="T24" fmla="*/ 78 w 301"/>
                <a:gd name="T25" fmla="*/ 303 h 305"/>
                <a:gd name="T26" fmla="*/ 62 w 301"/>
                <a:gd name="T27" fmla="*/ 305 h 305"/>
                <a:gd name="T28" fmla="*/ 46 w 301"/>
                <a:gd name="T29" fmla="*/ 303 h 305"/>
                <a:gd name="T30" fmla="*/ 31 w 301"/>
                <a:gd name="T31" fmla="*/ 297 h 305"/>
                <a:gd name="T32" fmla="*/ 18 w 301"/>
                <a:gd name="T33" fmla="*/ 286 h 305"/>
                <a:gd name="T34" fmla="*/ 7 w 301"/>
                <a:gd name="T35" fmla="*/ 273 h 305"/>
                <a:gd name="T36" fmla="*/ 2 w 301"/>
                <a:gd name="T37" fmla="*/ 258 h 305"/>
                <a:gd name="T38" fmla="*/ 0 w 301"/>
                <a:gd name="T39" fmla="*/ 242 h 305"/>
                <a:gd name="T40" fmla="*/ 2 w 301"/>
                <a:gd name="T41" fmla="*/ 226 h 305"/>
                <a:gd name="T42" fmla="*/ 7 w 301"/>
                <a:gd name="T43" fmla="*/ 211 h 305"/>
                <a:gd name="T44" fmla="*/ 18 w 301"/>
                <a:gd name="T45" fmla="*/ 198 h 305"/>
                <a:gd name="T46" fmla="*/ 195 w 301"/>
                <a:gd name="T47" fmla="*/ 20 h 305"/>
                <a:gd name="T48" fmla="*/ 208 w 301"/>
                <a:gd name="T49" fmla="*/ 9 h 305"/>
                <a:gd name="T50" fmla="*/ 222 w 301"/>
                <a:gd name="T51" fmla="*/ 3 h 305"/>
                <a:gd name="T52" fmla="*/ 23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238" y="0"/>
                  </a:moveTo>
                  <a:lnTo>
                    <a:pt x="254" y="3"/>
                  </a:lnTo>
                  <a:lnTo>
                    <a:pt x="269" y="9"/>
                  </a:lnTo>
                  <a:lnTo>
                    <a:pt x="283" y="20"/>
                  </a:lnTo>
                  <a:lnTo>
                    <a:pt x="293" y="33"/>
                  </a:lnTo>
                  <a:lnTo>
                    <a:pt x="299" y="48"/>
                  </a:lnTo>
                  <a:lnTo>
                    <a:pt x="301" y="64"/>
                  </a:lnTo>
                  <a:lnTo>
                    <a:pt x="299" y="80"/>
                  </a:lnTo>
                  <a:lnTo>
                    <a:pt x="293" y="95"/>
                  </a:lnTo>
                  <a:lnTo>
                    <a:pt x="283" y="108"/>
                  </a:lnTo>
                  <a:lnTo>
                    <a:pt x="106" y="286"/>
                  </a:lnTo>
                  <a:lnTo>
                    <a:pt x="92" y="297"/>
                  </a:lnTo>
                  <a:lnTo>
                    <a:pt x="78" y="303"/>
                  </a:lnTo>
                  <a:lnTo>
                    <a:pt x="62" y="305"/>
                  </a:lnTo>
                  <a:lnTo>
                    <a:pt x="46" y="303"/>
                  </a:lnTo>
                  <a:lnTo>
                    <a:pt x="31" y="297"/>
                  </a:lnTo>
                  <a:lnTo>
                    <a:pt x="18" y="286"/>
                  </a:lnTo>
                  <a:lnTo>
                    <a:pt x="7" y="273"/>
                  </a:lnTo>
                  <a:lnTo>
                    <a:pt x="2" y="258"/>
                  </a:lnTo>
                  <a:lnTo>
                    <a:pt x="0" y="242"/>
                  </a:lnTo>
                  <a:lnTo>
                    <a:pt x="2" y="226"/>
                  </a:lnTo>
                  <a:lnTo>
                    <a:pt x="7" y="211"/>
                  </a:lnTo>
                  <a:lnTo>
                    <a:pt x="18" y="198"/>
                  </a:lnTo>
                  <a:lnTo>
                    <a:pt x="195" y="20"/>
                  </a:lnTo>
                  <a:lnTo>
                    <a:pt x="208" y="9"/>
                  </a:lnTo>
                  <a:lnTo>
                    <a:pt x="222" y="3"/>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1">
              <a:extLst>
                <a:ext uri="{FF2B5EF4-FFF2-40B4-BE49-F238E27FC236}">
                  <a16:creationId xmlns:a16="http://schemas.microsoft.com/office/drawing/2014/main" id="{3C41EC65-73EB-4E1C-869E-A59FABDC05E5}"/>
                </a:ext>
              </a:extLst>
            </p:cNvPr>
            <p:cNvSpPr>
              <a:spLocks/>
            </p:cNvSpPr>
            <p:nvPr/>
          </p:nvSpPr>
          <p:spPr bwMode="auto">
            <a:xfrm>
              <a:off x="3956051" y="3167063"/>
              <a:ext cx="42863" cy="44450"/>
            </a:xfrm>
            <a:custGeom>
              <a:avLst/>
              <a:gdLst>
                <a:gd name="T0" fmla="*/ 63 w 301"/>
                <a:gd name="T1" fmla="*/ 0 h 305"/>
                <a:gd name="T2" fmla="*/ 78 w 301"/>
                <a:gd name="T3" fmla="*/ 3 h 305"/>
                <a:gd name="T4" fmla="*/ 93 w 301"/>
                <a:gd name="T5" fmla="*/ 9 h 305"/>
                <a:gd name="T6" fmla="*/ 106 w 301"/>
                <a:gd name="T7" fmla="*/ 20 h 305"/>
                <a:gd name="T8" fmla="*/ 283 w 301"/>
                <a:gd name="T9" fmla="*/ 198 h 305"/>
                <a:gd name="T10" fmla="*/ 294 w 301"/>
                <a:gd name="T11" fmla="*/ 211 h 305"/>
                <a:gd name="T12" fmla="*/ 299 w 301"/>
                <a:gd name="T13" fmla="*/ 226 h 305"/>
                <a:gd name="T14" fmla="*/ 301 w 301"/>
                <a:gd name="T15" fmla="*/ 242 h 305"/>
                <a:gd name="T16" fmla="*/ 299 w 301"/>
                <a:gd name="T17" fmla="*/ 258 h 305"/>
                <a:gd name="T18" fmla="*/ 294 w 301"/>
                <a:gd name="T19" fmla="*/ 273 h 305"/>
                <a:gd name="T20" fmla="*/ 283 w 301"/>
                <a:gd name="T21" fmla="*/ 286 h 305"/>
                <a:gd name="T22" fmla="*/ 270 w 301"/>
                <a:gd name="T23" fmla="*/ 297 h 305"/>
                <a:gd name="T24" fmla="*/ 255 w 301"/>
                <a:gd name="T25" fmla="*/ 303 h 305"/>
                <a:gd name="T26" fmla="*/ 239 w 301"/>
                <a:gd name="T27" fmla="*/ 305 h 305"/>
                <a:gd name="T28" fmla="*/ 223 w 301"/>
                <a:gd name="T29" fmla="*/ 303 h 305"/>
                <a:gd name="T30" fmla="*/ 208 w 301"/>
                <a:gd name="T31" fmla="*/ 297 h 305"/>
                <a:gd name="T32" fmla="*/ 195 w 301"/>
                <a:gd name="T33" fmla="*/ 286 h 305"/>
                <a:gd name="T34" fmla="*/ 18 w 301"/>
                <a:gd name="T35" fmla="*/ 108 h 305"/>
                <a:gd name="T36" fmla="*/ 8 w 301"/>
                <a:gd name="T37" fmla="*/ 95 h 305"/>
                <a:gd name="T38" fmla="*/ 2 w 301"/>
                <a:gd name="T39" fmla="*/ 80 h 305"/>
                <a:gd name="T40" fmla="*/ 0 w 301"/>
                <a:gd name="T41" fmla="*/ 64 h 305"/>
                <a:gd name="T42" fmla="*/ 2 w 301"/>
                <a:gd name="T43" fmla="*/ 48 h 305"/>
                <a:gd name="T44" fmla="*/ 8 w 301"/>
                <a:gd name="T45" fmla="*/ 33 h 305"/>
                <a:gd name="T46" fmla="*/ 18 w 301"/>
                <a:gd name="T47" fmla="*/ 20 h 305"/>
                <a:gd name="T48" fmla="*/ 32 w 301"/>
                <a:gd name="T49" fmla="*/ 9 h 305"/>
                <a:gd name="T50" fmla="*/ 47 w 301"/>
                <a:gd name="T51" fmla="*/ 3 h 305"/>
                <a:gd name="T52" fmla="*/ 63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3" y="0"/>
                  </a:moveTo>
                  <a:lnTo>
                    <a:pt x="78" y="3"/>
                  </a:lnTo>
                  <a:lnTo>
                    <a:pt x="93" y="9"/>
                  </a:lnTo>
                  <a:lnTo>
                    <a:pt x="106" y="20"/>
                  </a:lnTo>
                  <a:lnTo>
                    <a:pt x="283" y="198"/>
                  </a:lnTo>
                  <a:lnTo>
                    <a:pt x="294" y="211"/>
                  </a:lnTo>
                  <a:lnTo>
                    <a:pt x="299" y="226"/>
                  </a:lnTo>
                  <a:lnTo>
                    <a:pt x="301" y="242"/>
                  </a:lnTo>
                  <a:lnTo>
                    <a:pt x="299" y="258"/>
                  </a:lnTo>
                  <a:lnTo>
                    <a:pt x="294" y="273"/>
                  </a:lnTo>
                  <a:lnTo>
                    <a:pt x="283" y="286"/>
                  </a:lnTo>
                  <a:lnTo>
                    <a:pt x="270" y="297"/>
                  </a:lnTo>
                  <a:lnTo>
                    <a:pt x="255" y="303"/>
                  </a:lnTo>
                  <a:lnTo>
                    <a:pt x="239" y="305"/>
                  </a:lnTo>
                  <a:lnTo>
                    <a:pt x="223" y="303"/>
                  </a:lnTo>
                  <a:lnTo>
                    <a:pt x="208" y="297"/>
                  </a:lnTo>
                  <a:lnTo>
                    <a:pt x="195" y="286"/>
                  </a:lnTo>
                  <a:lnTo>
                    <a:pt x="18" y="108"/>
                  </a:lnTo>
                  <a:lnTo>
                    <a:pt x="8" y="95"/>
                  </a:lnTo>
                  <a:lnTo>
                    <a:pt x="2" y="80"/>
                  </a:lnTo>
                  <a:lnTo>
                    <a:pt x="0" y="64"/>
                  </a:lnTo>
                  <a:lnTo>
                    <a:pt x="2" y="48"/>
                  </a:lnTo>
                  <a:lnTo>
                    <a:pt x="8" y="33"/>
                  </a:lnTo>
                  <a:lnTo>
                    <a:pt x="18" y="20"/>
                  </a:lnTo>
                  <a:lnTo>
                    <a:pt x="32" y="9"/>
                  </a:lnTo>
                  <a:lnTo>
                    <a:pt x="47"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2">
              <a:extLst>
                <a:ext uri="{FF2B5EF4-FFF2-40B4-BE49-F238E27FC236}">
                  <a16:creationId xmlns:a16="http://schemas.microsoft.com/office/drawing/2014/main" id="{C47D790C-E093-4E52-805B-709DDC829DD4}"/>
                </a:ext>
              </a:extLst>
            </p:cNvPr>
            <p:cNvSpPr>
              <a:spLocks/>
            </p:cNvSpPr>
            <p:nvPr/>
          </p:nvSpPr>
          <p:spPr bwMode="auto">
            <a:xfrm>
              <a:off x="3675063" y="2884488"/>
              <a:ext cx="42863" cy="44450"/>
            </a:xfrm>
            <a:custGeom>
              <a:avLst/>
              <a:gdLst>
                <a:gd name="T0" fmla="*/ 62 w 301"/>
                <a:gd name="T1" fmla="*/ 0 h 303"/>
                <a:gd name="T2" fmla="*/ 78 w 301"/>
                <a:gd name="T3" fmla="*/ 2 h 303"/>
                <a:gd name="T4" fmla="*/ 92 w 301"/>
                <a:gd name="T5" fmla="*/ 8 h 303"/>
                <a:gd name="T6" fmla="*/ 106 w 301"/>
                <a:gd name="T7" fmla="*/ 18 h 303"/>
                <a:gd name="T8" fmla="*/ 283 w 301"/>
                <a:gd name="T9" fmla="*/ 196 h 303"/>
                <a:gd name="T10" fmla="*/ 293 w 301"/>
                <a:gd name="T11" fmla="*/ 210 h 303"/>
                <a:gd name="T12" fmla="*/ 299 w 301"/>
                <a:gd name="T13" fmla="*/ 225 h 303"/>
                <a:gd name="T14" fmla="*/ 301 w 301"/>
                <a:gd name="T15" fmla="*/ 241 h 303"/>
                <a:gd name="T16" fmla="*/ 299 w 301"/>
                <a:gd name="T17" fmla="*/ 256 h 303"/>
                <a:gd name="T18" fmla="*/ 293 w 301"/>
                <a:gd name="T19" fmla="*/ 271 h 303"/>
                <a:gd name="T20" fmla="*/ 283 w 301"/>
                <a:gd name="T21" fmla="*/ 285 h 303"/>
                <a:gd name="T22" fmla="*/ 269 w 301"/>
                <a:gd name="T23" fmla="*/ 296 h 303"/>
                <a:gd name="T24" fmla="*/ 254 w 301"/>
                <a:gd name="T25" fmla="*/ 301 h 303"/>
                <a:gd name="T26" fmla="*/ 238 w 301"/>
                <a:gd name="T27" fmla="*/ 303 h 303"/>
                <a:gd name="T28" fmla="*/ 222 w 301"/>
                <a:gd name="T29" fmla="*/ 301 h 303"/>
                <a:gd name="T30" fmla="*/ 208 w 301"/>
                <a:gd name="T31" fmla="*/ 296 h 303"/>
                <a:gd name="T32" fmla="*/ 195 w 301"/>
                <a:gd name="T33" fmla="*/ 285 h 303"/>
                <a:gd name="T34" fmla="*/ 18 w 301"/>
                <a:gd name="T35" fmla="*/ 107 h 303"/>
                <a:gd name="T36" fmla="*/ 7 w 301"/>
                <a:gd name="T37" fmla="*/ 94 h 303"/>
                <a:gd name="T38" fmla="*/ 2 w 301"/>
                <a:gd name="T39" fmla="*/ 79 h 303"/>
                <a:gd name="T40" fmla="*/ 0 w 301"/>
                <a:gd name="T41" fmla="*/ 63 h 303"/>
                <a:gd name="T42" fmla="*/ 2 w 301"/>
                <a:gd name="T43" fmla="*/ 47 h 303"/>
                <a:gd name="T44" fmla="*/ 7 w 301"/>
                <a:gd name="T45" fmla="*/ 32 h 303"/>
                <a:gd name="T46" fmla="*/ 18 w 301"/>
                <a:gd name="T47" fmla="*/ 18 h 303"/>
                <a:gd name="T48" fmla="*/ 32 w 301"/>
                <a:gd name="T49" fmla="*/ 8 h 303"/>
                <a:gd name="T50" fmla="*/ 47 w 301"/>
                <a:gd name="T51" fmla="*/ 2 h 303"/>
                <a:gd name="T52" fmla="*/ 62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62" y="0"/>
                  </a:moveTo>
                  <a:lnTo>
                    <a:pt x="78" y="2"/>
                  </a:lnTo>
                  <a:lnTo>
                    <a:pt x="92" y="8"/>
                  </a:lnTo>
                  <a:lnTo>
                    <a:pt x="106" y="18"/>
                  </a:lnTo>
                  <a:lnTo>
                    <a:pt x="283" y="196"/>
                  </a:lnTo>
                  <a:lnTo>
                    <a:pt x="293" y="210"/>
                  </a:lnTo>
                  <a:lnTo>
                    <a:pt x="299" y="225"/>
                  </a:lnTo>
                  <a:lnTo>
                    <a:pt x="301" y="241"/>
                  </a:lnTo>
                  <a:lnTo>
                    <a:pt x="299" y="256"/>
                  </a:lnTo>
                  <a:lnTo>
                    <a:pt x="293" y="271"/>
                  </a:lnTo>
                  <a:lnTo>
                    <a:pt x="283" y="285"/>
                  </a:lnTo>
                  <a:lnTo>
                    <a:pt x="269" y="296"/>
                  </a:lnTo>
                  <a:lnTo>
                    <a:pt x="254" y="301"/>
                  </a:lnTo>
                  <a:lnTo>
                    <a:pt x="238" y="303"/>
                  </a:lnTo>
                  <a:lnTo>
                    <a:pt x="222" y="301"/>
                  </a:lnTo>
                  <a:lnTo>
                    <a:pt x="208" y="296"/>
                  </a:lnTo>
                  <a:lnTo>
                    <a:pt x="195" y="285"/>
                  </a:lnTo>
                  <a:lnTo>
                    <a:pt x="18" y="107"/>
                  </a:lnTo>
                  <a:lnTo>
                    <a:pt x="7" y="94"/>
                  </a:lnTo>
                  <a:lnTo>
                    <a:pt x="2" y="79"/>
                  </a:lnTo>
                  <a:lnTo>
                    <a:pt x="0" y="63"/>
                  </a:lnTo>
                  <a:lnTo>
                    <a:pt x="2" y="47"/>
                  </a:lnTo>
                  <a:lnTo>
                    <a:pt x="7" y="32"/>
                  </a:lnTo>
                  <a:lnTo>
                    <a:pt x="18" y="18"/>
                  </a:lnTo>
                  <a:lnTo>
                    <a:pt x="32" y="8"/>
                  </a:lnTo>
                  <a:lnTo>
                    <a:pt x="47"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3">
              <a:extLst>
                <a:ext uri="{FF2B5EF4-FFF2-40B4-BE49-F238E27FC236}">
                  <a16:creationId xmlns:a16="http://schemas.microsoft.com/office/drawing/2014/main" id="{66E57A8B-0471-45D0-89E6-59838DD9DDFC}"/>
                </a:ext>
              </a:extLst>
            </p:cNvPr>
            <p:cNvSpPr>
              <a:spLocks/>
            </p:cNvSpPr>
            <p:nvPr/>
          </p:nvSpPr>
          <p:spPr bwMode="auto">
            <a:xfrm>
              <a:off x="3729038" y="2938463"/>
              <a:ext cx="117475" cy="119063"/>
            </a:xfrm>
            <a:custGeom>
              <a:avLst/>
              <a:gdLst>
                <a:gd name="T0" fmla="*/ 749 w 812"/>
                <a:gd name="T1" fmla="*/ 0 h 819"/>
                <a:gd name="T2" fmla="*/ 770 w 812"/>
                <a:gd name="T3" fmla="*/ 3 h 819"/>
                <a:gd name="T4" fmla="*/ 787 w 812"/>
                <a:gd name="T5" fmla="*/ 13 h 819"/>
                <a:gd name="T6" fmla="*/ 800 w 812"/>
                <a:gd name="T7" fmla="*/ 26 h 819"/>
                <a:gd name="T8" fmla="*/ 809 w 812"/>
                <a:gd name="T9" fmla="*/ 43 h 819"/>
                <a:gd name="T10" fmla="*/ 812 w 812"/>
                <a:gd name="T11" fmla="*/ 64 h 819"/>
                <a:gd name="T12" fmla="*/ 809 w 812"/>
                <a:gd name="T13" fmla="*/ 83 h 819"/>
                <a:gd name="T14" fmla="*/ 800 w 812"/>
                <a:gd name="T15" fmla="*/ 101 h 819"/>
                <a:gd name="T16" fmla="*/ 787 w 812"/>
                <a:gd name="T17" fmla="*/ 114 h 819"/>
                <a:gd name="T18" fmla="*/ 770 w 812"/>
                <a:gd name="T19" fmla="*/ 124 h 819"/>
                <a:gd name="T20" fmla="*/ 749 w 812"/>
                <a:gd name="T21" fmla="*/ 127 h 819"/>
                <a:gd name="T22" fmla="*/ 686 w 812"/>
                <a:gd name="T23" fmla="*/ 130 h 819"/>
                <a:gd name="T24" fmla="*/ 624 w 812"/>
                <a:gd name="T25" fmla="*/ 140 h 819"/>
                <a:gd name="T26" fmla="*/ 564 w 812"/>
                <a:gd name="T27" fmla="*/ 155 h 819"/>
                <a:gd name="T28" fmla="*/ 507 w 812"/>
                <a:gd name="T29" fmla="*/ 176 h 819"/>
                <a:gd name="T30" fmla="*/ 452 w 812"/>
                <a:gd name="T31" fmla="*/ 203 h 819"/>
                <a:gd name="T32" fmla="*/ 400 w 812"/>
                <a:gd name="T33" fmla="*/ 234 h 819"/>
                <a:gd name="T34" fmla="*/ 352 w 812"/>
                <a:gd name="T35" fmla="*/ 271 h 819"/>
                <a:gd name="T36" fmla="*/ 307 w 812"/>
                <a:gd name="T37" fmla="*/ 311 h 819"/>
                <a:gd name="T38" fmla="*/ 267 w 812"/>
                <a:gd name="T39" fmla="*/ 355 h 819"/>
                <a:gd name="T40" fmla="*/ 232 w 812"/>
                <a:gd name="T41" fmla="*/ 405 h 819"/>
                <a:gd name="T42" fmla="*/ 200 w 812"/>
                <a:gd name="T43" fmla="*/ 456 h 819"/>
                <a:gd name="T44" fmla="*/ 174 w 812"/>
                <a:gd name="T45" fmla="*/ 511 h 819"/>
                <a:gd name="T46" fmla="*/ 153 w 812"/>
                <a:gd name="T47" fmla="*/ 569 h 819"/>
                <a:gd name="T48" fmla="*/ 137 w 812"/>
                <a:gd name="T49" fmla="*/ 629 h 819"/>
                <a:gd name="T50" fmla="*/ 127 w 812"/>
                <a:gd name="T51" fmla="*/ 691 h 819"/>
                <a:gd name="T52" fmla="*/ 124 w 812"/>
                <a:gd name="T53" fmla="*/ 756 h 819"/>
                <a:gd name="T54" fmla="*/ 121 w 812"/>
                <a:gd name="T55" fmla="*/ 776 h 819"/>
                <a:gd name="T56" fmla="*/ 113 w 812"/>
                <a:gd name="T57" fmla="*/ 793 h 819"/>
                <a:gd name="T58" fmla="*/ 99 w 812"/>
                <a:gd name="T59" fmla="*/ 807 h 819"/>
                <a:gd name="T60" fmla="*/ 82 w 812"/>
                <a:gd name="T61" fmla="*/ 816 h 819"/>
                <a:gd name="T62" fmla="*/ 62 w 812"/>
                <a:gd name="T63" fmla="*/ 819 h 819"/>
                <a:gd name="T64" fmla="*/ 42 w 812"/>
                <a:gd name="T65" fmla="*/ 816 h 819"/>
                <a:gd name="T66" fmla="*/ 25 w 812"/>
                <a:gd name="T67" fmla="*/ 807 h 819"/>
                <a:gd name="T68" fmla="*/ 11 w 812"/>
                <a:gd name="T69" fmla="*/ 793 h 819"/>
                <a:gd name="T70" fmla="*/ 3 w 812"/>
                <a:gd name="T71" fmla="*/ 776 h 819"/>
                <a:gd name="T72" fmla="*/ 0 w 812"/>
                <a:gd name="T73" fmla="*/ 756 h 819"/>
                <a:gd name="T74" fmla="*/ 3 w 812"/>
                <a:gd name="T75" fmla="*/ 687 h 819"/>
                <a:gd name="T76" fmla="*/ 11 w 812"/>
                <a:gd name="T77" fmla="*/ 621 h 819"/>
                <a:gd name="T78" fmla="*/ 26 w 812"/>
                <a:gd name="T79" fmla="*/ 555 h 819"/>
                <a:gd name="T80" fmla="*/ 46 w 812"/>
                <a:gd name="T81" fmla="*/ 493 h 819"/>
                <a:gd name="T82" fmla="*/ 72 w 812"/>
                <a:gd name="T83" fmla="*/ 433 h 819"/>
                <a:gd name="T84" fmla="*/ 102 w 812"/>
                <a:gd name="T85" fmla="*/ 375 h 819"/>
                <a:gd name="T86" fmla="*/ 137 w 812"/>
                <a:gd name="T87" fmla="*/ 321 h 819"/>
                <a:gd name="T88" fmla="*/ 176 w 812"/>
                <a:gd name="T89" fmla="*/ 270 h 819"/>
                <a:gd name="T90" fmla="*/ 219 w 812"/>
                <a:gd name="T91" fmla="*/ 222 h 819"/>
                <a:gd name="T92" fmla="*/ 267 w 812"/>
                <a:gd name="T93" fmla="*/ 178 h 819"/>
                <a:gd name="T94" fmla="*/ 317 w 812"/>
                <a:gd name="T95" fmla="*/ 139 h 819"/>
                <a:gd name="T96" fmla="*/ 371 w 812"/>
                <a:gd name="T97" fmla="*/ 103 h 819"/>
                <a:gd name="T98" fmla="*/ 428 w 812"/>
                <a:gd name="T99" fmla="*/ 73 h 819"/>
                <a:gd name="T100" fmla="*/ 489 w 812"/>
                <a:gd name="T101" fmla="*/ 47 h 819"/>
                <a:gd name="T102" fmla="*/ 550 w 812"/>
                <a:gd name="T103" fmla="*/ 27 h 819"/>
                <a:gd name="T104" fmla="*/ 615 w 812"/>
                <a:gd name="T105" fmla="*/ 13 h 819"/>
                <a:gd name="T106" fmla="*/ 681 w 812"/>
                <a:gd name="T107" fmla="*/ 3 h 819"/>
                <a:gd name="T108" fmla="*/ 749 w 812"/>
                <a:gd name="T10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2" h="819">
                  <a:moveTo>
                    <a:pt x="749" y="0"/>
                  </a:moveTo>
                  <a:lnTo>
                    <a:pt x="770" y="3"/>
                  </a:lnTo>
                  <a:lnTo>
                    <a:pt x="787" y="13"/>
                  </a:lnTo>
                  <a:lnTo>
                    <a:pt x="800" y="26"/>
                  </a:lnTo>
                  <a:lnTo>
                    <a:pt x="809" y="43"/>
                  </a:lnTo>
                  <a:lnTo>
                    <a:pt x="812" y="64"/>
                  </a:lnTo>
                  <a:lnTo>
                    <a:pt x="809" y="83"/>
                  </a:lnTo>
                  <a:lnTo>
                    <a:pt x="800" y="101"/>
                  </a:lnTo>
                  <a:lnTo>
                    <a:pt x="787" y="114"/>
                  </a:lnTo>
                  <a:lnTo>
                    <a:pt x="770" y="124"/>
                  </a:lnTo>
                  <a:lnTo>
                    <a:pt x="749" y="127"/>
                  </a:lnTo>
                  <a:lnTo>
                    <a:pt x="686" y="130"/>
                  </a:lnTo>
                  <a:lnTo>
                    <a:pt x="624" y="140"/>
                  </a:lnTo>
                  <a:lnTo>
                    <a:pt x="564" y="155"/>
                  </a:lnTo>
                  <a:lnTo>
                    <a:pt x="507" y="176"/>
                  </a:lnTo>
                  <a:lnTo>
                    <a:pt x="452" y="203"/>
                  </a:lnTo>
                  <a:lnTo>
                    <a:pt x="400" y="234"/>
                  </a:lnTo>
                  <a:lnTo>
                    <a:pt x="352" y="271"/>
                  </a:lnTo>
                  <a:lnTo>
                    <a:pt x="307" y="311"/>
                  </a:lnTo>
                  <a:lnTo>
                    <a:pt x="267" y="355"/>
                  </a:lnTo>
                  <a:lnTo>
                    <a:pt x="232" y="405"/>
                  </a:lnTo>
                  <a:lnTo>
                    <a:pt x="200" y="456"/>
                  </a:lnTo>
                  <a:lnTo>
                    <a:pt x="174" y="511"/>
                  </a:lnTo>
                  <a:lnTo>
                    <a:pt x="153" y="569"/>
                  </a:lnTo>
                  <a:lnTo>
                    <a:pt x="137" y="629"/>
                  </a:lnTo>
                  <a:lnTo>
                    <a:pt x="127" y="691"/>
                  </a:lnTo>
                  <a:lnTo>
                    <a:pt x="124" y="756"/>
                  </a:lnTo>
                  <a:lnTo>
                    <a:pt x="121" y="776"/>
                  </a:lnTo>
                  <a:lnTo>
                    <a:pt x="113" y="793"/>
                  </a:lnTo>
                  <a:lnTo>
                    <a:pt x="99" y="807"/>
                  </a:lnTo>
                  <a:lnTo>
                    <a:pt x="82" y="816"/>
                  </a:lnTo>
                  <a:lnTo>
                    <a:pt x="62" y="819"/>
                  </a:lnTo>
                  <a:lnTo>
                    <a:pt x="42" y="816"/>
                  </a:lnTo>
                  <a:lnTo>
                    <a:pt x="25" y="807"/>
                  </a:lnTo>
                  <a:lnTo>
                    <a:pt x="11" y="793"/>
                  </a:lnTo>
                  <a:lnTo>
                    <a:pt x="3" y="776"/>
                  </a:lnTo>
                  <a:lnTo>
                    <a:pt x="0" y="756"/>
                  </a:lnTo>
                  <a:lnTo>
                    <a:pt x="3" y="687"/>
                  </a:lnTo>
                  <a:lnTo>
                    <a:pt x="11" y="621"/>
                  </a:lnTo>
                  <a:lnTo>
                    <a:pt x="26" y="555"/>
                  </a:lnTo>
                  <a:lnTo>
                    <a:pt x="46" y="493"/>
                  </a:lnTo>
                  <a:lnTo>
                    <a:pt x="72" y="433"/>
                  </a:lnTo>
                  <a:lnTo>
                    <a:pt x="102" y="375"/>
                  </a:lnTo>
                  <a:lnTo>
                    <a:pt x="137" y="321"/>
                  </a:lnTo>
                  <a:lnTo>
                    <a:pt x="176" y="270"/>
                  </a:lnTo>
                  <a:lnTo>
                    <a:pt x="219" y="222"/>
                  </a:lnTo>
                  <a:lnTo>
                    <a:pt x="267" y="178"/>
                  </a:lnTo>
                  <a:lnTo>
                    <a:pt x="317" y="139"/>
                  </a:lnTo>
                  <a:lnTo>
                    <a:pt x="371" y="103"/>
                  </a:lnTo>
                  <a:lnTo>
                    <a:pt x="428" y="73"/>
                  </a:lnTo>
                  <a:lnTo>
                    <a:pt x="489" y="47"/>
                  </a:lnTo>
                  <a:lnTo>
                    <a:pt x="550" y="27"/>
                  </a:lnTo>
                  <a:lnTo>
                    <a:pt x="615" y="13"/>
                  </a:lnTo>
                  <a:lnTo>
                    <a:pt x="681" y="3"/>
                  </a:lnTo>
                  <a:lnTo>
                    <a:pt x="7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669F8B6A-03A8-4006-A51B-0C6C1ADBBEA8}"/>
                </a:ext>
              </a:extLst>
            </p:cNvPr>
            <p:cNvSpPr>
              <a:spLocks noEditPoints="1"/>
            </p:cNvSpPr>
            <p:nvPr/>
          </p:nvSpPr>
          <p:spPr bwMode="auto">
            <a:xfrm>
              <a:off x="3683001" y="2894013"/>
              <a:ext cx="306388" cy="417513"/>
            </a:xfrm>
            <a:custGeom>
              <a:avLst/>
              <a:gdLst>
                <a:gd name="T0" fmla="*/ 909 w 2123"/>
                <a:gd name="T1" fmla="*/ 138 h 2897"/>
                <a:gd name="T2" fmla="*/ 697 w 2123"/>
                <a:gd name="T3" fmla="*/ 200 h 2897"/>
                <a:gd name="T4" fmla="*/ 509 w 2123"/>
                <a:gd name="T5" fmla="*/ 308 h 2897"/>
                <a:gd name="T6" fmla="*/ 350 w 2123"/>
                <a:gd name="T7" fmla="*/ 456 h 2897"/>
                <a:gd name="T8" fmla="*/ 229 w 2123"/>
                <a:gd name="T9" fmla="*/ 636 h 2897"/>
                <a:gd name="T10" fmla="*/ 152 w 2123"/>
                <a:gd name="T11" fmla="*/ 843 h 2897"/>
                <a:gd name="T12" fmla="*/ 124 w 2123"/>
                <a:gd name="T13" fmla="*/ 1070 h 2897"/>
                <a:gd name="T14" fmla="*/ 151 w 2123"/>
                <a:gd name="T15" fmla="*/ 1294 h 2897"/>
                <a:gd name="T16" fmla="*/ 226 w 2123"/>
                <a:gd name="T17" fmla="*/ 1500 h 2897"/>
                <a:gd name="T18" fmla="*/ 347 w 2123"/>
                <a:gd name="T19" fmla="*/ 1682 h 2897"/>
                <a:gd name="T20" fmla="*/ 505 w 2123"/>
                <a:gd name="T21" fmla="*/ 1831 h 2897"/>
                <a:gd name="T22" fmla="*/ 698 w 2123"/>
                <a:gd name="T23" fmla="*/ 1940 h 2897"/>
                <a:gd name="T24" fmla="*/ 795 w 2123"/>
                <a:gd name="T25" fmla="*/ 1984 h 2897"/>
                <a:gd name="T26" fmla="*/ 811 w 2123"/>
                <a:gd name="T27" fmla="*/ 2026 h 2897"/>
                <a:gd name="T28" fmla="*/ 1312 w 2123"/>
                <a:gd name="T29" fmla="*/ 2026 h 2897"/>
                <a:gd name="T30" fmla="*/ 1328 w 2123"/>
                <a:gd name="T31" fmla="*/ 1984 h 2897"/>
                <a:gd name="T32" fmla="*/ 1425 w 2123"/>
                <a:gd name="T33" fmla="*/ 1940 h 2897"/>
                <a:gd name="T34" fmla="*/ 1617 w 2123"/>
                <a:gd name="T35" fmla="*/ 1831 h 2897"/>
                <a:gd name="T36" fmla="*/ 1776 w 2123"/>
                <a:gd name="T37" fmla="*/ 1682 h 2897"/>
                <a:gd name="T38" fmla="*/ 1897 w 2123"/>
                <a:gd name="T39" fmla="*/ 1500 h 2897"/>
                <a:gd name="T40" fmla="*/ 1972 w 2123"/>
                <a:gd name="T41" fmla="*/ 1294 h 2897"/>
                <a:gd name="T42" fmla="*/ 1999 w 2123"/>
                <a:gd name="T43" fmla="*/ 1070 h 2897"/>
                <a:gd name="T44" fmla="*/ 1971 w 2123"/>
                <a:gd name="T45" fmla="*/ 843 h 2897"/>
                <a:gd name="T46" fmla="*/ 1894 w 2123"/>
                <a:gd name="T47" fmla="*/ 636 h 2897"/>
                <a:gd name="T48" fmla="*/ 1773 w 2123"/>
                <a:gd name="T49" fmla="*/ 456 h 2897"/>
                <a:gd name="T50" fmla="*/ 1614 w 2123"/>
                <a:gd name="T51" fmla="*/ 308 h 2897"/>
                <a:gd name="T52" fmla="*/ 1426 w 2123"/>
                <a:gd name="T53" fmla="*/ 200 h 2897"/>
                <a:gd name="T54" fmla="*/ 1214 w 2123"/>
                <a:gd name="T55" fmla="*/ 138 h 2897"/>
                <a:gd name="T56" fmla="*/ 1061 w 2123"/>
                <a:gd name="T57" fmla="*/ 0 h 2897"/>
                <a:gd name="T58" fmla="*/ 1304 w 2123"/>
                <a:gd name="T59" fmla="*/ 28 h 2897"/>
                <a:gd name="T60" fmla="*/ 1528 w 2123"/>
                <a:gd name="T61" fmla="*/ 108 h 2897"/>
                <a:gd name="T62" fmla="*/ 1725 w 2123"/>
                <a:gd name="T63" fmla="*/ 235 h 2897"/>
                <a:gd name="T64" fmla="*/ 1890 w 2123"/>
                <a:gd name="T65" fmla="*/ 401 h 2897"/>
                <a:gd name="T66" fmla="*/ 2016 w 2123"/>
                <a:gd name="T67" fmla="*/ 600 h 2897"/>
                <a:gd name="T68" fmla="*/ 2096 w 2123"/>
                <a:gd name="T69" fmla="*/ 825 h 2897"/>
                <a:gd name="T70" fmla="*/ 2123 w 2123"/>
                <a:gd name="T71" fmla="*/ 1070 h 2897"/>
                <a:gd name="T72" fmla="*/ 2099 w 2123"/>
                <a:gd name="T73" fmla="*/ 1302 h 2897"/>
                <a:gd name="T74" fmla="*/ 2028 w 2123"/>
                <a:gd name="T75" fmla="*/ 1517 h 2897"/>
                <a:gd name="T76" fmla="*/ 1914 w 2123"/>
                <a:gd name="T77" fmla="*/ 1711 h 2897"/>
                <a:gd name="T78" fmla="*/ 1761 w 2123"/>
                <a:gd name="T79" fmla="*/ 1876 h 2897"/>
                <a:gd name="T80" fmla="*/ 1576 w 2123"/>
                <a:gd name="T81" fmla="*/ 2007 h 2897"/>
                <a:gd name="T82" fmla="*/ 1436 w 2123"/>
                <a:gd name="T83" fmla="*/ 2644 h 2897"/>
                <a:gd name="T84" fmla="*/ 1411 w 2123"/>
                <a:gd name="T85" fmla="*/ 2695 h 2897"/>
                <a:gd name="T86" fmla="*/ 1312 w 2123"/>
                <a:gd name="T87" fmla="*/ 2708 h 2897"/>
                <a:gd name="T88" fmla="*/ 1299 w 2123"/>
                <a:gd name="T89" fmla="*/ 2871 h 2897"/>
                <a:gd name="T90" fmla="*/ 1249 w 2123"/>
                <a:gd name="T91" fmla="*/ 2897 h 2897"/>
                <a:gd name="T92" fmla="*/ 837 w 2123"/>
                <a:gd name="T93" fmla="*/ 2884 h 2897"/>
                <a:gd name="T94" fmla="*/ 811 w 2123"/>
                <a:gd name="T95" fmla="*/ 2833 h 2897"/>
                <a:gd name="T96" fmla="*/ 729 w 2123"/>
                <a:gd name="T97" fmla="*/ 2705 h 2897"/>
                <a:gd name="T98" fmla="*/ 690 w 2123"/>
                <a:gd name="T99" fmla="*/ 2665 h 2897"/>
                <a:gd name="T100" fmla="*/ 615 w 2123"/>
                <a:gd name="T101" fmla="*/ 2041 h 2897"/>
                <a:gd name="T102" fmla="*/ 420 w 2123"/>
                <a:gd name="T103" fmla="*/ 1923 h 2897"/>
                <a:gd name="T104" fmla="*/ 256 w 2123"/>
                <a:gd name="T105" fmla="*/ 1769 h 2897"/>
                <a:gd name="T106" fmla="*/ 129 w 2123"/>
                <a:gd name="T107" fmla="*/ 1584 h 2897"/>
                <a:gd name="T108" fmla="*/ 43 w 2123"/>
                <a:gd name="T109" fmla="*/ 1376 h 2897"/>
                <a:gd name="T110" fmla="*/ 2 w 2123"/>
                <a:gd name="T111" fmla="*/ 1148 h 2897"/>
                <a:gd name="T112" fmla="*/ 11 w 2123"/>
                <a:gd name="T113" fmla="*/ 905 h 2897"/>
                <a:gd name="T114" fmla="*/ 75 w 2123"/>
                <a:gd name="T115" fmla="*/ 673 h 2897"/>
                <a:gd name="T116" fmla="*/ 186 w 2123"/>
                <a:gd name="T117" fmla="*/ 463 h 2897"/>
                <a:gd name="T118" fmla="*/ 338 w 2123"/>
                <a:gd name="T119" fmla="*/ 286 h 2897"/>
                <a:gd name="T120" fmla="*/ 526 w 2123"/>
                <a:gd name="T121" fmla="*/ 146 h 2897"/>
                <a:gd name="T122" fmla="*/ 741 w 2123"/>
                <a:gd name="T123" fmla="*/ 49 h 2897"/>
                <a:gd name="T124" fmla="*/ 978 w 2123"/>
                <a:gd name="T125" fmla="*/ 3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3" h="2897">
                  <a:moveTo>
                    <a:pt x="1061" y="125"/>
                  </a:moveTo>
                  <a:lnTo>
                    <a:pt x="985" y="129"/>
                  </a:lnTo>
                  <a:lnTo>
                    <a:pt x="909" y="138"/>
                  </a:lnTo>
                  <a:lnTo>
                    <a:pt x="837" y="153"/>
                  </a:lnTo>
                  <a:lnTo>
                    <a:pt x="765" y="174"/>
                  </a:lnTo>
                  <a:lnTo>
                    <a:pt x="697" y="200"/>
                  </a:lnTo>
                  <a:lnTo>
                    <a:pt x="631" y="232"/>
                  </a:lnTo>
                  <a:lnTo>
                    <a:pt x="568" y="267"/>
                  </a:lnTo>
                  <a:lnTo>
                    <a:pt x="509" y="308"/>
                  </a:lnTo>
                  <a:lnTo>
                    <a:pt x="452" y="353"/>
                  </a:lnTo>
                  <a:lnTo>
                    <a:pt x="399" y="402"/>
                  </a:lnTo>
                  <a:lnTo>
                    <a:pt x="350" y="456"/>
                  </a:lnTo>
                  <a:lnTo>
                    <a:pt x="305" y="513"/>
                  </a:lnTo>
                  <a:lnTo>
                    <a:pt x="265" y="573"/>
                  </a:lnTo>
                  <a:lnTo>
                    <a:pt x="229" y="636"/>
                  </a:lnTo>
                  <a:lnTo>
                    <a:pt x="198" y="703"/>
                  </a:lnTo>
                  <a:lnTo>
                    <a:pt x="172" y="771"/>
                  </a:lnTo>
                  <a:lnTo>
                    <a:pt x="152" y="843"/>
                  </a:lnTo>
                  <a:lnTo>
                    <a:pt x="137" y="917"/>
                  </a:lnTo>
                  <a:lnTo>
                    <a:pt x="127" y="993"/>
                  </a:lnTo>
                  <a:lnTo>
                    <a:pt x="124" y="1070"/>
                  </a:lnTo>
                  <a:lnTo>
                    <a:pt x="127" y="1146"/>
                  </a:lnTo>
                  <a:lnTo>
                    <a:pt x="136" y="1221"/>
                  </a:lnTo>
                  <a:lnTo>
                    <a:pt x="151" y="1294"/>
                  </a:lnTo>
                  <a:lnTo>
                    <a:pt x="171" y="1365"/>
                  </a:lnTo>
                  <a:lnTo>
                    <a:pt x="196" y="1434"/>
                  </a:lnTo>
                  <a:lnTo>
                    <a:pt x="226" y="1500"/>
                  </a:lnTo>
                  <a:lnTo>
                    <a:pt x="262" y="1564"/>
                  </a:lnTo>
                  <a:lnTo>
                    <a:pt x="302" y="1624"/>
                  </a:lnTo>
                  <a:lnTo>
                    <a:pt x="347" y="1682"/>
                  </a:lnTo>
                  <a:lnTo>
                    <a:pt x="396" y="1735"/>
                  </a:lnTo>
                  <a:lnTo>
                    <a:pt x="448" y="1785"/>
                  </a:lnTo>
                  <a:lnTo>
                    <a:pt x="505" y="1831"/>
                  </a:lnTo>
                  <a:lnTo>
                    <a:pt x="566" y="1872"/>
                  </a:lnTo>
                  <a:lnTo>
                    <a:pt x="630" y="1908"/>
                  </a:lnTo>
                  <a:lnTo>
                    <a:pt x="698" y="1940"/>
                  </a:lnTo>
                  <a:lnTo>
                    <a:pt x="769" y="1967"/>
                  </a:lnTo>
                  <a:lnTo>
                    <a:pt x="782" y="1974"/>
                  </a:lnTo>
                  <a:lnTo>
                    <a:pt x="795" y="1984"/>
                  </a:lnTo>
                  <a:lnTo>
                    <a:pt x="804" y="1996"/>
                  </a:lnTo>
                  <a:lnTo>
                    <a:pt x="810" y="2011"/>
                  </a:lnTo>
                  <a:lnTo>
                    <a:pt x="811" y="2026"/>
                  </a:lnTo>
                  <a:lnTo>
                    <a:pt x="811" y="2141"/>
                  </a:lnTo>
                  <a:lnTo>
                    <a:pt x="1312" y="2141"/>
                  </a:lnTo>
                  <a:lnTo>
                    <a:pt x="1312" y="2026"/>
                  </a:lnTo>
                  <a:lnTo>
                    <a:pt x="1313" y="2011"/>
                  </a:lnTo>
                  <a:lnTo>
                    <a:pt x="1319" y="1996"/>
                  </a:lnTo>
                  <a:lnTo>
                    <a:pt x="1328" y="1984"/>
                  </a:lnTo>
                  <a:lnTo>
                    <a:pt x="1341" y="1974"/>
                  </a:lnTo>
                  <a:lnTo>
                    <a:pt x="1354" y="1967"/>
                  </a:lnTo>
                  <a:lnTo>
                    <a:pt x="1425" y="1940"/>
                  </a:lnTo>
                  <a:lnTo>
                    <a:pt x="1493" y="1908"/>
                  </a:lnTo>
                  <a:lnTo>
                    <a:pt x="1557" y="1872"/>
                  </a:lnTo>
                  <a:lnTo>
                    <a:pt x="1617" y="1831"/>
                  </a:lnTo>
                  <a:lnTo>
                    <a:pt x="1675" y="1785"/>
                  </a:lnTo>
                  <a:lnTo>
                    <a:pt x="1727" y="1735"/>
                  </a:lnTo>
                  <a:lnTo>
                    <a:pt x="1776" y="1682"/>
                  </a:lnTo>
                  <a:lnTo>
                    <a:pt x="1821" y="1624"/>
                  </a:lnTo>
                  <a:lnTo>
                    <a:pt x="1861" y="1564"/>
                  </a:lnTo>
                  <a:lnTo>
                    <a:pt x="1897" y="1500"/>
                  </a:lnTo>
                  <a:lnTo>
                    <a:pt x="1927" y="1434"/>
                  </a:lnTo>
                  <a:lnTo>
                    <a:pt x="1952" y="1365"/>
                  </a:lnTo>
                  <a:lnTo>
                    <a:pt x="1972" y="1294"/>
                  </a:lnTo>
                  <a:lnTo>
                    <a:pt x="1987" y="1221"/>
                  </a:lnTo>
                  <a:lnTo>
                    <a:pt x="1996" y="1146"/>
                  </a:lnTo>
                  <a:lnTo>
                    <a:pt x="1999" y="1070"/>
                  </a:lnTo>
                  <a:lnTo>
                    <a:pt x="1996" y="993"/>
                  </a:lnTo>
                  <a:lnTo>
                    <a:pt x="1986" y="917"/>
                  </a:lnTo>
                  <a:lnTo>
                    <a:pt x="1971" y="843"/>
                  </a:lnTo>
                  <a:lnTo>
                    <a:pt x="1951" y="771"/>
                  </a:lnTo>
                  <a:lnTo>
                    <a:pt x="1925" y="703"/>
                  </a:lnTo>
                  <a:lnTo>
                    <a:pt x="1894" y="636"/>
                  </a:lnTo>
                  <a:lnTo>
                    <a:pt x="1858" y="573"/>
                  </a:lnTo>
                  <a:lnTo>
                    <a:pt x="1818" y="513"/>
                  </a:lnTo>
                  <a:lnTo>
                    <a:pt x="1773" y="456"/>
                  </a:lnTo>
                  <a:lnTo>
                    <a:pt x="1724" y="402"/>
                  </a:lnTo>
                  <a:lnTo>
                    <a:pt x="1671" y="353"/>
                  </a:lnTo>
                  <a:lnTo>
                    <a:pt x="1614" y="308"/>
                  </a:lnTo>
                  <a:lnTo>
                    <a:pt x="1555" y="267"/>
                  </a:lnTo>
                  <a:lnTo>
                    <a:pt x="1492" y="232"/>
                  </a:lnTo>
                  <a:lnTo>
                    <a:pt x="1426" y="200"/>
                  </a:lnTo>
                  <a:lnTo>
                    <a:pt x="1358" y="174"/>
                  </a:lnTo>
                  <a:lnTo>
                    <a:pt x="1286" y="153"/>
                  </a:lnTo>
                  <a:lnTo>
                    <a:pt x="1214" y="138"/>
                  </a:lnTo>
                  <a:lnTo>
                    <a:pt x="1138" y="129"/>
                  </a:lnTo>
                  <a:lnTo>
                    <a:pt x="1061" y="125"/>
                  </a:lnTo>
                  <a:close/>
                  <a:moveTo>
                    <a:pt x="1061" y="0"/>
                  </a:moveTo>
                  <a:lnTo>
                    <a:pt x="1145" y="3"/>
                  </a:lnTo>
                  <a:lnTo>
                    <a:pt x="1225" y="13"/>
                  </a:lnTo>
                  <a:lnTo>
                    <a:pt x="1304" y="28"/>
                  </a:lnTo>
                  <a:lnTo>
                    <a:pt x="1382" y="49"/>
                  </a:lnTo>
                  <a:lnTo>
                    <a:pt x="1457" y="76"/>
                  </a:lnTo>
                  <a:lnTo>
                    <a:pt x="1528" y="108"/>
                  </a:lnTo>
                  <a:lnTo>
                    <a:pt x="1597" y="146"/>
                  </a:lnTo>
                  <a:lnTo>
                    <a:pt x="1663" y="189"/>
                  </a:lnTo>
                  <a:lnTo>
                    <a:pt x="1725" y="235"/>
                  </a:lnTo>
                  <a:lnTo>
                    <a:pt x="1785" y="286"/>
                  </a:lnTo>
                  <a:lnTo>
                    <a:pt x="1839" y="342"/>
                  </a:lnTo>
                  <a:lnTo>
                    <a:pt x="1890" y="401"/>
                  </a:lnTo>
                  <a:lnTo>
                    <a:pt x="1937" y="463"/>
                  </a:lnTo>
                  <a:lnTo>
                    <a:pt x="1979" y="530"/>
                  </a:lnTo>
                  <a:lnTo>
                    <a:pt x="2016" y="600"/>
                  </a:lnTo>
                  <a:lnTo>
                    <a:pt x="2048" y="673"/>
                  </a:lnTo>
                  <a:lnTo>
                    <a:pt x="2074" y="748"/>
                  </a:lnTo>
                  <a:lnTo>
                    <a:pt x="2096" y="825"/>
                  </a:lnTo>
                  <a:lnTo>
                    <a:pt x="2112" y="905"/>
                  </a:lnTo>
                  <a:lnTo>
                    <a:pt x="2120" y="986"/>
                  </a:lnTo>
                  <a:lnTo>
                    <a:pt x="2123" y="1070"/>
                  </a:lnTo>
                  <a:lnTo>
                    <a:pt x="2121" y="1148"/>
                  </a:lnTo>
                  <a:lnTo>
                    <a:pt x="2113" y="1225"/>
                  </a:lnTo>
                  <a:lnTo>
                    <a:pt x="2099" y="1302"/>
                  </a:lnTo>
                  <a:lnTo>
                    <a:pt x="2080" y="1376"/>
                  </a:lnTo>
                  <a:lnTo>
                    <a:pt x="2056" y="1448"/>
                  </a:lnTo>
                  <a:lnTo>
                    <a:pt x="2028" y="1517"/>
                  </a:lnTo>
                  <a:lnTo>
                    <a:pt x="1993" y="1584"/>
                  </a:lnTo>
                  <a:lnTo>
                    <a:pt x="1956" y="1648"/>
                  </a:lnTo>
                  <a:lnTo>
                    <a:pt x="1914" y="1711"/>
                  </a:lnTo>
                  <a:lnTo>
                    <a:pt x="1867" y="1769"/>
                  </a:lnTo>
                  <a:lnTo>
                    <a:pt x="1816" y="1824"/>
                  </a:lnTo>
                  <a:lnTo>
                    <a:pt x="1761" y="1876"/>
                  </a:lnTo>
                  <a:lnTo>
                    <a:pt x="1703" y="1923"/>
                  </a:lnTo>
                  <a:lnTo>
                    <a:pt x="1641" y="1967"/>
                  </a:lnTo>
                  <a:lnTo>
                    <a:pt x="1576" y="2007"/>
                  </a:lnTo>
                  <a:lnTo>
                    <a:pt x="1508" y="2041"/>
                  </a:lnTo>
                  <a:lnTo>
                    <a:pt x="1436" y="2071"/>
                  </a:lnTo>
                  <a:lnTo>
                    <a:pt x="1436" y="2644"/>
                  </a:lnTo>
                  <a:lnTo>
                    <a:pt x="1433" y="2665"/>
                  </a:lnTo>
                  <a:lnTo>
                    <a:pt x="1425" y="2682"/>
                  </a:lnTo>
                  <a:lnTo>
                    <a:pt x="1411" y="2695"/>
                  </a:lnTo>
                  <a:lnTo>
                    <a:pt x="1394" y="2705"/>
                  </a:lnTo>
                  <a:lnTo>
                    <a:pt x="1374" y="2708"/>
                  </a:lnTo>
                  <a:lnTo>
                    <a:pt x="1312" y="2708"/>
                  </a:lnTo>
                  <a:lnTo>
                    <a:pt x="1312" y="2833"/>
                  </a:lnTo>
                  <a:lnTo>
                    <a:pt x="1309" y="2854"/>
                  </a:lnTo>
                  <a:lnTo>
                    <a:pt x="1299" y="2871"/>
                  </a:lnTo>
                  <a:lnTo>
                    <a:pt x="1286" y="2884"/>
                  </a:lnTo>
                  <a:lnTo>
                    <a:pt x="1269" y="2893"/>
                  </a:lnTo>
                  <a:lnTo>
                    <a:pt x="1249" y="2897"/>
                  </a:lnTo>
                  <a:lnTo>
                    <a:pt x="874" y="2897"/>
                  </a:lnTo>
                  <a:lnTo>
                    <a:pt x="854" y="2893"/>
                  </a:lnTo>
                  <a:lnTo>
                    <a:pt x="837" y="2884"/>
                  </a:lnTo>
                  <a:lnTo>
                    <a:pt x="824" y="2871"/>
                  </a:lnTo>
                  <a:lnTo>
                    <a:pt x="814" y="2854"/>
                  </a:lnTo>
                  <a:lnTo>
                    <a:pt x="811" y="2833"/>
                  </a:lnTo>
                  <a:lnTo>
                    <a:pt x="811" y="2708"/>
                  </a:lnTo>
                  <a:lnTo>
                    <a:pt x="749" y="2708"/>
                  </a:lnTo>
                  <a:lnTo>
                    <a:pt x="729" y="2705"/>
                  </a:lnTo>
                  <a:lnTo>
                    <a:pt x="712" y="2695"/>
                  </a:lnTo>
                  <a:lnTo>
                    <a:pt x="698" y="2682"/>
                  </a:lnTo>
                  <a:lnTo>
                    <a:pt x="690" y="2665"/>
                  </a:lnTo>
                  <a:lnTo>
                    <a:pt x="687" y="2644"/>
                  </a:lnTo>
                  <a:lnTo>
                    <a:pt x="687" y="2071"/>
                  </a:lnTo>
                  <a:lnTo>
                    <a:pt x="615" y="2041"/>
                  </a:lnTo>
                  <a:lnTo>
                    <a:pt x="547" y="2007"/>
                  </a:lnTo>
                  <a:lnTo>
                    <a:pt x="482" y="1967"/>
                  </a:lnTo>
                  <a:lnTo>
                    <a:pt x="420" y="1923"/>
                  </a:lnTo>
                  <a:lnTo>
                    <a:pt x="362" y="1876"/>
                  </a:lnTo>
                  <a:lnTo>
                    <a:pt x="307" y="1824"/>
                  </a:lnTo>
                  <a:lnTo>
                    <a:pt x="256" y="1769"/>
                  </a:lnTo>
                  <a:lnTo>
                    <a:pt x="209" y="1711"/>
                  </a:lnTo>
                  <a:lnTo>
                    <a:pt x="167" y="1648"/>
                  </a:lnTo>
                  <a:lnTo>
                    <a:pt x="129" y="1584"/>
                  </a:lnTo>
                  <a:lnTo>
                    <a:pt x="95" y="1517"/>
                  </a:lnTo>
                  <a:lnTo>
                    <a:pt x="67" y="1448"/>
                  </a:lnTo>
                  <a:lnTo>
                    <a:pt x="43" y="1376"/>
                  </a:lnTo>
                  <a:lnTo>
                    <a:pt x="24" y="1302"/>
                  </a:lnTo>
                  <a:lnTo>
                    <a:pt x="10" y="1225"/>
                  </a:lnTo>
                  <a:lnTo>
                    <a:pt x="2" y="1148"/>
                  </a:lnTo>
                  <a:lnTo>
                    <a:pt x="0" y="1070"/>
                  </a:lnTo>
                  <a:lnTo>
                    <a:pt x="3" y="986"/>
                  </a:lnTo>
                  <a:lnTo>
                    <a:pt x="11" y="905"/>
                  </a:lnTo>
                  <a:lnTo>
                    <a:pt x="27" y="825"/>
                  </a:lnTo>
                  <a:lnTo>
                    <a:pt x="49" y="748"/>
                  </a:lnTo>
                  <a:lnTo>
                    <a:pt x="75" y="673"/>
                  </a:lnTo>
                  <a:lnTo>
                    <a:pt x="107" y="600"/>
                  </a:lnTo>
                  <a:lnTo>
                    <a:pt x="144" y="530"/>
                  </a:lnTo>
                  <a:lnTo>
                    <a:pt x="186" y="463"/>
                  </a:lnTo>
                  <a:lnTo>
                    <a:pt x="233" y="401"/>
                  </a:lnTo>
                  <a:lnTo>
                    <a:pt x="284" y="342"/>
                  </a:lnTo>
                  <a:lnTo>
                    <a:pt x="338" y="286"/>
                  </a:lnTo>
                  <a:lnTo>
                    <a:pt x="398" y="235"/>
                  </a:lnTo>
                  <a:lnTo>
                    <a:pt x="460" y="189"/>
                  </a:lnTo>
                  <a:lnTo>
                    <a:pt x="526" y="146"/>
                  </a:lnTo>
                  <a:lnTo>
                    <a:pt x="595" y="108"/>
                  </a:lnTo>
                  <a:lnTo>
                    <a:pt x="666" y="76"/>
                  </a:lnTo>
                  <a:lnTo>
                    <a:pt x="741" y="49"/>
                  </a:lnTo>
                  <a:lnTo>
                    <a:pt x="819" y="28"/>
                  </a:lnTo>
                  <a:lnTo>
                    <a:pt x="897" y="13"/>
                  </a:lnTo>
                  <a:lnTo>
                    <a:pt x="978" y="3"/>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6C94B1C2-2FD2-462E-8A4D-53EB22952B26}"/>
              </a:ext>
            </a:extLst>
          </p:cNvPr>
          <p:cNvGrpSpPr/>
          <p:nvPr/>
        </p:nvGrpSpPr>
        <p:grpSpPr>
          <a:xfrm>
            <a:off x="4007203" y="2648909"/>
            <a:ext cx="337454" cy="337452"/>
            <a:chOff x="4538663" y="2811463"/>
            <a:chExt cx="511175" cy="511175"/>
          </a:xfrm>
          <a:solidFill>
            <a:schemeClr val="bg1"/>
          </a:solidFill>
        </p:grpSpPr>
        <p:sp>
          <p:nvSpPr>
            <p:cNvPr id="47" name="Freeform 27">
              <a:extLst>
                <a:ext uri="{FF2B5EF4-FFF2-40B4-BE49-F238E27FC236}">
                  <a16:creationId xmlns:a16="http://schemas.microsoft.com/office/drawing/2014/main" id="{00F002A0-D140-43D6-AA2B-5BC843C2F0F7}"/>
                </a:ext>
              </a:extLst>
            </p:cNvPr>
            <p:cNvSpPr>
              <a:spLocks noEditPoints="1"/>
            </p:cNvSpPr>
            <p:nvPr/>
          </p:nvSpPr>
          <p:spPr bwMode="auto">
            <a:xfrm>
              <a:off x="4538663" y="2811463"/>
              <a:ext cx="392113" cy="511175"/>
            </a:xfrm>
            <a:custGeom>
              <a:avLst/>
              <a:gdLst>
                <a:gd name="T0" fmla="*/ 708 w 2716"/>
                <a:gd name="T1" fmla="*/ 590 h 3542"/>
                <a:gd name="T2" fmla="*/ 1204 w 2716"/>
                <a:gd name="T3" fmla="*/ 561 h 3542"/>
                <a:gd name="T4" fmla="*/ 1244 w 2716"/>
                <a:gd name="T5" fmla="*/ 513 h 3542"/>
                <a:gd name="T6" fmla="*/ 1299 w 2716"/>
                <a:gd name="T7" fmla="*/ 482 h 3542"/>
                <a:gd name="T8" fmla="*/ 1361 w 2716"/>
                <a:gd name="T9" fmla="*/ 472 h 3542"/>
                <a:gd name="T10" fmla="*/ 1420 w 2716"/>
                <a:gd name="T11" fmla="*/ 484 h 3542"/>
                <a:gd name="T12" fmla="*/ 1473 w 2716"/>
                <a:gd name="T13" fmla="*/ 514 h 3542"/>
                <a:gd name="T14" fmla="*/ 1511 w 2716"/>
                <a:gd name="T15" fmla="*/ 561 h 3542"/>
                <a:gd name="T16" fmla="*/ 2007 w 2716"/>
                <a:gd name="T17" fmla="*/ 590 h 3542"/>
                <a:gd name="T18" fmla="*/ 708 w 2716"/>
                <a:gd name="T19" fmla="*/ 354 h 3542"/>
                <a:gd name="T20" fmla="*/ 118 w 2716"/>
                <a:gd name="T21" fmla="*/ 3424 h 3542"/>
                <a:gd name="T22" fmla="*/ 2597 w 2716"/>
                <a:gd name="T23" fmla="*/ 354 h 3542"/>
                <a:gd name="T24" fmla="*/ 2125 w 2716"/>
                <a:gd name="T25" fmla="*/ 649 h 3542"/>
                <a:gd name="T26" fmla="*/ 2113 w 2716"/>
                <a:gd name="T27" fmla="*/ 684 h 3542"/>
                <a:gd name="T28" fmla="*/ 2084 w 2716"/>
                <a:gd name="T29" fmla="*/ 705 h 3542"/>
                <a:gd name="T30" fmla="*/ 1476 w 2716"/>
                <a:gd name="T31" fmla="*/ 708 h 3542"/>
                <a:gd name="T32" fmla="*/ 1441 w 2716"/>
                <a:gd name="T33" fmla="*/ 697 h 3542"/>
                <a:gd name="T34" fmla="*/ 1420 w 2716"/>
                <a:gd name="T35" fmla="*/ 668 h 3542"/>
                <a:gd name="T36" fmla="*/ 1414 w 2716"/>
                <a:gd name="T37" fmla="*/ 631 h 3542"/>
                <a:gd name="T38" fmla="*/ 1392 w 2716"/>
                <a:gd name="T39" fmla="*/ 602 h 3542"/>
                <a:gd name="T40" fmla="*/ 1358 w 2716"/>
                <a:gd name="T41" fmla="*/ 590 h 3542"/>
                <a:gd name="T42" fmla="*/ 1323 w 2716"/>
                <a:gd name="T43" fmla="*/ 602 h 3542"/>
                <a:gd name="T44" fmla="*/ 1302 w 2716"/>
                <a:gd name="T45" fmla="*/ 631 h 3542"/>
                <a:gd name="T46" fmla="*/ 1296 w 2716"/>
                <a:gd name="T47" fmla="*/ 668 h 3542"/>
                <a:gd name="T48" fmla="*/ 1274 w 2716"/>
                <a:gd name="T49" fmla="*/ 697 h 3542"/>
                <a:gd name="T50" fmla="*/ 1240 w 2716"/>
                <a:gd name="T51" fmla="*/ 708 h 3542"/>
                <a:gd name="T52" fmla="*/ 631 w 2716"/>
                <a:gd name="T53" fmla="*/ 705 h 3542"/>
                <a:gd name="T54" fmla="*/ 602 w 2716"/>
                <a:gd name="T55" fmla="*/ 684 h 3542"/>
                <a:gd name="T56" fmla="*/ 590 w 2716"/>
                <a:gd name="T57" fmla="*/ 649 h 3542"/>
                <a:gd name="T58" fmla="*/ 118 w 2716"/>
                <a:gd name="T59" fmla="*/ 354 h 3542"/>
                <a:gd name="T60" fmla="*/ 708 w 2716"/>
                <a:gd name="T61" fmla="*/ 236 h 3542"/>
                <a:gd name="T62" fmla="*/ 2007 w 2716"/>
                <a:gd name="T63" fmla="*/ 118 h 3542"/>
                <a:gd name="T64" fmla="*/ 649 w 2716"/>
                <a:gd name="T65" fmla="*/ 0 h 3542"/>
                <a:gd name="T66" fmla="*/ 2084 w 2716"/>
                <a:gd name="T67" fmla="*/ 3 h 3542"/>
                <a:gd name="T68" fmla="*/ 2113 w 2716"/>
                <a:gd name="T69" fmla="*/ 25 h 3542"/>
                <a:gd name="T70" fmla="*/ 2125 w 2716"/>
                <a:gd name="T71" fmla="*/ 59 h 3542"/>
                <a:gd name="T72" fmla="*/ 2657 w 2716"/>
                <a:gd name="T73" fmla="*/ 236 h 3542"/>
                <a:gd name="T74" fmla="*/ 2691 w 2716"/>
                <a:gd name="T75" fmla="*/ 248 h 3542"/>
                <a:gd name="T76" fmla="*/ 2712 w 2716"/>
                <a:gd name="T77" fmla="*/ 277 h 3542"/>
                <a:gd name="T78" fmla="*/ 2716 w 2716"/>
                <a:gd name="T79" fmla="*/ 3483 h 3542"/>
                <a:gd name="T80" fmla="*/ 2704 w 2716"/>
                <a:gd name="T81" fmla="*/ 3517 h 3542"/>
                <a:gd name="T82" fmla="*/ 2675 w 2716"/>
                <a:gd name="T83" fmla="*/ 3539 h 3542"/>
                <a:gd name="T84" fmla="*/ 59 w 2716"/>
                <a:gd name="T85" fmla="*/ 3542 h 3542"/>
                <a:gd name="T86" fmla="*/ 25 w 2716"/>
                <a:gd name="T87" fmla="*/ 3530 h 3542"/>
                <a:gd name="T88" fmla="*/ 3 w 2716"/>
                <a:gd name="T89" fmla="*/ 3501 h 3542"/>
                <a:gd name="T90" fmla="*/ 0 w 2716"/>
                <a:gd name="T91" fmla="*/ 295 h 3542"/>
                <a:gd name="T92" fmla="*/ 12 w 2716"/>
                <a:gd name="T93" fmla="*/ 261 h 3542"/>
                <a:gd name="T94" fmla="*/ 41 w 2716"/>
                <a:gd name="T95" fmla="*/ 239 h 3542"/>
                <a:gd name="T96" fmla="*/ 590 w 2716"/>
                <a:gd name="T97" fmla="*/ 236 h 3542"/>
                <a:gd name="T98" fmla="*/ 594 w 2716"/>
                <a:gd name="T99" fmla="*/ 41 h 3542"/>
                <a:gd name="T100" fmla="*/ 615 w 2716"/>
                <a:gd name="T101" fmla="*/ 12 h 3542"/>
                <a:gd name="T102" fmla="*/ 649 w 2716"/>
                <a:gd name="T103" fmla="*/ 0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16" h="3542">
                  <a:moveTo>
                    <a:pt x="708" y="354"/>
                  </a:moveTo>
                  <a:lnTo>
                    <a:pt x="708" y="590"/>
                  </a:lnTo>
                  <a:lnTo>
                    <a:pt x="1190" y="590"/>
                  </a:lnTo>
                  <a:lnTo>
                    <a:pt x="1204" y="561"/>
                  </a:lnTo>
                  <a:lnTo>
                    <a:pt x="1221" y="536"/>
                  </a:lnTo>
                  <a:lnTo>
                    <a:pt x="1244" y="513"/>
                  </a:lnTo>
                  <a:lnTo>
                    <a:pt x="1270" y="496"/>
                  </a:lnTo>
                  <a:lnTo>
                    <a:pt x="1299" y="482"/>
                  </a:lnTo>
                  <a:lnTo>
                    <a:pt x="1330" y="474"/>
                  </a:lnTo>
                  <a:lnTo>
                    <a:pt x="1361" y="472"/>
                  </a:lnTo>
                  <a:lnTo>
                    <a:pt x="1391" y="475"/>
                  </a:lnTo>
                  <a:lnTo>
                    <a:pt x="1420" y="484"/>
                  </a:lnTo>
                  <a:lnTo>
                    <a:pt x="1448" y="497"/>
                  </a:lnTo>
                  <a:lnTo>
                    <a:pt x="1473" y="514"/>
                  </a:lnTo>
                  <a:lnTo>
                    <a:pt x="1494" y="536"/>
                  </a:lnTo>
                  <a:lnTo>
                    <a:pt x="1511" y="561"/>
                  </a:lnTo>
                  <a:lnTo>
                    <a:pt x="1525" y="590"/>
                  </a:lnTo>
                  <a:lnTo>
                    <a:pt x="2007" y="590"/>
                  </a:lnTo>
                  <a:lnTo>
                    <a:pt x="2007" y="354"/>
                  </a:lnTo>
                  <a:lnTo>
                    <a:pt x="708" y="354"/>
                  </a:lnTo>
                  <a:close/>
                  <a:moveTo>
                    <a:pt x="118" y="354"/>
                  </a:moveTo>
                  <a:lnTo>
                    <a:pt x="118" y="3424"/>
                  </a:lnTo>
                  <a:lnTo>
                    <a:pt x="2597" y="3424"/>
                  </a:lnTo>
                  <a:lnTo>
                    <a:pt x="2597" y="354"/>
                  </a:lnTo>
                  <a:lnTo>
                    <a:pt x="2125" y="354"/>
                  </a:lnTo>
                  <a:lnTo>
                    <a:pt x="2125" y="649"/>
                  </a:lnTo>
                  <a:lnTo>
                    <a:pt x="2122" y="668"/>
                  </a:lnTo>
                  <a:lnTo>
                    <a:pt x="2113" y="684"/>
                  </a:lnTo>
                  <a:lnTo>
                    <a:pt x="2101" y="697"/>
                  </a:lnTo>
                  <a:lnTo>
                    <a:pt x="2084" y="705"/>
                  </a:lnTo>
                  <a:lnTo>
                    <a:pt x="2066" y="708"/>
                  </a:lnTo>
                  <a:lnTo>
                    <a:pt x="1476" y="708"/>
                  </a:lnTo>
                  <a:lnTo>
                    <a:pt x="1458" y="705"/>
                  </a:lnTo>
                  <a:lnTo>
                    <a:pt x="1441" y="697"/>
                  </a:lnTo>
                  <a:lnTo>
                    <a:pt x="1429" y="684"/>
                  </a:lnTo>
                  <a:lnTo>
                    <a:pt x="1420" y="668"/>
                  </a:lnTo>
                  <a:lnTo>
                    <a:pt x="1417" y="649"/>
                  </a:lnTo>
                  <a:lnTo>
                    <a:pt x="1414" y="631"/>
                  </a:lnTo>
                  <a:lnTo>
                    <a:pt x="1405" y="615"/>
                  </a:lnTo>
                  <a:lnTo>
                    <a:pt x="1392" y="602"/>
                  </a:lnTo>
                  <a:lnTo>
                    <a:pt x="1376" y="594"/>
                  </a:lnTo>
                  <a:lnTo>
                    <a:pt x="1358" y="590"/>
                  </a:lnTo>
                  <a:lnTo>
                    <a:pt x="1340" y="594"/>
                  </a:lnTo>
                  <a:lnTo>
                    <a:pt x="1323" y="602"/>
                  </a:lnTo>
                  <a:lnTo>
                    <a:pt x="1311" y="615"/>
                  </a:lnTo>
                  <a:lnTo>
                    <a:pt x="1302" y="631"/>
                  </a:lnTo>
                  <a:lnTo>
                    <a:pt x="1299" y="649"/>
                  </a:lnTo>
                  <a:lnTo>
                    <a:pt x="1296" y="668"/>
                  </a:lnTo>
                  <a:lnTo>
                    <a:pt x="1287" y="684"/>
                  </a:lnTo>
                  <a:lnTo>
                    <a:pt x="1274" y="697"/>
                  </a:lnTo>
                  <a:lnTo>
                    <a:pt x="1258" y="705"/>
                  </a:lnTo>
                  <a:lnTo>
                    <a:pt x="1240" y="708"/>
                  </a:lnTo>
                  <a:lnTo>
                    <a:pt x="649" y="708"/>
                  </a:lnTo>
                  <a:lnTo>
                    <a:pt x="631" y="705"/>
                  </a:lnTo>
                  <a:lnTo>
                    <a:pt x="615" y="697"/>
                  </a:lnTo>
                  <a:lnTo>
                    <a:pt x="602" y="684"/>
                  </a:lnTo>
                  <a:lnTo>
                    <a:pt x="594" y="668"/>
                  </a:lnTo>
                  <a:lnTo>
                    <a:pt x="590" y="649"/>
                  </a:lnTo>
                  <a:lnTo>
                    <a:pt x="590" y="354"/>
                  </a:lnTo>
                  <a:lnTo>
                    <a:pt x="118" y="354"/>
                  </a:lnTo>
                  <a:close/>
                  <a:moveTo>
                    <a:pt x="708" y="118"/>
                  </a:moveTo>
                  <a:lnTo>
                    <a:pt x="708" y="236"/>
                  </a:lnTo>
                  <a:lnTo>
                    <a:pt x="2007" y="236"/>
                  </a:lnTo>
                  <a:lnTo>
                    <a:pt x="2007" y="118"/>
                  </a:lnTo>
                  <a:lnTo>
                    <a:pt x="708" y="118"/>
                  </a:lnTo>
                  <a:close/>
                  <a:moveTo>
                    <a:pt x="649" y="0"/>
                  </a:moveTo>
                  <a:lnTo>
                    <a:pt x="2066" y="0"/>
                  </a:lnTo>
                  <a:lnTo>
                    <a:pt x="2084" y="3"/>
                  </a:lnTo>
                  <a:lnTo>
                    <a:pt x="2101" y="12"/>
                  </a:lnTo>
                  <a:lnTo>
                    <a:pt x="2113" y="25"/>
                  </a:lnTo>
                  <a:lnTo>
                    <a:pt x="2122" y="41"/>
                  </a:lnTo>
                  <a:lnTo>
                    <a:pt x="2125" y="59"/>
                  </a:lnTo>
                  <a:lnTo>
                    <a:pt x="2125" y="236"/>
                  </a:lnTo>
                  <a:lnTo>
                    <a:pt x="2657" y="236"/>
                  </a:lnTo>
                  <a:lnTo>
                    <a:pt x="2675" y="239"/>
                  </a:lnTo>
                  <a:lnTo>
                    <a:pt x="2691" y="248"/>
                  </a:lnTo>
                  <a:lnTo>
                    <a:pt x="2704" y="261"/>
                  </a:lnTo>
                  <a:lnTo>
                    <a:pt x="2712" y="277"/>
                  </a:lnTo>
                  <a:lnTo>
                    <a:pt x="2716" y="295"/>
                  </a:lnTo>
                  <a:lnTo>
                    <a:pt x="2716" y="3483"/>
                  </a:lnTo>
                  <a:lnTo>
                    <a:pt x="2712" y="3501"/>
                  </a:lnTo>
                  <a:lnTo>
                    <a:pt x="2704" y="3517"/>
                  </a:lnTo>
                  <a:lnTo>
                    <a:pt x="2691" y="3530"/>
                  </a:lnTo>
                  <a:lnTo>
                    <a:pt x="2675" y="3539"/>
                  </a:lnTo>
                  <a:lnTo>
                    <a:pt x="2657" y="3542"/>
                  </a:lnTo>
                  <a:lnTo>
                    <a:pt x="59" y="3542"/>
                  </a:lnTo>
                  <a:lnTo>
                    <a:pt x="41" y="3539"/>
                  </a:lnTo>
                  <a:lnTo>
                    <a:pt x="25" y="3530"/>
                  </a:lnTo>
                  <a:lnTo>
                    <a:pt x="12" y="3517"/>
                  </a:lnTo>
                  <a:lnTo>
                    <a:pt x="3" y="3501"/>
                  </a:lnTo>
                  <a:lnTo>
                    <a:pt x="0" y="3483"/>
                  </a:lnTo>
                  <a:lnTo>
                    <a:pt x="0" y="295"/>
                  </a:lnTo>
                  <a:lnTo>
                    <a:pt x="3" y="277"/>
                  </a:lnTo>
                  <a:lnTo>
                    <a:pt x="12" y="261"/>
                  </a:lnTo>
                  <a:lnTo>
                    <a:pt x="25" y="248"/>
                  </a:lnTo>
                  <a:lnTo>
                    <a:pt x="41" y="239"/>
                  </a:lnTo>
                  <a:lnTo>
                    <a:pt x="59" y="236"/>
                  </a:lnTo>
                  <a:lnTo>
                    <a:pt x="590" y="236"/>
                  </a:lnTo>
                  <a:lnTo>
                    <a:pt x="590" y="59"/>
                  </a:lnTo>
                  <a:lnTo>
                    <a:pt x="594" y="41"/>
                  </a:lnTo>
                  <a:lnTo>
                    <a:pt x="602" y="25"/>
                  </a:lnTo>
                  <a:lnTo>
                    <a:pt x="615" y="12"/>
                  </a:lnTo>
                  <a:lnTo>
                    <a:pt x="631" y="3"/>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8">
              <a:extLst>
                <a:ext uri="{FF2B5EF4-FFF2-40B4-BE49-F238E27FC236}">
                  <a16:creationId xmlns:a16="http://schemas.microsoft.com/office/drawing/2014/main" id="{96DDBC88-5845-409F-BA29-A7735418C576}"/>
                </a:ext>
              </a:extLst>
            </p:cNvPr>
            <p:cNvSpPr>
              <a:spLocks noEditPoints="1"/>
            </p:cNvSpPr>
            <p:nvPr/>
          </p:nvSpPr>
          <p:spPr bwMode="auto">
            <a:xfrm>
              <a:off x="4589463" y="2930526"/>
              <a:ext cx="68263" cy="68263"/>
            </a:xfrm>
            <a:custGeom>
              <a:avLst/>
              <a:gdLst>
                <a:gd name="T0" fmla="*/ 210 w 472"/>
                <a:gd name="T1" fmla="*/ 122 h 473"/>
                <a:gd name="T2" fmla="*/ 162 w 472"/>
                <a:gd name="T3" fmla="*/ 144 h 473"/>
                <a:gd name="T4" fmla="*/ 130 w 472"/>
                <a:gd name="T5" fmla="*/ 185 h 473"/>
                <a:gd name="T6" fmla="*/ 118 w 472"/>
                <a:gd name="T7" fmla="*/ 237 h 473"/>
                <a:gd name="T8" fmla="*/ 130 w 472"/>
                <a:gd name="T9" fmla="*/ 288 h 473"/>
                <a:gd name="T10" fmla="*/ 162 w 472"/>
                <a:gd name="T11" fmla="*/ 329 h 473"/>
                <a:gd name="T12" fmla="*/ 210 w 472"/>
                <a:gd name="T13" fmla="*/ 351 h 473"/>
                <a:gd name="T14" fmla="*/ 263 w 472"/>
                <a:gd name="T15" fmla="*/ 351 h 473"/>
                <a:gd name="T16" fmla="*/ 310 w 472"/>
                <a:gd name="T17" fmla="*/ 329 h 473"/>
                <a:gd name="T18" fmla="*/ 343 w 472"/>
                <a:gd name="T19" fmla="*/ 288 h 473"/>
                <a:gd name="T20" fmla="*/ 354 w 472"/>
                <a:gd name="T21" fmla="*/ 237 h 473"/>
                <a:gd name="T22" fmla="*/ 343 w 472"/>
                <a:gd name="T23" fmla="*/ 185 h 473"/>
                <a:gd name="T24" fmla="*/ 310 w 472"/>
                <a:gd name="T25" fmla="*/ 144 h 473"/>
                <a:gd name="T26" fmla="*/ 263 w 472"/>
                <a:gd name="T27" fmla="*/ 122 h 473"/>
                <a:gd name="T28" fmla="*/ 236 w 472"/>
                <a:gd name="T29" fmla="*/ 0 h 473"/>
                <a:gd name="T30" fmla="*/ 311 w 472"/>
                <a:gd name="T31" fmla="*/ 12 h 473"/>
                <a:gd name="T32" fmla="*/ 376 w 472"/>
                <a:gd name="T33" fmla="*/ 46 h 473"/>
                <a:gd name="T34" fmla="*/ 427 w 472"/>
                <a:gd name="T35" fmla="*/ 97 h 473"/>
                <a:gd name="T36" fmla="*/ 461 w 472"/>
                <a:gd name="T37" fmla="*/ 161 h 473"/>
                <a:gd name="T38" fmla="*/ 472 w 472"/>
                <a:gd name="T39" fmla="*/ 237 h 473"/>
                <a:gd name="T40" fmla="*/ 461 w 472"/>
                <a:gd name="T41" fmla="*/ 312 h 473"/>
                <a:gd name="T42" fmla="*/ 427 w 472"/>
                <a:gd name="T43" fmla="*/ 376 h 473"/>
                <a:gd name="T44" fmla="*/ 376 w 472"/>
                <a:gd name="T45" fmla="*/ 428 h 473"/>
                <a:gd name="T46" fmla="*/ 311 w 472"/>
                <a:gd name="T47" fmla="*/ 461 h 473"/>
                <a:gd name="T48" fmla="*/ 236 w 472"/>
                <a:gd name="T49" fmla="*/ 473 h 473"/>
                <a:gd name="T50" fmla="*/ 161 w 472"/>
                <a:gd name="T51" fmla="*/ 461 h 473"/>
                <a:gd name="T52" fmla="*/ 97 w 472"/>
                <a:gd name="T53" fmla="*/ 428 h 473"/>
                <a:gd name="T54" fmla="*/ 45 w 472"/>
                <a:gd name="T55" fmla="*/ 376 h 473"/>
                <a:gd name="T56" fmla="*/ 12 w 472"/>
                <a:gd name="T57" fmla="*/ 312 h 473"/>
                <a:gd name="T58" fmla="*/ 0 w 472"/>
                <a:gd name="T59" fmla="*/ 237 h 473"/>
                <a:gd name="T60" fmla="*/ 12 w 472"/>
                <a:gd name="T61" fmla="*/ 161 h 473"/>
                <a:gd name="T62" fmla="*/ 45 w 472"/>
                <a:gd name="T63" fmla="*/ 97 h 473"/>
                <a:gd name="T64" fmla="*/ 97 w 472"/>
                <a:gd name="T65" fmla="*/ 46 h 473"/>
                <a:gd name="T66" fmla="*/ 161 w 472"/>
                <a:gd name="T67" fmla="*/ 12 h 473"/>
                <a:gd name="T68" fmla="*/ 236 w 472"/>
                <a:gd name="T69"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3">
                  <a:moveTo>
                    <a:pt x="236" y="119"/>
                  </a:moveTo>
                  <a:lnTo>
                    <a:pt x="210" y="122"/>
                  </a:lnTo>
                  <a:lnTo>
                    <a:pt x="185" y="130"/>
                  </a:lnTo>
                  <a:lnTo>
                    <a:pt x="162" y="144"/>
                  </a:lnTo>
                  <a:lnTo>
                    <a:pt x="144" y="163"/>
                  </a:lnTo>
                  <a:lnTo>
                    <a:pt x="130" y="185"/>
                  </a:lnTo>
                  <a:lnTo>
                    <a:pt x="121" y="210"/>
                  </a:lnTo>
                  <a:lnTo>
                    <a:pt x="118" y="237"/>
                  </a:lnTo>
                  <a:lnTo>
                    <a:pt x="121" y="263"/>
                  </a:lnTo>
                  <a:lnTo>
                    <a:pt x="130" y="288"/>
                  </a:lnTo>
                  <a:lnTo>
                    <a:pt x="144" y="311"/>
                  </a:lnTo>
                  <a:lnTo>
                    <a:pt x="162" y="329"/>
                  </a:lnTo>
                  <a:lnTo>
                    <a:pt x="185" y="343"/>
                  </a:lnTo>
                  <a:lnTo>
                    <a:pt x="210" y="351"/>
                  </a:lnTo>
                  <a:lnTo>
                    <a:pt x="236" y="355"/>
                  </a:lnTo>
                  <a:lnTo>
                    <a:pt x="263" y="351"/>
                  </a:lnTo>
                  <a:lnTo>
                    <a:pt x="288" y="343"/>
                  </a:lnTo>
                  <a:lnTo>
                    <a:pt x="310" y="329"/>
                  </a:lnTo>
                  <a:lnTo>
                    <a:pt x="329" y="311"/>
                  </a:lnTo>
                  <a:lnTo>
                    <a:pt x="343" y="288"/>
                  </a:lnTo>
                  <a:lnTo>
                    <a:pt x="351" y="263"/>
                  </a:lnTo>
                  <a:lnTo>
                    <a:pt x="354" y="237"/>
                  </a:lnTo>
                  <a:lnTo>
                    <a:pt x="351" y="210"/>
                  </a:lnTo>
                  <a:lnTo>
                    <a:pt x="343" y="185"/>
                  </a:lnTo>
                  <a:lnTo>
                    <a:pt x="329" y="163"/>
                  </a:lnTo>
                  <a:lnTo>
                    <a:pt x="310" y="144"/>
                  </a:lnTo>
                  <a:lnTo>
                    <a:pt x="288" y="130"/>
                  </a:lnTo>
                  <a:lnTo>
                    <a:pt x="263" y="122"/>
                  </a:lnTo>
                  <a:lnTo>
                    <a:pt x="236" y="119"/>
                  </a:lnTo>
                  <a:close/>
                  <a:moveTo>
                    <a:pt x="236" y="0"/>
                  </a:moveTo>
                  <a:lnTo>
                    <a:pt x="275" y="4"/>
                  </a:lnTo>
                  <a:lnTo>
                    <a:pt x="311" y="12"/>
                  </a:lnTo>
                  <a:lnTo>
                    <a:pt x="345" y="27"/>
                  </a:lnTo>
                  <a:lnTo>
                    <a:pt x="376" y="46"/>
                  </a:lnTo>
                  <a:lnTo>
                    <a:pt x="404" y="69"/>
                  </a:lnTo>
                  <a:lnTo>
                    <a:pt x="427" y="97"/>
                  </a:lnTo>
                  <a:lnTo>
                    <a:pt x="446" y="128"/>
                  </a:lnTo>
                  <a:lnTo>
                    <a:pt x="461" y="161"/>
                  </a:lnTo>
                  <a:lnTo>
                    <a:pt x="469" y="198"/>
                  </a:lnTo>
                  <a:lnTo>
                    <a:pt x="472" y="237"/>
                  </a:lnTo>
                  <a:lnTo>
                    <a:pt x="469" y="275"/>
                  </a:lnTo>
                  <a:lnTo>
                    <a:pt x="461" y="312"/>
                  </a:lnTo>
                  <a:lnTo>
                    <a:pt x="446" y="345"/>
                  </a:lnTo>
                  <a:lnTo>
                    <a:pt x="427" y="376"/>
                  </a:lnTo>
                  <a:lnTo>
                    <a:pt x="404" y="404"/>
                  </a:lnTo>
                  <a:lnTo>
                    <a:pt x="376" y="428"/>
                  </a:lnTo>
                  <a:lnTo>
                    <a:pt x="345" y="446"/>
                  </a:lnTo>
                  <a:lnTo>
                    <a:pt x="311" y="461"/>
                  </a:lnTo>
                  <a:lnTo>
                    <a:pt x="275" y="470"/>
                  </a:lnTo>
                  <a:lnTo>
                    <a:pt x="236" y="473"/>
                  </a:lnTo>
                  <a:lnTo>
                    <a:pt x="198" y="470"/>
                  </a:lnTo>
                  <a:lnTo>
                    <a:pt x="161" y="461"/>
                  </a:lnTo>
                  <a:lnTo>
                    <a:pt x="128" y="446"/>
                  </a:lnTo>
                  <a:lnTo>
                    <a:pt x="97" y="428"/>
                  </a:lnTo>
                  <a:lnTo>
                    <a:pt x="69" y="404"/>
                  </a:lnTo>
                  <a:lnTo>
                    <a:pt x="45" y="376"/>
                  </a:lnTo>
                  <a:lnTo>
                    <a:pt x="27" y="345"/>
                  </a:lnTo>
                  <a:lnTo>
                    <a:pt x="12" y="312"/>
                  </a:lnTo>
                  <a:lnTo>
                    <a:pt x="3" y="275"/>
                  </a:lnTo>
                  <a:lnTo>
                    <a:pt x="0" y="237"/>
                  </a:lnTo>
                  <a:lnTo>
                    <a:pt x="3" y="198"/>
                  </a:lnTo>
                  <a:lnTo>
                    <a:pt x="12" y="161"/>
                  </a:lnTo>
                  <a:lnTo>
                    <a:pt x="27" y="128"/>
                  </a:lnTo>
                  <a:lnTo>
                    <a:pt x="45" y="97"/>
                  </a:lnTo>
                  <a:lnTo>
                    <a:pt x="69" y="69"/>
                  </a:lnTo>
                  <a:lnTo>
                    <a:pt x="97" y="46"/>
                  </a:lnTo>
                  <a:lnTo>
                    <a:pt x="128" y="27"/>
                  </a:lnTo>
                  <a:lnTo>
                    <a:pt x="161" y="12"/>
                  </a:lnTo>
                  <a:lnTo>
                    <a:pt x="198"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
              <a:extLst>
                <a:ext uri="{FF2B5EF4-FFF2-40B4-BE49-F238E27FC236}">
                  <a16:creationId xmlns:a16="http://schemas.microsoft.com/office/drawing/2014/main" id="{88AFBB91-344C-426A-9FD9-164CAEB00C52}"/>
                </a:ext>
              </a:extLst>
            </p:cNvPr>
            <p:cNvSpPr>
              <a:spLocks noEditPoints="1"/>
            </p:cNvSpPr>
            <p:nvPr/>
          </p:nvSpPr>
          <p:spPr bwMode="auto">
            <a:xfrm>
              <a:off x="4589463" y="3016251"/>
              <a:ext cx="68263" cy="68263"/>
            </a:xfrm>
            <a:custGeom>
              <a:avLst/>
              <a:gdLst>
                <a:gd name="T0" fmla="*/ 210 w 472"/>
                <a:gd name="T1" fmla="*/ 121 h 472"/>
                <a:gd name="T2" fmla="*/ 162 w 472"/>
                <a:gd name="T3" fmla="*/ 144 h 472"/>
                <a:gd name="T4" fmla="*/ 130 w 472"/>
                <a:gd name="T5" fmla="*/ 184 h 472"/>
                <a:gd name="T6" fmla="*/ 118 w 472"/>
                <a:gd name="T7" fmla="*/ 236 h 472"/>
                <a:gd name="T8" fmla="*/ 130 w 472"/>
                <a:gd name="T9" fmla="*/ 287 h 472"/>
                <a:gd name="T10" fmla="*/ 162 w 472"/>
                <a:gd name="T11" fmla="*/ 328 h 472"/>
                <a:gd name="T12" fmla="*/ 210 w 472"/>
                <a:gd name="T13" fmla="*/ 351 h 472"/>
                <a:gd name="T14" fmla="*/ 263 w 472"/>
                <a:gd name="T15" fmla="*/ 351 h 472"/>
                <a:gd name="T16" fmla="*/ 310 w 472"/>
                <a:gd name="T17" fmla="*/ 328 h 472"/>
                <a:gd name="T18" fmla="*/ 343 w 472"/>
                <a:gd name="T19" fmla="*/ 287 h 472"/>
                <a:gd name="T20" fmla="*/ 354 w 472"/>
                <a:gd name="T21" fmla="*/ 236 h 472"/>
                <a:gd name="T22" fmla="*/ 343 w 472"/>
                <a:gd name="T23" fmla="*/ 184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10" y="121"/>
                  </a:lnTo>
                  <a:lnTo>
                    <a:pt x="185" y="130"/>
                  </a:lnTo>
                  <a:lnTo>
                    <a:pt x="162" y="144"/>
                  </a:lnTo>
                  <a:lnTo>
                    <a:pt x="144" y="162"/>
                  </a:lnTo>
                  <a:lnTo>
                    <a:pt x="130" y="184"/>
                  </a:lnTo>
                  <a:lnTo>
                    <a:pt x="121" y="209"/>
                  </a:lnTo>
                  <a:lnTo>
                    <a:pt x="118" y="236"/>
                  </a:lnTo>
                  <a:lnTo>
                    <a:pt x="121" y="263"/>
                  </a:lnTo>
                  <a:lnTo>
                    <a:pt x="130" y="287"/>
                  </a:lnTo>
                  <a:lnTo>
                    <a:pt x="144" y="310"/>
                  </a:lnTo>
                  <a:lnTo>
                    <a:pt x="162" y="328"/>
                  </a:lnTo>
                  <a:lnTo>
                    <a:pt x="185" y="342"/>
                  </a:lnTo>
                  <a:lnTo>
                    <a:pt x="210" y="351"/>
                  </a:lnTo>
                  <a:lnTo>
                    <a:pt x="236" y="354"/>
                  </a:lnTo>
                  <a:lnTo>
                    <a:pt x="263" y="351"/>
                  </a:lnTo>
                  <a:lnTo>
                    <a:pt x="288" y="342"/>
                  </a:lnTo>
                  <a:lnTo>
                    <a:pt x="310" y="328"/>
                  </a:lnTo>
                  <a:lnTo>
                    <a:pt x="329" y="310"/>
                  </a:lnTo>
                  <a:lnTo>
                    <a:pt x="343" y="287"/>
                  </a:lnTo>
                  <a:lnTo>
                    <a:pt x="351" y="263"/>
                  </a:lnTo>
                  <a:lnTo>
                    <a:pt x="354" y="236"/>
                  </a:lnTo>
                  <a:lnTo>
                    <a:pt x="351" y="209"/>
                  </a:lnTo>
                  <a:lnTo>
                    <a:pt x="343" y="184"/>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8"/>
                  </a:lnTo>
                  <a:lnTo>
                    <a:pt x="427" y="96"/>
                  </a:lnTo>
                  <a:lnTo>
                    <a:pt x="446" y="128"/>
                  </a:lnTo>
                  <a:lnTo>
                    <a:pt x="461" y="161"/>
                  </a:lnTo>
                  <a:lnTo>
                    <a:pt x="469" y="197"/>
                  </a:lnTo>
                  <a:lnTo>
                    <a:pt x="472" y="236"/>
                  </a:lnTo>
                  <a:lnTo>
                    <a:pt x="469" y="275"/>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5"/>
                  </a:lnTo>
                  <a:lnTo>
                    <a:pt x="0" y="236"/>
                  </a:lnTo>
                  <a:lnTo>
                    <a:pt x="3" y="197"/>
                  </a:lnTo>
                  <a:lnTo>
                    <a:pt x="12" y="161"/>
                  </a:lnTo>
                  <a:lnTo>
                    <a:pt x="27" y="128"/>
                  </a:lnTo>
                  <a:lnTo>
                    <a:pt x="45" y="96"/>
                  </a:lnTo>
                  <a:lnTo>
                    <a:pt x="69" y="68"/>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0">
              <a:extLst>
                <a:ext uri="{FF2B5EF4-FFF2-40B4-BE49-F238E27FC236}">
                  <a16:creationId xmlns:a16="http://schemas.microsoft.com/office/drawing/2014/main" id="{9D6AA7F7-847E-44F4-B351-6DD596E3BCA8}"/>
                </a:ext>
              </a:extLst>
            </p:cNvPr>
            <p:cNvSpPr>
              <a:spLocks/>
            </p:cNvSpPr>
            <p:nvPr/>
          </p:nvSpPr>
          <p:spPr bwMode="auto">
            <a:xfrm>
              <a:off x="4743451" y="2940051"/>
              <a:ext cx="136525" cy="15875"/>
            </a:xfrm>
            <a:custGeom>
              <a:avLst/>
              <a:gdLst>
                <a:gd name="T0" fmla="*/ 59 w 944"/>
                <a:gd name="T1" fmla="*/ 0 h 118"/>
                <a:gd name="T2" fmla="*/ 885 w 944"/>
                <a:gd name="T3" fmla="*/ 0 h 118"/>
                <a:gd name="T4" fmla="*/ 904 w 944"/>
                <a:gd name="T5" fmla="*/ 3 h 118"/>
                <a:gd name="T6" fmla="*/ 920 w 944"/>
                <a:gd name="T7" fmla="*/ 11 h 118"/>
                <a:gd name="T8" fmla="*/ 933 w 944"/>
                <a:gd name="T9" fmla="*/ 24 h 118"/>
                <a:gd name="T10" fmla="*/ 941 w 944"/>
                <a:gd name="T11" fmla="*/ 40 h 118"/>
                <a:gd name="T12" fmla="*/ 944 w 944"/>
                <a:gd name="T13" fmla="*/ 59 h 118"/>
                <a:gd name="T14" fmla="*/ 941 w 944"/>
                <a:gd name="T15" fmla="*/ 77 h 118"/>
                <a:gd name="T16" fmla="*/ 933 w 944"/>
                <a:gd name="T17" fmla="*/ 93 h 118"/>
                <a:gd name="T18" fmla="*/ 920 w 944"/>
                <a:gd name="T19" fmla="*/ 106 h 118"/>
                <a:gd name="T20" fmla="*/ 904 w 944"/>
                <a:gd name="T21" fmla="*/ 114 h 118"/>
                <a:gd name="T22" fmla="*/ 885 w 944"/>
                <a:gd name="T23" fmla="*/ 118 h 118"/>
                <a:gd name="T24" fmla="*/ 59 w 944"/>
                <a:gd name="T25" fmla="*/ 118 h 118"/>
                <a:gd name="T26" fmla="*/ 41 w 944"/>
                <a:gd name="T27" fmla="*/ 114 h 118"/>
                <a:gd name="T28" fmla="*/ 24 w 944"/>
                <a:gd name="T29" fmla="*/ 106 h 118"/>
                <a:gd name="T30" fmla="*/ 12 w 944"/>
                <a:gd name="T31" fmla="*/ 93 h 118"/>
                <a:gd name="T32" fmla="*/ 3 w 944"/>
                <a:gd name="T33" fmla="*/ 77 h 118"/>
                <a:gd name="T34" fmla="*/ 0 w 944"/>
                <a:gd name="T35" fmla="*/ 59 h 118"/>
                <a:gd name="T36" fmla="*/ 3 w 944"/>
                <a:gd name="T37" fmla="*/ 40 h 118"/>
                <a:gd name="T38" fmla="*/ 12 w 944"/>
                <a:gd name="T39" fmla="*/ 24 h 118"/>
                <a:gd name="T40" fmla="*/ 24 w 944"/>
                <a:gd name="T41" fmla="*/ 11 h 118"/>
                <a:gd name="T42" fmla="*/ 41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4" y="3"/>
                  </a:lnTo>
                  <a:lnTo>
                    <a:pt x="920" y="11"/>
                  </a:lnTo>
                  <a:lnTo>
                    <a:pt x="933" y="24"/>
                  </a:lnTo>
                  <a:lnTo>
                    <a:pt x="941" y="40"/>
                  </a:lnTo>
                  <a:lnTo>
                    <a:pt x="944" y="59"/>
                  </a:lnTo>
                  <a:lnTo>
                    <a:pt x="941" y="77"/>
                  </a:lnTo>
                  <a:lnTo>
                    <a:pt x="933" y="93"/>
                  </a:lnTo>
                  <a:lnTo>
                    <a:pt x="920" y="106"/>
                  </a:lnTo>
                  <a:lnTo>
                    <a:pt x="904" y="114"/>
                  </a:lnTo>
                  <a:lnTo>
                    <a:pt x="885" y="118"/>
                  </a:lnTo>
                  <a:lnTo>
                    <a:pt x="59" y="118"/>
                  </a:lnTo>
                  <a:lnTo>
                    <a:pt x="41" y="114"/>
                  </a:lnTo>
                  <a:lnTo>
                    <a:pt x="24" y="106"/>
                  </a:lnTo>
                  <a:lnTo>
                    <a:pt x="12" y="93"/>
                  </a:lnTo>
                  <a:lnTo>
                    <a:pt x="3" y="77"/>
                  </a:lnTo>
                  <a:lnTo>
                    <a:pt x="0" y="59"/>
                  </a:lnTo>
                  <a:lnTo>
                    <a:pt x="3" y="40"/>
                  </a:lnTo>
                  <a:lnTo>
                    <a:pt x="12" y="24"/>
                  </a:lnTo>
                  <a:lnTo>
                    <a:pt x="24"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1">
              <a:extLst>
                <a:ext uri="{FF2B5EF4-FFF2-40B4-BE49-F238E27FC236}">
                  <a16:creationId xmlns:a16="http://schemas.microsoft.com/office/drawing/2014/main" id="{0D354805-CB1D-495F-9A01-6A3CFC3D2FB8}"/>
                </a:ext>
              </a:extLst>
            </p:cNvPr>
            <p:cNvSpPr>
              <a:spLocks/>
            </p:cNvSpPr>
            <p:nvPr/>
          </p:nvSpPr>
          <p:spPr bwMode="auto">
            <a:xfrm>
              <a:off x="4675188" y="2940051"/>
              <a:ext cx="50800" cy="15875"/>
            </a:xfrm>
            <a:custGeom>
              <a:avLst/>
              <a:gdLst>
                <a:gd name="T0" fmla="*/ 59 w 354"/>
                <a:gd name="T1" fmla="*/ 0 h 118"/>
                <a:gd name="T2" fmla="*/ 295 w 354"/>
                <a:gd name="T3" fmla="*/ 0 h 118"/>
                <a:gd name="T4" fmla="*/ 313 w 354"/>
                <a:gd name="T5" fmla="*/ 3 h 118"/>
                <a:gd name="T6" fmla="*/ 329 w 354"/>
                <a:gd name="T7" fmla="*/ 11 h 118"/>
                <a:gd name="T8" fmla="*/ 342 w 354"/>
                <a:gd name="T9" fmla="*/ 24 h 118"/>
                <a:gd name="T10" fmla="*/ 351 w 354"/>
                <a:gd name="T11" fmla="*/ 40 h 118"/>
                <a:gd name="T12" fmla="*/ 354 w 354"/>
                <a:gd name="T13" fmla="*/ 59 h 118"/>
                <a:gd name="T14" fmla="*/ 351 w 354"/>
                <a:gd name="T15" fmla="*/ 77 h 118"/>
                <a:gd name="T16" fmla="*/ 342 w 354"/>
                <a:gd name="T17" fmla="*/ 93 h 118"/>
                <a:gd name="T18" fmla="*/ 329 w 354"/>
                <a:gd name="T19" fmla="*/ 106 h 118"/>
                <a:gd name="T20" fmla="*/ 313 w 354"/>
                <a:gd name="T21" fmla="*/ 114 h 118"/>
                <a:gd name="T22" fmla="*/ 295 w 354"/>
                <a:gd name="T23" fmla="*/ 118 h 118"/>
                <a:gd name="T24" fmla="*/ 59 w 354"/>
                <a:gd name="T25" fmla="*/ 118 h 118"/>
                <a:gd name="T26" fmla="*/ 40 w 354"/>
                <a:gd name="T27" fmla="*/ 114 h 118"/>
                <a:gd name="T28" fmla="*/ 24 w 354"/>
                <a:gd name="T29" fmla="*/ 106 h 118"/>
                <a:gd name="T30" fmla="*/ 11 w 354"/>
                <a:gd name="T31" fmla="*/ 93 h 118"/>
                <a:gd name="T32" fmla="*/ 3 w 354"/>
                <a:gd name="T33" fmla="*/ 77 h 118"/>
                <a:gd name="T34" fmla="*/ 0 w 354"/>
                <a:gd name="T35" fmla="*/ 59 h 118"/>
                <a:gd name="T36" fmla="*/ 3 w 354"/>
                <a:gd name="T37" fmla="*/ 40 h 118"/>
                <a:gd name="T38" fmla="*/ 11 w 354"/>
                <a:gd name="T39" fmla="*/ 24 h 118"/>
                <a:gd name="T40" fmla="*/ 24 w 354"/>
                <a:gd name="T41" fmla="*/ 11 h 118"/>
                <a:gd name="T42" fmla="*/ 40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3" y="3"/>
                  </a:lnTo>
                  <a:lnTo>
                    <a:pt x="329" y="11"/>
                  </a:lnTo>
                  <a:lnTo>
                    <a:pt x="342" y="24"/>
                  </a:lnTo>
                  <a:lnTo>
                    <a:pt x="351" y="40"/>
                  </a:lnTo>
                  <a:lnTo>
                    <a:pt x="354" y="59"/>
                  </a:lnTo>
                  <a:lnTo>
                    <a:pt x="351" y="77"/>
                  </a:lnTo>
                  <a:lnTo>
                    <a:pt x="342" y="93"/>
                  </a:lnTo>
                  <a:lnTo>
                    <a:pt x="329" y="106"/>
                  </a:lnTo>
                  <a:lnTo>
                    <a:pt x="313" y="114"/>
                  </a:lnTo>
                  <a:lnTo>
                    <a:pt x="295"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2">
              <a:extLst>
                <a:ext uri="{FF2B5EF4-FFF2-40B4-BE49-F238E27FC236}">
                  <a16:creationId xmlns:a16="http://schemas.microsoft.com/office/drawing/2014/main" id="{2F3E602A-10BA-4257-A460-C9B5FE5644B0}"/>
                </a:ext>
              </a:extLst>
            </p:cNvPr>
            <p:cNvSpPr>
              <a:spLocks/>
            </p:cNvSpPr>
            <p:nvPr/>
          </p:nvSpPr>
          <p:spPr bwMode="auto">
            <a:xfrm>
              <a:off x="4794251" y="2973388"/>
              <a:ext cx="85725" cy="17463"/>
            </a:xfrm>
            <a:custGeom>
              <a:avLst/>
              <a:gdLst>
                <a:gd name="T0" fmla="*/ 59 w 590"/>
                <a:gd name="T1" fmla="*/ 0 h 118"/>
                <a:gd name="T2" fmla="*/ 531 w 590"/>
                <a:gd name="T3" fmla="*/ 0 h 118"/>
                <a:gd name="T4" fmla="*/ 550 w 590"/>
                <a:gd name="T5" fmla="*/ 3 h 118"/>
                <a:gd name="T6" fmla="*/ 566 w 590"/>
                <a:gd name="T7" fmla="*/ 11 h 118"/>
                <a:gd name="T8" fmla="*/ 579 w 590"/>
                <a:gd name="T9" fmla="*/ 24 h 118"/>
                <a:gd name="T10" fmla="*/ 587 w 590"/>
                <a:gd name="T11" fmla="*/ 40 h 118"/>
                <a:gd name="T12" fmla="*/ 590 w 590"/>
                <a:gd name="T13" fmla="*/ 59 h 118"/>
                <a:gd name="T14" fmla="*/ 587 w 590"/>
                <a:gd name="T15" fmla="*/ 77 h 118"/>
                <a:gd name="T16" fmla="*/ 579 w 590"/>
                <a:gd name="T17" fmla="*/ 93 h 118"/>
                <a:gd name="T18" fmla="*/ 566 w 590"/>
                <a:gd name="T19" fmla="*/ 106 h 118"/>
                <a:gd name="T20" fmla="*/ 550 w 590"/>
                <a:gd name="T21" fmla="*/ 114 h 118"/>
                <a:gd name="T22" fmla="*/ 531 w 590"/>
                <a:gd name="T23" fmla="*/ 118 h 118"/>
                <a:gd name="T24" fmla="*/ 59 w 590"/>
                <a:gd name="T25" fmla="*/ 118 h 118"/>
                <a:gd name="T26" fmla="*/ 41 w 590"/>
                <a:gd name="T27" fmla="*/ 114 h 118"/>
                <a:gd name="T28" fmla="*/ 25 w 590"/>
                <a:gd name="T29" fmla="*/ 106 h 118"/>
                <a:gd name="T30" fmla="*/ 12 w 590"/>
                <a:gd name="T31" fmla="*/ 93 h 118"/>
                <a:gd name="T32" fmla="*/ 3 w 590"/>
                <a:gd name="T33" fmla="*/ 77 h 118"/>
                <a:gd name="T34" fmla="*/ 0 w 590"/>
                <a:gd name="T35" fmla="*/ 59 h 118"/>
                <a:gd name="T36" fmla="*/ 3 w 590"/>
                <a:gd name="T37" fmla="*/ 40 h 118"/>
                <a:gd name="T38" fmla="*/ 12 w 590"/>
                <a:gd name="T39" fmla="*/ 24 h 118"/>
                <a:gd name="T40" fmla="*/ 25 w 590"/>
                <a:gd name="T41" fmla="*/ 11 h 118"/>
                <a:gd name="T42" fmla="*/ 41 w 590"/>
                <a:gd name="T43" fmla="*/ 3 h 118"/>
                <a:gd name="T44" fmla="*/ 59 w 590"/>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0" h="118">
                  <a:moveTo>
                    <a:pt x="59" y="0"/>
                  </a:moveTo>
                  <a:lnTo>
                    <a:pt x="531" y="0"/>
                  </a:lnTo>
                  <a:lnTo>
                    <a:pt x="550" y="3"/>
                  </a:lnTo>
                  <a:lnTo>
                    <a:pt x="566" y="11"/>
                  </a:lnTo>
                  <a:lnTo>
                    <a:pt x="579" y="24"/>
                  </a:lnTo>
                  <a:lnTo>
                    <a:pt x="587" y="40"/>
                  </a:lnTo>
                  <a:lnTo>
                    <a:pt x="590" y="59"/>
                  </a:lnTo>
                  <a:lnTo>
                    <a:pt x="587" y="77"/>
                  </a:lnTo>
                  <a:lnTo>
                    <a:pt x="579" y="93"/>
                  </a:lnTo>
                  <a:lnTo>
                    <a:pt x="566" y="106"/>
                  </a:lnTo>
                  <a:lnTo>
                    <a:pt x="550" y="114"/>
                  </a:lnTo>
                  <a:lnTo>
                    <a:pt x="531" y="118"/>
                  </a:lnTo>
                  <a:lnTo>
                    <a:pt x="59" y="118"/>
                  </a:lnTo>
                  <a:lnTo>
                    <a:pt x="41" y="114"/>
                  </a:lnTo>
                  <a:lnTo>
                    <a:pt x="25" y="106"/>
                  </a:lnTo>
                  <a:lnTo>
                    <a:pt x="12" y="93"/>
                  </a:lnTo>
                  <a:lnTo>
                    <a:pt x="3" y="77"/>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
              <a:extLst>
                <a:ext uri="{FF2B5EF4-FFF2-40B4-BE49-F238E27FC236}">
                  <a16:creationId xmlns:a16="http://schemas.microsoft.com/office/drawing/2014/main" id="{227A74AB-E9A7-438D-ABAD-F320D63288EB}"/>
                </a:ext>
              </a:extLst>
            </p:cNvPr>
            <p:cNvSpPr>
              <a:spLocks/>
            </p:cNvSpPr>
            <p:nvPr/>
          </p:nvSpPr>
          <p:spPr bwMode="auto">
            <a:xfrm>
              <a:off x="4675188" y="2973388"/>
              <a:ext cx="101600" cy="17463"/>
            </a:xfrm>
            <a:custGeom>
              <a:avLst/>
              <a:gdLst>
                <a:gd name="T0" fmla="*/ 59 w 708"/>
                <a:gd name="T1" fmla="*/ 0 h 118"/>
                <a:gd name="T2" fmla="*/ 649 w 708"/>
                <a:gd name="T3" fmla="*/ 0 h 118"/>
                <a:gd name="T4" fmla="*/ 667 w 708"/>
                <a:gd name="T5" fmla="*/ 3 h 118"/>
                <a:gd name="T6" fmla="*/ 683 w 708"/>
                <a:gd name="T7" fmla="*/ 11 h 118"/>
                <a:gd name="T8" fmla="*/ 696 w 708"/>
                <a:gd name="T9" fmla="*/ 24 h 118"/>
                <a:gd name="T10" fmla="*/ 705 w 708"/>
                <a:gd name="T11" fmla="*/ 40 h 118"/>
                <a:gd name="T12" fmla="*/ 708 w 708"/>
                <a:gd name="T13" fmla="*/ 59 h 118"/>
                <a:gd name="T14" fmla="*/ 705 w 708"/>
                <a:gd name="T15" fmla="*/ 77 h 118"/>
                <a:gd name="T16" fmla="*/ 696 w 708"/>
                <a:gd name="T17" fmla="*/ 93 h 118"/>
                <a:gd name="T18" fmla="*/ 683 w 708"/>
                <a:gd name="T19" fmla="*/ 106 h 118"/>
                <a:gd name="T20" fmla="*/ 667 w 708"/>
                <a:gd name="T21" fmla="*/ 114 h 118"/>
                <a:gd name="T22" fmla="*/ 649 w 708"/>
                <a:gd name="T23" fmla="*/ 118 h 118"/>
                <a:gd name="T24" fmla="*/ 59 w 708"/>
                <a:gd name="T25" fmla="*/ 118 h 118"/>
                <a:gd name="T26" fmla="*/ 40 w 708"/>
                <a:gd name="T27" fmla="*/ 114 h 118"/>
                <a:gd name="T28" fmla="*/ 24 w 708"/>
                <a:gd name="T29" fmla="*/ 106 h 118"/>
                <a:gd name="T30" fmla="*/ 11 w 708"/>
                <a:gd name="T31" fmla="*/ 93 h 118"/>
                <a:gd name="T32" fmla="*/ 3 w 708"/>
                <a:gd name="T33" fmla="*/ 77 h 118"/>
                <a:gd name="T34" fmla="*/ 0 w 708"/>
                <a:gd name="T35" fmla="*/ 59 h 118"/>
                <a:gd name="T36" fmla="*/ 3 w 708"/>
                <a:gd name="T37" fmla="*/ 40 h 118"/>
                <a:gd name="T38" fmla="*/ 11 w 708"/>
                <a:gd name="T39" fmla="*/ 24 h 118"/>
                <a:gd name="T40" fmla="*/ 24 w 708"/>
                <a:gd name="T41" fmla="*/ 11 h 118"/>
                <a:gd name="T42" fmla="*/ 40 w 708"/>
                <a:gd name="T43" fmla="*/ 3 h 118"/>
                <a:gd name="T44" fmla="*/ 59 w 708"/>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8" h="118">
                  <a:moveTo>
                    <a:pt x="59" y="0"/>
                  </a:moveTo>
                  <a:lnTo>
                    <a:pt x="649" y="0"/>
                  </a:lnTo>
                  <a:lnTo>
                    <a:pt x="667" y="3"/>
                  </a:lnTo>
                  <a:lnTo>
                    <a:pt x="683" y="11"/>
                  </a:lnTo>
                  <a:lnTo>
                    <a:pt x="696" y="24"/>
                  </a:lnTo>
                  <a:lnTo>
                    <a:pt x="705" y="40"/>
                  </a:lnTo>
                  <a:lnTo>
                    <a:pt x="708" y="59"/>
                  </a:lnTo>
                  <a:lnTo>
                    <a:pt x="705" y="77"/>
                  </a:lnTo>
                  <a:lnTo>
                    <a:pt x="696" y="93"/>
                  </a:lnTo>
                  <a:lnTo>
                    <a:pt x="683" y="106"/>
                  </a:lnTo>
                  <a:lnTo>
                    <a:pt x="667" y="114"/>
                  </a:lnTo>
                  <a:lnTo>
                    <a:pt x="649"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4">
              <a:extLst>
                <a:ext uri="{FF2B5EF4-FFF2-40B4-BE49-F238E27FC236}">
                  <a16:creationId xmlns:a16="http://schemas.microsoft.com/office/drawing/2014/main" id="{E2AB4759-8A4C-4422-8BB1-4967F9E51338}"/>
                </a:ext>
              </a:extLst>
            </p:cNvPr>
            <p:cNvSpPr>
              <a:spLocks/>
            </p:cNvSpPr>
            <p:nvPr/>
          </p:nvSpPr>
          <p:spPr bwMode="auto">
            <a:xfrm>
              <a:off x="4827588" y="3024188"/>
              <a:ext cx="52388" cy="17463"/>
            </a:xfrm>
            <a:custGeom>
              <a:avLst/>
              <a:gdLst>
                <a:gd name="T0" fmla="*/ 59 w 354"/>
                <a:gd name="T1" fmla="*/ 0 h 118"/>
                <a:gd name="T2" fmla="*/ 295 w 354"/>
                <a:gd name="T3" fmla="*/ 0 h 118"/>
                <a:gd name="T4" fmla="*/ 314 w 354"/>
                <a:gd name="T5" fmla="*/ 3 h 118"/>
                <a:gd name="T6" fmla="*/ 330 w 354"/>
                <a:gd name="T7" fmla="*/ 12 h 118"/>
                <a:gd name="T8" fmla="*/ 343 w 354"/>
                <a:gd name="T9" fmla="*/ 25 h 118"/>
                <a:gd name="T10" fmla="*/ 351 w 354"/>
                <a:gd name="T11" fmla="*/ 41 h 118"/>
                <a:gd name="T12" fmla="*/ 354 w 354"/>
                <a:gd name="T13" fmla="*/ 59 h 118"/>
                <a:gd name="T14" fmla="*/ 351 w 354"/>
                <a:gd name="T15" fmla="*/ 77 h 118"/>
                <a:gd name="T16" fmla="*/ 343 w 354"/>
                <a:gd name="T17" fmla="*/ 93 h 118"/>
                <a:gd name="T18" fmla="*/ 330 w 354"/>
                <a:gd name="T19" fmla="*/ 106 h 118"/>
                <a:gd name="T20" fmla="*/ 314 w 354"/>
                <a:gd name="T21" fmla="*/ 115 h 118"/>
                <a:gd name="T22" fmla="*/ 295 w 354"/>
                <a:gd name="T23" fmla="*/ 118 h 118"/>
                <a:gd name="T24" fmla="*/ 59 w 354"/>
                <a:gd name="T25" fmla="*/ 118 h 118"/>
                <a:gd name="T26" fmla="*/ 41 w 354"/>
                <a:gd name="T27" fmla="*/ 115 h 118"/>
                <a:gd name="T28" fmla="*/ 25 w 354"/>
                <a:gd name="T29" fmla="*/ 106 h 118"/>
                <a:gd name="T30" fmla="*/ 12 w 354"/>
                <a:gd name="T31" fmla="*/ 93 h 118"/>
                <a:gd name="T32" fmla="*/ 3 w 354"/>
                <a:gd name="T33" fmla="*/ 77 h 118"/>
                <a:gd name="T34" fmla="*/ 0 w 354"/>
                <a:gd name="T35" fmla="*/ 59 h 118"/>
                <a:gd name="T36" fmla="*/ 3 w 354"/>
                <a:gd name="T37" fmla="*/ 41 h 118"/>
                <a:gd name="T38" fmla="*/ 12 w 354"/>
                <a:gd name="T39" fmla="*/ 25 h 118"/>
                <a:gd name="T40" fmla="*/ 25 w 354"/>
                <a:gd name="T41" fmla="*/ 12 h 118"/>
                <a:gd name="T42" fmla="*/ 41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4" y="3"/>
                  </a:lnTo>
                  <a:lnTo>
                    <a:pt x="330" y="12"/>
                  </a:lnTo>
                  <a:lnTo>
                    <a:pt x="343" y="25"/>
                  </a:lnTo>
                  <a:lnTo>
                    <a:pt x="351" y="41"/>
                  </a:lnTo>
                  <a:lnTo>
                    <a:pt x="354" y="59"/>
                  </a:lnTo>
                  <a:lnTo>
                    <a:pt x="351" y="77"/>
                  </a:lnTo>
                  <a:lnTo>
                    <a:pt x="343" y="93"/>
                  </a:lnTo>
                  <a:lnTo>
                    <a:pt x="330" y="106"/>
                  </a:lnTo>
                  <a:lnTo>
                    <a:pt x="314" y="115"/>
                  </a:lnTo>
                  <a:lnTo>
                    <a:pt x="295"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5">
              <a:extLst>
                <a:ext uri="{FF2B5EF4-FFF2-40B4-BE49-F238E27FC236}">
                  <a16:creationId xmlns:a16="http://schemas.microsoft.com/office/drawing/2014/main" id="{8654B897-5AA6-4322-871E-D8878D36164E}"/>
                </a:ext>
              </a:extLst>
            </p:cNvPr>
            <p:cNvSpPr>
              <a:spLocks/>
            </p:cNvSpPr>
            <p:nvPr/>
          </p:nvSpPr>
          <p:spPr bwMode="auto">
            <a:xfrm>
              <a:off x="4675188" y="3024188"/>
              <a:ext cx="136525" cy="17463"/>
            </a:xfrm>
            <a:custGeom>
              <a:avLst/>
              <a:gdLst>
                <a:gd name="T0" fmla="*/ 59 w 944"/>
                <a:gd name="T1" fmla="*/ 0 h 118"/>
                <a:gd name="T2" fmla="*/ 885 w 944"/>
                <a:gd name="T3" fmla="*/ 0 h 118"/>
                <a:gd name="T4" fmla="*/ 903 w 944"/>
                <a:gd name="T5" fmla="*/ 3 h 118"/>
                <a:gd name="T6" fmla="*/ 919 w 944"/>
                <a:gd name="T7" fmla="*/ 12 h 118"/>
                <a:gd name="T8" fmla="*/ 932 w 944"/>
                <a:gd name="T9" fmla="*/ 25 h 118"/>
                <a:gd name="T10" fmla="*/ 941 w 944"/>
                <a:gd name="T11" fmla="*/ 41 h 118"/>
                <a:gd name="T12" fmla="*/ 944 w 944"/>
                <a:gd name="T13" fmla="*/ 59 h 118"/>
                <a:gd name="T14" fmla="*/ 941 w 944"/>
                <a:gd name="T15" fmla="*/ 77 h 118"/>
                <a:gd name="T16" fmla="*/ 932 w 944"/>
                <a:gd name="T17" fmla="*/ 93 h 118"/>
                <a:gd name="T18" fmla="*/ 919 w 944"/>
                <a:gd name="T19" fmla="*/ 106 h 118"/>
                <a:gd name="T20" fmla="*/ 903 w 944"/>
                <a:gd name="T21" fmla="*/ 115 h 118"/>
                <a:gd name="T22" fmla="*/ 885 w 944"/>
                <a:gd name="T23" fmla="*/ 118 h 118"/>
                <a:gd name="T24" fmla="*/ 59 w 944"/>
                <a:gd name="T25" fmla="*/ 118 h 118"/>
                <a:gd name="T26" fmla="*/ 40 w 944"/>
                <a:gd name="T27" fmla="*/ 115 h 118"/>
                <a:gd name="T28" fmla="*/ 24 w 944"/>
                <a:gd name="T29" fmla="*/ 106 h 118"/>
                <a:gd name="T30" fmla="*/ 11 w 944"/>
                <a:gd name="T31" fmla="*/ 93 h 118"/>
                <a:gd name="T32" fmla="*/ 3 w 944"/>
                <a:gd name="T33" fmla="*/ 77 h 118"/>
                <a:gd name="T34" fmla="*/ 0 w 944"/>
                <a:gd name="T35" fmla="*/ 59 h 118"/>
                <a:gd name="T36" fmla="*/ 3 w 944"/>
                <a:gd name="T37" fmla="*/ 41 h 118"/>
                <a:gd name="T38" fmla="*/ 11 w 944"/>
                <a:gd name="T39" fmla="*/ 25 h 118"/>
                <a:gd name="T40" fmla="*/ 24 w 944"/>
                <a:gd name="T41" fmla="*/ 12 h 118"/>
                <a:gd name="T42" fmla="*/ 40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3" y="3"/>
                  </a:lnTo>
                  <a:lnTo>
                    <a:pt x="919" y="12"/>
                  </a:lnTo>
                  <a:lnTo>
                    <a:pt x="932" y="25"/>
                  </a:lnTo>
                  <a:lnTo>
                    <a:pt x="941" y="41"/>
                  </a:lnTo>
                  <a:lnTo>
                    <a:pt x="944" y="59"/>
                  </a:lnTo>
                  <a:lnTo>
                    <a:pt x="941" y="77"/>
                  </a:lnTo>
                  <a:lnTo>
                    <a:pt x="932" y="93"/>
                  </a:lnTo>
                  <a:lnTo>
                    <a:pt x="919" y="106"/>
                  </a:lnTo>
                  <a:lnTo>
                    <a:pt x="903" y="115"/>
                  </a:lnTo>
                  <a:lnTo>
                    <a:pt x="885"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6">
              <a:extLst>
                <a:ext uri="{FF2B5EF4-FFF2-40B4-BE49-F238E27FC236}">
                  <a16:creationId xmlns:a16="http://schemas.microsoft.com/office/drawing/2014/main" id="{119C4E7C-AA6B-4AEC-9D4F-1BF291301E19}"/>
                </a:ext>
              </a:extLst>
            </p:cNvPr>
            <p:cNvSpPr>
              <a:spLocks/>
            </p:cNvSpPr>
            <p:nvPr/>
          </p:nvSpPr>
          <p:spPr bwMode="auto">
            <a:xfrm>
              <a:off x="4768851" y="3059113"/>
              <a:ext cx="111125" cy="15875"/>
            </a:xfrm>
            <a:custGeom>
              <a:avLst/>
              <a:gdLst>
                <a:gd name="T0" fmla="*/ 59 w 767"/>
                <a:gd name="T1" fmla="*/ 0 h 118"/>
                <a:gd name="T2" fmla="*/ 708 w 767"/>
                <a:gd name="T3" fmla="*/ 0 h 118"/>
                <a:gd name="T4" fmla="*/ 727 w 767"/>
                <a:gd name="T5" fmla="*/ 3 h 118"/>
                <a:gd name="T6" fmla="*/ 743 w 767"/>
                <a:gd name="T7" fmla="*/ 12 h 118"/>
                <a:gd name="T8" fmla="*/ 756 w 767"/>
                <a:gd name="T9" fmla="*/ 25 h 118"/>
                <a:gd name="T10" fmla="*/ 764 w 767"/>
                <a:gd name="T11" fmla="*/ 41 h 118"/>
                <a:gd name="T12" fmla="*/ 767 w 767"/>
                <a:gd name="T13" fmla="*/ 59 h 118"/>
                <a:gd name="T14" fmla="*/ 764 w 767"/>
                <a:gd name="T15" fmla="*/ 77 h 118"/>
                <a:gd name="T16" fmla="*/ 756 w 767"/>
                <a:gd name="T17" fmla="*/ 93 h 118"/>
                <a:gd name="T18" fmla="*/ 743 w 767"/>
                <a:gd name="T19" fmla="*/ 106 h 118"/>
                <a:gd name="T20" fmla="*/ 727 w 767"/>
                <a:gd name="T21" fmla="*/ 115 h 118"/>
                <a:gd name="T22" fmla="*/ 708 w 767"/>
                <a:gd name="T23" fmla="*/ 118 h 118"/>
                <a:gd name="T24" fmla="*/ 59 w 767"/>
                <a:gd name="T25" fmla="*/ 118 h 118"/>
                <a:gd name="T26" fmla="*/ 41 w 767"/>
                <a:gd name="T27" fmla="*/ 115 h 118"/>
                <a:gd name="T28" fmla="*/ 25 w 767"/>
                <a:gd name="T29" fmla="*/ 106 h 118"/>
                <a:gd name="T30" fmla="*/ 12 w 767"/>
                <a:gd name="T31" fmla="*/ 93 h 118"/>
                <a:gd name="T32" fmla="*/ 3 w 767"/>
                <a:gd name="T33" fmla="*/ 77 h 118"/>
                <a:gd name="T34" fmla="*/ 0 w 767"/>
                <a:gd name="T35" fmla="*/ 59 h 118"/>
                <a:gd name="T36" fmla="*/ 3 w 767"/>
                <a:gd name="T37" fmla="*/ 41 h 118"/>
                <a:gd name="T38" fmla="*/ 12 w 767"/>
                <a:gd name="T39" fmla="*/ 25 h 118"/>
                <a:gd name="T40" fmla="*/ 25 w 767"/>
                <a:gd name="T41" fmla="*/ 12 h 118"/>
                <a:gd name="T42" fmla="*/ 41 w 767"/>
                <a:gd name="T43" fmla="*/ 3 h 118"/>
                <a:gd name="T44" fmla="*/ 59 w 767"/>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 h="118">
                  <a:moveTo>
                    <a:pt x="59" y="0"/>
                  </a:moveTo>
                  <a:lnTo>
                    <a:pt x="708" y="0"/>
                  </a:lnTo>
                  <a:lnTo>
                    <a:pt x="727" y="3"/>
                  </a:lnTo>
                  <a:lnTo>
                    <a:pt x="743" y="12"/>
                  </a:lnTo>
                  <a:lnTo>
                    <a:pt x="756" y="25"/>
                  </a:lnTo>
                  <a:lnTo>
                    <a:pt x="764" y="41"/>
                  </a:lnTo>
                  <a:lnTo>
                    <a:pt x="767" y="59"/>
                  </a:lnTo>
                  <a:lnTo>
                    <a:pt x="764" y="77"/>
                  </a:lnTo>
                  <a:lnTo>
                    <a:pt x="756" y="93"/>
                  </a:lnTo>
                  <a:lnTo>
                    <a:pt x="743" y="106"/>
                  </a:lnTo>
                  <a:lnTo>
                    <a:pt x="727" y="115"/>
                  </a:lnTo>
                  <a:lnTo>
                    <a:pt x="708"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7">
              <a:extLst>
                <a:ext uri="{FF2B5EF4-FFF2-40B4-BE49-F238E27FC236}">
                  <a16:creationId xmlns:a16="http://schemas.microsoft.com/office/drawing/2014/main" id="{E32C92EB-26F4-410C-90AE-0D99C7964D6A}"/>
                </a:ext>
              </a:extLst>
            </p:cNvPr>
            <p:cNvSpPr>
              <a:spLocks/>
            </p:cNvSpPr>
            <p:nvPr/>
          </p:nvSpPr>
          <p:spPr bwMode="auto">
            <a:xfrm>
              <a:off x="4675188" y="3059113"/>
              <a:ext cx="76200" cy="15875"/>
            </a:xfrm>
            <a:custGeom>
              <a:avLst/>
              <a:gdLst>
                <a:gd name="T0" fmla="*/ 59 w 531"/>
                <a:gd name="T1" fmla="*/ 0 h 118"/>
                <a:gd name="T2" fmla="*/ 472 w 531"/>
                <a:gd name="T3" fmla="*/ 0 h 118"/>
                <a:gd name="T4" fmla="*/ 490 w 531"/>
                <a:gd name="T5" fmla="*/ 3 h 118"/>
                <a:gd name="T6" fmla="*/ 506 w 531"/>
                <a:gd name="T7" fmla="*/ 12 h 118"/>
                <a:gd name="T8" fmla="*/ 519 w 531"/>
                <a:gd name="T9" fmla="*/ 25 h 118"/>
                <a:gd name="T10" fmla="*/ 528 w 531"/>
                <a:gd name="T11" fmla="*/ 41 h 118"/>
                <a:gd name="T12" fmla="*/ 531 w 531"/>
                <a:gd name="T13" fmla="*/ 59 h 118"/>
                <a:gd name="T14" fmla="*/ 528 w 531"/>
                <a:gd name="T15" fmla="*/ 77 h 118"/>
                <a:gd name="T16" fmla="*/ 519 w 531"/>
                <a:gd name="T17" fmla="*/ 93 h 118"/>
                <a:gd name="T18" fmla="*/ 506 w 531"/>
                <a:gd name="T19" fmla="*/ 106 h 118"/>
                <a:gd name="T20" fmla="*/ 490 w 531"/>
                <a:gd name="T21" fmla="*/ 115 h 118"/>
                <a:gd name="T22" fmla="*/ 472 w 531"/>
                <a:gd name="T23" fmla="*/ 118 h 118"/>
                <a:gd name="T24" fmla="*/ 59 w 531"/>
                <a:gd name="T25" fmla="*/ 118 h 118"/>
                <a:gd name="T26" fmla="*/ 40 w 531"/>
                <a:gd name="T27" fmla="*/ 115 h 118"/>
                <a:gd name="T28" fmla="*/ 24 w 531"/>
                <a:gd name="T29" fmla="*/ 106 h 118"/>
                <a:gd name="T30" fmla="*/ 11 w 531"/>
                <a:gd name="T31" fmla="*/ 93 h 118"/>
                <a:gd name="T32" fmla="*/ 3 w 531"/>
                <a:gd name="T33" fmla="*/ 77 h 118"/>
                <a:gd name="T34" fmla="*/ 0 w 531"/>
                <a:gd name="T35" fmla="*/ 59 h 118"/>
                <a:gd name="T36" fmla="*/ 3 w 531"/>
                <a:gd name="T37" fmla="*/ 41 h 118"/>
                <a:gd name="T38" fmla="*/ 11 w 531"/>
                <a:gd name="T39" fmla="*/ 25 h 118"/>
                <a:gd name="T40" fmla="*/ 24 w 531"/>
                <a:gd name="T41" fmla="*/ 12 h 118"/>
                <a:gd name="T42" fmla="*/ 40 w 531"/>
                <a:gd name="T43" fmla="*/ 3 h 118"/>
                <a:gd name="T44" fmla="*/ 59 w 531"/>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18">
                  <a:moveTo>
                    <a:pt x="59" y="0"/>
                  </a:moveTo>
                  <a:lnTo>
                    <a:pt x="472" y="0"/>
                  </a:lnTo>
                  <a:lnTo>
                    <a:pt x="490" y="3"/>
                  </a:lnTo>
                  <a:lnTo>
                    <a:pt x="506" y="12"/>
                  </a:lnTo>
                  <a:lnTo>
                    <a:pt x="519" y="25"/>
                  </a:lnTo>
                  <a:lnTo>
                    <a:pt x="528" y="41"/>
                  </a:lnTo>
                  <a:lnTo>
                    <a:pt x="531" y="59"/>
                  </a:lnTo>
                  <a:lnTo>
                    <a:pt x="528" y="77"/>
                  </a:lnTo>
                  <a:lnTo>
                    <a:pt x="519" y="93"/>
                  </a:lnTo>
                  <a:lnTo>
                    <a:pt x="506" y="106"/>
                  </a:lnTo>
                  <a:lnTo>
                    <a:pt x="490" y="115"/>
                  </a:lnTo>
                  <a:lnTo>
                    <a:pt x="472"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8">
              <a:extLst>
                <a:ext uri="{FF2B5EF4-FFF2-40B4-BE49-F238E27FC236}">
                  <a16:creationId xmlns:a16="http://schemas.microsoft.com/office/drawing/2014/main" id="{5EE72521-D963-4C24-836A-F68EA3857793}"/>
                </a:ext>
              </a:extLst>
            </p:cNvPr>
            <p:cNvSpPr>
              <a:spLocks noEditPoints="1"/>
            </p:cNvSpPr>
            <p:nvPr/>
          </p:nvSpPr>
          <p:spPr bwMode="auto">
            <a:xfrm>
              <a:off x="4948238" y="2811463"/>
              <a:ext cx="101600" cy="511175"/>
            </a:xfrm>
            <a:custGeom>
              <a:avLst/>
              <a:gdLst>
                <a:gd name="T0" fmla="*/ 236 w 708"/>
                <a:gd name="T1" fmla="*/ 3292 h 3542"/>
                <a:gd name="T2" fmla="*/ 154 w 708"/>
                <a:gd name="T3" fmla="*/ 3129 h 3542"/>
                <a:gd name="T4" fmla="*/ 118 w 708"/>
                <a:gd name="T5" fmla="*/ 3011 h 3542"/>
                <a:gd name="T6" fmla="*/ 354 w 708"/>
                <a:gd name="T7" fmla="*/ 1358 h 3542"/>
                <a:gd name="T8" fmla="*/ 118 w 708"/>
                <a:gd name="T9" fmla="*/ 354 h 3542"/>
                <a:gd name="T10" fmla="*/ 354 w 708"/>
                <a:gd name="T11" fmla="*/ 1240 h 3542"/>
                <a:gd name="T12" fmla="*/ 118 w 708"/>
                <a:gd name="T13" fmla="*/ 354 h 3542"/>
                <a:gd name="T14" fmla="*/ 209 w 708"/>
                <a:gd name="T15" fmla="*/ 121 h 3542"/>
                <a:gd name="T16" fmla="*/ 162 w 708"/>
                <a:gd name="T17" fmla="*/ 144 h 3542"/>
                <a:gd name="T18" fmla="*/ 129 w 708"/>
                <a:gd name="T19" fmla="*/ 185 h 3542"/>
                <a:gd name="T20" fmla="*/ 118 w 708"/>
                <a:gd name="T21" fmla="*/ 236 h 3542"/>
                <a:gd name="T22" fmla="*/ 351 w 708"/>
                <a:gd name="T23" fmla="*/ 209 h 3542"/>
                <a:gd name="T24" fmla="*/ 328 w 708"/>
                <a:gd name="T25" fmla="*/ 162 h 3542"/>
                <a:gd name="T26" fmla="*/ 287 w 708"/>
                <a:gd name="T27" fmla="*/ 130 h 3542"/>
                <a:gd name="T28" fmla="*/ 236 w 708"/>
                <a:gd name="T29" fmla="*/ 118 h 3542"/>
                <a:gd name="T30" fmla="*/ 274 w 708"/>
                <a:gd name="T31" fmla="*/ 3 h 3542"/>
                <a:gd name="T32" fmla="*/ 344 w 708"/>
                <a:gd name="T33" fmla="*/ 27 h 3542"/>
                <a:gd name="T34" fmla="*/ 403 w 708"/>
                <a:gd name="T35" fmla="*/ 69 h 3542"/>
                <a:gd name="T36" fmla="*/ 445 w 708"/>
                <a:gd name="T37" fmla="*/ 128 h 3542"/>
                <a:gd name="T38" fmla="*/ 469 w 708"/>
                <a:gd name="T39" fmla="*/ 197 h 3542"/>
                <a:gd name="T40" fmla="*/ 472 w 708"/>
                <a:gd name="T41" fmla="*/ 242 h 3542"/>
                <a:gd name="T42" fmla="*/ 549 w 708"/>
                <a:gd name="T43" fmla="*/ 269 h 3542"/>
                <a:gd name="T44" fmla="*/ 615 w 708"/>
                <a:gd name="T45" fmla="*/ 316 h 3542"/>
                <a:gd name="T46" fmla="*/ 664 w 708"/>
                <a:gd name="T47" fmla="*/ 377 h 3542"/>
                <a:gd name="T48" fmla="*/ 696 w 708"/>
                <a:gd name="T49" fmla="*/ 450 h 3542"/>
                <a:gd name="T50" fmla="*/ 708 w 708"/>
                <a:gd name="T51" fmla="*/ 531 h 3542"/>
                <a:gd name="T52" fmla="*/ 705 w 708"/>
                <a:gd name="T53" fmla="*/ 1081 h 3542"/>
                <a:gd name="T54" fmla="*/ 683 w 708"/>
                <a:gd name="T55" fmla="*/ 1110 h 3542"/>
                <a:gd name="T56" fmla="*/ 649 w 708"/>
                <a:gd name="T57" fmla="*/ 1122 h 3542"/>
                <a:gd name="T58" fmla="*/ 615 w 708"/>
                <a:gd name="T59" fmla="*/ 1110 h 3542"/>
                <a:gd name="T60" fmla="*/ 593 w 708"/>
                <a:gd name="T61" fmla="*/ 1081 h 3542"/>
                <a:gd name="T62" fmla="*/ 590 w 708"/>
                <a:gd name="T63" fmla="*/ 531 h 3542"/>
                <a:gd name="T64" fmla="*/ 579 w 708"/>
                <a:gd name="T65" fmla="*/ 470 h 3542"/>
                <a:gd name="T66" fmla="*/ 548 w 708"/>
                <a:gd name="T67" fmla="*/ 418 h 3542"/>
                <a:gd name="T68" fmla="*/ 501 w 708"/>
                <a:gd name="T69" fmla="*/ 378 h 3542"/>
                <a:gd name="T70" fmla="*/ 472 w 708"/>
                <a:gd name="T71" fmla="*/ 3070 h 3542"/>
                <a:gd name="T72" fmla="*/ 468 w 708"/>
                <a:gd name="T73" fmla="*/ 3090 h 3542"/>
                <a:gd name="T74" fmla="*/ 467 w 708"/>
                <a:gd name="T75" fmla="*/ 3094 h 3542"/>
                <a:gd name="T76" fmla="*/ 295 w 708"/>
                <a:gd name="T77" fmla="*/ 3438 h 3542"/>
                <a:gd name="T78" fmla="*/ 292 w 708"/>
                <a:gd name="T79" fmla="*/ 3501 h 3542"/>
                <a:gd name="T80" fmla="*/ 270 w 708"/>
                <a:gd name="T81" fmla="*/ 3530 h 3542"/>
                <a:gd name="T82" fmla="*/ 236 w 708"/>
                <a:gd name="T83" fmla="*/ 3542 h 3542"/>
                <a:gd name="T84" fmla="*/ 201 w 708"/>
                <a:gd name="T85" fmla="*/ 3530 h 3542"/>
                <a:gd name="T86" fmla="*/ 180 w 708"/>
                <a:gd name="T87" fmla="*/ 3501 h 3542"/>
                <a:gd name="T88" fmla="*/ 177 w 708"/>
                <a:gd name="T89" fmla="*/ 3438 h 3542"/>
                <a:gd name="T90" fmla="*/ 6 w 708"/>
                <a:gd name="T91" fmla="*/ 3095 h 3542"/>
                <a:gd name="T92" fmla="*/ 5 w 708"/>
                <a:gd name="T93" fmla="*/ 3094 h 3542"/>
                <a:gd name="T94" fmla="*/ 0 w 708"/>
                <a:gd name="T95" fmla="*/ 3072 h 3542"/>
                <a:gd name="T96" fmla="*/ 0 w 708"/>
                <a:gd name="T97" fmla="*/ 3070 h 3542"/>
                <a:gd name="T98" fmla="*/ 3 w 708"/>
                <a:gd name="T99" fmla="*/ 197 h 3542"/>
                <a:gd name="T100" fmla="*/ 26 w 708"/>
                <a:gd name="T101" fmla="*/ 128 h 3542"/>
                <a:gd name="T102" fmla="*/ 68 w 708"/>
                <a:gd name="T103" fmla="*/ 69 h 3542"/>
                <a:gd name="T104" fmla="*/ 127 w 708"/>
                <a:gd name="T105" fmla="*/ 27 h 3542"/>
                <a:gd name="T106" fmla="*/ 197 w 708"/>
                <a:gd name="T107" fmla="*/ 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3542">
                  <a:moveTo>
                    <a:pt x="154" y="3129"/>
                  </a:moveTo>
                  <a:lnTo>
                    <a:pt x="236" y="3292"/>
                  </a:lnTo>
                  <a:lnTo>
                    <a:pt x="317" y="3129"/>
                  </a:lnTo>
                  <a:lnTo>
                    <a:pt x="154" y="3129"/>
                  </a:lnTo>
                  <a:close/>
                  <a:moveTo>
                    <a:pt x="118" y="1358"/>
                  </a:moveTo>
                  <a:lnTo>
                    <a:pt x="118" y="3011"/>
                  </a:lnTo>
                  <a:lnTo>
                    <a:pt x="354" y="3011"/>
                  </a:lnTo>
                  <a:lnTo>
                    <a:pt x="354" y="1358"/>
                  </a:lnTo>
                  <a:lnTo>
                    <a:pt x="118" y="1358"/>
                  </a:lnTo>
                  <a:close/>
                  <a:moveTo>
                    <a:pt x="118" y="354"/>
                  </a:moveTo>
                  <a:lnTo>
                    <a:pt x="118" y="1240"/>
                  </a:lnTo>
                  <a:lnTo>
                    <a:pt x="354" y="1240"/>
                  </a:lnTo>
                  <a:lnTo>
                    <a:pt x="354" y="354"/>
                  </a:lnTo>
                  <a:lnTo>
                    <a:pt x="118" y="354"/>
                  </a:lnTo>
                  <a:close/>
                  <a:moveTo>
                    <a:pt x="236" y="118"/>
                  </a:moveTo>
                  <a:lnTo>
                    <a:pt x="209" y="121"/>
                  </a:lnTo>
                  <a:lnTo>
                    <a:pt x="184" y="130"/>
                  </a:lnTo>
                  <a:lnTo>
                    <a:pt x="162" y="144"/>
                  </a:lnTo>
                  <a:lnTo>
                    <a:pt x="143" y="162"/>
                  </a:lnTo>
                  <a:lnTo>
                    <a:pt x="129" y="185"/>
                  </a:lnTo>
                  <a:lnTo>
                    <a:pt x="121" y="209"/>
                  </a:lnTo>
                  <a:lnTo>
                    <a:pt x="118" y="236"/>
                  </a:lnTo>
                  <a:lnTo>
                    <a:pt x="354" y="236"/>
                  </a:lnTo>
                  <a:lnTo>
                    <a:pt x="351" y="209"/>
                  </a:lnTo>
                  <a:lnTo>
                    <a:pt x="342" y="185"/>
                  </a:lnTo>
                  <a:lnTo>
                    <a:pt x="328" y="162"/>
                  </a:lnTo>
                  <a:lnTo>
                    <a:pt x="310" y="144"/>
                  </a:lnTo>
                  <a:lnTo>
                    <a:pt x="287" y="130"/>
                  </a:lnTo>
                  <a:lnTo>
                    <a:pt x="263" y="121"/>
                  </a:lnTo>
                  <a:lnTo>
                    <a:pt x="236" y="118"/>
                  </a:lnTo>
                  <a:close/>
                  <a:moveTo>
                    <a:pt x="236" y="0"/>
                  </a:moveTo>
                  <a:lnTo>
                    <a:pt x="274" y="3"/>
                  </a:lnTo>
                  <a:lnTo>
                    <a:pt x="311" y="12"/>
                  </a:lnTo>
                  <a:lnTo>
                    <a:pt x="344" y="27"/>
                  </a:lnTo>
                  <a:lnTo>
                    <a:pt x="375" y="45"/>
                  </a:lnTo>
                  <a:lnTo>
                    <a:pt x="403" y="69"/>
                  </a:lnTo>
                  <a:lnTo>
                    <a:pt x="427" y="97"/>
                  </a:lnTo>
                  <a:lnTo>
                    <a:pt x="445" y="128"/>
                  </a:lnTo>
                  <a:lnTo>
                    <a:pt x="460" y="161"/>
                  </a:lnTo>
                  <a:lnTo>
                    <a:pt x="469" y="197"/>
                  </a:lnTo>
                  <a:lnTo>
                    <a:pt x="472" y="236"/>
                  </a:lnTo>
                  <a:lnTo>
                    <a:pt x="472" y="242"/>
                  </a:lnTo>
                  <a:lnTo>
                    <a:pt x="512" y="253"/>
                  </a:lnTo>
                  <a:lnTo>
                    <a:pt x="549" y="269"/>
                  </a:lnTo>
                  <a:lnTo>
                    <a:pt x="583" y="291"/>
                  </a:lnTo>
                  <a:lnTo>
                    <a:pt x="615" y="316"/>
                  </a:lnTo>
                  <a:lnTo>
                    <a:pt x="641" y="345"/>
                  </a:lnTo>
                  <a:lnTo>
                    <a:pt x="664" y="377"/>
                  </a:lnTo>
                  <a:lnTo>
                    <a:pt x="683" y="412"/>
                  </a:lnTo>
                  <a:lnTo>
                    <a:pt x="696" y="450"/>
                  </a:lnTo>
                  <a:lnTo>
                    <a:pt x="705" y="489"/>
                  </a:lnTo>
                  <a:lnTo>
                    <a:pt x="708" y="531"/>
                  </a:lnTo>
                  <a:lnTo>
                    <a:pt x="708" y="1063"/>
                  </a:lnTo>
                  <a:lnTo>
                    <a:pt x="705" y="1081"/>
                  </a:lnTo>
                  <a:lnTo>
                    <a:pt x="696" y="1097"/>
                  </a:lnTo>
                  <a:lnTo>
                    <a:pt x="683" y="1110"/>
                  </a:lnTo>
                  <a:lnTo>
                    <a:pt x="667" y="1118"/>
                  </a:lnTo>
                  <a:lnTo>
                    <a:pt x="649" y="1122"/>
                  </a:lnTo>
                  <a:lnTo>
                    <a:pt x="631" y="1118"/>
                  </a:lnTo>
                  <a:lnTo>
                    <a:pt x="615" y="1110"/>
                  </a:lnTo>
                  <a:lnTo>
                    <a:pt x="602" y="1097"/>
                  </a:lnTo>
                  <a:lnTo>
                    <a:pt x="593" y="1081"/>
                  </a:lnTo>
                  <a:lnTo>
                    <a:pt x="590" y="1063"/>
                  </a:lnTo>
                  <a:lnTo>
                    <a:pt x="590" y="531"/>
                  </a:lnTo>
                  <a:lnTo>
                    <a:pt x="587" y="500"/>
                  </a:lnTo>
                  <a:lnTo>
                    <a:pt x="579" y="470"/>
                  </a:lnTo>
                  <a:lnTo>
                    <a:pt x="565" y="442"/>
                  </a:lnTo>
                  <a:lnTo>
                    <a:pt x="548" y="418"/>
                  </a:lnTo>
                  <a:lnTo>
                    <a:pt x="527" y="396"/>
                  </a:lnTo>
                  <a:lnTo>
                    <a:pt x="501" y="378"/>
                  </a:lnTo>
                  <a:lnTo>
                    <a:pt x="472" y="365"/>
                  </a:lnTo>
                  <a:lnTo>
                    <a:pt x="472" y="3070"/>
                  </a:lnTo>
                  <a:lnTo>
                    <a:pt x="472" y="3072"/>
                  </a:lnTo>
                  <a:lnTo>
                    <a:pt x="468" y="3090"/>
                  </a:lnTo>
                  <a:lnTo>
                    <a:pt x="468" y="3092"/>
                  </a:lnTo>
                  <a:lnTo>
                    <a:pt x="467" y="3094"/>
                  </a:lnTo>
                  <a:lnTo>
                    <a:pt x="467" y="3097"/>
                  </a:lnTo>
                  <a:lnTo>
                    <a:pt x="295" y="3438"/>
                  </a:lnTo>
                  <a:lnTo>
                    <a:pt x="295" y="3483"/>
                  </a:lnTo>
                  <a:lnTo>
                    <a:pt x="292" y="3501"/>
                  </a:lnTo>
                  <a:lnTo>
                    <a:pt x="283" y="3517"/>
                  </a:lnTo>
                  <a:lnTo>
                    <a:pt x="270" y="3530"/>
                  </a:lnTo>
                  <a:lnTo>
                    <a:pt x="254" y="3539"/>
                  </a:lnTo>
                  <a:lnTo>
                    <a:pt x="236" y="3542"/>
                  </a:lnTo>
                  <a:lnTo>
                    <a:pt x="217" y="3539"/>
                  </a:lnTo>
                  <a:lnTo>
                    <a:pt x="201" y="3530"/>
                  </a:lnTo>
                  <a:lnTo>
                    <a:pt x="189" y="3517"/>
                  </a:lnTo>
                  <a:lnTo>
                    <a:pt x="180" y="3501"/>
                  </a:lnTo>
                  <a:lnTo>
                    <a:pt x="177" y="3483"/>
                  </a:lnTo>
                  <a:lnTo>
                    <a:pt x="177" y="3438"/>
                  </a:lnTo>
                  <a:lnTo>
                    <a:pt x="6" y="3097"/>
                  </a:lnTo>
                  <a:lnTo>
                    <a:pt x="6" y="3095"/>
                  </a:lnTo>
                  <a:lnTo>
                    <a:pt x="5" y="3094"/>
                  </a:lnTo>
                  <a:lnTo>
                    <a:pt x="5" y="3094"/>
                  </a:lnTo>
                  <a:lnTo>
                    <a:pt x="4" y="3090"/>
                  </a:lnTo>
                  <a:lnTo>
                    <a:pt x="0" y="3072"/>
                  </a:lnTo>
                  <a:lnTo>
                    <a:pt x="0" y="3071"/>
                  </a:lnTo>
                  <a:lnTo>
                    <a:pt x="0" y="3070"/>
                  </a:lnTo>
                  <a:lnTo>
                    <a:pt x="0" y="236"/>
                  </a:lnTo>
                  <a:lnTo>
                    <a:pt x="3" y="197"/>
                  </a:lnTo>
                  <a:lnTo>
                    <a:pt x="11" y="161"/>
                  </a:lnTo>
                  <a:lnTo>
                    <a:pt x="26" y="128"/>
                  </a:lnTo>
                  <a:lnTo>
                    <a:pt x="45" y="97"/>
                  </a:lnTo>
                  <a:lnTo>
                    <a:pt x="68" y="69"/>
                  </a:lnTo>
                  <a:lnTo>
                    <a:pt x="96" y="45"/>
                  </a:lnTo>
                  <a:lnTo>
                    <a:pt x="127" y="27"/>
                  </a:lnTo>
                  <a:lnTo>
                    <a:pt x="161" y="12"/>
                  </a:lnTo>
                  <a:lnTo>
                    <a:pt x="197"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9">
              <a:extLst>
                <a:ext uri="{FF2B5EF4-FFF2-40B4-BE49-F238E27FC236}">
                  <a16:creationId xmlns:a16="http://schemas.microsoft.com/office/drawing/2014/main" id="{81907D2F-7193-4715-AC26-2EA743C9880C}"/>
                </a:ext>
              </a:extLst>
            </p:cNvPr>
            <p:cNvSpPr>
              <a:spLocks noEditPoints="1"/>
            </p:cNvSpPr>
            <p:nvPr/>
          </p:nvSpPr>
          <p:spPr bwMode="auto">
            <a:xfrm>
              <a:off x="4589463" y="3100388"/>
              <a:ext cx="204788" cy="188913"/>
            </a:xfrm>
            <a:custGeom>
              <a:avLst/>
              <a:gdLst>
                <a:gd name="T0" fmla="*/ 1070 w 1418"/>
                <a:gd name="T1" fmla="*/ 975 h 1299"/>
                <a:gd name="T2" fmla="*/ 1134 w 1418"/>
                <a:gd name="T3" fmla="*/ 872 h 1299"/>
                <a:gd name="T4" fmla="*/ 1179 w 1418"/>
                <a:gd name="T5" fmla="*/ 709 h 1299"/>
                <a:gd name="T6" fmla="*/ 603 w 1418"/>
                <a:gd name="T7" fmla="*/ 120 h 1299"/>
                <a:gd name="T8" fmla="*/ 449 w 1418"/>
                <a:gd name="T9" fmla="*/ 158 h 1299"/>
                <a:gd name="T10" fmla="*/ 308 w 1418"/>
                <a:gd name="T11" fmla="*/ 243 h 1299"/>
                <a:gd name="T12" fmla="*/ 204 w 1418"/>
                <a:gd name="T13" fmla="*/ 360 h 1299"/>
                <a:gd name="T14" fmla="*/ 140 w 1418"/>
                <a:gd name="T15" fmla="*/ 499 h 1299"/>
                <a:gd name="T16" fmla="*/ 118 w 1418"/>
                <a:gd name="T17" fmla="*/ 651 h 1299"/>
                <a:gd name="T18" fmla="*/ 141 w 1418"/>
                <a:gd name="T19" fmla="*/ 803 h 1299"/>
                <a:gd name="T20" fmla="*/ 211 w 1418"/>
                <a:gd name="T21" fmla="*/ 947 h 1299"/>
                <a:gd name="T22" fmla="*/ 318 w 1418"/>
                <a:gd name="T23" fmla="*/ 1065 h 1299"/>
                <a:gd name="T24" fmla="*/ 452 w 1418"/>
                <a:gd name="T25" fmla="*/ 1142 h 1299"/>
                <a:gd name="T26" fmla="*/ 600 w 1418"/>
                <a:gd name="T27" fmla="*/ 1179 h 1299"/>
                <a:gd name="T28" fmla="*/ 754 w 1418"/>
                <a:gd name="T29" fmla="*/ 1171 h 1299"/>
                <a:gd name="T30" fmla="*/ 902 w 1418"/>
                <a:gd name="T31" fmla="*/ 1117 h 1299"/>
                <a:gd name="T32" fmla="*/ 540 w 1418"/>
                <a:gd name="T33" fmla="*/ 678 h 1299"/>
                <a:gd name="T34" fmla="*/ 536 w 1418"/>
                <a:gd name="T35" fmla="*/ 631 h 1299"/>
                <a:gd name="T36" fmla="*/ 573 w 1418"/>
                <a:gd name="T37" fmla="*/ 594 h 1299"/>
                <a:gd name="T38" fmla="*/ 1169 w 1418"/>
                <a:gd name="T39" fmla="*/ 535 h 1299"/>
                <a:gd name="T40" fmla="*/ 1047 w 1418"/>
                <a:gd name="T41" fmla="*/ 514 h 1299"/>
                <a:gd name="T42" fmla="*/ 1034 w 1418"/>
                <a:gd name="T43" fmla="*/ 281 h 1299"/>
                <a:gd name="T44" fmla="*/ 906 w 1418"/>
                <a:gd name="T45" fmla="*/ 184 h 1299"/>
                <a:gd name="T46" fmla="*/ 759 w 1418"/>
                <a:gd name="T47" fmla="*/ 129 h 1299"/>
                <a:gd name="T48" fmla="*/ 661 w 1418"/>
                <a:gd name="T49" fmla="*/ 0 h 1299"/>
                <a:gd name="T50" fmla="*/ 826 w 1418"/>
                <a:gd name="T51" fmla="*/ 24 h 1299"/>
                <a:gd name="T52" fmla="*/ 979 w 1418"/>
                <a:gd name="T53" fmla="*/ 89 h 1299"/>
                <a:gd name="T54" fmla="*/ 1114 w 1418"/>
                <a:gd name="T55" fmla="*/ 195 h 1299"/>
                <a:gd name="T56" fmla="*/ 1212 w 1418"/>
                <a:gd name="T57" fmla="*/ 185 h 1299"/>
                <a:gd name="T58" fmla="*/ 1418 w 1418"/>
                <a:gd name="T59" fmla="*/ 177 h 1299"/>
                <a:gd name="T60" fmla="*/ 1222 w 1418"/>
                <a:gd name="T61" fmla="*/ 339 h 1299"/>
                <a:gd name="T62" fmla="*/ 1284 w 1418"/>
                <a:gd name="T63" fmla="*/ 505 h 1299"/>
                <a:gd name="T64" fmla="*/ 1299 w 1418"/>
                <a:gd name="T65" fmla="*/ 678 h 1299"/>
                <a:gd name="T66" fmla="*/ 1268 w 1418"/>
                <a:gd name="T67" fmla="*/ 850 h 1299"/>
                <a:gd name="T68" fmla="*/ 1266 w 1418"/>
                <a:gd name="T69" fmla="*/ 1004 h 1299"/>
                <a:gd name="T70" fmla="*/ 1241 w 1418"/>
                <a:gd name="T71" fmla="*/ 1122 h 1299"/>
                <a:gd name="T72" fmla="*/ 1199 w 1418"/>
                <a:gd name="T73" fmla="*/ 1105 h 1299"/>
                <a:gd name="T74" fmla="*/ 1076 w 1418"/>
                <a:gd name="T75" fmla="*/ 1140 h 1299"/>
                <a:gd name="T76" fmla="*/ 962 w 1418"/>
                <a:gd name="T77" fmla="*/ 1218 h 1299"/>
                <a:gd name="T78" fmla="*/ 804 w 1418"/>
                <a:gd name="T79" fmla="*/ 1281 h 1299"/>
                <a:gd name="T80" fmla="*/ 638 w 1418"/>
                <a:gd name="T81" fmla="*/ 1299 h 1299"/>
                <a:gd name="T82" fmla="*/ 473 w 1418"/>
                <a:gd name="T83" fmla="*/ 1274 h 1299"/>
                <a:gd name="T84" fmla="*/ 320 w 1418"/>
                <a:gd name="T85" fmla="*/ 1209 h 1299"/>
                <a:gd name="T86" fmla="*/ 185 w 1418"/>
                <a:gd name="T87" fmla="*/ 1102 h 1299"/>
                <a:gd name="T88" fmla="*/ 81 w 1418"/>
                <a:gd name="T89" fmla="*/ 962 h 1299"/>
                <a:gd name="T90" fmla="*/ 18 w 1418"/>
                <a:gd name="T91" fmla="*/ 803 h 1299"/>
                <a:gd name="T92" fmla="*/ 0 w 1418"/>
                <a:gd name="T93" fmla="*/ 638 h 1299"/>
                <a:gd name="T94" fmla="*/ 25 w 1418"/>
                <a:gd name="T95" fmla="*/ 473 h 1299"/>
                <a:gd name="T96" fmla="*/ 90 w 1418"/>
                <a:gd name="T97" fmla="*/ 320 h 1299"/>
                <a:gd name="T98" fmla="*/ 197 w 1418"/>
                <a:gd name="T99" fmla="*/ 185 h 1299"/>
                <a:gd name="T100" fmla="*/ 337 w 1418"/>
                <a:gd name="T101" fmla="*/ 80 h 1299"/>
                <a:gd name="T102" fmla="*/ 496 w 1418"/>
                <a:gd name="T103" fmla="*/ 18 h 1299"/>
                <a:gd name="T104" fmla="*/ 661 w 1418"/>
                <a:gd name="T105" fmla="*/ 0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8" h="1299">
                  <a:moveTo>
                    <a:pt x="734" y="709"/>
                  </a:moveTo>
                  <a:lnTo>
                    <a:pt x="1038" y="1012"/>
                  </a:lnTo>
                  <a:lnTo>
                    <a:pt x="1070" y="975"/>
                  </a:lnTo>
                  <a:lnTo>
                    <a:pt x="963" y="868"/>
                  </a:lnTo>
                  <a:lnTo>
                    <a:pt x="1047" y="785"/>
                  </a:lnTo>
                  <a:lnTo>
                    <a:pt x="1134" y="872"/>
                  </a:lnTo>
                  <a:lnTo>
                    <a:pt x="1154" y="819"/>
                  </a:lnTo>
                  <a:lnTo>
                    <a:pt x="1169" y="764"/>
                  </a:lnTo>
                  <a:lnTo>
                    <a:pt x="1179" y="709"/>
                  </a:lnTo>
                  <a:lnTo>
                    <a:pt x="734" y="709"/>
                  </a:lnTo>
                  <a:close/>
                  <a:moveTo>
                    <a:pt x="655" y="118"/>
                  </a:moveTo>
                  <a:lnTo>
                    <a:pt x="603" y="120"/>
                  </a:lnTo>
                  <a:lnTo>
                    <a:pt x="551" y="127"/>
                  </a:lnTo>
                  <a:lnTo>
                    <a:pt x="499" y="140"/>
                  </a:lnTo>
                  <a:lnTo>
                    <a:pt x="449" y="158"/>
                  </a:lnTo>
                  <a:lnTo>
                    <a:pt x="399" y="180"/>
                  </a:lnTo>
                  <a:lnTo>
                    <a:pt x="352" y="209"/>
                  </a:lnTo>
                  <a:lnTo>
                    <a:pt x="308" y="243"/>
                  </a:lnTo>
                  <a:lnTo>
                    <a:pt x="270" y="278"/>
                  </a:lnTo>
                  <a:lnTo>
                    <a:pt x="234" y="318"/>
                  </a:lnTo>
                  <a:lnTo>
                    <a:pt x="204" y="360"/>
                  </a:lnTo>
                  <a:lnTo>
                    <a:pt x="178" y="405"/>
                  </a:lnTo>
                  <a:lnTo>
                    <a:pt x="157" y="451"/>
                  </a:lnTo>
                  <a:lnTo>
                    <a:pt x="140" y="499"/>
                  </a:lnTo>
                  <a:lnTo>
                    <a:pt x="128" y="549"/>
                  </a:lnTo>
                  <a:lnTo>
                    <a:pt x="121" y="599"/>
                  </a:lnTo>
                  <a:lnTo>
                    <a:pt x="118" y="651"/>
                  </a:lnTo>
                  <a:lnTo>
                    <a:pt x="121" y="702"/>
                  </a:lnTo>
                  <a:lnTo>
                    <a:pt x="129" y="753"/>
                  </a:lnTo>
                  <a:lnTo>
                    <a:pt x="141" y="803"/>
                  </a:lnTo>
                  <a:lnTo>
                    <a:pt x="159" y="852"/>
                  </a:lnTo>
                  <a:lnTo>
                    <a:pt x="182" y="901"/>
                  </a:lnTo>
                  <a:lnTo>
                    <a:pt x="211" y="947"/>
                  </a:lnTo>
                  <a:lnTo>
                    <a:pt x="243" y="991"/>
                  </a:lnTo>
                  <a:lnTo>
                    <a:pt x="279" y="1029"/>
                  </a:lnTo>
                  <a:lnTo>
                    <a:pt x="318" y="1065"/>
                  </a:lnTo>
                  <a:lnTo>
                    <a:pt x="361" y="1095"/>
                  </a:lnTo>
                  <a:lnTo>
                    <a:pt x="405" y="1121"/>
                  </a:lnTo>
                  <a:lnTo>
                    <a:pt x="452" y="1142"/>
                  </a:lnTo>
                  <a:lnTo>
                    <a:pt x="500" y="1159"/>
                  </a:lnTo>
                  <a:lnTo>
                    <a:pt x="550" y="1171"/>
                  </a:lnTo>
                  <a:lnTo>
                    <a:pt x="600" y="1179"/>
                  </a:lnTo>
                  <a:lnTo>
                    <a:pt x="651" y="1181"/>
                  </a:lnTo>
                  <a:lnTo>
                    <a:pt x="702" y="1179"/>
                  </a:lnTo>
                  <a:lnTo>
                    <a:pt x="754" y="1171"/>
                  </a:lnTo>
                  <a:lnTo>
                    <a:pt x="804" y="1158"/>
                  </a:lnTo>
                  <a:lnTo>
                    <a:pt x="853" y="1140"/>
                  </a:lnTo>
                  <a:lnTo>
                    <a:pt x="902" y="1117"/>
                  </a:lnTo>
                  <a:lnTo>
                    <a:pt x="948" y="1090"/>
                  </a:lnTo>
                  <a:lnTo>
                    <a:pt x="550" y="691"/>
                  </a:lnTo>
                  <a:lnTo>
                    <a:pt x="540" y="678"/>
                  </a:lnTo>
                  <a:lnTo>
                    <a:pt x="535" y="665"/>
                  </a:lnTo>
                  <a:lnTo>
                    <a:pt x="533" y="650"/>
                  </a:lnTo>
                  <a:lnTo>
                    <a:pt x="536" y="631"/>
                  </a:lnTo>
                  <a:lnTo>
                    <a:pt x="544" y="615"/>
                  </a:lnTo>
                  <a:lnTo>
                    <a:pt x="557" y="602"/>
                  </a:lnTo>
                  <a:lnTo>
                    <a:pt x="573" y="594"/>
                  </a:lnTo>
                  <a:lnTo>
                    <a:pt x="592" y="590"/>
                  </a:lnTo>
                  <a:lnTo>
                    <a:pt x="1179" y="590"/>
                  </a:lnTo>
                  <a:lnTo>
                    <a:pt x="1169" y="535"/>
                  </a:lnTo>
                  <a:lnTo>
                    <a:pt x="1154" y="480"/>
                  </a:lnTo>
                  <a:lnTo>
                    <a:pt x="1132" y="428"/>
                  </a:lnTo>
                  <a:lnTo>
                    <a:pt x="1047" y="514"/>
                  </a:lnTo>
                  <a:lnTo>
                    <a:pt x="963" y="431"/>
                  </a:lnTo>
                  <a:lnTo>
                    <a:pt x="1070" y="324"/>
                  </a:lnTo>
                  <a:lnTo>
                    <a:pt x="1034" y="281"/>
                  </a:lnTo>
                  <a:lnTo>
                    <a:pt x="994" y="245"/>
                  </a:lnTo>
                  <a:lnTo>
                    <a:pt x="951" y="212"/>
                  </a:lnTo>
                  <a:lnTo>
                    <a:pt x="906" y="184"/>
                  </a:lnTo>
                  <a:lnTo>
                    <a:pt x="859" y="161"/>
                  </a:lnTo>
                  <a:lnTo>
                    <a:pt x="809" y="143"/>
                  </a:lnTo>
                  <a:lnTo>
                    <a:pt x="759" y="129"/>
                  </a:lnTo>
                  <a:lnTo>
                    <a:pt x="707" y="121"/>
                  </a:lnTo>
                  <a:lnTo>
                    <a:pt x="655" y="118"/>
                  </a:lnTo>
                  <a:close/>
                  <a:moveTo>
                    <a:pt x="661" y="0"/>
                  </a:moveTo>
                  <a:lnTo>
                    <a:pt x="717" y="3"/>
                  </a:lnTo>
                  <a:lnTo>
                    <a:pt x="772" y="11"/>
                  </a:lnTo>
                  <a:lnTo>
                    <a:pt x="826" y="24"/>
                  </a:lnTo>
                  <a:lnTo>
                    <a:pt x="878" y="41"/>
                  </a:lnTo>
                  <a:lnTo>
                    <a:pt x="930" y="63"/>
                  </a:lnTo>
                  <a:lnTo>
                    <a:pt x="979" y="89"/>
                  </a:lnTo>
                  <a:lnTo>
                    <a:pt x="1027" y="120"/>
                  </a:lnTo>
                  <a:lnTo>
                    <a:pt x="1072" y="156"/>
                  </a:lnTo>
                  <a:lnTo>
                    <a:pt x="1114" y="195"/>
                  </a:lnTo>
                  <a:lnTo>
                    <a:pt x="1154" y="239"/>
                  </a:lnTo>
                  <a:lnTo>
                    <a:pt x="1199" y="194"/>
                  </a:lnTo>
                  <a:lnTo>
                    <a:pt x="1212" y="185"/>
                  </a:lnTo>
                  <a:lnTo>
                    <a:pt x="1226" y="179"/>
                  </a:lnTo>
                  <a:lnTo>
                    <a:pt x="1241" y="177"/>
                  </a:lnTo>
                  <a:lnTo>
                    <a:pt x="1418" y="177"/>
                  </a:lnTo>
                  <a:lnTo>
                    <a:pt x="1418" y="295"/>
                  </a:lnTo>
                  <a:lnTo>
                    <a:pt x="1266" y="295"/>
                  </a:lnTo>
                  <a:lnTo>
                    <a:pt x="1222" y="339"/>
                  </a:lnTo>
                  <a:lnTo>
                    <a:pt x="1247" y="393"/>
                  </a:lnTo>
                  <a:lnTo>
                    <a:pt x="1268" y="449"/>
                  </a:lnTo>
                  <a:lnTo>
                    <a:pt x="1284" y="505"/>
                  </a:lnTo>
                  <a:lnTo>
                    <a:pt x="1295" y="563"/>
                  </a:lnTo>
                  <a:lnTo>
                    <a:pt x="1299" y="621"/>
                  </a:lnTo>
                  <a:lnTo>
                    <a:pt x="1299" y="678"/>
                  </a:lnTo>
                  <a:lnTo>
                    <a:pt x="1293" y="736"/>
                  </a:lnTo>
                  <a:lnTo>
                    <a:pt x="1284" y="793"/>
                  </a:lnTo>
                  <a:lnTo>
                    <a:pt x="1268" y="850"/>
                  </a:lnTo>
                  <a:lnTo>
                    <a:pt x="1246" y="905"/>
                  </a:lnTo>
                  <a:lnTo>
                    <a:pt x="1221" y="959"/>
                  </a:lnTo>
                  <a:lnTo>
                    <a:pt x="1266" y="1004"/>
                  </a:lnTo>
                  <a:lnTo>
                    <a:pt x="1418" y="1004"/>
                  </a:lnTo>
                  <a:lnTo>
                    <a:pt x="1418" y="1122"/>
                  </a:lnTo>
                  <a:lnTo>
                    <a:pt x="1241" y="1122"/>
                  </a:lnTo>
                  <a:lnTo>
                    <a:pt x="1226" y="1120"/>
                  </a:lnTo>
                  <a:lnTo>
                    <a:pt x="1211" y="1114"/>
                  </a:lnTo>
                  <a:lnTo>
                    <a:pt x="1199" y="1105"/>
                  </a:lnTo>
                  <a:lnTo>
                    <a:pt x="1153" y="1058"/>
                  </a:lnTo>
                  <a:lnTo>
                    <a:pt x="1116" y="1100"/>
                  </a:lnTo>
                  <a:lnTo>
                    <a:pt x="1076" y="1140"/>
                  </a:lnTo>
                  <a:lnTo>
                    <a:pt x="1060" y="1153"/>
                  </a:lnTo>
                  <a:lnTo>
                    <a:pt x="1011" y="1188"/>
                  </a:lnTo>
                  <a:lnTo>
                    <a:pt x="962" y="1218"/>
                  </a:lnTo>
                  <a:lnTo>
                    <a:pt x="910" y="1244"/>
                  </a:lnTo>
                  <a:lnTo>
                    <a:pt x="858" y="1265"/>
                  </a:lnTo>
                  <a:lnTo>
                    <a:pt x="804" y="1281"/>
                  </a:lnTo>
                  <a:lnTo>
                    <a:pt x="749" y="1291"/>
                  </a:lnTo>
                  <a:lnTo>
                    <a:pt x="694" y="1297"/>
                  </a:lnTo>
                  <a:lnTo>
                    <a:pt x="638" y="1299"/>
                  </a:lnTo>
                  <a:lnTo>
                    <a:pt x="583" y="1296"/>
                  </a:lnTo>
                  <a:lnTo>
                    <a:pt x="528" y="1287"/>
                  </a:lnTo>
                  <a:lnTo>
                    <a:pt x="473" y="1274"/>
                  </a:lnTo>
                  <a:lnTo>
                    <a:pt x="421" y="1257"/>
                  </a:lnTo>
                  <a:lnTo>
                    <a:pt x="369" y="1236"/>
                  </a:lnTo>
                  <a:lnTo>
                    <a:pt x="320" y="1209"/>
                  </a:lnTo>
                  <a:lnTo>
                    <a:pt x="273" y="1178"/>
                  </a:lnTo>
                  <a:lnTo>
                    <a:pt x="228" y="1142"/>
                  </a:lnTo>
                  <a:lnTo>
                    <a:pt x="185" y="1102"/>
                  </a:lnTo>
                  <a:lnTo>
                    <a:pt x="146" y="1058"/>
                  </a:lnTo>
                  <a:lnTo>
                    <a:pt x="111" y="1011"/>
                  </a:lnTo>
                  <a:lnTo>
                    <a:pt x="81" y="962"/>
                  </a:lnTo>
                  <a:lnTo>
                    <a:pt x="55" y="910"/>
                  </a:lnTo>
                  <a:lnTo>
                    <a:pt x="34" y="857"/>
                  </a:lnTo>
                  <a:lnTo>
                    <a:pt x="18" y="803"/>
                  </a:lnTo>
                  <a:lnTo>
                    <a:pt x="8" y="748"/>
                  </a:lnTo>
                  <a:lnTo>
                    <a:pt x="2" y="694"/>
                  </a:lnTo>
                  <a:lnTo>
                    <a:pt x="0" y="638"/>
                  </a:lnTo>
                  <a:lnTo>
                    <a:pt x="3" y="582"/>
                  </a:lnTo>
                  <a:lnTo>
                    <a:pt x="12" y="527"/>
                  </a:lnTo>
                  <a:lnTo>
                    <a:pt x="25" y="473"/>
                  </a:lnTo>
                  <a:lnTo>
                    <a:pt x="42" y="421"/>
                  </a:lnTo>
                  <a:lnTo>
                    <a:pt x="63" y="369"/>
                  </a:lnTo>
                  <a:lnTo>
                    <a:pt x="90" y="320"/>
                  </a:lnTo>
                  <a:lnTo>
                    <a:pt x="121" y="272"/>
                  </a:lnTo>
                  <a:lnTo>
                    <a:pt x="157" y="227"/>
                  </a:lnTo>
                  <a:lnTo>
                    <a:pt x="197" y="185"/>
                  </a:lnTo>
                  <a:lnTo>
                    <a:pt x="241" y="145"/>
                  </a:lnTo>
                  <a:lnTo>
                    <a:pt x="288" y="110"/>
                  </a:lnTo>
                  <a:lnTo>
                    <a:pt x="337" y="80"/>
                  </a:lnTo>
                  <a:lnTo>
                    <a:pt x="389" y="55"/>
                  </a:lnTo>
                  <a:lnTo>
                    <a:pt x="442" y="33"/>
                  </a:lnTo>
                  <a:lnTo>
                    <a:pt x="496" y="18"/>
                  </a:lnTo>
                  <a:lnTo>
                    <a:pt x="551" y="8"/>
                  </a:lnTo>
                  <a:lnTo>
                    <a:pt x="605" y="1"/>
                  </a:lnTo>
                  <a:lnTo>
                    <a:pt x="6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0">
              <a:extLst>
                <a:ext uri="{FF2B5EF4-FFF2-40B4-BE49-F238E27FC236}">
                  <a16:creationId xmlns:a16="http://schemas.microsoft.com/office/drawing/2014/main" id="{6D60C82D-B79F-436F-A4F9-707D3BEF1C3F}"/>
                </a:ext>
              </a:extLst>
            </p:cNvPr>
            <p:cNvSpPr>
              <a:spLocks noEditPoints="1"/>
            </p:cNvSpPr>
            <p:nvPr/>
          </p:nvSpPr>
          <p:spPr bwMode="auto">
            <a:xfrm>
              <a:off x="4811713" y="3100388"/>
              <a:ext cx="68263" cy="68263"/>
            </a:xfrm>
            <a:custGeom>
              <a:avLst/>
              <a:gdLst>
                <a:gd name="T0" fmla="*/ 209 w 472"/>
                <a:gd name="T1" fmla="*/ 121 h 472"/>
                <a:gd name="T2" fmla="*/ 162 w 472"/>
                <a:gd name="T3" fmla="*/ 144 h 472"/>
                <a:gd name="T4" fmla="*/ 130 w 472"/>
                <a:gd name="T5" fmla="*/ 185 h 472"/>
                <a:gd name="T6" fmla="*/ 118 w 472"/>
                <a:gd name="T7" fmla="*/ 236 h 472"/>
                <a:gd name="T8" fmla="*/ 130 w 472"/>
                <a:gd name="T9" fmla="*/ 288 h 472"/>
                <a:gd name="T10" fmla="*/ 162 w 472"/>
                <a:gd name="T11" fmla="*/ 329 h 472"/>
                <a:gd name="T12" fmla="*/ 209 w 472"/>
                <a:gd name="T13" fmla="*/ 351 h 472"/>
                <a:gd name="T14" fmla="*/ 263 w 472"/>
                <a:gd name="T15" fmla="*/ 351 h 472"/>
                <a:gd name="T16" fmla="*/ 310 w 472"/>
                <a:gd name="T17" fmla="*/ 329 h 472"/>
                <a:gd name="T18" fmla="*/ 342 w 472"/>
                <a:gd name="T19" fmla="*/ 288 h 472"/>
                <a:gd name="T20" fmla="*/ 354 w 472"/>
                <a:gd name="T21" fmla="*/ 236 h 472"/>
                <a:gd name="T22" fmla="*/ 342 w 472"/>
                <a:gd name="T23" fmla="*/ 185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7 h 472"/>
                <a:gd name="T36" fmla="*/ 461 w 472"/>
                <a:gd name="T37" fmla="*/ 161 h 472"/>
                <a:gd name="T38" fmla="*/ 472 w 472"/>
                <a:gd name="T39" fmla="*/ 236 h 472"/>
                <a:gd name="T40" fmla="*/ 461 w 472"/>
                <a:gd name="T41" fmla="*/ 311 h 472"/>
                <a:gd name="T42" fmla="*/ 427 w 472"/>
                <a:gd name="T43" fmla="*/ 376 h 472"/>
                <a:gd name="T44" fmla="*/ 376 w 472"/>
                <a:gd name="T45" fmla="*/ 427 h 472"/>
                <a:gd name="T46" fmla="*/ 311 w 472"/>
                <a:gd name="T47" fmla="*/ 461 h 472"/>
                <a:gd name="T48" fmla="*/ 236 w 472"/>
                <a:gd name="T49" fmla="*/ 472 h 472"/>
                <a:gd name="T50" fmla="*/ 161 w 472"/>
                <a:gd name="T51" fmla="*/ 461 h 472"/>
                <a:gd name="T52" fmla="*/ 97 w 472"/>
                <a:gd name="T53" fmla="*/ 427 h 472"/>
                <a:gd name="T54" fmla="*/ 45 w 472"/>
                <a:gd name="T55" fmla="*/ 376 h 472"/>
                <a:gd name="T56" fmla="*/ 12 w 472"/>
                <a:gd name="T57" fmla="*/ 311 h 472"/>
                <a:gd name="T58" fmla="*/ 0 w 472"/>
                <a:gd name="T59" fmla="*/ 236 h 472"/>
                <a:gd name="T60" fmla="*/ 12 w 472"/>
                <a:gd name="T61" fmla="*/ 161 h 472"/>
                <a:gd name="T62" fmla="*/ 45 w 472"/>
                <a:gd name="T63" fmla="*/ 97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30"/>
                  </a:lnTo>
                  <a:lnTo>
                    <a:pt x="162" y="144"/>
                  </a:lnTo>
                  <a:lnTo>
                    <a:pt x="144" y="162"/>
                  </a:lnTo>
                  <a:lnTo>
                    <a:pt x="130" y="185"/>
                  </a:lnTo>
                  <a:lnTo>
                    <a:pt x="121" y="209"/>
                  </a:lnTo>
                  <a:lnTo>
                    <a:pt x="118" y="236"/>
                  </a:lnTo>
                  <a:lnTo>
                    <a:pt x="121" y="263"/>
                  </a:lnTo>
                  <a:lnTo>
                    <a:pt x="130" y="288"/>
                  </a:lnTo>
                  <a:lnTo>
                    <a:pt x="144" y="310"/>
                  </a:lnTo>
                  <a:lnTo>
                    <a:pt x="162" y="329"/>
                  </a:lnTo>
                  <a:lnTo>
                    <a:pt x="185" y="343"/>
                  </a:lnTo>
                  <a:lnTo>
                    <a:pt x="209" y="351"/>
                  </a:lnTo>
                  <a:lnTo>
                    <a:pt x="236" y="354"/>
                  </a:lnTo>
                  <a:lnTo>
                    <a:pt x="263" y="351"/>
                  </a:lnTo>
                  <a:lnTo>
                    <a:pt x="288" y="343"/>
                  </a:lnTo>
                  <a:lnTo>
                    <a:pt x="310" y="329"/>
                  </a:lnTo>
                  <a:lnTo>
                    <a:pt x="329" y="310"/>
                  </a:lnTo>
                  <a:lnTo>
                    <a:pt x="342" y="288"/>
                  </a:lnTo>
                  <a:lnTo>
                    <a:pt x="351" y="263"/>
                  </a:lnTo>
                  <a:lnTo>
                    <a:pt x="354" y="236"/>
                  </a:lnTo>
                  <a:lnTo>
                    <a:pt x="351" y="209"/>
                  </a:lnTo>
                  <a:lnTo>
                    <a:pt x="342" y="185"/>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9"/>
                  </a:lnTo>
                  <a:lnTo>
                    <a:pt x="427" y="97"/>
                  </a:lnTo>
                  <a:lnTo>
                    <a:pt x="446" y="128"/>
                  </a:lnTo>
                  <a:lnTo>
                    <a:pt x="461" y="161"/>
                  </a:lnTo>
                  <a:lnTo>
                    <a:pt x="469" y="198"/>
                  </a:lnTo>
                  <a:lnTo>
                    <a:pt x="472" y="236"/>
                  </a:lnTo>
                  <a:lnTo>
                    <a:pt x="469" y="275"/>
                  </a:lnTo>
                  <a:lnTo>
                    <a:pt x="461" y="311"/>
                  </a:lnTo>
                  <a:lnTo>
                    <a:pt x="446" y="345"/>
                  </a:lnTo>
                  <a:lnTo>
                    <a:pt x="427" y="376"/>
                  </a:lnTo>
                  <a:lnTo>
                    <a:pt x="404" y="404"/>
                  </a:lnTo>
                  <a:lnTo>
                    <a:pt x="376" y="427"/>
                  </a:lnTo>
                  <a:lnTo>
                    <a:pt x="345" y="446"/>
                  </a:lnTo>
                  <a:lnTo>
                    <a:pt x="311" y="461"/>
                  </a:lnTo>
                  <a:lnTo>
                    <a:pt x="275" y="469"/>
                  </a:lnTo>
                  <a:lnTo>
                    <a:pt x="236" y="472"/>
                  </a:lnTo>
                  <a:lnTo>
                    <a:pt x="198" y="469"/>
                  </a:lnTo>
                  <a:lnTo>
                    <a:pt x="161" y="461"/>
                  </a:lnTo>
                  <a:lnTo>
                    <a:pt x="128" y="446"/>
                  </a:lnTo>
                  <a:lnTo>
                    <a:pt x="97" y="427"/>
                  </a:lnTo>
                  <a:lnTo>
                    <a:pt x="69" y="404"/>
                  </a:lnTo>
                  <a:lnTo>
                    <a:pt x="45" y="376"/>
                  </a:lnTo>
                  <a:lnTo>
                    <a:pt x="27" y="345"/>
                  </a:lnTo>
                  <a:lnTo>
                    <a:pt x="12" y="311"/>
                  </a:lnTo>
                  <a:lnTo>
                    <a:pt x="3" y="275"/>
                  </a:lnTo>
                  <a:lnTo>
                    <a:pt x="0" y="236"/>
                  </a:lnTo>
                  <a:lnTo>
                    <a:pt x="3" y="198"/>
                  </a:lnTo>
                  <a:lnTo>
                    <a:pt x="12" y="161"/>
                  </a:lnTo>
                  <a:lnTo>
                    <a:pt x="27" y="128"/>
                  </a:lnTo>
                  <a:lnTo>
                    <a:pt x="45" y="97"/>
                  </a:lnTo>
                  <a:lnTo>
                    <a:pt x="69" y="69"/>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1">
              <a:extLst>
                <a:ext uri="{FF2B5EF4-FFF2-40B4-BE49-F238E27FC236}">
                  <a16:creationId xmlns:a16="http://schemas.microsoft.com/office/drawing/2014/main" id="{F46D88D6-3DF4-4C71-90B4-51EAA5975147}"/>
                </a:ext>
              </a:extLst>
            </p:cNvPr>
            <p:cNvSpPr>
              <a:spLocks noEditPoints="1"/>
            </p:cNvSpPr>
            <p:nvPr/>
          </p:nvSpPr>
          <p:spPr bwMode="auto">
            <a:xfrm>
              <a:off x="4811713" y="3221038"/>
              <a:ext cx="68263" cy="68263"/>
            </a:xfrm>
            <a:custGeom>
              <a:avLst/>
              <a:gdLst>
                <a:gd name="T0" fmla="*/ 209 w 472"/>
                <a:gd name="T1" fmla="*/ 121 h 472"/>
                <a:gd name="T2" fmla="*/ 162 w 472"/>
                <a:gd name="T3" fmla="*/ 143 h 472"/>
                <a:gd name="T4" fmla="*/ 130 w 472"/>
                <a:gd name="T5" fmla="*/ 184 h 472"/>
                <a:gd name="T6" fmla="*/ 118 w 472"/>
                <a:gd name="T7" fmla="*/ 236 h 472"/>
                <a:gd name="T8" fmla="*/ 130 w 472"/>
                <a:gd name="T9" fmla="*/ 287 h 472"/>
                <a:gd name="T10" fmla="*/ 162 w 472"/>
                <a:gd name="T11" fmla="*/ 328 h 472"/>
                <a:gd name="T12" fmla="*/ 209 w 472"/>
                <a:gd name="T13" fmla="*/ 351 h 472"/>
                <a:gd name="T14" fmla="*/ 263 w 472"/>
                <a:gd name="T15" fmla="*/ 351 h 472"/>
                <a:gd name="T16" fmla="*/ 310 w 472"/>
                <a:gd name="T17" fmla="*/ 328 h 472"/>
                <a:gd name="T18" fmla="*/ 342 w 472"/>
                <a:gd name="T19" fmla="*/ 287 h 472"/>
                <a:gd name="T20" fmla="*/ 354 w 472"/>
                <a:gd name="T21" fmla="*/ 236 h 472"/>
                <a:gd name="T22" fmla="*/ 342 w 472"/>
                <a:gd name="T23" fmla="*/ 184 h 472"/>
                <a:gd name="T24" fmla="*/ 310 w 472"/>
                <a:gd name="T25" fmla="*/ 143 h 472"/>
                <a:gd name="T26" fmla="*/ 263 w 472"/>
                <a:gd name="T27" fmla="*/ 121 h 472"/>
                <a:gd name="T28" fmla="*/ 236 w 472"/>
                <a:gd name="T29" fmla="*/ 0 h 472"/>
                <a:gd name="T30" fmla="*/ 311 w 472"/>
                <a:gd name="T31" fmla="*/ 11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1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29"/>
                  </a:lnTo>
                  <a:lnTo>
                    <a:pt x="162" y="143"/>
                  </a:lnTo>
                  <a:lnTo>
                    <a:pt x="144" y="162"/>
                  </a:lnTo>
                  <a:lnTo>
                    <a:pt x="130" y="184"/>
                  </a:lnTo>
                  <a:lnTo>
                    <a:pt x="121" y="209"/>
                  </a:lnTo>
                  <a:lnTo>
                    <a:pt x="118" y="236"/>
                  </a:lnTo>
                  <a:lnTo>
                    <a:pt x="121" y="263"/>
                  </a:lnTo>
                  <a:lnTo>
                    <a:pt x="130" y="287"/>
                  </a:lnTo>
                  <a:lnTo>
                    <a:pt x="144" y="310"/>
                  </a:lnTo>
                  <a:lnTo>
                    <a:pt x="162" y="328"/>
                  </a:lnTo>
                  <a:lnTo>
                    <a:pt x="185" y="342"/>
                  </a:lnTo>
                  <a:lnTo>
                    <a:pt x="209" y="351"/>
                  </a:lnTo>
                  <a:lnTo>
                    <a:pt x="236" y="354"/>
                  </a:lnTo>
                  <a:lnTo>
                    <a:pt x="263" y="351"/>
                  </a:lnTo>
                  <a:lnTo>
                    <a:pt x="288" y="342"/>
                  </a:lnTo>
                  <a:lnTo>
                    <a:pt x="310" y="328"/>
                  </a:lnTo>
                  <a:lnTo>
                    <a:pt x="329" y="310"/>
                  </a:lnTo>
                  <a:lnTo>
                    <a:pt x="342" y="287"/>
                  </a:lnTo>
                  <a:lnTo>
                    <a:pt x="351" y="263"/>
                  </a:lnTo>
                  <a:lnTo>
                    <a:pt x="354" y="236"/>
                  </a:lnTo>
                  <a:lnTo>
                    <a:pt x="351" y="209"/>
                  </a:lnTo>
                  <a:lnTo>
                    <a:pt x="342" y="184"/>
                  </a:lnTo>
                  <a:lnTo>
                    <a:pt x="329" y="162"/>
                  </a:lnTo>
                  <a:lnTo>
                    <a:pt x="310" y="143"/>
                  </a:lnTo>
                  <a:lnTo>
                    <a:pt x="288" y="129"/>
                  </a:lnTo>
                  <a:lnTo>
                    <a:pt x="263" y="121"/>
                  </a:lnTo>
                  <a:lnTo>
                    <a:pt x="236" y="118"/>
                  </a:lnTo>
                  <a:close/>
                  <a:moveTo>
                    <a:pt x="236" y="0"/>
                  </a:moveTo>
                  <a:lnTo>
                    <a:pt x="275" y="3"/>
                  </a:lnTo>
                  <a:lnTo>
                    <a:pt x="311" y="11"/>
                  </a:lnTo>
                  <a:lnTo>
                    <a:pt x="345" y="26"/>
                  </a:lnTo>
                  <a:lnTo>
                    <a:pt x="376" y="45"/>
                  </a:lnTo>
                  <a:lnTo>
                    <a:pt x="404" y="68"/>
                  </a:lnTo>
                  <a:lnTo>
                    <a:pt x="427" y="96"/>
                  </a:lnTo>
                  <a:lnTo>
                    <a:pt x="446" y="127"/>
                  </a:lnTo>
                  <a:lnTo>
                    <a:pt x="461" y="161"/>
                  </a:lnTo>
                  <a:lnTo>
                    <a:pt x="469" y="197"/>
                  </a:lnTo>
                  <a:lnTo>
                    <a:pt x="472" y="236"/>
                  </a:lnTo>
                  <a:lnTo>
                    <a:pt x="469" y="274"/>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4"/>
                  </a:lnTo>
                  <a:lnTo>
                    <a:pt x="0" y="236"/>
                  </a:lnTo>
                  <a:lnTo>
                    <a:pt x="3" y="197"/>
                  </a:lnTo>
                  <a:lnTo>
                    <a:pt x="12" y="161"/>
                  </a:lnTo>
                  <a:lnTo>
                    <a:pt x="27" y="127"/>
                  </a:lnTo>
                  <a:lnTo>
                    <a:pt x="45" y="96"/>
                  </a:lnTo>
                  <a:lnTo>
                    <a:pt x="69" y="68"/>
                  </a:lnTo>
                  <a:lnTo>
                    <a:pt x="97" y="45"/>
                  </a:lnTo>
                  <a:lnTo>
                    <a:pt x="128" y="26"/>
                  </a:lnTo>
                  <a:lnTo>
                    <a:pt x="161" y="11"/>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C15B5D3-3652-4F8E-ABB2-34AF53552D71}"/>
              </a:ext>
            </a:extLst>
          </p:cNvPr>
          <p:cNvGrpSpPr/>
          <p:nvPr/>
        </p:nvGrpSpPr>
        <p:grpSpPr>
          <a:xfrm>
            <a:off x="4007727" y="3807672"/>
            <a:ext cx="336406" cy="336406"/>
            <a:chOff x="5526088" y="2813051"/>
            <a:chExt cx="509588" cy="509588"/>
          </a:xfrm>
          <a:solidFill>
            <a:schemeClr val="bg1"/>
          </a:solidFill>
        </p:grpSpPr>
        <p:sp>
          <p:nvSpPr>
            <p:cNvPr id="63" name="Freeform 46">
              <a:extLst>
                <a:ext uri="{FF2B5EF4-FFF2-40B4-BE49-F238E27FC236}">
                  <a16:creationId xmlns:a16="http://schemas.microsoft.com/office/drawing/2014/main" id="{40A637FC-1727-4565-BF41-8FE4B50A2BDD}"/>
                </a:ext>
              </a:extLst>
            </p:cNvPr>
            <p:cNvSpPr>
              <a:spLocks noEditPoints="1"/>
            </p:cNvSpPr>
            <p:nvPr/>
          </p:nvSpPr>
          <p:spPr bwMode="auto">
            <a:xfrm>
              <a:off x="5594351" y="2881313"/>
              <a:ext cx="373063" cy="373063"/>
            </a:xfrm>
            <a:custGeom>
              <a:avLst/>
              <a:gdLst>
                <a:gd name="T0" fmla="*/ 1078 w 2592"/>
                <a:gd name="T1" fmla="*/ 312 h 2592"/>
                <a:gd name="T2" fmla="*/ 931 w 2592"/>
                <a:gd name="T3" fmla="*/ 330 h 2592"/>
                <a:gd name="T4" fmla="*/ 623 w 2592"/>
                <a:gd name="T5" fmla="*/ 504 h 2592"/>
                <a:gd name="T6" fmla="*/ 533 w 2592"/>
                <a:gd name="T7" fmla="*/ 620 h 2592"/>
                <a:gd name="T8" fmla="*/ 261 w 2592"/>
                <a:gd name="T9" fmla="*/ 678 h 2592"/>
                <a:gd name="T10" fmla="*/ 317 w 2592"/>
                <a:gd name="T11" fmla="*/ 970 h 2592"/>
                <a:gd name="T12" fmla="*/ 273 w 2592"/>
                <a:gd name="T13" fmla="*/ 1111 h 2592"/>
                <a:gd name="T14" fmla="*/ 273 w 2592"/>
                <a:gd name="T15" fmla="*/ 1480 h 2592"/>
                <a:gd name="T16" fmla="*/ 317 w 2592"/>
                <a:gd name="T17" fmla="*/ 1620 h 2592"/>
                <a:gd name="T18" fmla="*/ 261 w 2592"/>
                <a:gd name="T19" fmla="*/ 1912 h 2592"/>
                <a:gd name="T20" fmla="*/ 533 w 2592"/>
                <a:gd name="T21" fmla="*/ 1971 h 2592"/>
                <a:gd name="T22" fmla="*/ 623 w 2592"/>
                <a:gd name="T23" fmla="*/ 2086 h 2592"/>
                <a:gd name="T24" fmla="*/ 931 w 2592"/>
                <a:gd name="T25" fmla="*/ 2260 h 2592"/>
                <a:gd name="T26" fmla="*/ 1078 w 2592"/>
                <a:gd name="T27" fmla="*/ 2279 h 2592"/>
                <a:gd name="T28" fmla="*/ 1389 w 2592"/>
                <a:gd name="T29" fmla="*/ 2474 h 2592"/>
                <a:gd name="T30" fmla="*/ 1564 w 2592"/>
                <a:gd name="T31" fmla="*/ 2268 h 2592"/>
                <a:gd name="T32" fmla="*/ 1823 w 2592"/>
                <a:gd name="T33" fmla="*/ 2362 h 2592"/>
                <a:gd name="T34" fmla="*/ 1972 w 2592"/>
                <a:gd name="T35" fmla="*/ 2069 h 2592"/>
                <a:gd name="T36" fmla="*/ 2074 w 2592"/>
                <a:gd name="T37" fmla="*/ 1961 h 2592"/>
                <a:gd name="T38" fmla="*/ 2362 w 2592"/>
                <a:gd name="T39" fmla="*/ 1862 h 2592"/>
                <a:gd name="T40" fmla="*/ 2279 w 2592"/>
                <a:gd name="T41" fmla="*/ 1603 h 2592"/>
                <a:gd name="T42" fmla="*/ 2333 w 2592"/>
                <a:gd name="T43" fmla="*/ 1470 h 2592"/>
                <a:gd name="T44" fmla="*/ 2311 w 2592"/>
                <a:gd name="T45" fmla="*/ 1098 h 2592"/>
                <a:gd name="T46" fmla="*/ 2279 w 2592"/>
                <a:gd name="T47" fmla="*/ 953 h 2592"/>
                <a:gd name="T48" fmla="*/ 2299 w 2592"/>
                <a:gd name="T49" fmla="*/ 630 h 2592"/>
                <a:gd name="T50" fmla="*/ 2026 w 2592"/>
                <a:gd name="T51" fmla="*/ 585 h 2592"/>
                <a:gd name="T52" fmla="*/ 1979 w 2592"/>
                <a:gd name="T53" fmla="*/ 317 h 2592"/>
                <a:gd name="T54" fmla="*/ 1646 w 2592"/>
                <a:gd name="T55" fmla="*/ 338 h 2592"/>
                <a:gd name="T56" fmla="*/ 1499 w 2592"/>
                <a:gd name="T57" fmla="*/ 306 h 2592"/>
                <a:gd name="T58" fmla="*/ 1168 w 2592"/>
                <a:gd name="T59" fmla="*/ 0 h 2592"/>
                <a:gd name="T60" fmla="*/ 1476 w 2592"/>
                <a:gd name="T61" fmla="*/ 31 h 2592"/>
                <a:gd name="T62" fmla="*/ 1814 w 2592"/>
                <a:gd name="T63" fmla="*/ 104 h 2592"/>
                <a:gd name="T64" fmla="*/ 2074 w 2592"/>
                <a:gd name="T65" fmla="*/ 240 h 2592"/>
                <a:gd name="T66" fmla="*/ 2089 w 2592"/>
                <a:gd name="T67" fmla="*/ 483 h 2592"/>
                <a:gd name="T68" fmla="*/ 2365 w 2592"/>
                <a:gd name="T69" fmla="*/ 523 h 2592"/>
                <a:gd name="T70" fmla="*/ 2515 w 2592"/>
                <a:gd name="T71" fmla="*/ 776 h 2592"/>
                <a:gd name="T72" fmla="*/ 2414 w 2592"/>
                <a:gd name="T73" fmla="*/ 1032 h 2592"/>
                <a:gd name="T74" fmla="*/ 2592 w 2592"/>
                <a:gd name="T75" fmla="*/ 1171 h 2592"/>
                <a:gd name="T76" fmla="*/ 2563 w 2592"/>
                <a:gd name="T77" fmla="*/ 1471 h 2592"/>
                <a:gd name="T78" fmla="*/ 2515 w 2592"/>
                <a:gd name="T79" fmla="*/ 1801 h 2592"/>
                <a:gd name="T80" fmla="*/ 2375 w 2592"/>
                <a:gd name="T81" fmla="*/ 2057 h 2592"/>
                <a:gd name="T82" fmla="*/ 2128 w 2592"/>
                <a:gd name="T83" fmla="*/ 2071 h 2592"/>
                <a:gd name="T84" fmla="*/ 2086 w 2592"/>
                <a:gd name="T85" fmla="*/ 2341 h 2592"/>
                <a:gd name="T86" fmla="*/ 1828 w 2592"/>
                <a:gd name="T87" fmla="*/ 2487 h 2592"/>
                <a:gd name="T88" fmla="*/ 1566 w 2592"/>
                <a:gd name="T89" fmla="*/ 2389 h 2592"/>
                <a:gd name="T90" fmla="*/ 1425 w 2592"/>
                <a:gd name="T91" fmla="*/ 2592 h 2592"/>
                <a:gd name="T92" fmla="*/ 1116 w 2592"/>
                <a:gd name="T93" fmla="*/ 2560 h 2592"/>
                <a:gd name="T94" fmla="*/ 778 w 2592"/>
                <a:gd name="T95" fmla="*/ 2488 h 2592"/>
                <a:gd name="T96" fmla="*/ 519 w 2592"/>
                <a:gd name="T97" fmla="*/ 2351 h 2592"/>
                <a:gd name="T98" fmla="*/ 504 w 2592"/>
                <a:gd name="T99" fmla="*/ 2109 h 2592"/>
                <a:gd name="T100" fmla="*/ 228 w 2592"/>
                <a:gd name="T101" fmla="*/ 2068 h 2592"/>
                <a:gd name="T102" fmla="*/ 79 w 2592"/>
                <a:gd name="T103" fmla="*/ 1816 h 2592"/>
                <a:gd name="T104" fmla="*/ 178 w 2592"/>
                <a:gd name="T105" fmla="*/ 1559 h 2592"/>
                <a:gd name="T106" fmla="*/ 0 w 2592"/>
                <a:gd name="T107" fmla="*/ 1421 h 2592"/>
                <a:gd name="T108" fmla="*/ 29 w 2592"/>
                <a:gd name="T109" fmla="*/ 1120 h 2592"/>
                <a:gd name="T110" fmla="*/ 77 w 2592"/>
                <a:gd name="T111" fmla="*/ 790 h 2592"/>
                <a:gd name="T112" fmla="*/ 217 w 2592"/>
                <a:gd name="T113" fmla="*/ 534 h 2592"/>
                <a:gd name="T114" fmla="*/ 465 w 2592"/>
                <a:gd name="T115" fmla="*/ 519 h 2592"/>
                <a:gd name="T116" fmla="*/ 508 w 2592"/>
                <a:gd name="T117" fmla="*/ 250 h 2592"/>
                <a:gd name="T118" fmla="*/ 764 w 2592"/>
                <a:gd name="T119" fmla="*/ 104 h 2592"/>
                <a:gd name="T120" fmla="*/ 1026 w 2592"/>
                <a:gd name="T121" fmla="*/ 203 h 2592"/>
                <a:gd name="T122" fmla="*/ 1168 w 2592"/>
                <a:gd name="T123" fmla="*/ 0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92" h="2592">
                  <a:moveTo>
                    <a:pt x="1204" y="118"/>
                  </a:moveTo>
                  <a:lnTo>
                    <a:pt x="1118" y="282"/>
                  </a:lnTo>
                  <a:lnTo>
                    <a:pt x="1108" y="296"/>
                  </a:lnTo>
                  <a:lnTo>
                    <a:pt x="1094" y="306"/>
                  </a:lnTo>
                  <a:lnTo>
                    <a:pt x="1078" y="312"/>
                  </a:lnTo>
                  <a:lnTo>
                    <a:pt x="1028" y="324"/>
                  </a:lnTo>
                  <a:lnTo>
                    <a:pt x="980" y="337"/>
                  </a:lnTo>
                  <a:lnTo>
                    <a:pt x="963" y="340"/>
                  </a:lnTo>
                  <a:lnTo>
                    <a:pt x="947" y="338"/>
                  </a:lnTo>
                  <a:lnTo>
                    <a:pt x="931" y="330"/>
                  </a:lnTo>
                  <a:lnTo>
                    <a:pt x="770" y="229"/>
                  </a:lnTo>
                  <a:lnTo>
                    <a:pt x="716" y="256"/>
                  </a:lnTo>
                  <a:lnTo>
                    <a:pt x="664" y="285"/>
                  </a:lnTo>
                  <a:lnTo>
                    <a:pt x="613" y="317"/>
                  </a:lnTo>
                  <a:lnTo>
                    <a:pt x="623" y="504"/>
                  </a:lnTo>
                  <a:lnTo>
                    <a:pt x="621" y="521"/>
                  </a:lnTo>
                  <a:lnTo>
                    <a:pt x="614" y="537"/>
                  </a:lnTo>
                  <a:lnTo>
                    <a:pt x="602" y="551"/>
                  </a:lnTo>
                  <a:lnTo>
                    <a:pt x="567" y="585"/>
                  </a:lnTo>
                  <a:lnTo>
                    <a:pt x="533" y="620"/>
                  </a:lnTo>
                  <a:lnTo>
                    <a:pt x="520" y="631"/>
                  </a:lnTo>
                  <a:lnTo>
                    <a:pt x="504" y="637"/>
                  </a:lnTo>
                  <a:lnTo>
                    <a:pt x="486" y="638"/>
                  </a:lnTo>
                  <a:lnTo>
                    <a:pt x="294" y="630"/>
                  </a:lnTo>
                  <a:lnTo>
                    <a:pt x="261" y="678"/>
                  </a:lnTo>
                  <a:lnTo>
                    <a:pt x="231" y="729"/>
                  </a:lnTo>
                  <a:lnTo>
                    <a:pt x="204" y="781"/>
                  </a:lnTo>
                  <a:lnTo>
                    <a:pt x="307" y="937"/>
                  </a:lnTo>
                  <a:lnTo>
                    <a:pt x="315" y="953"/>
                  </a:lnTo>
                  <a:lnTo>
                    <a:pt x="317" y="970"/>
                  </a:lnTo>
                  <a:lnTo>
                    <a:pt x="314" y="988"/>
                  </a:lnTo>
                  <a:lnTo>
                    <a:pt x="300" y="1034"/>
                  </a:lnTo>
                  <a:lnTo>
                    <a:pt x="288" y="1083"/>
                  </a:lnTo>
                  <a:lnTo>
                    <a:pt x="282" y="1098"/>
                  </a:lnTo>
                  <a:lnTo>
                    <a:pt x="273" y="1111"/>
                  </a:lnTo>
                  <a:lnTo>
                    <a:pt x="260" y="1121"/>
                  </a:lnTo>
                  <a:lnTo>
                    <a:pt x="118" y="1204"/>
                  </a:lnTo>
                  <a:lnTo>
                    <a:pt x="118" y="1386"/>
                  </a:lnTo>
                  <a:lnTo>
                    <a:pt x="260" y="1470"/>
                  </a:lnTo>
                  <a:lnTo>
                    <a:pt x="273" y="1480"/>
                  </a:lnTo>
                  <a:lnTo>
                    <a:pt x="282" y="1493"/>
                  </a:lnTo>
                  <a:lnTo>
                    <a:pt x="288" y="1508"/>
                  </a:lnTo>
                  <a:lnTo>
                    <a:pt x="300" y="1556"/>
                  </a:lnTo>
                  <a:lnTo>
                    <a:pt x="314" y="1603"/>
                  </a:lnTo>
                  <a:lnTo>
                    <a:pt x="317" y="1620"/>
                  </a:lnTo>
                  <a:lnTo>
                    <a:pt x="314" y="1638"/>
                  </a:lnTo>
                  <a:lnTo>
                    <a:pt x="307" y="1654"/>
                  </a:lnTo>
                  <a:lnTo>
                    <a:pt x="204" y="1810"/>
                  </a:lnTo>
                  <a:lnTo>
                    <a:pt x="231" y="1862"/>
                  </a:lnTo>
                  <a:lnTo>
                    <a:pt x="261" y="1912"/>
                  </a:lnTo>
                  <a:lnTo>
                    <a:pt x="294" y="1962"/>
                  </a:lnTo>
                  <a:lnTo>
                    <a:pt x="486" y="1952"/>
                  </a:lnTo>
                  <a:lnTo>
                    <a:pt x="504" y="1954"/>
                  </a:lnTo>
                  <a:lnTo>
                    <a:pt x="519" y="1961"/>
                  </a:lnTo>
                  <a:lnTo>
                    <a:pt x="533" y="1971"/>
                  </a:lnTo>
                  <a:lnTo>
                    <a:pt x="567" y="2006"/>
                  </a:lnTo>
                  <a:lnTo>
                    <a:pt x="602" y="2040"/>
                  </a:lnTo>
                  <a:lnTo>
                    <a:pt x="614" y="2053"/>
                  </a:lnTo>
                  <a:lnTo>
                    <a:pt x="621" y="2069"/>
                  </a:lnTo>
                  <a:lnTo>
                    <a:pt x="623" y="2086"/>
                  </a:lnTo>
                  <a:lnTo>
                    <a:pt x="613" y="2273"/>
                  </a:lnTo>
                  <a:lnTo>
                    <a:pt x="664" y="2305"/>
                  </a:lnTo>
                  <a:lnTo>
                    <a:pt x="716" y="2335"/>
                  </a:lnTo>
                  <a:lnTo>
                    <a:pt x="770" y="2362"/>
                  </a:lnTo>
                  <a:lnTo>
                    <a:pt x="931" y="2260"/>
                  </a:lnTo>
                  <a:lnTo>
                    <a:pt x="947" y="2254"/>
                  </a:lnTo>
                  <a:lnTo>
                    <a:pt x="963" y="2252"/>
                  </a:lnTo>
                  <a:lnTo>
                    <a:pt x="980" y="2254"/>
                  </a:lnTo>
                  <a:lnTo>
                    <a:pt x="1028" y="2268"/>
                  </a:lnTo>
                  <a:lnTo>
                    <a:pt x="1078" y="2279"/>
                  </a:lnTo>
                  <a:lnTo>
                    <a:pt x="1094" y="2285"/>
                  </a:lnTo>
                  <a:lnTo>
                    <a:pt x="1108" y="2296"/>
                  </a:lnTo>
                  <a:lnTo>
                    <a:pt x="1118" y="2310"/>
                  </a:lnTo>
                  <a:lnTo>
                    <a:pt x="1204" y="2474"/>
                  </a:lnTo>
                  <a:lnTo>
                    <a:pt x="1389" y="2474"/>
                  </a:lnTo>
                  <a:lnTo>
                    <a:pt x="1475" y="2310"/>
                  </a:lnTo>
                  <a:lnTo>
                    <a:pt x="1485" y="2296"/>
                  </a:lnTo>
                  <a:lnTo>
                    <a:pt x="1499" y="2285"/>
                  </a:lnTo>
                  <a:lnTo>
                    <a:pt x="1515" y="2279"/>
                  </a:lnTo>
                  <a:lnTo>
                    <a:pt x="1564" y="2268"/>
                  </a:lnTo>
                  <a:lnTo>
                    <a:pt x="1612" y="2254"/>
                  </a:lnTo>
                  <a:lnTo>
                    <a:pt x="1630" y="2252"/>
                  </a:lnTo>
                  <a:lnTo>
                    <a:pt x="1646" y="2254"/>
                  </a:lnTo>
                  <a:lnTo>
                    <a:pt x="1662" y="2260"/>
                  </a:lnTo>
                  <a:lnTo>
                    <a:pt x="1823" y="2362"/>
                  </a:lnTo>
                  <a:lnTo>
                    <a:pt x="1876" y="2335"/>
                  </a:lnTo>
                  <a:lnTo>
                    <a:pt x="1929" y="2305"/>
                  </a:lnTo>
                  <a:lnTo>
                    <a:pt x="1979" y="2273"/>
                  </a:lnTo>
                  <a:lnTo>
                    <a:pt x="1970" y="2086"/>
                  </a:lnTo>
                  <a:lnTo>
                    <a:pt x="1972" y="2069"/>
                  </a:lnTo>
                  <a:lnTo>
                    <a:pt x="1978" y="2053"/>
                  </a:lnTo>
                  <a:lnTo>
                    <a:pt x="1990" y="2040"/>
                  </a:lnTo>
                  <a:lnTo>
                    <a:pt x="2026" y="2006"/>
                  </a:lnTo>
                  <a:lnTo>
                    <a:pt x="2060" y="1971"/>
                  </a:lnTo>
                  <a:lnTo>
                    <a:pt x="2074" y="1961"/>
                  </a:lnTo>
                  <a:lnTo>
                    <a:pt x="2089" y="1954"/>
                  </a:lnTo>
                  <a:lnTo>
                    <a:pt x="2106" y="1952"/>
                  </a:lnTo>
                  <a:lnTo>
                    <a:pt x="2299" y="1962"/>
                  </a:lnTo>
                  <a:lnTo>
                    <a:pt x="2331" y="1912"/>
                  </a:lnTo>
                  <a:lnTo>
                    <a:pt x="2362" y="1862"/>
                  </a:lnTo>
                  <a:lnTo>
                    <a:pt x="2389" y="1810"/>
                  </a:lnTo>
                  <a:lnTo>
                    <a:pt x="2286" y="1654"/>
                  </a:lnTo>
                  <a:lnTo>
                    <a:pt x="2279" y="1638"/>
                  </a:lnTo>
                  <a:lnTo>
                    <a:pt x="2276" y="1620"/>
                  </a:lnTo>
                  <a:lnTo>
                    <a:pt x="2279" y="1603"/>
                  </a:lnTo>
                  <a:lnTo>
                    <a:pt x="2293" y="1556"/>
                  </a:lnTo>
                  <a:lnTo>
                    <a:pt x="2305" y="1508"/>
                  </a:lnTo>
                  <a:lnTo>
                    <a:pt x="2311" y="1493"/>
                  </a:lnTo>
                  <a:lnTo>
                    <a:pt x="2320" y="1480"/>
                  </a:lnTo>
                  <a:lnTo>
                    <a:pt x="2333" y="1470"/>
                  </a:lnTo>
                  <a:lnTo>
                    <a:pt x="2474" y="1386"/>
                  </a:lnTo>
                  <a:lnTo>
                    <a:pt x="2474" y="1204"/>
                  </a:lnTo>
                  <a:lnTo>
                    <a:pt x="2333" y="1121"/>
                  </a:lnTo>
                  <a:lnTo>
                    <a:pt x="2320" y="1111"/>
                  </a:lnTo>
                  <a:lnTo>
                    <a:pt x="2311" y="1098"/>
                  </a:lnTo>
                  <a:lnTo>
                    <a:pt x="2305" y="1083"/>
                  </a:lnTo>
                  <a:lnTo>
                    <a:pt x="2293" y="1034"/>
                  </a:lnTo>
                  <a:lnTo>
                    <a:pt x="2279" y="988"/>
                  </a:lnTo>
                  <a:lnTo>
                    <a:pt x="2276" y="970"/>
                  </a:lnTo>
                  <a:lnTo>
                    <a:pt x="2279" y="953"/>
                  </a:lnTo>
                  <a:lnTo>
                    <a:pt x="2286" y="937"/>
                  </a:lnTo>
                  <a:lnTo>
                    <a:pt x="2389" y="781"/>
                  </a:lnTo>
                  <a:lnTo>
                    <a:pt x="2362" y="729"/>
                  </a:lnTo>
                  <a:lnTo>
                    <a:pt x="2331" y="678"/>
                  </a:lnTo>
                  <a:lnTo>
                    <a:pt x="2299" y="630"/>
                  </a:lnTo>
                  <a:lnTo>
                    <a:pt x="2106" y="638"/>
                  </a:lnTo>
                  <a:lnTo>
                    <a:pt x="2089" y="637"/>
                  </a:lnTo>
                  <a:lnTo>
                    <a:pt x="2074" y="631"/>
                  </a:lnTo>
                  <a:lnTo>
                    <a:pt x="2060" y="620"/>
                  </a:lnTo>
                  <a:lnTo>
                    <a:pt x="2026" y="585"/>
                  </a:lnTo>
                  <a:lnTo>
                    <a:pt x="1990" y="551"/>
                  </a:lnTo>
                  <a:lnTo>
                    <a:pt x="1978" y="537"/>
                  </a:lnTo>
                  <a:lnTo>
                    <a:pt x="1972" y="521"/>
                  </a:lnTo>
                  <a:lnTo>
                    <a:pt x="1970" y="504"/>
                  </a:lnTo>
                  <a:lnTo>
                    <a:pt x="1979" y="317"/>
                  </a:lnTo>
                  <a:lnTo>
                    <a:pt x="1929" y="285"/>
                  </a:lnTo>
                  <a:lnTo>
                    <a:pt x="1876" y="256"/>
                  </a:lnTo>
                  <a:lnTo>
                    <a:pt x="1823" y="229"/>
                  </a:lnTo>
                  <a:lnTo>
                    <a:pt x="1662" y="330"/>
                  </a:lnTo>
                  <a:lnTo>
                    <a:pt x="1646" y="338"/>
                  </a:lnTo>
                  <a:lnTo>
                    <a:pt x="1630" y="340"/>
                  </a:lnTo>
                  <a:lnTo>
                    <a:pt x="1612" y="337"/>
                  </a:lnTo>
                  <a:lnTo>
                    <a:pt x="1564" y="324"/>
                  </a:lnTo>
                  <a:lnTo>
                    <a:pt x="1515" y="312"/>
                  </a:lnTo>
                  <a:lnTo>
                    <a:pt x="1499" y="306"/>
                  </a:lnTo>
                  <a:lnTo>
                    <a:pt x="1485" y="296"/>
                  </a:lnTo>
                  <a:lnTo>
                    <a:pt x="1475" y="282"/>
                  </a:lnTo>
                  <a:lnTo>
                    <a:pt x="1389" y="118"/>
                  </a:lnTo>
                  <a:lnTo>
                    <a:pt x="1204" y="118"/>
                  </a:lnTo>
                  <a:close/>
                  <a:moveTo>
                    <a:pt x="1168" y="0"/>
                  </a:moveTo>
                  <a:lnTo>
                    <a:pt x="1425" y="0"/>
                  </a:lnTo>
                  <a:lnTo>
                    <a:pt x="1441" y="2"/>
                  </a:lnTo>
                  <a:lnTo>
                    <a:pt x="1455" y="8"/>
                  </a:lnTo>
                  <a:lnTo>
                    <a:pt x="1467" y="18"/>
                  </a:lnTo>
                  <a:lnTo>
                    <a:pt x="1476" y="31"/>
                  </a:lnTo>
                  <a:lnTo>
                    <a:pt x="1566" y="203"/>
                  </a:lnTo>
                  <a:lnTo>
                    <a:pt x="1621" y="217"/>
                  </a:lnTo>
                  <a:lnTo>
                    <a:pt x="1787" y="112"/>
                  </a:lnTo>
                  <a:lnTo>
                    <a:pt x="1800" y="106"/>
                  </a:lnTo>
                  <a:lnTo>
                    <a:pt x="1814" y="104"/>
                  </a:lnTo>
                  <a:lnTo>
                    <a:pt x="1828" y="104"/>
                  </a:lnTo>
                  <a:lnTo>
                    <a:pt x="1842" y="108"/>
                  </a:lnTo>
                  <a:lnTo>
                    <a:pt x="1923" y="147"/>
                  </a:lnTo>
                  <a:lnTo>
                    <a:pt x="2000" y="191"/>
                  </a:lnTo>
                  <a:lnTo>
                    <a:pt x="2074" y="240"/>
                  </a:lnTo>
                  <a:lnTo>
                    <a:pt x="2086" y="250"/>
                  </a:lnTo>
                  <a:lnTo>
                    <a:pt x="2093" y="263"/>
                  </a:lnTo>
                  <a:lnTo>
                    <a:pt x="2099" y="277"/>
                  </a:lnTo>
                  <a:lnTo>
                    <a:pt x="2100" y="291"/>
                  </a:lnTo>
                  <a:lnTo>
                    <a:pt x="2089" y="483"/>
                  </a:lnTo>
                  <a:lnTo>
                    <a:pt x="2128" y="520"/>
                  </a:lnTo>
                  <a:lnTo>
                    <a:pt x="2325" y="510"/>
                  </a:lnTo>
                  <a:lnTo>
                    <a:pt x="2339" y="512"/>
                  </a:lnTo>
                  <a:lnTo>
                    <a:pt x="2353" y="516"/>
                  </a:lnTo>
                  <a:lnTo>
                    <a:pt x="2365" y="523"/>
                  </a:lnTo>
                  <a:lnTo>
                    <a:pt x="2375" y="534"/>
                  </a:lnTo>
                  <a:lnTo>
                    <a:pt x="2425" y="606"/>
                  </a:lnTo>
                  <a:lnTo>
                    <a:pt x="2470" y="682"/>
                  </a:lnTo>
                  <a:lnTo>
                    <a:pt x="2510" y="761"/>
                  </a:lnTo>
                  <a:lnTo>
                    <a:pt x="2515" y="776"/>
                  </a:lnTo>
                  <a:lnTo>
                    <a:pt x="2515" y="790"/>
                  </a:lnTo>
                  <a:lnTo>
                    <a:pt x="2513" y="805"/>
                  </a:lnTo>
                  <a:lnTo>
                    <a:pt x="2505" y="819"/>
                  </a:lnTo>
                  <a:lnTo>
                    <a:pt x="2400" y="979"/>
                  </a:lnTo>
                  <a:lnTo>
                    <a:pt x="2414" y="1032"/>
                  </a:lnTo>
                  <a:lnTo>
                    <a:pt x="2563" y="1120"/>
                  </a:lnTo>
                  <a:lnTo>
                    <a:pt x="2575" y="1129"/>
                  </a:lnTo>
                  <a:lnTo>
                    <a:pt x="2585" y="1142"/>
                  </a:lnTo>
                  <a:lnTo>
                    <a:pt x="2590" y="1156"/>
                  </a:lnTo>
                  <a:lnTo>
                    <a:pt x="2592" y="1171"/>
                  </a:lnTo>
                  <a:lnTo>
                    <a:pt x="2592" y="1421"/>
                  </a:lnTo>
                  <a:lnTo>
                    <a:pt x="2590" y="1436"/>
                  </a:lnTo>
                  <a:lnTo>
                    <a:pt x="2585" y="1450"/>
                  </a:lnTo>
                  <a:lnTo>
                    <a:pt x="2575" y="1462"/>
                  </a:lnTo>
                  <a:lnTo>
                    <a:pt x="2563" y="1471"/>
                  </a:lnTo>
                  <a:lnTo>
                    <a:pt x="2414" y="1559"/>
                  </a:lnTo>
                  <a:lnTo>
                    <a:pt x="2399" y="1612"/>
                  </a:lnTo>
                  <a:lnTo>
                    <a:pt x="2505" y="1773"/>
                  </a:lnTo>
                  <a:lnTo>
                    <a:pt x="2512" y="1787"/>
                  </a:lnTo>
                  <a:lnTo>
                    <a:pt x="2515" y="1801"/>
                  </a:lnTo>
                  <a:lnTo>
                    <a:pt x="2515" y="1816"/>
                  </a:lnTo>
                  <a:lnTo>
                    <a:pt x="2510" y="1830"/>
                  </a:lnTo>
                  <a:lnTo>
                    <a:pt x="2470" y="1909"/>
                  </a:lnTo>
                  <a:lnTo>
                    <a:pt x="2425" y="1984"/>
                  </a:lnTo>
                  <a:lnTo>
                    <a:pt x="2375" y="2057"/>
                  </a:lnTo>
                  <a:lnTo>
                    <a:pt x="2365" y="2068"/>
                  </a:lnTo>
                  <a:lnTo>
                    <a:pt x="2353" y="2076"/>
                  </a:lnTo>
                  <a:lnTo>
                    <a:pt x="2339" y="2080"/>
                  </a:lnTo>
                  <a:lnTo>
                    <a:pt x="2325" y="2081"/>
                  </a:lnTo>
                  <a:lnTo>
                    <a:pt x="2128" y="2071"/>
                  </a:lnTo>
                  <a:lnTo>
                    <a:pt x="2089" y="2109"/>
                  </a:lnTo>
                  <a:lnTo>
                    <a:pt x="2099" y="2300"/>
                  </a:lnTo>
                  <a:lnTo>
                    <a:pt x="2097" y="2315"/>
                  </a:lnTo>
                  <a:lnTo>
                    <a:pt x="2093" y="2329"/>
                  </a:lnTo>
                  <a:lnTo>
                    <a:pt x="2086" y="2341"/>
                  </a:lnTo>
                  <a:lnTo>
                    <a:pt x="2074" y="2351"/>
                  </a:lnTo>
                  <a:lnTo>
                    <a:pt x="2000" y="2400"/>
                  </a:lnTo>
                  <a:lnTo>
                    <a:pt x="1923" y="2444"/>
                  </a:lnTo>
                  <a:lnTo>
                    <a:pt x="1842" y="2482"/>
                  </a:lnTo>
                  <a:lnTo>
                    <a:pt x="1828" y="2487"/>
                  </a:lnTo>
                  <a:lnTo>
                    <a:pt x="1814" y="2488"/>
                  </a:lnTo>
                  <a:lnTo>
                    <a:pt x="1800" y="2484"/>
                  </a:lnTo>
                  <a:lnTo>
                    <a:pt x="1787" y="2479"/>
                  </a:lnTo>
                  <a:lnTo>
                    <a:pt x="1621" y="2374"/>
                  </a:lnTo>
                  <a:lnTo>
                    <a:pt x="1566" y="2389"/>
                  </a:lnTo>
                  <a:lnTo>
                    <a:pt x="1476" y="2560"/>
                  </a:lnTo>
                  <a:lnTo>
                    <a:pt x="1467" y="2574"/>
                  </a:lnTo>
                  <a:lnTo>
                    <a:pt x="1455" y="2583"/>
                  </a:lnTo>
                  <a:lnTo>
                    <a:pt x="1441" y="2590"/>
                  </a:lnTo>
                  <a:lnTo>
                    <a:pt x="1425" y="2592"/>
                  </a:lnTo>
                  <a:lnTo>
                    <a:pt x="1168" y="2592"/>
                  </a:lnTo>
                  <a:lnTo>
                    <a:pt x="1153" y="2590"/>
                  </a:lnTo>
                  <a:lnTo>
                    <a:pt x="1138" y="2583"/>
                  </a:lnTo>
                  <a:lnTo>
                    <a:pt x="1126" y="2574"/>
                  </a:lnTo>
                  <a:lnTo>
                    <a:pt x="1116" y="2560"/>
                  </a:lnTo>
                  <a:lnTo>
                    <a:pt x="1026" y="2389"/>
                  </a:lnTo>
                  <a:lnTo>
                    <a:pt x="972" y="2374"/>
                  </a:lnTo>
                  <a:lnTo>
                    <a:pt x="805" y="2479"/>
                  </a:lnTo>
                  <a:lnTo>
                    <a:pt x="792" y="2484"/>
                  </a:lnTo>
                  <a:lnTo>
                    <a:pt x="778" y="2488"/>
                  </a:lnTo>
                  <a:lnTo>
                    <a:pt x="764" y="2487"/>
                  </a:lnTo>
                  <a:lnTo>
                    <a:pt x="750" y="2482"/>
                  </a:lnTo>
                  <a:lnTo>
                    <a:pt x="670" y="2444"/>
                  </a:lnTo>
                  <a:lnTo>
                    <a:pt x="593" y="2400"/>
                  </a:lnTo>
                  <a:lnTo>
                    <a:pt x="519" y="2351"/>
                  </a:lnTo>
                  <a:lnTo>
                    <a:pt x="508" y="2341"/>
                  </a:lnTo>
                  <a:lnTo>
                    <a:pt x="499" y="2329"/>
                  </a:lnTo>
                  <a:lnTo>
                    <a:pt x="495" y="2315"/>
                  </a:lnTo>
                  <a:lnTo>
                    <a:pt x="494" y="2300"/>
                  </a:lnTo>
                  <a:lnTo>
                    <a:pt x="504" y="2109"/>
                  </a:lnTo>
                  <a:lnTo>
                    <a:pt x="465" y="2071"/>
                  </a:lnTo>
                  <a:lnTo>
                    <a:pt x="267" y="2081"/>
                  </a:lnTo>
                  <a:lnTo>
                    <a:pt x="254" y="2080"/>
                  </a:lnTo>
                  <a:lnTo>
                    <a:pt x="240" y="2076"/>
                  </a:lnTo>
                  <a:lnTo>
                    <a:pt x="228" y="2068"/>
                  </a:lnTo>
                  <a:lnTo>
                    <a:pt x="217" y="2057"/>
                  </a:lnTo>
                  <a:lnTo>
                    <a:pt x="168" y="1984"/>
                  </a:lnTo>
                  <a:lnTo>
                    <a:pt x="123" y="1909"/>
                  </a:lnTo>
                  <a:lnTo>
                    <a:pt x="83" y="1830"/>
                  </a:lnTo>
                  <a:lnTo>
                    <a:pt x="79" y="1816"/>
                  </a:lnTo>
                  <a:lnTo>
                    <a:pt x="77" y="1801"/>
                  </a:lnTo>
                  <a:lnTo>
                    <a:pt x="81" y="1787"/>
                  </a:lnTo>
                  <a:lnTo>
                    <a:pt x="87" y="1773"/>
                  </a:lnTo>
                  <a:lnTo>
                    <a:pt x="193" y="1612"/>
                  </a:lnTo>
                  <a:lnTo>
                    <a:pt x="178" y="1559"/>
                  </a:lnTo>
                  <a:lnTo>
                    <a:pt x="29" y="1471"/>
                  </a:lnTo>
                  <a:lnTo>
                    <a:pt x="17" y="1462"/>
                  </a:lnTo>
                  <a:lnTo>
                    <a:pt x="8" y="1450"/>
                  </a:lnTo>
                  <a:lnTo>
                    <a:pt x="2" y="1436"/>
                  </a:lnTo>
                  <a:lnTo>
                    <a:pt x="0" y="1421"/>
                  </a:lnTo>
                  <a:lnTo>
                    <a:pt x="0" y="1171"/>
                  </a:lnTo>
                  <a:lnTo>
                    <a:pt x="2" y="1156"/>
                  </a:lnTo>
                  <a:lnTo>
                    <a:pt x="8" y="1142"/>
                  </a:lnTo>
                  <a:lnTo>
                    <a:pt x="17" y="1129"/>
                  </a:lnTo>
                  <a:lnTo>
                    <a:pt x="29" y="1120"/>
                  </a:lnTo>
                  <a:lnTo>
                    <a:pt x="178" y="1032"/>
                  </a:lnTo>
                  <a:lnTo>
                    <a:pt x="193" y="979"/>
                  </a:lnTo>
                  <a:lnTo>
                    <a:pt x="87" y="818"/>
                  </a:lnTo>
                  <a:lnTo>
                    <a:pt x="81" y="805"/>
                  </a:lnTo>
                  <a:lnTo>
                    <a:pt x="77" y="790"/>
                  </a:lnTo>
                  <a:lnTo>
                    <a:pt x="79" y="776"/>
                  </a:lnTo>
                  <a:lnTo>
                    <a:pt x="83" y="761"/>
                  </a:lnTo>
                  <a:lnTo>
                    <a:pt x="123" y="682"/>
                  </a:lnTo>
                  <a:lnTo>
                    <a:pt x="168" y="606"/>
                  </a:lnTo>
                  <a:lnTo>
                    <a:pt x="217" y="534"/>
                  </a:lnTo>
                  <a:lnTo>
                    <a:pt x="228" y="523"/>
                  </a:lnTo>
                  <a:lnTo>
                    <a:pt x="240" y="516"/>
                  </a:lnTo>
                  <a:lnTo>
                    <a:pt x="254" y="512"/>
                  </a:lnTo>
                  <a:lnTo>
                    <a:pt x="267" y="510"/>
                  </a:lnTo>
                  <a:lnTo>
                    <a:pt x="465" y="519"/>
                  </a:lnTo>
                  <a:lnTo>
                    <a:pt x="504" y="483"/>
                  </a:lnTo>
                  <a:lnTo>
                    <a:pt x="494" y="291"/>
                  </a:lnTo>
                  <a:lnTo>
                    <a:pt x="495" y="277"/>
                  </a:lnTo>
                  <a:lnTo>
                    <a:pt x="499" y="263"/>
                  </a:lnTo>
                  <a:lnTo>
                    <a:pt x="508" y="250"/>
                  </a:lnTo>
                  <a:lnTo>
                    <a:pt x="519" y="240"/>
                  </a:lnTo>
                  <a:lnTo>
                    <a:pt x="593" y="191"/>
                  </a:lnTo>
                  <a:lnTo>
                    <a:pt x="670" y="147"/>
                  </a:lnTo>
                  <a:lnTo>
                    <a:pt x="750" y="108"/>
                  </a:lnTo>
                  <a:lnTo>
                    <a:pt x="764" y="104"/>
                  </a:lnTo>
                  <a:lnTo>
                    <a:pt x="778" y="104"/>
                  </a:lnTo>
                  <a:lnTo>
                    <a:pt x="792" y="106"/>
                  </a:lnTo>
                  <a:lnTo>
                    <a:pt x="806" y="112"/>
                  </a:lnTo>
                  <a:lnTo>
                    <a:pt x="972" y="217"/>
                  </a:lnTo>
                  <a:lnTo>
                    <a:pt x="1026" y="203"/>
                  </a:lnTo>
                  <a:lnTo>
                    <a:pt x="1116" y="31"/>
                  </a:lnTo>
                  <a:lnTo>
                    <a:pt x="1126" y="18"/>
                  </a:lnTo>
                  <a:lnTo>
                    <a:pt x="1138" y="8"/>
                  </a:lnTo>
                  <a:lnTo>
                    <a:pt x="1153" y="2"/>
                  </a:lnTo>
                  <a:lnTo>
                    <a:pt x="1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7">
              <a:extLst>
                <a:ext uri="{FF2B5EF4-FFF2-40B4-BE49-F238E27FC236}">
                  <a16:creationId xmlns:a16="http://schemas.microsoft.com/office/drawing/2014/main" id="{82F345E0-2CEE-4DFF-BBBC-9B35D23EE344}"/>
                </a:ext>
              </a:extLst>
            </p:cNvPr>
            <p:cNvSpPr>
              <a:spLocks noEditPoints="1"/>
            </p:cNvSpPr>
            <p:nvPr/>
          </p:nvSpPr>
          <p:spPr bwMode="auto">
            <a:xfrm>
              <a:off x="5653088" y="2940051"/>
              <a:ext cx="255588" cy="255588"/>
            </a:xfrm>
            <a:custGeom>
              <a:avLst/>
              <a:gdLst>
                <a:gd name="T0" fmla="*/ 746 w 1768"/>
                <a:gd name="T1" fmla="*/ 130 h 1768"/>
                <a:gd name="T2" fmla="*/ 556 w 1768"/>
                <a:gd name="T3" fmla="*/ 191 h 1768"/>
                <a:gd name="T4" fmla="*/ 391 w 1768"/>
                <a:gd name="T5" fmla="*/ 298 h 1768"/>
                <a:gd name="T6" fmla="*/ 259 w 1768"/>
                <a:gd name="T7" fmla="*/ 442 h 1768"/>
                <a:gd name="T8" fmla="*/ 167 w 1768"/>
                <a:gd name="T9" fmla="*/ 616 h 1768"/>
                <a:gd name="T10" fmla="*/ 122 w 1768"/>
                <a:gd name="T11" fmla="*/ 813 h 1768"/>
                <a:gd name="T12" fmla="*/ 131 w 1768"/>
                <a:gd name="T13" fmla="*/ 1022 h 1768"/>
                <a:gd name="T14" fmla="*/ 192 w 1768"/>
                <a:gd name="T15" fmla="*/ 1212 h 1768"/>
                <a:gd name="T16" fmla="*/ 299 w 1768"/>
                <a:gd name="T17" fmla="*/ 1377 h 1768"/>
                <a:gd name="T18" fmla="*/ 443 w 1768"/>
                <a:gd name="T19" fmla="*/ 1509 h 1768"/>
                <a:gd name="T20" fmla="*/ 618 w 1768"/>
                <a:gd name="T21" fmla="*/ 1601 h 1768"/>
                <a:gd name="T22" fmla="*/ 815 w 1768"/>
                <a:gd name="T23" fmla="*/ 1646 h 1768"/>
                <a:gd name="T24" fmla="*/ 1022 w 1768"/>
                <a:gd name="T25" fmla="*/ 1637 h 1768"/>
                <a:gd name="T26" fmla="*/ 1212 w 1768"/>
                <a:gd name="T27" fmla="*/ 1576 h 1768"/>
                <a:gd name="T28" fmla="*/ 1377 w 1768"/>
                <a:gd name="T29" fmla="*/ 1469 h 1768"/>
                <a:gd name="T30" fmla="*/ 1509 w 1768"/>
                <a:gd name="T31" fmla="*/ 1325 h 1768"/>
                <a:gd name="T32" fmla="*/ 1602 w 1768"/>
                <a:gd name="T33" fmla="*/ 1150 h 1768"/>
                <a:gd name="T34" fmla="*/ 1647 w 1768"/>
                <a:gd name="T35" fmla="*/ 953 h 1768"/>
                <a:gd name="T36" fmla="*/ 1638 w 1768"/>
                <a:gd name="T37" fmla="*/ 746 h 1768"/>
                <a:gd name="T38" fmla="*/ 1576 w 1768"/>
                <a:gd name="T39" fmla="*/ 555 h 1768"/>
                <a:gd name="T40" fmla="*/ 1470 w 1768"/>
                <a:gd name="T41" fmla="*/ 391 h 1768"/>
                <a:gd name="T42" fmla="*/ 1326 w 1768"/>
                <a:gd name="T43" fmla="*/ 257 h 1768"/>
                <a:gd name="T44" fmla="*/ 1152 w 1768"/>
                <a:gd name="T45" fmla="*/ 165 h 1768"/>
                <a:gd name="T46" fmla="*/ 955 w 1768"/>
                <a:gd name="T47" fmla="*/ 121 h 1768"/>
                <a:gd name="T48" fmla="*/ 961 w 1768"/>
                <a:gd name="T49" fmla="*/ 3 h 1768"/>
                <a:gd name="T50" fmla="*/ 1178 w 1768"/>
                <a:gd name="T51" fmla="*/ 50 h 1768"/>
                <a:gd name="T52" fmla="*/ 1371 w 1768"/>
                <a:gd name="T53" fmla="*/ 146 h 1768"/>
                <a:gd name="T54" fmla="*/ 1533 w 1768"/>
                <a:gd name="T55" fmla="*/ 284 h 1768"/>
                <a:gd name="T56" fmla="*/ 1659 w 1768"/>
                <a:gd name="T57" fmla="*/ 458 h 1768"/>
                <a:gd name="T58" fmla="*/ 1739 w 1768"/>
                <a:gd name="T59" fmla="*/ 661 h 1768"/>
                <a:gd name="T60" fmla="*/ 1768 w 1768"/>
                <a:gd name="T61" fmla="*/ 883 h 1768"/>
                <a:gd name="T62" fmla="*/ 1739 w 1768"/>
                <a:gd name="T63" fmla="*/ 1106 h 1768"/>
                <a:gd name="T64" fmla="*/ 1659 w 1768"/>
                <a:gd name="T65" fmla="*/ 1308 h 1768"/>
                <a:gd name="T66" fmla="*/ 1534 w 1768"/>
                <a:gd name="T67" fmla="*/ 1482 h 1768"/>
                <a:gd name="T68" fmla="*/ 1371 w 1768"/>
                <a:gd name="T69" fmla="*/ 1622 h 1768"/>
                <a:gd name="T70" fmla="*/ 1178 w 1768"/>
                <a:gd name="T71" fmla="*/ 1717 h 1768"/>
                <a:gd name="T72" fmla="*/ 961 w 1768"/>
                <a:gd name="T73" fmla="*/ 1764 h 1768"/>
                <a:gd name="T74" fmla="*/ 733 w 1768"/>
                <a:gd name="T75" fmla="*/ 1755 h 1768"/>
                <a:gd name="T76" fmla="*/ 524 w 1768"/>
                <a:gd name="T77" fmla="*/ 1690 h 1768"/>
                <a:gd name="T78" fmla="*/ 340 w 1768"/>
                <a:gd name="T79" fmla="*/ 1580 h 1768"/>
                <a:gd name="T80" fmla="*/ 188 w 1768"/>
                <a:gd name="T81" fmla="*/ 1428 h 1768"/>
                <a:gd name="T82" fmla="*/ 78 w 1768"/>
                <a:gd name="T83" fmla="*/ 1244 h 1768"/>
                <a:gd name="T84" fmla="*/ 13 w 1768"/>
                <a:gd name="T85" fmla="*/ 1035 h 1768"/>
                <a:gd name="T86" fmla="*/ 4 w 1768"/>
                <a:gd name="T87" fmla="*/ 807 h 1768"/>
                <a:gd name="T88" fmla="*/ 51 w 1768"/>
                <a:gd name="T89" fmla="*/ 590 h 1768"/>
                <a:gd name="T90" fmla="*/ 146 w 1768"/>
                <a:gd name="T91" fmla="*/ 397 h 1768"/>
                <a:gd name="T92" fmla="*/ 285 w 1768"/>
                <a:gd name="T93" fmla="*/ 234 h 1768"/>
                <a:gd name="T94" fmla="*/ 459 w 1768"/>
                <a:gd name="T95" fmla="*/ 108 h 1768"/>
                <a:gd name="T96" fmla="*/ 662 w 1768"/>
                <a:gd name="T97" fmla="*/ 28 h 1768"/>
                <a:gd name="T98" fmla="*/ 885 w 1768"/>
                <a:gd name="T99"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68">
                  <a:moveTo>
                    <a:pt x="885" y="118"/>
                  </a:moveTo>
                  <a:lnTo>
                    <a:pt x="815" y="121"/>
                  </a:lnTo>
                  <a:lnTo>
                    <a:pt x="746" y="130"/>
                  </a:lnTo>
                  <a:lnTo>
                    <a:pt x="681" y="145"/>
                  </a:lnTo>
                  <a:lnTo>
                    <a:pt x="618" y="165"/>
                  </a:lnTo>
                  <a:lnTo>
                    <a:pt x="556" y="191"/>
                  </a:lnTo>
                  <a:lnTo>
                    <a:pt x="497" y="222"/>
                  </a:lnTo>
                  <a:lnTo>
                    <a:pt x="443" y="257"/>
                  </a:lnTo>
                  <a:lnTo>
                    <a:pt x="391" y="298"/>
                  </a:lnTo>
                  <a:lnTo>
                    <a:pt x="343" y="342"/>
                  </a:lnTo>
                  <a:lnTo>
                    <a:pt x="299" y="391"/>
                  </a:lnTo>
                  <a:lnTo>
                    <a:pt x="259" y="442"/>
                  </a:lnTo>
                  <a:lnTo>
                    <a:pt x="223" y="497"/>
                  </a:lnTo>
                  <a:lnTo>
                    <a:pt x="192" y="555"/>
                  </a:lnTo>
                  <a:lnTo>
                    <a:pt x="167" y="616"/>
                  </a:lnTo>
                  <a:lnTo>
                    <a:pt x="146" y="680"/>
                  </a:lnTo>
                  <a:lnTo>
                    <a:pt x="131" y="746"/>
                  </a:lnTo>
                  <a:lnTo>
                    <a:pt x="122" y="813"/>
                  </a:lnTo>
                  <a:lnTo>
                    <a:pt x="118" y="883"/>
                  </a:lnTo>
                  <a:lnTo>
                    <a:pt x="122" y="953"/>
                  </a:lnTo>
                  <a:lnTo>
                    <a:pt x="131" y="1022"/>
                  </a:lnTo>
                  <a:lnTo>
                    <a:pt x="146" y="1087"/>
                  </a:lnTo>
                  <a:lnTo>
                    <a:pt x="167" y="1150"/>
                  </a:lnTo>
                  <a:lnTo>
                    <a:pt x="192" y="1212"/>
                  </a:lnTo>
                  <a:lnTo>
                    <a:pt x="223" y="1270"/>
                  </a:lnTo>
                  <a:lnTo>
                    <a:pt x="259" y="1325"/>
                  </a:lnTo>
                  <a:lnTo>
                    <a:pt x="299" y="1377"/>
                  </a:lnTo>
                  <a:lnTo>
                    <a:pt x="343" y="1425"/>
                  </a:lnTo>
                  <a:lnTo>
                    <a:pt x="391" y="1469"/>
                  </a:lnTo>
                  <a:lnTo>
                    <a:pt x="443" y="1509"/>
                  </a:lnTo>
                  <a:lnTo>
                    <a:pt x="497" y="1544"/>
                  </a:lnTo>
                  <a:lnTo>
                    <a:pt x="556" y="1576"/>
                  </a:lnTo>
                  <a:lnTo>
                    <a:pt x="618" y="1601"/>
                  </a:lnTo>
                  <a:lnTo>
                    <a:pt x="681" y="1622"/>
                  </a:lnTo>
                  <a:lnTo>
                    <a:pt x="746" y="1637"/>
                  </a:lnTo>
                  <a:lnTo>
                    <a:pt x="815" y="1646"/>
                  </a:lnTo>
                  <a:lnTo>
                    <a:pt x="885" y="1650"/>
                  </a:lnTo>
                  <a:lnTo>
                    <a:pt x="953" y="1646"/>
                  </a:lnTo>
                  <a:lnTo>
                    <a:pt x="1022" y="1637"/>
                  </a:lnTo>
                  <a:lnTo>
                    <a:pt x="1088" y="1622"/>
                  </a:lnTo>
                  <a:lnTo>
                    <a:pt x="1151" y="1601"/>
                  </a:lnTo>
                  <a:lnTo>
                    <a:pt x="1212" y="1576"/>
                  </a:lnTo>
                  <a:lnTo>
                    <a:pt x="1271" y="1544"/>
                  </a:lnTo>
                  <a:lnTo>
                    <a:pt x="1326" y="1509"/>
                  </a:lnTo>
                  <a:lnTo>
                    <a:pt x="1377" y="1469"/>
                  </a:lnTo>
                  <a:lnTo>
                    <a:pt x="1426" y="1425"/>
                  </a:lnTo>
                  <a:lnTo>
                    <a:pt x="1470" y="1377"/>
                  </a:lnTo>
                  <a:lnTo>
                    <a:pt x="1509" y="1325"/>
                  </a:lnTo>
                  <a:lnTo>
                    <a:pt x="1545" y="1270"/>
                  </a:lnTo>
                  <a:lnTo>
                    <a:pt x="1576" y="1212"/>
                  </a:lnTo>
                  <a:lnTo>
                    <a:pt x="1602" y="1150"/>
                  </a:lnTo>
                  <a:lnTo>
                    <a:pt x="1622" y="1087"/>
                  </a:lnTo>
                  <a:lnTo>
                    <a:pt x="1637" y="1021"/>
                  </a:lnTo>
                  <a:lnTo>
                    <a:pt x="1647" y="953"/>
                  </a:lnTo>
                  <a:lnTo>
                    <a:pt x="1650" y="883"/>
                  </a:lnTo>
                  <a:lnTo>
                    <a:pt x="1647" y="813"/>
                  </a:lnTo>
                  <a:lnTo>
                    <a:pt x="1638" y="746"/>
                  </a:lnTo>
                  <a:lnTo>
                    <a:pt x="1623" y="680"/>
                  </a:lnTo>
                  <a:lnTo>
                    <a:pt x="1602" y="616"/>
                  </a:lnTo>
                  <a:lnTo>
                    <a:pt x="1576" y="555"/>
                  </a:lnTo>
                  <a:lnTo>
                    <a:pt x="1546" y="497"/>
                  </a:lnTo>
                  <a:lnTo>
                    <a:pt x="1511" y="442"/>
                  </a:lnTo>
                  <a:lnTo>
                    <a:pt x="1470" y="391"/>
                  </a:lnTo>
                  <a:lnTo>
                    <a:pt x="1426" y="342"/>
                  </a:lnTo>
                  <a:lnTo>
                    <a:pt x="1377" y="298"/>
                  </a:lnTo>
                  <a:lnTo>
                    <a:pt x="1326" y="257"/>
                  </a:lnTo>
                  <a:lnTo>
                    <a:pt x="1271" y="222"/>
                  </a:lnTo>
                  <a:lnTo>
                    <a:pt x="1212" y="191"/>
                  </a:lnTo>
                  <a:lnTo>
                    <a:pt x="1152" y="165"/>
                  </a:lnTo>
                  <a:lnTo>
                    <a:pt x="1088" y="145"/>
                  </a:lnTo>
                  <a:lnTo>
                    <a:pt x="1022" y="130"/>
                  </a:lnTo>
                  <a:lnTo>
                    <a:pt x="955" y="121"/>
                  </a:lnTo>
                  <a:lnTo>
                    <a:pt x="885" y="118"/>
                  </a:lnTo>
                  <a:close/>
                  <a:moveTo>
                    <a:pt x="885" y="0"/>
                  </a:moveTo>
                  <a:lnTo>
                    <a:pt x="961" y="3"/>
                  </a:lnTo>
                  <a:lnTo>
                    <a:pt x="1035" y="13"/>
                  </a:lnTo>
                  <a:lnTo>
                    <a:pt x="1107" y="29"/>
                  </a:lnTo>
                  <a:lnTo>
                    <a:pt x="1178" y="50"/>
                  </a:lnTo>
                  <a:lnTo>
                    <a:pt x="1244" y="77"/>
                  </a:lnTo>
                  <a:lnTo>
                    <a:pt x="1309" y="109"/>
                  </a:lnTo>
                  <a:lnTo>
                    <a:pt x="1371" y="146"/>
                  </a:lnTo>
                  <a:lnTo>
                    <a:pt x="1429" y="188"/>
                  </a:lnTo>
                  <a:lnTo>
                    <a:pt x="1483" y="234"/>
                  </a:lnTo>
                  <a:lnTo>
                    <a:pt x="1533" y="284"/>
                  </a:lnTo>
                  <a:lnTo>
                    <a:pt x="1580" y="339"/>
                  </a:lnTo>
                  <a:lnTo>
                    <a:pt x="1622" y="397"/>
                  </a:lnTo>
                  <a:lnTo>
                    <a:pt x="1659" y="458"/>
                  </a:lnTo>
                  <a:lnTo>
                    <a:pt x="1691" y="524"/>
                  </a:lnTo>
                  <a:lnTo>
                    <a:pt x="1718" y="590"/>
                  </a:lnTo>
                  <a:lnTo>
                    <a:pt x="1739" y="661"/>
                  </a:lnTo>
                  <a:lnTo>
                    <a:pt x="1755" y="733"/>
                  </a:lnTo>
                  <a:lnTo>
                    <a:pt x="1765" y="807"/>
                  </a:lnTo>
                  <a:lnTo>
                    <a:pt x="1768" y="883"/>
                  </a:lnTo>
                  <a:lnTo>
                    <a:pt x="1765" y="959"/>
                  </a:lnTo>
                  <a:lnTo>
                    <a:pt x="1755" y="1035"/>
                  </a:lnTo>
                  <a:lnTo>
                    <a:pt x="1739" y="1106"/>
                  </a:lnTo>
                  <a:lnTo>
                    <a:pt x="1718" y="1176"/>
                  </a:lnTo>
                  <a:lnTo>
                    <a:pt x="1691" y="1244"/>
                  </a:lnTo>
                  <a:lnTo>
                    <a:pt x="1659" y="1308"/>
                  </a:lnTo>
                  <a:lnTo>
                    <a:pt x="1622" y="1371"/>
                  </a:lnTo>
                  <a:lnTo>
                    <a:pt x="1580" y="1428"/>
                  </a:lnTo>
                  <a:lnTo>
                    <a:pt x="1534" y="1482"/>
                  </a:lnTo>
                  <a:lnTo>
                    <a:pt x="1484" y="1533"/>
                  </a:lnTo>
                  <a:lnTo>
                    <a:pt x="1429" y="1580"/>
                  </a:lnTo>
                  <a:lnTo>
                    <a:pt x="1371" y="1622"/>
                  </a:lnTo>
                  <a:lnTo>
                    <a:pt x="1310" y="1658"/>
                  </a:lnTo>
                  <a:lnTo>
                    <a:pt x="1245" y="1690"/>
                  </a:lnTo>
                  <a:lnTo>
                    <a:pt x="1178" y="1717"/>
                  </a:lnTo>
                  <a:lnTo>
                    <a:pt x="1107" y="1739"/>
                  </a:lnTo>
                  <a:lnTo>
                    <a:pt x="1035" y="1755"/>
                  </a:lnTo>
                  <a:lnTo>
                    <a:pt x="961" y="1764"/>
                  </a:lnTo>
                  <a:lnTo>
                    <a:pt x="885" y="1768"/>
                  </a:lnTo>
                  <a:lnTo>
                    <a:pt x="809" y="1764"/>
                  </a:lnTo>
                  <a:lnTo>
                    <a:pt x="733" y="1755"/>
                  </a:lnTo>
                  <a:lnTo>
                    <a:pt x="662" y="1739"/>
                  </a:lnTo>
                  <a:lnTo>
                    <a:pt x="591" y="1717"/>
                  </a:lnTo>
                  <a:lnTo>
                    <a:pt x="524" y="1690"/>
                  </a:lnTo>
                  <a:lnTo>
                    <a:pt x="459" y="1658"/>
                  </a:lnTo>
                  <a:lnTo>
                    <a:pt x="397" y="1622"/>
                  </a:lnTo>
                  <a:lnTo>
                    <a:pt x="340" y="1580"/>
                  </a:lnTo>
                  <a:lnTo>
                    <a:pt x="285" y="1533"/>
                  </a:lnTo>
                  <a:lnTo>
                    <a:pt x="234" y="1482"/>
                  </a:lnTo>
                  <a:lnTo>
                    <a:pt x="188" y="1428"/>
                  </a:lnTo>
                  <a:lnTo>
                    <a:pt x="146" y="1371"/>
                  </a:lnTo>
                  <a:lnTo>
                    <a:pt x="110" y="1308"/>
                  </a:lnTo>
                  <a:lnTo>
                    <a:pt x="78" y="1244"/>
                  </a:lnTo>
                  <a:lnTo>
                    <a:pt x="51" y="1176"/>
                  </a:lnTo>
                  <a:lnTo>
                    <a:pt x="29" y="1106"/>
                  </a:lnTo>
                  <a:lnTo>
                    <a:pt x="13" y="1035"/>
                  </a:lnTo>
                  <a:lnTo>
                    <a:pt x="4" y="959"/>
                  </a:lnTo>
                  <a:lnTo>
                    <a:pt x="0" y="883"/>
                  </a:lnTo>
                  <a:lnTo>
                    <a:pt x="4" y="807"/>
                  </a:lnTo>
                  <a:lnTo>
                    <a:pt x="13" y="733"/>
                  </a:lnTo>
                  <a:lnTo>
                    <a:pt x="29" y="660"/>
                  </a:lnTo>
                  <a:lnTo>
                    <a:pt x="51" y="590"/>
                  </a:lnTo>
                  <a:lnTo>
                    <a:pt x="78" y="523"/>
                  </a:lnTo>
                  <a:lnTo>
                    <a:pt x="110" y="458"/>
                  </a:lnTo>
                  <a:lnTo>
                    <a:pt x="146" y="397"/>
                  </a:lnTo>
                  <a:lnTo>
                    <a:pt x="188" y="339"/>
                  </a:lnTo>
                  <a:lnTo>
                    <a:pt x="234" y="284"/>
                  </a:lnTo>
                  <a:lnTo>
                    <a:pt x="285" y="234"/>
                  </a:lnTo>
                  <a:lnTo>
                    <a:pt x="340" y="188"/>
                  </a:lnTo>
                  <a:lnTo>
                    <a:pt x="397" y="146"/>
                  </a:lnTo>
                  <a:lnTo>
                    <a:pt x="459" y="108"/>
                  </a:lnTo>
                  <a:lnTo>
                    <a:pt x="524" y="76"/>
                  </a:lnTo>
                  <a:lnTo>
                    <a:pt x="591" y="49"/>
                  </a:lnTo>
                  <a:lnTo>
                    <a:pt x="662" y="28"/>
                  </a:lnTo>
                  <a:lnTo>
                    <a:pt x="733" y="13"/>
                  </a:lnTo>
                  <a:lnTo>
                    <a:pt x="809" y="3"/>
                  </a:lnTo>
                  <a:lnTo>
                    <a:pt x="8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8">
              <a:extLst>
                <a:ext uri="{FF2B5EF4-FFF2-40B4-BE49-F238E27FC236}">
                  <a16:creationId xmlns:a16="http://schemas.microsoft.com/office/drawing/2014/main" id="{CA7CF112-0429-4D70-B168-F7D1E030545D}"/>
                </a:ext>
              </a:extLst>
            </p:cNvPr>
            <p:cNvSpPr>
              <a:spLocks/>
            </p:cNvSpPr>
            <p:nvPr/>
          </p:nvSpPr>
          <p:spPr bwMode="auto">
            <a:xfrm>
              <a:off x="5908676" y="2846388"/>
              <a:ext cx="68263" cy="68263"/>
            </a:xfrm>
            <a:custGeom>
              <a:avLst/>
              <a:gdLst>
                <a:gd name="T0" fmla="*/ 353 w 471"/>
                <a:gd name="T1" fmla="*/ 0 h 471"/>
                <a:gd name="T2" fmla="*/ 471 w 471"/>
                <a:gd name="T3" fmla="*/ 0 h 471"/>
                <a:gd name="T4" fmla="*/ 471 w 471"/>
                <a:gd name="T5" fmla="*/ 412 h 471"/>
                <a:gd name="T6" fmla="*/ 468 w 471"/>
                <a:gd name="T7" fmla="*/ 431 h 471"/>
                <a:gd name="T8" fmla="*/ 460 w 471"/>
                <a:gd name="T9" fmla="*/ 447 h 471"/>
                <a:gd name="T10" fmla="*/ 447 w 471"/>
                <a:gd name="T11" fmla="*/ 460 h 471"/>
                <a:gd name="T12" fmla="*/ 431 w 471"/>
                <a:gd name="T13" fmla="*/ 469 h 471"/>
                <a:gd name="T14" fmla="*/ 412 w 471"/>
                <a:gd name="T15" fmla="*/ 471 h 471"/>
                <a:gd name="T16" fmla="*/ 0 w 471"/>
                <a:gd name="T17" fmla="*/ 471 h 471"/>
                <a:gd name="T18" fmla="*/ 0 w 471"/>
                <a:gd name="T19" fmla="*/ 354 h 471"/>
                <a:gd name="T20" fmla="*/ 353 w 471"/>
                <a:gd name="T21" fmla="*/ 354 h 471"/>
                <a:gd name="T22" fmla="*/ 353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353" y="0"/>
                  </a:moveTo>
                  <a:lnTo>
                    <a:pt x="471" y="0"/>
                  </a:lnTo>
                  <a:lnTo>
                    <a:pt x="471" y="412"/>
                  </a:lnTo>
                  <a:lnTo>
                    <a:pt x="468" y="431"/>
                  </a:lnTo>
                  <a:lnTo>
                    <a:pt x="460" y="447"/>
                  </a:lnTo>
                  <a:lnTo>
                    <a:pt x="447" y="460"/>
                  </a:lnTo>
                  <a:lnTo>
                    <a:pt x="431" y="469"/>
                  </a:lnTo>
                  <a:lnTo>
                    <a:pt x="412" y="471"/>
                  </a:lnTo>
                  <a:lnTo>
                    <a:pt x="0" y="471"/>
                  </a:lnTo>
                  <a:lnTo>
                    <a:pt x="0" y="354"/>
                  </a:lnTo>
                  <a:lnTo>
                    <a:pt x="353" y="354"/>
                  </a:ln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9">
              <a:extLst>
                <a:ext uri="{FF2B5EF4-FFF2-40B4-BE49-F238E27FC236}">
                  <a16:creationId xmlns:a16="http://schemas.microsoft.com/office/drawing/2014/main" id="{ABAE7B18-44DF-45A6-89AA-B068D7274FF1}"/>
                </a:ext>
              </a:extLst>
            </p:cNvPr>
            <p:cNvSpPr>
              <a:spLocks/>
            </p:cNvSpPr>
            <p:nvPr/>
          </p:nvSpPr>
          <p:spPr bwMode="auto">
            <a:xfrm>
              <a:off x="5584826" y="3221038"/>
              <a:ext cx="68263" cy="68263"/>
            </a:xfrm>
            <a:custGeom>
              <a:avLst/>
              <a:gdLst>
                <a:gd name="T0" fmla="*/ 59 w 471"/>
                <a:gd name="T1" fmla="*/ 0 h 471"/>
                <a:gd name="T2" fmla="*/ 471 w 471"/>
                <a:gd name="T3" fmla="*/ 0 h 471"/>
                <a:gd name="T4" fmla="*/ 471 w 471"/>
                <a:gd name="T5" fmla="*/ 118 h 471"/>
                <a:gd name="T6" fmla="*/ 118 w 471"/>
                <a:gd name="T7" fmla="*/ 118 h 471"/>
                <a:gd name="T8" fmla="*/ 118 w 471"/>
                <a:gd name="T9" fmla="*/ 471 h 471"/>
                <a:gd name="T10" fmla="*/ 0 w 471"/>
                <a:gd name="T11" fmla="*/ 471 h 471"/>
                <a:gd name="T12" fmla="*/ 0 w 471"/>
                <a:gd name="T13" fmla="*/ 59 h 471"/>
                <a:gd name="T14" fmla="*/ 3 w 471"/>
                <a:gd name="T15" fmla="*/ 40 h 471"/>
                <a:gd name="T16" fmla="*/ 12 w 471"/>
                <a:gd name="T17" fmla="*/ 24 h 471"/>
                <a:gd name="T18" fmla="*/ 25 w 471"/>
                <a:gd name="T19" fmla="*/ 11 h 471"/>
                <a:gd name="T20" fmla="*/ 41 w 471"/>
                <a:gd name="T21" fmla="*/ 3 h 471"/>
                <a:gd name="T22" fmla="*/ 59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59" y="0"/>
                  </a:moveTo>
                  <a:lnTo>
                    <a:pt x="471" y="0"/>
                  </a:lnTo>
                  <a:lnTo>
                    <a:pt x="471" y="118"/>
                  </a:lnTo>
                  <a:lnTo>
                    <a:pt x="118" y="118"/>
                  </a:lnTo>
                  <a:lnTo>
                    <a:pt x="118" y="471"/>
                  </a:lnTo>
                  <a:lnTo>
                    <a:pt x="0" y="471"/>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50">
              <a:extLst>
                <a:ext uri="{FF2B5EF4-FFF2-40B4-BE49-F238E27FC236}">
                  <a16:creationId xmlns:a16="http://schemas.microsoft.com/office/drawing/2014/main" id="{CD677D47-9133-40D5-81D3-3A6F8071DAF7}"/>
                </a:ext>
              </a:extLst>
            </p:cNvPr>
            <p:cNvSpPr>
              <a:spLocks/>
            </p:cNvSpPr>
            <p:nvPr/>
          </p:nvSpPr>
          <p:spPr bwMode="auto">
            <a:xfrm>
              <a:off x="5526088" y="2813051"/>
              <a:ext cx="398463" cy="398463"/>
            </a:xfrm>
            <a:custGeom>
              <a:avLst/>
              <a:gdLst>
                <a:gd name="T0" fmla="*/ 1855 w 2760"/>
                <a:gd name="T1" fmla="*/ 1 h 2759"/>
                <a:gd name="T2" fmla="*/ 2043 w 2760"/>
                <a:gd name="T3" fmla="*/ 20 h 2759"/>
                <a:gd name="T4" fmla="*/ 2228 w 2760"/>
                <a:gd name="T5" fmla="*/ 60 h 2759"/>
                <a:gd name="T6" fmla="*/ 2411 w 2760"/>
                <a:gd name="T7" fmla="*/ 120 h 2759"/>
                <a:gd name="T8" fmla="*/ 2589 w 2760"/>
                <a:gd name="T9" fmla="*/ 201 h 2759"/>
                <a:gd name="T10" fmla="*/ 2760 w 2760"/>
                <a:gd name="T11" fmla="*/ 304 h 2759"/>
                <a:gd name="T12" fmla="*/ 2608 w 2760"/>
                <a:gd name="T13" fmla="*/ 347 h 2759"/>
                <a:gd name="T14" fmla="*/ 2431 w 2760"/>
                <a:gd name="T15" fmla="*/ 256 h 2759"/>
                <a:gd name="T16" fmla="*/ 2246 w 2760"/>
                <a:gd name="T17" fmla="*/ 188 h 2759"/>
                <a:gd name="T18" fmla="*/ 2058 w 2760"/>
                <a:gd name="T19" fmla="*/ 142 h 2759"/>
                <a:gd name="T20" fmla="*/ 1864 w 2760"/>
                <a:gd name="T21" fmla="*/ 120 h 2759"/>
                <a:gd name="T22" fmla="*/ 1670 w 2760"/>
                <a:gd name="T23" fmla="*/ 120 h 2759"/>
                <a:gd name="T24" fmla="*/ 1478 w 2760"/>
                <a:gd name="T25" fmla="*/ 142 h 2759"/>
                <a:gd name="T26" fmla="*/ 1288 w 2760"/>
                <a:gd name="T27" fmla="*/ 188 h 2759"/>
                <a:gd name="T28" fmla="*/ 1103 w 2760"/>
                <a:gd name="T29" fmla="*/ 256 h 2759"/>
                <a:gd name="T30" fmla="*/ 926 w 2760"/>
                <a:gd name="T31" fmla="*/ 347 h 2759"/>
                <a:gd name="T32" fmla="*/ 763 w 2760"/>
                <a:gd name="T33" fmla="*/ 458 h 2759"/>
                <a:gd name="T34" fmla="*/ 618 w 2760"/>
                <a:gd name="T35" fmla="*/ 582 h 2759"/>
                <a:gd name="T36" fmla="*/ 492 w 2760"/>
                <a:gd name="T37" fmla="*/ 720 h 2759"/>
                <a:gd name="T38" fmla="*/ 383 w 2760"/>
                <a:gd name="T39" fmla="*/ 869 h 2759"/>
                <a:gd name="T40" fmla="*/ 292 w 2760"/>
                <a:gd name="T41" fmla="*/ 1028 h 2759"/>
                <a:gd name="T42" fmla="*/ 220 w 2760"/>
                <a:gd name="T43" fmla="*/ 1194 h 2759"/>
                <a:gd name="T44" fmla="*/ 166 w 2760"/>
                <a:gd name="T45" fmla="*/ 1368 h 2759"/>
                <a:gd name="T46" fmla="*/ 133 w 2760"/>
                <a:gd name="T47" fmla="*/ 1545 h 2759"/>
                <a:gd name="T48" fmla="*/ 118 w 2760"/>
                <a:gd name="T49" fmla="*/ 1725 h 2759"/>
                <a:gd name="T50" fmla="*/ 123 w 2760"/>
                <a:gd name="T51" fmla="*/ 1908 h 2759"/>
                <a:gd name="T52" fmla="*/ 149 w 2760"/>
                <a:gd name="T53" fmla="*/ 2088 h 2759"/>
                <a:gd name="T54" fmla="*/ 195 w 2760"/>
                <a:gd name="T55" fmla="*/ 2267 h 2759"/>
                <a:gd name="T56" fmla="*/ 262 w 2760"/>
                <a:gd name="T57" fmla="*/ 2442 h 2759"/>
                <a:gd name="T58" fmla="*/ 350 w 2760"/>
                <a:gd name="T59" fmla="*/ 2611 h 2759"/>
                <a:gd name="T60" fmla="*/ 305 w 2760"/>
                <a:gd name="T61" fmla="*/ 2759 h 2759"/>
                <a:gd name="T62" fmla="*/ 205 w 2760"/>
                <a:gd name="T63" fmla="*/ 2595 h 2759"/>
                <a:gd name="T64" fmla="*/ 125 w 2760"/>
                <a:gd name="T65" fmla="*/ 2421 h 2759"/>
                <a:gd name="T66" fmla="*/ 64 w 2760"/>
                <a:gd name="T67" fmla="*/ 2240 h 2759"/>
                <a:gd name="T68" fmla="*/ 23 w 2760"/>
                <a:gd name="T69" fmla="*/ 2054 h 2759"/>
                <a:gd name="T70" fmla="*/ 2 w 2760"/>
                <a:gd name="T71" fmla="*/ 1863 h 2759"/>
                <a:gd name="T72" fmla="*/ 2 w 2760"/>
                <a:gd name="T73" fmla="*/ 1671 h 2759"/>
                <a:gd name="T74" fmla="*/ 24 w 2760"/>
                <a:gd name="T75" fmla="*/ 1480 h 2759"/>
                <a:gd name="T76" fmla="*/ 64 w 2760"/>
                <a:gd name="T77" fmla="*/ 1294 h 2759"/>
                <a:gd name="T78" fmla="*/ 126 w 2760"/>
                <a:gd name="T79" fmla="*/ 1113 h 2759"/>
                <a:gd name="T80" fmla="*/ 206 w 2760"/>
                <a:gd name="T81" fmla="*/ 940 h 2759"/>
                <a:gd name="T82" fmla="*/ 305 w 2760"/>
                <a:gd name="T83" fmla="*/ 774 h 2759"/>
                <a:gd name="T84" fmla="*/ 426 w 2760"/>
                <a:gd name="T85" fmla="*/ 616 h 2759"/>
                <a:gd name="T86" fmla="*/ 560 w 2760"/>
                <a:gd name="T87" fmla="*/ 475 h 2759"/>
                <a:gd name="T88" fmla="*/ 708 w 2760"/>
                <a:gd name="T89" fmla="*/ 352 h 2759"/>
                <a:gd name="T90" fmla="*/ 866 w 2760"/>
                <a:gd name="T91" fmla="*/ 245 h 2759"/>
                <a:gd name="T92" fmla="*/ 1034 w 2760"/>
                <a:gd name="T93" fmla="*/ 158 h 2759"/>
                <a:gd name="T94" fmla="*/ 1209 w 2760"/>
                <a:gd name="T95" fmla="*/ 90 h 2759"/>
                <a:gd name="T96" fmla="*/ 1389 w 2760"/>
                <a:gd name="T97" fmla="*/ 40 h 2759"/>
                <a:gd name="T98" fmla="*/ 1574 w 2760"/>
                <a:gd name="T99" fmla="*/ 10 h 2759"/>
                <a:gd name="T100" fmla="*/ 1760 w 2760"/>
                <a:gd name="T101" fmla="*/ 0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60" h="2759">
                  <a:moveTo>
                    <a:pt x="1760" y="0"/>
                  </a:moveTo>
                  <a:lnTo>
                    <a:pt x="1855" y="1"/>
                  </a:lnTo>
                  <a:lnTo>
                    <a:pt x="1948" y="8"/>
                  </a:lnTo>
                  <a:lnTo>
                    <a:pt x="2043" y="20"/>
                  </a:lnTo>
                  <a:lnTo>
                    <a:pt x="2136" y="37"/>
                  </a:lnTo>
                  <a:lnTo>
                    <a:pt x="2228" y="60"/>
                  </a:lnTo>
                  <a:lnTo>
                    <a:pt x="2321" y="88"/>
                  </a:lnTo>
                  <a:lnTo>
                    <a:pt x="2411" y="120"/>
                  </a:lnTo>
                  <a:lnTo>
                    <a:pt x="2501" y="158"/>
                  </a:lnTo>
                  <a:lnTo>
                    <a:pt x="2589" y="201"/>
                  </a:lnTo>
                  <a:lnTo>
                    <a:pt x="2675" y="250"/>
                  </a:lnTo>
                  <a:lnTo>
                    <a:pt x="2760" y="304"/>
                  </a:lnTo>
                  <a:lnTo>
                    <a:pt x="2693" y="401"/>
                  </a:lnTo>
                  <a:lnTo>
                    <a:pt x="2608" y="347"/>
                  </a:lnTo>
                  <a:lnTo>
                    <a:pt x="2521" y="299"/>
                  </a:lnTo>
                  <a:lnTo>
                    <a:pt x="2431" y="256"/>
                  </a:lnTo>
                  <a:lnTo>
                    <a:pt x="2340" y="220"/>
                  </a:lnTo>
                  <a:lnTo>
                    <a:pt x="2246" y="188"/>
                  </a:lnTo>
                  <a:lnTo>
                    <a:pt x="2152" y="163"/>
                  </a:lnTo>
                  <a:lnTo>
                    <a:pt x="2058" y="142"/>
                  </a:lnTo>
                  <a:lnTo>
                    <a:pt x="1961" y="128"/>
                  </a:lnTo>
                  <a:lnTo>
                    <a:pt x="1864" y="120"/>
                  </a:lnTo>
                  <a:lnTo>
                    <a:pt x="1768" y="117"/>
                  </a:lnTo>
                  <a:lnTo>
                    <a:pt x="1670" y="120"/>
                  </a:lnTo>
                  <a:lnTo>
                    <a:pt x="1574" y="128"/>
                  </a:lnTo>
                  <a:lnTo>
                    <a:pt x="1478" y="142"/>
                  </a:lnTo>
                  <a:lnTo>
                    <a:pt x="1382" y="163"/>
                  </a:lnTo>
                  <a:lnTo>
                    <a:pt x="1288" y="188"/>
                  </a:lnTo>
                  <a:lnTo>
                    <a:pt x="1196" y="220"/>
                  </a:lnTo>
                  <a:lnTo>
                    <a:pt x="1103" y="256"/>
                  </a:lnTo>
                  <a:lnTo>
                    <a:pt x="1014" y="299"/>
                  </a:lnTo>
                  <a:lnTo>
                    <a:pt x="926" y="347"/>
                  </a:lnTo>
                  <a:lnTo>
                    <a:pt x="841" y="401"/>
                  </a:lnTo>
                  <a:lnTo>
                    <a:pt x="763" y="458"/>
                  </a:lnTo>
                  <a:lnTo>
                    <a:pt x="689" y="519"/>
                  </a:lnTo>
                  <a:lnTo>
                    <a:pt x="618" y="582"/>
                  </a:lnTo>
                  <a:lnTo>
                    <a:pt x="553" y="650"/>
                  </a:lnTo>
                  <a:lnTo>
                    <a:pt x="492" y="720"/>
                  </a:lnTo>
                  <a:lnTo>
                    <a:pt x="435" y="794"/>
                  </a:lnTo>
                  <a:lnTo>
                    <a:pt x="383" y="869"/>
                  </a:lnTo>
                  <a:lnTo>
                    <a:pt x="335" y="947"/>
                  </a:lnTo>
                  <a:lnTo>
                    <a:pt x="292" y="1028"/>
                  </a:lnTo>
                  <a:lnTo>
                    <a:pt x="253" y="1110"/>
                  </a:lnTo>
                  <a:lnTo>
                    <a:pt x="220" y="1194"/>
                  </a:lnTo>
                  <a:lnTo>
                    <a:pt x="191" y="1280"/>
                  </a:lnTo>
                  <a:lnTo>
                    <a:pt x="166" y="1368"/>
                  </a:lnTo>
                  <a:lnTo>
                    <a:pt x="147" y="1456"/>
                  </a:lnTo>
                  <a:lnTo>
                    <a:pt x="133" y="1545"/>
                  </a:lnTo>
                  <a:lnTo>
                    <a:pt x="123" y="1635"/>
                  </a:lnTo>
                  <a:lnTo>
                    <a:pt x="118" y="1725"/>
                  </a:lnTo>
                  <a:lnTo>
                    <a:pt x="118" y="1817"/>
                  </a:lnTo>
                  <a:lnTo>
                    <a:pt x="123" y="1908"/>
                  </a:lnTo>
                  <a:lnTo>
                    <a:pt x="134" y="1998"/>
                  </a:lnTo>
                  <a:lnTo>
                    <a:pt x="149" y="2088"/>
                  </a:lnTo>
                  <a:lnTo>
                    <a:pt x="170" y="2178"/>
                  </a:lnTo>
                  <a:lnTo>
                    <a:pt x="195" y="2267"/>
                  </a:lnTo>
                  <a:lnTo>
                    <a:pt x="226" y="2355"/>
                  </a:lnTo>
                  <a:lnTo>
                    <a:pt x="262" y="2442"/>
                  </a:lnTo>
                  <a:lnTo>
                    <a:pt x="304" y="2527"/>
                  </a:lnTo>
                  <a:lnTo>
                    <a:pt x="350" y="2611"/>
                  </a:lnTo>
                  <a:lnTo>
                    <a:pt x="403" y="2693"/>
                  </a:lnTo>
                  <a:lnTo>
                    <a:pt x="305" y="2759"/>
                  </a:lnTo>
                  <a:lnTo>
                    <a:pt x="252" y="2677"/>
                  </a:lnTo>
                  <a:lnTo>
                    <a:pt x="205" y="2595"/>
                  </a:lnTo>
                  <a:lnTo>
                    <a:pt x="163" y="2509"/>
                  </a:lnTo>
                  <a:lnTo>
                    <a:pt x="125" y="2421"/>
                  </a:lnTo>
                  <a:lnTo>
                    <a:pt x="92" y="2331"/>
                  </a:lnTo>
                  <a:lnTo>
                    <a:pt x="64" y="2240"/>
                  </a:lnTo>
                  <a:lnTo>
                    <a:pt x="41" y="2147"/>
                  </a:lnTo>
                  <a:lnTo>
                    <a:pt x="23" y="2054"/>
                  </a:lnTo>
                  <a:lnTo>
                    <a:pt x="10" y="1958"/>
                  </a:lnTo>
                  <a:lnTo>
                    <a:pt x="2" y="1863"/>
                  </a:lnTo>
                  <a:lnTo>
                    <a:pt x="0" y="1766"/>
                  </a:lnTo>
                  <a:lnTo>
                    <a:pt x="2" y="1671"/>
                  </a:lnTo>
                  <a:lnTo>
                    <a:pt x="11" y="1575"/>
                  </a:lnTo>
                  <a:lnTo>
                    <a:pt x="24" y="1480"/>
                  </a:lnTo>
                  <a:lnTo>
                    <a:pt x="42" y="1386"/>
                  </a:lnTo>
                  <a:lnTo>
                    <a:pt x="64" y="1294"/>
                  </a:lnTo>
                  <a:lnTo>
                    <a:pt x="92" y="1203"/>
                  </a:lnTo>
                  <a:lnTo>
                    <a:pt x="126" y="1113"/>
                  </a:lnTo>
                  <a:lnTo>
                    <a:pt x="163" y="1025"/>
                  </a:lnTo>
                  <a:lnTo>
                    <a:pt x="206" y="940"/>
                  </a:lnTo>
                  <a:lnTo>
                    <a:pt x="253" y="856"/>
                  </a:lnTo>
                  <a:lnTo>
                    <a:pt x="305" y="774"/>
                  </a:lnTo>
                  <a:lnTo>
                    <a:pt x="364" y="693"/>
                  </a:lnTo>
                  <a:lnTo>
                    <a:pt x="426" y="616"/>
                  </a:lnTo>
                  <a:lnTo>
                    <a:pt x="492" y="544"/>
                  </a:lnTo>
                  <a:lnTo>
                    <a:pt x="560" y="475"/>
                  </a:lnTo>
                  <a:lnTo>
                    <a:pt x="633" y="411"/>
                  </a:lnTo>
                  <a:lnTo>
                    <a:pt x="708" y="352"/>
                  </a:lnTo>
                  <a:lnTo>
                    <a:pt x="786" y="296"/>
                  </a:lnTo>
                  <a:lnTo>
                    <a:pt x="866" y="245"/>
                  </a:lnTo>
                  <a:lnTo>
                    <a:pt x="949" y="200"/>
                  </a:lnTo>
                  <a:lnTo>
                    <a:pt x="1034" y="158"/>
                  </a:lnTo>
                  <a:lnTo>
                    <a:pt x="1121" y="122"/>
                  </a:lnTo>
                  <a:lnTo>
                    <a:pt x="1209" y="90"/>
                  </a:lnTo>
                  <a:lnTo>
                    <a:pt x="1298" y="63"/>
                  </a:lnTo>
                  <a:lnTo>
                    <a:pt x="1389" y="40"/>
                  </a:lnTo>
                  <a:lnTo>
                    <a:pt x="1481" y="23"/>
                  </a:lnTo>
                  <a:lnTo>
                    <a:pt x="1574" y="10"/>
                  </a:lnTo>
                  <a:lnTo>
                    <a:pt x="1667" y="2"/>
                  </a:lnTo>
                  <a:lnTo>
                    <a:pt x="17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51">
              <a:extLst>
                <a:ext uri="{FF2B5EF4-FFF2-40B4-BE49-F238E27FC236}">
                  <a16:creationId xmlns:a16="http://schemas.microsoft.com/office/drawing/2014/main" id="{B4D77F9A-4205-4943-B7A3-F4D7C5C34893}"/>
                </a:ext>
              </a:extLst>
            </p:cNvPr>
            <p:cNvSpPr>
              <a:spLocks/>
            </p:cNvSpPr>
            <p:nvPr/>
          </p:nvSpPr>
          <p:spPr bwMode="auto">
            <a:xfrm>
              <a:off x="5637213" y="2927351"/>
              <a:ext cx="398463" cy="395288"/>
            </a:xfrm>
            <a:custGeom>
              <a:avLst/>
              <a:gdLst>
                <a:gd name="T0" fmla="*/ 2520 w 2759"/>
                <a:gd name="T1" fmla="*/ 86 h 2742"/>
                <a:gd name="T2" fmla="*/ 2611 w 2759"/>
                <a:gd name="T3" fmla="*/ 266 h 2742"/>
                <a:gd name="T4" fmla="*/ 2681 w 2759"/>
                <a:gd name="T5" fmla="*/ 452 h 2742"/>
                <a:gd name="T6" fmla="*/ 2728 w 2759"/>
                <a:gd name="T7" fmla="*/ 644 h 2742"/>
                <a:gd name="T8" fmla="*/ 2754 w 2759"/>
                <a:gd name="T9" fmla="*/ 838 h 2742"/>
                <a:gd name="T10" fmla="*/ 2758 w 2759"/>
                <a:gd name="T11" fmla="*/ 1033 h 2742"/>
                <a:gd name="T12" fmla="*/ 2741 w 2759"/>
                <a:gd name="T13" fmla="*/ 1229 h 2742"/>
                <a:gd name="T14" fmla="*/ 2703 w 2759"/>
                <a:gd name="T15" fmla="*/ 1422 h 2742"/>
                <a:gd name="T16" fmla="*/ 2641 w 2759"/>
                <a:gd name="T17" fmla="*/ 1610 h 2742"/>
                <a:gd name="T18" fmla="*/ 2559 w 2759"/>
                <a:gd name="T19" fmla="*/ 1792 h 2742"/>
                <a:gd name="T20" fmla="*/ 2455 w 2759"/>
                <a:gd name="T21" fmla="*/ 1966 h 2742"/>
                <a:gd name="T22" fmla="*/ 2334 w 2759"/>
                <a:gd name="T23" fmla="*/ 2125 h 2742"/>
                <a:gd name="T24" fmla="*/ 2199 w 2759"/>
                <a:gd name="T25" fmla="*/ 2267 h 2742"/>
                <a:gd name="T26" fmla="*/ 2051 w 2759"/>
                <a:gd name="T27" fmla="*/ 2390 h 2742"/>
                <a:gd name="T28" fmla="*/ 1893 w 2759"/>
                <a:gd name="T29" fmla="*/ 2495 h 2742"/>
                <a:gd name="T30" fmla="*/ 1726 w 2759"/>
                <a:gd name="T31" fmla="*/ 2582 h 2742"/>
                <a:gd name="T32" fmla="*/ 1551 w 2759"/>
                <a:gd name="T33" fmla="*/ 2651 h 2742"/>
                <a:gd name="T34" fmla="*/ 1371 w 2759"/>
                <a:gd name="T35" fmla="*/ 2701 h 2742"/>
                <a:gd name="T36" fmla="*/ 1186 w 2759"/>
                <a:gd name="T37" fmla="*/ 2731 h 2742"/>
                <a:gd name="T38" fmla="*/ 999 w 2759"/>
                <a:gd name="T39" fmla="*/ 2742 h 2742"/>
                <a:gd name="T40" fmla="*/ 811 w 2759"/>
                <a:gd name="T41" fmla="*/ 2733 h 2742"/>
                <a:gd name="T42" fmla="*/ 624 w 2759"/>
                <a:gd name="T43" fmla="*/ 2703 h 2742"/>
                <a:gd name="T44" fmla="*/ 440 w 2759"/>
                <a:gd name="T45" fmla="*/ 2654 h 2742"/>
                <a:gd name="T46" fmla="*/ 259 w 2759"/>
                <a:gd name="T47" fmla="*/ 2583 h 2742"/>
                <a:gd name="T48" fmla="*/ 85 w 2759"/>
                <a:gd name="T49" fmla="*/ 2491 h 2742"/>
                <a:gd name="T50" fmla="*/ 66 w 2759"/>
                <a:gd name="T51" fmla="*/ 2340 h 2742"/>
                <a:gd name="T52" fmla="*/ 237 w 2759"/>
                <a:gd name="T53" fmla="*/ 2441 h 2742"/>
                <a:gd name="T54" fmla="*/ 416 w 2759"/>
                <a:gd name="T55" fmla="*/ 2520 h 2742"/>
                <a:gd name="T56" fmla="*/ 601 w 2759"/>
                <a:gd name="T57" fmla="*/ 2577 h 2742"/>
                <a:gd name="T58" fmla="*/ 791 w 2759"/>
                <a:gd name="T59" fmla="*/ 2612 h 2742"/>
                <a:gd name="T60" fmla="*/ 982 w 2759"/>
                <a:gd name="T61" fmla="*/ 2624 h 2742"/>
                <a:gd name="T62" fmla="*/ 1174 w 2759"/>
                <a:gd name="T63" fmla="*/ 2614 h 2742"/>
                <a:gd name="T64" fmla="*/ 1364 w 2759"/>
                <a:gd name="T65" fmla="*/ 2582 h 2742"/>
                <a:gd name="T66" fmla="*/ 1550 w 2759"/>
                <a:gd name="T67" fmla="*/ 2527 h 2742"/>
                <a:gd name="T68" fmla="*/ 1730 w 2759"/>
                <a:gd name="T69" fmla="*/ 2450 h 2742"/>
                <a:gd name="T70" fmla="*/ 1902 w 2759"/>
                <a:gd name="T71" fmla="*/ 2350 h 2742"/>
                <a:gd name="T72" fmla="*/ 2056 w 2759"/>
                <a:gd name="T73" fmla="*/ 2235 h 2742"/>
                <a:gd name="T74" fmla="*/ 2194 w 2759"/>
                <a:gd name="T75" fmla="*/ 2106 h 2742"/>
                <a:gd name="T76" fmla="*/ 2313 w 2759"/>
                <a:gd name="T77" fmla="*/ 1964 h 2742"/>
                <a:gd name="T78" fmla="*/ 2415 w 2759"/>
                <a:gd name="T79" fmla="*/ 1810 h 2742"/>
                <a:gd name="T80" fmla="*/ 2498 w 2759"/>
                <a:gd name="T81" fmla="*/ 1648 h 2742"/>
                <a:gd name="T82" fmla="*/ 2563 w 2759"/>
                <a:gd name="T83" fmla="*/ 1479 h 2742"/>
                <a:gd name="T84" fmla="*/ 2608 w 2759"/>
                <a:gd name="T85" fmla="*/ 1304 h 2742"/>
                <a:gd name="T86" fmla="*/ 2635 w 2759"/>
                <a:gd name="T87" fmla="*/ 1126 h 2742"/>
                <a:gd name="T88" fmla="*/ 2641 w 2759"/>
                <a:gd name="T89" fmla="*/ 944 h 2742"/>
                <a:gd name="T90" fmla="*/ 2629 w 2759"/>
                <a:gd name="T91" fmla="*/ 762 h 2742"/>
                <a:gd name="T92" fmla="*/ 2595 w 2759"/>
                <a:gd name="T93" fmla="*/ 581 h 2742"/>
                <a:gd name="T94" fmla="*/ 2541 w 2759"/>
                <a:gd name="T95" fmla="*/ 404 h 2742"/>
                <a:gd name="T96" fmla="*/ 2465 w 2759"/>
                <a:gd name="T97" fmla="*/ 231 h 2742"/>
                <a:gd name="T98" fmla="*/ 2369 w 2759"/>
                <a:gd name="T99" fmla="*/ 64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59" h="2742">
                  <a:moveTo>
                    <a:pt x="2466" y="0"/>
                  </a:moveTo>
                  <a:lnTo>
                    <a:pt x="2520" y="86"/>
                  </a:lnTo>
                  <a:lnTo>
                    <a:pt x="2568" y="175"/>
                  </a:lnTo>
                  <a:lnTo>
                    <a:pt x="2611" y="266"/>
                  </a:lnTo>
                  <a:lnTo>
                    <a:pt x="2649" y="358"/>
                  </a:lnTo>
                  <a:lnTo>
                    <a:pt x="2681" y="452"/>
                  </a:lnTo>
                  <a:lnTo>
                    <a:pt x="2707" y="547"/>
                  </a:lnTo>
                  <a:lnTo>
                    <a:pt x="2728" y="644"/>
                  </a:lnTo>
                  <a:lnTo>
                    <a:pt x="2744" y="740"/>
                  </a:lnTo>
                  <a:lnTo>
                    <a:pt x="2754" y="838"/>
                  </a:lnTo>
                  <a:lnTo>
                    <a:pt x="2759" y="936"/>
                  </a:lnTo>
                  <a:lnTo>
                    <a:pt x="2758" y="1033"/>
                  </a:lnTo>
                  <a:lnTo>
                    <a:pt x="2753" y="1132"/>
                  </a:lnTo>
                  <a:lnTo>
                    <a:pt x="2741" y="1229"/>
                  </a:lnTo>
                  <a:lnTo>
                    <a:pt x="2724" y="1326"/>
                  </a:lnTo>
                  <a:lnTo>
                    <a:pt x="2703" y="1422"/>
                  </a:lnTo>
                  <a:lnTo>
                    <a:pt x="2675" y="1516"/>
                  </a:lnTo>
                  <a:lnTo>
                    <a:pt x="2641" y="1610"/>
                  </a:lnTo>
                  <a:lnTo>
                    <a:pt x="2603" y="1702"/>
                  </a:lnTo>
                  <a:lnTo>
                    <a:pt x="2559" y="1792"/>
                  </a:lnTo>
                  <a:lnTo>
                    <a:pt x="2509" y="1880"/>
                  </a:lnTo>
                  <a:lnTo>
                    <a:pt x="2455" y="1966"/>
                  </a:lnTo>
                  <a:lnTo>
                    <a:pt x="2397" y="2048"/>
                  </a:lnTo>
                  <a:lnTo>
                    <a:pt x="2334" y="2125"/>
                  </a:lnTo>
                  <a:lnTo>
                    <a:pt x="2268" y="2198"/>
                  </a:lnTo>
                  <a:lnTo>
                    <a:pt x="2199" y="2267"/>
                  </a:lnTo>
                  <a:lnTo>
                    <a:pt x="2126" y="2330"/>
                  </a:lnTo>
                  <a:lnTo>
                    <a:pt x="2051" y="2390"/>
                  </a:lnTo>
                  <a:lnTo>
                    <a:pt x="1974" y="2445"/>
                  </a:lnTo>
                  <a:lnTo>
                    <a:pt x="1893" y="2495"/>
                  </a:lnTo>
                  <a:lnTo>
                    <a:pt x="1811" y="2541"/>
                  </a:lnTo>
                  <a:lnTo>
                    <a:pt x="1726" y="2582"/>
                  </a:lnTo>
                  <a:lnTo>
                    <a:pt x="1640" y="2620"/>
                  </a:lnTo>
                  <a:lnTo>
                    <a:pt x="1551" y="2651"/>
                  </a:lnTo>
                  <a:lnTo>
                    <a:pt x="1462" y="2679"/>
                  </a:lnTo>
                  <a:lnTo>
                    <a:pt x="1371" y="2701"/>
                  </a:lnTo>
                  <a:lnTo>
                    <a:pt x="1279" y="2718"/>
                  </a:lnTo>
                  <a:lnTo>
                    <a:pt x="1186" y="2731"/>
                  </a:lnTo>
                  <a:lnTo>
                    <a:pt x="1093" y="2739"/>
                  </a:lnTo>
                  <a:lnTo>
                    <a:pt x="999" y="2742"/>
                  </a:lnTo>
                  <a:lnTo>
                    <a:pt x="905" y="2740"/>
                  </a:lnTo>
                  <a:lnTo>
                    <a:pt x="811" y="2733"/>
                  </a:lnTo>
                  <a:lnTo>
                    <a:pt x="717" y="2721"/>
                  </a:lnTo>
                  <a:lnTo>
                    <a:pt x="624" y="2703"/>
                  </a:lnTo>
                  <a:lnTo>
                    <a:pt x="531" y="2681"/>
                  </a:lnTo>
                  <a:lnTo>
                    <a:pt x="440" y="2654"/>
                  </a:lnTo>
                  <a:lnTo>
                    <a:pt x="349" y="2621"/>
                  </a:lnTo>
                  <a:lnTo>
                    <a:pt x="259" y="2583"/>
                  </a:lnTo>
                  <a:lnTo>
                    <a:pt x="171" y="2540"/>
                  </a:lnTo>
                  <a:lnTo>
                    <a:pt x="85" y="2491"/>
                  </a:lnTo>
                  <a:lnTo>
                    <a:pt x="0" y="2437"/>
                  </a:lnTo>
                  <a:lnTo>
                    <a:pt x="66" y="2340"/>
                  </a:lnTo>
                  <a:lnTo>
                    <a:pt x="150" y="2393"/>
                  </a:lnTo>
                  <a:lnTo>
                    <a:pt x="237" y="2441"/>
                  </a:lnTo>
                  <a:lnTo>
                    <a:pt x="325" y="2483"/>
                  </a:lnTo>
                  <a:lnTo>
                    <a:pt x="416" y="2520"/>
                  </a:lnTo>
                  <a:lnTo>
                    <a:pt x="508" y="2551"/>
                  </a:lnTo>
                  <a:lnTo>
                    <a:pt x="601" y="2577"/>
                  </a:lnTo>
                  <a:lnTo>
                    <a:pt x="695" y="2597"/>
                  </a:lnTo>
                  <a:lnTo>
                    <a:pt x="791" y="2612"/>
                  </a:lnTo>
                  <a:lnTo>
                    <a:pt x="887" y="2621"/>
                  </a:lnTo>
                  <a:lnTo>
                    <a:pt x="982" y="2624"/>
                  </a:lnTo>
                  <a:lnTo>
                    <a:pt x="1079" y="2622"/>
                  </a:lnTo>
                  <a:lnTo>
                    <a:pt x="1174" y="2614"/>
                  </a:lnTo>
                  <a:lnTo>
                    <a:pt x="1270" y="2600"/>
                  </a:lnTo>
                  <a:lnTo>
                    <a:pt x="1364" y="2582"/>
                  </a:lnTo>
                  <a:lnTo>
                    <a:pt x="1458" y="2557"/>
                  </a:lnTo>
                  <a:lnTo>
                    <a:pt x="1550" y="2527"/>
                  </a:lnTo>
                  <a:lnTo>
                    <a:pt x="1641" y="2491"/>
                  </a:lnTo>
                  <a:lnTo>
                    <a:pt x="1730" y="2450"/>
                  </a:lnTo>
                  <a:lnTo>
                    <a:pt x="1817" y="2403"/>
                  </a:lnTo>
                  <a:lnTo>
                    <a:pt x="1902" y="2350"/>
                  </a:lnTo>
                  <a:lnTo>
                    <a:pt x="1981" y="2294"/>
                  </a:lnTo>
                  <a:lnTo>
                    <a:pt x="2056" y="2235"/>
                  </a:lnTo>
                  <a:lnTo>
                    <a:pt x="2127" y="2172"/>
                  </a:lnTo>
                  <a:lnTo>
                    <a:pt x="2194" y="2106"/>
                  </a:lnTo>
                  <a:lnTo>
                    <a:pt x="2255" y="2036"/>
                  </a:lnTo>
                  <a:lnTo>
                    <a:pt x="2313" y="1964"/>
                  </a:lnTo>
                  <a:lnTo>
                    <a:pt x="2366" y="1888"/>
                  </a:lnTo>
                  <a:lnTo>
                    <a:pt x="2415" y="1810"/>
                  </a:lnTo>
                  <a:lnTo>
                    <a:pt x="2459" y="1731"/>
                  </a:lnTo>
                  <a:lnTo>
                    <a:pt x="2498" y="1648"/>
                  </a:lnTo>
                  <a:lnTo>
                    <a:pt x="2533" y="1565"/>
                  </a:lnTo>
                  <a:lnTo>
                    <a:pt x="2563" y="1479"/>
                  </a:lnTo>
                  <a:lnTo>
                    <a:pt x="2588" y="1392"/>
                  </a:lnTo>
                  <a:lnTo>
                    <a:pt x="2608" y="1304"/>
                  </a:lnTo>
                  <a:lnTo>
                    <a:pt x="2624" y="1215"/>
                  </a:lnTo>
                  <a:lnTo>
                    <a:pt x="2635" y="1126"/>
                  </a:lnTo>
                  <a:lnTo>
                    <a:pt x="2640" y="1034"/>
                  </a:lnTo>
                  <a:lnTo>
                    <a:pt x="2641" y="944"/>
                  </a:lnTo>
                  <a:lnTo>
                    <a:pt x="2637" y="853"/>
                  </a:lnTo>
                  <a:lnTo>
                    <a:pt x="2629" y="762"/>
                  </a:lnTo>
                  <a:lnTo>
                    <a:pt x="2615" y="672"/>
                  </a:lnTo>
                  <a:lnTo>
                    <a:pt x="2595" y="581"/>
                  </a:lnTo>
                  <a:lnTo>
                    <a:pt x="2571" y="492"/>
                  </a:lnTo>
                  <a:lnTo>
                    <a:pt x="2541" y="404"/>
                  </a:lnTo>
                  <a:lnTo>
                    <a:pt x="2505" y="317"/>
                  </a:lnTo>
                  <a:lnTo>
                    <a:pt x="2465" y="231"/>
                  </a:lnTo>
                  <a:lnTo>
                    <a:pt x="2419" y="147"/>
                  </a:lnTo>
                  <a:lnTo>
                    <a:pt x="2369" y="64"/>
                  </a:lnTo>
                  <a:lnTo>
                    <a:pt x="2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D7E6B4B5-3795-4FFD-A249-D626AFED5F5E}"/>
              </a:ext>
            </a:extLst>
          </p:cNvPr>
          <p:cNvGrpSpPr/>
          <p:nvPr/>
        </p:nvGrpSpPr>
        <p:grpSpPr>
          <a:xfrm>
            <a:off x="4797841" y="3807149"/>
            <a:ext cx="337454" cy="337452"/>
            <a:chOff x="6513513" y="2811463"/>
            <a:chExt cx="511175" cy="511175"/>
          </a:xfrm>
          <a:solidFill>
            <a:schemeClr val="bg1"/>
          </a:solidFill>
        </p:grpSpPr>
        <p:sp>
          <p:nvSpPr>
            <p:cNvPr id="70" name="Freeform 69">
              <a:extLst>
                <a:ext uri="{FF2B5EF4-FFF2-40B4-BE49-F238E27FC236}">
                  <a16:creationId xmlns:a16="http://schemas.microsoft.com/office/drawing/2014/main" id="{B663AEF0-C339-404F-ADA9-499206FCE93A}"/>
                </a:ext>
              </a:extLst>
            </p:cNvPr>
            <p:cNvSpPr>
              <a:spLocks/>
            </p:cNvSpPr>
            <p:nvPr/>
          </p:nvSpPr>
          <p:spPr bwMode="auto">
            <a:xfrm>
              <a:off x="6642101" y="2994026"/>
              <a:ext cx="19050" cy="19050"/>
            </a:xfrm>
            <a:custGeom>
              <a:avLst/>
              <a:gdLst>
                <a:gd name="T0" fmla="*/ 69 w 139"/>
                <a:gd name="T1" fmla="*/ 0 h 139"/>
                <a:gd name="T2" fmla="*/ 88 w 139"/>
                <a:gd name="T3" fmla="*/ 2 h 139"/>
                <a:gd name="T4" fmla="*/ 104 w 139"/>
                <a:gd name="T5" fmla="*/ 9 h 139"/>
                <a:gd name="T6" fmla="*/ 119 w 139"/>
                <a:gd name="T7" fmla="*/ 21 h 139"/>
                <a:gd name="T8" fmla="*/ 130 w 139"/>
                <a:gd name="T9" fmla="*/ 35 h 139"/>
                <a:gd name="T10" fmla="*/ 137 w 139"/>
                <a:gd name="T11" fmla="*/ 52 h 139"/>
                <a:gd name="T12" fmla="*/ 139 w 139"/>
                <a:gd name="T13" fmla="*/ 69 h 139"/>
                <a:gd name="T14" fmla="*/ 137 w 139"/>
                <a:gd name="T15" fmla="*/ 87 h 139"/>
                <a:gd name="T16" fmla="*/ 130 w 139"/>
                <a:gd name="T17" fmla="*/ 103 h 139"/>
                <a:gd name="T18" fmla="*/ 119 w 139"/>
                <a:gd name="T19" fmla="*/ 118 h 139"/>
                <a:gd name="T20" fmla="*/ 118 w 139"/>
                <a:gd name="T21" fmla="*/ 118 h 139"/>
                <a:gd name="T22" fmla="*/ 103 w 139"/>
                <a:gd name="T23" fmla="*/ 130 h 139"/>
                <a:gd name="T24" fmla="*/ 87 w 139"/>
                <a:gd name="T25" fmla="*/ 137 h 139"/>
                <a:gd name="T26" fmla="*/ 69 w 139"/>
                <a:gd name="T27" fmla="*/ 139 h 139"/>
                <a:gd name="T28" fmla="*/ 51 w 139"/>
                <a:gd name="T29" fmla="*/ 137 h 139"/>
                <a:gd name="T30" fmla="*/ 35 w 139"/>
                <a:gd name="T31" fmla="*/ 130 h 139"/>
                <a:gd name="T32" fmla="*/ 20 w 139"/>
                <a:gd name="T33" fmla="*/ 118 h 139"/>
                <a:gd name="T34" fmla="*/ 8 w 139"/>
                <a:gd name="T35" fmla="*/ 104 h 139"/>
                <a:gd name="T36" fmla="*/ 2 w 139"/>
                <a:gd name="T37" fmla="*/ 87 h 139"/>
                <a:gd name="T38" fmla="*/ 0 w 139"/>
                <a:gd name="T39" fmla="*/ 70 h 139"/>
                <a:gd name="T40" fmla="*/ 2 w 139"/>
                <a:gd name="T41" fmla="*/ 53 h 139"/>
                <a:gd name="T42" fmla="*/ 8 w 139"/>
                <a:gd name="T43" fmla="*/ 36 h 139"/>
                <a:gd name="T44" fmla="*/ 20 w 139"/>
                <a:gd name="T45" fmla="*/ 21 h 139"/>
                <a:gd name="T46" fmla="*/ 21 w 139"/>
                <a:gd name="T47" fmla="*/ 21 h 139"/>
                <a:gd name="T48" fmla="*/ 35 w 139"/>
                <a:gd name="T49" fmla="*/ 9 h 139"/>
                <a:gd name="T50" fmla="*/ 52 w 139"/>
                <a:gd name="T51" fmla="*/ 2 h 139"/>
                <a:gd name="T52" fmla="*/ 69 w 139"/>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139">
                  <a:moveTo>
                    <a:pt x="69" y="0"/>
                  </a:moveTo>
                  <a:lnTo>
                    <a:pt x="88" y="2"/>
                  </a:lnTo>
                  <a:lnTo>
                    <a:pt x="104" y="9"/>
                  </a:lnTo>
                  <a:lnTo>
                    <a:pt x="119" y="21"/>
                  </a:lnTo>
                  <a:lnTo>
                    <a:pt x="130" y="35"/>
                  </a:lnTo>
                  <a:lnTo>
                    <a:pt x="137" y="52"/>
                  </a:lnTo>
                  <a:lnTo>
                    <a:pt x="139" y="69"/>
                  </a:lnTo>
                  <a:lnTo>
                    <a:pt x="137" y="87"/>
                  </a:lnTo>
                  <a:lnTo>
                    <a:pt x="130" y="103"/>
                  </a:lnTo>
                  <a:lnTo>
                    <a:pt x="119" y="118"/>
                  </a:lnTo>
                  <a:lnTo>
                    <a:pt x="118" y="118"/>
                  </a:lnTo>
                  <a:lnTo>
                    <a:pt x="103" y="130"/>
                  </a:lnTo>
                  <a:lnTo>
                    <a:pt x="87" y="137"/>
                  </a:lnTo>
                  <a:lnTo>
                    <a:pt x="69" y="139"/>
                  </a:lnTo>
                  <a:lnTo>
                    <a:pt x="51" y="137"/>
                  </a:lnTo>
                  <a:lnTo>
                    <a:pt x="35" y="130"/>
                  </a:lnTo>
                  <a:lnTo>
                    <a:pt x="20" y="118"/>
                  </a:lnTo>
                  <a:lnTo>
                    <a:pt x="8" y="104"/>
                  </a:lnTo>
                  <a:lnTo>
                    <a:pt x="2" y="87"/>
                  </a:lnTo>
                  <a:lnTo>
                    <a:pt x="0" y="70"/>
                  </a:lnTo>
                  <a:lnTo>
                    <a:pt x="2" y="53"/>
                  </a:lnTo>
                  <a:lnTo>
                    <a:pt x="8" y="36"/>
                  </a:lnTo>
                  <a:lnTo>
                    <a:pt x="20" y="21"/>
                  </a:lnTo>
                  <a:lnTo>
                    <a:pt x="21" y="21"/>
                  </a:lnTo>
                  <a:lnTo>
                    <a:pt x="35" y="9"/>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0">
              <a:extLst>
                <a:ext uri="{FF2B5EF4-FFF2-40B4-BE49-F238E27FC236}">
                  <a16:creationId xmlns:a16="http://schemas.microsoft.com/office/drawing/2014/main" id="{CCAB0297-8C5C-49FC-ACC8-F42FC3592C3D}"/>
                </a:ext>
              </a:extLst>
            </p:cNvPr>
            <p:cNvSpPr>
              <a:spLocks/>
            </p:cNvSpPr>
            <p:nvPr/>
          </p:nvSpPr>
          <p:spPr bwMode="auto">
            <a:xfrm>
              <a:off x="6513513" y="2865438"/>
              <a:ext cx="457200" cy="457200"/>
            </a:xfrm>
            <a:custGeom>
              <a:avLst/>
              <a:gdLst>
                <a:gd name="T0" fmla="*/ 1886 w 3168"/>
                <a:gd name="T1" fmla="*/ 38 h 3168"/>
                <a:gd name="T2" fmla="*/ 1976 w 3168"/>
                <a:gd name="T3" fmla="*/ 322 h 3168"/>
                <a:gd name="T4" fmla="*/ 2074 w 3168"/>
                <a:gd name="T5" fmla="*/ 408 h 3168"/>
                <a:gd name="T6" fmla="*/ 2000 w 3168"/>
                <a:gd name="T7" fmla="*/ 473 h 3168"/>
                <a:gd name="T8" fmla="*/ 1820 w 3168"/>
                <a:gd name="T9" fmla="*/ 402 h 3168"/>
                <a:gd name="T10" fmla="*/ 1382 w 3168"/>
                <a:gd name="T11" fmla="*/ 138 h 3168"/>
                <a:gd name="T12" fmla="*/ 1329 w 3168"/>
                <a:gd name="T13" fmla="*/ 418 h 3168"/>
                <a:gd name="T14" fmla="*/ 986 w 3168"/>
                <a:gd name="T15" fmla="*/ 563 h 3168"/>
                <a:gd name="T16" fmla="*/ 848 w 3168"/>
                <a:gd name="T17" fmla="*/ 559 h 3168"/>
                <a:gd name="T18" fmla="*/ 571 w 3168"/>
                <a:gd name="T19" fmla="*/ 869 h 3168"/>
                <a:gd name="T20" fmla="*/ 525 w 3168"/>
                <a:gd name="T21" fmla="*/ 1058 h 3168"/>
                <a:gd name="T22" fmla="*/ 404 w 3168"/>
                <a:gd name="T23" fmla="*/ 1348 h 3168"/>
                <a:gd name="T24" fmla="*/ 138 w 3168"/>
                <a:gd name="T25" fmla="*/ 1786 h 3168"/>
                <a:gd name="T26" fmla="*/ 420 w 3168"/>
                <a:gd name="T27" fmla="*/ 1839 h 3168"/>
                <a:gd name="T28" fmla="*/ 565 w 3168"/>
                <a:gd name="T29" fmla="*/ 2181 h 3168"/>
                <a:gd name="T30" fmla="*/ 560 w 3168"/>
                <a:gd name="T31" fmla="*/ 2319 h 3168"/>
                <a:gd name="T32" fmla="*/ 870 w 3168"/>
                <a:gd name="T33" fmla="*/ 2596 h 3168"/>
                <a:gd name="T34" fmla="*/ 1058 w 3168"/>
                <a:gd name="T35" fmla="*/ 2642 h 3168"/>
                <a:gd name="T36" fmla="*/ 1347 w 3168"/>
                <a:gd name="T37" fmla="*/ 2764 h 3168"/>
                <a:gd name="T38" fmla="*/ 1786 w 3168"/>
                <a:gd name="T39" fmla="*/ 3030 h 3168"/>
                <a:gd name="T40" fmla="*/ 1839 w 3168"/>
                <a:gd name="T41" fmla="*/ 2748 h 3168"/>
                <a:gd name="T42" fmla="*/ 2181 w 3168"/>
                <a:gd name="T43" fmla="*/ 2605 h 3168"/>
                <a:gd name="T44" fmla="*/ 2321 w 3168"/>
                <a:gd name="T45" fmla="*/ 2609 h 3168"/>
                <a:gd name="T46" fmla="*/ 2597 w 3168"/>
                <a:gd name="T47" fmla="*/ 2299 h 3168"/>
                <a:gd name="T48" fmla="*/ 2644 w 3168"/>
                <a:gd name="T49" fmla="*/ 2110 h 3168"/>
                <a:gd name="T50" fmla="*/ 2766 w 3168"/>
                <a:gd name="T51" fmla="*/ 1821 h 3168"/>
                <a:gd name="T52" fmla="*/ 3030 w 3168"/>
                <a:gd name="T53" fmla="*/ 1382 h 3168"/>
                <a:gd name="T54" fmla="*/ 2750 w 3168"/>
                <a:gd name="T55" fmla="*/ 1329 h 3168"/>
                <a:gd name="T56" fmla="*/ 2695 w 3168"/>
                <a:gd name="T57" fmla="*/ 1149 h 3168"/>
                <a:gd name="T58" fmla="*/ 2776 w 3168"/>
                <a:gd name="T59" fmla="*/ 1093 h 3168"/>
                <a:gd name="T60" fmla="*/ 2862 w 3168"/>
                <a:gd name="T61" fmla="*/ 1244 h 3168"/>
                <a:gd name="T62" fmla="*/ 3146 w 3168"/>
                <a:gd name="T63" fmla="*/ 1301 h 3168"/>
                <a:gd name="T64" fmla="*/ 3158 w 3168"/>
                <a:gd name="T65" fmla="*/ 1845 h 3168"/>
                <a:gd name="T66" fmla="*/ 3038 w 3168"/>
                <a:gd name="T67" fmla="*/ 1924 h 3168"/>
                <a:gd name="T68" fmla="*/ 2852 w 3168"/>
                <a:gd name="T69" fmla="*/ 2372 h 3168"/>
                <a:gd name="T70" fmla="*/ 2881 w 3168"/>
                <a:gd name="T71" fmla="*/ 2513 h 3168"/>
                <a:gd name="T72" fmla="*/ 2489 w 3168"/>
                <a:gd name="T73" fmla="*/ 2888 h 3168"/>
                <a:gd name="T74" fmla="*/ 2245 w 3168"/>
                <a:gd name="T75" fmla="*/ 2727 h 3168"/>
                <a:gd name="T76" fmla="*/ 1921 w 3168"/>
                <a:gd name="T77" fmla="*/ 3064 h 3168"/>
                <a:gd name="T78" fmla="*/ 1819 w 3168"/>
                <a:gd name="T79" fmla="*/ 3166 h 3168"/>
                <a:gd name="T80" fmla="*/ 1283 w 3168"/>
                <a:gd name="T81" fmla="*/ 3129 h 3168"/>
                <a:gd name="T82" fmla="*/ 1160 w 3168"/>
                <a:gd name="T83" fmla="*/ 2834 h 3168"/>
                <a:gd name="T84" fmla="*/ 753 w 3168"/>
                <a:gd name="T85" fmla="*/ 2880 h 3168"/>
                <a:gd name="T86" fmla="*/ 612 w 3168"/>
                <a:gd name="T87" fmla="*/ 2852 h 3168"/>
                <a:gd name="T88" fmla="*/ 280 w 3168"/>
                <a:gd name="T89" fmla="*/ 2438 h 3168"/>
                <a:gd name="T90" fmla="*/ 365 w 3168"/>
                <a:gd name="T91" fmla="*/ 2089 h 3168"/>
                <a:gd name="T92" fmla="*/ 58 w 3168"/>
                <a:gd name="T93" fmla="*/ 1901 h 3168"/>
                <a:gd name="T94" fmla="*/ 0 w 3168"/>
                <a:gd name="T95" fmla="*/ 1374 h 3168"/>
                <a:gd name="T96" fmla="*/ 79 w 3168"/>
                <a:gd name="T97" fmla="*/ 1254 h 3168"/>
                <a:gd name="T98" fmla="*/ 400 w 3168"/>
                <a:gd name="T99" fmla="*/ 999 h 3168"/>
                <a:gd name="T100" fmla="*/ 278 w 3168"/>
                <a:gd name="T101" fmla="*/ 705 h 3168"/>
                <a:gd name="T102" fmla="*/ 632 w 3168"/>
                <a:gd name="T103" fmla="*/ 299 h 3168"/>
                <a:gd name="T104" fmla="*/ 776 w 3168"/>
                <a:gd name="T105" fmla="*/ 299 h 3168"/>
                <a:gd name="T106" fmla="*/ 1244 w 3168"/>
                <a:gd name="T107" fmla="*/ 308 h 3168"/>
                <a:gd name="T108" fmla="*/ 1302 w 3168"/>
                <a:gd name="T109" fmla="*/ 22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68" h="3168">
                  <a:moveTo>
                    <a:pt x="1375" y="0"/>
                  </a:moveTo>
                  <a:lnTo>
                    <a:pt x="1794" y="0"/>
                  </a:lnTo>
                  <a:lnTo>
                    <a:pt x="1819" y="3"/>
                  </a:lnTo>
                  <a:lnTo>
                    <a:pt x="1844" y="10"/>
                  </a:lnTo>
                  <a:lnTo>
                    <a:pt x="1867" y="22"/>
                  </a:lnTo>
                  <a:lnTo>
                    <a:pt x="1886" y="38"/>
                  </a:lnTo>
                  <a:lnTo>
                    <a:pt x="1902" y="57"/>
                  </a:lnTo>
                  <a:lnTo>
                    <a:pt x="1914" y="80"/>
                  </a:lnTo>
                  <a:lnTo>
                    <a:pt x="1921" y="105"/>
                  </a:lnTo>
                  <a:lnTo>
                    <a:pt x="1924" y="130"/>
                  </a:lnTo>
                  <a:lnTo>
                    <a:pt x="1924" y="306"/>
                  </a:lnTo>
                  <a:lnTo>
                    <a:pt x="1976" y="322"/>
                  </a:lnTo>
                  <a:lnTo>
                    <a:pt x="2028" y="339"/>
                  </a:lnTo>
                  <a:lnTo>
                    <a:pt x="2044" y="347"/>
                  </a:lnTo>
                  <a:lnTo>
                    <a:pt x="2058" y="359"/>
                  </a:lnTo>
                  <a:lnTo>
                    <a:pt x="2066" y="374"/>
                  </a:lnTo>
                  <a:lnTo>
                    <a:pt x="2073" y="391"/>
                  </a:lnTo>
                  <a:lnTo>
                    <a:pt x="2074" y="408"/>
                  </a:lnTo>
                  <a:lnTo>
                    <a:pt x="2069" y="427"/>
                  </a:lnTo>
                  <a:lnTo>
                    <a:pt x="2061" y="444"/>
                  </a:lnTo>
                  <a:lnTo>
                    <a:pt x="2049" y="457"/>
                  </a:lnTo>
                  <a:lnTo>
                    <a:pt x="2034" y="466"/>
                  </a:lnTo>
                  <a:lnTo>
                    <a:pt x="2017" y="472"/>
                  </a:lnTo>
                  <a:lnTo>
                    <a:pt x="2000" y="473"/>
                  </a:lnTo>
                  <a:lnTo>
                    <a:pt x="1981" y="469"/>
                  </a:lnTo>
                  <a:lnTo>
                    <a:pt x="1932" y="452"/>
                  </a:lnTo>
                  <a:lnTo>
                    <a:pt x="1884" y="439"/>
                  </a:lnTo>
                  <a:lnTo>
                    <a:pt x="1860" y="430"/>
                  </a:lnTo>
                  <a:lnTo>
                    <a:pt x="1839" y="418"/>
                  </a:lnTo>
                  <a:lnTo>
                    <a:pt x="1820" y="402"/>
                  </a:lnTo>
                  <a:lnTo>
                    <a:pt x="1806" y="383"/>
                  </a:lnTo>
                  <a:lnTo>
                    <a:pt x="1795" y="361"/>
                  </a:lnTo>
                  <a:lnTo>
                    <a:pt x="1788" y="338"/>
                  </a:lnTo>
                  <a:lnTo>
                    <a:pt x="1786" y="313"/>
                  </a:lnTo>
                  <a:lnTo>
                    <a:pt x="1786" y="138"/>
                  </a:lnTo>
                  <a:lnTo>
                    <a:pt x="1382" y="138"/>
                  </a:lnTo>
                  <a:lnTo>
                    <a:pt x="1382" y="313"/>
                  </a:lnTo>
                  <a:lnTo>
                    <a:pt x="1380" y="338"/>
                  </a:lnTo>
                  <a:lnTo>
                    <a:pt x="1373" y="361"/>
                  </a:lnTo>
                  <a:lnTo>
                    <a:pt x="1362" y="383"/>
                  </a:lnTo>
                  <a:lnTo>
                    <a:pt x="1347" y="402"/>
                  </a:lnTo>
                  <a:lnTo>
                    <a:pt x="1329" y="418"/>
                  </a:lnTo>
                  <a:lnTo>
                    <a:pt x="1308" y="431"/>
                  </a:lnTo>
                  <a:lnTo>
                    <a:pt x="1285" y="440"/>
                  </a:lnTo>
                  <a:lnTo>
                    <a:pt x="1208" y="462"/>
                  </a:lnTo>
                  <a:lnTo>
                    <a:pt x="1131" y="491"/>
                  </a:lnTo>
                  <a:lnTo>
                    <a:pt x="1058" y="524"/>
                  </a:lnTo>
                  <a:lnTo>
                    <a:pt x="986" y="563"/>
                  </a:lnTo>
                  <a:lnTo>
                    <a:pt x="964" y="574"/>
                  </a:lnTo>
                  <a:lnTo>
                    <a:pt x="940" y="580"/>
                  </a:lnTo>
                  <a:lnTo>
                    <a:pt x="916" y="581"/>
                  </a:lnTo>
                  <a:lnTo>
                    <a:pt x="892" y="578"/>
                  </a:lnTo>
                  <a:lnTo>
                    <a:pt x="869" y="571"/>
                  </a:lnTo>
                  <a:lnTo>
                    <a:pt x="848" y="559"/>
                  </a:lnTo>
                  <a:lnTo>
                    <a:pt x="829" y="543"/>
                  </a:lnTo>
                  <a:lnTo>
                    <a:pt x="704" y="419"/>
                  </a:lnTo>
                  <a:lnTo>
                    <a:pt x="419" y="705"/>
                  </a:lnTo>
                  <a:lnTo>
                    <a:pt x="543" y="828"/>
                  </a:lnTo>
                  <a:lnTo>
                    <a:pt x="559" y="847"/>
                  </a:lnTo>
                  <a:lnTo>
                    <a:pt x="571" y="869"/>
                  </a:lnTo>
                  <a:lnTo>
                    <a:pt x="579" y="893"/>
                  </a:lnTo>
                  <a:lnTo>
                    <a:pt x="582" y="916"/>
                  </a:lnTo>
                  <a:lnTo>
                    <a:pt x="581" y="941"/>
                  </a:lnTo>
                  <a:lnTo>
                    <a:pt x="574" y="964"/>
                  </a:lnTo>
                  <a:lnTo>
                    <a:pt x="564" y="987"/>
                  </a:lnTo>
                  <a:lnTo>
                    <a:pt x="525" y="1058"/>
                  </a:lnTo>
                  <a:lnTo>
                    <a:pt x="492" y="1132"/>
                  </a:lnTo>
                  <a:lnTo>
                    <a:pt x="464" y="1207"/>
                  </a:lnTo>
                  <a:lnTo>
                    <a:pt x="441" y="1284"/>
                  </a:lnTo>
                  <a:lnTo>
                    <a:pt x="433" y="1308"/>
                  </a:lnTo>
                  <a:lnTo>
                    <a:pt x="420" y="1329"/>
                  </a:lnTo>
                  <a:lnTo>
                    <a:pt x="404" y="1348"/>
                  </a:lnTo>
                  <a:lnTo>
                    <a:pt x="384" y="1362"/>
                  </a:lnTo>
                  <a:lnTo>
                    <a:pt x="363" y="1373"/>
                  </a:lnTo>
                  <a:lnTo>
                    <a:pt x="339" y="1380"/>
                  </a:lnTo>
                  <a:lnTo>
                    <a:pt x="314" y="1382"/>
                  </a:lnTo>
                  <a:lnTo>
                    <a:pt x="138" y="1382"/>
                  </a:lnTo>
                  <a:lnTo>
                    <a:pt x="138" y="1786"/>
                  </a:lnTo>
                  <a:lnTo>
                    <a:pt x="314" y="1786"/>
                  </a:lnTo>
                  <a:lnTo>
                    <a:pt x="339" y="1788"/>
                  </a:lnTo>
                  <a:lnTo>
                    <a:pt x="363" y="1795"/>
                  </a:lnTo>
                  <a:lnTo>
                    <a:pt x="384" y="1806"/>
                  </a:lnTo>
                  <a:lnTo>
                    <a:pt x="404" y="1821"/>
                  </a:lnTo>
                  <a:lnTo>
                    <a:pt x="420" y="1839"/>
                  </a:lnTo>
                  <a:lnTo>
                    <a:pt x="433" y="1860"/>
                  </a:lnTo>
                  <a:lnTo>
                    <a:pt x="441" y="1883"/>
                  </a:lnTo>
                  <a:lnTo>
                    <a:pt x="464" y="1961"/>
                  </a:lnTo>
                  <a:lnTo>
                    <a:pt x="493" y="2036"/>
                  </a:lnTo>
                  <a:lnTo>
                    <a:pt x="526" y="2110"/>
                  </a:lnTo>
                  <a:lnTo>
                    <a:pt x="565" y="2181"/>
                  </a:lnTo>
                  <a:lnTo>
                    <a:pt x="575" y="2203"/>
                  </a:lnTo>
                  <a:lnTo>
                    <a:pt x="581" y="2227"/>
                  </a:lnTo>
                  <a:lnTo>
                    <a:pt x="582" y="2251"/>
                  </a:lnTo>
                  <a:lnTo>
                    <a:pt x="579" y="2275"/>
                  </a:lnTo>
                  <a:lnTo>
                    <a:pt x="572" y="2298"/>
                  </a:lnTo>
                  <a:lnTo>
                    <a:pt x="560" y="2319"/>
                  </a:lnTo>
                  <a:lnTo>
                    <a:pt x="544" y="2338"/>
                  </a:lnTo>
                  <a:lnTo>
                    <a:pt x="419" y="2464"/>
                  </a:lnTo>
                  <a:lnTo>
                    <a:pt x="704" y="2749"/>
                  </a:lnTo>
                  <a:lnTo>
                    <a:pt x="830" y="2624"/>
                  </a:lnTo>
                  <a:lnTo>
                    <a:pt x="849" y="2608"/>
                  </a:lnTo>
                  <a:lnTo>
                    <a:pt x="870" y="2596"/>
                  </a:lnTo>
                  <a:lnTo>
                    <a:pt x="893" y="2589"/>
                  </a:lnTo>
                  <a:lnTo>
                    <a:pt x="917" y="2586"/>
                  </a:lnTo>
                  <a:lnTo>
                    <a:pt x="941" y="2587"/>
                  </a:lnTo>
                  <a:lnTo>
                    <a:pt x="965" y="2593"/>
                  </a:lnTo>
                  <a:lnTo>
                    <a:pt x="987" y="2603"/>
                  </a:lnTo>
                  <a:lnTo>
                    <a:pt x="1058" y="2642"/>
                  </a:lnTo>
                  <a:lnTo>
                    <a:pt x="1132" y="2675"/>
                  </a:lnTo>
                  <a:lnTo>
                    <a:pt x="1208" y="2704"/>
                  </a:lnTo>
                  <a:lnTo>
                    <a:pt x="1285" y="2727"/>
                  </a:lnTo>
                  <a:lnTo>
                    <a:pt x="1308" y="2735"/>
                  </a:lnTo>
                  <a:lnTo>
                    <a:pt x="1329" y="2748"/>
                  </a:lnTo>
                  <a:lnTo>
                    <a:pt x="1347" y="2764"/>
                  </a:lnTo>
                  <a:lnTo>
                    <a:pt x="1362" y="2784"/>
                  </a:lnTo>
                  <a:lnTo>
                    <a:pt x="1373" y="2805"/>
                  </a:lnTo>
                  <a:lnTo>
                    <a:pt x="1380" y="2829"/>
                  </a:lnTo>
                  <a:lnTo>
                    <a:pt x="1382" y="2854"/>
                  </a:lnTo>
                  <a:lnTo>
                    <a:pt x="1382" y="3030"/>
                  </a:lnTo>
                  <a:lnTo>
                    <a:pt x="1786" y="3030"/>
                  </a:lnTo>
                  <a:lnTo>
                    <a:pt x="1786" y="2854"/>
                  </a:lnTo>
                  <a:lnTo>
                    <a:pt x="1788" y="2829"/>
                  </a:lnTo>
                  <a:lnTo>
                    <a:pt x="1795" y="2805"/>
                  </a:lnTo>
                  <a:lnTo>
                    <a:pt x="1806" y="2784"/>
                  </a:lnTo>
                  <a:lnTo>
                    <a:pt x="1820" y="2764"/>
                  </a:lnTo>
                  <a:lnTo>
                    <a:pt x="1839" y="2748"/>
                  </a:lnTo>
                  <a:lnTo>
                    <a:pt x="1860" y="2735"/>
                  </a:lnTo>
                  <a:lnTo>
                    <a:pt x="1884" y="2727"/>
                  </a:lnTo>
                  <a:lnTo>
                    <a:pt x="1961" y="2704"/>
                  </a:lnTo>
                  <a:lnTo>
                    <a:pt x="2036" y="2676"/>
                  </a:lnTo>
                  <a:lnTo>
                    <a:pt x="2110" y="2643"/>
                  </a:lnTo>
                  <a:lnTo>
                    <a:pt x="2181" y="2605"/>
                  </a:lnTo>
                  <a:lnTo>
                    <a:pt x="2204" y="2594"/>
                  </a:lnTo>
                  <a:lnTo>
                    <a:pt x="2227" y="2587"/>
                  </a:lnTo>
                  <a:lnTo>
                    <a:pt x="2252" y="2586"/>
                  </a:lnTo>
                  <a:lnTo>
                    <a:pt x="2275" y="2589"/>
                  </a:lnTo>
                  <a:lnTo>
                    <a:pt x="2299" y="2597"/>
                  </a:lnTo>
                  <a:lnTo>
                    <a:pt x="2321" y="2609"/>
                  </a:lnTo>
                  <a:lnTo>
                    <a:pt x="2340" y="2625"/>
                  </a:lnTo>
                  <a:lnTo>
                    <a:pt x="2463" y="2749"/>
                  </a:lnTo>
                  <a:lnTo>
                    <a:pt x="2749" y="2464"/>
                  </a:lnTo>
                  <a:lnTo>
                    <a:pt x="2625" y="2339"/>
                  </a:lnTo>
                  <a:lnTo>
                    <a:pt x="2609" y="2320"/>
                  </a:lnTo>
                  <a:lnTo>
                    <a:pt x="2597" y="2299"/>
                  </a:lnTo>
                  <a:lnTo>
                    <a:pt x="2590" y="2276"/>
                  </a:lnTo>
                  <a:lnTo>
                    <a:pt x="2587" y="2252"/>
                  </a:lnTo>
                  <a:lnTo>
                    <a:pt x="2588" y="2228"/>
                  </a:lnTo>
                  <a:lnTo>
                    <a:pt x="2594" y="2204"/>
                  </a:lnTo>
                  <a:lnTo>
                    <a:pt x="2605" y="2182"/>
                  </a:lnTo>
                  <a:lnTo>
                    <a:pt x="2644" y="2110"/>
                  </a:lnTo>
                  <a:lnTo>
                    <a:pt x="2677" y="2037"/>
                  </a:lnTo>
                  <a:lnTo>
                    <a:pt x="2706" y="1961"/>
                  </a:lnTo>
                  <a:lnTo>
                    <a:pt x="2728" y="1883"/>
                  </a:lnTo>
                  <a:lnTo>
                    <a:pt x="2737" y="1860"/>
                  </a:lnTo>
                  <a:lnTo>
                    <a:pt x="2750" y="1839"/>
                  </a:lnTo>
                  <a:lnTo>
                    <a:pt x="2766" y="1821"/>
                  </a:lnTo>
                  <a:lnTo>
                    <a:pt x="2785" y="1806"/>
                  </a:lnTo>
                  <a:lnTo>
                    <a:pt x="2807" y="1795"/>
                  </a:lnTo>
                  <a:lnTo>
                    <a:pt x="2830" y="1788"/>
                  </a:lnTo>
                  <a:lnTo>
                    <a:pt x="2855" y="1786"/>
                  </a:lnTo>
                  <a:lnTo>
                    <a:pt x="3030" y="1786"/>
                  </a:lnTo>
                  <a:lnTo>
                    <a:pt x="3030" y="1382"/>
                  </a:lnTo>
                  <a:lnTo>
                    <a:pt x="2855" y="1382"/>
                  </a:lnTo>
                  <a:lnTo>
                    <a:pt x="2830" y="1380"/>
                  </a:lnTo>
                  <a:lnTo>
                    <a:pt x="2807" y="1373"/>
                  </a:lnTo>
                  <a:lnTo>
                    <a:pt x="2785" y="1362"/>
                  </a:lnTo>
                  <a:lnTo>
                    <a:pt x="2766" y="1348"/>
                  </a:lnTo>
                  <a:lnTo>
                    <a:pt x="2750" y="1329"/>
                  </a:lnTo>
                  <a:lnTo>
                    <a:pt x="2738" y="1308"/>
                  </a:lnTo>
                  <a:lnTo>
                    <a:pt x="2729" y="1284"/>
                  </a:lnTo>
                  <a:lnTo>
                    <a:pt x="2714" y="1234"/>
                  </a:lnTo>
                  <a:lnTo>
                    <a:pt x="2698" y="1184"/>
                  </a:lnTo>
                  <a:lnTo>
                    <a:pt x="2694" y="1166"/>
                  </a:lnTo>
                  <a:lnTo>
                    <a:pt x="2695" y="1149"/>
                  </a:lnTo>
                  <a:lnTo>
                    <a:pt x="2701" y="1132"/>
                  </a:lnTo>
                  <a:lnTo>
                    <a:pt x="2710" y="1117"/>
                  </a:lnTo>
                  <a:lnTo>
                    <a:pt x="2723" y="1105"/>
                  </a:lnTo>
                  <a:lnTo>
                    <a:pt x="2740" y="1096"/>
                  </a:lnTo>
                  <a:lnTo>
                    <a:pt x="2758" y="1092"/>
                  </a:lnTo>
                  <a:lnTo>
                    <a:pt x="2776" y="1093"/>
                  </a:lnTo>
                  <a:lnTo>
                    <a:pt x="2793" y="1099"/>
                  </a:lnTo>
                  <a:lnTo>
                    <a:pt x="2808" y="1108"/>
                  </a:lnTo>
                  <a:lnTo>
                    <a:pt x="2820" y="1121"/>
                  </a:lnTo>
                  <a:lnTo>
                    <a:pt x="2828" y="1138"/>
                  </a:lnTo>
                  <a:lnTo>
                    <a:pt x="2846" y="1191"/>
                  </a:lnTo>
                  <a:lnTo>
                    <a:pt x="2862" y="1244"/>
                  </a:lnTo>
                  <a:lnTo>
                    <a:pt x="3038" y="1244"/>
                  </a:lnTo>
                  <a:lnTo>
                    <a:pt x="3063" y="1247"/>
                  </a:lnTo>
                  <a:lnTo>
                    <a:pt x="3088" y="1254"/>
                  </a:lnTo>
                  <a:lnTo>
                    <a:pt x="3111" y="1266"/>
                  </a:lnTo>
                  <a:lnTo>
                    <a:pt x="3130" y="1282"/>
                  </a:lnTo>
                  <a:lnTo>
                    <a:pt x="3146" y="1301"/>
                  </a:lnTo>
                  <a:lnTo>
                    <a:pt x="3158" y="1324"/>
                  </a:lnTo>
                  <a:lnTo>
                    <a:pt x="3165" y="1349"/>
                  </a:lnTo>
                  <a:lnTo>
                    <a:pt x="3168" y="1374"/>
                  </a:lnTo>
                  <a:lnTo>
                    <a:pt x="3168" y="1793"/>
                  </a:lnTo>
                  <a:lnTo>
                    <a:pt x="3165" y="1820"/>
                  </a:lnTo>
                  <a:lnTo>
                    <a:pt x="3158" y="1845"/>
                  </a:lnTo>
                  <a:lnTo>
                    <a:pt x="3146" y="1866"/>
                  </a:lnTo>
                  <a:lnTo>
                    <a:pt x="3130" y="1885"/>
                  </a:lnTo>
                  <a:lnTo>
                    <a:pt x="3111" y="1901"/>
                  </a:lnTo>
                  <a:lnTo>
                    <a:pt x="3088" y="1913"/>
                  </a:lnTo>
                  <a:lnTo>
                    <a:pt x="3063" y="1922"/>
                  </a:lnTo>
                  <a:lnTo>
                    <a:pt x="3038" y="1924"/>
                  </a:lnTo>
                  <a:lnTo>
                    <a:pt x="2860" y="1924"/>
                  </a:lnTo>
                  <a:lnTo>
                    <a:pt x="2836" y="2008"/>
                  </a:lnTo>
                  <a:lnTo>
                    <a:pt x="2805" y="2089"/>
                  </a:lnTo>
                  <a:lnTo>
                    <a:pt x="2768" y="2169"/>
                  </a:lnTo>
                  <a:lnTo>
                    <a:pt x="2727" y="2246"/>
                  </a:lnTo>
                  <a:lnTo>
                    <a:pt x="2852" y="2372"/>
                  </a:lnTo>
                  <a:lnTo>
                    <a:pt x="2869" y="2392"/>
                  </a:lnTo>
                  <a:lnTo>
                    <a:pt x="2881" y="2415"/>
                  </a:lnTo>
                  <a:lnTo>
                    <a:pt x="2888" y="2438"/>
                  </a:lnTo>
                  <a:lnTo>
                    <a:pt x="2890" y="2464"/>
                  </a:lnTo>
                  <a:lnTo>
                    <a:pt x="2888" y="2489"/>
                  </a:lnTo>
                  <a:lnTo>
                    <a:pt x="2881" y="2513"/>
                  </a:lnTo>
                  <a:lnTo>
                    <a:pt x="2869" y="2536"/>
                  </a:lnTo>
                  <a:lnTo>
                    <a:pt x="2852" y="2556"/>
                  </a:lnTo>
                  <a:lnTo>
                    <a:pt x="2556" y="2852"/>
                  </a:lnTo>
                  <a:lnTo>
                    <a:pt x="2535" y="2869"/>
                  </a:lnTo>
                  <a:lnTo>
                    <a:pt x="2513" y="2880"/>
                  </a:lnTo>
                  <a:lnTo>
                    <a:pt x="2489" y="2888"/>
                  </a:lnTo>
                  <a:lnTo>
                    <a:pt x="2463" y="2890"/>
                  </a:lnTo>
                  <a:lnTo>
                    <a:pt x="2439" y="2888"/>
                  </a:lnTo>
                  <a:lnTo>
                    <a:pt x="2414" y="2880"/>
                  </a:lnTo>
                  <a:lnTo>
                    <a:pt x="2391" y="2869"/>
                  </a:lnTo>
                  <a:lnTo>
                    <a:pt x="2371" y="2852"/>
                  </a:lnTo>
                  <a:lnTo>
                    <a:pt x="2245" y="2727"/>
                  </a:lnTo>
                  <a:lnTo>
                    <a:pt x="2169" y="2768"/>
                  </a:lnTo>
                  <a:lnTo>
                    <a:pt x="2090" y="2804"/>
                  </a:lnTo>
                  <a:lnTo>
                    <a:pt x="2008" y="2834"/>
                  </a:lnTo>
                  <a:lnTo>
                    <a:pt x="1924" y="2860"/>
                  </a:lnTo>
                  <a:lnTo>
                    <a:pt x="1924" y="3037"/>
                  </a:lnTo>
                  <a:lnTo>
                    <a:pt x="1921" y="3064"/>
                  </a:lnTo>
                  <a:lnTo>
                    <a:pt x="1914" y="3089"/>
                  </a:lnTo>
                  <a:lnTo>
                    <a:pt x="1902" y="3110"/>
                  </a:lnTo>
                  <a:lnTo>
                    <a:pt x="1886" y="3129"/>
                  </a:lnTo>
                  <a:lnTo>
                    <a:pt x="1867" y="3145"/>
                  </a:lnTo>
                  <a:lnTo>
                    <a:pt x="1844" y="3157"/>
                  </a:lnTo>
                  <a:lnTo>
                    <a:pt x="1819" y="3166"/>
                  </a:lnTo>
                  <a:lnTo>
                    <a:pt x="1794" y="3168"/>
                  </a:lnTo>
                  <a:lnTo>
                    <a:pt x="1375" y="3168"/>
                  </a:lnTo>
                  <a:lnTo>
                    <a:pt x="1348" y="3166"/>
                  </a:lnTo>
                  <a:lnTo>
                    <a:pt x="1323" y="3157"/>
                  </a:lnTo>
                  <a:lnTo>
                    <a:pt x="1302" y="3145"/>
                  </a:lnTo>
                  <a:lnTo>
                    <a:pt x="1283" y="3129"/>
                  </a:lnTo>
                  <a:lnTo>
                    <a:pt x="1267" y="3110"/>
                  </a:lnTo>
                  <a:lnTo>
                    <a:pt x="1255" y="3089"/>
                  </a:lnTo>
                  <a:lnTo>
                    <a:pt x="1246" y="3064"/>
                  </a:lnTo>
                  <a:lnTo>
                    <a:pt x="1244" y="3037"/>
                  </a:lnTo>
                  <a:lnTo>
                    <a:pt x="1244" y="2859"/>
                  </a:lnTo>
                  <a:lnTo>
                    <a:pt x="1160" y="2834"/>
                  </a:lnTo>
                  <a:lnTo>
                    <a:pt x="1079" y="2803"/>
                  </a:lnTo>
                  <a:lnTo>
                    <a:pt x="999" y="2768"/>
                  </a:lnTo>
                  <a:lnTo>
                    <a:pt x="923" y="2726"/>
                  </a:lnTo>
                  <a:lnTo>
                    <a:pt x="796" y="2852"/>
                  </a:lnTo>
                  <a:lnTo>
                    <a:pt x="776" y="2869"/>
                  </a:lnTo>
                  <a:lnTo>
                    <a:pt x="753" y="2880"/>
                  </a:lnTo>
                  <a:lnTo>
                    <a:pt x="730" y="2888"/>
                  </a:lnTo>
                  <a:lnTo>
                    <a:pt x="704" y="2890"/>
                  </a:lnTo>
                  <a:lnTo>
                    <a:pt x="679" y="2888"/>
                  </a:lnTo>
                  <a:lnTo>
                    <a:pt x="655" y="2880"/>
                  </a:lnTo>
                  <a:lnTo>
                    <a:pt x="632" y="2869"/>
                  </a:lnTo>
                  <a:lnTo>
                    <a:pt x="612" y="2852"/>
                  </a:lnTo>
                  <a:lnTo>
                    <a:pt x="316" y="2556"/>
                  </a:lnTo>
                  <a:lnTo>
                    <a:pt x="299" y="2536"/>
                  </a:lnTo>
                  <a:lnTo>
                    <a:pt x="288" y="2513"/>
                  </a:lnTo>
                  <a:lnTo>
                    <a:pt x="280" y="2489"/>
                  </a:lnTo>
                  <a:lnTo>
                    <a:pt x="278" y="2464"/>
                  </a:lnTo>
                  <a:lnTo>
                    <a:pt x="280" y="2438"/>
                  </a:lnTo>
                  <a:lnTo>
                    <a:pt x="288" y="2415"/>
                  </a:lnTo>
                  <a:lnTo>
                    <a:pt x="299" y="2392"/>
                  </a:lnTo>
                  <a:lnTo>
                    <a:pt x="316" y="2372"/>
                  </a:lnTo>
                  <a:lnTo>
                    <a:pt x="442" y="2245"/>
                  </a:lnTo>
                  <a:lnTo>
                    <a:pt x="400" y="2169"/>
                  </a:lnTo>
                  <a:lnTo>
                    <a:pt x="365" y="2089"/>
                  </a:lnTo>
                  <a:lnTo>
                    <a:pt x="334" y="2008"/>
                  </a:lnTo>
                  <a:lnTo>
                    <a:pt x="309" y="1924"/>
                  </a:lnTo>
                  <a:lnTo>
                    <a:pt x="131" y="1924"/>
                  </a:lnTo>
                  <a:lnTo>
                    <a:pt x="104" y="1922"/>
                  </a:lnTo>
                  <a:lnTo>
                    <a:pt x="79" y="1913"/>
                  </a:lnTo>
                  <a:lnTo>
                    <a:pt x="58" y="1901"/>
                  </a:lnTo>
                  <a:lnTo>
                    <a:pt x="39" y="1885"/>
                  </a:lnTo>
                  <a:lnTo>
                    <a:pt x="23" y="1866"/>
                  </a:lnTo>
                  <a:lnTo>
                    <a:pt x="11" y="1845"/>
                  </a:lnTo>
                  <a:lnTo>
                    <a:pt x="2" y="1820"/>
                  </a:lnTo>
                  <a:lnTo>
                    <a:pt x="0" y="1793"/>
                  </a:lnTo>
                  <a:lnTo>
                    <a:pt x="0" y="1374"/>
                  </a:lnTo>
                  <a:lnTo>
                    <a:pt x="2" y="1349"/>
                  </a:lnTo>
                  <a:lnTo>
                    <a:pt x="11" y="1324"/>
                  </a:lnTo>
                  <a:lnTo>
                    <a:pt x="23" y="1301"/>
                  </a:lnTo>
                  <a:lnTo>
                    <a:pt x="39" y="1282"/>
                  </a:lnTo>
                  <a:lnTo>
                    <a:pt x="58" y="1266"/>
                  </a:lnTo>
                  <a:lnTo>
                    <a:pt x="79" y="1254"/>
                  </a:lnTo>
                  <a:lnTo>
                    <a:pt x="104" y="1247"/>
                  </a:lnTo>
                  <a:lnTo>
                    <a:pt x="131" y="1244"/>
                  </a:lnTo>
                  <a:lnTo>
                    <a:pt x="308" y="1244"/>
                  </a:lnTo>
                  <a:lnTo>
                    <a:pt x="334" y="1160"/>
                  </a:lnTo>
                  <a:lnTo>
                    <a:pt x="364" y="1078"/>
                  </a:lnTo>
                  <a:lnTo>
                    <a:pt x="400" y="999"/>
                  </a:lnTo>
                  <a:lnTo>
                    <a:pt x="441" y="923"/>
                  </a:lnTo>
                  <a:lnTo>
                    <a:pt x="316" y="797"/>
                  </a:lnTo>
                  <a:lnTo>
                    <a:pt x="299" y="777"/>
                  </a:lnTo>
                  <a:lnTo>
                    <a:pt x="288" y="754"/>
                  </a:lnTo>
                  <a:lnTo>
                    <a:pt x="280" y="729"/>
                  </a:lnTo>
                  <a:lnTo>
                    <a:pt x="278" y="705"/>
                  </a:lnTo>
                  <a:lnTo>
                    <a:pt x="280" y="679"/>
                  </a:lnTo>
                  <a:lnTo>
                    <a:pt x="288" y="655"/>
                  </a:lnTo>
                  <a:lnTo>
                    <a:pt x="299" y="633"/>
                  </a:lnTo>
                  <a:lnTo>
                    <a:pt x="316" y="612"/>
                  </a:lnTo>
                  <a:lnTo>
                    <a:pt x="612" y="316"/>
                  </a:lnTo>
                  <a:lnTo>
                    <a:pt x="632" y="299"/>
                  </a:lnTo>
                  <a:lnTo>
                    <a:pt x="655" y="287"/>
                  </a:lnTo>
                  <a:lnTo>
                    <a:pt x="679" y="280"/>
                  </a:lnTo>
                  <a:lnTo>
                    <a:pt x="704" y="278"/>
                  </a:lnTo>
                  <a:lnTo>
                    <a:pt x="730" y="280"/>
                  </a:lnTo>
                  <a:lnTo>
                    <a:pt x="753" y="287"/>
                  </a:lnTo>
                  <a:lnTo>
                    <a:pt x="776" y="299"/>
                  </a:lnTo>
                  <a:lnTo>
                    <a:pt x="796" y="316"/>
                  </a:lnTo>
                  <a:lnTo>
                    <a:pt x="922" y="441"/>
                  </a:lnTo>
                  <a:lnTo>
                    <a:pt x="999" y="400"/>
                  </a:lnTo>
                  <a:lnTo>
                    <a:pt x="1079" y="363"/>
                  </a:lnTo>
                  <a:lnTo>
                    <a:pt x="1160" y="332"/>
                  </a:lnTo>
                  <a:lnTo>
                    <a:pt x="1244" y="308"/>
                  </a:lnTo>
                  <a:lnTo>
                    <a:pt x="1244" y="130"/>
                  </a:lnTo>
                  <a:lnTo>
                    <a:pt x="1246" y="105"/>
                  </a:lnTo>
                  <a:lnTo>
                    <a:pt x="1255" y="80"/>
                  </a:lnTo>
                  <a:lnTo>
                    <a:pt x="1267" y="57"/>
                  </a:lnTo>
                  <a:lnTo>
                    <a:pt x="1283" y="38"/>
                  </a:lnTo>
                  <a:lnTo>
                    <a:pt x="1302" y="22"/>
                  </a:lnTo>
                  <a:lnTo>
                    <a:pt x="1323" y="10"/>
                  </a:lnTo>
                  <a:lnTo>
                    <a:pt x="1348" y="3"/>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71">
              <a:extLst>
                <a:ext uri="{FF2B5EF4-FFF2-40B4-BE49-F238E27FC236}">
                  <a16:creationId xmlns:a16="http://schemas.microsoft.com/office/drawing/2014/main" id="{CEA5CD80-B479-4860-AA91-A6A7000C3BD2}"/>
                </a:ext>
              </a:extLst>
            </p:cNvPr>
            <p:cNvSpPr>
              <a:spLocks noEditPoints="1"/>
            </p:cNvSpPr>
            <p:nvPr/>
          </p:nvSpPr>
          <p:spPr bwMode="auto">
            <a:xfrm>
              <a:off x="6583363" y="2811463"/>
              <a:ext cx="441325" cy="441325"/>
            </a:xfrm>
            <a:custGeom>
              <a:avLst/>
              <a:gdLst>
                <a:gd name="T0" fmla="*/ 802 w 3060"/>
                <a:gd name="T1" fmla="*/ 1691 h 3059"/>
                <a:gd name="T2" fmla="*/ 713 w 3060"/>
                <a:gd name="T3" fmla="*/ 2056 h 3059"/>
                <a:gd name="T4" fmla="*/ 957 w 3060"/>
                <a:gd name="T5" fmla="*/ 2331 h 3059"/>
                <a:gd name="T6" fmla="*/ 1331 w 3060"/>
                <a:gd name="T7" fmla="*/ 2286 h 3059"/>
                <a:gd name="T8" fmla="*/ 1504 w 3060"/>
                <a:gd name="T9" fmla="*/ 1957 h 3059"/>
                <a:gd name="T10" fmla="*/ 1277 w 3060"/>
                <a:gd name="T11" fmla="*/ 1868 h 3059"/>
                <a:gd name="T12" fmla="*/ 1192 w 3060"/>
                <a:gd name="T13" fmla="*/ 1783 h 3059"/>
                <a:gd name="T14" fmla="*/ 1102 w 3060"/>
                <a:gd name="T15" fmla="*/ 1555 h 3059"/>
                <a:gd name="T16" fmla="*/ 2922 w 3060"/>
                <a:gd name="T17" fmla="*/ 628 h 3059"/>
                <a:gd name="T18" fmla="*/ 2879 w 3060"/>
                <a:gd name="T19" fmla="*/ 555 h 3059"/>
                <a:gd name="T20" fmla="*/ 1939 w 3060"/>
                <a:gd name="T21" fmla="*/ 602 h 3059"/>
                <a:gd name="T22" fmla="*/ 2498 w 3060"/>
                <a:gd name="T23" fmla="*/ 169 h 3059"/>
                <a:gd name="T24" fmla="*/ 2425 w 3060"/>
                <a:gd name="T25" fmla="*/ 0 h 3059"/>
                <a:gd name="T26" fmla="*/ 2631 w 3060"/>
                <a:gd name="T27" fmla="*/ 122 h 3059"/>
                <a:gd name="T28" fmla="*/ 2938 w 3060"/>
                <a:gd name="T29" fmla="*/ 429 h 3059"/>
                <a:gd name="T30" fmla="*/ 3060 w 3060"/>
                <a:gd name="T31" fmla="*/ 635 h 3059"/>
                <a:gd name="T32" fmla="*/ 2505 w 3060"/>
                <a:gd name="T33" fmla="*/ 1256 h 3059"/>
                <a:gd name="T34" fmla="*/ 1996 w 3060"/>
                <a:gd name="T35" fmla="*/ 1623 h 3059"/>
                <a:gd name="T36" fmla="*/ 2184 w 3060"/>
                <a:gd name="T37" fmla="*/ 1908 h 3059"/>
                <a:gd name="T38" fmla="*/ 2153 w 3060"/>
                <a:gd name="T39" fmla="*/ 2023 h 3059"/>
                <a:gd name="T40" fmla="*/ 1941 w 3060"/>
                <a:gd name="T41" fmla="*/ 2414 h 3059"/>
                <a:gd name="T42" fmla="*/ 1558 w 3060"/>
                <a:gd name="T43" fmla="*/ 2796 h 3059"/>
                <a:gd name="T44" fmla="*/ 1169 w 3060"/>
                <a:gd name="T45" fmla="*/ 3009 h 3059"/>
                <a:gd name="T46" fmla="*/ 1053 w 3060"/>
                <a:gd name="T47" fmla="*/ 3039 h 3059"/>
                <a:gd name="T48" fmla="*/ 768 w 3060"/>
                <a:gd name="T49" fmla="*/ 2852 h 3059"/>
                <a:gd name="T50" fmla="*/ 336 w 3060"/>
                <a:gd name="T51" fmla="*/ 2527 h 3059"/>
                <a:gd name="T52" fmla="*/ 150 w 3060"/>
                <a:gd name="T53" fmla="*/ 2027 h 3059"/>
                <a:gd name="T54" fmla="*/ 2 w 3060"/>
                <a:gd name="T55" fmla="*/ 1939 h 3059"/>
                <a:gd name="T56" fmla="*/ 171 w 3060"/>
                <a:gd name="T57" fmla="*/ 1750 h 3059"/>
                <a:gd name="T58" fmla="*/ 314 w 3060"/>
                <a:gd name="T59" fmla="*/ 1509 h 3059"/>
                <a:gd name="T60" fmla="*/ 341 w 3060"/>
                <a:gd name="T61" fmla="*/ 1662 h 3059"/>
                <a:gd name="T62" fmla="*/ 399 w 3060"/>
                <a:gd name="T63" fmla="*/ 1908 h 3059"/>
                <a:gd name="T64" fmla="*/ 369 w 3060"/>
                <a:gd name="T65" fmla="*/ 2023 h 3059"/>
                <a:gd name="T66" fmla="*/ 406 w 3060"/>
                <a:gd name="T67" fmla="*/ 2382 h 3059"/>
                <a:gd name="T68" fmla="*/ 791 w 3060"/>
                <a:gd name="T69" fmla="*/ 2711 h 3059"/>
                <a:gd name="T70" fmla="*/ 1053 w 3060"/>
                <a:gd name="T71" fmla="*/ 2660 h 3059"/>
                <a:gd name="T72" fmla="*/ 1169 w 3060"/>
                <a:gd name="T73" fmla="*/ 2690 h 3059"/>
                <a:gd name="T74" fmla="*/ 1526 w 3060"/>
                <a:gd name="T75" fmla="*/ 2654 h 3059"/>
                <a:gd name="T76" fmla="*/ 1857 w 3060"/>
                <a:gd name="T77" fmla="*/ 2268 h 3059"/>
                <a:gd name="T78" fmla="*/ 1805 w 3060"/>
                <a:gd name="T79" fmla="*/ 2006 h 3059"/>
                <a:gd name="T80" fmla="*/ 1835 w 3060"/>
                <a:gd name="T81" fmla="*/ 1890 h 3059"/>
                <a:gd name="T82" fmla="*/ 1801 w 3060"/>
                <a:gd name="T83" fmla="*/ 1536 h 3059"/>
                <a:gd name="T84" fmla="*/ 1631 w 3060"/>
                <a:gd name="T85" fmla="*/ 1854 h 3059"/>
                <a:gd name="T86" fmla="*/ 1537 w 3060"/>
                <a:gd name="T87" fmla="*/ 2276 h 3059"/>
                <a:gd name="T88" fmla="*/ 1161 w 3060"/>
                <a:gd name="T89" fmla="*/ 2493 h 3059"/>
                <a:gd name="T90" fmla="*/ 741 w 3060"/>
                <a:gd name="T91" fmla="*/ 2357 h 3059"/>
                <a:gd name="T92" fmla="*/ 562 w 3060"/>
                <a:gd name="T93" fmla="*/ 1957 h 3059"/>
                <a:gd name="T94" fmla="*/ 741 w 3060"/>
                <a:gd name="T95" fmla="*/ 1556 h 3059"/>
                <a:gd name="T96" fmla="*/ 1155 w 3060"/>
                <a:gd name="T97" fmla="*/ 1420 h 3059"/>
                <a:gd name="T98" fmla="*/ 1578 w 3060"/>
                <a:gd name="T99" fmla="*/ 1293 h 3059"/>
                <a:gd name="T100" fmla="*/ 1171 w 3060"/>
                <a:gd name="T101" fmla="*/ 1205 h 3059"/>
                <a:gd name="T102" fmla="*/ 1067 w 3060"/>
                <a:gd name="T103" fmla="*/ 1266 h 3059"/>
                <a:gd name="T104" fmla="*/ 855 w 3060"/>
                <a:gd name="T105" fmla="*/ 1179 h 3059"/>
                <a:gd name="T106" fmla="*/ 648 w 3060"/>
                <a:gd name="T107" fmla="*/ 1194 h 3059"/>
                <a:gd name="T108" fmla="*/ 818 w 3060"/>
                <a:gd name="T109" fmla="*/ 1046 h 3059"/>
                <a:gd name="T110" fmla="*/ 1067 w 3060"/>
                <a:gd name="T111" fmla="*/ 864 h 3059"/>
                <a:gd name="T112" fmla="*/ 1171 w 3060"/>
                <a:gd name="T113" fmla="*/ 924 h 3059"/>
                <a:gd name="T114" fmla="*/ 1616 w 3060"/>
                <a:gd name="T115" fmla="*/ 1153 h 3059"/>
                <a:gd name="T116" fmla="*/ 2284 w 3060"/>
                <a:gd name="T117" fmla="*/ 63 h 3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 h="3059">
                  <a:moveTo>
                    <a:pt x="1102" y="1555"/>
                  </a:moveTo>
                  <a:lnTo>
                    <a:pt x="1052" y="1559"/>
                  </a:lnTo>
                  <a:lnTo>
                    <a:pt x="1003" y="1568"/>
                  </a:lnTo>
                  <a:lnTo>
                    <a:pt x="957" y="1583"/>
                  </a:lnTo>
                  <a:lnTo>
                    <a:pt x="913" y="1603"/>
                  </a:lnTo>
                  <a:lnTo>
                    <a:pt x="873" y="1627"/>
                  </a:lnTo>
                  <a:lnTo>
                    <a:pt x="836" y="1657"/>
                  </a:lnTo>
                  <a:lnTo>
                    <a:pt x="802" y="1691"/>
                  </a:lnTo>
                  <a:lnTo>
                    <a:pt x="773" y="1728"/>
                  </a:lnTo>
                  <a:lnTo>
                    <a:pt x="748" y="1769"/>
                  </a:lnTo>
                  <a:lnTo>
                    <a:pt x="728" y="1812"/>
                  </a:lnTo>
                  <a:lnTo>
                    <a:pt x="713" y="1858"/>
                  </a:lnTo>
                  <a:lnTo>
                    <a:pt x="704" y="1906"/>
                  </a:lnTo>
                  <a:lnTo>
                    <a:pt x="701" y="1957"/>
                  </a:lnTo>
                  <a:lnTo>
                    <a:pt x="704" y="2007"/>
                  </a:lnTo>
                  <a:lnTo>
                    <a:pt x="713" y="2056"/>
                  </a:lnTo>
                  <a:lnTo>
                    <a:pt x="728" y="2102"/>
                  </a:lnTo>
                  <a:lnTo>
                    <a:pt x="748" y="2146"/>
                  </a:lnTo>
                  <a:lnTo>
                    <a:pt x="773" y="2186"/>
                  </a:lnTo>
                  <a:lnTo>
                    <a:pt x="802" y="2223"/>
                  </a:lnTo>
                  <a:lnTo>
                    <a:pt x="836" y="2257"/>
                  </a:lnTo>
                  <a:lnTo>
                    <a:pt x="873" y="2286"/>
                  </a:lnTo>
                  <a:lnTo>
                    <a:pt x="913" y="2311"/>
                  </a:lnTo>
                  <a:lnTo>
                    <a:pt x="957" y="2331"/>
                  </a:lnTo>
                  <a:lnTo>
                    <a:pt x="1003" y="2346"/>
                  </a:lnTo>
                  <a:lnTo>
                    <a:pt x="1052" y="2355"/>
                  </a:lnTo>
                  <a:lnTo>
                    <a:pt x="1102" y="2358"/>
                  </a:lnTo>
                  <a:lnTo>
                    <a:pt x="1153" y="2355"/>
                  </a:lnTo>
                  <a:lnTo>
                    <a:pt x="1201" y="2346"/>
                  </a:lnTo>
                  <a:lnTo>
                    <a:pt x="1247" y="2331"/>
                  </a:lnTo>
                  <a:lnTo>
                    <a:pt x="1290" y="2311"/>
                  </a:lnTo>
                  <a:lnTo>
                    <a:pt x="1331" y="2286"/>
                  </a:lnTo>
                  <a:lnTo>
                    <a:pt x="1368" y="2257"/>
                  </a:lnTo>
                  <a:lnTo>
                    <a:pt x="1402" y="2223"/>
                  </a:lnTo>
                  <a:lnTo>
                    <a:pt x="1432" y="2186"/>
                  </a:lnTo>
                  <a:lnTo>
                    <a:pt x="1456" y="2146"/>
                  </a:lnTo>
                  <a:lnTo>
                    <a:pt x="1476" y="2102"/>
                  </a:lnTo>
                  <a:lnTo>
                    <a:pt x="1491" y="2056"/>
                  </a:lnTo>
                  <a:lnTo>
                    <a:pt x="1500" y="2007"/>
                  </a:lnTo>
                  <a:lnTo>
                    <a:pt x="1504" y="1957"/>
                  </a:lnTo>
                  <a:lnTo>
                    <a:pt x="1500" y="1906"/>
                  </a:lnTo>
                  <a:lnTo>
                    <a:pt x="1491" y="1858"/>
                  </a:lnTo>
                  <a:lnTo>
                    <a:pt x="1476" y="1812"/>
                  </a:lnTo>
                  <a:lnTo>
                    <a:pt x="1455" y="1768"/>
                  </a:lnTo>
                  <a:lnTo>
                    <a:pt x="1431" y="1727"/>
                  </a:lnTo>
                  <a:lnTo>
                    <a:pt x="1308" y="1849"/>
                  </a:lnTo>
                  <a:lnTo>
                    <a:pt x="1293" y="1860"/>
                  </a:lnTo>
                  <a:lnTo>
                    <a:pt x="1277" y="1868"/>
                  </a:lnTo>
                  <a:lnTo>
                    <a:pt x="1259" y="1870"/>
                  </a:lnTo>
                  <a:lnTo>
                    <a:pt x="1242" y="1868"/>
                  </a:lnTo>
                  <a:lnTo>
                    <a:pt x="1225" y="1860"/>
                  </a:lnTo>
                  <a:lnTo>
                    <a:pt x="1211" y="1849"/>
                  </a:lnTo>
                  <a:lnTo>
                    <a:pt x="1199" y="1834"/>
                  </a:lnTo>
                  <a:lnTo>
                    <a:pt x="1192" y="1818"/>
                  </a:lnTo>
                  <a:lnTo>
                    <a:pt x="1190" y="1800"/>
                  </a:lnTo>
                  <a:lnTo>
                    <a:pt x="1192" y="1783"/>
                  </a:lnTo>
                  <a:lnTo>
                    <a:pt x="1199" y="1767"/>
                  </a:lnTo>
                  <a:lnTo>
                    <a:pt x="1211" y="1752"/>
                  </a:lnTo>
                  <a:lnTo>
                    <a:pt x="1333" y="1629"/>
                  </a:lnTo>
                  <a:lnTo>
                    <a:pt x="1292" y="1604"/>
                  </a:lnTo>
                  <a:lnTo>
                    <a:pt x="1248" y="1583"/>
                  </a:lnTo>
                  <a:lnTo>
                    <a:pt x="1202" y="1568"/>
                  </a:lnTo>
                  <a:lnTo>
                    <a:pt x="1153" y="1559"/>
                  </a:lnTo>
                  <a:lnTo>
                    <a:pt x="1102" y="1555"/>
                  </a:lnTo>
                  <a:close/>
                  <a:moveTo>
                    <a:pt x="2611" y="546"/>
                  </a:moveTo>
                  <a:lnTo>
                    <a:pt x="2232" y="924"/>
                  </a:lnTo>
                  <a:lnTo>
                    <a:pt x="2037" y="1120"/>
                  </a:lnTo>
                  <a:lnTo>
                    <a:pt x="2458" y="1120"/>
                  </a:lnTo>
                  <a:lnTo>
                    <a:pt x="2899" y="678"/>
                  </a:lnTo>
                  <a:lnTo>
                    <a:pt x="2912" y="661"/>
                  </a:lnTo>
                  <a:lnTo>
                    <a:pt x="2919" y="644"/>
                  </a:lnTo>
                  <a:lnTo>
                    <a:pt x="2922" y="628"/>
                  </a:lnTo>
                  <a:lnTo>
                    <a:pt x="2920" y="614"/>
                  </a:lnTo>
                  <a:lnTo>
                    <a:pt x="2918" y="602"/>
                  </a:lnTo>
                  <a:lnTo>
                    <a:pt x="2915" y="595"/>
                  </a:lnTo>
                  <a:lnTo>
                    <a:pt x="2912" y="588"/>
                  </a:lnTo>
                  <a:lnTo>
                    <a:pt x="2908" y="581"/>
                  </a:lnTo>
                  <a:lnTo>
                    <a:pt x="2900" y="571"/>
                  </a:lnTo>
                  <a:lnTo>
                    <a:pt x="2890" y="563"/>
                  </a:lnTo>
                  <a:lnTo>
                    <a:pt x="2879" y="555"/>
                  </a:lnTo>
                  <a:lnTo>
                    <a:pt x="2864" y="550"/>
                  </a:lnTo>
                  <a:lnTo>
                    <a:pt x="2844" y="547"/>
                  </a:lnTo>
                  <a:lnTo>
                    <a:pt x="2611" y="546"/>
                  </a:lnTo>
                  <a:close/>
                  <a:moveTo>
                    <a:pt x="2432" y="139"/>
                  </a:moveTo>
                  <a:lnTo>
                    <a:pt x="2416" y="141"/>
                  </a:lnTo>
                  <a:lnTo>
                    <a:pt x="2399" y="148"/>
                  </a:lnTo>
                  <a:lnTo>
                    <a:pt x="2382" y="161"/>
                  </a:lnTo>
                  <a:lnTo>
                    <a:pt x="1939" y="602"/>
                  </a:lnTo>
                  <a:lnTo>
                    <a:pt x="1939" y="602"/>
                  </a:lnTo>
                  <a:lnTo>
                    <a:pt x="1939" y="1022"/>
                  </a:lnTo>
                  <a:lnTo>
                    <a:pt x="2135" y="827"/>
                  </a:lnTo>
                  <a:lnTo>
                    <a:pt x="2514" y="449"/>
                  </a:lnTo>
                  <a:lnTo>
                    <a:pt x="2513" y="216"/>
                  </a:lnTo>
                  <a:lnTo>
                    <a:pt x="2510" y="196"/>
                  </a:lnTo>
                  <a:lnTo>
                    <a:pt x="2505" y="181"/>
                  </a:lnTo>
                  <a:lnTo>
                    <a:pt x="2498" y="169"/>
                  </a:lnTo>
                  <a:lnTo>
                    <a:pt x="2489" y="159"/>
                  </a:lnTo>
                  <a:lnTo>
                    <a:pt x="2479" y="152"/>
                  </a:lnTo>
                  <a:lnTo>
                    <a:pt x="2471" y="147"/>
                  </a:lnTo>
                  <a:lnTo>
                    <a:pt x="2465" y="144"/>
                  </a:lnTo>
                  <a:lnTo>
                    <a:pt x="2458" y="142"/>
                  </a:lnTo>
                  <a:lnTo>
                    <a:pt x="2446" y="140"/>
                  </a:lnTo>
                  <a:lnTo>
                    <a:pt x="2432" y="139"/>
                  </a:lnTo>
                  <a:close/>
                  <a:moveTo>
                    <a:pt x="2425" y="0"/>
                  </a:moveTo>
                  <a:lnTo>
                    <a:pt x="2456" y="1"/>
                  </a:lnTo>
                  <a:lnTo>
                    <a:pt x="2487" y="7"/>
                  </a:lnTo>
                  <a:lnTo>
                    <a:pt x="2518" y="16"/>
                  </a:lnTo>
                  <a:lnTo>
                    <a:pt x="2547" y="31"/>
                  </a:lnTo>
                  <a:lnTo>
                    <a:pt x="2574" y="49"/>
                  </a:lnTo>
                  <a:lnTo>
                    <a:pt x="2596" y="71"/>
                  </a:lnTo>
                  <a:lnTo>
                    <a:pt x="2615" y="96"/>
                  </a:lnTo>
                  <a:lnTo>
                    <a:pt x="2631" y="122"/>
                  </a:lnTo>
                  <a:lnTo>
                    <a:pt x="2641" y="151"/>
                  </a:lnTo>
                  <a:lnTo>
                    <a:pt x="2649" y="183"/>
                  </a:lnTo>
                  <a:lnTo>
                    <a:pt x="2651" y="215"/>
                  </a:lnTo>
                  <a:lnTo>
                    <a:pt x="2651" y="408"/>
                  </a:lnTo>
                  <a:lnTo>
                    <a:pt x="2844" y="409"/>
                  </a:lnTo>
                  <a:lnTo>
                    <a:pt x="2878" y="411"/>
                  </a:lnTo>
                  <a:lnTo>
                    <a:pt x="2909" y="418"/>
                  </a:lnTo>
                  <a:lnTo>
                    <a:pt x="2938" y="429"/>
                  </a:lnTo>
                  <a:lnTo>
                    <a:pt x="2964" y="444"/>
                  </a:lnTo>
                  <a:lnTo>
                    <a:pt x="2989" y="464"/>
                  </a:lnTo>
                  <a:lnTo>
                    <a:pt x="3011" y="486"/>
                  </a:lnTo>
                  <a:lnTo>
                    <a:pt x="3029" y="512"/>
                  </a:lnTo>
                  <a:lnTo>
                    <a:pt x="3043" y="542"/>
                  </a:lnTo>
                  <a:lnTo>
                    <a:pt x="3054" y="572"/>
                  </a:lnTo>
                  <a:lnTo>
                    <a:pt x="3059" y="604"/>
                  </a:lnTo>
                  <a:lnTo>
                    <a:pt x="3060" y="635"/>
                  </a:lnTo>
                  <a:lnTo>
                    <a:pt x="3056" y="666"/>
                  </a:lnTo>
                  <a:lnTo>
                    <a:pt x="3048" y="696"/>
                  </a:lnTo>
                  <a:lnTo>
                    <a:pt x="3035" y="725"/>
                  </a:lnTo>
                  <a:lnTo>
                    <a:pt x="3018" y="751"/>
                  </a:lnTo>
                  <a:lnTo>
                    <a:pt x="2997" y="776"/>
                  </a:lnTo>
                  <a:lnTo>
                    <a:pt x="2535" y="1238"/>
                  </a:lnTo>
                  <a:lnTo>
                    <a:pt x="2521" y="1249"/>
                  </a:lnTo>
                  <a:lnTo>
                    <a:pt x="2505" y="1256"/>
                  </a:lnTo>
                  <a:lnTo>
                    <a:pt x="2487" y="1258"/>
                  </a:lnTo>
                  <a:lnTo>
                    <a:pt x="1899" y="1258"/>
                  </a:lnTo>
                  <a:lnTo>
                    <a:pt x="1825" y="1333"/>
                  </a:lnTo>
                  <a:lnTo>
                    <a:pt x="1868" y="1387"/>
                  </a:lnTo>
                  <a:lnTo>
                    <a:pt x="1906" y="1443"/>
                  </a:lnTo>
                  <a:lnTo>
                    <a:pt x="1941" y="1501"/>
                  </a:lnTo>
                  <a:lnTo>
                    <a:pt x="1971" y="1561"/>
                  </a:lnTo>
                  <a:lnTo>
                    <a:pt x="1996" y="1623"/>
                  </a:lnTo>
                  <a:lnTo>
                    <a:pt x="2018" y="1687"/>
                  </a:lnTo>
                  <a:lnTo>
                    <a:pt x="2035" y="1753"/>
                  </a:lnTo>
                  <a:lnTo>
                    <a:pt x="2047" y="1819"/>
                  </a:lnTo>
                  <a:lnTo>
                    <a:pt x="2054" y="1888"/>
                  </a:lnTo>
                  <a:lnTo>
                    <a:pt x="2135" y="1888"/>
                  </a:lnTo>
                  <a:lnTo>
                    <a:pt x="2153" y="1890"/>
                  </a:lnTo>
                  <a:lnTo>
                    <a:pt x="2170" y="1898"/>
                  </a:lnTo>
                  <a:lnTo>
                    <a:pt x="2184" y="1908"/>
                  </a:lnTo>
                  <a:lnTo>
                    <a:pt x="2195" y="1922"/>
                  </a:lnTo>
                  <a:lnTo>
                    <a:pt x="2201" y="1939"/>
                  </a:lnTo>
                  <a:lnTo>
                    <a:pt x="2205" y="1957"/>
                  </a:lnTo>
                  <a:lnTo>
                    <a:pt x="2201" y="1975"/>
                  </a:lnTo>
                  <a:lnTo>
                    <a:pt x="2195" y="1992"/>
                  </a:lnTo>
                  <a:lnTo>
                    <a:pt x="2184" y="2006"/>
                  </a:lnTo>
                  <a:lnTo>
                    <a:pt x="2170" y="2017"/>
                  </a:lnTo>
                  <a:lnTo>
                    <a:pt x="2153" y="2023"/>
                  </a:lnTo>
                  <a:lnTo>
                    <a:pt x="2135" y="2027"/>
                  </a:lnTo>
                  <a:lnTo>
                    <a:pt x="2054" y="2027"/>
                  </a:lnTo>
                  <a:lnTo>
                    <a:pt x="2047" y="2094"/>
                  </a:lnTo>
                  <a:lnTo>
                    <a:pt x="2035" y="2162"/>
                  </a:lnTo>
                  <a:lnTo>
                    <a:pt x="2018" y="2227"/>
                  </a:lnTo>
                  <a:lnTo>
                    <a:pt x="1996" y="2291"/>
                  </a:lnTo>
                  <a:lnTo>
                    <a:pt x="1971" y="2354"/>
                  </a:lnTo>
                  <a:lnTo>
                    <a:pt x="1941" y="2414"/>
                  </a:lnTo>
                  <a:lnTo>
                    <a:pt x="1906" y="2472"/>
                  </a:lnTo>
                  <a:lnTo>
                    <a:pt x="1868" y="2528"/>
                  </a:lnTo>
                  <a:lnTo>
                    <a:pt x="1825" y="2581"/>
                  </a:lnTo>
                  <a:lnTo>
                    <a:pt x="1777" y="2632"/>
                  </a:lnTo>
                  <a:lnTo>
                    <a:pt x="1727" y="2679"/>
                  </a:lnTo>
                  <a:lnTo>
                    <a:pt x="1673" y="2722"/>
                  </a:lnTo>
                  <a:lnTo>
                    <a:pt x="1617" y="2761"/>
                  </a:lnTo>
                  <a:lnTo>
                    <a:pt x="1558" y="2796"/>
                  </a:lnTo>
                  <a:lnTo>
                    <a:pt x="1498" y="2826"/>
                  </a:lnTo>
                  <a:lnTo>
                    <a:pt x="1436" y="2852"/>
                  </a:lnTo>
                  <a:lnTo>
                    <a:pt x="1372" y="2873"/>
                  </a:lnTo>
                  <a:lnTo>
                    <a:pt x="1306" y="2889"/>
                  </a:lnTo>
                  <a:lnTo>
                    <a:pt x="1240" y="2901"/>
                  </a:lnTo>
                  <a:lnTo>
                    <a:pt x="1171" y="2909"/>
                  </a:lnTo>
                  <a:lnTo>
                    <a:pt x="1171" y="2990"/>
                  </a:lnTo>
                  <a:lnTo>
                    <a:pt x="1169" y="3009"/>
                  </a:lnTo>
                  <a:lnTo>
                    <a:pt x="1161" y="3025"/>
                  </a:lnTo>
                  <a:lnTo>
                    <a:pt x="1151" y="3039"/>
                  </a:lnTo>
                  <a:lnTo>
                    <a:pt x="1137" y="3049"/>
                  </a:lnTo>
                  <a:lnTo>
                    <a:pt x="1120" y="3057"/>
                  </a:lnTo>
                  <a:lnTo>
                    <a:pt x="1102" y="3059"/>
                  </a:lnTo>
                  <a:lnTo>
                    <a:pt x="1084" y="3057"/>
                  </a:lnTo>
                  <a:lnTo>
                    <a:pt x="1067" y="3049"/>
                  </a:lnTo>
                  <a:lnTo>
                    <a:pt x="1053" y="3039"/>
                  </a:lnTo>
                  <a:lnTo>
                    <a:pt x="1042" y="3025"/>
                  </a:lnTo>
                  <a:lnTo>
                    <a:pt x="1036" y="3009"/>
                  </a:lnTo>
                  <a:lnTo>
                    <a:pt x="1032" y="2990"/>
                  </a:lnTo>
                  <a:lnTo>
                    <a:pt x="1032" y="2909"/>
                  </a:lnTo>
                  <a:lnTo>
                    <a:pt x="965" y="2901"/>
                  </a:lnTo>
                  <a:lnTo>
                    <a:pt x="897" y="2889"/>
                  </a:lnTo>
                  <a:lnTo>
                    <a:pt x="832" y="2873"/>
                  </a:lnTo>
                  <a:lnTo>
                    <a:pt x="768" y="2852"/>
                  </a:lnTo>
                  <a:lnTo>
                    <a:pt x="705" y="2826"/>
                  </a:lnTo>
                  <a:lnTo>
                    <a:pt x="645" y="2796"/>
                  </a:lnTo>
                  <a:lnTo>
                    <a:pt x="587" y="2761"/>
                  </a:lnTo>
                  <a:lnTo>
                    <a:pt x="531" y="2722"/>
                  </a:lnTo>
                  <a:lnTo>
                    <a:pt x="478" y="2679"/>
                  </a:lnTo>
                  <a:lnTo>
                    <a:pt x="427" y="2632"/>
                  </a:lnTo>
                  <a:lnTo>
                    <a:pt x="380" y="2580"/>
                  </a:lnTo>
                  <a:lnTo>
                    <a:pt x="336" y="2527"/>
                  </a:lnTo>
                  <a:lnTo>
                    <a:pt x="297" y="2471"/>
                  </a:lnTo>
                  <a:lnTo>
                    <a:pt x="263" y="2412"/>
                  </a:lnTo>
                  <a:lnTo>
                    <a:pt x="233" y="2351"/>
                  </a:lnTo>
                  <a:lnTo>
                    <a:pt x="207" y="2288"/>
                  </a:lnTo>
                  <a:lnTo>
                    <a:pt x="186" y="2224"/>
                  </a:lnTo>
                  <a:lnTo>
                    <a:pt x="170" y="2160"/>
                  </a:lnTo>
                  <a:lnTo>
                    <a:pt x="158" y="2093"/>
                  </a:lnTo>
                  <a:lnTo>
                    <a:pt x="150" y="2027"/>
                  </a:lnTo>
                  <a:lnTo>
                    <a:pt x="69" y="2027"/>
                  </a:lnTo>
                  <a:lnTo>
                    <a:pt x="50" y="2023"/>
                  </a:lnTo>
                  <a:lnTo>
                    <a:pt x="34" y="2017"/>
                  </a:lnTo>
                  <a:lnTo>
                    <a:pt x="20" y="2006"/>
                  </a:lnTo>
                  <a:lnTo>
                    <a:pt x="10" y="1992"/>
                  </a:lnTo>
                  <a:lnTo>
                    <a:pt x="2" y="1975"/>
                  </a:lnTo>
                  <a:lnTo>
                    <a:pt x="0" y="1957"/>
                  </a:lnTo>
                  <a:lnTo>
                    <a:pt x="2" y="1939"/>
                  </a:lnTo>
                  <a:lnTo>
                    <a:pt x="10" y="1922"/>
                  </a:lnTo>
                  <a:lnTo>
                    <a:pt x="20" y="1908"/>
                  </a:lnTo>
                  <a:lnTo>
                    <a:pt x="34" y="1898"/>
                  </a:lnTo>
                  <a:lnTo>
                    <a:pt x="50" y="1890"/>
                  </a:lnTo>
                  <a:lnTo>
                    <a:pt x="69" y="1888"/>
                  </a:lnTo>
                  <a:lnTo>
                    <a:pt x="150" y="1888"/>
                  </a:lnTo>
                  <a:lnTo>
                    <a:pt x="158" y="1818"/>
                  </a:lnTo>
                  <a:lnTo>
                    <a:pt x="171" y="1750"/>
                  </a:lnTo>
                  <a:lnTo>
                    <a:pt x="188" y="1681"/>
                  </a:lnTo>
                  <a:lnTo>
                    <a:pt x="211" y="1613"/>
                  </a:lnTo>
                  <a:lnTo>
                    <a:pt x="239" y="1548"/>
                  </a:lnTo>
                  <a:lnTo>
                    <a:pt x="250" y="1532"/>
                  </a:lnTo>
                  <a:lnTo>
                    <a:pt x="263" y="1520"/>
                  </a:lnTo>
                  <a:lnTo>
                    <a:pt x="279" y="1512"/>
                  </a:lnTo>
                  <a:lnTo>
                    <a:pt x="296" y="1508"/>
                  </a:lnTo>
                  <a:lnTo>
                    <a:pt x="314" y="1509"/>
                  </a:lnTo>
                  <a:lnTo>
                    <a:pt x="332" y="1515"/>
                  </a:lnTo>
                  <a:lnTo>
                    <a:pt x="348" y="1524"/>
                  </a:lnTo>
                  <a:lnTo>
                    <a:pt x="359" y="1538"/>
                  </a:lnTo>
                  <a:lnTo>
                    <a:pt x="367" y="1554"/>
                  </a:lnTo>
                  <a:lnTo>
                    <a:pt x="371" y="1571"/>
                  </a:lnTo>
                  <a:lnTo>
                    <a:pt x="370" y="1589"/>
                  </a:lnTo>
                  <a:lnTo>
                    <a:pt x="365" y="1607"/>
                  </a:lnTo>
                  <a:lnTo>
                    <a:pt x="341" y="1662"/>
                  </a:lnTo>
                  <a:lnTo>
                    <a:pt x="322" y="1717"/>
                  </a:lnTo>
                  <a:lnTo>
                    <a:pt x="307" y="1773"/>
                  </a:lnTo>
                  <a:lnTo>
                    <a:pt x="296" y="1830"/>
                  </a:lnTo>
                  <a:lnTo>
                    <a:pt x="289" y="1888"/>
                  </a:lnTo>
                  <a:lnTo>
                    <a:pt x="351" y="1888"/>
                  </a:lnTo>
                  <a:lnTo>
                    <a:pt x="369" y="1890"/>
                  </a:lnTo>
                  <a:lnTo>
                    <a:pt x="385" y="1898"/>
                  </a:lnTo>
                  <a:lnTo>
                    <a:pt x="399" y="1908"/>
                  </a:lnTo>
                  <a:lnTo>
                    <a:pt x="410" y="1922"/>
                  </a:lnTo>
                  <a:lnTo>
                    <a:pt x="417" y="1939"/>
                  </a:lnTo>
                  <a:lnTo>
                    <a:pt x="420" y="1957"/>
                  </a:lnTo>
                  <a:lnTo>
                    <a:pt x="417" y="1975"/>
                  </a:lnTo>
                  <a:lnTo>
                    <a:pt x="410" y="1992"/>
                  </a:lnTo>
                  <a:lnTo>
                    <a:pt x="399" y="2006"/>
                  </a:lnTo>
                  <a:lnTo>
                    <a:pt x="385" y="2017"/>
                  </a:lnTo>
                  <a:lnTo>
                    <a:pt x="369" y="2023"/>
                  </a:lnTo>
                  <a:lnTo>
                    <a:pt x="351" y="2027"/>
                  </a:lnTo>
                  <a:lnTo>
                    <a:pt x="289" y="2027"/>
                  </a:lnTo>
                  <a:lnTo>
                    <a:pt x="297" y="2089"/>
                  </a:lnTo>
                  <a:lnTo>
                    <a:pt x="309" y="2150"/>
                  </a:lnTo>
                  <a:lnTo>
                    <a:pt x="326" y="2210"/>
                  </a:lnTo>
                  <a:lnTo>
                    <a:pt x="349" y="2269"/>
                  </a:lnTo>
                  <a:lnTo>
                    <a:pt x="375" y="2327"/>
                  </a:lnTo>
                  <a:lnTo>
                    <a:pt x="406" y="2382"/>
                  </a:lnTo>
                  <a:lnTo>
                    <a:pt x="441" y="2435"/>
                  </a:lnTo>
                  <a:lnTo>
                    <a:pt x="481" y="2486"/>
                  </a:lnTo>
                  <a:lnTo>
                    <a:pt x="525" y="2534"/>
                  </a:lnTo>
                  <a:lnTo>
                    <a:pt x="573" y="2579"/>
                  </a:lnTo>
                  <a:lnTo>
                    <a:pt x="625" y="2619"/>
                  </a:lnTo>
                  <a:lnTo>
                    <a:pt x="678" y="2654"/>
                  </a:lnTo>
                  <a:lnTo>
                    <a:pt x="734" y="2686"/>
                  </a:lnTo>
                  <a:lnTo>
                    <a:pt x="791" y="2711"/>
                  </a:lnTo>
                  <a:lnTo>
                    <a:pt x="850" y="2733"/>
                  </a:lnTo>
                  <a:lnTo>
                    <a:pt x="910" y="2750"/>
                  </a:lnTo>
                  <a:lnTo>
                    <a:pt x="971" y="2763"/>
                  </a:lnTo>
                  <a:lnTo>
                    <a:pt x="1032" y="2770"/>
                  </a:lnTo>
                  <a:lnTo>
                    <a:pt x="1032" y="2709"/>
                  </a:lnTo>
                  <a:lnTo>
                    <a:pt x="1036" y="2690"/>
                  </a:lnTo>
                  <a:lnTo>
                    <a:pt x="1042" y="2674"/>
                  </a:lnTo>
                  <a:lnTo>
                    <a:pt x="1053" y="2660"/>
                  </a:lnTo>
                  <a:lnTo>
                    <a:pt x="1067" y="2649"/>
                  </a:lnTo>
                  <a:lnTo>
                    <a:pt x="1084" y="2642"/>
                  </a:lnTo>
                  <a:lnTo>
                    <a:pt x="1102" y="2639"/>
                  </a:lnTo>
                  <a:lnTo>
                    <a:pt x="1120" y="2642"/>
                  </a:lnTo>
                  <a:lnTo>
                    <a:pt x="1137" y="2649"/>
                  </a:lnTo>
                  <a:lnTo>
                    <a:pt x="1151" y="2660"/>
                  </a:lnTo>
                  <a:lnTo>
                    <a:pt x="1161" y="2674"/>
                  </a:lnTo>
                  <a:lnTo>
                    <a:pt x="1169" y="2690"/>
                  </a:lnTo>
                  <a:lnTo>
                    <a:pt x="1171" y="2709"/>
                  </a:lnTo>
                  <a:lnTo>
                    <a:pt x="1171" y="2770"/>
                  </a:lnTo>
                  <a:lnTo>
                    <a:pt x="1233" y="2763"/>
                  </a:lnTo>
                  <a:lnTo>
                    <a:pt x="1293" y="2750"/>
                  </a:lnTo>
                  <a:lnTo>
                    <a:pt x="1353" y="2733"/>
                  </a:lnTo>
                  <a:lnTo>
                    <a:pt x="1412" y="2711"/>
                  </a:lnTo>
                  <a:lnTo>
                    <a:pt x="1470" y="2686"/>
                  </a:lnTo>
                  <a:lnTo>
                    <a:pt x="1526" y="2654"/>
                  </a:lnTo>
                  <a:lnTo>
                    <a:pt x="1580" y="2619"/>
                  </a:lnTo>
                  <a:lnTo>
                    <a:pt x="1630" y="2579"/>
                  </a:lnTo>
                  <a:lnTo>
                    <a:pt x="1680" y="2534"/>
                  </a:lnTo>
                  <a:lnTo>
                    <a:pt x="1724" y="2486"/>
                  </a:lnTo>
                  <a:lnTo>
                    <a:pt x="1764" y="2434"/>
                  </a:lnTo>
                  <a:lnTo>
                    <a:pt x="1800" y="2381"/>
                  </a:lnTo>
                  <a:lnTo>
                    <a:pt x="1831" y="2325"/>
                  </a:lnTo>
                  <a:lnTo>
                    <a:pt x="1857" y="2268"/>
                  </a:lnTo>
                  <a:lnTo>
                    <a:pt x="1878" y="2209"/>
                  </a:lnTo>
                  <a:lnTo>
                    <a:pt x="1895" y="2149"/>
                  </a:lnTo>
                  <a:lnTo>
                    <a:pt x="1907" y="2088"/>
                  </a:lnTo>
                  <a:lnTo>
                    <a:pt x="1915" y="2027"/>
                  </a:lnTo>
                  <a:lnTo>
                    <a:pt x="1854" y="2027"/>
                  </a:lnTo>
                  <a:lnTo>
                    <a:pt x="1835" y="2023"/>
                  </a:lnTo>
                  <a:lnTo>
                    <a:pt x="1819" y="2017"/>
                  </a:lnTo>
                  <a:lnTo>
                    <a:pt x="1805" y="2006"/>
                  </a:lnTo>
                  <a:lnTo>
                    <a:pt x="1793" y="1992"/>
                  </a:lnTo>
                  <a:lnTo>
                    <a:pt x="1787" y="1975"/>
                  </a:lnTo>
                  <a:lnTo>
                    <a:pt x="1785" y="1957"/>
                  </a:lnTo>
                  <a:lnTo>
                    <a:pt x="1787" y="1939"/>
                  </a:lnTo>
                  <a:lnTo>
                    <a:pt x="1793" y="1922"/>
                  </a:lnTo>
                  <a:lnTo>
                    <a:pt x="1805" y="1908"/>
                  </a:lnTo>
                  <a:lnTo>
                    <a:pt x="1819" y="1898"/>
                  </a:lnTo>
                  <a:lnTo>
                    <a:pt x="1835" y="1890"/>
                  </a:lnTo>
                  <a:lnTo>
                    <a:pt x="1854" y="1888"/>
                  </a:lnTo>
                  <a:lnTo>
                    <a:pt x="1915" y="1888"/>
                  </a:lnTo>
                  <a:lnTo>
                    <a:pt x="1907" y="1827"/>
                  </a:lnTo>
                  <a:lnTo>
                    <a:pt x="1895" y="1766"/>
                  </a:lnTo>
                  <a:lnTo>
                    <a:pt x="1878" y="1707"/>
                  </a:lnTo>
                  <a:lnTo>
                    <a:pt x="1858" y="1648"/>
                  </a:lnTo>
                  <a:lnTo>
                    <a:pt x="1831" y="1591"/>
                  </a:lnTo>
                  <a:lnTo>
                    <a:pt x="1801" y="1536"/>
                  </a:lnTo>
                  <a:lnTo>
                    <a:pt x="1766" y="1482"/>
                  </a:lnTo>
                  <a:lnTo>
                    <a:pt x="1726" y="1431"/>
                  </a:lnTo>
                  <a:lnTo>
                    <a:pt x="1529" y="1628"/>
                  </a:lnTo>
                  <a:lnTo>
                    <a:pt x="1557" y="1668"/>
                  </a:lnTo>
                  <a:lnTo>
                    <a:pt x="1582" y="1712"/>
                  </a:lnTo>
                  <a:lnTo>
                    <a:pt x="1603" y="1757"/>
                  </a:lnTo>
                  <a:lnTo>
                    <a:pt x="1620" y="1804"/>
                  </a:lnTo>
                  <a:lnTo>
                    <a:pt x="1631" y="1854"/>
                  </a:lnTo>
                  <a:lnTo>
                    <a:pt x="1639" y="1904"/>
                  </a:lnTo>
                  <a:lnTo>
                    <a:pt x="1641" y="1957"/>
                  </a:lnTo>
                  <a:lnTo>
                    <a:pt x="1639" y="2016"/>
                  </a:lnTo>
                  <a:lnTo>
                    <a:pt x="1629" y="2073"/>
                  </a:lnTo>
                  <a:lnTo>
                    <a:pt x="1614" y="2127"/>
                  </a:lnTo>
                  <a:lnTo>
                    <a:pt x="1594" y="2180"/>
                  </a:lnTo>
                  <a:lnTo>
                    <a:pt x="1568" y="2229"/>
                  </a:lnTo>
                  <a:lnTo>
                    <a:pt x="1537" y="2276"/>
                  </a:lnTo>
                  <a:lnTo>
                    <a:pt x="1503" y="2318"/>
                  </a:lnTo>
                  <a:lnTo>
                    <a:pt x="1463" y="2357"/>
                  </a:lnTo>
                  <a:lnTo>
                    <a:pt x="1420" y="2393"/>
                  </a:lnTo>
                  <a:lnTo>
                    <a:pt x="1374" y="2423"/>
                  </a:lnTo>
                  <a:lnTo>
                    <a:pt x="1324" y="2448"/>
                  </a:lnTo>
                  <a:lnTo>
                    <a:pt x="1273" y="2469"/>
                  </a:lnTo>
                  <a:lnTo>
                    <a:pt x="1218" y="2484"/>
                  </a:lnTo>
                  <a:lnTo>
                    <a:pt x="1161" y="2493"/>
                  </a:lnTo>
                  <a:lnTo>
                    <a:pt x="1102" y="2497"/>
                  </a:lnTo>
                  <a:lnTo>
                    <a:pt x="1043" y="2493"/>
                  </a:lnTo>
                  <a:lnTo>
                    <a:pt x="986" y="2484"/>
                  </a:lnTo>
                  <a:lnTo>
                    <a:pt x="932" y="2469"/>
                  </a:lnTo>
                  <a:lnTo>
                    <a:pt x="879" y="2448"/>
                  </a:lnTo>
                  <a:lnTo>
                    <a:pt x="830" y="2423"/>
                  </a:lnTo>
                  <a:lnTo>
                    <a:pt x="783" y="2393"/>
                  </a:lnTo>
                  <a:lnTo>
                    <a:pt x="741" y="2357"/>
                  </a:lnTo>
                  <a:lnTo>
                    <a:pt x="702" y="2318"/>
                  </a:lnTo>
                  <a:lnTo>
                    <a:pt x="666" y="2276"/>
                  </a:lnTo>
                  <a:lnTo>
                    <a:pt x="636" y="2229"/>
                  </a:lnTo>
                  <a:lnTo>
                    <a:pt x="611" y="2180"/>
                  </a:lnTo>
                  <a:lnTo>
                    <a:pt x="590" y="2127"/>
                  </a:lnTo>
                  <a:lnTo>
                    <a:pt x="575" y="2073"/>
                  </a:lnTo>
                  <a:lnTo>
                    <a:pt x="566" y="2016"/>
                  </a:lnTo>
                  <a:lnTo>
                    <a:pt x="562" y="1957"/>
                  </a:lnTo>
                  <a:lnTo>
                    <a:pt x="566" y="1899"/>
                  </a:lnTo>
                  <a:lnTo>
                    <a:pt x="575" y="1841"/>
                  </a:lnTo>
                  <a:lnTo>
                    <a:pt x="590" y="1786"/>
                  </a:lnTo>
                  <a:lnTo>
                    <a:pt x="611" y="1735"/>
                  </a:lnTo>
                  <a:lnTo>
                    <a:pt x="636" y="1685"/>
                  </a:lnTo>
                  <a:lnTo>
                    <a:pt x="666" y="1639"/>
                  </a:lnTo>
                  <a:lnTo>
                    <a:pt x="702" y="1596"/>
                  </a:lnTo>
                  <a:lnTo>
                    <a:pt x="741" y="1556"/>
                  </a:lnTo>
                  <a:lnTo>
                    <a:pt x="783" y="1522"/>
                  </a:lnTo>
                  <a:lnTo>
                    <a:pt x="830" y="1491"/>
                  </a:lnTo>
                  <a:lnTo>
                    <a:pt x="879" y="1465"/>
                  </a:lnTo>
                  <a:lnTo>
                    <a:pt x="932" y="1445"/>
                  </a:lnTo>
                  <a:lnTo>
                    <a:pt x="986" y="1430"/>
                  </a:lnTo>
                  <a:lnTo>
                    <a:pt x="1043" y="1420"/>
                  </a:lnTo>
                  <a:lnTo>
                    <a:pt x="1102" y="1418"/>
                  </a:lnTo>
                  <a:lnTo>
                    <a:pt x="1155" y="1420"/>
                  </a:lnTo>
                  <a:lnTo>
                    <a:pt x="1205" y="1428"/>
                  </a:lnTo>
                  <a:lnTo>
                    <a:pt x="1255" y="1439"/>
                  </a:lnTo>
                  <a:lnTo>
                    <a:pt x="1303" y="1457"/>
                  </a:lnTo>
                  <a:lnTo>
                    <a:pt x="1348" y="1477"/>
                  </a:lnTo>
                  <a:lnTo>
                    <a:pt x="1391" y="1502"/>
                  </a:lnTo>
                  <a:lnTo>
                    <a:pt x="1432" y="1531"/>
                  </a:lnTo>
                  <a:lnTo>
                    <a:pt x="1628" y="1333"/>
                  </a:lnTo>
                  <a:lnTo>
                    <a:pt x="1578" y="1293"/>
                  </a:lnTo>
                  <a:lnTo>
                    <a:pt x="1525" y="1259"/>
                  </a:lnTo>
                  <a:lnTo>
                    <a:pt x="1469" y="1228"/>
                  </a:lnTo>
                  <a:lnTo>
                    <a:pt x="1412" y="1202"/>
                  </a:lnTo>
                  <a:lnTo>
                    <a:pt x="1354" y="1181"/>
                  </a:lnTo>
                  <a:lnTo>
                    <a:pt x="1294" y="1164"/>
                  </a:lnTo>
                  <a:lnTo>
                    <a:pt x="1233" y="1151"/>
                  </a:lnTo>
                  <a:lnTo>
                    <a:pt x="1171" y="1143"/>
                  </a:lnTo>
                  <a:lnTo>
                    <a:pt x="1171" y="1205"/>
                  </a:lnTo>
                  <a:lnTo>
                    <a:pt x="1169" y="1224"/>
                  </a:lnTo>
                  <a:lnTo>
                    <a:pt x="1161" y="1240"/>
                  </a:lnTo>
                  <a:lnTo>
                    <a:pt x="1151" y="1254"/>
                  </a:lnTo>
                  <a:lnTo>
                    <a:pt x="1137" y="1266"/>
                  </a:lnTo>
                  <a:lnTo>
                    <a:pt x="1120" y="1272"/>
                  </a:lnTo>
                  <a:lnTo>
                    <a:pt x="1102" y="1274"/>
                  </a:lnTo>
                  <a:lnTo>
                    <a:pt x="1084" y="1272"/>
                  </a:lnTo>
                  <a:lnTo>
                    <a:pt x="1067" y="1266"/>
                  </a:lnTo>
                  <a:lnTo>
                    <a:pt x="1053" y="1254"/>
                  </a:lnTo>
                  <a:lnTo>
                    <a:pt x="1042" y="1240"/>
                  </a:lnTo>
                  <a:lnTo>
                    <a:pt x="1036" y="1224"/>
                  </a:lnTo>
                  <a:lnTo>
                    <a:pt x="1032" y="1205"/>
                  </a:lnTo>
                  <a:lnTo>
                    <a:pt x="1032" y="1143"/>
                  </a:lnTo>
                  <a:lnTo>
                    <a:pt x="973" y="1151"/>
                  </a:lnTo>
                  <a:lnTo>
                    <a:pt x="914" y="1162"/>
                  </a:lnTo>
                  <a:lnTo>
                    <a:pt x="855" y="1179"/>
                  </a:lnTo>
                  <a:lnTo>
                    <a:pt x="797" y="1199"/>
                  </a:lnTo>
                  <a:lnTo>
                    <a:pt x="741" y="1225"/>
                  </a:lnTo>
                  <a:lnTo>
                    <a:pt x="723" y="1230"/>
                  </a:lnTo>
                  <a:lnTo>
                    <a:pt x="705" y="1231"/>
                  </a:lnTo>
                  <a:lnTo>
                    <a:pt x="688" y="1228"/>
                  </a:lnTo>
                  <a:lnTo>
                    <a:pt x="672" y="1220"/>
                  </a:lnTo>
                  <a:lnTo>
                    <a:pt x="659" y="1209"/>
                  </a:lnTo>
                  <a:lnTo>
                    <a:pt x="648" y="1194"/>
                  </a:lnTo>
                  <a:lnTo>
                    <a:pt x="643" y="1175"/>
                  </a:lnTo>
                  <a:lnTo>
                    <a:pt x="642" y="1158"/>
                  </a:lnTo>
                  <a:lnTo>
                    <a:pt x="645" y="1140"/>
                  </a:lnTo>
                  <a:lnTo>
                    <a:pt x="653" y="1125"/>
                  </a:lnTo>
                  <a:lnTo>
                    <a:pt x="664" y="1111"/>
                  </a:lnTo>
                  <a:lnTo>
                    <a:pt x="679" y="1100"/>
                  </a:lnTo>
                  <a:lnTo>
                    <a:pt x="748" y="1070"/>
                  </a:lnTo>
                  <a:lnTo>
                    <a:pt x="818" y="1046"/>
                  </a:lnTo>
                  <a:lnTo>
                    <a:pt x="889" y="1026"/>
                  </a:lnTo>
                  <a:lnTo>
                    <a:pt x="961" y="1012"/>
                  </a:lnTo>
                  <a:lnTo>
                    <a:pt x="1032" y="1005"/>
                  </a:lnTo>
                  <a:lnTo>
                    <a:pt x="1032" y="924"/>
                  </a:lnTo>
                  <a:lnTo>
                    <a:pt x="1036" y="906"/>
                  </a:lnTo>
                  <a:lnTo>
                    <a:pt x="1042" y="889"/>
                  </a:lnTo>
                  <a:lnTo>
                    <a:pt x="1053" y="875"/>
                  </a:lnTo>
                  <a:lnTo>
                    <a:pt x="1067" y="864"/>
                  </a:lnTo>
                  <a:lnTo>
                    <a:pt x="1084" y="858"/>
                  </a:lnTo>
                  <a:lnTo>
                    <a:pt x="1102" y="854"/>
                  </a:lnTo>
                  <a:lnTo>
                    <a:pt x="1120" y="858"/>
                  </a:lnTo>
                  <a:lnTo>
                    <a:pt x="1137" y="864"/>
                  </a:lnTo>
                  <a:lnTo>
                    <a:pt x="1151" y="875"/>
                  </a:lnTo>
                  <a:lnTo>
                    <a:pt x="1161" y="889"/>
                  </a:lnTo>
                  <a:lnTo>
                    <a:pt x="1169" y="906"/>
                  </a:lnTo>
                  <a:lnTo>
                    <a:pt x="1171" y="924"/>
                  </a:lnTo>
                  <a:lnTo>
                    <a:pt x="1171" y="1005"/>
                  </a:lnTo>
                  <a:lnTo>
                    <a:pt x="1239" y="1012"/>
                  </a:lnTo>
                  <a:lnTo>
                    <a:pt x="1304" y="1024"/>
                  </a:lnTo>
                  <a:lnTo>
                    <a:pt x="1370" y="1040"/>
                  </a:lnTo>
                  <a:lnTo>
                    <a:pt x="1434" y="1062"/>
                  </a:lnTo>
                  <a:lnTo>
                    <a:pt x="1496" y="1087"/>
                  </a:lnTo>
                  <a:lnTo>
                    <a:pt x="1557" y="1117"/>
                  </a:lnTo>
                  <a:lnTo>
                    <a:pt x="1616" y="1153"/>
                  </a:lnTo>
                  <a:lnTo>
                    <a:pt x="1672" y="1191"/>
                  </a:lnTo>
                  <a:lnTo>
                    <a:pt x="1727" y="1235"/>
                  </a:lnTo>
                  <a:lnTo>
                    <a:pt x="1801" y="1160"/>
                  </a:lnTo>
                  <a:lnTo>
                    <a:pt x="1801" y="573"/>
                  </a:lnTo>
                  <a:lnTo>
                    <a:pt x="1803" y="555"/>
                  </a:lnTo>
                  <a:lnTo>
                    <a:pt x="1811" y="539"/>
                  </a:lnTo>
                  <a:lnTo>
                    <a:pt x="1821" y="524"/>
                  </a:lnTo>
                  <a:lnTo>
                    <a:pt x="2284" y="63"/>
                  </a:lnTo>
                  <a:lnTo>
                    <a:pt x="2309" y="42"/>
                  </a:lnTo>
                  <a:lnTo>
                    <a:pt x="2336" y="25"/>
                  </a:lnTo>
                  <a:lnTo>
                    <a:pt x="2363" y="12"/>
                  </a:lnTo>
                  <a:lnTo>
                    <a:pt x="2393" y="3"/>
                  </a:lnTo>
                  <a:lnTo>
                    <a:pt x="24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2">
              <a:extLst>
                <a:ext uri="{FF2B5EF4-FFF2-40B4-BE49-F238E27FC236}">
                  <a16:creationId xmlns:a16="http://schemas.microsoft.com/office/drawing/2014/main" id="{2722EE45-0F57-462C-8D17-4038290BA943}"/>
                </a:ext>
              </a:extLst>
            </p:cNvPr>
            <p:cNvSpPr>
              <a:spLocks/>
            </p:cNvSpPr>
            <p:nvPr/>
          </p:nvSpPr>
          <p:spPr bwMode="auto">
            <a:xfrm>
              <a:off x="6731001" y="3086101"/>
              <a:ext cx="19050" cy="19050"/>
            </a:xfrm>
            <a:custGeom>
              <a:avLst/>
              <a:gdLst>
                <a:gd name="T0" fmla="*/ 70 w 138"/>
                <a:gd name="T1" fmla="*/ 0 h 138"/>
                <a:gd name="T2" fmla="*/ 88 w 138"/>
                <a:gd name="T3" fmla="*/ 3 h 138"/>
                <a:gd name="T4" fmla="*/ 104 w 138"/>
                <a:gd name="T5" fmla="*/ 9 h 138"/>
                <a:gd name="T6" fmla="*/ 118 w 138"/>
                <a:gd name="T7" fmla="*/ 20 h 138"/>
                <a:gd name="T8" fmla="*/ 130 w 138"/>
                <a:gd name="T9" fmla="*/ 35 h 138"/>
                <a:gd name="T10" fmla="*/ 136 w 138"/>
                <a:gd name="T11" fmla="*/ 51 h 138"/>
                <a:gd name="T12" fmla="*/ 138 w 138"/>
                <a:gd name="T13" fmla="*/ 69 h 138"/>
                <a:gd name="T14" fmla="*/ 136 w 138"/>
                <a:gd name="T15" fmla="*/ 87 h 138"/>
                <a:gd name="T16" fmla="*/ 130 w 138"/>
                <a:gd name="T17" fmla="*/ 104 h 138"/>
                <a:gd name="T18" fmla="*/ 118 w 138"/>
                <a:gd name="T19" fmla="*/ 118 h 138"/>
                <a:gd name="T20" fmla="*/ 104 w 138"/>
                <a:gd name="T21" fmla="*/ 130 h 138"/>
                <a:gd name="T22" fmla="*/ 88 w 138"/>
                <a:gd name="T23" fmla="*/ 136 h 138"/>
                <a:gd name="T24" fmla="*/ 70 w 138"/>
                <a:gd name="T25" fmla="*/ 138 h 138"/>
                <a:gd name="T26" fmla="*/ 51 w 138"/>
                <a:gd name="T27" fmla="*/ 136 h 138"/>
                <a:gd name="T28" fmla="*/ 35 w 138"/>
                <a:gd name="T29" fmla="*/ 130 h 138"/>
                <a:gd name="T30" fmla="*/ 20 w 138"/>
                <a:gd name="T31" fmla="*/ 118 h 138"/>
                <a:gd name="T32" fmla="*/ 10 w 138"/>
                <a:gd name="T33" fmla="*/ 104 h 138"/>
                <a:gd name="T34" fmla="*/ 3 w 138"/>
                <a:gd name="T35" fmla="*/ 87 h 138"/>
                <a:gd name="T36" fmla="*/ 0 w 138"/>
                <a:gd name="T37" fmla="*/ 69 h 138"/>
                <a:gd name="T38" fmla="*/ 3 w 138"/>
                <a:gd name="T39" fmla="*/ 51 h 138"/>
                <a:gd name="T40" fmla="*/ 10 w 138"/>
                <a:gd name="T41" fmla="*/ 35 h 138"/>
                <a:gd name="T42" fmla="*/ 20 w 138"/>
                <a:gd name="T43" fmla="*/ 20 h 138"/>
                <a:gd name="T44" fmla="*/ 35 w 138"/>
                <a:gd name="T45" fmla="*/ 9 h 138"/>
                <a:gd name="T46" fmla="*/ 51 w 138"/>
                <a:gd name="T47" fmla="*/ 3 h 138"/>
                <a:gd name="T48" fmla="*/ 70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70" y="0"/>
                  </a:moveTo>
                  <a:lnTo>
                    <a:pt x="88" y="3"/>
                  </a:lnTo>
                  <a:lnTo>
                    <a:pt x="104" y="9"/>
                  </a:lnTo>
                  <a:lnTo>
                    <a:pt x="118" y="20"/>
                  </a:lnTo>
                  <a:lnTo>
                    <a:pt x="130" y="35"/>
                  </a:lnTo>
                  <a:lnTo>
                    <a:pt x="136" y="51"/>
                  </a:lnTo>
                  <a:lnTo>
                    <a:pt x="138" y="69"/>
                  </a:lnTo>
                  <a:lnTo>
                    <a:pt x="136" y="87"/>
                  </a:lnTo>
                  <a:lnTo>
                    <a:pt x="130" y="104"/>
                  </a:lnTo>
                  <a:lnTo>
                    <a:pt x="118" y="118"/>
                  </a:lnTo>
                  <a:lnTo>
                    <a:pt x="104" y="130"/>
                  </a:lnTo>
                  <a:lnTo>
                    <a:pt x="88" y="136"/>
                  </a:lnTo>
                  <a:lnTo>
                    <a:pt x="70" y="138"/>
                  </a:lnTo>
                  <a:lnTo>
                    <a:pt x="51" y="136"/>
                  </a:lnTo>
                  <a:lnTo>
                    <a:pt x="35" y="130"/>
                  </a:lnTo>
                  <a:lnTo>
                    <a:pt x="20" y="118"/>
                  </a:lnTo>
                  <a:lnTo>
                    <a:pt x="10" y="104"/>
                  </a:lnTo>
                  <a:lnTo>
                    <a:pt x="3" y="87"/>
                  </a:lnTo>
                  <a:lnTo>
                    <a:pt x="0" y="69"/>
                  </a:lnTo>
                  <a:lnTo>
                    <a:pt x="3" y="51"/>
                  </a:lnTo>
                  <a:lnTo>
                    <a:pt x="10" y="35"/>
                  </a:lnTo>
                  <a:lnTo>
                    <a:pt x="20" y="20"/>
                  </a:lnTo>
                  <a:lnTo>
                    <a:pt x="35" y="9"/>
                  </a:lnTo>
                  <a:lnTo>
                    <a:pt x="51" y="3"/>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9ADF58A8-7049-4258-A78A-474910323287}"/>
              </a:ext>
            </a:extLst>
          </p:cNvPr>
          <p:cNvGrpSpPr/>
          <p:nvPr/>
        </p:nvGrpSpPr>
        <p:grpSpPr>
          <a:xfrm>
            <a:off x="4797256" y="2653656"/>
            <a:ext cx="338624" cy="327958"/>
            <a:chOff x="5011738" y="2876550"/>
            <a:chExt cx="403226" cy="390526"/>
          </a:xfrm>
          <a:solidFill>
            <a:schemeClr val="bg1"/>
          </a:solidFill>
        </p:grpSpPr>
        <p:sp>
          <p:nvSpPr>
            <p:cNvPr id="75" name="Freeform 6">
              <a:extLst>
                <a:ext uri="{FF2B5EF4-FFF2-40B4-BE49-F238E27FC236}">
                  <a16:creationId xmlns:a16="http://schemas.microsoft.com/office/drawing/2014/main" id="{A672685B-E111-4A8A-8D19-7B0433472476}"/>
                </a:ext>
              </a:extLst>
            </p:cNvPr>
            <p:cNvSpPr>
              <a:spLocks/>
            </p:cNvSpPr>
            <p:nvPr/>
          </p:nvSpPr>
          <p:spPr bwMode="auto">
            <a:xfrm>
              <a:off x="5011738" y="2876550"/>
              <a:ext cx="350838" cy="350838"/>
            </a:xfrm>
            <a:custGeom>
              <a:avLst/>
              <a:gdLst>
                <a:gd name="T0" fmla="*/ 2610 w 2876"/>
                <a:gd name="T1" fmla="*/ 0 h 2875"/>
                <a:gd name="T2" fmla="*/ 2687 w 2876"/>
                <a:gd name="T3" fmla="*/ 11 h 2875"/>
                <a:gd name="T4" fmla="*/ 2755 w 2876"/>
                <a:gd name="T5" fmla="*/ 43 h 2875"/>
                <a:gd name="T6" fmla="*/ 2811 w 2876"/>
                <a:gd name="T7" fmla="*/ 92 h 2875"/>
                <a:gd name="T8" fmla="*/ 2851 w 2876"/>
                <a:gd name="T9" fmla="*/ 154 h 2875"/>
                <a:gd name="T10" fmla="*/ 2873 w 2876"/>
                <a:gd name="T11" fmla="*/ 227 h 2875"/>
                <a:gd name="T12" fmla="*/ 2876 w 2876"/>
                <a:gd name="T13" fmla="*/ 1490 h 2875"/>
                <a:gd name="T14" fmla="*/ 2770 w 2876"/>
                <a:gd name="T15" fmla="*/ 266 h 2875"/>
                <a:gd name="T16" fmla="*/ 2760 w 2876"/>
                <a:gd name="T17" fmla="*/ 210 h 2875"/>
                <a:gd name="T18" fmla="*/ 2732 w 2876"/>
                <a:gd name="T19" fmla="*/ 163 h 2875"/>
                <a:gd name="T20" fmla="*/ 2691 w 2876"/>
                <a:gd name="T21" fmla="*/ 128 h 2875"/>
                <a:gd name="T22" fmla="*/ 2639 w 2876"/>
                <a:gd name="T23" fmla="*/ 109 h 2875"/>
                <a:gd name="T24" fmla="*/ 266 w 2876"/>
                <a:gd name="T25" fmla="*/ 107 h 2875"/>
                <a:gd name="T26" fmla="*/ 210 w 2876"/>
                <a:gd name="T27" fmla="*/ 117 h 2875"/>
                <a:gd name="T28" fmla="*/ 163 w 2876"/>
                <a:gd name="T29" fmla="*/ 144 h 2875"/>
                <a:gd name="T30" fmla="*/ 128 w 2876"/>
                <a:gd name="T31" fmla="*/ 186 h 2875"/>
                <a:gd name="T32" fmla="*/ 109 w 2876"/>
                <a:gd name="T33" fmla="*/ 238 h 2875"/>
                <a:gd name="T34" fmla="*/ 106 w 2876"/>
                <a:gd name="T35" fmla="*/ 2609 h 2875"/>
                <a:gd name="T36" fmla="*/ 116 w 2876"/>
                <a:gd name="T37" fmla="*/ 2665 h 2875"/>
                <a:gd name="T38" fmla="*/ 144 w 2876"/>
                <a:gd name="T39" fmla="*/ 2712 h 2875"/>
                <a:gd name="T40" fmla="*/ 186 w 2876"/>
                <a:gd name="T41" fmla="*/ 2747 h 2875"/>
                <a:gd name="T42" fmla="*/ 237 w 2876"/>
                <a:gd name="T43" fmla="*/ 2766 h 2875"/>
                <a:gd name="T44" fmla="*/ 1651 w 2876"/>
                <a:gd name="T45" fmla="*/ 2769 h 2875"/>
                <a:gd name="T46" fmla="*/ 266 w 2876"/>
                <a:gd name="T47" fmla="*/ 2875 h 2875"/>
                <a:gd name="T48" fmla="*/ 189 w 2876"/>
                <a:gd name="T49" fmla="*/ 2864 h 2875"/>
                <a:gd name="T50" fmla="*/ 121 w 2876"/>
                <a:gd name="T51" fmla="*/ 2832 h 2875"/>
                <a:gd name="T52" fmla="*/ 65 w 2876"/>
                <a:gd name="T53" fmla="*/ 2784 h 2875"/>
                <a:gd name="T54" fmla="*/ 25 w 2876"/>
                <a:gd name="T55" fmla="*/ 2721 h 2875"/>
                <a:gd name="T56" fmla="*/ 3 w 2876"/>
                <a:gd name="T57" fmla="*/ 2648 h 2875"/>
                <a:gd name="T58" fmla="*/ 0 w 2876"/>
                <a:gd name="T59" fmla="*/ 266 h 2875"/>
                <a:gd name="T60" fmla="*/ 11 w 2876"/>
                <a:gd name="T61" fmla="*/ 189 h 2875"/>
                <a:gd name="T62" fmla="*/ 43 w 2876"/>
                <a:gd name="T63" fmla="*/ 121 h 2875"/>
                <a:gd name="T64" fmla="*/ 92 w 2876"/>
                <a:gd name="T65" fmla="*/ 65 h 2875"/>
                <a:gd name="T66" fmla="*/ 154 w 2876"/>
                <a:gd name="T67" fmla="*/ 25 h 2875"/>
                <a:gd name="T68" fmla="*/ 227 w 2876"/>
                <a:gd name="T69" fmla="*/ 3 h 2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6" h="2875">
                  <a:moveTo>
                    <a:pt x="266" y="0"/>
                  </a:moveTo>
                  <a:lnTo>
                    <a:pt x="2610" y="0"/>
                  </a:lnTo>
                  <a:lnTo>
                    <a:pt x="2649" y="3"/>
                  </a:lnTo>
                  <a:lnTo>
                    <a:pt x="2687" y="11"/>
                  </a:lnTo>
                  <a:lnTo>
                    <a:pt x="2722" y="25"/>
                  </a:lnTo>
                  <a:lnTo>
                    <a:pt x="2755" y="43"/>
                  </a:lnTo>
                  <a:lnTo>
                    <a:pt x="2785" y="65"/>
                  </a:lnTo>
                  <a:lnTo>
                    <a:pt x="2811" y="92"/>
                  </a:lnTo>
                  <a:lnTo>
                    <a:pt x="2833" y="121"/>
                  </a:lnTo>
                  <a:lnTo>
                    <a:pt x="2851" y="154"/>
                  </a:lnTo>
                  <a:lnTo>
                    <a:pt x="2865" y="189"/>
                  </a:lnTo>
                  <a:lnTo>
                    <a:pt x="2873" y="227"/>
                  </a:lnTo>
                  <a:lnTo>
                    <a:pt x="2876" y="266"/>
                  </a:lnTo>
                  <a:lnTo>
                    <a:pt x="2876" y="1490"/>
                  </a:lnTo>
                  <a:lnTo>
                    <a:pt x="2770" y="1490"/>
                  </a:lnTo>
                  <a:lnTo>
                    <a:pt x="2770" y="266"/>
                  </a:lnTo>
                  <a:lnTo>
                    <a:pt x="2767" y="238"/>
                  </a:lnTo>
                  <a:lnTo>
                    <a:pt x="2760" y="210"/>
                  </a:lnTo>
                  <a:lnTo>
                    <a:pt x="2748" y="186"/>
                  </a:lnTo>
                  <a:lnTo>
                    <a:pt x="2732" y="163"/>
                  </a:lnTo>
                  <a:lnTo>
                    <a:pt x="2713" y="144"/>
                  </a:lnTo>
                  <a:lnTo>
                    <a:pt x="2691" y="128"/>
                  </a:lnTo>
                  <a:lnTo>
                    <a:pt x="2666" y="117"/>
                  </a:lnTo>
                  <a:lnTo>
                    <a:pt x="2639" y="109"/>
                  </a:lnTo>
                  <a:lnTo>
                    <a:pt x="2610" y="107"/>
                  </a:lnTo>
                  <a:lnTo>
                    <a:pt x="266" y="107"/>
                  </a:lnTo>
                  <a:lnTo>
                    <a:pt x="237" y="109"/>
                  </a:lnTo>
                  <a:lnTo>
                    <a:pt x="210" y="117"/>
                  </a:lnTo>
                  <a:lnTo>
                    <a:pt x="186" y="128"/>
                  </a:lnTo>
                  <a:lnTo>
                    <a:pt x="163" y="144"/>
                  </a:lnTo>
                  <a:lnTo>
                    <a:pt x="144" y="163"/>
                  </a:lnTo>
                  <a:lnTo>
                    <a:pt x="128" y="186"/>
                  </a:lnTo>
                  <a:lnTo>
                    <a:pt x="116" y="210"/>
                  </a:lnTo>
                  <a:lnTo>
                    <a:pt x="109" y="238"/>
                  </a:lnTo>
                  <a:lnTo>
                    <a:pt x="106" y="266"/>
                  </a:lnTo>
                  <a:lnTo>
                    <a:pt x="106" y="2609"/>
                  </a:lnTo>
                  <a:lnTo>
                    <a:pt x="109" y="2638"/>
                  </a:lnTo>
                  <a:lnTo>
                    <a:pt x="116" y="2665"/>
                  </a:lnTo>
                  <a:lnTo>
                    <a:pt x="128" y="2690"/>
                  </a:lnTo>
                  <a:lnTo>
                    <a:pt x="144" y="2712"/>
                  </a:lnTo>
                  <a:lnTo>
                    <a:pt x="163" y="2731"/>
                  </a:lnTo>
                  <a:lnTo>
                    <a:pt x="186" y="2747"/>
                  </a:lnTo>
                  <a:lnTo>
                    <a:pt x="210" y="2759"/>
                  </a:lnTo>
                  <a:lnTo>
                    <a:pt x="237" y="2766"/>
                  </a:lnTo>
                  <a:lnTo>
                    <a:pt x="266" y="2769"/>
                  </a:lnTo>
                  <a:lnTo>
                    <a:pt x="1651" y="2769"/>
                  </a:lnTo>
                  <a:lnTo>
                    <a:pt x="1651" y="2875"/>
                  </a:lnTo>
                  <a:lnTo>
                    <a:pt x="266" y="2875"/>
                  </a:lnTo>
                  <a:lnTo>
                    <a:pt x="227" y="2872"/>
                  </a:lnTo>
                  <a:lnTo>
                    <a:pt x="189" y="2864"/>
                  </a:lnTo>
                  <a:lnTo>
                    <a:pt x="154" y="2850"/>
                  </a:lnTo>
                  <a:lnTo>
                    <a:pt x="121" y="2832"/>
                  </a:lnTo>
                  <a:lnTo>
                    <a:pt x="92" y="2810"/>
                  </a:lnTo>
                  <a:lnTo>
                    <a:pt x="65" y="2784"/>
                  </a:lnTo>
                  <a:lnTo>
                    <a:pt x="43" y="2754"/>
                  </a:lnTo>
                  <a:lnTo>
                    <a:pt x="25" y="2721"/>
                  </a:lnTo>
                  <a:lnTo>
                    <a:pt x="11" y="2686"/>
                  </a:lnTo>
                  <a:lnTo>
                    <a:pt x="3" y="2648"/>
                  </a:lnTo>
                  <a:lnTo>
                    <a:pt x="0" y="2609"/>
                  </a:lnTo>
                  <a:lnTo>
                    <a:pt x="0" y="266"/>
                  </a:lnTo>
                  <a:lnTo>
                    <a:pt x="3" y="227"/>
                  </a:lnTo>
                  <a:lnTo>
                    <a:pt x="11" y="189"/>
                  </a:lnTo>
                  <a:lnTo>
                    <a:pt x="25" y="154"/>
                  </a:lnTo>
                  <a:lnTo>
                    <a:pt x="43" y="121"/>
                  </a:lnTo>
                  <a:lnTo>
                    <a:pt x="65" y="92"/>
                  </a:lnTo>
                  <a:lnTo>
                    <a:pt x="92" y="65"/>
                  </a:lnTo>
                  <a:lnTo>
                    <a:pt x="121" y="43"/>
                  </a:lnTo>
                  <a:lnTo>
                    <a:pt x="154" y="25"/>
                  </a:lnTo>
                  <a:lnTo>
                    <a:pt x="189" y="11"/>
                  </a:lnTo>
                  <a:lnTo>
                    <a:pt x="227"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
              <a:extLst>
                <a:ext uri="{FF2B5EF4-FFF2-40B4-BE49-F238E27FC236}">
                  <a16:creationId xmlns:a16="http://schemas.microsoft.com/office/drawing/2014/main" id="{5768512B-98AC-45EC-A2A1-1D98EFDF3934}"/>
                </a:ext>
              </a:extLst>
            </p:cNvPr>
            <p:cNvSpPr>
              <a:spLocks noChangeArrowheads="1"/>
            </p:cNvSpPr>
            <p:nvPr/>
          </p:nvSpPr>
          <p:spPr bwMode="auto">
            <a:xfrm>
              <a:off x="5037138" y="2901950"/>
              <a:ext cx="14288"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8">
              <a:extLst>
                <a:ext uri="{FF2B5EF4-FFF2-40B4-BE49-F238E27FC236}">
                  <a16:creationId xmlns:a16="http://schemas.microsoft.com/office/drawing/2014/main" id="{C2D73E82-7F30-404A-B5B0-0CD242F746D0}"/>
                </a:ext>
              </a:extLst>
            </p:cNvPr>
            <p:cNvSpPr>
              <a:spLocks noChangeArrowheads="1"/>
            </p:cNvSpPr>
            <p:nvPr/>
          </p:nvSpPr>
          <p:spPr bwMode="auto">
            <a:xfrm>
              <a:off x="50641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9">
              <a:extLst>
                <a:ext uri="{FF2B5EF4-FFF2-40B4-BE49-F238E27FC236}">
                  <a16:creationId xmlns:a16="http://schemas.microsoft.com/office/drawing/2014/main" id="{8B2D11ED-9240-40DD-9D94-B7DC9B822249}"/>
                </a:ext>
              </a:extLst>
            </p:cNvPr>
            <p:cNvSpPr>
              <a:spLocks noChangeArrowheads="1"/>
            </p:cNvSpPr>
            <p:nvPr/>
          </p:nvSpPr>
          <p:spPr bwMode="auto">
            <a:xfrm>
              <a:off x="50895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10">
              <a:extLst>
                <a:ext uri="{FF2B5EF4-FFF2-40B4-BE49-F238E27FC236}">
                  <a16:creationId xmlns:a16="http://schemas.microsoft.com/office/drawing/2014/main" id="{A26016AD-9042-4813-AF63-99E6A1546318}"/>
                </a:ext>
              </a:extLst>
            </p:cNvPr>
            <p:cNvSpPr>
              <a:spLocks noChangeArrowheads="1"/>
            </p:cNvSpPr>
            <p:nvPr/>
          </p:nvSpPr>
          <p:spPr bwMode="auto">
            <a:xfrm>
              <a:off x="5037138" y="2928938"/>
              <a:ext cx="3000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58EFF1C1-AE6E-4DB0-8B8E-4C1C6D783BA0}"/>
                </a:ext>
              </a:extLst>
            </p:cNvPr>
            <p:cNvSpPr>
              <a:spLocks noEditPoints="1"/>
            </p:cNvSpPr>
            <p:nvPr/>
          </p:nvSpPr>
          <p:spPr bwMode="auto">
            <a:xfrm>
              <a:off x="5037138" y="2955925"/>
              <a:ext cx="76200" cy="76200"/>
            </a:xfrm>
            <a:custGeom>
              <a:avLst/>
              <a:gdLst>
                <a:gd name="T0" fmla="*/ 239 w 626"/>
                <a:gd name="T1" fmla="*/ 200 h 625"/>
                <a:gd name="T2" fmla="*/ 187 w 626"/>
                <a:gd name="T3" fmla="*/ 220 h 625"/>
                <a:gd name="T4" fmla="*/ 146 w 626"/>
                <a:gd name="T5" fmla="*/ 254 h 625"/>
                <a:gd name="T6" fmla="*/ 118 w 626"/>
                <a:gd name="T7" fmla="*/ 302 h 625"/>
                <a:gd name="T8" fmla="*/ 108 w 626"/>
                <a:gd name="T9" fmla="*/ 357 h 625"/>
                <a:gd name="T10" fmla="*/ 118 w 626"/>
                <a:gd name="T11" fmla="*/ 413 h 625"/>
                <a:gd name="T12" fmla="*/ 146 w 626"/>
                <a:gd name="T13" fmla="*/ 460 h 625"/>
                <a:gd name="T14" fmla="*/ 187 w 626"/>
                <a:gd name="T15" fmla="*/ 495 h 625"/>
                <a:gd name="T16" fmla="*/ 239 w 626"/>
                <a:gd name="T17" fmla="*/ 514 h 625"/>
                <a:gd name="T18" fmla="*/ 297 w 626"/>
                <a:gd name="T19" fmla="*/ 514 h 625"/>
                <a:gd name="T20" fmla="*/ 349 w 626"/>
                <a:gd name="T21" fmla="*/ 495 h 625"/>
                <a:gd name="T22" fmla="*/ 390 w 626"/>
                <a:gd name="T23" fmla="*/ 460 h 625"/>
                <a:gd name="T24" fmla="*/ 418 w 626"/>
                <a:gd name="T25" fmla="*/ 413 h 625"/>
                <a:gd name="T26" fmla="*/ 428 w 626"/>
                <a:gd name="T27" fmla="*/ 357 h 625"/>
                <a:gd name="T28" fmla="*/ 421 w 626"/>
                <a:gd name="T29" fmla="*/ 311 h 625"/>
                <a:gd name="T30" fmla="*/ 306 w 626"/>
                <a:gd name="T31" fmla="*/ 395 h 625"/>
                <a:gd name="T32" fmla="*/ 336 w 626"/>
                <a:gd name="T33" fmla="*/ 214 h 625"/>
                <a:gd name="T34" fmla="*/ 292 w 626"/>
                <a:gd name="T35" fmla="*/ 200 h 625"/>
                <a:gd name="T36" fmla="*/ 550 w 626"/>
                <a:gd name="T37" fmla="*/ 0 h 625"/>
                <a:gd name="T38" fmla="*/ 490 w 626"/>
                <a:gd name="T39" fmla="*/ 211 h 625"/>
                <a:gd name="T40" fmla="*/ 521 w 626"/>
                <a:gd name="T41" fmla="*/ 276 h 625"/>
                <a:gd name="T42" fmla="*/ 534 w 626"/>
                <a:gd name="T43" fmla="*/ 346 h 625"/>
                <a:gd name="T44" fmla="*/ 528 w 626"/>
                <a:gd name="T45" fmla="*/ 415 h 625"/>
                <a:gd name="T46" fmla="*/ 504 w 626"/>
                <a:gd name="T47" fmla="*/ 481 h 625"/>
                <a:gd name="T48" fmla="*/ 463 w 626"/>
                <a:gd name="T49" fmla="*/ 540 h 625"/>
                <a:gd name="T50" fmla="*/ 406 w 626"/>
                <a:gd name="T51" fmla="*/ 586 h 625"/>
                <a:gd name="T52" fmla="*/ 341 w 626"/>
                <a:gd name="T53" fmla="*/ 615 h 625"/>
                <a:gd name="T54" fmla="*/ 271 w 626"/>
                <a:gd name="T55" fmla="*/ 625 h 625"/>
                <a:gd name="T56" fmla="*/ 202 w 626"/>
                <a:gd name="T57" fmla="*/ 617 h 625"/>
                <a:gd name="T58" fmla="*/ 136 w 626"/>
                <a:gd name="T59" fmla="*/ 591 h 625"/>
                <a:gd name="T60" fmla="*/ 78 w 626"/>
                <a:gd name="T61" fmla="*/ 547 h 625"/>
                <a:gd name="T62" fmla="*/ 35 w 626"/>
                <a:gd name="T63" fmla="*/ 489 h 625"/>
                <a:gd name="T64" fmla="*/ 8 w 626"/>
                <a:gd name="T65" fmla="*/ 423 h 625"/>
                <a:gd name="T66" fmla="*/ 0 w 626"/>
                <a:gd name="T67" fmla="*/ 354 h 625"/>
                <a:gd name="T68" fmla="*/ 11 w 626"/>
                <a:gd name="T69" fmla="*/ 285 h 625"/>
                <a:gd name="T70" fmla="*/ 39 w 626"/>
                <a:gd name="T71" fmla="*/ 219 h 625"/>
                <a:gd name="T72" fmla="*/ 86 w 626"/>
                <a:gd name="T73" fmla="*/ 162 h 625"/>
                <a:gd name="T74" fmla="*/ 144 w 626"/>
                <a:gd name="T75" fmla="*/ 121 h 625"/>
                <a:gd name="T76" fmla="*/ 210 w 626"/>
                <a:gd name="T77" fmla="*/ 97 h 625"/>
                <a:gd name="T78" fmla="*/ 280 w 626"/>
                <a:gd name="T79" fmla="*/ 92 h 625"/>
                <a:gd name="T80" fmla="*/ 349 w 626"/>
                <a:gd name="T81" fmla="*/ 104 h 625"/>
                <a:gd name="T82" fmla="*/ 415 w 626"/>
                <a:gd name="T83" fmla="*/ 13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5">
                  <a:moveTo>
                    <a:pt x="268" y="198"/>
                  </a:moveTo>
                  <a:lnTo>
                    <a:pt x="239" y="200"/>
                  </a:lnTo>
                  <a:lnTo>
                    <a:pt x="212" y="208"/>
                  </a:lnTo>
                  <a:lnTo>
                    <a:pt x="187" y="220"/>
                  </a:lnTo>
                  <a:lnTo>
                    <a:pt x="165" y="235"/>
                  </a:lnTo>
                  <a:lnTo>
                    <a:pt x="146" y="254"/>
                  </a:lnTo>
                  <a:lnTo>
                    <a:pt x="130" y="277"/>
                  </a:lnTo>
                  <a:lnTo>
                    <a:pt x="118" y="302"/>
                  </a:lnTo>
                  <a:lnTo>
                    <a:pt x="111" y="329"/>
                  </a:lnTo>
                  <a:lnTo>
                    <a:pt x="108" y="357"/>
                  </a:lnTo>
                  <a:lnTo>
                    <a:pt x="111" y="386"/>
                  </a:lnTo>
                  <a:lnTo>
                    <a:pt x="118" y="413"/>
                  </a:lnTo>
                  <a:lnTo>
                    <a:pt x="130" y="438"/>
                  </a:lnTo>
                  <a:lnTo>
                    <a:pt x="146" y="460"/>
                  </a:lnTo>
                  <a:lnTo>
                    <a:pt x="165" y="479"/>
                  </a:lnTo>
                  <a:lnTo>
                    <a:pt x="187" y="495"/>
                  </a:lnTo>
                  <a:lnTo>
                    <a:pt x="212" y="507"/>
                  </a:lnTo>
                  <a:lnTo>
                    <a:pt x="239" y="514"/>
                  </a:lnTo>
                  <a:lnTo>
                    <a:pt x="268" y="517"/>
                  </a:lnTo>
                  <a:lnTo>
                    <a:pt x="297" y="514"/>
                  </a:lnTo>
                  <a:lnTo>
                    <a:pt x="324" y="507"/>
                  </a:lnTo>
                  <a:lnTo>
                    <a:pt x="349" y="495"/>
                  </a:lnTo>
                  <a:lnTo>
                    <a:pt x="371" y="479"/>
                  </a:lnTo>
                  <a:lnTo>
                    <a:pt x="390" y="460"/>
                  </a:lnTo>
                  <a:lnTo>
                    <a:pt x="406" y="438"/>
                  </a:lnTo>
                  <a:lnTo>
                    <a:pt x="418" y="413"/>
                  </a:lnTo>
                  <a:lnTo>
                    <a:pt x="425" y="386"/>
                  </a:lnTo>
                  <a:lnTo>
                    <a:pt x="428" y="357"/>
                  </a:lnTo>
                  <a:lnTo>
                    <a:pt x="426" y="334"/>
                  </a:lnTo>
                  <a:lnTo>
                    <a:pt x="421" y="311"/>
                  </a:lnTo>
                  <a:lnTo>
                    <a:pt x="412" y="289"/>
                  </a:lnTo>
                  <a:lnTo>
                    <a:pt x="306" y="395"/>
                  </a:lnTo>
                  <a:lnTo>
                    <a:pt x="230" y="320"/>
                  </a:lnTo>
                  <a:lnTo>
                    <a:pt x="336" y="214"/>
                  </a:lnTo>
                  <a:lnTo>
                    <a:pt x="315" y="205"/>
                  </a:lnTo>
                  <a:lnTo>
                    <a:pt x="292" y="200"/>
                  </a:lnTo>
                  <a:lnTo>
                    <a:pt x="268" y="198"/>
                  </a:lnTo>
                  <a:close/>
                  <a:moveTo>
                    <a:pt x="550" y="0"/>
                  </a:moveTo>
                  <a:lnTo>
                    <a:pt x="626" y="76"/>
                  </a:lnTo>
                  <a:lnTo>
                    <a:pt x="490" y="211"/>
                  </a:lnTo>
                  <a:lnTo>
                    <a:pt x="508" y="243"/>
                  </a:lnTo>
                  <a:lnTo>
                    <a:pt x="521" y="276"/>
                  </a:lnTo>
                  <a:lnTo>
                    <a:pt x="530" y="311"/>
                  </a:lnTo>
                  <a:lnTo>
                    <a:pt x="534" y="346"/>
                  </a:lnTo>
                  <a:lnTo>
                    <a:pt x="533" y="381"/>
                  </a:lnTo>
                  <a:lnTo>
                    <a:pt x="528" y="415"/>
                  </a:lnTo>
                  <a:lnTo>
                    <a:pt x="518" y="449"/>
                  </a:lnTo>
                  <a:lnTo>
                    <a:pt x="504" y="481"/>
                  </a:lnTo>
                  <a:lnTo>
                    <a:pt x="486" y="512"/>
                  </a:lnTo>
                  <a:lnTo>
                    <a:pt x="463" y="540"/>
                  </a:lnTo>
                  <a:lnTo>
                    <a:pt x="436" y="565"/>
                  </a:lnTo>
                  <a:lnTo>
                    <a:pt x="406" y="586"/>
                  </a:lnTo>
                  <a:lnTo>
                    <a:pt x="374" y="603"/>
                  </a:lnTo>
                  <a:lnTo>
                    <a:pt x="341" y="615"/>
                  </a:lnTo>
                  <a:lnTo>
                    <a:pt x="306" y="622"/>
                  </a:lnTo>
                  <a:lnTo>
                    <a:pt x="271" y="625"/>
                  </a:lnTo>
                  <a:lnTo>
                    <a:pt x="236" y="623"/>
                  </a:lnTo>
                  <a:lnTo>
                    <a:pt x="202" y="617"/>
                  </a:lnTo>
                  <a:lnTo>
                    <a:pt x="168" y="606"/>
                  </a:lnTo>
                  <a:lnTo>
                    <a:pt x="136" y="591"/>
                  </a:lnTo>
                  <a:lnTo>
                    <a:pt x="106" y="571"/>
                  </a:lnTo>
                  <a:lnTo>
                    <a:pt x="78" y="547"/>
                  </a:lnTo>
                  <a:lnTo>
                    <a:pt x="54" y="519"/>
                  </a:lnTo>
                  <a:lnTo>
                    <a:pt x="35" y="489"/>
                  </a:lnTo>
                  <a:lnTo>
                    <a:pt x="19" y="457"/>
                  </a:lnTo>
                  <a:lnTo>
                    <a:pt x="8" y="423"/>
                  </a:lnTo>
                  <a:lnTo>
                    <a:pt x="2" y="389"/>
                  </a:lnTo>
                  <a:lnTo>
                    <a:pt x="0" y="354"/>
                  </a:lnTo>
                  <a:lnTo>
                    <a:pt x="3" y="319"/>
                  </a:lnTo>
                  <a:lnTo>
                    <a:pt x="11" y="285"/>
                  </a:lnTo>
                  <a:lnTo>
                    <a:pt x="23" y="251"/>
                  </a:lnTo>
                  <a:lnTo>
                    <a:pt x="39" y="219"/>
                  </a:lnTo>
                  <a:lnTo>
                    <a:pt x="61" y="189"/>
                  </a:lnTo>
                  <a:lnTo>
                    <a:pt x="86" y="162"/>
                  </a:lnTo>
                  <a:lnTo>
                    <a:pt x="114" y="140"/>
                  </a:lnTo>
                  <a:lnTo>
                    <a:pt x="144" y="121"/>
                  </a:lnTo>
                  <a:lnTo>
                    <a:pt x="176" y="107"/>
                  </a:lnTo>
                  <a:lnTo>
                    <a:pt x="210" y="97"/>
                  </a:lnTo>
                  <a:lnTo>
                    <a:pt x="245" y="92"/>
                  </a:lnTo>
                  <a:lnTo>
                    <a:pt x="280" y="92"/>
                  </a:lnTo>
                  <a:lnTo>
                    <a:pt x="315" y="95"/>
                  </a:lnTo>
                  <a:lnTo>
                    <a:pt x="349" y="104"/>
                  </a:lnTo>
                  <a:lnTo>
                    <a:pt x="383" y="117"/>
                  </a:lnTo>
                  <a:lnTo>
                    <a:pt x="415" y="136"/>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12">
              <a:extLst>
                <a:ext uri="{FF2B5EF4-FFF2-40B4-BE49-F238E27FC236}">
                  <a16:creationId xmlns:a16="http://schemas.microsoft.com/office/drawing/2014/main" id="{15AE84EE-B7B1-4644-9852-E80053986898}"/>
                </a:ext>
              </a:extLst>
            </p:cNvPr>
            <p:cNvSpPr>
              <a:spLocks noChangeArrowheads="1"/>
            </p:cNvSpPr>
            <p:nvPr/>
          </p:nvSpPr>
          <p:spPr bwMode="auto">
            <a:xfrm>
              <a:off x="5122863" y="2981325"/>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13">
              <a:extLst>
                <a:ext uri="{FF2B5EF4-FFF2-40B4-BE49-F238E27FC236}">
                  <a16:creationId xmlns:a16="http://schemas.microsoft.com/office/drawing/2014/main" id="{CD6E358E-3E00-4130-A58E-0FF3C381733D}"/>
                </a:ext>
              </a:extLst>
            </p:cNvPr>
            <p:cNvSpPr>
              <a:spLocks noChangeArrowheads="1"/>
            </p:cNvSpPr>
            <p:nvPr/>
          </p:nvSpPr>
          <p:spPr bwMode="auto">
            <a:xfrm>
              <a:off x="5122863" y="3006725"/>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14">
              <a:extLst>
                <a:ext uri="{FF2B5EF4-FFF2-40B4-BE49-F238E27FC236}">
                  <a16:creationId xmlns:a16="http://schemas.microsoft.com/office/drawing/2014/main" id="{27A83654-65AA-40C6-84E5-7EDBEC7B15C5}"/>
                </a:ext>
              </a:extLst>
            </p:cNvPr>
            <p:cNvSpPr>
              <a:spLocks noChangeArrowheads="1"/>
            </p:cNvSpPr>
            <p:nvPr/>
          </p:nvSpPr>
          <p:spPr bwMode="auto">
            <a:xfrm>
              <a:off x="5181601" y="3006725"/>
              <a:ext cx="904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15">
              <a:extLst>
                <a:ext uri="{FF2B5EF4-FFF2-40B4-BE49-F238E27FC236}">
                  <a16:creationId xmlns:a16="http://schemas.microsoft.com/office/drawing/2014/main" id="{F559185D-0FAA-4445-908E-235AD45DF09D}"/>
                </a:ext>
              </a:extLst>
            </p:cNvPr>
            <p:cNvSpPr>
              <a:spLocks noChangeArrowheads="1"/>
            </p:cNvSpPr>
            <p:nvPr/>
          </p:nvSpPr>
          <p:spPr bwMode="auto">
            <a:xfrm>
              <a:off x="5245101" y="2981325"/>
              <a:ext cx="650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4161F483-794B-4E14-BE58-8F1788A344B5}"/>
                </a:ext>
              </a:extLst>
            </p:cNvPr>
            <p:cNvSpPr>
              <a:spLocks noEditPoints="1"/>
            </p:cNvSpPr>
            <p:nvPr/>
          </p:nvSpPr>
          <p:spPr bwMode="auto">
            <a:xfrm>
              <a:off x="5037138" y="3033713"/>
              <a:ext cx="76200" cy="77788"/>
            </a:xfrm>
            <a:custGeom>
              <a:avLst/>
              <a:gdLst>
                <a:gd name="T0" fmla="*/ 239 w 626"/>
                <a:gd name="T1" fmla="*/ 200 h 626"/>
                <a:gd name="T2" fmla="*/ 187 w 626"/>
                <a:gd name="T3" fmla="*/ 219 h 626"/>
                <a:gd name="T4" fmla="*/ 146 w 626"/>
                <a:gd name="T5" fmla="*/ 254 h 626"/>
                <a:gd name="T6" fmla="*/ 118 w 626"/>
                <a:gd name="T7" fmla="*/ 301 h 626"/>
                <a:gd name="T8" fmla="*/ 108 w 626"/>
                <a:gd name="T9" fmla="*/ 358 h 626"/>
                <a:gd name="T10" fmla="*/ 118 w 626"/>
                <a:gd name="T11" fmla="*/ 414 h 626"/>
                <a:gd name="T12" fmla="*/ 146 w 626"/>
                <a:gd name="T13" fmla="*/ 461 h 626"/>
                <a:gd name="T14" fmla="*/ 187 w 626"/>
                <a:gd name="T15" fmla="*/ 496 h 626"/>
                <a:gd name="T16" fmla="*/ 239 w 626"/>
                <a:gd name="T17" fmla="*/ 515 h 626"/>
                <a:gd name="T18" fmla="*/ 297 w 626"/>
                <a:gd name="T19" fmla="*/ 515 h 626"/>
                <a:gd name="T20" fmla="*/ 349 w 626"/>
                <a:gd name="T21" fmla="*/ 496 h 626"/>
                <a:gd name="T22" fmla="*/ 390 w 626"/>
                <a:gd name="T23" fmla="*/ 461 h 626"/>
                <a:gd name="T24" fmla="*/ 418 w 626"/>
                <a:gd name="T25" fmla="*/ 414 h 626"/>
                <a:gd name="T26" fmla="*/ 428 w 626"/>
                <a:gd name="T27" fmla="*/ 358 h 626"/>
                <a:gd name="T28" fmla="*/ 421 w 626"/>
                <a:gd name="T29" fmla="*/ 312 h 626"/>
                <a:gd name="T30" fmla="*/ 306 w 626"/>
                <a:gd name="T31" fmla="*/ 396 h 626"/>
                <a:gd name="T32" fmla="*/ 336 w 626"/>
                <a:gd name="T33" fmla="*/ 213 h 626"/>
                <a:gd name="T34" fmla="*/ 292 w 626"/>
                <a:gd name="T35" fmla="*/ 199 h 626"/>
                <a:gd name="T36" fmla="*/ 550 w 626"/>
                <a:gd name="T37" fmla="*/ 0 h 626"/>
                <a:gd name="T38" fmla="*/ 490 w 626"/>
                <a:gd name="T39" fmla="*/ 211 h 626"/>
                <a:gd name="T40" fmla="*/ 521 w 626"/>
                <a:gd name="T41" fmla="*/ 276 h 626"/>
                <a:gd name="T42" fmla="*/ 534 w 626"/>
                <a:gd name="T43" fmla="*/ 347 h 626"/>
                <a:gd name="T44" fmla="*/ 528 w 626"/>
                <a:gd name="T45" fmla="*/ 416 h 626"/>
                <a:gd name="T46" fmla="*/ 504 w 626"/>
                <a:gd name="T47" fmla="*/ 482 h 626"/>
                <a:gd name="T48" fmla="*/ 463 w 626"/>
                <a:gd name="T49" fmla="*/ 540 h 626"/>
                <a:gd name="T50" fmla="*/ 406 w 626"/>
                <a:gd name="T51" fmla="*/ 587 h 626"/>
                <a:gd name="T52" fmla="*/ 341 w 626"/>
                <a:gd name="T53" fmla="*/ 616 h 626"/>
                <a:gd name="T54" fmla="*/ 271 w 626"/>
                <a:gd name="T55" fmla="*/ 626 h 626"/>
                <a:gd name="T56" fmla="*/ 202 w 626"/>
                <a:gd name="T57" fmla="*/ 618 h 626"/>
                <a:gd name="T58" fmla="*/ 136 w 626"/>
                <a:gd name="T59" fmla="*/ 592 h 626"/>
                <a:gd name="T60" fmla="*/ 78 w 626"/>
                <a:gd name="T61" fmla="*/ 548 h 626"/>
                <a:gd name="T62" fmla="*/ 35 w 626"/>
                <a:gd name="T63" fmla="*/ 490 h 626"/>
                <a:gd name="T64" fmla="*/ 8 w 626"/>
                <a:gd name="T65" fmla="*/ 424 h 626"/>
                <a:gd name="T66" fmla="*/ 0 w 626"/>
                <a:gd name="T67" fmla="*/ 355 h 626"/>
                <a:gd name="T68" fmla="*/ 11 w 626"/>
                <a:gd name="T69" fmla="*/ 284 h 626"/>
                <a:gd name="T70" fmla="*/ 39 w 626"/>
                <a:gd name="T71" fmla="*/ 219 h 626"/>
                <a:gd name="T72" fmla="*/ 86 w 626"/>
                <a:gd name="T73" fmla="*/ 162 h 626"/>
                <a:gd name="T74" fmla="*/ 144 w 626"/>
                <a:gd name="T75" fmla="*/ 121 h 626"/>
                <a:gd name="T76" fmla="*/ 210 w 626"/>
                <a:gd name="T77" fmla="*/ 97 h 626"/>
                <a:gd name="T78" fmla="*/ 280 w 626"/>
                <a:gd name="T79" fmla="*/ 91 h 626"/>
                <a:gd name="T80" fmla="*/ 349 w 626"/>
                <a:gd name="T81" fmla="*/ 104 h 626"/>
                <a:gd name="T82" fmla="*/ 415 w 626"/>
                <a:gd name="T83" fmla="*/ 13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6">
                  <a:moveTo>
                    <a:pt x="268" y="197"/>
                  </a:moveTo>
                  <a:lnTo>
                    <a:pt x="239" y="200"/>
                  </a:lnTo>
                  <a:lnTo>
                    <a:pt x="212" y="207"/>
                  </a:lnTo>
                  <a:lnTo>
                    <a:pt x="187" y="219"/>
                  </a:lnTo>
                  <a:lnTo>
                    <a:pt x="165" y="235"/>
                  </a:lnTo>
                  <a:lnTo>
                    <a:pt x="146" y="254"/>
                  </a:lnTo>
                  <a:lnTo>
                    <a:pt x="130" y="276"/>
                  </a:lnTo>
                  <a:lnTo>
                    <a:pt x="118" y="301"/>
                  </a:lnTo>
                  <a:lnTo>
                    <a:pt x="111" y="329"/>
                  </a:lnTo>
                  <a:lnTo>
                    <a:pt x="108" y="358"/>
                  </a:lnTo>
                  <a:lnTo>
                    <a:pt x="111" y="387"/>
                  </a:lnTo>
                  <a:lnTo>
                    <a:pt x="118" y="414"/>
                  </a:lnTo>
                  <a:lnTo>
                    <a:pt x="130" y="439"/>
                  </a:lnTo>
                  <a:lnTo>
                    <a:pt x="146" y="461"/>
                  </a:lnTo>
                  <a:lnTo>
                    <a:pt x="165" y="480"/>
                  </a:lnTo>
                  <a:lnTo>
                    <a:pt x="187" y="496"/>
                  </a:lnTo>
                  <a:lnTo>
                    <a:pt x="212" y="508"/>
                  </a:lnTo>
                  <a:lnTo>
                    <a:pt x="239" y="515"/>
                  </a:lnTo>
                  <a:lnTo>
                    <a:pt x="268" y="518"/>
                  </a:lnTo>
                  <a:lnTo>
                    <a:pt x="297" y="515"/>
                  </a:lnTo>
                  <a:lnTo>
                    <a:pt x="324" y="508"/>
                  </a:lnTo>
                  <a:lnTo>
                    <a:pt x="349" y="496"/>
                  </a:lnTo>
                  <a:lnTo>
                    <a:pt x="371" y="480"/>
                  </a:lnTo>
                  <a:lnTo>
                    <a:pt x="390" y="461"/>
                  </a:lnTo>
                  <a:lnTo>
                    <a:pt x="406" y="439"/>
                  </a:lnTo>
                  <a:lnTo>
                    <a:pt x="418" y="414"/>
                  </a:lnTo>
                  <a:lnTo>
                    <a:pt x="425" y="387"/>
                  </a:lnTo>
                  <a:lnTo>
                    <a:pt x="428" y="358"/>
                  </a:lnTo>
                  <a:lnTo>
                    <a:pt x="426" y="335"/>
                  </a:lnTo>
                  <a:lnTo>
                    <a:pt x="421" y="312"/>
                  </a:lnTo>
                  <a:lnTo>
                    <a:pt x="412" y="289"/>
                  </a:lnTo>
                  <a:lnTo>
                    <a:pt x="306" y="396"/>
                  </a:lnTo>
                  <a:lnTo>
                    <a:pt x="230" y="320"/>
                  </a:lnTo>
                  <a:lnTo>
                    <a:pt x="336" y="213"/>
                  </a:lnTo>
                  <a:lnTo>
                    <a:pt x="315" y="205"/>
                  </a:lnTo>
                  <a:lnTo>
                    <a:pt x="292" y="199"/>
                  </a:lnTo>
                  <a:lnTo>
                    <a:pt x="268" y="197"/>
                  </a:lnTo>
                  <a:close/>
                  <a:moveTo>
                    <a:pt x="550" y="0"/>
                  </a:moveTo>
                  <a:lnTo>
                    <a:pt x="626" y="75"/>
                  </a:lnTo>
                  <a:lnTo>
                    <a:pt x="490" y="211"/>
                  </a:lnTo>
                  <a:lnTo>
                    <a:pt x="508" y="243"/>
                  </a:lnTo>
                  <a:lnTo>
                    <a:pt x="521" y="276"/>
                  </a:lnTo>
                  <a:lnTo>
                    <a:pt x="530" y="312"/>
                  </a:lnTo>
                  <a:lnTo>
                    <a:pt x="534" y="347"/>
                  </a:lnTo>
                  <a:lnTo>
                    <a:pt x="533" y="382"/>
                  </a:lnTo>
                  <a:lnTo>
                    <a:pt x="528" y="416"/>
                  </a:lnTo>
                  <a:lnTo>
                    <a:pt x="518" y="450"/>
                  </a:lnTo>
                  <a:lnTo>
                    <a:pt x="504" y="482"/>
                  </a:lnTo>
                  <a:lnTo>
                    <a:pt x="486" y="512"/>
                  </a:lnTo>
                  <a:lnTo>
                    <a:pt x="463" y="540"/>
                  </a:lnTo>
                  <a:lnTo>
                    <a:pt x="436" y="566"/>
                  </a:lnTo>
                  <a:lnTo>
                    <a:pt x="406" y="587"/>
                  </a:lnTo>
                  <a:lnTo>
                    <a:pt x="374" y="604"/>
                  </a:lnTo>
                  <a:lnTo>
                    <a:pt x="341" y="616"/>
                  </a:lnTo>
                  <a:lnTo>
                    <a:pt x="306" y="623"/>
                  </a:lnTo>
                  <a:lnTo>
                    <a:pt x="271" y="626"/>
                  </a:lnTo>
                  <a:lnTo>
                    <a:pt x="236" y="624"/>
                  </a:lnTo>
                  <a:lnTo>
                    <a:pt x="202" y="618"/>
                  </a:lnTo>
                  <a:lnTo>
                    <a:pt x="168" y="607"/>
                  </a:lnTo>
                  <a:lnTo>
                    <a:pt x="136" y="592"/>
                  </a:lnTo>
                  <a:lnTo>
                    <a:pt x="106" y="572"/>
                  </a:lnTo>
                  <a:lnTo>
                    <a:pt x="78" y="548"/>
                  </a:lnTo>
                  <a:lnTo>
                    <a:pt x="54" y="520"/>
                  </a:lnTo>
                  <a:lnTo>
                    <a:pt x="35" y="490"/>
                  </a:lnTo>
                  <a:lnTo>
                    <a:pt x="19" y="458"/>
                  </a:lnTo>
                  <a:lnTo>
                    <a:pt x="8" y="424"/>
                  </a:lnTo>
                  <a:lnTo>
                    <a:pt x="2" y="390"/>
                  </a:lnTo>
                  <a:lnTo>
                    <a:pt x="0" y="355"/>
                  </a:lnTo>
                  <a:lnTo>
                    <a:pt x="3" y="320"/>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4"/>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17">
              <a:extLst>
                <a:ext uri="{FF2B5EF4-FFF2-40B4-BE49-F238E27FC236}">
                  <a16:creationId xmlns:a16="http://schemas.microsoft.com/office/drawing/2014/main" id="{B060D141-8E5D-47F5-B62D-750A5FE3FEBA}"/>
                </a:ext>
              </a:extLst>
            </p:cNvPr>
            <p:cNvSpPr>
              <a:spLocks noChangeArrowheads="1"/>
            </p:cNvSpPr>
            <p:nvPr/>
          </p:nvSpPr>
          <p:spPr bwMode="auto">
            <a:xfrm>
              <a:off x="5122863" y="3059113"/>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18">
              <a:extLst>
                <a:ext uri="{FF2B5EF4-FFF2-40B4-BE49-F238E27FC236}">
                  <a16:creationId xmlns:a16="http://schemas.microsoft.com/office/drawing/2014/main" id="{B6005080-698F-4740-B999-E89CDB2FF0BD}"/>
                </a:ext>
              </a:extLst>
            </p:cNvPr>
            <p:cNvSpPr>
              <a:spLocks noChangeArrowheads="1"/>
            </p:cNvSpPr>
            <p:nvPr/>
          </p:nvSpPr>
          <p:spPr bwMode="auto">
            <a:xfrm>
              <a:off x="5122863" y="3084513"/>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19">
              <a:extLst>
                <a:ext uri="{FF2B5EF4-FFF2-40B4-BE49-F238E27FC236}">
                  <a16:creationId xmlns:a16="http://schemas.microsoft.com/office/drawing/2014/main" id="{476BDE70-7239-40F2-A4DA-F21EDA8B6133}"/>
                </a:ext>
              </a:extLst>
            </p:cNvPr>
            <p:cNvSpPr>
              <a:spLocks noChangeArrowheads="1"/>
            </p:cNvSpPr>
            <p:nvPr/>
          </p:nvSpPr>
          <p:spPr bwMode="auto">
            <a:xfrm>
              <a:off x="5181601" y="3084513"/>
              <a:ext cx="508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20">
              <a:extLst>
                <a:ext uri="{FF2B5EF4-FFF2-40B4-BE49-F238E27FC236}">
                  <a16:creationId xmlns:a16="http://schemas.microsoft.com/office/drawing/2014/main" id="{C3453AA8-6FF4-49C3-8CC9-6EAFD6250210}"/>
                </a:ext>
              </a:extLst>
            </p:cNvPr>
            <p:cNvSpPr>
              <a:spLocks noChangeArrowheads="1"/>
            </p:cNvSpPr>
            <p:nvPr/>
          </p:nvSpPr>
          <p:spPr bwMode="auto">
            <a:xfrm>
              <a:off x="5245101" y="3059113"/>
              <a:ext cx="269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0953C92A-65C0-4AA6-8580-4E9B54D72248}"/>
                </a:ext>
              </a:extLst>
            </p:cNvPr>
            <p:cNvSpPr>
              <a:spLocks noEditPoints="1"/>
            </p:cNvSpPr>
            <p:nvPr/>
          </p:nvSpPr>
          <p:spPr bwMode="auto">
            <a:xfrm>
              <a:off x="5037138" y="3113088"/>
              <a:ext cx="76200" cy="76200"/>
            </a:xfrm>
            <a:custGeom>
              <a:avLst/>
              <a:gdLst>
                <a:gd name="T0" fmla="*/ 239 w 626"/>
                <a:gd name="T1" fmla="*/ 200 h 624"/>
                <a:gd name="T2" fmla="*/ 187 w 626"/>
                <a:gd name="T3" fmla="*/ 219 h 624"/>
                <a:gd name="T4" fmla="*/ 146 w 626"/>
                <a:gd name="T5" fmla="*/ 254 h 624"/>
                <a:gd name="T6" fmla="*/ 118 w 626"/>
                <a:gd name="T7" fmla="*/ 301 h 624"/>
                <a:gd name="T8" fmla="*/ 108 w 626"/>
                <a:gd name="T9" fmla="*/ 357 h 624"/>
                <a:gd name="T10" fmla="*/ 118 w 626"/>
                <a:gd name="T11" fmla="*/ 413 h 624"/>
                <a:gd name="T12" fmla="*/ 146 w 626"/>
                <a:gd name="T13" fmla="*/ 460 h 624"/>
                <a:gd name="T14" fmla="*/ 187 w 626"/>
                <a:gd name="T15" fmla="*/ 495 h 624"/>
                <a:gd name="T16" fmla="*/ 239 w 626"/>
                <a:gd name="T17" fmla="*/ 514 h 624"/>
                <a:gd name="T18" fmla="*/ 297 w 626"/>
                <a:gd name="T19" fmla="*/ 514 h 624"/>
                <a:gd name="T20" fmla="*/ 349 w 626"/>
                <a:gd name="T21" fmla="*/ 495 h 624"/>
                <a:gd name="T22" fmla="*/ 390 w 626"/>
                <a:gd name="T23" fmla="*/ 460 h 624"/>
                <a:gd name="T24" fmla="*/ 418 w 626"/>
                <a:gd name="T25" fmla="*/ 413 h 624"/>
                <a:gd name="T26" fmla="*/ 428 w 626"/>
                <a:gd name="T27" fmla="*/ 357 h 624"/>
                <a:gd name="T28" fmla="*/ 421 w 626"/>
                <a:gd name="T29" fmla="*/ 310 h 624"/>
                <a:gd name="T30" fmla="*/ 306 w 626"/>
                <a:gd name="T31" fmla="*/ 394 h 624"/>
                <a:gd name="T32" fmla="*/ 336 w 626"/>
                <a:gd name="T33" fmla="*/ 213 h 624"/>
                <a:gd name="T34" fmla="*/ 292 w 626"/>
                <a:gd name="T35" fmla="*/ 199 h 624"/>
                <a:gd name="T36" fmla="*/ 550 w 626"/>
                <a:gd name="T37" fmla="*/ 0 h 624"/>
                <a:gd name="T38" fmla="*/ 490 w 626"/>
                <a:gd name="T39" fmla="*/ 210 h 624"/>
                <a:gd name="T40" fmla="*/ 521 w 626"/>
                <a:gd name="T41" fmla="*/ 276 h 624"/>
                <a:gd name="T42" fmla="*/ 534 w 626"/>
                <a:gd name="T43" fmla="*/ 345 h 624"/>
                <a:gd name="T44" fmla="*/ 528 w 626"/>
                <a:gd name="T45" fmla="*/ 415 h 624"/>
                <a:gd name="T46" fmla="*/ 504 w 626"/>
                <a:gd name="T47" fmla="*/ 481 h 624"/>
                <a:gd name="T48" fmla="*/ 463 w 626"/>
                <a:gd name="T49" fmla="*/ 539 h 624"/>
                <a:gd name="T50" fmla="*/ 406 w 626"/>
                <a:gd name="T51" fmla="*/ 586 h 624"/>
                <a:gd name="T52" fmla="*/ 341 w 626"/>
                <a:gd name="T53" fmla="*/ 614 h 624"/>
                <a:gd name="T54" fmla="*/ 271 w 626"/>
                <a:gd name="T55" fmla="*/ 624 h 624"/>
                <a:gd name="T56" fmla="*/ 202 w 626"/>
                <a:gd name="T57" fmla="*/ 616 h 624"/>
                <a:gd name="T58" fmla="*/ 136 w 626"/>
                <a:gd name="T59" fmla="*/ 590 h 624"/>
                <a:gd name="T60" fmla="*/ 78 w 626"/>
                <a:gd name="T61" fmla="*/ 546 h 624"/>
                <a:gd name="T62" fmla="*/ 35 w 626"/>
                <a:gd name="T63" fmla="*/ 488 h 624"/>
                <a:gd name="T64" fmla="*/ 8 w 626"/>
                <a:gd name="T65" fmla="*/ 423 h 624"/>
                <a:gd name="T66" fmla="*/ 0 w 626"/>
                <a:gd name="T67" fmla="*/ 353 h 624"/>
                <a:gd name="T68" fmla="*/ 11 w 626"/>
                <a:gd name="T69" fmla="*/ 284 h 624"/>
                <a:gd name="T70" fmla="*/ 39 w 626"/>
                <a:gd name="T71" fmla="*/ 219 h 624"/>
                <a:gd name="T72" fmla="*/ 86 w 626"/>
                <a:gd name="T73" fmla="*/ 162 h 624"/>
                <a:gd name="T74" fmla="*/ 144 w 626"/>
                <a:gd name="T75" fmla="*/ 121 h 624"/>
                <a:gd name="T76" fmla="*/ 210 w 626"/>
                <a:gd name="T77" fmla="*/ 97 h 624"/>
                <a:gd name="T78" fmla="*/ 280 w 626"/>
                <a:gd name="T79" fmla="*/ 91 h 624"/>
                <a:gd name="T80" fmla="*/ 349 w 626"/>
                <a:gd name="T81" fmla="*/ 103 h 624"/>
                <a:gd name="T82" fmla="*/ 415 w 626"/>
                <a:gd name="T83" fmla="*/ 13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4">
                  <a:moveTo>
                    <a:pt x="268" y="197"/>
                  </a:moveTo>
                  <a:lnTo>
                    <a:pt x="239" y="200"/>
                  </a:lnTo>
                  <a:lnTo>
                    <a:pt x="212" y="207"/>
                  </a:lnTo>
                  <a:lnTo>
                    <a:pt x="187" y="219"/>
                  </a:lnTo>
                  <a:lnTo>
                    <a:pt x="165" y="235"/>
                  </a:lnTo>
                  <a:lnTo>
                    <a:pt x="146" y="254"/>
                  </a:lnTo>
                  <a:lnTo>
                    <a:pt x="130" y="276"/>
                  </a:lnTo>
                  <a:lnTo>
                    <a:pt x="118" y="301"/>
                  </a:lnTo>
                  <a:lnTo>
                    <a:pt x="111" y="328"/>
                  </a:lnTo>
                  <a:lnTo>
                    <a:pt x="108" y="357"/>
                  </a:lnTo>
                  <a:lnTo>
                    <a:pt x="111" y="385"/>
                  </a:lnTo>
                  <a:lnTo>
                    <a:pt x="118" y="413"/>
                  </a:lnTo>
                  <a:lnTo>
                    <a:pt x="130" y="437"/>
                  </a:lnTo>
                  <a:lnTo>
                    <a:pt x="146" y="460"/>
                  </a:lnTo>
                  <a:lnTo>
                    <a:pt x="165" y="479"/>
                  </a:lnTo>
                  <a:lnTo>
                    <a:pt x="187" y="495"/>
                  </a:lnTo>
                  <a:lnTo>
                    <a:pt x="212" y="506"/>
                  </a:lnTo>
                  <a:lnTo>
                    <a:pt x="239" y="514"/>
                  </a:lnTo>
                  <a:lnTo>
                    <a:pt x="268" y="516"/>
                  </a:lnTo>
                  <a:lnTo>
                    <a:pt x="297" y="514"/>
                  </a:lnTo>
                  <a:lnTo>
                    <a:pt x="324" y="506"/>
                  </a:lnTo>
                  <a:lnTo>
                    <a:pt x="349" y="495"/>
                  </a:lnTo>
                  <a:lnTo>
                    <a:pt x="371" y="479"/>
                  </a:lnTo>
                  <a:lnTo>
                    <a:pt x="390" y="460"/>
                  </a:lnTo>
                  <a:lnTo>
                    <a:pt x="406" y="437"/>
                  </a:lnTo>
                  <a:lnTo>
                    <a:pt x="418" y="413"/>
                  </a:lnTo>
                  <a:lnTo>
                    <a:pt x="425" y="385"/>
                  </a:lnTo>
                  <a:lnTo>
                    <a:pt x="428" y="357"/>
                  </a:lnTo>
                  <a:lnTo>
                    <a:pt x="426" y="333"/>
                  </a:lnTo>
                  <a:lnTo>
                    <a:pt x="421" y="310"/>
                  </a:lnTo>
                  <a:lnTo>
                    <a:pt x="412" y="288"/>
                  </a:lnTo>
                  <a:lnTo>
                    <a:pt x="306" y="394"/>
                  </a:lnTo>
                  <a:lnTo>
                    <a:pt x="230" y="319"/>
                  </a:lnTo>
                  <a:lnTo>
                    <a:pt x="336" y="213"/>
                  </a:lnTo>
                  <a:lnTo>
                    <a:pt x="315" y="204"/>
                  </a:lnTo>
                  <a:lnTo>
                    <a:pt x="292" y="199"/>
                  </a:lnTo>
                  <a:lnTo>
                    <a:pt x="268" y="197"/>
                  </a:lnTo>
                  <a:close/>
                  <a:moveTo>
                    <a:pt x="550" y="0"/>
                  </a:moveTo>
                  <a:lnTo>
                    <a:pt x="626" y="75"/>
                  </a:lnTo>
                  <a:lnTo>
                    <a:pt x="490" y="210"/>
                  </a:lnTo>
                  <a:lnTo>
                    <a:pt x="508" y="242"/>
                  </a:lnTo>
                  <a:lnTo>
                    <a:pt x="521" y="276"/>
                  </a:lnTo>
                  <a:lnTo>
                    <a:pt x="530" y="310"/>
                  </a:lnTo>
                  <a:lnTo>
                    <a:pt x="534" y="345"/>
                  </a:lnTo>
                  <a:lnTo>
                    <a:pt x="533" y="380"/>
                  </a:lnTo>
                  <a:lnTo>
                    <a:pt x="528" y="415"/>
                  </a:lnTo>
                  <a:lnTo>
                    <a:pt x="518" y="448"/>
                  </a:lnTo>
                  <a:lnTo>
                    <a:pt x="504" y="481"/>
                  </a:lnTo>
                  <a:lnTo>
                    <a:pt x="486" y="511"/>
                  </a:lnTo>
                  <a:lnTo>
                    <a:pt x="463" y="539"/>
                  </a:lnTo>
                  <a:lnTo>
                    <a:pt x="436" y="564"/>
                  </a:lnTo>
                  <a:lnTo>
                    <a:pt x="406" y="586"/>
                  </a:lnTo>
                  <a:lnTo>
                    <a:pt x="374" y="602"/>
                  </a:lnTo>
                  <a:lnTo>
                    <a:pt x="341" y="614"/>
                  </a:lnTo>
                  <a:lnTo>
                    <a:pt x="306" y="622"/>
                  </a:lnTo>
                  <a:lnTo>
                    <a:pt x="271" y="624"/>
                  </a:lnTo>
                  <a:lnTo>
                    <a:pt x="236" y="623"/>
                  </a:lnTo>
                  <a:lnTo>
                    <a:pt x="202" y="616"/>
                  </a:lnTo>
                  <a:lnTo>
                    <a:pt x="168" y="606"/>
                  </a:lnTo>
                  <a:lnTo>
                    <a:pt x="136" y="590"/>
                  </a:lnTo>
                  <a:lnTo>
                    <a:pt x="106" y="571"/>
                  </a:lnTo>
                  <a:lnTo>
                    <a:pt x="78" y="546"/>
                  </a:lnTo>
                  <a:lnTo>
                    <a:pt x="54" y="519"/>
                  </a:lnTo>
                  <a:lnTo>
                    <a:pt x="35" y="488"/>
                  </a:lnTo>
                  <a:lnTo>
                    <a:pt x="19" y="456"/>
                  </a:lnTo>
                  <a:lnTo>
                    <a:pt x="8" y="423"/>
                  </a:lnTo>
                  <a:lnTo>
                    <a:pt x="2" y="388"/>
                  </a:lnTo>
                  <a:lnTo>
                    <a:pt x="0" y="353"/>
                  </a:lnTo>
                  <a:lnTo>
                    <a:pt x="3" y="319"/>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3"/>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22">
              <a:extLst>
                <a:ext uri="{FF2B5EF4-FFF2-40B4-BE49-F238E27FC236}">
                  <a16:creationId xmlns:a16="http://schemas.microsoft.com/office/drawing/2014/main" id="{20735ADB-B072-4FA9-96BF-309DA499491A}"/>
                </a:ext>
              </a:extLst>
            </p:cNvPr>
            <p:cNvSpPr>
              <a:spLocks noChangeArrowheads="1"/>
            </p:cNvSpPr>
            <p:nvPr/>
          </p:nvSpPr>
          <p:spPr bwMode="auto">
            <a:xfrm>
              <a:off x="5122863" y="3136900"/>
              <a:ext cx="841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23">
              <a:extLst>
                <a:ext uri="{FF2B5EF4-FFF2-40B4-BE49-F238E27FC236}">
                  <a16:creationId xmlns:a16="http://schemas.microsoft.com/office/drawing/2014/main" id="{81B68477-B60D-416D-99D7-D34510266CB4}"/>
                </a:ext>
              </a:extLst>
            </p:cNvPr>
            <p:cNvSpPr>
              <a:spLocks noChangeArrowheads="1"/>
            </p:cNvSpPr>
            <p:nvPr/>
          </p:nvSpPr>
          <p:spPr bwMode="auto">
            <a:xfrm>
              <a:off x="5122863" y="3162300"/>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24">
              <a:extLst>
                <a:ext uri="{FF2B5EF4-FFF2-40B4-BE49-F238E27FC236}">
                  <a16:creationId xmlns:a16="http://schemas.microsoft.com/office/drawing/2014/main" id="{6B808928-56A8-4E57-95F1-E0DF4CC96B10}"/>
                </a:ext>
              </a:extLst>
            </p:cNvPr>
            <p:cNvSpPr>
              <a:spLocks noChangeArrowheads="1"/>
            </p:cNvSpPr>
            <p:nvPr/>
          </p:nvSpPr>
          <p:spPr bwMode="auto">
            <a:xfrm>
              <a:off x="5181601" y="3162300"/>
              <a:ext cx="254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050C9D1D-D32C-4195-9D2D-0C6C6F069998}"/>
                </a:ext>
              </a:extLst>
            </p:cNvPr>
            <p:cNvSpPr>
              <a:spLocks noEditPoints="1"/>
            </p:cNvSpPr>
            <p:nvPr/>
          </p:nvSpPr>
          <p:spPr bwMode="auto">
            <a:xfrm>
              <a:off x="5219701" y="3071813"/>
              <a:ext cx="195263" cy="195263"/>
            </a:xfrm>
            <a:custGeom>
              <a:avLst/>
              <a:gdLst>
                <a:gd name="T0" fmla="*/ 667 w 1598"/>
                <a:gd name="T1" fmla="*/ 120 h 1598"/>
                <a:gd name="T2" fmla="*/ 486 w 1598"/>
                <a:gd name="T3" fmla="*/ 182 h 1598"/>
                <a:gd name="T4" fmla="*/ 332 w 1598"/>
                <a:gd name="T5" fmla="*/ 289 h 1598"/>
                <a:gd name="T6" fmla="*/ 212 w 1598"/>
                <a:gd name="T7" fmla="*/ 432 h 1598"/>
                <a:gd name="T8" fmla="*/ 134 w 1598"/>
                <a:gd name="T9" fmla="*/ 605 h 1598"/>
                <a:gd name="T10" fmla="*/ 107 w 1598"/>
                <a:gd name="T11" fmla="*/ 799 h 1598"/>
                <a:gd name="T12" fmla="*/ 134 w 1598"/>
                <a:gd name="T13" fmla="*/ 994 h 1598"/>
                <a:gd name="T14" fmla="*/ 212 w 1598"/>
                <a:gd name="T15" fmla="*/ 1166 h 1598"/>
                <a:gd name="T16" fmla="*/ 332 w 1598"/>
                <a:gd name="T17" fmla="*/ 1310 h 1598"/>
                <a:gd name="T18" fmla="*/ 486 w 1598"/>
                <a:gd name="T19" fmla="*/ 1417 h 1598"/>
                <a:gd name="T20" fmla="*/ 667 w 1598"/>
                <a:gd name="T21" fmla="*/ 1479 h 1598"/>
                <a:gd name="T22" fmla="*/ 866 w 1598"/>
                <a:gd name="T23" fmla="*/ 1488 h 1598"/>
                <a:gd name="T24" fmla="*/ 1054 w 1598"/>
                <a:gd name="T25" fmla="*/ 1443 h 1598"/>
                <a:gd name="T26" fmla="*/ 1218 w 1598"/>
                <a:gd name="T27" fmla="*/ 1350 h 1598"/>
                <a:gd name="T28" fmla="*/ 1351 w 1598"/>
                <a:gd name="T29" fmla="*/ 1218 h 1598"/>
                <a:gd name="T30" fmla="*/ 1443 w 1598"/>
                <a:gd name="T31" fmla="*/ 1054 h 1598"/>
                <a:gd name="T32" fmla="*/ 1488 w 1598"/>
                <a:gd name="T33" fmla="*/ 866 h 1598"/>
                <a:gd name="T34" fmla="*/ 1479 w 1598"/>
                <a:gd name="T35" fmla="*/ 668 h 1598"/>
                <a:gd name="T36" fmla="*/ 1417 w 1598"/>
                <a:gd name="T37" fmla="*/ 487 h 1598"/>
                <a:gd name="T38" fmla="*/ 1310 w 1598"/>
                <a:gd name="T39" fmla="*/ 333 h 1598"/>
                <a:gd name="T40" fmla="*/ 1167 w 1598"/>
                <a:gd name="T41" fmla="*/ 213 h 1598"/>
                <a:gd name="T42" fmla="*/ 994 w 1598"/>
                <a:gd name="T43" fmla="*/ 135 h 1598"/>
                <a:gd name="T44" fmla="*/ 800 w 1598"/>
                <a:gd name="T45" fmla="*/ 107 h 1598"/>
                <a:gd name="T46" fmla="*/ 936 w 1598"/>
                <a:gd name="T47" fmla="*/ 12 h 1598"/>
                <a:gd name="T48" fmla="*/ 1125 w 1598"/>
                <a:gd name="T49" fmla="*/ 70 h 1598"/>
                <a:gd name="T50" fmla="*/ 1292 w 1598"/>
                <a:gd name="T51" fmla="*/ 171 h 1598"/>
                <a:gd name="T52" fmla="*/ 1428 w 1598"/>
                <a:gd name="T53" fmla="*/ 307 h 1598"/>
                <a:gd name="T54" fmla="*/ 1529 w 1598"/>
                <a:gd name="T55" fmla="*/ 473 h 1598"/>
                <a:gd name="T56" fmla="*/ 1586 w 1598"/>
                <a:gd name="T57" fmla="*/ 663 h 1598"/>
                <a:gd name="T58" fmla="*/ 1598 w 1598"/>
                <a:gd name="T59" fmla="*/ 799 h 1598"/>
                <a:gd name="T60" fmla="*/ 1572 w 1598"/>
                <a:gd name="T61" fmla="*/ 1001 h 1598"/>
                <a:gd name="T62" fmla="*/ 1500 w 1598"/>
                <a:gd name="T63" fmla="*/ 1183 h 1598"/>
                <a:gd name="T64" fmla="*/ 1387 w 1598"/>
                <a:gd name="T65" fmla="*/ 1341 h 1598"/>
                <a:gd name="T66" fmla="*/ 1239 w 1598"/>
                <a:gd name="T67" fmla="*/ 1466 h 1598"/>
                <a:gd name="T68" fmla="*/ 1064 w 1598"/>
                <a:gd name="T69" fmla="*/ 1553 h 1598"/>
                <a:gd name="T70" fmla="*/ 869 w 1598"/>
                <a:gd name="T71" fmla="*/ 1595 h 1598"/>
                <a:gd name="T72" fmla="*/ 663 w 1598"/>
                <a:gd name="T73" fmla="*/ 1586 h 1598"/>
                <a:gd name="T74" fmla="*/ 473 w 1598"/>
                <a:gd name="T75" fmla="*/ 1528 h 1598"/>
                <a:gd name="T76" fmla="*/ 307 w 1598"/>
                <a:gd name="T77" fmla="*/ 1428 h 1598"/>
                <a:gd name="T78" fmla="*/ 170 w 1598"/>
                <a:gd name="T79" fmla="*/ 1291 h 1598"/>
                <a:gd name="T80" fmla="*/ 70 w 1598"/>
                <a:gd name="T81" fmla="*/ 1125 h 1598"/>
                <a:gd name="T82" fmla="*/ 12 w 1598"/>
                <a:gd name="T83" fmla="*/ 935 h 1598"/>
                <a:gd name="T84" fmla="*/ 3 w 1598"/>
                <a:gd name="T85" fmla="*/ 730 h 1598"/>
                <a:gd name="T86" fmla="*/ 45 w 1598"/>
                <a:gd name="T87" fmla="*/ 534 h 1598"/>
                <a:gd name="T88" fmla="*/ 132 w 1598"/>
                <a:gd name="T89" fmla="*/ 360 h 1598"/>
                <a:gd name="T90" fmla="*/ 257 w 1598"/>
                <a:gd name="T91" fmla="*/ 212 h 1598"/>
                <a:gd name="T92" fmla="*/ 414 w 1598"/>
                <a:gd name="T93" fmla="*/ 99 h 1598"/>
                <a:gd name="T94" fmla="*/ 597 w 1598"/>
                <a:gd name="T95" fmla="*/ 27 h 1598"/>
                <a:gd name="T96" fmla="*/ 800 w 1598"/>
                <a:gd name="T97"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8" h="1598">
                  <a:moveTo>
                    <a:pt x="800" y="107"/>
                  </a:moveTo>
                  <a:lnTo>
                    <a:pt x="732" y="111"/>
                  </a:lnTo>
                  <a:lnTo>
                    <a:pt x="667" y="120"/>
                  </a:lnTo>
                  <a:lnTo>
                    <a:pt x="604" y="135"/>
                  </a:lnTo>
                  <a:lnTo>
                    <a:pt x="544" y="156"/>
                  </a:lnTo>
                  <a:lnTo>
                    <a:pt x="486" y="182"/>
                  </a:lnTo>
                  <a:lnTo>
                    <a:pt x="432" y="213"/>
                  </a:lnTo>
                  <a:lnTo>
                    <a:pt x="380" y="249"/>
                  </a:lnTo>
                  <a:lnTo>
                    <a:pt x="332" y="289"/>
                  </a:lnTo>
                  <a:lnTo>
                    <a:pt x="288" y="333"/>
                  </a:lnTo>
                  <a:lnTo>
                    <a:pt x="248" y="381"/>
                  </a:lnTo>
                  <a:lnTo>
                    <a:pt x="212" y="432"/>
                  </a:lnTo>
                  <a:lnTo>
                    <a:pt x="181" y="487"/>
                  </a:lnTo>
                  <a:lnTo>
                    <a:pt x="155" y="545"/>
                  </a:lnTo>
                  <a:lnTo>
                    <a:pt x="134" y="605"/>
                  </a:lnTo>
                  <a:lnTo>
                    <a:pt x="119" y="668"/>
                  </a:lnTo>
                  <a:lnTo>
                    <a:pt x="110" y="733"/>
                  </a:lnTo>
                  <a:lnTo>
                    <a:pt x="107" y="799"/>
                  </a:lnTo>
                  <a:lnTo>
                    <a:pt x="110" y="866"/>
                  </a:lnTo>
                  <a:lnTo>
                    <a:pt x="119" y="931"/>
                  </a:lnTo>
                  <a:lnTo>
                    <a:pt x="134" y="994"/>
                  </a:lnTo>
                  <a:lnTo>
                    <a:pt x="155" y="1054"/>
                  </a:lnTo>
                  <a:lnTo>
                    <a:pt x="181" y="1112"/>
                  </a:lnTo>
                  <a:lnTo>
                    <a:pt x="212" y="1166"/>
                  </a:lnTo>
                  <a:lnTo>
                    <a:pt x="248" y="1218"/>
                  </a:lnTo>
                  <a:lnTo>
                    <a:pt x="288" y="1266"/>
                  </a:lnTo>
                  <a:lnTo>
                    <a:pt x="332" y="1310"/>
                  </a:lnTo>
                  <a:lnTo>
                    <a:pt x="380" y="1350"/>
                  </a:lnTo>
                  <a:lnTo>
                    <a:pt x="431" y="1386"/>
                  </a:lnTo>
                  <a:lnTo>
                    <a:pt x="486" y="1417"/>
                  </a:lnTo>
                  <a:lnTo>
                    <a:pt x="544" y="1443"/>
                  </a:lnTo>
                  <a:lnTo>
                    <a:pt x="604" y="1464"/>
                  </a:lnTo>
                  <a:lnTo>
                    <a:pt x="667" y="1479"/>
                  </a:lnTo>
                  <a:lnTo>
                    <a:pt x="732" y="1488"/>
                  </a:lnTo>
                  <a:lnTo>
                    <a:pt x="800" y="1491"/>
                  </a:lnTo>
                  <a:lnTo>
                    <a:pt x="866" y="1488"/>
                  </a:lnTo>
                  <a:lnTo>
                    <a:pt x="931" y="1479"/>
                  </a:lnTo>
                  <a:lnTo>
                    <a:pt x="994" y="1464"/>
                  </a:lnTo>
                  <a:lnTo>
                    <a:pt x="1054" y="1443"/>
                  </a:lnTo>
                  <a:lnTo>
                    <a:pt x="1112" y="1417"/>
                  </a:lnTo>
                  <a:lnTo>
                    <a:pt x="1167" y="1386"/>
                  </a:lnTo>
                  <a:lnTo>
                    <a:pt x="1218" y="1350"/>
                  </a:lnTo>
                  <a:lnTo>
                    <a:pt x="1266" y="1310"/>
                  </a:lnTo>
                  <a:lnTo>
                    <a:pt x="1310" y="1266"/>
                  </a:lnTo>
                  <a:lnTo>
                    <a:pt x="1351" y="1218"/>
                  </a:lnTo>
                  <a:lnTo>
                    <a:pt x="1386" y="1166"/>
                  </a:lnTo>
                  <a:lnTo>
                    <a:pt x="1417" y="1112"/>
                  </a:lnTo>
                  <a:lnTo>
                    <a:pt x="1443" y="1054"/>
                  </a:lnTo>
                  <a:lnTo>
                    <a:pt x="1464" y="994"/>
                  </a:lnTo>
                  <a:lnTo>
                    <a:pt x="1479" y="931"/>
                  </a:lnTo>
                  <a:lnTo>
                    <a:pt x="1488" y="866"/>
                  </a:lnTo>
                  <a:lnTo>
                    <a:pt x="1492" y="799"/>
                  </a:lnTo>
                  <a:lnTo>
                    <a:pt x="1488" y="733"/>
                  </a:lnTo>
                  <a:lnTo>
                    <a:pt x="1479" y="668"/>
                  </a:lnTo>
                  <a:lnTo>
                    <a:pt x="1464" y="605"/>
                  </a:lnTo>
                  <a:lnTo>
                    <a:pt x="1443" y="545"/>
                  </a:lnTo>
                  <a:lnTo>
                    <a:pt x="1417" y="487"/>
                  </a:lnTo>
                  <a:lnTo>
                    <a:pt x="1386" y="432"/>
                  </a:lnTo>
                  <a:lnTo>
                    <a:pt x="1351" y="381"/>
                  </a:lnTo>
                  <a:lnTo>
                    <a:pt x="1310" y="333"/>
                  </a:lnTo>
                  <a:lnTo>
                    <a:pt x="1266" y="288"/>
                  </a:lnTo>
                  <a:lnTo>
                    <a:pt x="1218" y="248"/>
                  </a:lnTo>
                  <a:lnTo>
                    <a:pt x="1167" y="213"/>
                  </a:lnTo>
                  <a:lnTo>
                    <a:pt x="1112" y="182"/>
                  </a:lnTo>
                  <a:lnTo>
                    <a:pt x="1054" y="156"/>
                  </a:lnTo>
                  <a:lnTo>
                    <a:pt x="994" y="135"/>
                  </a:lnTo>
                  <a:lnTo>
                    <a:pt x="931" y="120"/>
                  </a:lnTo>
                  <a:lnTo>
                    <a:pt x="866" y="110"/>
                  </a:lnTo>
                  <a:lnTo>
                    <a:pt x="800" y="107"/>
                  </a:lnTo>
                  <a:close/>
                  <a:moveTo>
                    <a:pt x="800" y="0"/>
                  </a:moveTo>
                  <a:lnTo>
                    <a:pt x="869" y="4"/>
                  </a:lnTo>
                  <a:lnTo>
                    <a:pt x="936" y="12"/>
                  </a:lnTo>
                  <a:lnTo>
                    <a:pt x="1001" y="27"/>
                  </a:lnTo>
                  <a:lnTo>
                    <a:pt x="1064" y="46"/>
                  </a:lnTo>
                  <a:lnTo>
                    <a:pt x="1125" y="70"/>
                  </a:lnTo>
                  <a:lnTo>
                    <a:pt x="1184" y="99"/>
                  </a:lnTo>
                  <a:lnTo>
                    <a:pt x="1239" y="133"/>
                  </a:lnTo>
                  <a:lnTo>
                    <a:pt x="1292" y="171"/>
                  </a:lnTo>
                  <a:lnTo>
                    <a:pt x="1341" y="212"/>
                  </a:lnTo>
                  <a:lnTo>
                    <a:pt x="1387" y="258"/>
                  </a:lnTo>
                  <a:lnTo>
                    <a:pt x="1428" y="307"/>
                  </a:lnTo>
                  <a:lnTo>
                    <a:pt x="1466" y="360"/>
                  </a:lnTo>
                  <a:lnTo>
                    <a:pt x="1500" y="415"/>
                  </a:lnTo>
                  <a:lnTo>
                    <a:pt x="1529" y="473"/>
                  </a:lnTo>
                  <a:lnTo>
                    <a:pt x="1553" y="534"/>
                  </a:lnTo>
                  <a:lnTo>
                    <a:pt x="1572" y="598"/>
                  </a:lnTo>
                  <a:lnTo>
                    <a:pt x="1586" y="663"/>
                  </a:lnTo>
                  <a:lnTo>
                    <a:pt x="1595" y="730"/>
                  </a:lnTo>
                  <a:lnTo>
                    <a:pt x="1598" y="799"/>
                  </a:lnTo>
                  <a:lnTo>
                    <a:pt x="1598" y="799"/>
                  </a:lnTo>
                  <a:lnTo>
                    <a:pt x="1595" y="868"/>
                  </a:lnTo>
                  <a:lnTo>
                    <a:pt x="1586" y="935"/>
                  </a:lnTo>
                  <a:lnTo>
                    <a:pt x="1572" y="1001"/>
                  </a:lnTo>
                  <a:lnTo>
                    <a:pt x="1553" y="1064"/>
                  </a:lnTo>
                  <a:lnTo>
                    <a:pt x="1529" y="1125"/>
                  </a:lnTo>
                  <a:lnTo>
                    <a:pt x="1500" y="1183"/>
                  </a:lnTo>
                  <a:lnTo>
                    <a:pt x="1466" y="1239"/>
                  </a:lnTo>
                  <a:lnTo>
                    <a:pt x="1428" y="1291"/>
                  </a:lnTo>
                  <a:lnTo>
                    <a:pt x="1387" y="1341"/>
                  </a:lnTo>
                  <a:lnTo>
                    <a:pt x="1341" y="1386"/>
                  </a:lnTo>
                  <a:lnTo>
                    <a:pt x="1292" y="1428"/>
                  </a:lnTo>
                  <a:lnTo>
                    <a:pt x="1239" y="1466"/>
                  </a:lnTo>
                  <a:lnTo>
                    <a:pt x="1184" y="1499"/>
                  </a:lnTo>
                  <a:lnTo>
                    <a:pt x="1125" y="1528"/>
                  </a:lnTo>
                  <a:lnTo>
                    <a:pt x="1064" y="1553"/>
                  </a:lnTo>
                  <a:lnTo>
                    <a:pt x="1001" y="1572"/>
                  </a:lnTo>
                  <a:lnTo>
                    <a:pt x="936" y="1586"/>
                  </a:lnTo>
                  <a:lnTo>
                    <a:pt x="869" y="1595"/>
                  </a:lnTo>
                  <a:lnTo>
                    <a:pt x="800" y="1598"/>
                  </a:lnTo>
                  <a:lnTo>
                    <a:pt x="730" y="1595"/>
                  </a:lnTo>
                  <a:lnTo>
                    <a:pt x="663" y="1586"/>
                  </a:lnTo>
                  <a:lnTo>
                    <a:pt x="597" y="1572"/>
                  </a:lnTo>
                  <a:lnTo>
                    <a:pt x="534" y="1552"/>
                  </a:lnTo>
                  <a:lnTo>
                    <a:pt x="473" y="1528"/>
                  </a:lnTo>
                  <a:lnTo>
                    <a:pt x="415" y="1499"/>
                  </a:lnTo>
                  <a:lnTo>
                    <a:pt x="359" y="1466"/>
                  </a:lnTo>
                  <a:lnTo>
                    <a:pt x="307" y="1428"/>
                  </a:lnTo>
                  <a:lnTo>
                    <a:pt x="258" y="1386"/>
                  </a:lnTo>
                  <a:lnTo>
                    <a:pt x="212" y="1340"/>
                  </a:lnTo>
                  <a:lnTo>
                    <a:pt x="170" y="1291"/>
                  </a:lnTo>
                  <a:lnTo>
                    <a:pt x="132" y="1239"/>
                  </a:lnTo>
                  <a:lnTo>
                    <a:pt x="99" y="1183"/>
                  </a:lnTo>
                  <a:lnTo>
                    <a:pt x="70" y="1125"/>
                  </a:lnTo>
                  <a:lnTo>
                    <a:pt x="45" y="1064"/>
                  </a:lnTo>
                  <a:lnTo>
                    <a:pt x="26" y="1001"/>
                  </a:lnTo>
                  <a:lnTo>
                    <a:pt x="12" y="935"/>
                  </a:lnTo>
                  <a:lnTo>
                    <a:pt x="3" y="868"/>
                  </a:lnTo>
                  <a:lnTo>
                    <a:pt x="0" y="799"/>
                  </a:lnTo>
                  <a:lnTo>
                    <a:pt x="3" y="730"/>
                  </a:lnTo>
                  <a:lnTo>
                    <a:pt x="12" y="663"/>
                  </a:lnTo>
                  <a:lnTo>
                    <a:pt x="26" y="598"/>
                  </a:lnTo>
                  <a:lnTo>
                    <a:pt x="45" y="534"/>
                  </a:lnTo>
                  <a:lnTo>
                    <a:pt x="69" y="473"/>
                  </a:lnTo>
                  <a:lnTo>
                    <a:pt x="99" y="415"/>
                  </a:lnTo>
                  <a:lnTo>
                    <a:pt x="132" y="360"/>
                  </a:lnTo>
                  <a:lnTo>
                    <a:pt x="170" y="307"/>
                  </a:lnTo>
                  <a:lnTo>
                    <a:pt x="212" y="258"/>
                  </a:lnTo>
                  <a:lnTo>
                    <a:pt x="257" y="212"/>
                  </a:lnTo>
                  <a:lnTo>
                    <a:pt x="306" y="171"/>
                  </a:lnTo>
                  <a:lnTo>
                    <a:pt x="359" y="133"/>
                  </a:lnTo>
                  <a:lnTo>
                    <a:pt x="414" y="99"/>
                  </a:lnTo>
                  <a:lnTo>
                    <a:pt x="473" y="70"/>
                  </a:lnTo>
                  <a:lnTo>
                    <a:pt x="534" y="46"/>
                  </a:lnTo>
                  <a:lnTo>
                    <a:pt x="597" y="27"/>
                  </a:lnTo>
                  <a:lnTo>
                    <a:pt x="662" y="12"/>
                  </a:lnTo>
                  <a:lnTo>
                    <a:pt x="730" y="4"/>
                  </a:lnTo>
                  <a:lnTo>
                    <a:pt x="8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
              <a:extLst>
                <a:ext uri="{FF2B5EF4-FFF2-40B4-BE49-F238E27FC236}">
                  <a16:creationId xmlns:a16="http://schemas.microsoft.com/office/drawing/2014/main" id="{E835D9CE-8128-44FC-B925-0482794D4416}"/>
                </a:ext>
              </a:extLst>
            </p:cNvPr>
            <p:cNvSpPr>
              <a:spLocks/>
            </p:cNvSpPr>
            <p:nvPr/>
          </p:nvSpPr>
          <p:spPr bwMode="auto">
            <a:xfrm>
              <a:off x="5265738" y="3119438"/>
              <a:ext cx="101600" cy="88900"/>
            </a:xfrm>
            <a:custGeom>
              <a:avLst/>
              <a:gdLst>
                <a:gd name="T0" fmla="*/ 756 w 831"/>
                <a:gd name="T1" fmla="*/ 0 h 730"/>
                <a:gd name="T2" fmla="*/ 831 w 831"/>
                <a:gd name="T3" fmla="*/ 75 h 730"/>
                <a:gd name="T4" fmla="*/ 191 w 831"/>
                <a:gd name="T5" fmla="*/ 714 h 730"/>
                <a:gd name="T6" fmla="*/ 180 w 831"/>
                <a:gd name="T7" fmla="*/ 722 h 730"/>
                <a:gd name="T8" fmla="*/ 167 w 831"/>
                <a:gd name="T9" fmla="*/ 728 h 730"/>
                <a:gd name="T10" fmla="*/ 153 w 831"/>
                <a:gd name="T11" fmla="*/ 730 h 730"/>
                <a:gd name="T12" fmla="*/ 145 w 831"/>
                <a:gd name="T13" fmla="*/ 729 h 730"/>
                <a:gd name="T14" fmla="*/ 129 w 831"/>
                <a:gd name="T15" fmla="*/ 724 h 730"/>
                <a:gd name="T16" fmla="*/ 116 w 831"/>
                <a:gd name="T17" fmla="*/ 714 h 730"/>
                <a:gd name="T18" fmla="*/ 106 w 831"/>
                <a:gd name="T19" fmla="*/ 700 h 730"/>
                <a:gd name="T20" fmla="*/ 0 w 831"/>
                <a:gd name="T21" fmla="*/ 487 h 730"/>
                <a:gd name="T22" fmla="*/ 95 w 831"/>
                <a:gd name="T23" fmla="*/ 440 h 730"/>
                <a:gd name="T24" fmla="*/ 168 w 831"/>
                <a:gd name="T25" fmla="*/ 587 h 730"/>
                <a:gd name="T26" fmla="*/ 756 w 831"/>
                <a:gd name="T2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1" h="730">
                  <a:moveTo>
                    <a:pt x="756" y="0"/>
                  </a:moveTo>
                  <a:lnTo>
                    <a:pt x="831" y="75"/>
                  </a:lnTo>
                  <a:lnTo>
                    <a:pt x="191" y="714"/>
                  </a:lnTo>
                  <a:lnTo>
                    <a:pt x="180" y="722"/>
                  </a:lnTo>
                  <a:lnTo>
                    <a:pt x="167" y="728"/>
                  </a:lnTo>
                  <a:lnTo>
                    <a:pt x="153" y="730"/>
                  </a:lnTo>
                  <a:lnTo>
                    <a:pt x="145" y="729"/>
                  </a:lnTo>
                  <a:lnTo>
                    <a:pt x="129" y="724"/>
                  </a:lnTo>
                  <a:lnTo>
                    <a:pt x="116" y="714"/>
                  </a:lnTo>
                  <a:lnTo>
                    <a:pt x="106" y="700"/>
                  </a:lnTo>
                  <a:lnTo>
                    <a:pt x="0" y="487"/>
                  </a:lnTo>
                  <a:lnTo>
                    <a:pt x="95" y="440"/>
                  </a:lnTo>
                  <a:lnTo>
                    <a:pt x="168" y="587"/>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000"/>
                            </p:stCondLst>
                            <p:childTnLst>
                              <p:par>
                                <p:cTn id="19" presetID="2" presetClass="entr" presetSubtype="4" accel="20000" decel="8000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2000"/>
                            </p:stCondLst>
                            <p:childTnLst>
                              <p:par>
                                <p:cTn id="33" presetID="2" presetClass="entr" presetSubtype="4" accel="20000" decel="8000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par>
                          <p:cTn id="46" fill="hold">
                            <p:stCondLst>
                              <p:cond delay="3000"/>
                            </p:stCondLst>
                            <p:childTnLst>
                              <p:par>
                                <p:cTn id="47" presetID="2" presetClass="entr" presetSubtype="4" accel="20000" decel="8000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74"/>
                                        </p:tgtEl>
                                        <p:attrNameLst>
                                          <p:attrName>style.visibility</p:attrName>
                                        </p:attrNameLst>
                                      </p:cBhvr>
                                      <p:to>
                                        <p:strVal val="visible"/>
                                      </p:to>
                                    </p:set>
                                    <p:anim calcmode="lin" valueType="num">
                                      <p:cBhvr>
                                        <p:cTn id="54" dur="500" fill="hold"/>
                                        <p:tgtEl>
                                          <p:spTgt spid="74"/>
                                        </p:tgtEl>
                                        <p:attrNameLst>
                                          <p:attrName>ppt_w</p:attrName>
                                        </p:attrNameLst>
                                      </p:cBhvr>
                                      <p:tavLst>
                                        <p:tav tm="0">
                                          <p:val>
                                            <p:fltVal val="0"/>
                                          </p:val>
                                        </p:tav>
                                        <p:tav tm="100000">
                                          <p:val>
                                            <p:strVal val="#ppt_w"/>
                                          </p:val>
                                        </p:tav>
                                      </p:tavLst>
                                    </p:anim>
                                    <p:anim calcmode="lin" valueType="num">
                                      <p:cBhvr>
                                        <p:cTn id="55" dur="500" fill="hold"/>
                                        <p:tgtEl>
                                          <p:spTgt spid="74"/>
                                        </p:tgtEl>
                                        <p:attrNameLst>
                                          <p:attrName>ppt_h</p:attrName>
                                        </p:attrNameLst>
                                      </p:cBhvr>
                                      <p:tavLst>
                                        <p:tav tm="0">
                                          <p:val>
                                            <p:fltVal val="0"/>
                                          </p:val>
                                        </p:tav>
                                        <p:tav tm="100000">
                                          <p:val>
                                            <p:strVal val="#ppt_h"/>
                                          </p:val>
                                        </p:tav>
                                      </p:tavLst>
                                    </p:anim>
                                    <p:animEffect transition="in" filter="fade">
                                      <p:cBhvr>
                                        <p:cTn id="56" dur="500"/>
                                        <p:tgtEl>
                                          <p:spTgt spid="7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4000"/>
                            </p:stCondLst>
                            <p:childTnLst>
                              <p:par>
                                <p:cTn id="61" presetID="2" presetClass="entr" presetSubtype="4" accel="20000" decel="8000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53" presetClass="entr" presetSubtype="16" fill="hold" nodeType="afterEffect">
                                  <p:stCondLst>
                                    <p:cond delay="0"/>
                                  </p:stCondLst>
                                  <p:childTnLst>
                                    <p:set>
                                      <p:cBhvr>
                                        <p:cTn id="67" dur="1" fill="hold">
                                          <p:stCondLst>
                                            <p:cond delay="0"/>
                                          </p:stCondLst>
                                        </p:cTn>
                                        <p:tgtEl>
                                          <p:spTgt spid="62"/>
                                        </p:tgtEl>
                                        <p:attrNameLst>
                                          <p:attrName>style.visibility</p:attrName>
                                        </p:attrNameLst>
                                      </p:cBhvr>
                                      <p:to>
                                        <p:strVal val="visible"/>
                                      </p:to>
                                    </p:set>
                                    <p:anim calcmode="lin" valueType="num">
                                      <p:cBhvr>
                                        <p:cTn id="68" dur="500" fill="hold"/>
                                        <p:tgtEl>
                                          <p:spTgt spid="62"/>
                                        </p:tgtEl>
                                        <p:attrNameLst>
                                          <p:attrName>ppt_w</p:attrName>
                                        </p:attrNameLst>
                                      </p:cBhvr>
                                      <p:tavLst>
                                        <p:tav tm="0">
                                          <p:val>
                                            <p:fltVal val="0"/>
                                          </p:val>
                                        </p:tav>
                                        <p:tav tm="100000">
                                          <p:val>
                                            <p:strVal val="#ppt_w"/>
                                          </p:val>
                                        </p:tav>
                                      </p:tavLst>
                                    </p:anim>
                                    <p:anim calcmode="lin" valueType="num">
                                      <p:cBhvr>
                                        <p:cTn id="69" dur="500" fill="hold"/>
                                        <p:tgtEl>
                                          <p:spTgt spid="62"/>
                                        </p:tgtEl>
                                        <p:attrNameLst>
                                          <p:attrName>ppt_h</p:attrName>
                                        </p:attrNameLst>
                                      </p:cBhvr>
                                      <p:tavLst>
                                        <p:tav tm="0">
                                          <p:val>
                                            <p:fltVal val="0"/>
                                          </p:val>
                                        </p:tav>
                                        <p:tav tm="100000">
                                          <p:val>
                                            <p:strVal val="#ppt_h"/>
                                          </p:val>
                                        </p:tav>
                                      </p:tavLst>
                                    </p:anim>
                                    <p:animEffect transition="in" filter="fade">
                                      <p:cBhvr>
                                        <p:cTn id="70" dur="500"/>
                                        <p:tgtEl>
                                          <p:spTgt spid="62"/>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right)">
                                      <p:cBhvr>
                                        <p:cTn id="73" dur="500"/>
                                        <p:tgtEl>
                                          <p:spTgt spid="11"/>
                                        </p:tgtEl>
                                      </p:cBhvr>
                                    </p:animEffect>
                                  </p:childTnLst>
                                </p:cTn>
                              </p:par>
                            </p:childTnLst>
                          </p:cTn>
                        </p:par>
                        <p:par>
                          <p:cTn id="74" fill="hold">
                            <p:stCondLst>
                              <p:cond delay="5000"/>
                            </p:stCondLst>
                            <p:childTnLst>
                              <p:par>
                                <p:cTn id="75" presetID="2" presetClass="entr" presetSubtype="4" accel="20000" decel="80000"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ppt_x"/>
                                          </p:val>
                                        </p:tav>
                                        <p:tav tm="100000">
                                          <p:val>
                                            <p:strVal val="#ppt_x"/>
                                          </p:val>
                                        </p:tav>
                                      </p:tavLst>
                                    </p:anim>
                                    <p:anim calcmode="lin" valueType="num">
                                      <p:cBhvr additive="base">
                                        <p:cTn id="78" dur="500" fill="hold"/>
                                        <p:tgtEl>
                                          <p:spTgt spid="28"/>
                                        </p:tgtEl>
                                        <p:attrNameLst>
                                          <p:attrName>ppt_y</p:attrName>
                                        </p:attrNameLst>
                                      </p:cBhvr>
                                      <p:tavLst>
                                        <p:tav tm="0">
                                          <p:val>
                                            <p:strVal val="1+#ppt_h/2"/>
                                          </p:val>
                                        </p:tav>
                                        <p:tav tm="100000">
                                          <p:val>
                                            <p:strVal val="#ppt_y"/>
                                          </p:val>
                                        </p:tav>
                                      </p:tavLst>
                                    </p:anim>
                                  </p:childTnLst>
                                </p:cTn>
                              </p:par>
                            </p:childTnLst>
                          </p:cTn>
                        </p:par>
                        <p:par>
                          <p:cTn id="79" fill="hold">
                            <p:stCondLst>
                              <p:cond delay="5500"/>
                            </p:stCondLst>
                            <p:childTnLst>
                              <p:par>
                                <p:cTn id="80" presetID="53" presetClass="entr" presetSubtype="16" fill="hold" nodeType="afterEffect">
                                  <p:stCondLst>
                                    <p:cond delay="0"/>
                                  </p:stCondLst>
                                  <p:childTnLst>
                                    <p:set>
                                      <p:cBhvr>
                                        <p:cTn id="81" dur="1" fill="hold">
                                          <p:stCondLst>
                                            <p:cond delay="0"/>
                                          </p:stCondLst>
                                        </p:cTn>
                                        <p:tgtEl>
                                          <p:spTgt spid="69"/>
                                        </p:tgtEl>
                                        <p:attrNameLst>
                                          <p:attrName>style.visibility</p:attrName>
                                        </p:attrNameLst>
                                      </p:cBhvr>
                                      <p:to>
                                        <p:strVal val="visible"/>
                                      </p:to>
                                    </p:set>
                                    <p:anim calcmode="lin" valueType="num">
                                      <p:cBhvr>
                                        <p:cTn id="82" dur="500" fill="hold"/>
                                        <p:tgtEl>
                                          <p:spTgt spid="69"/>
                                        </p:tgtEl>
                                        <p:attrNameLst>
                                          <p:attrName>ppt_w</p:attrName>
                                        </p:attrNameLst>
                                      </p:cBhvr>
                                      <p:tavLst>
                                        <p:tav tm="0">
                                          <p:val>
                                            <p:fltVal val="0"/>
                                          </p:val>
                                        </p:tav>
                                        <p:tav tm="100000">
                                          <p:val>
                                            <p:strVal val="#ppt_w"/>
                                          </p:val>
                                        </p:tav>
                                      </p:tavLst>
                                    </p:anim>
                                    <p:anim calcmode="lin" valueType="num">
                                      <p:cBhvr>
                                        <p:cTn id="83" dur="500" fill="hold"/>
                                        <p:tgtEl>
                                          <p:spTgt spid="69"/>
                                        </p:tgtEl>
                                        <p:attrNameLst>
                                          <p:attrName>ppt_h</p:attrName>
                                        </p:attrNameLst>
                                      </p:cBhvr>
                                      <p:tavLst>
                                        <p:tav tm="0">
                                          <p:val>
                                            <p:fltVal val="0"/>
                                          </p:val>
                                        </p:tav>
                                        <p:tav tm="100000">
                                          <p:val>
                                            <p:strVal val="#ppt_h"/>
                                          </p:val>
                                        </p:tav>
                                      </p:tavLst>
                                    </p:anim>
                                    <p:animEffect transition="in" filter="fade">
                                      <p:cBhvr>
                                        <p:cTn id="84" dur="500"/>
                                        <p:tgtEl>
                                          <p:spTgt spid="6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7" descr="A picture containing text, vector graphics&#10;&#10;Description automatically generated">
            <a:extLst>
              <a:ext uri="{FF2B5EF4-FFF2-40B4-BE49-F238E27FC236}">
                <a16:creationId xmlns:a16="http://schemas.microsoft.com/office/drawing/2014/main" id="{B7335D39-0B24-4949-BAE0-515B6CB4A451}"/>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l="23713" r="23713"/>
          <a:stretch>
            <a:fillRect/>
          </a:stretch>
        </p:blipFill>
        <p:spPr>
          <a:xfrm>
            <a:off x="4551363" y="0"/>
            <a:ext cx="4592637" cy="5143500"/>
          </a:xfrm>
        </p:spPr>
      </p:pic>
      <p:sp>
        <p:nvSpPr>
          <p:cNvPr id="5" name="Rectangle 4"/>
          <p:cNvSpPr/>
          <p:nvPr/>
        </p:nvSpPr>
        <p:spPr>
          <a:xfrm>
            <a:off x="4551362" y="2"/>
            <a:ext cx="4592097" cy="5143498"/>
          </a:xfrm>
          <a:prstGeom prst="rect">
            <a:avLst/>
          </a:prstGeom>
          <a:solidFill>
            <a:schemeClr val="tx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Title 2"/>
          <p:cNvSpPr txBox="1">
            <a:spLocks/>
          </p:cNvSpPr>
          <p:nvPr/>
        </p:nvSpPr>
        <p:spPr>
          <a:xfrm>
            <a:off x="403124" y="281998"/>
            <a:ext cx="3797088" cy="861774"/>
          </a:xfrm>
          <a:prstGeom prst="rect">
            <a:avLst/>
          </a:prstGeom>
        </p:spPr>
        <p:txBody>
          <a:bodyPr wrap="square" lIns="0" tIns="0" rIns="0" bIns="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chemeClr val="accent1"/>
                </a:solidFill>
              </a:rPr>
              <a:t>EXCELLENCE IN THE</a:t>
            </a:r>
            <a:br>
              <a:rPr lang="en-US" sz="2800" b="1" dirty="0">
                <a:solidFill>
                  <a:schemeClr val="accent1"/>
                </a:solidFill>
              </a:rPr>
            </a:br>
            <a:r>
              <a:rPr lang="en-US" sz="2800" b="1" dirty="0">
                <a:solidFill>
                  <a:schemeClr val="accent1"/>
                </a:solidFill>
              </a:rPr>
              <a:t>MAKING</a:t>
            </a:r>
            <a:endParaRPr lang="en-US" sz="1800" b="1" dirty="0">
              <a:solidFill>
                <a:schemeClr val="accent1"/>
              </a:solidFill>
            </a:endParaRPr>
          </a:p>
        </p:txBody>
      </p:sp>
      <p:cxnSp>
        <p:nvCxnSpPr>
          <p:cNvPr id="36" name="Straight Connector 35"/>
          <p:cNvCxnSpPr/>
          <p:nvPr/>
        </p:nvCxnSpPr>
        <p:spPr>
          <a:xfrm>
            <a:off x="1104642" y="1607588"/>
            <a:ext cx="0" cy="548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270019" y="1466410"/>
            <a:ext cx="2930192" cy="830997"/>
          </a:xfrm>
          <a:prstGeom prst="rect">
            <a:avLst/>
          </a:prstGeom>
        </p:spPr>
        <p:txBody>
          <a:bodyPr wrap="square" anchor="ctr">
            <a:spAutoFit/>
          </a:bodyPr>
          <a:lstStyle/>
          <a:p>
            <a:pPr>
              <a:lnSpc>
                <a:spcPct val="150000"/>
              </a:lnSpc>
            </a:pPr>
            <a:r>
              <a:rPr lang="en-US" sz="1200" b="1" dirty="0">
                <a:solidFill>
                  <a:schemeClr val="accent1"/>
                </a:solidFill>
                <a:latin typeface="+mj-lt"/>
              </a:rPr>
              <a:t>Key Element Title Here</a:t>
            </a:r>
          </a:p>
          <a:p>
            <a:pPr>
              <a:lnSpc>
                <a:spcPct val="150000"/>
              </a:lnSpc>
            </a:pPr>
            <a:r>
              <a:rPr lang="en-US" sz="1000" dirty="0">
                <a:solidFill>
                  <a:schemeClr val="bg1">
                    <a:lumMod val="65000"/>
                  </a:schemeClr>
                </a:solidFill>
              </a:rPr>
              <a:t>This is a sample text. You simply add your own text and description here. </a:t>
            </a:r>
          </a:p>
        </p:txBody>
      </p:sp>
      <p:cxnSp>
        <p:nvCxnSpPr>
          <p:cNvPr id="38" name="Straight Connector 37"/>
          <p:cNvCxnSpPr/>
          <p:nvPr/>
        </p:nvCxnSpPr>
        <p:spPr>
          <a:xfrm>
            <a:off x="1104642" y="2674060"/>
            <a:ext cx="0" cy="5486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70020" y="2532882"/>
            <a:ext cx="2930192" cy="830997"/>
          </a:xfrm>
          <a:prstGeom prst="rect">
            <a:avLst/>
          </a:prstGeom>
        </p:spPr>
        <p:txBody>
          <a:bodyPr wrap="square" anchor="ctr">
            <a:spAutoFit/>
          </a:bodyPr>
          <a:lstStyle/>
          <a:p>
            <a:pPr>
              <a:lnSpc>
                <a:spcPct val="150000"/>
              </a:lnSpc>
            </a:pPr>
            <a:r>
              <a:rPr lang="en-US" sz="1200" b="1" dirty="0">
                <a:solidFill>
                  <a:schemeClr val="accent2"/>
                </a:solidFill>
              </a:rPr>
              <a:t>Key Element Title Here</a:t>
            </a:r>
          </a:p>
          <a:p>
            <a:pPr>
              <a:lnSpc>
                <a:spcPct val="150000"/>
              </a:lnSpc>
            </a:pPr>
            <a:r>
              <a:rPr lang="en-US" sz="1000" dirty="0">
                <a:solidFill>
                  <a:schemeClr val="bg1">
                    <a:lumMod val="65000"/>
                  </a:schemeClr>
                </a:solidFill>
              </a:rPr>
              <a:t>This is a sample text. You simply add your own text and description here. </a:t>
            </a:r>
            <a:endParaRPr lang="en-US" sz="1000" dirty="0">
              <a:solidFill>
                <a:schemeClr val="bg1">
                  <a:lumMod val="50000"/>
                </a:schemeClr>
              </a:solidFill>
              <a:latin typeface="+mj-lt"/>
            </a:endParaRPr>
          </a:p>
        </p:txBody>
      </p:sp>
      <p:cxnSp>
        <p:nvCxnSpPr>
          <p:cNvPr id="40" name="Straight Connector 39"/>
          <p:cNvCxnSpPr/>
          <p:nvPr/>
        </p:nvCxnSpPr>
        <p:spPr>
          <a:xfrm>
            <a:off x="1104642" y="3752539"/>
            <a:ext cx="0" cy="5486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270020" y="3611361"/>
            <a:ext cx="2930192" cy="830997"/>
          </a:xfrm>
          <a:prstGeom prst="rect">
            <a:avLst/>
          </a:prstGeom>
        </p:spPr>
        <p:txBody>
          <a:bodyPr wrap="square" anchor="ctr">
            <a:spAutoFit/>
          </a:bodyPr>
          <a:lstStyle/>
          <a:p>
            <a:pPr>
              <a:lnSpc>
                <a:spcPct val="150000"/>
              </a:lnSpc>
            </a:pPr>
            <a:r>
              <a:rPr lang="en-US" sz="1200" b="1" dirty="0">
                <a:solidFill>
                  <a:schemeClr val="accent3"/>
                </a:solidFill>
              </a:rPr>
              <a:t>Key Element Title Here</a:t>
            </a:r>
          </a:p>
          <a:p>
            <a:pPr>
              <a:lnSpc>
                <a:spcPct val="150000"/>
              </a:lnSpc>
            </a:pPr>
            <a:r>
              <a:rPr lang="en-US" sz="1000" dirty="0">
                <a:solidFill>
                  <a:schemeClr val="bg1">
                    <a:lumMod val="65000"/>
                  </a:schemeClr>
                </a:solidFill>
              </a:rPr>
              <a:t>This is a sample text. You simply add your own text and description here. </a:t>
            </a:r>
            <a:endParaRPr lang="en-US" sz="1000" dirty="0">
              <a:solidFill>
                <a:schemeClr val="bg1">
                  <a:lumMod val="50000"/>
                </a:schemeClr>
              </a:solidFill>
              <a:latin typeface="+mj-lt"/>
            </a:endParaRPr>
          </a:p>
        </p:txBody>
      </p:sp>
      <p:sp>
        <p:nvSpPr>
          <p:cNvPr id="42" name="Rectangle 41"/>
          <p:cNvSpPr/>
          <p:nvPr/>
        </p:nvSpPr>
        <p:spPr>
          <a:xfrm>
            <a:off x="367393" y="1466410"/>
            <a:ext cx="650333" cy="830997"/>
          </a:xfrm>
          <a:prstGeom prst="rect">
            <a:avLst/>
          </a:prstGeom>
        </p:spPr>
        <p:txBody>
          <a:bodyPr wrap="square" anchor="ctr">
            <a:spAutoFit/>
          </a:bodyPr>
          <a:lstStyle/>
          <a:p>
            <a:pPr algn="ctr">
              <a:lnSpc>
                <a:spcPct val="150000"/>
              </a:lnSpc>
            </a:pPr>
            <a:r>
              <a:rPr lang="en-US" sz="3200" b="1" dirty="0">
                <a:solidFill>
                  <a:schemeClr val="accent1"/>
                </a:solidFill>
                <a:latin typeface="+mj-lt"/>
              </a:rPr>
              <a:t>01</a:t>
            </a:r>
            <a:endParaRPr lang="en-US" sz="1800" dirty="0">
              <a:solidFill>
                <a:schemeClr val="bg1">
                  <a:lumMod val="65000"/>
                </a:schemeClr>
              </a:solidFill>
            </a:endParaRPr>
          </a:p>
        </p:txBody>
      </p:sp>
      <p:sp>
        <p:nvSpPr>
          <p:cNvPr id="43" name="Rectangle 42"/>
          <p:cNvSpPr/>
          <p:nvPr/>
        </p:nvSpPr>
        <p:spPr>
          <a:xfrm>
            <a:off x="367393" y="2532882"/>
            <a:ext cx="650333" cy="830997"/>
          </a:xfrm>
          <a:prstGeom prst="rect">
            <a:avLst/>
          </a:prstGeom>
        </p:spPr>
        <p:txBody>
          <a:bodyPr wrap="square" anchor="ctr">
            <a:spAutoFit/>
          </a:bodyPr>
          <a:lstStyle/>
          <a:p>
            <a:pPr algn="ctr">
              <a:lnSpc>
                <a:spcPct val="150000"/>
              </a:lnSpc>
            </a:pPr>
            <a:r>
              <a:rPr lang="en-US" sz="3200" b="1" dirty="0">
                <a:solidFill>
                  <a:schemeClr val="accent2"/>
                </a:solidFill>
                <a:latin typeface="+mj-lt"/>
              </a:rPr>
              <a:t>02</a:t>
            </a:r>
            <a:endParaRPr lang="en-US" sz="1800" dirty="0">
              <a:solidFill>
                <a:schemeClr val="accent2"/>
              </a:solidFill>
            </a:endParaRPr>
          </a:p>
        </p:txBody>
      </p:sp>
      <p:sp>
        <p:nvSpPr>
          <p:cNvPr id="44" name="Rectangle 43"/>
          <p:cNvSpPr/>
          <p:nvPr/>
        </p:nvSpPr>
        <p:spPr>
          <a:xfrm>
            <a:off x="367393" y="3611361"/>
            <a:ext cx="650333" cy="830997"/>
          </a:xfrm>
          <a:prstGeom prst="rect">
            <a:avLst/>
          </a:prstGeom>
        </p:spPr>
        <p:txBody>
          <a:bodyPr wrap="square" anchor="ctr">
            <a:spAutoFit/>
          </a:bodyPr>
          <a:lstStyle/>
          <a:p>
            <a:pPr algn="ctr">
              <a:lnSpc>
                <a:spcPct val="150000"/>
              </a:lnSpc>
            </a:pPr>
            <a:r>
              <a:rPr lang="en-US" sz="3200" b="1" dirty="0">
                <a:solidFill>
                  <a:schemeClr val="accent3"/>
                </a:solidFill>
                <a:latin typeface="+mj-lt"/>
              </a:rPr>
              <a:t>03</a:t>
            </a:r>
            <a:endParaRPr lang="en-US" sz="1800" dirty="0">
              <a:solidFill>
                <a:schemeClr val="accent3"/>
              </a:solidFill>
            </a:endParaRPr>
          </a:p>
        </p:txBody>
      </p:sp>
    </p:spTree>
    <p:extLst>
      <p:ext uri="{BB962C8B-B14F-4D97-AF65-F5344CB8AC3E}">
        <p14:creationId xmlns:p14="http://schemas.microsoft.com/office/powerpoint/2010/main" val="3158777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2" presetClass="entr" presetSubtype="8"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par>
                          <p:cTn id="13" fill="hold">
                            <p:stCondLst>
                              <p:cond delay="11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165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2150"/>
                            </p:stCondLst>
                            <p:childTnLst>
                              <p:par>
                                <p:cTn id="25" presetID="22" presetClass="entr" presetSubtype="4"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par>
                          <p:cTn id="31" fill="hold">
                            <p:stCondLst>
                              <p:cond delay="2650"/>
                            </p:stCondLst>
                            <p:childTnLst>
                              <p:par>
                                <p:cTn id="32" presetID="22" presetClass="entr" presetSubtype="8"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childTnLst>
                          </p:cTn>
                        </p:par>
                        <p:par>
                          <p:cTn id="35" fill="hold">
                            <p:stCondLst>
                              <p:cond delay="3150"/>
                            </p:stCondLst>
                            <p:childTnLst>
                              <p:par>
                                <p:cTn id="36" presetID="22" presetClass="entr" presetSubtype="4" fill="hold"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down)">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left)">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p:bldP spid="41" grpId="0"/>
      <p:bldP spid="42" grpId="0"/>
      <p:bldP spid="43" grpId="0"/>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Name of the Next Video</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4136653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555536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Design Your SQL View </a:t>
            </a:r>
          </a:p>
          <a:p>
            <a:pPr marL="285750" indent="-285750">
              <a:lnSpc>
                <a:spcPct val="150000"/>
              </a:lnSpc>
              <a:buFont typeface="Wingdings" panose="05000000000000000000" pitchFamily="2" charset="2"/>
              <a:buChar char="q"/>
            </a:pPr>
            <a:r>
              <a:rPr lang="en-US" sz="1600" dirty="0">
                <a:solidFill>
                  <a:schemeClr val="bg1"/>
                </a:solidFill>
              </a:rPr>
              <a:t>Create Empty Migration    </a:t>
            </a:r>
          </a:p>
          <a:p>
            <a:pPr marL="285750" indent="-285750">
              <a:lnSpc>
                <a:spcPct val="150000"/>
              </a:lnSpc>
              <a:buFont typeface="Wingdings" panose="05000000000000000000" pitchFamily="2" charset="2"/>
              <a:buChar char="q"/>
            </a:pPr>
            <a:r>
              <a:rPr lang="en-US" sz="1600" dirty="0">
                <a:solidFill>
                  <a:schemeClr val="bg1"/>
                </a:solidFill>
              </a:rPr>
              <a:t>Modify Migration</a:t>
            </a:r>
          </a:p>
          <a:p>
            <a:pPr marL="628650" lvl="1" indent="-285750">
              <a:lnSpc>
                <a:spcPct val="150000"/>
              </a:lnSpc>
              <a:buFont typeface="Wingdings" panose="05000000000000000000" pitchFamily="2" charset="2"/>
              <a:buChar char="q"/>
            </a:pPr>
            <a:r>
              <a:rPr lang="en-US" sz="1600" dirty="0">
                <a:solidFill>
                  <a:schemeClr val="bg1"/>
                </a:solidFill>
              </a:rPr>
              <a:t>UP – add </a:t>
            </a:r>
            <a:r>
              <a:rPr lang="en-US" sz="1600" dirty="0" err="1">
                <a:solidFill>
                  <a:schemeClr val="bg1"/>
                </a:solidFill>
              </a:rPr>
              <a:t>Sql</a:t>
            </a:r>
            <a:r>
              <a:rPr lang="en-US" sz="1600" dirty="0">
                <a:solidFill>
                  <a:schemeClr val="bg1"/>
                </a:solidFill>
              </a:rPr>
              <a:t> Create Script for View</a:t>
            </a:r>
          </a:p>
          <a:p>
            <a:pPr marL="628650" lvl="1" indent="-285750">
              <a:lnSpc>
                <a:spcPct val="150000"/>
              </a:lnSpc>
              <a:buFont typeface="Wingdings" panose="05000000000000000000" pitchFamily="2" charset="2"/>
              <a:buChar char="q"/>
            </a:pPr>
            <a:r>
              <a:rPr lang="en-US" sz="1600" dirty="0">
                <a:solidFill>
                  <a:schemeClr val="bg1"/>
                </a:solidFill>
              </a:rPr>
              <a:t>Down – add </a:t>
            </a:r>
            <a:r>
              <a:rPr lang="en-US" sz="1600" dirty="0" err="1">
                <a:solidFill>
                  <a:schemeClr val="bg1"/>
                </a:solidFill>
              </a:rPr>
              <a:t>Sql</a:t>
            </a:r>
            <a:r>
              <a:rPr lang="en-US" sz="1600" dirty="0">
                <a:solidFill>
                  <a:schemeClr val="bg1"/>
                </a:solidFill>
              </a:rPr>
              <a:t> Drop for View     </a:t>
            </a:r>
          </a:p>
          <a:p>
            <a:pPr marL="285750" indent="-285750">
              <a:lnSpc>
                <a:spcPct val="150000"/>
              </a:lnSpc>
              <a:buFont typeface="Wingdings" panose="05000000000000000000" pitchFamily="2" charset="2"/>
              <a:buChar char="q"/>
            </a:pPr>
            <a:r>
              <a:rPr lang="en-US" sz="1600" dirty="0">
                <a:solidFill>
                  <a:schemeClr val="bg1"/>
                </a:solidFill>
              </a:rPr>
              <a:t>Define new Model class; Properties for each View Column </a:t>
            </a:r>
          </a:p>
          <a:p>
            <a:pPr marL="285750" indent="-285750">
              <a:lnSpc>
                <a:spcPct val="150000"/>
              </a:lnSpc>
              <a:buFont typeface="Wingdings" panose="05000000000000000000" pitchFamily="2" charset="2"/>
              <a:buChar char="q"/>
            </a:pPr>
            <a:r>
              <a:rPr lang="en-US" sz="1600" dirty="0">
                <a:solidFill>
                  <a:schemeClr val="bg1"/>
                </a:solidFill>
              </a:rPr>
              <a:t>Add </a:t>
            </a:r>
            <a:r>
              <a:rPr lang="en-US" sz="1600" dirty="0" err="1">
                <a:solidFill>
                  <a:schemeClr val="bg1"/>
                </a:solidFill>
              </a:rPr>
              <a:t>DbSet</a:t>
            </a:r>
            <a:r>
              <a:rPr lang="en-US" sz="1600" dirty="0">
                <a:solidFill>
                  <a:schemeClr val="bg1"/>
                </a:solidFill>
              </a:rPr>
              <a:t> of new Model class to </a:t>
            </a:r>
            <a:r>
              <a:rPr lang="en-US" sz="1600" dirty="0" err="1">
                <a:solidFill>
                  <a:schemeClr val="bg1"/>
                </a:solidFill>
              </a:rPr>
              <a:t>DbContext</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Map Class to View via </a:t>
            </a:r>
            <a:r>
              <a:rPr lang="en-US" sz="1600" dirty="0" err="1">
                <a:solidFill>
                  <a:schemeClr val="bg1"/>
                </a:solidFill>
              </a:rPr>
              <a:t>ModelBuilder</a:t>
            </a:r>
            <a:r>
              <a:rPr lang="en-US" sz="1600" dirty="0">
                <a:solidFill>
                  <a:schemeClr val="bg1"/>
                </a:solidFill>
              </a:rPr>
              <a:t> – </a:t>
            </a:r>
            <a:r>
              <a:rPr lang="en-US" sz="1600" dirty="0" err="1">
                <a:solidFill>
                  <a:schemeClr val="bg1"/>
                </a:solidFill>
              </a:rPr>
              <a:t>DbContext.OnModelCreating</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Create Repository Class for View</a:t>
            </a:r>
          </a:p>
          <a:p>
            <a:pPr marL="285750" indent="-285750">
              <a:lnSpc>
                <a:spcPct val="150000"/>
              </a:lnSpc>
              <a:buFont typeface="Wingdings" panose="05000000000000000000" pitchFamily="2" charset="2"/>
              <a:buChar char="q"/>
            </a:pPr>
            <a:r>
              <a:rPr lang="en-US" sz="1600" dirty="0">
                <a:solidFill>
                  <a:schemeClr val="bg1"/>
                </a:solidFill>
              </a:rPr>
              <a:t>Access View Repository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Step-By-Step</a:t>
            </a:r>
            <a:endParaRPr lang="en-US" sz="3200" b="1" dirty="0">
              <a:solidFill>
                <a:schemeClr val="accent5"/>
              </a:solidFill>
            </a:endParaRPr>
          </a:p>
        </p:txBody>
      </p:sp>
    </p:spTree>
    <p:extLst>
      <p:ext uri="{BB962C8B-B14F-4D97-AF65-F5344CB8AC3E}">
        <p14:creationId xmlns:p14="http://schemas.microsoft.com/office/powerpoint/2010/main" val="2456021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How To Use Scafolding</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628807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How To Use Scaffolding</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6.2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3371648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11394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Create New Solution / Class Library </a:t>
            </a:r>
          </a:p>
          <a:p>
            <a:pPr marL="285750" indent="-285750">
              <a:lnSpc>
                <a:spcPct val="150000"/>
              </a:lnSpc>
              <a:buFont typeface="Wingdings" panose="05000000000000000000" pitchFamily="2" charset="2"/>
              <a:buChar char="q"/>
            </a:pPr>
            <a:r>
              <a:rPr lang="en-US" sz="1600" dirty="0">
                <a:solidFill>
                  <a:schemeClr val="bg1"/>
                </a:solidFill>
              </a:rPr>
              <a:t>Install </a:t>
            </a:r>
            <a:r>
              <a:rPr lang="en-US" sz="1600" dirty="0" err="1">
                <a:solidFill>
                  <a:schemeClr val="bg1"/>
                </a:solidFill>
              </a:rPr>
              <a:t>Microsoft.EntityFrameworkCore.Design</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Scaffold</a:t>
            </a:r>
          </a:p>
          <a:p>
            <a:pPr marL="628650" lvl="1" indent="-285750">
              <a:lnSpc>
                <a:spcPct val="150000"/>
              </a:lnSpc>
              <a:buFont typeface="Wingdings" panose="05000000000000000000" pitchFamily="2" charset="2"/>
              <a:buChar char="q"/>
            </a:pPr>
            <a:r>
              <a:rPr lang="en-US" sz="1600" dirty="0">
                <a:solidFill>
                  <a:schemeClr val="bg1"/>
                </a:solidFill>
              </a:rPr>
              <a:t>-Tables : specify tables</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DataAnnotations</a:t>
            </a:r>
            <a:r>
              <a:rPr lang="en-US" sz="1600" dirty="0">
                <a:solidFill>
                  <a:schemeClr val="bg1"/>
                </a:solidFill>
              </a:rPr>
              <a:t> : override default Entity Type Configuration (using Fluent API)</a:t>
            </a:r>
          </a:p>
          <a:p>
            <a:pPr marL="628650" lvl="1" indent="-285750">
              <a:lnSpc>
                <a:spcPct val="150000"/>
              </a:lnSpc>
              <a:buFont typeface="Wingdings" panose="05000000000000000000" pitchFamily="2" charset="2"/>
              <a:buChar char="q"/>
            </a:pPr>
            <a:r>
              <a:rPr lang="en-US" sz="1600" dirty="0">
                <a:solidFill>
                  <a:schemeClr val="bg1"/>
                </a:solidFill>
              </a:rPr>
              <a:t>-Context : to override default context name (</a:t>
            </a:r>
            <a:r>
              <a:rPr lang="en-US" sz="1600" dirty="0" err="1">
                <a:solidFill>
                  <a:schemeClr val="bg1"/>
                </a:solidFill>
              </a:rPr>
              <a:t>DbName</a:t>
            </a:r>
            <a:r>
              <a:rPr lang="en-US" sz="1600" dirty="0">
                <a:solidFill>
                  <a:schemeClr val="bg1"/>
                </a:solidFill>
              </a:rPr>
              <a:t> + “Context”)</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ContextDir</a:t>
            </a:r>
            <a:r>
              <a:rPr lang="en-US" sz="1600" dirty="0">
                <a:solidFill>
                  <a:schemeClr val="bg1"/>
                </a:solidFill>
              </a:rPr>
              <a:t> : override default directory for </a:t>
            </a:r>
            <a:r>
              <a:rPr lang="en-US" sz="1600" dirty="0" err="1">
                <a:solidFill>
                  <a:schemeClr val="bg1"/>
                </a:solidFill>
              </a:rPr>
              <a:t>DbContext</a:t>
            </a:r>
            <a:endParaRPr lang="en-US" sz="1600" dirty="0">
              <a:solidFill>
                <a:schemeClr val="bg1"/>
              </a:solidFill>
            </a:endParaRP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OutputDir</a:t>
            </a:r>
            <a:r>
              <a:rPr lang="en-US" sz="1600" dirty="0">
                <a:solidFill>
                  <a:schemeClr val="bg1"/>
                </a:solidFill>
              </a:rPr>
              <a:t> : override default directory for Models</a:t>
            </a:r>
          </a:p>
          <a:p>
            <a:pPr marL="628650" lvl="1" indent="-285750">
              <a:lnSpc>
                <a:spcPct val="150000"/>
              </a:lnSpc>
              <a:buFont typeface="Wingdings" panose="05000000000000000000" pitchFamily="2" charset="2"/>
              <a:buChar char="q"/>
            </a:pPr>
            <a:r>
              <a:rPr lang="en-US" sz="1600" dirty="0">
                <a:solidFill>
                  <a:schemeClr val="bg1"/>
                </a:solidFill>
              </a:rPr>
              <a:t>-Namespace : override default namespace for all models</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ContextNamespace</a:t>
            </a:r>
            <a:r>
              <a:rPr lang="en-US" sz="1600" dirty="0">
                <a:solidFill>
                  <a:schemeClr val="bg1"/>
                </a:solidFill>
              </a:rPr>
              <a:t> : override default namespace for </a:t>
            </a:r>
            <a:r>
              <a:rPr lang="en-US" sz="1600" dirty="0" err="1">
                <a:solidFill>
                  <a:schemeClr val="bg1"/>
                </a:solidFill>
              </a:rPr>
              <a:t>DbContext</a:t>
            </a:r>
            <a:r>
              <a:rPr lang="en-US" sz="1600" dirty="0">
                <a:solidFill>
                  <a:schemeClr val="bg1"/>
                </a:solidFill>
              </a:rPr>
              <a:t>    </a:t>
            </a:r>
          </a:p>
          <a:p>
            <a:pPr marL="285750" indent="-285750">
              <a:lnSpc>
                <a:spcPct val="150000"/>
              </a:lnSpc>
              <a:buFont typeface="Wingdings" panose="05000000000000000000" pitchFamily="2" charset="2"/>
              <a:buChar char="q"/>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Scaffolding Steps</a:t>
            </a:r>
            <a:endParaRPr lang="en-US" sz="3200" b="1" dirty="0">
              <a:solidFill>
                <a:schemeClr val="accent5"/>
              </a:solidFill>
            </a:endParaRPr>
          </a:p>
        </p:txBody>
      </p:sp>
    </p:spTree>
    <p:extLst>
      <p:ext uri="{BB962C8B-B14F-4D97-AF65-F5344CB8AC3E}">
        <p14:creationId xmlns:p14="http://schemas.microsoft.com/office/powerpoint/2010/main" val="22399681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Implementing The Repository Pattern</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341638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1354217"/>
          </a:xfrm>
          <a:prstGeom prst="rect">
            <a:avLst/>
          </a:prstGeom>
          <a:noFill/>
        </p:spPr>
        <p:txBody>
          <a:bodyPr wrap="square" lIns="0" tIns="0" rIns="0" bIns="0" rtlCol="0">
            <a:spAutoFit/>
          </a:bodyPr>
          <a:lstStyle/>
          <a:p>
            <a:r>
              <a:rPr lang="en-US" sz="4400" b="1" dirty="0">
                <a:solidFill>
                  <a:schemeClr val="bg1"/>
                </a:solidFill>
              </a:rPr>
              <a:t>Implementing The Repository Pattern</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6.3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443298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412746"/>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 “</a:t>
            </a:r>
            <a:r>
              <a:rPr lang="en-US" dirty="0">
                <a:solidFill>
                  <a:schemeClr val="bg1"/>
                </a:solidFill>
              </a:rPr>
              <a:t>A repository performs the tasks of an intermediary between the domain model layers and data mapping, acting in a similar way to a set of domain objects in memory. Client objects declaratively build queries and send them to the repositories for answers. Conceptually, a repository encapsulates a set of objects stored in the database and operations that can be performed on them, providing a way that is closer to the persistence layer. Repositories, also, support the purpose of separating, clearly and in one direction, the dependency between the work domain and the data allocation or mapping.”</a:t>
            </a:r>
          </a:p>
          <a:p>
            <a:pPr marL="628650" lvl="1" indent="-285750">
              <a:lnSpc>
                <a:spcPct val="150000"/>
              </a:lnSpc>
              <a:buFont typeface="Wingdings" panose="05000000000000000000" pitchFamily="2" charset="2"/>
              <a:buChar char="q"/>
            </a:pPr>
            <a:r>
              <a:rPr lang="en-US" dirty="0">
                <a:hlinkClick r:id="rId3"/>
              </a:rPr>
              <a:t>Patterns of Enterprise Application Architecture</a:t>
            </a:r>
            <a:r>
              <a:rPr lang="en-US" dirty="0"/>
              <a:t>, </a:t>
            </a:r>
            <a:r>
              <a:rPr lang="en-US" dirty="0">
                <a:solidFill>
                  <a:schemeClr val="bg1"/>
                </a:solidFill>
              </a:rPr>
              <a:t>Martin Fowler</a:t>
            </a:r>
            <a:endParaRPr lang="en-US" sz="1600" dirty="0">
              <a:solidFill>
                <a:schemeClr val="bg1"/>
              </a:solidFill>
            </a:endParaRP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Definition</a:t>
            </a:r>
            <a:endParaRPr lang="en-US" sz="3200" b="1" dirty="0">
              <a:solidFill>
                <a:schemeClr val="accent5"/>
              </a:solidFill>
            </a:endParaRPr>
          </a:p>
        </p:txBody>
      </p:sp>
    </p:spTree>
    <p:extLst>
      <p:ext uri="{BB962C8B-B14F-4D97-AF65-F5344CB8AC3E}">
        <p14:creationId xmlns:p14="http://schemas.microsoft.com/office/powerpoint/2010/main" val="3187886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theme/theme1.xml><?xml version="1.0" encoding="utf-8"?>
<a:theme xmlns:a="http://schemas.openxmlformats.org/drawingml/2006/main" name="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25015</TotalTime>
  <Words>1166</Words>
  <Application>Microsoft Office PowerPoint</Application>
  <PresentationFormat>On-screen Show (16:9)</PresentationFormat>
  <Paragraphs>148</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Roboto</vt:lpstr>
      <vt:lpstr>Wingdings</vt:lpstr>
      <vt:lpstr>Basic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key point (or issue)!</vt:lpstr>
      <vt:lpstr>+80%</vt:lpstr>
      <vt:lpstr>Key Pointers</vt:lpstr>
      <vt:lpstr>Key Highlights</vt:lpstr>
      <vt:lpstr>Key Pointers</vt:lpstr>
      <vt:lpstr>Features</vt:lpstr>
      <vt:lpstr>Benefits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Martin Lacey</cp:lastModifiedBy>
  <cp:revision>834</cp:revision>
  <dcterms:created xsi:type="dcterms:W3CDTF">2017-10-12T21:25:20Z</dcterms:created>
  <dcterms:modified xsi:type="dcterms:W3CDTF">2022-06-11T23:08:13Z</dcterms:modified>
</cp:coreProperties>
</file>