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1377" r:id="rId2"/>
    <p:sldId id="1378" r:id="rId3"/>
    <p:sldId id="1379" r:id="rId4"/>
    <p:sldId id="1203" r:id="rId5"/>
    <p:sldId id="1376" r:id="rId6"/>
    <p:sldId id="1369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47" d="100"/>
          <a:sy n="147" d="100"/>
        </p:scale>
        <p:origin x="630" y="126"/>
      </p:cViewPr>
      <p:guideLst/>
    </p:cSldViewPr>
  </p:slideViewPr>
  <p:outlineViewPr>
    <p:cViewPr>
      <p:scale>
        <a:sx n="33" d="100"/>
        <a:sy n="33" d="100"/>
      </p:scale>
      <p:origin x="0" y="-124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4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657600" y="730530"/>
            <a:ext cx="50917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657600" y="282611"/>
            <a:ext cx="50917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0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819" y="2181925"/>
            <a:ext cx="8368363" cy="43923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7819" y="2650037"/>
            <a:ext cx="8368363" cy="30479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2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087120"/>
            <a:ext cx="9144000" cy="34645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3957" r:id="rId4"/>
    <p:sldLayoutId id="2147484002" r:id="rId5"/>
    <p:sldLayoutId id="214748400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EA51EB9-388A-4914-ABCF-9B30D1A94B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2"/>
            <a:ext cx="9144000" cy="5143498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39704" y="1566801"/>
            <a:ext cx="6064589" cy="2009897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605279" y="1964596"/>
            <a:ext cx="5999014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Entity Fundamentals Using .NET 6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B23CC39-B66E-431B-BF14-411317491B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91C611-3065-4B72-8A07-25A74211D269}"/>
              </a:ext>
            </a:extLst>
          </p:cNvPr>
          <p:cNvSpPr/>
          <p:nvPr/>
        </p:nvSpPr>
        <p:spPr bwMode="auto">
          <a:xfrm>
            <a:off x="-1" y="0"/>
            <a:ext cx="9144000" cy="5143500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D15F900-3CB7-4413-9133-2F0FF5C4F0D0}"/>
              </a:ext>
            </a:extLst>
          </p:cNvPr>
          <p:cNvSpPr/>
          <p:nvPr/>
        </p:nvSpPr>
        <p:spPr>
          <a:xfrm>
            <a:off x="1295400" y="1438656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553200 w 6553200"/>
              <a:gd name="connsiteY1" fmla="*/ 0 h 609600"/>
              <a:gd name="connsiteX2" fmla="*/ 6553200 w 6553200"/>
              <a:gd name="connsiteY2" fmla="*/ 609600 h 609600"/>
              <a:gd name="connsiteX3" fmla="*/ 6492240 w 6553200"/>
              <a:gd name="connsiteY3" fmla="*/ 609600 h 609600"/>
              <a:gd name="connsiteX4" fmla="*/ 6492240 w 6553200"/>
              <a:gd name="connsiteY4" fmla="*/ 60960 h 609600"/>
              <a:gd name="connsiteX5" fmla="*/ 60960 w 6553200"/>
              <a:gd name="connsiteY5" fmla="*/ 60960 h 609600"/>
              <a:gd name="connsiteX6" fmla="*/ 6096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553200" y="0"/>
                </a:lnTo>
                <a:lnTo>
                  <a:pt x="6553200" y="609600"/>
                </a:lnTo>
                <a:lnTo>
                  <a:pt x="6492240" y="609600"/>
                </a:lnTo>
                <a:lnTo>
                  <a:pt x="6492240" y="60960"/>
                </a:lnTo>
                <a:lnTo>
                  <a:pt x="60960" y="60960"/>
                </a:lnTo>
                <a:lnTo>
                  <a:pt x="6096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F2CF107-F12F-4CF4-9B65-1C5E219D1B69}"/>
              </a:ext>
            </a:extLst>
          </p:cNvPr>
          <p:cNvSpPr/>
          <p:nvPr/>
        </p:nvSpPr>
        <p:spPr>
          <a:xfrm>
            <a:off x="1295400" y="2937510"/>
            <a:ext cx="6553200" cy="767334"/>
          </a:xfrm>
          <a:custGeom>
            <a:avLst/>
            <a:gdLst>
              <a:gd name="connsiteX0" fmla="*/ 0 w 6553200"/>
              <a:gd name="connsiteY0" fmla="*/ 0 h 609600"/>
              <a:gd name="connsiteX1" fmla="*/ 60960 w 6553200"/>
              <a:gd name="connsiteY1" fmla="*/ 0 h 609600"/>
              <a:gd name="connsiteX2" fmla="*/ 60960 w 6553200"/>
              <a:gd name="connsiteY2" fmla="*/ 548640 h 609600"/>
              <a:gd name="connsiteX3" fmla="*/ 6492240 w 6553200"/>
              <a:gd name="connsiteY3" fmla="*/ 548640 h 609600"/>
              <a:gd name="connsiteX4" fmla="*/ 6492240 w 6553200"/>
              <a:gd name="connsiteY4" fmla="*/ 0 h 609600"/>
              <a:gd name="connsiteX5" fmla="*/ 6553200 w 6553200"/>
              <a:gd name="connsiteY5" fmla="*/ 0 h 609600"/>
              <a:gd name="connsiteX6" fmla="*/ 6553200 w 6553200"/>
              <a:gd name="connsiteY6" fmla="*/ 609600 h 609600"/>
              <a:gd name="connsiteX7" fmla="*/ 0 w 6553200"/>
              <a:gd name="connsiteY7" fmla="*/ 609600 h 609600"/>
              <a:gd name="connsiteX8" fmla="*/ 0 w 6553200"/>
              <a:gd name="connsiteY8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3200" h="609600">
                <a:moveTo>
                  <a:pt x="0" y="0"/>
                </a:moveTo>
                <a:lnTo>
                  <a:pt x="60960" y="0"/>
                </a:lnTo>
                <a:lnTo>
                  <a:pt x="60960" y="548640"/>
                </a:lnTo>
                <a:lnTo>
                  <a:pt x="6492240" y="548640"/>
                </a:lnTo>
                <a:lnTo>
                  <a:pt x="6492240" y="0"/>
                </a:lnTo>
                <a:lnTo>
                  <a:pt x="6553200" y="0"/>
                </a:lnTo>
                <a:lnTo>
                  <a:pt x="65532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96A81-4D2C-4092-8425-51CC1CFADE91}"/>
              </a:ext>
            </a:extLst>
          </p:cNvPr>
          <p:cNvSpPr txBox="1"/>
          <p:nvPr/>
        </p:nvSpPr>
        <p:spPr>
          <a:xfrm>
            <a:off x="1564640" y="2205990"/>
            <a:ext cx="601472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Synopsis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DD92A03-0B71-42C7-835D-A19F3393C0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A16B320-A8B3-471A-A193-D0EEE185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Course Roadmap</a:t>
            </a:r>
          </a:p>
        </p:txBody>
      </p:sp>
      <p:sp>
        <p:nvSpPr>
          <p:cNvPr id="11" name="Freeform 110">
            <a:extLst>
              <a:ext uri="{FF2B5EF4-FFF2-40B4-BE49-F238E27FC236}">
                <a16:creationId xmlns:a16="http://schemas.microsoft.com/office/drawing/2014/main" id="{6EA9C2C3-B816-4A0B-B8C6-C7550D5DB08E}"/>
              </a:ext>
            </a:extLst>
          </p:cNvPr>
          <p:cNvSpPr>
            <a:spLocks/>
          </p:cNvSpPr>
          <p:nvPr/>
        </p:nvSpPr>
        <p:spPr bwMode="auto">
          <a:xfrm>
            <a:off x="888759" y="1898739"/>
            <a:ext cx="7366482" cy="1844254"/>
          </a:xfrm>
          <a:custGeom>
            <a:avLst/>
            <a:gdLst>
              <a:gd name="T0" fmla="*/ 1652 w 1772"/>
              <a:gd name="T1" fmla="*/ 3 h 442"/>
              <a:gd name="T2" fmla="*/ 1623 w 1772"/>
              <a:gd name="T3" fmla="*/ 3 h 442"/>
              <a:gd name="T4" fmla="*/ 1504 w 1772"/>
              <a:gd name="T5" fmla="*/ 89 h 442"/>
              <a:gd name="T6" fmla="*/ 1478 w 1772"/>
              <a:gd name="T7" fmla="*/ 189 h 442"/>
              <a:gd name="T8" fmla="*/ 1387 w 1772"/>
              <a:gd name="T9" fmla="*/ 141 h 442"/>
              <a:gd name="T10" fmla="*/ 1296 w 1772"/>
              <a:gd name="T11" fmla="*/ 189 h 442"/>
              <a:gd name="T12" fmla="*/ 1271 w 1772"/>
              <a:gd name="T13" fmla="*/ 89 h 442"/>
              <a:gd name="T14" fmla="*/ 1151 w 1772"/>
              <a:gd name="T15" fmla="*/ 3 h 442"/>
              <a:gd name="T16" fmla="*/ 1122 w 1772"/>
              <a:gd name="T17" fmla="*/ 3 h 442"/>
              <a:gd name="T18" fmla="*/ 1002 w 1772"/>
              <a:gd name="T19" fmla="*/ 89 h 442"/>
              <a:gd name="T20" fmla="*/ 977 w 1772"/>
              <a:gd name="T21" fmla="*/ 189 h 442"/>
              <a:gd name="T22" fmla="*/ 886 w 1772"/>
              <a:gd name="T23" fmla="*/ 141 h 442"/>
              <a:gd name="T24" fmla="*/ 795 w 1772"/>
              <a:gd name="T25" fmla="*/ 189 h 442"/>
              <a:gd name="T26" fmla="*/ 770 w 1772"/>
              <a:gd name="T27" fmla="*/ 89 h 442"/>
              <a:gd name="T28" fmla="*/ 650 w 1772"/>
              <a:gd name="T29" fmla="*/ 3 h 442"/>
              <a:gd name="T30" fmla="*/ 621 w 1772"/>
              <a:gd name="T31" fmla="*/ 3 h 442"/>
              <a:gd name="T32" fmla="*/ 501 w 1772"/>
              <a:gd name="T33" fmla="*/ 89 h 442"/>
              <a:gd name="T34" fmla="*/ 476 w 1772"/>
              <a:gd name="T35" fmla="*/ 189 h 442"/>
              <a:gd name="T36" fmla="*/ 385 w 1772"/>
              <a:gd name="T37" fmla="*/ 141 h 442"/>
              <a:gd name="T38" fmla="*/ 294 w 1772"/>
              <a:gd name="T39" fmla="*/ 189 h 442"/>
              <a:gd name="T40" fmla="*/ 268 w 1772"/>
              <a:gd name="T41" fmla="*/ 89 h 442"/>
              <a:gd name="T42" fmla="*/ 149 w 1772"/>
              <a:gd name="T43" fmla="*/ 3 h 442"/>
              <a:gd name="T44" fmla="*/ 120 w 1772"/>
              <a:gd name="T45" fmla="*/ 3 h 442"/>
              <a:gd name="T46" fmla="*/ 0 w 1772"/>
              <a:gd name="T47" fmla="*/ 89 h 442"/>
              <a:gd name="T48" fmla="*/ 14 w 1772"/>
              <a:gd name="T49" fmla="*/ 236 h 442"/>
              <a:gd name="T50" fmla="*/ 134 w 1772"/>
              <a:gd name="T51" fmla="*/ 300 h 442"/>
              <a:gd name="T52" fmla="*/ 225 w 1772"/>
              <a:gd name="T53" fmla="*/ 252 h 442"/>
              <a:gd name="T54" fmla="*/ 251 w 1772"/>
              <a:gd name="T55" fmla="*/ 352 h 442"/>
              <a:gd name="T56" fmla="*/ 370 w 1772"/>
              <a:gd name="T57" fmla="*/ 438 h 442"/>
              <a:gd name="T58" fmla="*/ 399 w 1772"/>
              <a:gd name="T59" fmla="*/ 438 h 442"/>
              <a:gd name="T60" fmla="*/ 519 w 1772"/>
              <a:gd name="T61" fmla="*/ 352 h 442"/>
              <a:gd name="T62" fmla="*/ 544 w 1772"/>
              <a:gd name="T63" fmla="*/ 252 h 442"/>
              <a:gd name="T64" fmla="*/ 635 w 1772"/>
              <a:gd name="T65" fmla="*/ 300 h 442"/>
              <a:gd name="T66" fmla="*/ 726 w 1772"/>
              <a:gd name="T67" fmla="*/ 252 h 442"/>
              <a:gd name="T68" fmla="*/ 752 w 1772"/>
              <a:gd name="T69" fmla="*/ 352 h 442"/>
              <a:gd name="T70" fmla="*/ 871 w 1772"/>
              <a:gd name="T71" fmla="*/ 438 h 442"/>
              <a:gd name="T72" fmla="*/ 901 w 1772"/>
              <a:gd name="T73" fmla="*/ 438 h 442"/>
              <a:gd name="T74" fmla="*/ 1020 w 1772"/>
              <a:gd name="T75" fmla="*/ 352 h 442"/>
              <a:gd name="T76" fmla="*/ 1046 w 1772"/>
              <a:gd name="T77" fmla="*/ 252 h 442"/>
              <a:gd name="T78" fmla="*/ 1137 w 1772"/>
              <a:gd name="T79" fmla="*/ 300 h 442"/>
              <a:gd name="T80" fmla="*/ 1228 w 1772"/>
              <a:gd name="T81" fmla="*/ 252 h 442"/>
              <a:gd name="T82" fmla="*/ 1253 w 1772"/>
              <a:gd name="T83" fmla="*/ 352 h 442"/>
              <a:gd name="T84" fmla="*/ 1373 w 1772"/>
              <a:gd name="T85" fmla="*/ 438 h 442"/>
              <a:gd name="T86" fmla="*/ 1402 w 1772"/>
              <a:gd name="T87" fmla="*/ 438 h 442"/>
              <a:gd name="T88" fmla="*/ 1521 w 1772"/>
              <a:gd name="T89" fmla="*/ 352 h 442"/>
              <a:gd name="T90" fmla="*/ 1547 w 1772"/>
              <a:gd name="T91" fmla="*/ 252 h 442"/>
              <a:gd name="T92" fmla="*/ 1638 w 1772"/>
              <a:gd name="T93" fmla="*/ 300 h 442"/>
              <a:gd name="T94" fmla="*/ 1758 w 1772"/>
              <a:gd name="T95" fmla="*/ 236 h 442"/>
              <a:gd name="T96" fmla="*/ 1772 w 1772"/>
              <a:gd name="T97" fmla="*/ 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72" h="442">
                <a:moveTo>
                  <a:pt x="1758" y="64"/>
                </a:moveTo>
                <a:cubicBezTo>
                  <a:pt x="1652" y="3"/>
                  <a:pt x="1652" y="3"/>
                  <a:pt x="1652" y="3"/>
                </a:cubicBezTo>
                <a:cubicBezTo>
                  <a:pt x="1648" y="1"/>
                  <a:pt x="1643" y="0"/>
                  <a:pt x="1638" y="0"/>
                </a:cubicBezTo>
                <a:cubicBezTo>
                  <a:pt x="1633" y="0"/>
                  <a:pt x="1628" y="1"/>
                  <a:pt x="1623" y="3"/>
                </a:cubicBezTo>
                <a:cubicBezTo>
                  <a:pt x="1518" y="64"/>
                  <a:pt x="1518" y="64"/>
                  <a:pt x="1518" y="64"/>
                </a:cubicBezTo>
                <a:cubicBezTo>
                  <a:pt x="1509" y="69"/>
                  <a:pt x="1504" y="79"/>
                  <a:pt x="1504" y="89"/>
                </a:cubicBezTo>
                <a:cubicBezTo>
                  <a:pt x="1504" y="174"/>
                  <a:pt x="1504" y="174"/>
                  <a:pt x="1504" y="174"/>
                </a:cubicBezTo>
                <a:cubicBezTo>
                  <a:pt x="1504" y="187"/>
                  <a:pt x="1490" y="195"/>
                  <a:pt x="1478" y="189"/>
                </a:cubicBezTo>
                <a:cubicBezTo>
                  <a:pt x="1402" y="145"/>
                  <a:pt x="1402" y="145"/>
                  <a:pt x="1402" y="145"/>
                </a:cubicBezTo>
                <a:cubicBezTo>
                  <a:pt x="1397" y="142"/>
                  <a:pt x="1392" y="141"/>
                  <a:pt x="1387" y="141"/>
                </a:cubicBezTo>
                <a:cubicBezTo>
                  <a:pt x="1382" y="141"/>
                  <a:pt x="1377" y="142"/>
                  <a:pt x="1373" y="145"/>
                </a:cubicBezTo>
                <a:cubicBezTo>
                  <a:pt x="1296" y="189"/>
                  <a:pt x="1296" y="189"/>
                  <a:pt x="1296" y="189"/>
                </a:cubicBezTo>
                <a:cubicBezTo>
                  <a:pt x="1285" y="195"/>
                  <a:pt x="1271" y="187"/>
                  <a:pt x="1271" y="174"/>
                </a:cubicBezTo>
                <a:cubicBezTo>
                  <a:pt x="1271" y="89"/>
                  <a:pt x="1271" y="89"/>
                  <a:pt x="1271" y="89"/>
                </a:cubicBezTo>
                <a:cubicBezTo>
                  <a:pt x="1271" y="79"/>
                  <a:pt x="1265" y="69"/>
                  <a:pt x="1256" y="64"/>
                </a:cubicBezTo>
                <a:cubicBezTo>
                  <a:pt x="1151" y="3"/>
                  <a:pt x="1151" y="3"/>
                  <a:pt x="1151" y="3"/>
                </a:cubicBezTo>
                <a:cubicBezTo>
                  <a:pt x="1147" y="1"/>
                  <a:pt x="1142" y="0"/>
                  <a:pt x="1137" y="0"/>
                </a:cubicBezTo>
                <a:cubicBezTo>
                  <a:pt x="1132" y="0"/>
                  <a:pt x="1127" y="1"/>
                  <a:pt x="1122" y="3"/>
                </a:cubicBezTo>
                <a:cubicBezTo>
                  <a:pt x="1017" y="64"/>
                  <a:pt x="1017" y="64"/>
                  <a:pt x="1017" y="64"/>
                </a:cubicBezTo>
                <a:cubicBezTo>
                  <a:pt x="1008" y="69"/>
                  <a:pt x="1002" y="79"/>
                  <a:pt x="1002" y="89"/>
                </a:cubicBezTo>
                <a:cubicBezTo>
                  <a:pt x="1002" y="174"/>
                  <a:pt x="1002" y="174"/>
                  <a:pt x="1002" y="174"/>
                </a:cubicBezTo>
                <a:cubicBezTo>
                  <a:pt x="1002" y="187"/>
                  <a:pt x="988" y="195"/>
                  <a:pt x="977" y="189"/>
                </a:cubicBezTo>
                <a:cubicBezTo>
                  <a:pt x="901" y="145"/>
                  <a:pt x="901" y="145"/>
                  <a:pt x="901" y="145"/>
                </a:cubicBezTo>
                <a:cubicBezTo>
                  <a:pt x="896" y="142"/>
                  <a:pt x="891" y="141"/>
                  <a:pt x="886" y="141"/>
                </a:cubicBezTo>
                <a:cubicBezTo>
                  <a:pt x="881" y="141"/>
                  <a:pt x="876" y="142"/>
                  <a:pt x="871" y="145"/>
                </a:cubicBezTo>
                <a:cubicBezTo>
                  <a:pt x="795" y="189"/>
                  <a:pt x="795" y="189"/>
                  <a:pt x="795" y="189"/>
                </a:cubicBezTo>
                <a:cubicBezTo>
                  <a:pt x="784" y="195"/>
                  <a:pt x="770" y="187"/>
                  <a:pt x="770" y="174"/>
                </a:cubicBezTo>
                <a:cubicBezTo>
                  <a:pt x="770" y="89"/>
                  <a:pt x="770" y="89"/>
                  <a:pt x="770" y="89"/>
                </a:cubicBezTo>
                <a:cubicBezTo>
                  <a:pt x="770" y="79"/>
                  <a:pt x="764" y="69"/>
                  <a:pt x="755" y="64"/>
                </a:cubicBezTo>
                <a:cubicBezTo>
                  <a:pt x="650" y="3"/>
                  <a:pt x="650" y="3"/>
                  <a:pt x="650" y="3"/>
                </a:cubicBezTo>
                <a:cubicBezTo>
                  <a:pt x="645" y="1"/>
                  <a:pt x="640" y="0"/>
                  <a:pt x="635" y="0"/>
                </a:cubicBezTo>
                <a:cubicBezTo>
                  <a:pt x="630" y="0"/>
                  <a:pt x="625" y="1"/>
                  <a:pt x="621" y="3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07" y="69"/>
                  <a:pt x="501" y="79"/>
                  <a:pt x="501" y="89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1" y="187"/>
                  <a:pt x="487" y="195"/>
                  <a:pt x="476" y="189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395" y="142"/>
                  <a:pt x="390" y="141"/>
                  <a:pt x="385" y="141"/>
                </a:cubicBezTo>
                <a:cubicBezTo>
                  <a:pt x="380" y="141"/>
                  <a:pt x="375" y="142"/>
                  <a:pt x="370" y="145"/>
                </a:cubicBezTo>
                <a:cubicBezTo>
                  <a:pt x="294" y="189"/>
                  <a:pt x="294" y="189"/>
                  <a:pt x="294" y="189"/>
                </a:cubicBezTo>
                <a:cubicBezTo>
                  <a:pt x="282" y="195"/>
                  <a:pt x="268" y="187"/>
                  <a:pt x="268" y="174"/>
                </a:cubicBezTo>
                <a:cubicBezTo>
                  <a:pt x="268" y="89"/>
                  <a:pt x="268" y="89"/>
                  <a:pt x="268" y="89"/>
                </a:cubicBezTo>
                <a:cubicBezTo>
                  <a:pt x="268" y="79"/>
                  <a:pt x="263" y="69"/>
                  <a:pt x="254" y="64"/>
                </a:cubicBezTo>
                <a:cubicBezTo>
                  <a:pt x="149" y="3"/>
                  <a:pt x="149" y="3"/>
                  <a:pt x="149" y="3"/>
                </a:cubicBezTo>
                <a:cubicBezTo>
                  <a:pt x="144" y="1"/>
                  <a:pt x="139" y="0"/>
                  <a:pt x="134" y="0"/>
                </a:cubicBezTo>
                <a:cubicBezTo>
                  <a:pt x="129" y="0"/>
                  <a:pt x="124" y="1"/>
                  <a:pt x="120" y="3"/>
                </a:cubicBezTo>
                <a:cubicBezTo>
                  <a:pt x="14" y="64"/>
                  <a:pt x="14" y="64"/>
                  <a:pt x="14" y="64"/>
                </a:cubicBezTo>
                <a:cubicBezTo>
                  <a:pt x="5" y="69"/>
                  <a:pt x="0" y="79"/>
                  <a:pt x="0" y="89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1"/>
                  <a:pt x="5" y="231"/>
                  <a:pt x="14" y="236"/>
                </a:cubicBezTo>
                <a:cubicBezTo>
                  <a:pt x="120" y="297"/>
                  <a:pt x="120" y="297"/>
                  <a:pt x="120" y="297"/>
                </a:cubicBezTo>
                <a:cubicBezTo>
                  <a:pt x="124" y="299"/>
                  <a:pt x="129" y="300"/>
                  <a:pt x="134" y="300"/>
                </a:cubicBezTo>
                <a:cubicBezTo>
                  <a:pt x="139" y="300"/>
                  <a:pt x="144" y="299"/>
                  <a:pt x="149" y="297"/>
                </a:cubicBezTo>
                <a:cubicBezTo>
                  <a:pt x="225" y="252"/>
                  <a:pt x="225" y="252"/>
                  <a:pt x="225" y="252"/>
                </a:cubicBezTo>
                <a:cubicBezTo>
                  <a:pt x="236" y="246"/>
                  <a:pt x="251" y="254"/>
                  <a:pt x="251" y="267"/>
                </a:cubicBezTo>
                <a:cubicBezTo>
                  <a:pt x="251" y="352"/>
                  <a:pt x="251" y="352"/>
                  <a:pt x="251" y="352"/>
                </a:cubicBezTo>
                <a:cubicBezTo>
                  <a:pt x="251" y="362"/>
                  <a:pt x="256" y="372"/>
                  <a:pt x="265" y="377"/>
                </a:cubicBezTo>
                <a:cubicBezTo>
                  <a:pt x="370" y="438"/>
                  <a:pt x="370" y="438"/>
                  <a:pt x="370" y="438"/>
                </a:cubicBezTo>
                <a:cubicBezTo>
                  <a:pt x="375" y="440"/>
                  <a:pt x="380" y="442"/>
                  <a:pt x="385" y="442"/>
                </a:cubicBezTo>
                <a:cubicBezTo>
                  <a:pt x="390" y="442"/>
                  <a:pt x="395" y="440"/>
                  <a:pt x="399" y="438"/>
                </a:cubicBezTo>
                <a:cubicBezTo>
                  <a:pt x="504" y="377"/>
                  <a:pt x="504" y="377"/>
                  <a:pt x="504" y="377"/>
                </a:cubicBezTo>
                <a:cubicBezTo>
                  <a:pt x="513" y="372"/>
                  <a:pt x="519" y="362"/>
                  <a:pt x="519" y="352"/>
                </a:cubicBezTo>
                <a:cubicBezTo>
                  <a:pt x="519" y="267"/>
                  <a:pt x="519" y="267"/>
                  <a:pt x="519" y="267"/>
                </a:cubicBezTo>
                <a:cubicBezTo>
                  <a:pt x="519" y="254"/>
                  <a:pt x="533" y="246"/>
                  <a:pt x="544" y="252"/>
                </a:cubicBezTo>
                <a:cubicBezTo>
                  <a:pt x="621" y="297"/>
                  <a:pt x="621" y="297"/>
                  <a:pt x="621" y="297"/>
                </a:cubicBezTo>
                <a:cubicBezTo>
                  <a:pt x="625" y="299"/>
                  <a:pt x="630" y="300"/>
                  <a:pt x="635" y="300"/>
                </a:cubicBezTo>
                <a:cubicBezTo>
                  <a:pt x="640" y="300"/>
                  <a:pt x="645" y="299"/>
                  <a:pt x="650" y="297"/>
                </a:cubicBezTo>
                <a:cubicBezTo>
                  <a:pt x="726" y="252"/>
                  <a:pt x="726" y="252"/>
                  <a:pt x="726" y="252"/>
                </a:cubicBezTo>
                <a:cubicBezTo>
                  <a:pt x="738" y="246"/>
                  <a:pt x="752" y="254"/>
                  <a:pt x="752" y="267"/>
                </a:cubicBezTo>
                <a:cubicBezTo>
                  <a:pt x="752" y="352"/>
                  <a:pt x="752" y="352"/>
                  <a:pt x="752" y="352"/>
                </a:cubicBezTo>
                <a:cubicBezTo>
                  <a:pt x="752" y="362"/>
                  <a:pt x="757" y="372"/>
                  <a:pt x="766" y="377"/>
                </a:cubicBezTo>
                <a:cubicBezTo>
                  <a:pt x="871" y="438"/>
                  <a:pt x="871" y="438"/>
                  <a:pt x="871" y="438"/>
                </a:cubicBezTo>
                <a:cubicBezTo>
                  <a:pt x="876" y="440"/>
                  <a:pt x="881" y="442"/>
                  <a:pt x="886" y="442"/>
                </a:cubicBezTo>
                <a:cubicBezTo>
                  <a:pt x="891" y="442"/>
                  <a:pt x="896" y="440"/>
                  <a:pt x="901" y="438"/>
                </a:cubicBezTo>
                <a:cubicBezTo>
                  <a:pt x="1006" y="377"/>
                  <a:pt x="1006" y="377"/>
                  <a:pt x="1006" y="377"/>
                </a:cubicBezTo>
                <a:cubicBezTo>
                  <a:pt x="1015" y="372"/>
                  <a:pt x="1020" y="362"/>
                  <a:pt x="1020" y="352"/>
                </a:cubicBezTo>
                <a:cubicBezTo>
                  <a:pt x="1020" y="267"/>
                  <a:pt x="1020" y="267"/>
                  <a:pt x="1020" y="267"/>
                </a:cubicBezTo>
                <a:cubicBezTo>
                  <a:pt x="1020" y="254"/>
                  <a:pt x="1034" y="246"/>
                  <a:pt x="1046" y="252"/>
                </a:cubicBezTo>
                <a:cubicBezTo>
                  <a:pt x="1122" y="297"/>
                  <a:pt x="1122" y="297"/>
                  <a:pt x="1122" y="297"/>
                </a:cubicBezTo>
                <a:cubicBezTo>
                  <a:pt x="1127" y="299"/>
                  <a:pt x="1132" y="300"/>
                  <a:pt x="1137" y="300"/>
                </a:cubicBezTo>
                <a:cubicBezTo>
                  <a:pt x="1142" y="300"/>
                  <a:pt x="1147" y="299"/>
                  <a:pt x="1151" y="297"/>
                </a:cubicBezTo>
                <a:cubicBezTo>
                  <a:pt x="1228" y="252"/>
                  <a:pt x="1228" y="252"/>
                  <a:pt x="1228" y="252"/>
                </a:cubicBezTo>
                <a:cubicBezTo>
                  <a:pt x="1239" y="246"/>
                  <a:pt x="1253" y="254"/>
                  <a:pt x="1253" y="267"/>
                </a:cubicBezTo>
                <a:cubicBezTo>
                  <a:pt x="1253" y="352"/>
                  <a:pt x="1253" y="352"/>
                  <a:pt x="1253" y="352"/>
                </a:cubicBezTo>
                <a:cubicBezTo>
                  <a:pt x="1253" y="362"/>
                  <a:pt x="1259" y="372"/>
                  <a:pt x="1268" y="377"/>
                </a:cubicBezTo>
                <a:cubicBezTo>
                  <a:pt x="1373" y="438"/>
                  <a:pt x="1373" y="438"/>
                  <a:pt x="1373" y="438"/>
                </a:cubicBezTo>
                <a:cubicBezTo>
                  <a:pt x="1377" y="440"/>
                  <a:pt x="1382" y="442"/>
                  <a:pt x="1387" y="442"/>
                </a:cubicBezTo>
                <a:cubicBezTo>
                  <a:pt x="1392" y="442"/>
                  <a:pt x="1397" y="440"/>
                  <a:pt x="1402" y="438"/>
                </a:cubicBezTo>
                <a:cubicBezTo>
                  <a:pt x="1507" y="377"/>
                  <a:pt x="1507" y="377"/>
                  <a:pt x="1507" y="377"/>
                </a:cubicBezTo>
                <a:cubicBezTo>
                  <a:pt x="1516" y="372"/>
                  <a:pt x="1521" y="362"/>
                  <a:pt x="1521" y="352"/>
                </a:cubicBezTo>
                <a:cubicBezTo>
                  <a:pt x="1521" y="267"/>
                  <a:pt x="1521" y="267"/>
                  <a:pt x="1521" y="267"/>
                </a:cubicBezTo>
                <a:cubicBezTo>
                  <a:pt x="1521" y="254"/>
                  <a:pt x="1536" y="246"/>
                  <a:pt x="1547" y="252"/>
                </a:cubicBezTo>
                <a:cubicBezTo>
                  <a:pt x="1623" y="297"/>
                  <a:pt x="1623" y="297"/>
                  <a:pt x="1623" y="297"/>
                </a:cubicBezTo>
                <a:cubicBezTo>
                  <a:pt x="1628" y="299"/>
                  <a:pt x="1633" y="300"/>
                  <a:pt x="1638" y="300"/>
                </a:cubicBezTo>
                <a:cubicBezTo>
                  <a:pt x="1643" y="300"/>
                  <a:pt x="1648" y="299"/>
                  <a:pt x="1652" y="297"/>
                </a:cubicBezTo>
                <a:cubicBezTo>
                  <a:pt x="1758" y="236"/>
                  <a:pt x="1758" y="236"/>
                  <a:pt x="1758" y="236"/>
                </a:cubicBezTo>
                <a:cubicBezTo>
                  <a:pt x="1767" y="231"/>
                  <a:pt x="1772" y="221"/>
                  <a:pt x="1772" y="211"/>
                </a:cubicBezTo>
                <a:cubicBezTo>
                  <a:pt x="1772" y="89"/>
                  <a:pt x="1772" y="89"/>
                  <a:pt x="1772" y="89"/>
                </a:cubicBezTo>
                <a:cubicBezTo>
                  <a:pt x="1772" y="79"/>
                  <a:pt x="1767" y="69"/>
                  <a:pt x="1758" y="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1F95EE-8082-48B7-84F1-EEFE5B256FF1}"/>
              </a:ext>
            </a:extLst>
          </p:cNvPr>
          <p:cNvGrpSpPr/>
          <p:nvPr/>
        </p:nvGrpSpPr>
        <p:grpSpPr>
          <a:xfrm>
            <a:off x="3021069" y="1961531"/>
            <a:ext cx="1018731" cy="1157489"/>
            <a:chOff x="3168650" y="2033589"/>
            <a:chExt cx="920750" cy="1046163"/>
          </a:xfrm>
        </p:grpSpPr>
        <p:sp>
          <p:nvSpPr>
            <p:cNvPr id="13" name="Freeform 111">
              <a:extLst>
                <a:ext uri="{FF2B5EF4-FFF2-40B4-BE49-F238E27FC236}">
                  <a16:creationId xmlns:a16="http://schemas.microsoft.com/office/drawing/2014/main" id="{133D52F1-301F-4CFD-9EDD-B60F51E66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3">
              <a:extLst>
                <a:ext uri="{FF2B5EF4-FFF2-40B4-BE49-F238E27FC236}">
                  <a16:creationId xmlns:a16="http://schemas.microsoft.com/office/drawing/2014/main" id="{5955BC84-18EE-4C31-B4B2-0FC49EC4E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47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6 w 178"/>
                <a:gd name="T7" fmla="*/ 2 h 202"/>
                <a:gd name="T8" fmla="*/ 83 w 178"/>
                <a:gd name="T9" fmla="*/ 2 h 202"/>
                <a:gd name="T10" fmla="*/ 7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7 w 178"/>
                <a:gd name="T17" fmla="*/ 156 h 202"/>
                <a:gd name="T18" fmla="*/ 83 w 178"/>
                <a:gd name="T19" fmla="*/ 200 h 202"/>
                <a:gd name="T20" fmla="*/ 96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2" y="202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A9A7D3-232F-44C3-8485-2AA20D4D8424}"/>
              </a:ext>
            </a:extLst>
          </p:cNvPr>
          <p:cNvGrpSpPr/>
          <p:nvPr/>
        </p:nvGrpSpPr>
        <p:grpSpPr>
          <a:xfrm>
            <a:off x="4064391" y="2548179"/>
            <a:ext cx="1015219" cy="1162758"/>
            <a:chOff x="4111625" y="2563814"/>
            <a:chExt cx="917575" cy="1050925"/>
          </a:xfrm>
        </p:grpSpPr>
        <p:sp>
          <p:nvSpPr>
            <p:cNvPr id="16" name="Freeform 114">
              <a:extLst>
                <a:ext uri="{FF2B5EF4-FFF2-40B4-BE49-F238E27FC236}">
                  <a16:creationId xmlns:a16="http://schemas.microsoft.com/office/drawing/2014/main" id="{D6E31D31-720F-423D-A4BA-4912532E6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25" y="2563814"/>
              <a:ext cx="917575" cy="1050925"/>
            </a:xfrm>
            <a:custGeom>
              <a:avLst/>
              <a:gdLst>
                <a:gd name="T0" fmla="*/ 0 w 244"/>
                <a:gd name="T1" fmla="*/ 79 h 279"/>
                <a:gd name="T2" fmla="*/ 0 w 244"/>
                <a:gd name="T3" fmla="*/ 200 h 279"/>
                <a:gd name="T4" fmla="*/ 8 w 244"/>
                <a:gd name="T5" fmla="*/ 215 h 279"/>
                <a:gd name="T6" fmla="*/ 113 w 244"/>
                <a:gd name="T7" fmla="*/ 276 h 279"/>
                <a:gd name="T8" fmla="*/ 131 w 244"/>
                <a:gd name="T9" fmla="*/ 276 h 279"/>
                <a:gd name="T10" fmla="*/ 236 w 244"/>
                <a:gd name="T11" fmla="*/ 215 h 279"/>
                <a:gd name="T12" fmla="*/ 244 w 244"/>
                <a:gd name="T13" fmla="*/ 200 h 279"/>
                <a:gd name="T14" fmla="*/ 244 w 244"/>
                <a:gd name="T15" fmla="*/ 79 h 279"/>
                <a:gd name="T16" fmla="*/ 236 w 244"/>
                <a:gd name="T17" fmla="*/ 64 h 279"/>
                <a:gd name="T18" fmla="*/ 131 w 244"/>
                <a:gd name="T19" fmla="*/ 3 h 279"/>
                <a:gd name="T20" fmla="*/ 113 w 244"/>
                <a:gd name="T21" fmla="*/ 3 h 279"/>
                <a:gd name="T22" fmla="*/ 8 w 244"/>
                <a:gd name="T23" fmla="*/ 64 h 279"/>
                <a:gd name="T24" fmla="*/ 0 w 244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9" y="279"/>
                    <a:pt x="125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6">
              <a:extLst>
                <a:ext uri="{FF2B5EF4-FFF2-40B4-BE49-F238E27FC236}">
                  <a16:creationId xmlns:a16="http://schemas.microsoft.com/office/drawing/2014/main" id="{17AC7C9D-AF0A-41A3-935E-7A4C21C6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450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3 w 178"/>
                <a:gd name="T7" fmla="*/ 200 h 203"/>
                <a:gd name="T8" fmla="*/ 95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5 w 178"/>
                <a:gd name="T19" fmla="*/ 2 h 203"/>
                <a:gd name="T20" fmla="*/ 83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1" y="203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04AD7-7BE2-4DA3-8F13-9F4ABCCE9FDE}"/>
              </a:ext>
            </a:extLst>
          </p:cNvPr>
          <p:cNvGrpSpPr/>
          <p:nvPr/>
        </p:nvGrpSpPr>
        <p:grpSpPr>
          <a:xfrm>
            <a:off x="1977748" y="2548179"/>
            <a:ext cx="1018731" cy="1162758"/>
            <a:chOff x="2225675" y="2563814"/>
            <a:chExt cx="920750" cy="1050925"/>
          </a:xfrm>
        </p:grpSpPr>
        <p:sp>
          <p:nvSpPr>
            <p:cNvPr id="19" name="Freeform 117">
              <a:extLst>
                <a:ext uri="{FF2B5EF4-FFF2-40B4-BE49-F238E27FC236}">
                  <a16:creationId xmlns:a16="http://schemas.microsoft.com/office/drawing/2014/main" id="{BCE2173A-8D88-4CD7-BCD5-92CF24102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675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2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9">
              <a:extLst>
                <a:ext uri="{FF2B5EF4-FFF2-40B4-BE49-F238E27FC236}">
                  <a16:creationId xmlns:a16="http://schemas.microsoft.com/office/drawing/2014/main" id="{BFA32793-B6CA-4CC3-9210-EDC7C6629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5" y="2706689"/>
              <a:ext cx="669925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2 w 178"/>
                <a:gd name="T7" fmla="*/ 200 h 203"/>
                <a:gd name="T8" fmla="*/ 95 w 178"/>
                <a:gd name="T9" fmla="*/ 200 h 203"/>
                <a:gd name="T10" fmla="*/ 171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1 w 178"/>
                <a:gd name="T17" fmla="*/ 46 h 203"/>
                <a:gd name="T18" fmla="*/ 95 w 178"/>
                <a:gd name="T19" fmla="*/ 2 h 203"/>
                <a:gd name="T20" fmla="*/ 82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3"/>
                    <a:pt x="91" y="203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5" y="49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E5B147-0040-48B3-90C1-533D6EE2573B}"/>
              </a:ext>
            </a:extLst>
          </p:cNvPr>
          <p:cNvGrpSpPr/>
          <p:nvPr/>
        </p:nvGrpSpPr>
        <p:grpSpPr>
          <a:xfrm>
            <a:off x="937939" y="1961531"/>
            <a:ext cx="1015219" cy="1157489"/>
            <a:chOff x="1285875" y="2033589"/>
            <a:chExt cx="917575" cy="1046163"/>
          </a:xfrm>
        </p:grpSpPr>
        <p:sp>
          <p:nvSpPr>
            <p:cNvPr id="22" name="Freeform 120">
              <a:extLst>
                <a:ext uri="{FF2B5EF4-FFF2-40B4-BE49-F238E27FC236}">
                  <a16:creationId xmlns:a16="http://schemas.microsoft.com/office/drawing/2014/main" id="{D7652EC0-81A2-4775-9044-BFE140577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875" y="2033589"/>
              <a:ext cx="917575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>
              <a:extLst>
                <a:ext uri="{FF2B5EF4-FFF2-40B4-BE49-F238E27FC236}">
                  <a16:creationId xmlns:a16="http://schemas.microsoft.com/office/drawing/2014/main" id="{371C0553-03A7-4F3D-BD14-A12F0AFB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700" y="2176464"/>
              <a:ext cx="669925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2ECD8-8F10-42FC-87C0-0B030047C63A}"/>
              </a:ext>
            </a:extLst>
          </p:cNvPr>
          <p:cNvGrpSpPr/>
          <p:nvPr/>
        </p:nvGrpSpPr>
        <p:grpSpPr>
          <a:xfrm>
            <a:off x="5104199" y="1961531"/>
            <a:ext cx="1018731" cy="1157489"/>
            <a:chOff x="5051425" y="2033589"/>
            <a:chExt cx="920750" cy="1046163"/>
          </a:xfrm>
        </p:grpSpPr>
        <p:sp>
          <p:nvSpPr>
            <p:cNvPr id="25" name="Freeform 123">
              <a:extLst>
                <a:ext uri="{FF2B5EF4-FFF2-40B4-BE49-F238E27FC236}">
                  <a16:creationId xmlns:a16="http://schemas.microsoft.com/office/drawing/2014/main" id="{CC654388-8B7C-4882-9DA9-EAED2C43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2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96293376-482F-43DF-BC63-B0A9F9D6C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42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1 w 178"/>
                <a:gd name="T5" fmla="*/ 46 h 202"/>
                <a:gd name="T6" fmla="*/ 95 w 178"/>
                <a:gd name="T7" fmla="*/ 2 h 202"/>
                <a:gd name="T8" fmla="*/ 82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2 w 178"/>
                <a:gd name="T19" fmla="*/ 200 h 202"/>
                <a:gd name="T20" fmla="*/ 95 w 178"/>
                <a:gd name="T21" fmla="*/ 200 h 202"/>
                <a:gd name="T22" fmla="*/ 171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5" y="48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2"/>
                    <a:pt x="91" y="202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A0B339-2F5C-45D0-8430-F6271C66A8CB}"/>
              </a:ext>
            </a:extLst>
          </p:cNvPr>
          <p:cNvGrpSpPr/>
          <p:nvPr/>
        </p:nvGrpSpPr>
        <p:grpSpPr>
          <a:xfrm>
            <a:off x="6147521" y="2548179"/>
            <a:ext cx="1018731" cy="1162758"/>
            <a:chOff x="5994400" y="2563814"/>
            <a:chExt cx="920750" cy="1050925"/>
          </a:xfrm>
        </p:grpSpPr>
        <p:sp>
          <p:nvSpPr>
            <p:cNvPr id="28" name="Freeform 126">
              <a:extLst>
                <a:ext uri="{FF2B5EF4-FFF2-40B4-BE49-F238E27FC236}">
                  <a16:creationId xmlns:a16="http://schemas.microsoft.com/office/drawing/2014/main" id="{D1F4651D-88F2-40DE-AEC9-591352985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>
              <a:extLst>
                <a:ext uri="{FF2B5EF4-FFF2-40B4-BE49-F238E27FC236}">
                  <a16:creationId xmlns:a16="http://schemas.microsoft.com/office/drawing/2014/main" id="{BC774A72-0E93-4681-AE4C-C2A422C7D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7 w 178"/>
                <a:gd name="T5" fmla="*/ 156 h 203"/>
                <a:gd name="T6" fmla="*/ 83 w 178"/>
                <a:gd name="T7" fmla="*/ 200 h 203"/>
                <a:gd name="T8" fmla="*/ 96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6 w 178"/>
                <a:gd name="T19" fmla="*/ 2 h 203"/>
                <a:gd name="T20" fmla="*/ 83 w 178"/>
                <a:gd name="T21" fmla="*/ 2 h 203"/>
                <a:gd name="T22" fmla="*/ 7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09A75F-D952-46C3-8133-7055280A64B7}"/>
              </a:ext>
            </a:extLst>
          </p:cNvPr>
          <p:cNvGrpSpPr/>
          <p:nvPr/>
        </p:nvGrpSpPr>
        <p:grpSpPr>
          <a:xfrm>
            <a:off x="7190841" y="1961531"/>
            <a:ext cx="1013463" cy="1157489"/>
            <a:chOff x="6937375" y="2033589"/>
            <a:chExt cx="915988" cy="1046163"/>
          </a:xfrm>
        </p:grpSpPr>
        <p:sp>
          <p:nvSpPr>
            <p:cNvPr id="31" name="Freeform 129">
              <a:extLst>
                <a:ext uri="{FF2B5EF4-FFF2-40B4-BE49-F238E27FC236}">
                  <a16:creationId xmlns:a16="http://schemas.microsoft.com/office/drawing/2014/main" id="{39779A21-CBF8-4812-8665-1B2DEF3CA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2033589"/>
              <a:ext cx="915988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0181799-A96F-4C70-9726-3DCD200D6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8A2D97-7C32-4D02-8006-212712686AB2}"/>
              </a:ext>
            </a:extLst>
          </p:cNvPr>
          <p:cNvGrpSpPr/>
          <p:nvPr/>
        </p:nvGrpSpPr>
        <p:grpSpPr>
          <a:xfrm>
            <a:off x="3365331" y="3031546"/>
            <a:ext cx="324940" cy="713291"/>
            <a:chOff x="3365331" y="3031546"/>
            <a:chExt cx="324940" cy="71329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1565E6-B1DC-4FE6-B547-499D72ADA6F8}"/>
                </a:ext>
              </a:extLst>
            </p:cNvPr>
            <p:cNvCxnSpPr/>
            <p:nvPr/>
          </p:nvCxnSpPr>
          <p:spPr>
            <a:xfrm>
              <a:off x="3530434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112">
              <a:extLst>
                <a:ext uri="{FF2B5EF4-FFF2-40B4-BE49-F238E27FC236}">
                  <a16:creationId xmlns:a16="http://schemas.microsoft.com/office/drawing/2014/main" id="{A3258428-5107-4777-A07E-043577940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331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6 w 78"/>
                <a:gd name="T5" fmla="*/ 20 h 88"/>
                <a:gd name="T6" fmla="*/ 42 w 78"/>
                <a:gd name="T7" fmla="*/ 1 h 88"/>
                <a:gd name="T8" fmla="*/ 37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7 w 78"/>
                <a:gd name="T19" fmla="*/ 87 h 88"/>
                <a:gd name="T20" fmla="*/ 42 w 78"/>
                <a:gd name="T21" fmla="*/ 87 h 88"/>
                <a:gd name="T22" fmla="*/ 76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A66209-F19C-4A3E-A849-F0174C484013}"/>
              </a:ext>
            </a:extLst>
          </p:cNvPr>
          <p:cNvGrpSpPr/>
          <p:nvPr/>
        </p:nvGrpSpPr>
        <p:grpSpPr>
          <a:xfrm>
            <a:off x="4408652" y="1896893"/>
            <a:ext cx="324940" cy="726880"/>
            <a:chOff x="4408652" y="1896893"/>
            <a:chExt cx="324940" cy="7268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45C164-5FC9-436E-8D23-AFDA8E99F1D6}"/>
                </a:ext>
              </a:extLst>
            </p:cNvPr>
            <p:cNvCxnSpPr/>
            <p:nvPr/>
          </p:nvCxnSpPr>
          <p:spPr>
            <a:xfrm flipV="1">
              <a:off x="457112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115">
              <a:extLst>
                <a:ext uri="{FF2B5EF4-FFF2-40B4-BE49-F238E27FC236}">
                  <a16:creationId xmlns:a16="http://schemas.microsoft.com/office/drawing/2014/main" id="{B8397F72-F68C-42F9-90F8-AAAB47619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65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6 w 78"/>
                <a:gd name="T7" fmla="*/ 87 h 88"/>
                <a:gd name="T8" fmla="*/ 42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2 w 78"/>
                <a:gd name="T19" fmla="*/ 1 h 88"/>
                <a:gd name="T20" fmla="*/ 36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F21675-1BCF-48DF-9E93-1921B032344F}"/>
              </a:ext>
            </a:extLst>
          </p:cNvPr>
          <p:cNvGrpSpPr/>
          <p:nvPr/>
        </p:nvGrpSpPr>
        <p:grpSpPr>
          <a:xfrm>
            <a:off x="1283956" y="3031546"/>
            <a:ext cx="323184" cy="713291"/>
            <a:chOff x="1283956" y="3031546"/>
            <a:chExt cx="323184" cy="71329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0A7260-112D-43D8-AB2F-6BBC3D0E3EBF}"/>
                </a:ext>
              </a:extLst>
            </p:cNvPr>
            <p:cNvCxnSpPr/>
            <p:nvPr/>
          </p:nvCxnSpPr>
          <p:spPr>
            <a:xfrm>
              <a:off x="1445549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121">
              <a:extLst>
                <a:ext uri="{FF2B5EF4-FFF2-40B4-BE49-F238E27FC236}">
                  <a16:creationId xmlns:a16="http://schemas.microsoft.com/office/drawing/2014/main" id="{846891FF-FFDE-41D8-95C8-F54421307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956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907F5B-D928-4D10-BFFD-68FA1A6BFA8B}"/>
              </a:ext>
            </a:extLst>
          </p:cNvPr>
          <p:cNvGrpSpPr/>
          <p:nvPr/>
        </p:nvGrpSpPr>
        <p:grpSpPr>
          <a:xfrm>
            <a:off x="5451972" y="3031546"/>
            <a:ext cx="323184" cy="713291"/>
            <a:chOff x="5453730" y="3031546"/>
            <a:chExt cx="323184" cy="71329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D1029C-1257-4535-948F-25BABE92E1DA}"/>
                </a:ext>
              </a:extLst>
            </p:cNvPr>
            <p:cNvCxnSpPr/>
            <p:nvPr/>
          </p:nvCxnSpPr>
          <p:spPr>
            <a:xfrm>
              <a:off x="5615321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 124">
              <a:extLst>
                <a:ext uri="{FF2B5EF4-FFF2-40B4-BE49-F238E27FC236}">
                  <a16:creationId xmlns:a16="http://schemas.microsoft.com/office/drawing/2014/main" id="{16E9B36B-957F-4BD2-97CB-F92F08AEC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730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1 w 78"/>
                <a:gd name="T7" fmla="*/ 1 h 88"/>
                <a:gd name="T8" fmla="*/ 36 w 78"/>
                <a:gd name="T9" fmla="*/ 1 h 88"/>
                <a:gd name="T10" fmla="*/ 2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2 w 78"/>
                <a:gd name="T17" fmla="*/ 68 h 88"/>
                <a:gd name="T18" fmla="*/ 36 w 78"/>
                <a:gd name="T19" fmla="*/ 87 h 88"/>
                <a:gd name="T20" fmla="*/ 41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7CA8BA0-9439-4FBB-8670-A3D558BF1593}"/>
              </a:ext>
            </a:extLst>
          </p:cNvPr>
          <p:cNvGrpSpPr/>
          <p:nvPr/>
        </p:nvGrpSpPr>
        <p:grpSpPr>
          <a:xfrm>
            <a:off x="6491782" y="1896893"/>
            <a:ext cx="324940" cy="726880"/>
            <a:chOff x="6491782" y="1896893"/>
            <a:chExt cx="324940" cy="7268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E9DA09-277E-4EB7-8062-2F8184CEAD13}"/>
                </a:ext>
              </a:extLst>
            </p:cNvPr>
            <p:cNvCxnSpPr/>
            <p:nvPr/>
          </p:nvCxnSpPr>
          <p:spPr>
            <a:xfrm flipV="1">
              <a:off x="665425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127">
              <a:extLst>
                <a:ext uri="{FF2B5EF4-FFF2-40B4-BE49-F238E27FC236}">
                  <a16:creationId xmlns:a16="http://schemas.microsoft.com/office/drawing/2014/main" id="{274BA5C1-9960-4F28-9F91-CFE3098C8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78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7 w 78"/>
                <a:gd name="T7" fmla="*/ 87 h 88"/>
                <a:gd name="T8" fmla="*/ 42 w 78"/>
                <a:gd name="T9" fmla="*/ 87 h 88"/>
                <a:gd name="T10" fmla="*/ 76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6 w 78"/>
                <a:gd name="T17" fmla="*/ 20 h 88"/>
                <a:gd name="T18" fmla="*/ 42 w 78"/>
                <a:gd name="T19" fmla="*/ 1 h 88"/>
                <a:gd name="T20" fmla="*/ 37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D956A2-4505-477F-B844-96484C48D2D3}"/>
              </a:ext>
            </a:extLst>
          </p:cNvPr>
          <p:cNvGrpSpPr/>
          <p:nvPr/>
        </p:nvGrpSpPr>
        <p:grpSpPr>
          <a:xfrm>
            <a:off x="2325522" y="1896893"/>
            <a:ext cx="323184" cy="726880"/>
            <a:chOff x="2325522" y="1896893"/>
            <a:chExt cx="323184" cy="72688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123FB9-DAFF-4D23-8398-F7BA65B0EEEC}"/>
                </a:ext>
              </a:extLst>
            </p:cNvPr>
            <p:cNvCxnSpPr/>
            <p:nvPr/>
          </p:nvCxnSpPr>
          <p:spPr>
            <a:xfrm flipV="1">
              <a:off x="2487113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118">
              <a:extLst>
                <a:ext uri="{FF2B5EF4-FFF2-40B4-BE49-F238E27FC236}">
                  <a16:creationId xmlns:a16="http://schemas.microsoft.com/office/drawing/2014/main" id="{C5972E60-CB33-4AED-9099-0D0FF33B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522" y="1896893"/>
              <a:ext cx="323184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2 w 78"/>
                <a:gd name="T5" fmla="*/ 68 h 88"/>
                <a:gd name="T6" fmla="*/ 36 w 78"/>
                <a:gd name="T7" fmla="*/ 87 h 88"/>
                <a:gd name="T8" fmla="*/ 41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1 w 78"/>
                <a:gd name="T19" fmla="*/ 1 h 88"/>
                <a:gd name="T20" fmla="*/ 36 w 78"/>
                <a:gd name="T21" fmla="*/ 1 h 88"/>
                <a:gd name="T22" fmla="*/ 2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0D5C4-5AAC-449B-A17F-8B7EE9544823}"/>
              </a:ext>
            </a:extLst>
          </p:cNvPr>
          <p:cNvGrpSpPr/>
          <p:nvPr/>
        </p:nvGrpSpPr>
        <p:grpSpPr>
          <a:xfrm>
            <a:off x="7535103" y="3075490"/>
            <a:ext cx="324940" cy="669347"/>
            <a:chOff x="7535103" y="3075490"/>
            <a:chExt cx="324940" cy="669347"/>
          </a:xfrm>
          <a:solidFill>
            <a:schemeClr val="accent6">
              <a:lumMod val="75000"/>
            </a:schemeClr>
          </a:solidFill>
        </p:grpSpPr>
        <p:sp>
          <p:nvSpPr>
            <p:cNvPr id="52" name="Freeform 130">
              <a:extLst>
                <a:ext uri="{FF2B5EF4-FFF2-40B4-BE49-F238E27FC236}">
                  <a16:creationId xmlns:a16="http://schemas.microsoft.com/office/drawing/2014/main" id="{2548ED24-73BA-4F69-A47B-F2E7F4B40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103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73431E1-DA19-4729-A03C-CA9096CFD37C}"/>
                </a:ext>
              </a:extLst>
            </p:cNvPr>
            <p:cNvCxnSpPr/>
            <p:nvPr/>
          </p:nvCxnSpPr>
          <p:spPr>
            <a:xfrm flipH="1">
              <a:off x="7697574" y="3075490"/>
              <a:ext cx="1" cy="311219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 16">
            <a:extLst>
              <a:ext uri="{FF2B5EF4-FFF2-40B4-BE49-F238E27FC236}">
                <a16:creationId xmlns:a16="http://schemas.microsoft.com/office/drawing/2014/main" id="{CC4BD915-9829-4222-BFC0-82EA9AE9632D}"/>
              </a:ext>
            </a:extLst>
          </p:cNvPr>
          <p:cNvSpPr>
            <a:spLocks noEditPoints="1"/>
          </p:cNvSpPr>
          <p:nvPr/>
        </p:nvSpPr>
        <p:spPr bwMode="auto">
          <a:xfrm>
            <a:off x="1331046" y="2381788"/>
            <a:ext cx="229004" cy="316976"/>
          </a:xfrm>
          <a:custGeom>
            <a:avLst/>
            <a:gdLst>
              <a:gd name="T0" fmla="*/ 1103 w 2460"/>
              <a:gd name="T1" fmla="*/ 3146 h 3405"/>
              <a:gd name="T2" fmla="*/ 1260 w 2460"/>
              <a:gd name="T3" fmla="*/ 3203 h 3405"/>
              <a:gd name="T4" fmla="*/ 1386 w 2460"/>
              <a:gd name="T5" fmla="*/ 3098 h 3405"/>
              <a:gd name="T6" fmla="*/ 811 w 2460"/>
              <a:gd name="T7" fmla="*/ 2807 h 3405"/>
              <a:gd name="T8" fmla="*/ 1303 w 2460"/>
              <a:gd name="T9" fmla="*/ 2807 h 3405"/>
              <a:gd name="T10" fmla="*/ 1575 w 2460"/>
              <a:gd name="T11" fmla="*/ 2807 h 3405"/>
              <a:gd name="T12" fmla="*/ 769 w 2460"/>
              <a:gd name="T13" fmla="*/ 2422 h 3405"/>
              <a:gd name="T14" fmla="*/ 1341 w 2460"/>
              <a:gd name="T15" fmla="*/ 551 h 3405"/>
              <a:gd name="T16" fmla="*/ 1411 w 2460"/>
              <a:gd name="T17" fmla="*/ 655 h 3405"/>
              <a:gd name="T18" fmla="*/ 1551 w 2460"/>
              <a:gd name="T19" fmla="*/ 1146 h 3405"/>
              <a:gd name="T20" fmla="*/ 1610 w 2460"/>
              <a:gd name="T21" fmla="*/ 1250 h 3405"/>
              <a:gd name="T22" fmla="*/ 1184 w 2460"/>
              <a:gd name="T23" fmla="*/ 1922 h 3405"/>
              <a:gd name="T24" fmla="*/ 1065 w 2460"/>
              <a:gd name="T25" fmla="*/ 1882 h 3405"/>
              <a:gd name="T26" fmla="*/ 1332 w 2460"/>
              <a:gd name="T27" fmla="*/ 1337 h 3405"/>
              <a:gd name="T28" fmla="*/ 863 w 2460"/>
              <a:gd name="T29" fmla="*/ 1286 h 3405"/>
              <a:gd name="T30" fmla="*/ 1226 w 2460"/>
              <a:gd name="T31" fmla="*/ 593 h 3405"/>
              <a:gd name="T32" fmla="*/ 1230 w 2460"/>
              <a:gd name="T33" fmla="*/ 199 h 3405"/>
              <a:gd name="T34" fmla="*/ 777 w 2460"/>
              <a:gd name="T35" fmla="*/ 304 h 3405"/>
              <a:gd name="T36" fmla="*/ 426 w 2460"/>
              <a:gd name="T37" fmla="*/ 586 h 3405"/>
              <a:gd name="T38" fmla="*/ 226 w 2460"/>
              <a:gd name="T39" fmla="*/ 995 h 3405"/>
              <a:gd name="T40" fmla="*/ 226 w 2460"/>
              <a:gd name="T41" fmla="*/ 1463 h 3405"/>
              <a:gd name="T42" fmla="*/ 419 w 2460"/>
              <a:gd name="T43" fmla="*/ 1867 h 3405"/>
              <a:gd name="T44" fmla="*/ 714 w 2460"/>
              <a:gd name="T45" fmla="*/ 2127 h 3405"/>
              <a:gd name="T46" fmla="*/ 1716 w 2460"/>
              <a:gd name="T47" fmla="*/ 2187 h 3405"/>
              <a:gd name="T48" fmla="*/ 1885 w 2460"/>
              <a:gd name="T49" fmla="*/ 2026 h 3405"/>
              <a:gd name="T50" fmla="*/ 2160 w 2460"/>
              <a:gd name="T51" fmla="*/ 1677 h 3405"/>
              <a:gd name="T52" fmla="*/ 2261 w 2460"/>
              <a:gd name="T53" fmla="*/ 1230 h 3405"/>
              <a:gd name="T54" fmla="*/ 2156 w 2460"/>
              <a:gd name="T55" fmla="*/ 777 h 3405"/>
              <a:gd name="T56" fmla="*/ 1874 w 2460"/>
              <a:gd name="T57" fmla="*/ 426 h 3405"/>
              <a:gd name="T58" fmla="*/ 1466 w 2460"/>
              <a:gd name="T59" fmla="*/ 227 h 3405"/>
              <a:gd name="T60" fmla="*/ 1403 w 2460"/>
              <a:gd name="T61" fmla="*/ 12 h 3405"/>
              <a:gd name="T62" fmla="*/ 1874 w 2460"/>
              <a:gd name="T63" fmla="*/ 183 h 3405"/>
              <a:gd name="T64" fmla="*/ 2232 w 2460"/>
              <a:gd name="T65" fmla="*/ 518 h 3405"/>
              <a:gd name="T66" fmla="*/ 2433 w 2460"/>
              <a:gd name="T67" fmla="*/ 972 h 3405"/>
              <a:gd name="T68" fmla="*/ 2436 w 2460"/>
              <a:gd name="T69" fmla="*/ 1474 h 3405"/>
              <a:gd name="T70" fmla="*/ 2252 w 2460"/>
              <a:gd name="T71" fmla="*/ 1917 h 3405"/>
              <a:gd name="T72" fmla="*/ 1909 w 2460"/>
              <a:gd name="T73" fmla="*/ 2257 h 3405"/>
              <a:gd name="T74" fmla="*/ 1892 w 2460"/>
              <a:gd name="T75" fmla="*/ 2415 h 3405"/>
              <a:gd name="T76" fmla="*/ 1864 w 2460"/>
              <a:gd name="T77" fmla="*/ 2674 h 3405"/>
              <a:gd name="T78" fmla="*/ 1842 w 2460"/>
              <a:gd name="T79" fmla="*/ 2884 h 3405"/>
              <a:gd name="T80" fmla="*/ 1798 w 2460"/>
              <a:gd name="T81" fmla="*/ 2987 h 3405"/>
              <a:gd name="T82" fmla="*/ 1593 w 2460"/>
              <a:gd name="T83" fmla="*/ 3085 h 3405"/>
              <a:gd name="T84" fmla="*/ 1472 w 2460"/>
              <a:gd name="T85" fmla="*/ 3312 h 3405"/>
              <a:gd name="T86" fmla="*/ 1230 w 2460"/>
              <a:gd name="T87" fmla="*/ 3405 h 3405"/>
              <a:gd name="T88" fmla="*/ 988 w 2460"/>
              <a:gd name="T89" fmla="*/ 3312 h 3405"/>
              <a:gd name="T90" fmla="*/ 867 w 2460"/>
              <a:gd name="T91" fmla="*/ 3085 h 3405"/>
              <a:gd name="T92" fmla="*/ 662 w 2460"/>
              <a:gd name="T93" fmla="*/ 2987 h 3405"/>
              <a:gd name="T94" fmla="*/ 619 w 2460"/>
              <a:gd name="T95" fmla="*/ 2888 h 3405"/>
              <a:gd name="T96" fmla="*/ 597 w 2460"/>
              <a:gd name="T97" fmla="*/ 2686 h 3405"/>
              <a:gd name="T98" fmla="*/ 569 w 2460"/>
              <a:gd name="T99" fmla="*/ 2426 h 3405"/>
              <a:gd name="T100" fmla="*/ 551 w 2460"/>
              <a:gd name="T101" fmla="*/ 2257 h 3405"/>
              <a:gd name="T102" fmla="*/ 208 w 2460"/>
              <a:gd name="T103" fmla="*/ 1917 h 3405"/>
              <a:gd name="T104" fmla="*/ 24 w 2460"/>
              <a:gd name="T105" fmla="*/ 1474 h 3405"/>
              <a:gd name="T106" fmla="*/ 27 w 2460"/>
              <a:gd name="T107" fmla="*/ 972 h 3405"/>
              <a:gd name="T108" fmla="*/ 228 w 2460"/>
              <a:gd name="T109" fmla="*/ 518 h 3405"/>
              <a:gd name="T110" fmla="*/ 586 w 2460"/>
              <a:gd name="T111" fmla="*/ 183 h 3405"/>
              <a:gd name="T112" fmla="*/ 1057 w 2460"/>
              <a:gd name="T113" fmla="*/ 12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60" h="3405">
                <a:moveTo>
                  <a:pt x="1064" y="3006"/>
                </a:moveTo>
                <a:lnTo>
                  <a:pt x="1064" y="3040"/>
                </a:lnTo>
                <a:lnTo>
                  <a:pt x="1066" y="3069"/>
                </a:lnTo>
                <a:lnTo>
                  <a:pt x="1074" y="3098"/>
                </a:lnTo>
                <a:lnTo>
                  <a:pt x="1087" y="3123"/>
                </a:lnTo>
                <a:lnTo>
                  <a:pt x="1103" y="3146"/>
                </a:lnTo>
                <a:lnTo>
                  <a:pt x="1123" y="3167"/>
                </a:lnTo>
                <a:lnTo>
                  <a:pt x="1146" y="3183"/>
                </a:lnTo>
                <a:lnTo>
                  <a:pt x="1172" y="3196"/>
                </a:lnTo>
                <a:lnTo>
                  <a:pt x="1200" y="3203"/>
                </a:lnTo>
                <a:lnTo>
                  <a:pt x="1230" y="3206"/>
                </a:lnTo>
                <a:lnTo>
                  <a:pt x="1260" y="3203"/>
                </a:lnTo>
                <a:lnTo>
                  <a:pt x="1288" y="3196"/>
                </a:lnTo>
                <a:lnTo>
                  <a:pt x="1314" y="3183"/>
                </a:lnTo>
                <a:lnTo>
                  <a:pt x="1337" y="3167"/>
                </a:lnTo>
                <a:lnTo>
                  <a:pt x="1357" y="3146"/>
                </a:lnTo>
                <a:lnTo>
                  <a:pt x="1373" y="3123"/>
                </a:lnTo>
                <a:lnTo>
                  <a:pt x="1386" y="3098"/>
                </a:lnTo>
                <a:lnTo>
                  <a:pt x="1394" y="3069"/>
                </a:lnTo>
                <a:lnTo>
                  <a:pt x="1396" y="3040"/>
                </a:lnTo>
                <a:lnTo>
                  <a:pt x="1396" y="3006"/>
                </a:lnTo>
                <a:lnTo>
                  <a:pt x="1064" y="3006"/>
                </a:lnTo>
                <a:close/>
                <a:moveTo>
                  <a:pt x="801" y="2714"/>
                </a:moveTo>
                <a:lnTo>
                  <a:pt x="811" y="2807"/>
                </a:lnTo>
                <a:lnTo>
                  <a:pt x="953" y="2807"/>
                </a:lnTo>
                <a:lnTo>
                  <a:pt x="997" y="2807"/>
                </a:lnTo>
                <a:lnTo>
                  <a:pt x="1044" y="2807"/>
                </a:lnTo>
                <a:lnTo>
                  <a:pt x="1198" y="2807"/>
                </a:lnTo>
                <a:lnTo>
                  <a:pt x="1251" y="2807"/>
                </a:lnTo>
                <a:lnTo>
                  <a:pt x="1303" y="2807"/>
                </a:lnTo>
                <a:lnTo>
                  <a:pt x="1356" y="2807"/>
                </a:lnTo>
                <a:lnTo>
                  <a:pt x="1405" y="2807"/>
                </a:lnTo>
                <a:lnTo>
                  <a:pt x="1454" y="2807"/>
                </a:lnTo>
                <a:lnTo>
                  <a:pt x="1498" y="2807"/>
                </a:lnTo>
                <a:lnTo>
                  <a:pt x="1539" y="2807"/>
                </a:lnTo>
                <a:lnTo>
                  <a:pt x="1575" y="2807"/>
                </a:lnTo>
                <a:lnTo>
                  <a:pt x="1606" y="2807"/>
                </a:lnTo>
                <a:lnTo>
                  <a:pt x="1631" y="2807"/>
                </a:lnTo>
                <a:lnTo>
                  <a:pt x="1649" y="2807"/>
                </a:lnTo>
                <a:lnTo>
                  <a:pt x="1659" y="2714"/>
                </a:lnTo>
                <a:lnTo>
                  <a:pt x="801" y="2714"/>
                </a:lnTo>
                <a:close/>
                <a:moveTo>
                  <a:pt x="769" y="2422"/>
                </a:moveTo>
                <a:lnTo>
                  <a:pt x="779" y="2515"/>
                </a:lnTo>
                <a:lnTo>
                  <a:pt x="1681" y="2515"/>
                </a:lnTo>
                <a:lnTo>
                  <a:pt x="1691" y="2422"/>
                </a:lnTo>
                <a:lnTo>
                  <a:pt x="769" y="2422"/>
                </a:lnTo>
                <a:close/>
                <a:moveTo>
                  <a:pt x="1320" y="546"/>
                </a:moveTo>
                <a:lnTo>
                  <a:pt x="1341" y="551"/>
                </a:lnTo>
                <a:lnTo>
                  <a:pt x="1363" y="560"/>
                </a:lnTo>
                <a:lnTo>
                  <a:pt x="1381" y="575"/>
                </a:lnTo>
                <a:lnTo>
                  <a:pt x="1395" y="592"/>
                </a:lnTo>
                <a:lnTo>
                  <a:pt x="1404" y="612"/>
                </a:lnTo>
                <a:lnTo>
                  <a:pt x="1410" y="633"/>
                </a:lnTo>
                <a:lnTo>
                  <a:pt x="1411" y="655"/>
                </a:lnTo>
                <a:lnTo>
                  <a:pt x="1405" y="677"/>
                </a:lnTo>
                <a:lnTo>
                  <a:pt x="1396" y="698"/>
                </a:lnTo>
                <a:lnTo>
                  <a:pt x="1128" y="1137"/>
                </a:lnTo>
                <a:lnTo>
                  <a:pt x="1511" y="1137"/>
                </a:lnTo>
                <a:lnTo>
                  <a:pt x="1531" y="1139"/>
                </a:lnTo>
                <a:lnTo>
                  <a:pt x="1551" y="1146"/>
                </a:lnTo>
                <a:lnTo>
                  <a:pt x="1569" y="1157"/>
                </a:lnTo>
                <a:lnTo>
                  <a:pt x="1585" y="1171"/>
                </a:lnTo>
                <a:lnTo>
                  <a:pt x="1597" y="1189"/>
                </a:lnTo>
                <a:lnTo>
                  <a:pt x="1606" y="1208"/>
                </a:lnTo>
                <a:lnTo>
                  <a:pt x="1610" y="1228"/>
                </a:lnTo>
                <a:lnTo>
                  <a:pt x="1610" y="1250"/>
                </a:lnTo>
                <a:lnTo>
                  <a:pt x="1605" y="1270"/>
                </a:lnTo>
                <a:lnTo>
                  <a:pt x="1595" y="1289"/>
                </a:lnTo>
                <a:lnTo>
                  <a:pt x="1234" y="1880"/>
                </a:lnTo>
                <a:lnTo>
                  <a:pt x="1221" y="1899"/>
                </a:lnTo>
                <a:lnTo>
                  <a:pt x="1203" y="1912"/>
                </a:lnTo>
                <a:lnTo>
                  <a:pt x="1184" y="1922"/>
                </a:lnTo>
                <a:lnTo>
                  <a:pt x="1162" y="1927"/>
                </a:lnTo>
                <a:lnTo>
                  <a:pt x="1140" y="1927"/>
                </a:lnTo>
                <a:lnTo>
                  <a:pt x="1119" y="1923"/>
                </a:lnTo>
                <a:lnTo>
                  <a:pt x="1097" y="1913"/>
                </a:lnTo>
                <a:lnTo>
                  <a:pt x="1079" y="1900"/>
                </a:lnTo>
                <a:lnTo>
                  <a:pt x="1065" y="1882"/>
                </a:lnTo>
                <a:lnTo>
                  <a:pt x="1056" y="1862"/>
                </a:lnTo>
                <a:lnTo>
                  <a:pt x="1050" y="1841"/>
                </a:lnTo>
                <a:lnTo>
                  <a:pt x="1049" y="1819"/>
                </a:lnTo>
                <a:lnTo>
                  <a:pt x="1055" y="1797"/>
                </a:lnTo>
                <a:lnTo>
                  <a:pt x="1064" y="1777"/>
                </a:lnTo>
                <a:lnTo>
                  <a:pt x="1332" y="1337"/>
                </a:lnTo>
                <a:lnTo>
                  <a:pt x="949" y="1337"/>
                </a:lnTo>
                <a:lnTo>
                  <a:pt x="929" y="1334"/>
                </a:lnTo>
                <a:lnTo>
                  <a:pt x="909" y="1328"/>
                </a:lnTo>
                <a:lnTo>
                  <a:pt x="891" y="1318"/>
                </a:lnTo>
                <a:lnTo>
                  <a:pt x="875" y="1303"/>
                </a:lnTo>
                <a:lnTo>
                  <a:pt x="863" y="1286"/>
                </a:lnTo>
                <a:lnTo>
                  <a:pt x="854" y="1266"/>
                </a:lnTo>
                <a:lnTo>
                  <a:pt x="850" y="1245"/>
                </a:lnTo>
                <a:lnTo>
                  <a:pt x="850" y="1225"/>
                </a:lnTo>
                <a:lnTo>
                  <a:pt x="855" y="1204"/>
                </a:lnTo>
                <a:lnTo>
                  <a:pt x="865" y="1185"/>
                </a:lnTo>
                <a:lnTo>
                  <a:pt x="1226" y="593"/>
                </a:lnTo>
                <a:lnTo>
                  <a:pt x="1239" y="576"/>
                </a:lnTo>
                <a:lnTo>
                  <a:pt x="1257" y="561"/>
                </a:lnTo>
                <a:lnTo>
                  <a:pt x="1276" y="552"/>
                </a:lnTo>
                <a:lnTo>
                  <a:pt x="1298" y="547"/>
                </a:lnTo>
                <a:lnTo>
                  <a:pt x="1320" y="546"/>
                </a:lnTo>
                <a:close/>
                <a:moveTo>
                  <a:pt x="1230" y="199"/>
                </a:moveTo>
                <a:lnTo>
                  <a:pt x="1150" y="202"/>
                </a:lnTo>
                <a:lnTo>
                  <a:pt x="1071" y="212"/>
                </a:lnTo>
                <a:lnTo>
                  <a:pt x="994" y="227"/>
                </a:lnTo>
                <a:lnTo>
                  <a:pt x="919" y="248"/>
                </a:lnTo>
                <a:lnTo>
                  <a:pt x="847" y="273"/>
                </a:lnTo>
                <a:lnTo>
                  <a:pt x="777" y="304"/>
                </a:lnTo>
                <a:lnTo>
                  <a:pt x="710" y="341"/>
                </a:lnTo>
                <a:lnTo>
                  <a:pt x="646" y="381"/>
                </a:lnTo>
                <a:lnTo>
                  <a:pt x="586" y="426"/>
                </a:lnTo>
                <a:lnTo>
                  <a:pt x="528" y="476"/>
                </a:lnTo>
                <a:lnTo>
                  <a:pt x="476" y="529"/>
                </a:lnTo>
                <a:lnTo>
                  <a:pt x="426" y="586"/>
                </a:lnTo>
                <a:lnTo>
                  <a:pt x="381" y="647"/>
                </a:lnTo>
                <a:lnTo>
                  <a:pt x="341" y="711"/>
                </a:lnTo>
                <a:lnTo>
                  <a:pt x="304" y="777"/>
                </a:lnTo>
                <a:lnTo>
                  <a:pt x="273" y="847"/>
                </a:lnTo>
                <a:lnTo>
                  <a:pt x="247" y="919"/>
                </a:lnTo>
                <a:lnTo>
                  <a:pt x="226" y="995"/>
                </a:lnTo>
                <a:lnTo>
                  <a:pt x="212" y="1071"/>
                </a:lnTo>
                <a:lnTo>
                  <a:pt x="202" y="1149"/>
                </a:lnTo>
                <a:lnTo>
                  <a:pt x="199" y="1230"/>
                </a:lnTo>
                <a:lnTo>
                  <a:pt x="202" y="1309"/>
                </a:lnTo>
                <a:lnTo>
                  <a:pt x="211" y="1387"/>
                </a:lnTo>
                <a:lnTo>
                  <a:pt x="226" y="1463"/>
                </a:lnTo>
                <a:lnTo>
                  <a:pt x="246" y="1536"/>
                </a:lnTo>
                <a:lnTo>
                  <a:pt x="270" y="1608"/>
                </a:lnTo>
                <a:lnTo>
                  <a:pt x="300" y="1677"/>
                </a:lnTo>
                <a:lnTo>
                  <a:pt x="335" y="1743"/>
                </a:lnTo>
                <a:lnTo>
                  <a:pt x="375" y="1807"/>
                </a:lnTo>
                <a:lnTo>
                  <a:pt x="419" y="1867"/>
                </a:lnTo>
                <a:lnTo>
                  <a:pt x="467" y="1923"/>
                </a:lnTo>
                <a:lnTo>
                  <a:pt x="519" y="1977"/>
                </a:lnTo>
                <a:lnTo>
                  <a:pt x="575" y="2026"/>
                </a:lnTo>
                <a:lnTo>
                  <a:pt x="634" y="2071"/>
                </a:lnTo>
                <a:lnTo>
                  <a:pt x="697" y="2112"/>
                </a:lnTo>
                <a:lnTo>
                  <a:pt x="714" y="2127"/>
                </a:lnTo>
                <a:lnTo>
                  <a:pt x="729" y="2144"/>
                </a:lnTo>
                <a:lnTo>
                  <a:pt x="739" y="2165"/>
                </a:lnTo>
                <a:lnTo>
                  <a:pt x="744" y="2187"/>
                </a:lnTo>
                <a:lnTo>
                  <a:pt x="748" y="2223"/>
                </a:lnTo>
                <a:lnTo>
                  <a:pt x="1712" y="2223"/>
                </a:lnTo>
                <a:lnTo>
                  <a:pt x="1716" y="2187"/>
                </a:lnTo>
                <a:lnTo>
                  <a:pt x="1721" y="2165"/>
                </a:lnTo>
                <a:lnTo>
                  <a:pt x="1731" y="2144"/>
                </a:lnTo>
                <a:lnTo>
                  <a:pt x="1746" y="2127"/>
                </a:lnTo>
                <a:lnTo>
                  <a:pt x="1763" y="2112"/>
                </a:lnTo>
                <a:lnTo>
                  <a:pt x="1826" y="2071"/>
                </a:lnTo>
                <a:lnTo>
                  <a:pt x="1885" y="2026"/>
                </a:lnTo>
                <a:lnTo>
                  <a:pt x="1941" y="1977"/>
                </a:lnTo>
                <a:lnTo>
                  <a:pt x="1993" y="1923"/>
                </a:lnTo>
                <a:lnTo>
                  <a:pt x="2041" y="1867"/>
                </a:lnTo>
                <a:lnTo>
                  <a:pt x="2084" y="1807"/>
                </a:lnTo>
                <a:lnTo>
                  <a:pt x="2125" y="1743"/>
                </a:lnTo>
                <a:lnTo>
                  <a:pt x="2160" y="1677"/>
                </a:lnTo>
                <a:lnTo>
                  <a:pt x="2190" y="1608"/>
                </a:lnTo>
                <a:lnTo>
                  <a:pt x="2214" y="1536"/>
                </a:lnTo>
                <a:lnTo>
                  <a:pt x="2234" y="1463"/>
                </a:lnTo>
                <a:lnTo>
                  <a:pt x="2249" y="1387"/>
                </a:lnTo>
                <a:lnTo>
                  <a:pt x="2258" y="1309"/>
                </a:lnTo>
                <a:lnTo>
                  <a:pt x="2261" y="1230"/>
                </a:lnTo>
                <a:lnTo>
                  <a:pt x="2258" y="1149"/>
                </a:lnTo>
                <a:lnTo>
                  <a:pt x="2248" y="1071"/>
                </a:lnTo>
                <a:lnTo>
                  <a:pt x="2234" y="995"/>
                </a:lnTo>
                <a:lnTo>
                  <a:pt x="2213" y="919"/>
                </a:lnTo>
                <a:lnTo>
                  <a:pt x="2187" y="847"/>
                </a:lnTo>
                <a:lnTo>
                  <a:pt x="2156" y="777"/>
                </a:lnTo>
                <a:lnTo>
                  <a:pt x="2119" y="711"/>
                </a:lnTo>
                <a:lnTo>
                  <a:pt x="2079" y="647"/>
                </a:lnTo>
                <a:lnTo>
                  <a:pt x="2034" y="586"/>
                </a:lnTo>
                <a:lnTo>
                  <a:pt x="1984" y="529"/>
                </a:lnTo>
                <a:lnTo>
                  <a:pt x="1932" y="476"/>
                </a:lnTo>
                <a:lnTo>
                  <a:pt x="1874" y="426"/>
                </a:lnTo>
                <a:lnTo>
                  <a:pt x="1814" y="381"/>
                </a:lnTo>
                <a:lnTo>
                  <a:pt x="1750" y="341"/>
                </a:lnTo>
                <a:lnTo>
                  <a:pt x="1683" y="304"/>
                </a:lnTo>
                <a:lnTo>
                  <a:pt x="1613" y="273"/>
                </a:lnTo>
                <a:lnTo>
                  <a:pt x="1541" y="248"/>
                </a:lnTo>
                <a:lnTo>
                  <a:pt x="1466" y="227"/>
                </a:lnTo>
                <a:lnTo>
                  <a:pt x="1389" y="212"/>
                </a:lnTo>
                <a:lnTo>
                  <a:pt x="1310" y="202"/>
                </a:lnTo>
                <a:lnTo>
                  <a:pt x="1230" y="199"/>
                </a:lnTo>
                <a:close/>
                <a:moveTo>
                  <a:pt x="1230" y="0"/>
                </a:moveTo>
                <a:lnTo>
                  <a:pt x="1318" y="3"/>
                </a:lnTo>
                <a:lnTo>
                  <a:pt x="1403" y="12"/>
                </a:lnTo>
                <a:lnTo>
                  <a:pt x="1488" y="27"/>
                </a:lnTo>
                <a:lnTo>
                  <a:pt x="1571" y="47"/>
                </a:lnTo>
                <a:lnTo>
                  <a:pt x="1650" y="74"/>
                </a:lnTo>
                <a:lnTo>
                  <a:pt x="1727" y="105"/>
                </a:lnTo>
                <a:lnTo>
                  <a:pt x="1803" y="141"/>
                </a:lnTo>
                <a:lnTo>
                  <a:pt x="1874" y="183"/>
                </a:lnTo>
                <a:lnTo>
                  <a:pt x="1943" y="228"/>
                </a:lnTo>
                <a:lnTo>
                  <a:pt x="2008" y="278"/>
                </a:lnTo>
                <a:lnTo>
                  <a:pt x="2070" y="332"/>
                </a:lnTo>
                <a:lnTo>
                  <a:pt x="2128" y="390"/>
                </a:lnTo>
                <a:lnTo>
                  <a:pt x="2182" y="452"/>
                </a:lnTo>
                <a:lnTo>
                  <a:pt x="2232" y="518"/>
                </a:lnTo>
                <a:lnTo>
                  <a:pt x="2278" y="586"/>
                </a:lnTo>
                <a:lnTo>
                  <a:pt x="2319" y="658"/>
                </a:lnTo>
                <a:lnTo>
                  <a:pt x="2355" y="733"/>
                </a:lnTo>
                <a:lnTo>
                  <a:pt x="2387" y="810"/>
                </a:lnTo>
                <a:lnTo>
                  <a:pt x="2413" y="890"/>
                </a:lnTo>
                <a:lnTo>
                  <a:pt x="2433" y="972"/>
                </a:lnTo>
                <a:lnTo>
                  <a:pt x="2449" y="1057"/>
                </a:lnTo>
                <a:lnTo>
                  <a:pt x="2457" y="1142"/>
                </a:lnTo>
                <a:lnTo>
                  <a:pt x="2460" y="1230"/>
                </a:lnTo>
                <a:lnTo>
                  <a:pt x="2458" y="1314"/>
                </a:lnTo>
                <a:lnTo>
                  <a:pt x="2450" y="1395"/>
                </a:lnTo>
                <a:lnTo>
                  <a:pt x="2436" y="1474"/>
                </a:lnTo>
                <a:lnTo>
                  <a:pt x="2418" y="1554"/>
                </a:lnTo>
                <a:lnTo>
                  <a:pt x="2394" y="1630"/>
                </a:lnTo>
                <a:lnTo>
                  <a:pt x="2365" y="1706"/>
                </a:lnTo>
                <a:lnTo>
                  <a:pt x="2332" y="1779"/>
                </a:lnTo>
                <a:lnTo>
                  <a:pt x="2294" y="1849"/>
                </a:lnTo>
                <a:lnTo>
                  <a:pt x="2252" y="1917"/>
                </a:lnTo>
                <a:lnTo>
                  <a:pt x="2204" y="1982"/>
                </a:lnTo>
                <a:lnTo>
                  <a:pt x="2154" y="2044"/>
                </a:lnTo>
                <a:lnTo>
                  <a:pt x="2098" y="2102"/>
                </a:lnTo>
                <a:lnTo>
                  <a:pt x="2039" y="2158"/>
                </a:lnTo>
                <a:lnTo>
                  <a:pt x="1976" y="2209"/>
                </a:lnTo>
                <a:lnTo>
                  <a:pt x="1909" y="2257"/>
                </a:lnTo>
                <a:lnTo>
                  <a:pt x="1908" y="2270"/>
                </a:lnTo>
                <a:lnTo>
                  <a:pt x="1906" y="2290"/>
                </a:lnTo>
                <a:lnTo>
                  <a:pt x="1903" y="2314"/>
                </a:lnTo>
                <a:lnTo>
                  <a:pt x="1900" y="2344"/>
                </a:lnTo>
                <a:lnTo>
                  <a:pt x="1897" y="2378"/>
                </a:lnTo>
                <a:lnTo>
                  <a:pt x="1892" y="2415"/>
                </a:lnTo>
                <a:lnTo>
                  <a:pt x="1887" y="2456"/>
                </a:lnTo>
                <a:lnTo>
                  <a:pt x="1883" y="2499"/>
                </a:lnTo>
                <a:lnTo>
                  <a:pt x="1878" y="2542"/>
                </a:lnTo>
                <a:lnTo>
                  <a:pt x="1874" y="2587"/>
                </a:lnTo>
                <a:lnTo>
                  <a:pt x="1869" y="2631"/>
                </a:lnTo>
                <a:lnTo>
                  <a:pt x="1864" y="2674"/>
                </a:lnTo>
                <a:lnTo>
                  <a:pt x="1859" y="2718"/>
                </a:lnTo>
                <a:lnTo>
                  <a:pt x="1855" y="2758"/>
                </a:lnTo>
                <a:lnTo>
                  <a:pt x="1851" y="2795"/>
                </a:lnTo>
                <a:lnTo>
                  <a:pt x="1847" y="2829"/>
                </a:lnTo>
                <a:lnTo>
                  <a:pt x="1844" y="2859"/>
                </a:lnTo>
                <a:lnTo>
                  <a:pt x="1842" y="2884"/>
                </a:lnTo>
                <a:lnTo>
                  <a:pt x="1839" y="2904"/>
                </a:lnTo>
                <a:lnTo>
                  <a:pt x="1838" y="2917"/>
                </a:lnTo>
                <a:lnTo>
                  <a:pt x="1834" y="2938"/>
                </a:lnTo>
                <a:lnTo>
                  <a:pt x="1824" y="2957"/>
                </a:lnTo>
                <a:lnTo>
                  <a:pt x="1813" y="2974"/>
                </a:lnTo>
                <a:lnTo>
                  <a:pt x="1798" y="2987"/>
                </a:lnTo>
                <a:lnTo>
                  <a:pt x="1780" y="2997"/>
                </a:lnTo>
                <a:lnTo>
                  <a:pt x="1760" y="3004"/>
                </a:lnTo>
                <a:lnTo>
                  <a:pt x="1739" y="3006"/>
                </a:lnTo>
                <a:lnTo>
                  <a:pt x="1595" y="3006"/>
                </a:lnTo>
                <a:lnTo>
                  <a:pt x="1595" y="3040"/>
                </a:lnTo>
                <a:lnTo>
                  <a:pt x="1593" y="3085"/>
                </a:lnTo>
                <a:lnTo>
                  <a:pt x="1585" y="3130"/>
                </a:lnTo>
                <a:lnTo>
                  <a:pt x="1572" y="3172"/>
                </a:lnTo>
                <a:lnTo>
                  <a:pt x="1553" y="3211"/>
                </a:lnTo>
                <a:lnTo>
                  <a:pt x="1530" y="3248"/>
                </a:lnTo>
                <a:lnTo>
                  <a:pt x="1503" y="3282"/>
                </a:lnTo>
                <a:lnTo>
                  <a:pt x="1472" y="3312"/>
                </a:lnTo>
                <a:lnTo>
                  <a:pt x="1438" y="3339"/>
                </a:lnTo>
                <a:lnTo>
                  <a:pt x="1402" y="3362"/>
                </a:lnTo>
                <a:lnTo>
                  <a:pt x="1362" y="3380"/>
                </a:lnTo>
                <a:lnTo>
                  <a:pt x="1320" y="3394"/>
                </a:lnTo>
                <a:lnTo>
                  <a:pt x="1275" y="3402"/>
                </a:lnTo>
                <a:lnTo>
                  <a:pt x="1230" y="3405"/>
                </a:lnTo>
                <a:lnTo>
                  <a:pt x="1185" y="3402"/>
                </a:lnTo>
                <a:lnTo>
                  <a:pt x="1140" y="3394"/>
                </a:lnTo>
                <a:lnTo>
                  <a:pt x="1098" y="3380"/>
                </a:lnTo>
                <a:lnTo>
                  <a:pt x="1058" y="3362"/>
                </a:lnTo>
                <a:lnTo>
                  <a:pt x="1022" y="3339"/>
                </a:lnTo>
                <a:lnTo>
                  <a:pt x="988" y="3312"/>
                </a:lnTo>
                <a:lnTo>
                  <a:pt x="957" y="3282"/>
                </a:lnTo>
                <a:lnTo>
                  <a:pt x="930" y="3248"/>
                </a:lnTo>
                <a:lnTo>
                  <a:pt x="907" y="3211"/>
                </a:lnTo>
                <a:lnTo>
                  <a:pt x="888" y="3172"/>
                </a:lnTo>
                <a:lnTo>
                  <a:pt x="875" y="3130"/>
                </a:lnTo>
                <a:lnTo>
                  <a:pt x="867" y="3085"/>
                </a:lnTo>
                <a:lnTo>
                  <a:pt x="865" y="3040"/>
                </a:lnTo>
                <a:lnTo>
                  <a:pt x="865" y="3006"/>
                </a:lnTo>
                <a:lnTo>
                  <a:pt x="721" y="3006"/>
                </a:lnTo>
                <a:lnTo>
                  <a:pt x="700" y="3004"/>
                </a:lnTo>
                <a:lnTo>
                  <a:pt x="680" y="2997"/>
                </a:lnTo>
                <a:lnTo>
                  <a:pt x="662" y="2987"/>
                </a:lnTo>
                <a:lnTo>
                  <a:pt x="647" y="2974"/>
                </a:lnTo>
                <a:lnTo>
                  <a:pt x="636" y="2957"/>
                </a:lnTo>
                <a:lnTo>
                  <a:pt x="626" y="2938"/>
                </a:lnTo>
                <a:lnTo>
                  <a:pt x="622" y="2917"/>
                </a:lnTo>
                <a:lnTo>
                  <a:pt x="621" y="2906"/>
                </a:lnTo>
                <a:lnTo>
                  <a:pt x="619" y="2888"/>
                </a:lnTo>
                <a:lnTo>
                  <a:pt x="616" y="2864"/>
                </a:lnTo>
                <a:lnTo>
                  <a:pt x="613" y="2836"/>
                </a:lnTo>
                <a:lnTo>
                  <a:pt x="610" y="2803"/>
                </a:lnTo>
                <a:lnTo>
                  <a:pt x="606" y="2767"/>
                </a:lnTo>
                <a:lnTo>
                  <a:pt x="602" y="2727"/>
                </a:lnTo>
                <a:lnTo>
                  <a:pt x="597" y="2686"/>
                </a:lnTo>
                <a:lnTo>
                  <a:pt x="592" y="2642"/>
                </a:lnTo>
                <a:lnTo>
                  <a:pt x="587" y="2598"/>
                </a:lnTo>
                <a:lnTo>
                  <a:pt x="583" y="2554"/>
                </a:lnTo>
                <a:lnTo>
                  <a:pt x="578" y="2509"/>
                </a:lnTo>
                <a:lnTo>
                  <a:pt x="574" y="2467"/>
                </a:lnTo>
                <a:lnTo>
                  <a:pt x="569" y="2426"/>
                </a:lnTo>
                <a:lnTo>
                  <a:pt x="564" y="2388"/>
                </a:lnTo>
                <a:lnTo>
                  <a:pt x="561" y="2353"/>
                </a:lnTo>
                <a:lnTo>
                  <a:pt x="557" y="2321"/>
                </a:lnTo>
                <a:lnTo>
                  <a:pt x="555" y="2294"/>
                </a:lnTo>
                <a:lnTo>
                  <a:pt x="552" y="2272"/>
                </a:lnTo>
                <a:lnTo>
                  <a:pt x="551" y="2257"/>
                </a:lnTo>
                <a:lnTo>
                  <a:pt x="484" y="2209"/>
                </a:lnTo>
                <a:lnTo>
                  <a:pt x="421" y="2158"/>
                </a:lnTo>
                <a:lnTo>
                  <a:pt x="362" y="2102"/>
                </a:lnTo>
                <a:lnTo>
                  <a:pt x="306" y="2043"/>
                </a:lnTo>
                <a:lnTo>
                  <a:pt x="256" y="1981"/>
                </a:lnTo>
                <a:lnTo>
                  <a:pt x="208" y="1917"/>
                </a:lnTo>
                <a:lnTo>
                  <a:pt x="166" y="1849"/>
                </a:lnTo>
                <a:lnTo>
                  <a:pt x="128" y="1779"/>
                </a:lnTo>
                <a:lnTo>
                  <a:pt x="95" y="1706"/>
                </a:lnTo>
                <a:lnTo>
                  <a:pt x="66" y="1630"/>
                </a:lnTo>
                <a:lnTo>
                  <a:pt x="42" y="1554"/>
                </a:lnTo>
                <a:lnTo>
                  <a:pt x="24" y="1474"/>
                </a:lnTo>
                <a:lnTo>
                  <a:pt x="10" y="1395"/>
                </a:lnTo>
                <a:lnTo>
                  <a:pt x="2" y="1314"/>
                </a:lnTo>
                <a:lnTo>
                  <a:pt x="0" y="1230"/>
                </a:lnTo>
                <a:lnTo>
                  <a:pt x="3" y="1142"/>
                </a:lnTo>
                <a:lnTo>
                  <a:pt x="11" y="1057"/>
                </a:lnTo>
                <a:lnTo>
                  <a:pt x="27" y="972"/>
                </a:lnTo>
                <a:lnTo>
                  <a:pt x="47" y="890"/>
                </a:lnTo>
                <a:lnTo>
                  <a:pt x="73" y="810"/>
                </a:lnTo>
                <a:lnTo>
                  <a:pt x="105" y="733"/>
                </a:lnTo>
                <a:lnTo>
                  <a:pt x="141" y="658"/>
                </a:lnTo>
                <a:lnTo>
                  <a:pt x="182" y="586"/>
                </a:lnTo>
                <a:lnTo>
                  <a:pt x="228" y="518"/>
                </a:lnTo>
                <a:lnTo>
                  <a:pt x="278" y="452"/>
                </a:lnTo>
                <a:lnTo>
                  <a:pt x="332" y="390"/>
                </a:lnTo>
                <a:lnTo>
                  <a:pt x="390" y="332"/>
                </a:lnTo>
                <a:lnTo>
                  <a:pt x="452" y="278"/>
                </a:lnTo>
                <a:lnTo>
                  <a:pt x="517" y="228"/>
                </a:lnTo>
                <a:lnTo>
                  <a:pt x="586" y="183"/>
                </a:lnTo>
                <a:lnTo>
                  <a:pt x="657" y="141"/>
                </a:lnTo>
                <a:lnTo>
                  <a:pt x="733" y="105"/>
                </a:lnTo>
                <a:lnTo>
                  <a:pt x="810" y="74"/>
                </a:lnTo>
                <a:lnTo>
                  <a:pt x="889" y="47"/>
                </a:lnTo>
                <a:lnTo>
                  <a:pt x="972" y="27"/>
                </a:lnTo>
                <a:lnTo>
                  <a:pt x="1057" y="12"/>
                </a:lnTo>
                <a:lnTo>
                  <a:pt x="1142" y="3"/>
                </a:lnTo>
                <a:lnTo>
                  <a:pt x="12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9097C89A-5BFE-43FF-BDEA-676298742A14}"/>
              </a:ext>
            </a:extLst>
          </p:cNvPr>
          <p:cNvSpPr>
            <a:spLocks noEditPoints="1"/>
          </p:cNvSpPr>
          <p:nvPr/>
        </p:nvSpPr>
        <p:spPr bwMode="auto">
          <a:xfrm>
            <a:off x="2285169" y="2971071"/>
            <a:ext cx="351885" cy="316976"/>
          </a:xfrm>
          <a:custGeom>
            <a:avLst/>
            <a:gdLst>
              <a:gd name="T0" fmla="*/ 2843 w 3528"/>
              <a:gd name="T1" fmla="*/ 2279 h 3179"/>
              <a:gd name="T2" fmla="*/ 3029 w 3528"/>
              <a:gd name="T3" fmla="*/ 2279 h 3179"/>
              <a:gd name="T4" fmla="*/ 1282 w 3528"/>
              <a:gd name="T5" fmla="*/ 1999 h 3179"/>
              <a:gd name="T6" fmla="*/ 1201 w 3528"/>
              <a:gd name="T7" fmla="*/ 2167 h 3179"/>
              <a:gd name="T8" fmla="*/ 1382 w 3528"/>
              <a:gd name="T9" fmla="*/ 2126 h 3179"/>
              <a:gd name="T10" fmla="*/ 2085 w 3528"/>
              <a:gd name="T11" fmla="*/ 1864 h 3179"/>
              <a:gd name="T12" fmla="*/ 2044 w 3528"/>
              <a:gd name="T13" fmla="*/ 2046 h 3179"/>
              <a:gd name="T14" fmla="*/ 2212 w 3528"/>
              <a:gd name="T15" fmla="*/ 1965 h 3179"/>
              <a:gd name="T16" fmla="*/ 2890 w 3528"/>
              <a:gd name="T17" fmla="*/ 1376 h 3179"/>
              <a:gd name="T18" fmla="*/ 2890 w 3528"/>
              <a:gd name="T19" fmla="*/ 1562 h 3179"/>
              <a:gd name="T20" fmla="*/ 3036 w 3528"/>
              <a:gd name="T21" fmla="*/ 1445 h 3179"/>
              <a:gd name="T22" fmla="*/ 2044 w 3528"/>
              <a:gd name="T23" fmla="*/ 782 h 3179"/>
              <a:gd name="T24" fmla="*/ 2085 w 3528"/>
              <a:gd name="T25" fmla="*/ 963 h 3179"/>
              <a:gd name="T26" fmla="*/ 2201 w 3528"/>
              <a:gd name="T27" fmla="*/ 817 h 3179"/>
              <a:gd name="T28" fmla="*/ 973 w 3528"/>
              <a:gd name="T29" fmla="*/ 2135 h 3179"/>
              <a:gd name="T30" fmla="*/ 1192 w 3528"/>
              <a:gd name="T31" fmla="*/ 1806 h 3179"/>
              <a:gd name="T32" fmla="*/ 1195 w 3528"/>
              <a:gd name="T33" fmla="*/ 885 h 3179"/>
              <a:gd name="T34" fmla="*/ 1258 w 3528"/>
              <a:gd name="T35" fmla="*/ 486 h 3179"/>
              <a:gd name="T36" fmla="*/ 1217 w 3528"/>
              <a:gd name="T37" fmla="*/ 667 h 3179"/>
              <a:gd name="T38" fmla="*/ 1386 w 3528"/>
              <a:gd name="T39" fmla="*/ 586 h 3179"/>
              <a:gd name="T40" fmla="*/ 500 w 3528"/>
              <a:gd name="T41" fmla="*/ 11 h 3179"/>
              <a:gd name="T42" fmla="*/ 1054 w 3528"/>
              <a:gd name="T43" fmla="*/ 375 h 3179"/>
              <a:gd name="T44" fmla="*/ 1451 w 3528"/>
              <a:gd name="T45" fmla="*/ 326 h 3179"/>
              <a:gd name="T46" fmla="*/ 1565 w 3528"/>
              <a:gd name="T47" fmla="*/ 711 h 3179"/>
              <a:gd name="T48" fmla="*/ 1801 w 3528"/>
              <a:gd name="T49" fmla="*/ 816 h 3179"/>
              <a:gd name="T50" fmla="*/ 2108 w 3528"/>
              <a:gd name="T51" fmla="*/ 552 h 3179"/>
              <a:gd name="T52" fmla="*/ 2415 w 3528"/>
              <a:gd name="T53" fmla="*/ 816 h 3179"/>
              <a:gd name="T54" fmla="*/ 2982 w 3528"/>
              <a:gd name="T55" fmla="*/ 1162 h 3179"/>
              <a:gd name="T56" fmla="*/ 3246 w 3528"/>
              <a:gd name="T57" fmla="*/ 1469 h 3179"/>
              <a:gd name="T58" fmla="*/ 2982 w 3528"/>
              <a:gd name="T59" fmla="*/ 1776 h 3179"/>
              <a:gd name="T60" fmla="*/ 2639 w 3528"/>
              <a:gd name="T61" fmla="*/ 1557 h 3179"/>
              <a:gd name="T62" fmla="*/ 2146 w 3528"/>
              <a:gd name="T63" fmla="*/ 1170 h 3179"/>
              <a:gd name="T64" fmla="*/ 2238 w 3528"/>
              <a:gd name="T65" fmla="*/ 1683 h 3179"/>
              <a:gd name="T66" fmla="*/ 2715 w 3528"/>
              <a:gd name="T67" fmla="*/ 2015 h 3179"/>
              <a:gd name="T68" fmla="*/ 3105 w 3528"/>
              <a:gd name="T69" fmla="*/ 1973 h 3179"/>
              <a:gd name="T70" fmla="*/ 3217 w 3528"/>
              <a:gd name="T71" fmla="*/ 2365 h 3179"/>
              <a:gd name="T72" fmla="*/ 2847 w 3528"/>
              <a:gd name="T73" fmla="*/ 2532 h 3179"/>
              <a:gd name="T74" fmla="*/ 2355 w 3528"/>
              <a:gd name="T75" fmla="*/ 2154 h 3179"/>
              <a:gd name="T76" fmla="*/ 1978 w 3528"/>
              <a:gd name="T77" fmla="*/ 2246 h 3179"/>
              <a:gd name="T78" fmla="*/ 1811 w 3528"/>
              <a:gd name="T79" fmla="*/ 1880 h 3179"/>
              <a:gd name="T80" fmla="*/ 1592 w 3528"/>
              <a:gd name="T81" fmla="*/ 2103 h 3179"/>
              <a:gd name="T82" fmla="*/ 1328 w 3528"/>
              <a:gd name="T83" fmla="*/ 2410 h 3179"/>
              <a:gd name="T84" fmla="*/ 3470 w 3528"/>
              <a:gd name="T85" fmla="*/ 2630 h 3179"/>
              <a:gd name="T86" fmla="*/ 3470 w 3528"/>
              <a:gd name="T87" fmla="*/ 2816 h 3179"/>
              <a:gd name="T88" fmla="*/ 2959 w 3528"/>
              <a:gd name="T89" fmla="*/ 3176 h 3179"/>
              <a:gd name="T90" fmla="*/ 2212 w 3528"/>
              <a:gd name="T91" fmla="*/ 2827 h 3179"/>
              <a:gd name="T92" fmla="*/ 2063 w 3528"/>
              <a:gd name="T93" fmla="*/ 3168 h 3179"/>
              <a:gd name="T94" fmla="*/ 1375 w 3528"/>
              <a:gd name="T95" fmla="*/ 3120 h 3179"/>
              <a:gd name="T96" fmla="*/ 1189 w 3528"/>
              <a:gd name="T97" fmla="*/ 3120 h 3179"/>
              <a:gd name="T98" fmla="*/ 500 w 3528"/>
              <a:gd name="T99" fmla="*/ 3168 h 3179"/>
              <a:gd name="T100" fmla="*/ 352 w 3528"/>
              <a:gd name="T101" fmla="*/ 2827 h 3179"/>
              <a:gd name="T102" fmla="*/ 11 w 3528"/>
              <a:gd name="T103" fmla="*/ 2678 h 3179"/>
              <a:gd name="T104" fmla="*/ 58 w 3528"/>
              <a:gd name="T105" fmla="*/ 1990 h 3179"/>
              <a:gd name="T106" fmla="*/ 58 w 3528"/>
              <a:gd name="T107" fmla="*/ 1803 h 3179"/>
              <a:gd name="T108" fmla="*/ 11 w 3528"/>
              <a:gd name="T109" fmla="*/ 1115 h 3179"/>
              <a:gd name="T110" fmla="*/ 352 w 3528"/>
              <a:gd name="T111" fmla="*/ 966 h 3179"/>
              <a:gd name="T112" fmla="*/ 3 w 3528"/>
              <a:gd name="T113" fmla="*/ 218 h 3179"/>
              <a:gd name="T114" fmla="*/ 362 w 3528"/>
              <a:gd name="T115" fmla="*/ 59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28" h="3179">
                <a:moveTo>
                  <a:pt x="2936" y="2131"/>
                </a:moveTo>
                <a:lnTo>
                  <a:pt x="2911" y="2134"/>
                </a:lnTo>
                <a:lnTo>
                  <a:pt x="2890" y="2141"/>
                </a:lnTo>
                <a:lnTo>
                  <a:pt x="2871" y="2153"/>
                </a:lnTo>
                <a:lnTo>
                  <a:pt x="2854" y="2169"/>
                </a:lnTo>
                <a:lnTo>
                  <a:pt x="2843" y="2188"/>
                </a:lnTo>
                <a:lnTo>
                  <a:pt x="2835" y="2211"/>
                </a:lnTo>
                <a:lnTo>
                  <a:pt x="2832" y="2234"/>
                </a:lnTo>
                <a:lnTo>
                  <a:pt x="2835" y="2258"/>
                </a:lnTo>
                <a:lnTo>
                  <a:pt x="2843" y="2279"/>
                </a:lnTo>
                <a:lnTo>
                  <a:pt x="2854" y="2299"/>
                </a:lnTo>
                <a:lnTo>
                  <a:pt x="2871" y="2315"/>
                </a:lnTo>
                <a:lnTo>
                  <a:pt x="2890" y="2326"/>
                </a:lnTo>
                <a:lnTo>
                  <a:pt x="2912" y="2335"/>
                </a:lnTo>
                <a:lnTo>
                  <a:pt x="2936" y="2337"/>
                </a:lnTo>
                <a:lnTo>
                  <a:pt x="2959" y="2335"/>
                </a:lnTo>
                <a:lnTo>
                  <a:pt x="2981" y="2326"/>
                </a:lnTo>
                <a:lnTo>
                  <a:pt x="3000" y="2315"/>
                </a:lnTo>
                <a:lnTo>
                  <a:pt x="3016" y="2299"/>
                </a:lnTo>
                <a:lnTo>
                  <a:pt x="3029" y="2279"/>
                </a:lnTo>
                <a:lnTo>
                  <a:pt x="3036" y="2258"/>
                </a:lnTo>
                <a:lnTo>
                  <a:pt x="3038" y="2234"/>
                </a:lnTo>
                <a:lnTo>
                  <a:pt x="3036" y="2210"/>
                </a:lnTo>
                <a:lnTo>
                  <a:pt x="3029" y="2188"/>
                </a:lnTo>
                <a:lnTo>
                  <a:pt x="3016" y="2169"/>
                </a:lnTo>
                <a:lnTo>
                  <a:pt x="3000" y="2153"/>
                </a:lnTo>
                <a:lnTo>
                  <a:pt x="2981" y="2141"/>
                </a:lnTo>
                <a:lnTo>
                  <a:pt x="2959" y="2134"/>
                </a:lnTo>
                <a:lnTo>
                  <a:pt x="2936" y="2131"/>
                </a:lnTo>
                <a:close/>
                <a:moveTo>
                  <a:pt x="1282" y="1999"/>
                </a:moveTo>
                <a:lnTo>
                  <a:pt x="1258" y="2002"/>
                </a:lnTo>
                <a:lnTo>
                  <a:pt x="1236" y="2010"/>
                </a:lnTo>
                <a:lnTo>
                  <a:pt x="1217" y="2023"/>
                </a:lnTo>
                <a:lnTo>
                  <a:pt x="1201" y="2039"/>
                </a:lnTo>
                <a:lnTo>
                  <a:pt x="1189" y="2058"/>
                </a:lnTo>
                <a:lnTo>
                  <a:pt x="1181" y="2079"/>
                </a:lnTo>
                <a:lnTo>
                  <a:pt x="1178" y="2103"/>
                </a:lnTo>
                <a:lnTo>
                  <a:pt x="1181" y="2126"/>
                </a:lnTo>
                <a:lnTo>
                  <a:pt x="1189" y="2148"/>
                </a:lnTo>
                <a:lnTo>
                  <a:pt x="1201" y="2167"/>
                </a:lnTo>
                <a:lnTo>
                  <a:pt x="1217" y="2183"/>
                </a:lnTo>
                <a:lnTo>
                  <a:pt x="1236" y="2196"/>
                </a:lnTo>
                <a:lnTo>
                  <a:pt x="1257" y="2203"/>
                </a:lnTo>
                <a:lnTo>
                  <a:pt x="1282" y="2207"/>
                </a:lnTo>
                <a:lnTo>
                  <a:pt x="1305" y="2203"/>
                </a:lnTo>
                <a:lnTo>
                  <a:pt x="1327" y="2196"/>
                </a:lnTo>
                <a:lnTo>
                  <a:pt x="1346" y="2184"/>
                </a:lnTo>
                <a:lnTo>
                  <a:pt x="1362" y="2168"/>
                </a:lnTo>
                <a:lnTo>
                  <a:pt x="1375" y="2149"/>
                </a:lnTo>
                <a:lnTo>
                  <a:pt x="1382" y="2126"/>
                </a:lnTo>
                <a:lnTo>
                  <a:pt x="1386" y="2103"/>
                </a:lnTo>
                <a:lnTo>
                  <a:pt x="1382" y="2079"/>
                </a:lnTo>
                <a:lnTo>
                  <a:pt x="1375" y="2058"/>
                </a:lnTo>
                <a:lnTo>
                  <a:pt x="1362" y="2039"/>
                </a:lnTo>
                <a:lnTo>
                  <a:pt x="1346" y="2023"/>
                </a:lnTo>
                <a:lnTo>
                  <a:pt x="1327" y="2010"/>
                </a:lnTo>
                <a:lnTo>
                  <a:pt x="1305" y="2002"/>
                </a:lnTo>
                <a:lnTo>
                  <a:pt x="1282" y="1999"/>
                </a:lnTo>
                <a:close/>
                <a:moveTo>
                  <a:pt x="2108" y="1862"/>
                </a:moveTo>
                <a:lnTo>
                  <a:pt x="2085" y="1864"/>
                </a:lnTo>
                <a:lnTo>
                  <a:pt x="2063" y="1872"/>
                </a:lnTo>
                <a:lnTo>
                  <a:pt x="2044" y="1885"/>
                </a:lnTo>
                <a:lnTo>
                  <a:pt x="2028" y="1900"/>
                </a:lnTo>
                <a:lnTo>
                  <a:pt x="2016" y="1919"/>
                </a:lnTo>
                <a:lnTo>
                  <a:pt x="2008" y="1941"/>
                </a:lnTo>
                <a:lnTo>
                  <a:pt x="2006" y="1965"/>
                </a:lnTo>
                <a:lnTo>
                  <a:pt x="2008" y="1988"/>
                </a:lnTo>
                <a:lnTo>
                  <a:pt x="2015" y="2011"/>
                </a:lnTo>
                <a:lnTo>
                  <a:pt x="2028" y="2030"/>
                </a:lnTo>
                <a:lnTo>
                  <a:pt x="2044" y="2046"/>
                </a:lnTo>
                <a:lnTo>
                  <a:pt x="2063" y="2058"/>
                </a:lnTo>
                <a:lnTo>
                  <a:pt x="2085" y="2065"/>
                </a:lnTo>
                <a:lnTo>
                  <a:pt x="2108" y="2069"/>
                </a:lnTo>
                <a:lnTo>
                  <a:pt x="2133" y="2065"/>
                </a:lnTo>
                <a:lnTo>
                  <a:pt x="2154" y="2058"/>
                </a:lnTo>
                <a:lnTo>
                  <a:pt x="2173" y="2046"/>
                </a:lnTo>
                <a:lnTo>
                  <a:pt x="2189" y="2029"/>
                </a:lnTo>
                <a:lnTo>
                  <a:pt x="2201" y="2011"/>
                </a:lnTo>
                <a:lnTo>
                  <a:pt x="2209" y="1988"/>
                </a:lnTo>
                <a:lnTo>
                  <a:pt x="2212" y="1965"/>
                </a:lnTo>
                <a:lnTo>
                  <a:pt x="2209" y="1941"/>
                </a:lnTo>
                <a:lnTo>
                  <a:pt x="2201" y="1920"/>
                </a:lnTo>
                <a:lnTo>
                  <a:pt x="2189" y="1901"/>
                </a:lnTo>
                <a:lnTo>
                  <a:pt x="2173" y="1885"/>
                </a:lnTo>
                <a:lnTo>
                  <a:pt x="2154" y="1872"/>
                </a:lnTo>
                <a:lnTo>
                  <a:pt x="2132" y="1864"/>
                </a:lnTo>
                <a:lnTo>
                  <a:pt x="2108" y="1862"/>
                </a:lnTo>
                <a:close/>
                <a:moveTo>
                  <a:pt x="2936" y="1365"/>
                </a:moveTo>
                <a:lnTo>
                  <a:pt x="2912" y="1368"/>
                </a:lnTo>
                <a:lnTo>
                  <a:pt x="2890" y="1376"/>
                </a:lnTo>
                <a:lnTo>
                  <a:pt x="2871" y="1387"/>
                </a:lnTo>
                <a:lnTo>
                  <a:pt x="2854" y="1403"/>
                </a:lnTo>
                <a:lnTo>
                  <a:pt x="2843" y="1423"/>
                </a:lnTo>
                <a:lnTo>
                  <a:pt x="2835" y="1445"/>
                </a:lnTo>
                <a:lnTo>
                  <a:pt x="2832" y="1469"/>
                </a:lnTo>
                <a:lnTo>
                  <a:pt x="2835" y="1492"/>
                </a:lnTo>
                <a:lnTo>
                  <a:pt x="2843" y="1514"/>
                </a:lnTo>
                <a:lnTo>
                  <a:pt x="2854" y="1533"/>
                </a:lnTo>
                <a:lnTo>
                  <a:pt x="2871" y="1549"/>
                </a:lnTo>
                <a:lnTo>
                  <a:pt x="2890" y="1562"/>
                </a:lnTo>
                <a:lnTo>
                  <a:pt x="2912" y="1569"/>
                </a:lnTo>
                <a:lnTo>
                  <a:pt x="2936" y="1571"/>
                </a:lnTo>
                <a:lnTo>
                  <a:pt x="2959" y="1569"/>
                </a:lnTo>
                <a:lnTo>
                  <a:pt x="2981" y="1562"/>
                </a:lnTo>
                <a:lnTo>
                  <a:pt x="3000" y="1549"/>
                </a:lnTo>
                <a:lnTo>
                  <a:pt x="3016" y="1533"/>
                </a:lnTo>
                <a:lnTo>
                  <a:pt x="3029" y="1514"/>
                </a:lnTo>
                <a:lnTo>
                  <a:pt x="3036" y="1492"/>
                </a:lnTo>
                <a:lnTo>
                  <a:pt x="3038" y="1469"/>
                </a:lnTo>
                <a:lnTo>
                  <a:pt x="3036" y="1445"/>
                </a:lnTo>
                <a:lnTo>
                  <a:pt x="3029" y="1423"/>
                </a:lnTo>
                <a:lnTo>
                  <a:pt x="3016" y="1403"/>
                </a:lnTo>
                <a:lnTo>
                  <a:pt x="3000" y="1387"/>
                </a:lnTo>
                <a:lnTo>
                  <a:pt x="2981" y="1376"/>
                </a:lnTo>
                <a:lnTo>
                  <a:pt x="2959" y="1368"/>
                </a:lnTo>
                <a:lnTo>
                  <a:pt x="2936" y="1365"/>
                </a:lnTo>
                <a:close/>
                <a:moveTo>
                  <a:pt x="2108" y="758"/>
                </a:moveTo>
                <a:lnTo>
                  <a:pt x="2085" y="762"/>
                </a:lnTo>
                <a:lnTo>
                  <a:pt x="2063" y="769"/>
                </a:lnTo>
                <a:lnTo>
                  <a:pt x="2044" y="782"/>
                </a:lnTo>
                <a:lnTo>
                  <a:pt x="2028" y="798"/>
                </a:lnTo>
                <a:lnTo>
                  <a:pt x="2015" y="817"/>
                </a:lnTo>
                <a:lnTo>
                  <a:pt x="2008" y="839"/>
                </a:lnTo>
                <a:lnTo>
                  <a:pt x="2006" y="862"/>
                </a:lnTo>
                <a:lnTo>
                  <a:pt x="2008" y="886"/>
                </a:lnTo>
                <a:lnTo>
                  <a:pt x="2015" y="908"/>
                </a:lnTo>
                <a:lnTo>
                  <a:pt x="2028" y="927"/>
                </a:lnTo>
                <a:lnTo>
                  <a:pt x="2044" y="943"/>
                </a:lnTo>
                <a:lnTo>
                  <a:pt x="2063" y="955"/>
                </a:lnTo>
                <a:lnTo>
                  <a:pt x="2085" y="963"/>
                </a:lnTo>
                <a:lnTo>
                  <a:pt x="2108" y="966"/>
                </a:lnTo>
                <a:lnTo>
                  <a:pt x="2133" y="963"/>
                </a:lnTo>
                <a:lnTo>
                  <a:pt x="2155" y="955"/>
                </a:lnTo>
                <a:lnTo>
                  <a:pt x="2175" y="942"/>
                </a:lnTo>
                <a:lnTo>
                  <a:pt x="2189" y="926"/>
                </a:lnTo>
                <a:lnTo>
                  <a:pt x="2201" y="907"/>
                </a:lnTo>
                <a:lnTo>
                  <a:pt x="2209" y="886"/>
                </a:lnTo>
                <a:lnTo>
                  <a:pt x="2212" y="862"/>
                </a:lnTo>
                <a:lnTo>
                  <a:pt x="2209" y="839"/>
                </a:lnTo>
                <a:lnTo>
                  <a:pt x="2201" y="817"/>
                </a:lnTo>
                <a:lnTo>
                  <a:pt x="2189" y="798"/>
                </a:lnTo>
                <a:lnTo>
                  <a:pt x="2173" y="782"/>
                </a:lnTo>
                <a:lnTo>
                  <a:pt x="2154" y="769"/>
                </a:lnTo>
                <a:lnTo>
                  <a:pt x="2132" y="762"/>
                </a:lnTo>
                <a:lnTo>
                  <a:pt x="2108" y="758"/>
                </a:lnTo>
                <a:close/>
                <a:moveTo>
                  <a:pt x="558" y="690"/>
                </a:moveTo>
                <a:lnTo>
                  <a:pt x="558" y="2517"/>
                </a:lnTo>
                <a:lnTo>
                  <a:pt x="986" y="2196"/>
                </a:lnTo>
                <a:lnTo>
                  <a:pt x="978" y="2166"/>
                </a:lnTo>
                <a:lnTo>
                  <a:pt x="973" y="2135"/>
                </a:lnTo>
                <a:lnTo>
                  <a:pt x="972" y="2103"/>
                </a:lnTo>
                <a:lnTo>
                  <a:pt x="975" y="2057"/>
                </a:lnTo>
                <a:lnTo>
                  <a:pt x="985" y="2014"/>
                </a:lnTo>
                <a:lnTo>
                  <a:pt x="1001" y="1972"/>
                </a:lnTo>
                <a:lnTo>
                  <a:pt x="1022" y="1934"/>
                </a:lnTo>
                <a:lnTo>
                  <a:pt x="1048" y="1900"/>
                </a:lnTo>
                <a:lnTo>
                  <a:pt x="1079" y="1869"/>
                </a:lnTo>
                <a:lnTo>
                  <a:pt x="1113" y="1843"/>
                </a:lnTo>
                <a:lnTo>
                  <a:pt x="1151" y="1822"/>
                </a:lnTo>
                <a:lnTo>
                  <a:pt x="1192" y="1806"/>
                </a:lnTo>
                <a:lnTo>
                  <a:pt x="1236" y="1796"/>
                </a:lnTo>
                <a:lnTo>
                  <a:pt x="1282" y="1793"/>
                </a:lnTo>
                <a:lnTo>
                  <a:pt x="1320" y="1795"/>
                </a:lnTo>
                <a:lnTo>
                  <a:pt x="1358" y="1802"/>
                </a:lnTo>
                <a:lnTo>
                  <a:pt x="1638" y="1382"/>
                </a:lnTo>
                <a:lnTo>
                  <a:pt x="1344" y="890"/>
                </a:lnTo>
                <a:lnTo>
                  <a:pt x="1313" y="895"/>
                </a:lnTo>
                <a:lnTo>
                  <a:pt x="1282" y="896"/>
                </a:lnTo>
                <a:lnTo>
                  <a:pt x="1238" y="893"/>
                </a:lnTo>
                <a:lnTo>
                  <a:pt x="1195" y="885"/>
                </a:lnTo>
                <a:lnTo>
                  <a:pt x="1156" y="870"/>
                </a:lnTo>
                <a:lnTo>
                  <a:pt x="1118" y="850"/>
                </a:lnTo>
                <a:lnTo>
                  <a:pt x="1084" y="826"/>
                </a:lnTo>
                <a:lnTo>
                  <a:pt x="1054" y="797"/>
                </a:lnTo>
                <a:lnTo>
                  <a:pt x="1027" y="765"/>
                </a:lnTo>
                <a:lnTo>
                  <a:pt x="1006" y="728"/>
                </a:lnTo>
                <a:lnTo>
                  <a:pt x="989" y="690"/>
                </a:lnTo>
                <a:lnTo>
                  <a:pt x="558" y="690"/>
                </a:lnTo>
                <a:close/>
                <a:moveTo>
                  <a:pt x="1282" y="483"/>
                </a:moveTo>
                <a:lnTo>
                  <a:pt x="1258" y="486"/>
                </a:lnTo>
                <a:lnTo>
                  <a:pt x="1236" y="493"/>
                </a:lnTo>
                <a:lnTo>
                  <a:pt x="1217" y="506"/>
                </a:lnTo>
                <a:lnTo>
                  <a:pt x="1201" y="522"/>
                </a:lnTo>
                <a:lnTo>
                  <a:pt x="1189" y="541"/>
                </a:lnTo>
                <a:lnTo>
                  <a:pt x="1181" y="563"/>
                </a:lnTo>
                <a:lnTo>
                  <a:pt x="1178" y="586"/>
                </a:lnTo>
                <a:lnTo>
                  <a:pt x="1181" y="610"/>
                </a:lnTo>
                <a:lnTo>
                  <a:pt x="1189" y="632"/>
                </a:lnTo>
                <a:lnTo>
                  <a:pt x="1201" y="651"/>
                </a:lnTo>
                <a:lnTo>
                  <a:pt x="1217" y="667"/>
                </a:lnTo>
                <a:lnTo>
                  <a:pt x="1236" y="679"/>
                </a:lnTo>
                <a:lnTo>
                  <a:pt x="1258" y="687"/>
                </a:lnTo>
                <a:lnTo>
                  <a:pt x="1282" y="690"/>
                </a:lnTo>
                <a:lnTo>
                  <a:pt x="1304" y="687"/>
                </a:lnTo>
                <a:lnTo>
                  <a:pt x="1326" y="679"/>
                </a:lnTo>
                <a:lnTo>
                  <a:pt x="1345" y="667"/>
                </a:lnTo>
                <a:lnTo>
                  <a:pt x="1362" y="651"/>
                </a:lnTo>
                <a:lnTo>
                  <a:pt x="1374" y="633"/>
                </a:lnTo>
                <a:lnTo>
                  <a:pt x="1382" y="611"/>
                </a:lnTo>
                <a:lnTo>
                  <a:pt x="1386" y="586"/>
                </a:lnTo>
                <a:lnTo>
                  <a:pt x="1382" y="563"/>
                </a:lnTo>
                <a:lnTo>
                  <a:pt x="1375" y="541"/>
                </a:lnTo>
                <a:lnTo>
                  <a:pt x="1362" y="522"/>
                </a:lnTo>
                <a:lnTo>
                  <a:pt x="1346" y="506"/>
                </a:lnTo>
                <a:lnTo>
                  <a:pt x="1327" y="493"/>
                </a:lnTo>
                <a:lnTo>
                  <a:pt x="1305" y="486"/>
                </a:lnTo>
                <a:lnTo>
                  <a:pt x="1282" y="483"/>
                </a:lnTo>
                <a:close/>
                <a:moveTo>
                  <a:pt x="454" y="0"/>
                </a:moveTo>
                <a:lnTo>
                  <a:pt x="479" y="3"/>
                </a:lnTo>
                <a:lnTo>
                  <a:pt x="500" y="11"/>
                </a:lnTo>
                <a:lnTo>
                  <a:pt x="520" y="23"/>
                </a:lnTo>
                <a:lnTo>
                  <a:pt x="536" y="40"/>
                </a:lnTo>
                <a:lnTo>
                  <a:pt x="547" y="59"/>
                </a:lnTo>
                <a:lnTo>
                  <a:pt x="556" y="80"/>
                </a:lnTo>
                <a:lnTo>
                  <a:pt x="558" y="104"/>
                </a:lnTo>
                <a:lnTo>
                  <a:pt x="558" y="483"/>
                </a:lnTo>
                <a:lnTo>
                  <a:pt x="989" y="483"/>
                </a:lnTo>
                <a:lnTo>
                  <a:pt x="1006" y="444"/>
                </a:lnTo>
                <a:lnTo>
                  <a:pt x="1027" y="409"/>
                </a:lnTo>
                <a:lnTo>
                  <a:pt x="1054" y="375"/>
                </a:lnTo>
                <a:lnTo>
                  <a:pt x="1084" y="348"/>
                </a:lnTo>
                <a:lnTo>
                  <a:pt x="1118" y="323"/>
                </a:lnTo>
                <a:lnTo>
                  <a:pt x="1156" y="303"/>
                </a:lnTo>
                <a:lnTo>
                  <a:pt x="1195" y="289"/>
                </a:lnTo>
                <a:lnTo>
                  <a:pt x="1238" y="279"/>
                </a:lnTo>
                <a:lnTo>
                  <a:pt x="1282" y="276"/>
                </a:lnTo>
                <a:lnTo>
                  <a:pt x="1328" y="279"/>
                </a:lnTo>
                <a:lnTo>
                  <a:pt x="1372" y="289"/>
                </a:lnTo>
                <a:lnTo>
                  <a:pt x="1412" y="305"/>
                </a:lnTo>
                <a:lnTo>
                  <a:pt x="1451" y="326"/>
                </a:lnTo>
                <a:lnTo>
                  <a:pt x="1485" y="352"/>
                </a:lnTo>
                <a:lnTo>
                  <a:pt x="1516" y="383"/>
                </a:lnTo>
                <a:lnTo>
                  <a:pt x="1542" y="417"/>
                </a:lnTo>
                <a:lnTo>
                  <a:pt x="1563" y="456"/>
                </a:lnTo>
                <a:lnTo>
                  <a:pt x="1579" y="497"/>
                </a:lnTo>
                <a:lnTo>
                  <a:pt x="1589" y="540"/>
                </a:lnTo>
                <a:lnTo>
                  <a:pt x="1592" y="586"/>
                </a:lnTo>
                <a:lnTo>
                  <a:pt x="1589" y="630"/>
                </a:lnTo>
                <a:lnTo>
                  <a:pt x="1580" y="672"/>
                </a:lnTo>
                <a:lnTo>
                  <a:pt x="1565" y="711"/>
                </a:lnTo>
                <a:lnTo>
                  <a:pt x="1545" y="749"/>
                </a:lnTo>
                <a:lnTo>
                  <a:pt x="1520" y="784"/>
                </a:lnTo>
                <a:lnTo>
                  <a:pt x="1765" y="1192"/>
                </a:lnTo>
                <a:lnTo>
                  <a:pt x="1860" y="1048"/>
                </a:lnTo>
                <a:lnTo>
                  <a:pt x="1839" y="1015"/>
                </a:lnTo>
                <a:lnTo>
                  <a:pt x="1822" y="980"/>
                </a:lnTo>
                <a:lnTo>
                  <a:pt x="1809" y="941"/>
                </a:lnTo>
                <a:lnTo>
                  <a:pt x="1801" y="903"/>
                </a:lnTo>
                <a:lnTo>
                  <a:pt x="1798" y="862"/>
                </a:lnTo>
                <a:lnTo>
                  <a:pt x="1801" y="816"/>
                </a:lnTo>
                <a:lnTo>
                  <a:pt x="1812" y="772"/>
                </a:lnTo>
                <a:lnTo>
                  <a:pt x="1827" y="732"/>
                </a:lnTo>
                <a:lnTo>
                  <a:pt x="1848" y="693"/>
                </a:lnTo>
                <a:lnTo>
                  <a:pt x="1874" y="659"/>
                </a:lnTo>
                <a:lnTo>
                  <a:pt x="1905" y="628"/>
                </a:lnTo>
                <a:lnTo>
                  <a:pt x="1939" y="602"/>
                </a:lnTo>
                <a:lnTo>
                  <a:pt x="1978" y="581"/>
                </a:lnTo>
                <a:lnTo>
                  <a:pt x="2020" y="565"/>
                </a:lnTo>
                <a:lnTo>
                  <a:pt x="2062" y="555"/>
                </a:lnTo>
                <a:lnTo>
                  <a:pt x="2108" y="552"/>
                </a:lnTo>
                <a:lnTo>
                  <a:pt x="2154" y="555"/>
                </a:lnTo>
                <a:lnTo>
                  <a:pt x="2198" y="565"/>
                </a:lnTo>
                <a:lnTo>
                  <a:pt x="2239" y="581"/>
                </a:lnTo>
                <a:lnTo>
                  <a:pt x="2277" y="602"/>
                </a:lnTo>
                <a:lnTo>
                  <a:pt x="2311" y="628"/>
                </a:lnTo>
                <a:lnTo>
                  <a:pt x="2342" y="659"/>
                </a:lnTo>
                <a:lnTo>
                  <a:pt x="2369" y="693"/>
                </a:lnTo>
                <a:lnTo>
                  <a:pt x="2389" y="732"/>
                </a:lnTo>
                <a:lnTo>
                  <a:pt x="2405" y="772"/>
                </a:lnTo>
                <a:lnTo>
                  <a:pt x="2415" y="816"/>
                </a:lnTo>
                <a:lnTo>
                  <a:pt x="2418" y="862"/>
                </a:lnTo>
                <a:lnTo>
                  <a:pt x="2415" y="908"/>
                </a:lnTo>
                <a:lnTo>
                  <a:pt x="2405" y="952"/>
                </a:lnTo>
                <a:lnTo>
                  <a:pt x="2760" y="1212"/>
                </a:lnTo>
                <a:lnTo>
                  <a:pt x="2791" y="1194"/>
                </a:lnTo>
                <a:lnTo>
                  <a:pt x="2826" y="1179"/>
                </a:lnTo>
                <a:lnTo>
                  <a:pt x="2860" y="1167"/>
                </a:lnTo>
                <a:lnTo>
                  <a:pt x="2897" y="1161"/>
                </a:lnTo>
                <a:lnTo>
                  <a:pt x="2936" y="1158"/>
                </a:lnTo>
                <a:lnTo>
                  <a:pt x="2982" y="1162"/>
                </a:lnTo>
                <a:lnTo>
                  <a:pt x="3024" y="1171"/>
                </a:lnTo>
                <a:lnTo>
                  <a:pt x="3066" y="1187"/>
                </a:lnTo>
                <a:lnTo>
                  <a:pt x="3105" y="1209"/>
                </a:lnTo>
                <a:lnTo>
                  <a:pt x="3139" y="1234"/>
                </a:lnTo>
                <a:lnTo>
                  <a:pt x="3170" y="1265"/>
                </a:lnTo>
                <a:lnTo>
                  <a:pt x="3196" y="1300"/>
                </a:lnTo>
                <a:lnTo>
                  <a:pt x="3217" y="1338"/>
                </a:lnTo>
                <a:lnTo>
                  <a:pt x="3232" y="1379"/>
                </a:lnTo>
                <a:lnTo>
                  <a:pt x="3243" y="1423"/>
                </a:lnTo>
                <a:lnTo>
                  <a:pt x="3246" y="1469"/>
                </a:lnTo>
                <a:lnTo>
                  <a:pt x="3243" y="1515"/>
                </a:lnTo>
                <a:lnTo>
                  <a:pt x="3232" y="1557"/>
                </a:lnTo>
                <a:lnTo>
                  <a:pt x="3217" y="1599"/>
                </a:lnTo>
                <a:lnTo>
                  <a:pt x="3196" y="1638"/>
                </a:lnTo>
                <a:lnTo>
                  <a:pt x="3170" y="1672"/>
                </a:lnTo>
                <a:lnTo>
                  <a:pt x="3139" y="1703"/>
                </a:lnTo>
                <a:lnTo>
                  <a:pt x="3105" y="1729"/>
                </a:lnTo>
                <a:lnTo>
                  <a:pt x="3066" y="1750"/>
                </a:lnTo>
                <a:lnTo>
                  <a:pt x="3024" y="1766"/>
                </a:lnTo>
                <a:lnTo>
                  <a:pt x="2982" y="1776"/>
                </a:lnTo>
                <a:lnTo>
                  <a:pt x="2936" y="1779"/>
                </a:lnTo>
                <a:lnTo>
                  <a:pt x="2890" y="1776"/>
                </a:lnTo>
                <a:lnTo>
                  <a:pt x="2846" y="1766"/>
                </a:lnTo>
                <a:lnTo>
                  <a:pt x="2805" y="1750"/>
                </a:lnTo>
                <a:lnTo>
                  <a:pt x="2767" y="1729"/>
                </a:lnTo>
                <a:lnTo>
                  <a:pt x="2733" y="1703"/>
                </a:lnTo>
                <a:lnTo>
                  <a:pt x="2702" y="1672"/>
                </a:lnTo>
                <a:lnTo>
                  <a:pt x="2675" y="1638"/>
                </a:lnTo>
                <a:lnTo>
                  <a:pt x="2655" y="1599"/>
                </a:lnTo>
                <a:lnTo>
                  <a:pt x="2639" y="1557"/>
                </a:lnTo>
                <a:lnTo>
                  <a:pt x="2629" y="1515"/>
                </a:lnTo>
                <a:lnTo>
                  <a:pt x="2626" y="1469"/>
                </a:lnTo>
                <a:lnTo>
                  <a:pt x="2627" y="1438"/>
                </a:lnTo>
                <a:lnTo>
                  <a:pt x="2631" y="1408"/>
                </a:lnTo>
                <a:lnTo>
                  <a:pt x="2639" y="1379"/>
                </a:lnTo>
                <a:lnTo>
                  <a:pt x="2284" y="1119"/>
                </a:lnTo>
                <a:lnTo>
                  <a:pt x="2252" y="1137"/>
                </a:lnTo>
                <a:lnTo>
                  <a:pt x="2217" y="1152"/>
                </a:lnTo>
                <a:lnTo>
                  <a:pt x="2182" y="1164"/>
                </a:lnTo>
                <a:lnTo>
                  <a:pt x="2146" y="1170"/>
                </a:lnTo>
                <a:lnTo>
                  <a:pt x="2108" y="1172"/>
                </a:lnTo>
                <a:lnTo>
                  <a:pt x="2070" y="1170"/>
                </a:lnTo>
                <a:lnTo>
                  <a:pt x="2032" y="1163"/>
                </a:lnTo>
                <a:lnTo>
                  <a:pt x="1883" y="1387"/>
                </a:lnTo>
                <a:lnTo>
                  <a:pt x="2046" y="1661"/>
                </a:lnTo>
                <a:lnTo>
                  <a:pt x="2077" y="1657"/>
                </a:lnTo>
                <a:lnTo>
                  <a:pt x="2108" y="1655"/>
                </a:lnTo>
                <a:lnTo>
                  <a:pt x="2153" y="1658"/>
                </a:lnTo>
                <a:lnTo>
                  <a:pt x="2197" y="1668"/>
                </a:lnTo>
                <a:lnTo>
                  <a:pt x="2238" y="1683"/>
                </a:lnTo>
                <a:lnTo>
                  <a:pt x="2275" y="1704"/>
                </a:lnTo>
                <a:lnTo>
                  <a:pt x="2309" y="1729"/>
                </a:lnTo>
                <a:lnTo>
                  <a:pt x="2340" y="1758"/>
                </a:lnTo>
                <a:lnTo>
                  <a:pt x="2366" y="1793"/>
                </a:lnTo>
                <a:lnTo>
                  <a:pt x="2387" y="1829"/>
                </a:lnTo>
                <a:lnTo>
                  <a:pt x="2403" y="1870"/>
                </a:lnTo>
                <a:lnTo>
                  <a:pt x="2414" y="1913"/>
                </a:lnTo>
                <a:lnTo>
                  <a:pt x="2418" y="1957"/>
                </a:lnTo>
                <a:lnTo>
                  <a:pt x="2689" y="2045"/>
                </a:lnTo>
                <a:lnTo>
                  <a:pt x="2715" y="2015"/>
                </a:lnTo>
                <a:lnTo>
                  <a:pt x="2745" y="1988"/>
                </a:lnTo>
                <a:lnTo>
                  <a:pt x="2779" y="1966"/>
                </a:lnTo>
                <a:lnTo>
                  <a:pt x="2815" y="1948"/>
                </a:lnTo>
                <a:lnTo>
                  <a:pt x="2853" y="1935"/>
                </a:lnTo>
                <a:lnTo>
                  <a:pt x="2894" y="1926"/>
                </a:lnTo>
                <a:lnTo>
                  <a:pt x="2936" y="1924"/>
                </a:lnTo>
                <a:lnTo>
                  <a:pt x="2982" y="1927"/>
                </a:lnTo>
                <a:lnTo>
                  <a:pt x="3024" y="1937"/>
                </a:lnTo>
                <a:lnTo>
                  <a:pt x="3066" y="1953"/>
                </a:lnTo>
                <a:lnTo>
                  <a:pt x="3105" y="1973"/>
                </a:lnTo>
                <a:lnTo>
                  <a:pt x="3139" y="2000"/>
                </a:lnTo>
                <a:lnTo>
                  <a:pt x="3170" y="2030"/>
                </a:lnTo>
                <a:lnTo>
                  <a:pt x="3196" y="2065"/>
                </a:lnTo>
                <a:lnTo>
                  <a:pt x="3217" y="2103"/>
                </a:lnTo>
                <a:lnTo>
                  <a:pt x="3232" y="2145"/>
                </a:lnTo>
                <a:lnTo>
                  <a:pt x="3243" y="2188"/>
                </a:lnTo>
                <a:lnTo>
                  <a:pt x="3246" y="2234"/>
                </a:lnTo>
                <a:lnTo>
                  <a:pt x="3243" y="2279"/>
                </a:lnTo>
                <a:lnTo>
                  <a:pt x="3232" y="2323"/>
                </a:lnTo>
                <a:lnTo>
                  <a:pt x="3217" y="2365"/>
                </a:lnTo>
                <a:lnTo>
                  <a:pt x="3196" y="2402"/>
                </a:lnTo>
                <a:lnTo>
                  <a:pt x="3170" y="2438"/>
                </a:lnTo>
                <a:lnTo>
                  <a:pt x="3139" y="2468"/>
                </a:lnTo>
                <a:lnTo>
                  <a:pt x="3105" y="2494"/>
                </a:lnTo>
                <a:lnTo>
                  <a:pt x="3066" y="2516"/>
                </a:lnTo>
                <a:lnTo>
                  <a:pt x="3024" y="2531"/>
                </a:lnTo>
                <a:lnTo>
                  <a:pt x="2982" y="2541"/>
                </a:lnTo>
                <a:lnTo>
                  <a:pt x="2936" y="2545"/>
                </a:lnTo>
                <a:lnTo>
                  <a:pt x="2891" y="2541"/>
                </a:lnTo>
                <a:lnTo>
                  <a:pt x="2847" y="2532"/>
                </a:lnTo>
                <a:lnTo>
                  <a:pt x="2806" y="2516"/>
                </a:lnTo>
                <a:lnTo>
                  <a:pt x="2769" y="2495"/>
                </a:lnTo>
                <a:lnTo>
                  <a:pt x="2735" y="2471"/>
                </a:lnTo>
                <a:lnTo>
                  <a:pt x="2704" y="2441"/>
                </a:lnTo>
                <a:lnTo>
                  <a:pt x="2678" y="2407"/>
                </a:lnTo>
                <a:lnTo>
                  <a:pt x="2657" y="2369"/>
                </a:lnTo>
                <a:lnTo>
                  <a:pt x="2641" y="2330"/>
                </a:lnTo>
                <a:lnTo>
                  <a:pt x="2630" y="2287"/>
                </a:lnTo>
                <a:lnTo>
                  <a:pt x="2626" y="2242"/>
                </a:lnTo>
                <a:lnTo>
                  <a:pt x="2355" y="2154"/>
                </a:lnTo>
                <a:lnTo>
                  <a:pt x="2328" y="2184"/>
                </a:lnTo>
                <a:lnTo>
                  <a:pt x="2299" y="2211"/>
                </a:lnTo>
                <a:lnTo>
                  <a:pt x="2265" y="2233"/>
                </a:lnTo>
                <a:lnTo>
                  <a:pt x="2229" y="2252"/>
                </a:lnTo>
                <a:lnTo>
                  <a:pt x="2191" y="2264"/>
                </a:lnTo>
                <a:lnTo>
                  <a:pt x="2150" y="2273"/>
                </a:lnTo>
                <a:lnTo>
                  <a:pt x="2108" y="2275"/>
                </a:lnTo>
                <a:lnTo>
                  <a:pt x="2062" y="2272"/>
                </a:lnTo>
                <a:lnTo>
                  <a:pt x="2020" y="2262"/>
                </a:lnTo>
                <a:lnTo>
                  <a:pt x="1978" y="2246"/>
                </a:lnTo>
                <a:lnTo>
                  <a:pt x="1939" y="2226"/>
                </a:lnTo>
                <a:lnTo>
                  <a:pt x="1905" y="2199"/>
                </a:lnTo>
                <a:lnTo>
                  <a:pt x="1874" y="2168"/>
                </a:lnTo>
                <a:lnTo>
                  <a:pt x="1848" y="2134"/>
                </a:lnTo>
                <a:lnTo>
                  <a:pt x="1827" y="2095"/>
                </a:lnTo>
                <a:lnTo>
                  <a:pt x="1812" y="2055"/>
                </a:lnTo>
                <a:lnTo>
                  <a:pt x="1801" y="2011"/>
                </a:lnTo>
                <a:lnTo>
                  <a:pt x="1798" y="1965"/>
                </a:lnTo>
                <a:lnTo>
                  <a:pt x="1801" y="1922"/>
                </a:lnTo>
                <a:lnTo>
                  <a:pt x="1811" y="1880"/>
                </a:lnTo>
                <a:lnTo>
                  <a:pt x="1825" y="1840"/>
                </a:lnTo>
                <a:lnTo>
                  <a:pt x="1845" y="1802"/>
                </a:lnTo>
                <a:lnTo>
                  <a:pt x="1870" y="1768"/>
                </a:lnTo>
                <a:lnTo>
                  <a:pt x="1755" y="1578"/>
                </a:lnTo>
                <a:lnTo>
                  <a:pt x="1530" y="1917"/>
                </a:lnTo>
                <a:lnTo>
                  <a:pt x="1551" y="1950"/>
                </a:lnTo>
                <a:lnTo>
                  <a:pt x="1568" y="1986"/>
                </a:lnTo>
                <a:lnTo>
                  <a:pt x="1581" y="2024"/>
                </a:lnTo>
                <a:lnTo>
                  <a:pt x="1589" y="2062"/>
                </a:lnTo>
                <a:lnTo>
                  <a:pt x="1592" y="2103"/>
                </a:lnTo>
                <a:lnTo>
                  <a:pt x="1589" y="2149"/>
                </a:lnTo>
                <a:lnTo>
                  <a:pt x="1579" y="2193"/>
                </a:lnTo>
                <a:lnTo>
                  <a:pt x="1563" y="2233"/>
                </a:lnTo>
                <a:lnTo>
                  <a:pt x="1542" y="2272"/>
                </a:lnTo>
                <a:lnTo>
                  <a:pt x="1516" y="2306"/>
                </a:lnTo>
                <a:lnTo>
                  <a:pt x="1485" y="2337"/>
                </a:lnTo>
                <a:lnTo>
                  <a:pt x="1451" y="2363"/>
                </a:lnTo>
                <a:lnTo>
                  <a:pt x="1412" y="2384"/>
                </a:lnTo>
                <a:lnTo>
                  <a:pt x="1372" y="2400"/>
                </a:lnTo>
                <a:lnTo>
                  <a:pt x="1328" y="2410"/>
                </a:lnTo>
                <a:lnTo>
                  <a:pt x="1282" y="2413"/>
                </a:lnTo>
                <a:lnTo>
                  <a:pt x="1245" y="2411"/>
                </a:lnTo>
                <a:lnTo>
                  <a:pt x="1209" y="2405"/>
                </a:lnTo>
                <a:lnTo>
                  <a:pt x="1175" y="2394"/>
                </a:lnTo>
                <a:lnTo>
                  <a:pt x="1142" y="2380"/>
                </a:lnTo>
                <a:lnTo>
                  <a:pt x="1110" y="2361"/>
                </a:lnTo>
                <a:lnTo>
                  <a:pt x="764" y="2621"/>
                </a:lnTo>
                <a:lnTo>
                  <a:pt x="3424" y="2621"/>
                </a:lnTo>
                <a:lnTo>
                  <a:pt x="3448" y="2623"/>
                </a:lnTo>
                <a:lnTo>
                  <a:pt x="3470" y="2630"/>
                </a:lnTo>
                <a:lnTo>
                  <a:pt x="3490" y="2643"/>
                </a:lnTo>
                <a:lnTo>
                  <a:pt x="3506" y="2659"/>
                </a:lnTo>
                <a:lnTo>
                  <a:pt x="3517" y="2678"/>
                </a:lnTo>
                <a:lnTo>
                  <a:pt x="3525" y="2700"/>
                </a:lnTo>
                <a:lnTo>
                  <a:pt x="3528" y="2723"/>
                </a:lnTo>
                <a:lnTo>
                  <a:pt x="3525" y="2747"/>
                </a:lnTo>
                <a:lnTo>
                  <a:pt x="3517" y="2769"/>
                </a:lnTo>
                <a:lnTo>
                  <a:pt x="3506" y="2789"/>
                </a:lnTo>
                <a:lnTo>
                  <a:pt x="3490" y="2805"/>
                </a:lnTo>
                <a:lnTo>
                  <a:pt x="3470" y="2816"/>
                </a:lnTo>
                <a:lnTo>
                  <a:pt x="3448" y="2824"/>
                </a:lnTo>
                <a:lnTo>
                  <a:pt x="3424" y="2827"/>
                </a:lnTo>
                <a:lnTo>
                  <a:pt x="3038" y="2827"/>
                </a:lnTo>
                <a:lnTo>
                  <a:pt x="3038" y="3075"/>
                </a:lnTo>
                <a:lnTo>
                  <a:pt x="3036" y="3099"/>
                </a:lnTo>
                <a:lnTo>
                  <a:pt x="3029" y="3120"/>
                </a:lnTo>
                <a:lnTo>
                  <a:pt x="3016" y="3139"/>
                </a:lnTo>
                <a:lnTo>
                  <a:pt x="3000" y="3155"/>
                </a:lnTo>
                <a:lnTo>
                  <a:pt x="2981" y="3168"/>
                </a:lnTo>
                <a:lnTo>
                  <a:pt x="2959" y="3176"/>
                </a:lnTo>
                <a:lnTo>
                  <a:pt x="2936" y="3179"/>
                </a:lnTo>
                <a:lnTo>
                  <a:pt x="2912" y="3176"/>
                </a:lnTo>
                <a:lnTo>
                  <a:pt x="2890" y="3168"/>
                </a:lnTo>
                <a:lnTo>
                  <a:pt x="2871" y="3155"/>
                </a:lnTo>
                <a:lnTo>
                  <a:pt x="2854" y="3139"/>
                </a:lnTo>
                <a:lnTo>
                  <a:pt x="2843" y="3120"/>
                </a:lnTo>
                <a:lnTo>
                  <a:pt x="2835" y="3099"/>
                </a:lnTo>
                <a:lnTo>
                  <a:pt x="2832" y="3075"/>
                </a:lnTo>
                <a:lnTo>
                  <a:pt x="2832" y="2827"/>
                </a:lnTo>
                <a:lnTo>
                  <a:pt x="2212" y="2827"/>
                </a:lnTo>
                <a:lnTo>
                  <a:pt x="2212" y="3075"/>
                </a:lnTo>
                <a:lnTo>
                  <a:pt x="2209" y="3099"/>
                </a:lnTo>
                <a:lnTo>
                  <a:pt x="2201" y="3120"/>
                </a:lnTo>
                <a:lnTo>
                  <a:pt x="2189" y="3139"/>
                </a:lnTo>
                <a:lnTo>
                  <a:pt x="2173" y="3155"/>
                </a:lnTo>
                <a:lnTo>
                  <a:pt x="2154" y="3168"/>
                </a:lnTo>
                <a:lnTo>
                  <a:pt x="2132" y="3176"/>
                </a:lnTo>
                <a:lnTo>
                  <a:pt x="2108" y="3179"/>
                </a:lnTo>
                <a:lnTo>
                  <a:pt x="2085" y="3176"/>
                </a:lnTo>
                <a:lnTo>
                  <a:pt x="2063" y="3168"/>
                </a:lnTo>
                <a:lnTo>
                  <a:pt x="2044" y="3155"/>
                </a:lnTo>
                <a:lnTo>
                  <a:pt x="2028" y="3139"/>
                </a:lnTo>
                <a:lnTo>
                  <a:pt x="2015" y="3120"/>
                </a:lnTo>
                <a:lnTo>
                  <a:pt x="2008" y="3099"/>
                </a:lnTo>
                <a:lnTo>
                  <a:pt x="2006" y="3075"/>
                </a:lnTo>
                <a:lnTo>
                  <a:pt x="2006" y="2827"/>
                </a:lnTo>
                <a:lnTo>
                  <a:pt x="1386" y="2827"/>
                </a:lnTo>
                <a:lnTo>
                  <a:pt x="1386" y="3075"/>
                </a:lnTo>
                <a:lnTo>
                  <a:pt x="1382" y="3099"/>
                </a:lnTo>
                <a:lnTo>
                  <a:pt x="1375" y="3120"/>
                </a:lnTo>
                <a:lnTo>
                  <a:pt x="1362" y="3139"/>
                </a:lnTo>
                <a:lnTo>
                  <a:pt x="1346" y="3155"/>
                </a:lnTo>
                <a:lnTo>
                  <a:pt x="1327" y="3168"/>
                </a:lnTo>
                <a:lnTo>
                  <a:pt x="1305" y="3176"/>
                </a:lnTo>
                <a:lnTo>
                  <a:pt x="1282" y="3179"/>
                </a:lnTo>
                <a:lnTo>
                  <a:pt x="1258" y="3176"/>
                </a:lnTo>
                <a:lnTo>
                  <a:pt x="1236" y="3168"/>
                </a:lnTo>
                <a:lnTo>
                  <a:pt x="1217" y="3155"/>
                </a:lnTo>
                <a:lnTo>
                  <a:pt x="1201" y="3139"/>
                </a:lnTo>
                <a:lnTo>
                  <a:pt x="1189" y="3120"/>
                </a:lnTo>
                <a:lnTo>
                  <a:pt x="1181" y="3099"/>
                </a:lnTo>
                <a:lnTo>
                  <a:pt x="1178" y="3075"/>
                </a:lnTo>
                <a:lnTo>
                  <a:pt x="1178" y="2827"/>
                </a:lnTo>
                <a:lnTo>
                  <a:pt x="558" y="2827"/>
                </a:lnTo>
                <a:lnTo>
                  <a:pt x="558" y="3075"/>
                </a:lnTo>
                <a:lnTo>
                  <a:pt x="556" y="3099"/>
                </a:lnTo>
                <a:lnTo>
                  <a:pt x="547" y="3120"/>
                </a:lnTo>
                <a:lnTo>
                  <a:pt x="536" y="3139"/>
                </a:lnTo>
                <a:lnTo>
                  <a:pt x="520" y="3155"/>
                </a:lnTo>
                <a:lnTo>
                  <a:pt x="500" y="3168"/>
                </a:lnTo>
                <a:lnTo>
                  <a:pt x="479" y="3176"/>
                </a:lnTo>
                <a:lnTo>
                  <a:pt x="454" y="3179"/>
                </a:lnTo>
                <a:lnTo>
                  <a:pt x="431" y="3176"/>
                </a:lnTo>
                <a:lnTo>
                  <a:pt x="409" y="3168"/>
                </a:lnTo>
                <a:lnTo>
                  <a:pt x="390" y="3155"/>
                </a:lnTo>
                <a:lnTo>
                  <a:pt x="374" y="3139"/>
                </a:lnTo>
                <a:lnTo>
                  <a:pt x="362" y="3120"/>
                </a:lnTo>
                <a:lnTo>
                  <a:pt x="354" y="3099"/>
                </a:lnTo>
                <a:lnTo>
                  <a:pt x="352" y="3075"/>
                </a:lnTo>
                <a:lnTo>
                  <a:pt x="352" y="2827"/>
                </a:lnTo>
                <a:lnTo>
                  <a:pt x="104" y="2827"/>
                </a:lnTo>
                <a:lnTo>
                  <a:pt x="80" y="2824"/>
                </a:lnTo>
                <a:lnTo>
                  <a:pt x="58" y="2816"/>
                </a:lnTo>
                <a:lnTo>
                  <a:pt x="38" y="2805"/>
                </a:lnTo>
                <a:lnTo>
                  <a:pt x="22" y="2789"/>
                </a:lnTo>
                <a:lnTo>
                  <a:pt x="11" y="2769"/>
                </a:lnTo>
                <a:lnTo>
                  <a:pt x="3" y="2747"/>
                </a:lnTo>
                <a:lnTo>
                  <a:pt x="0" y="2723"/>
                </a:lnTo>
                <a:lnTo>
                  <a:pt x="3" y="2700"/>
                </a:lnTo>
                <a:lnTo>
                  <a:pt x="11" y="2678"/>
                </a:lnTo>
                <a:lnTo>
                  <a:pt x="22" y="2659"/>
                </a:lnTo>
                <a:lnTo>
                  <a:pt x="38" y="2643"/>
                </a:lnTo>
                <a:lnTo>
                  <a:pt x="58" y="2630"/>
                </a:lnTo>
                <a:lnTo>
                  <a:pt x="80" y="2623"/>
                </a:lnTo>
                <a:lnTo>
                  <a:pt x="104" y="2621"/>
                </a:lnTo>
                <a:lnTo>
                  <a:pt x="352" y="2621"/>
                </a:lnTo>
                <a:lnTo>
                  <a:pt x="352" y="1999"/>
                </a:lnTo>
                <a:lnTo>
                  <a:pt x="104" y="1999"/>
                </a:lnTo>
                <a:lnTo>
                  <a:pt x="80" y="1997"/>
                </a:lnTo>
                <a:lnTo>
                  <a:pt x="58" y="1990"/>
                </a:lnTo>
                <a:lnTo>
                  <a:pt x="38" y="1977"/>
                </a:lnTo>
                <a:lnTo>
                  <a:pt x="22" y="1961"/>
                </a:lnTo>
                <a:lnTo>
                  <a:pt x="11" y="1941"/>
                </a:lnTo>
                <a:lnTo>
                  <a:pt x="3" y="1920"/>
                </a:lnTo>
                <a:lnTo>
                  <a:pt x="0" y="1896"/>
                </a:lnTo>
                <a:lnTo>
                  <a:pt x="3" y="1873"/>
                </a:lnTo>
                <a:lnTo>
                  <a:pt x="11" y="1850"/>
                </a:lnTo>
                <a:lnTo>
                  <a:pt x="22" y="1831"/>
                </a:lnTo>
                <a:lnTo>
                  <a:pt x="38" y="1815"/>
                </a:lnTo>
                <a:lnTo>
                  <a:pt x="58" y="1803"/>
                </a:lnTo>
                <a:lnTo>
                  <a:pt x="80" y="1796"/>
                </a:lnTo>
                <a:lnTo>
                  <a:pt x="104" y="1793"/>
                </a:lnTo>
                <a:lnTo>
                  <a:pt x="352" y="1793"/>
                </a:lnTo>
                <a:lnTo>
                  <a:pt x="352" y="1172"/>
                </a:lnTo>
                <a:lnTo>
                  <a:pt x="104" y="1172"/>
                </a:lnTo>
                <a:lnTo>
                  <a:pt x="80" y="1170"/>
                </a:lnTo>
                <a:lnTo>
                  <a:pt x="58" y="1162"/>
                </a:lnTo>
                <a:lnTo>
                  <a:pt x="38" y="1150"/>
                </a:lnTo>
                <a:lnTo>
                  <a:pt x="22" y="1134"/>
                </a:lnTo>
                <a:lnTo>
                  <a:pt x="11" y="1115"/>
                </a:lnTo>
                <a:lnTo>
                  <a:pt x="3" y="1093"/>
                </a:lnTo>
                <a:lnTo>
                  <a:pt x="0" y="1069"/>
                </a:lnTo>
                <a:lnTo>
                  <a:pt x="3" y="1045"/>
                </a:lnTo>
                <a:lnTo>
                  <a:pt x="11" y="1024"/>
                </a:lnTo>
                <a:lnTo>
                  <a:pt x="22" y="1004"/>
                </a:lnTo>
                <a:lnTo>
                  <a:pt x="38" y="988"/>
                </a:lnTo>
                <a:lnTo>
                  <a:pt x="58" y="977"/>
                </a:lnTo>
                <a:lnTo>
                  <a:pt x="80" y="968"/>
                </a:lnTo>
                <a:lnTo>
                  <a:pt x="104" y="966"/>
                </a:lnTo>
                <a:lnTo>
                  <a:pt x="352" y="966"/>
                </a:lnTo>
                <a:lnTo>
                  <a:pt x="352" y="345"/>
                </a:lnTo>
                <a:lnTo>
                  <a:pt x="104" y="345"/>
                </a:lnTo>
                <a:lnTo>
                  <a:pt x="80" y="342"/>
                </a:lnTo>
                <a:lnTo>
                  <a:pt x="58" y="335"/>
                </a:lnTo>
                <a:lnTo>
                  <a:pt x="38" y="322"/>
                </a:lnTo>
                <a:lnTo>
                  <a:pt x="22" y="306"/>
                </a:lnTo>
                <a:lnTo>
                  <a:pt x="11" y="287"/>
                </a:lnTo>
                <a:lnTo>
                  <a:pt x="3" y="265"/>
                </a:lnTo>
                <a:lnTo>
                  <a:pt x="0" y="242"/>
                </a:lnTo>
                <a:lnTo>
                  <a:pt x="3" y="218"/>
                </a:lnTo>
                <a:lnTo>
                  <a:pt x="11" y="196"/>
                </a:lnTo>
                <a:lnTo>
                  <a:pt x="22" y="176"/>
                </a:lnTo>
                <a:lnTo>
                  <a:pt x="38" y="161"/>
                </a:lnTo>
                <a:lnTo>
                  <a:pt x="58" y="149"/>
                </a:lnTo>
                <a:lnTo>
                  <a:pt x="80" y="141"/>
                </a:lnTo>
                <a:lnTo>
                  <a:pt x="104" y="138"/>
                </a:lnTo>
                <a:lnTo>
                  <a:pt x="352" y="138"/>
                </a:lnTo>
                <a:lnTo>
                  <a:pt x="352" y="104"/>
                </a:lnTo>
                <a:lnTo>
                  <a:pt x="354" y="80"/>
                </a:lnTo>
                <a:lnTo>
                  <a:pt x="362" y="59"/>
                </a:lnTo>
                <a:lnTo>
                  <a:pt x="374" y="40"/>
                </a:lnTo>
                <a:lnTo>
                  <a:pt x="390" y="23"/>
                </a:lnTo>
                <a:lnTo>
                  <a:pt x="409" y="11"/>
                </a:lnTo>
                <a:lnTo>
                  <a:pt x="431" y="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4000A15F-0265-4EB0-9C58-884AFEF4678F}"/>
              </a:ext>
            </a:extLst>
          </p:cNvPr>
          <p:cNvSpPr>
            <a:spLocks noEditPoints="1"/>
          </p:cNvSpPr>
          <p:nvPr/>
        </p:nvSpPr>
        <p:spPr bwMode="auto">
          <a:xfrm>
            <a:off x="3376635" y="2381788"/>
            <a:ext cx="316976" cy="316976"/>
          </a:xfrm>
          <a:custGeom>
            <a:avLst/>
            <a:gdLst>
              <a:gd name="T0" fmla="*/ 1416 w 3405"/>
              <a:gd name="T1" fmla="*/ 2820 h 3405"/>
              <a:gd name="T2" fmla="*/ 1577 w 3405"/>
              <a:gd name="T3" fmla="*/ 3178 h 3405"/>
              <a:gd name="T4" fmla="*/ 1953 w 3405"/>
              <a:gd name="T5" fmla="*/ 3069 h 3405"/>
              <a:gd name="T6" fmla="*/ 1899 w 3405"/>
              <a:gd name="T7" fmla="*/ 2681 h 3405"/>
              <a:gd name="T8" fmla="*/ 1796 w 3405"/>
              <a:gd name="T9" fmla="*/ 1609 h 3405"/>
              <a:gd name="T10" fmla="*/ 1754 w 3405"/>
              <a:gd name="T11" fmla="*/ 1825 h 3405"/>
              <a:gd name="T12" fmla="*/ 1569 w 3405"/>
              <a:gd name="T13" fmla="*/ 1703 h 3405"/>
              <a:gd name="T14" fmla="*/ 2862 w 3405"/>
              <a:gd name="T15" fmla="*/ 1406 h 3405"/>
              <a:gd name="T16" fmla="*/ 2607 w 3405"/>
              <a:gd name="T17" fmla="*/ 1703 h 3405"/>
              <a:gd name="T18" fmla="*/ 2862 w 3405"/>
              <a:gd name="T19" fmla="*/ 1999 h 3405"/>
              <a:gd name="T20" fmla="*/ 3192 w 3405"/>
              <a:gd name="T21" fmla="*/ 1789 h 3405"/>
              <a:gd name="T22" fmla="*/ 3033 w 3405"/>
              <a:gd name="T23" fmla="*/ 1431 h 3405"/>
              <a:gd name="T24" fmla="*/ 273 w 3405"/>
              <a:gd name="T25" fmla="*/ 1506 h 3405"/>
              <a:gd name="T26" fmla="*/ 273 w 3405"/>
              <a:gd name="T27" fmla="*/ 1899 h 3405"/>
              <a:gd name="T28" fmla="*/ 625 w 3405"/>
              <a:gd name="T29" fmla="*/ 1974 h 3405"/>
              <a:gd name="T30" fmla="*/ 785 w 3405"/>
              <a:gd name="T31" fmla="*/ 1616 h 3405"/>
              <a:gd name="T32" fmla="*/ 598 w 3405"/>
              <a:gd name="T33" fmla="*/ 598 h 3405"/>
              <a:gd name="T34" fmla="*/ 952 w 3405"/>
              <a:gd name="T35" fmla="*/ 1495 h 3405"/>
              <a:gd name="T36" fmla="*/ 899 w 3405"/>
              <a:gd name="T37" fmla="*/ 2000 h 3405"/>
              <a:gd name="T38" fmla="*/ 838 w 3405"/>
              <a:gd name="T39" fmla="*/ 2353 h 3405"/>
              <a:gd name="T40" fmla="*/ 668 w 3405"/>
              <a:gd name="T41" fmla="*/ 2412 h 3405"/>
              <a:gd name="T42" fmla="*/ 1405 w 3405"/>
              <a:gd name="T43" fmla="*/ 2505 h 3405"/>
              <a:gd name="T44" fmla="*/ 1911 w 3405"/>
              <a:gd name="T45" fmla="*/ 2453 h 3405"/>
              <a:gd name="T46" fmla="*/ 2309 w 3405"/>
              <a:gd name="T47" fmla="*/ 2572 h 3405"/>
              <a:gd name="T48" fmla="*/ 2436 w 3405"/>
              <a:gd name="T49" fmla="*/ 2699 h 3405"/>
              <a:gd name="T50" fmla="*/ 2575 w 3405"/>
              <a:gd name="T51" fmla="*/ 2075 h 3405"/>
              <a:gd name="T52" fmla="*/ 2420 w 3405"/>
              <a:gd name="T53" fmla="*/ 1594 h 3405"/>
              <a:gd name="T54" fmla="*/ 2596 w 3405"/>
              <a:gd name="T55" fmla="*/ 1134 h 3405"/>
              <a:gd name="T56" fmla="*/ 2656 w 3405"/>
              <a:gd name="T57" fmla="*/ 965 h 3405"/>
              <a:gd name="T58" fmla="*/ 2136 w 3405"/>
              <a:gd name="T59" fmla="*/ 746 h 3405"/>
              <a:gd name="T60" fmla="*/ 1703 w 3405"/>
              <a:gd name="T61" fmla="*/ 998 h 3405"/>
              <a:gd name="T62" fmla="*/ 1269 w 3405"/>
              <a:gd name="T63" fmla="*/ 745 h 3405"/>
              <a:gd name="T64" fmla="*/ 979 w 3405"/>
              <a:gd name="T65" fmla="*/ 791 h 3405"/>
              <a:gd name="T66" fmla="*/ 1658 w 3405"/>
              <a:gd name="T67" fmla="*/ 203 h 3405"/>
              <a:gd name="T68" fmla="*/ 1403 w 3405"/>
              <a:gd name="T69" fmla="*/ 498 h 3405"/>
              <a:gd name="T70" fmla="*/ 1658 w 3405"/>
              <a:gd name="T71" fmla="*/ 795 h 3405"/>
              <a:gd name="T72" fmla="*/ 1989 w 3405"/>
              <a:gd name="T73" fmla="*/ 585 h 3405"/>
              <a:gd name="T74" fmla="*/ 1828 w 3405"/>
              <a:gd name="T75" fmla="*/ 227 h 3405"/>
              <a:gd name="T76" fmla="*/ 2000 w 3405"/>
              <a:gd name="T77" fmla="*/ 98 h 3405"/>
              <a:gd name="T78" fmla="*/ 2950 w 3405"/>
              <a:gd name="T79" fmla="*/ 410 h 3405"/>
              <a:gd name="T80" fmla="*/ 3135 w 3405"/>
              <a:gd name="T81" fmla="*/ 965 h 3405"/>
              <a:gd name="T82" fmla="*/ 3231 w 3405"/>
              <a:gd name="T83" fmla="*/ 1116 h 3405"/>
              <a:gd name="T84" fmla="*/ 3379 w 3405"/>
              <a:gd name="T85" fmla="*/ 1544 h 3405"/>
              <a:gd name="T86" fmla="*/ 3274 w 3405"/>
              <a:gd name="T87" fmla="*/ 2039 h 3405"/>
              <a:gd name="T88" fmla="*/ 2984 w 3405"/>
              <a:gd name="T89" fmla="*/ 2969 h 3405"/>
              <a:gd name="T90" fmla="*/ 2440 w 3405"/>
              <a:gd name="T91" fmla="*/ 3157 h 3405"/>
              <a:gd name="T92" fmla="*/ 2271 w 3405"/>
              <a:gd name="T93" fmla="*/ 3216 h 3405"/>
              <a:gd name="T94" fmla="*/ 1811 w 3405"/>
              <a:gd name="T95" fmla="*/ 3394 h 3405"/>
              <a:gd name="T96" fmla="*/ 1330 w 3405"/>
              <a:gd name="T97" fmla="*/ 3237 h 3405"/>
              <a:gd name="T98" fmla="*/ 421 w 3405"/>
              <a:gd name="T99" fmla="*/ 2969 h 3405"/>
              <a:gd name="T100" fmla="*/ 227 w 3405"/>
              <a:gd name="T101" fmla="*/ 2436 h 3405"/>
              <a:gd name="T102" fmla="*/ 299 w 3405"/>
              <a:gd name="T103" fmla="*/ 2160 h 3405"/>
              <a:gd name="T104" fmla="*/ 3 w 3405"/>
              <a:gd name="T105" fmla="*/ 1757 h 3405"/>
              <a:gd name="T106" fmla="*/ 208 w 3405"/>
              <a:gd name="T107" fmla="*/ 1297 h 3405"/>
              <a:gd name="T108" fmla="*/ 455 w 3405"/>
              <a:gd name="T109" fmla="*/ 410 h 3405"/>
              <a:gd name="T110" fmla="*/ 979 w 3405"/>
              <a:gd name="T111" fmla="*/ 206 h 3405"/>
              <a:gd name="T112" fmla="*/ 1269 w 3405"/>
              <a:gd name="T113" fmla="*/ 253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1703" y="2607"/>
                </a:moveTo>
                <a:lnTo>
                  <a:pt x="1658" y="2611"/>
                </a:lnTo>
                <a:lnTo>
                  <a:pt x="1616" y="2620"/>
                </a:lnTo>
                <a:lnTo>
                  <a:pt x="1577" y="2635"/>
                </a:lnTo>
                <a:lnTo>
                  <a:pt x="1539" y="2655"/>
                </a:lnTo>
                <a:lnTo>
                  <a:pt x="1506" y="2681"/>
                </a:lnTo>
                <a:lnTo>
                  <a:pt x="1477" y="2710"/>
                </a:lnTo>
                <a:lnTo>
                  <a:pt x="1452" y="2744"/>
                </a:lnTo>
                <a:lnTo>
                  <a:pt x="1431" y="2780"/>
                </a:lnTo>
                <a:lnTo>
                  <a:pt x="1416" y="2820"/>
                </a:lnTo>
                <a:lnTo>
                  <a:pt x="1406" y="2862"/>
                </a:lnTo>
                <a:lnTo>
                  <a:pt x="1403" y="2907"/>
                </a:lnTo>
                <a:lnTo>
                  <a:pt x="1406" y="2950"/>
                </a:lnTo>
                <a:lnTo>
                  <a:pt x="1416" y="2992"/>
                </a:lnTo>
                <a:lnTo>
                  <a:pt x="1431" y="3033"/>
                </a:lnTo>
                <a:lnTo>
                  <a:pt x="1452" y="3069"/>
                </a:lnTo>
                <a:lnTo>
                  <a:pt x="1477" y="3103"/>
                </a:lnTo>
                <a:lnTo>
                  <a:pt x="1506" y="3132"/>
                </a:lnTo>
                <a:lnTo>
                  <a:pt x="1539" y="3157"/>
                </a:lnTo>
                <a:lnTo>
                  <a:pt x="1577" y="3178"/>
                </a:lnTo>
                <a:lnTo>
                  <a:pt x="1616" y="3192"/>
                </a:lnTo>
                <a:lnTo>
                  <a:pt x="1658" y="3202"/>
                </a:lnTo>
                <a:lnTo>
                  <a:pt x="1703" y="3206"/>
                </a:lnTo>
                <a:lnTo>
                  <a:pt x="1747" y="3202"/>
                </a:lnTo>
                <a:lnTo>
                  <a:pt x="1789" y="3192"/>
                </a:lnTo>
                <a:lnTo>
                  <a:pt x="1828" y="3178"/>
                </a:lnTo>
                <a:lnTo>
                  <a:pt x="1866" y="3157"/>
                </a:lnTo>
                <a:lnTo>
                  <a:pt x="1899" y="3132"/>
                </a:lnTo>
                <a:lnTo>
                  <a:pt x="1928" y="3103"/>
                </a:lnTo>
                <a:lnTo>
                  <a:pt x="1953" y="3069"/>
                </a:lnTo>
                <a:lnTo>
                  <a:pt x="1974" y="3033"/>
                </a:lnTo>
                <a:lnTo>
                  <a:pt x="1989" y="2992"/>
                </a:lnTo>
                <a:lnTo>
                  <a:pt x="1999" y="2950"/>
                </a:lnTo>
                <a:lnTo>
                  <a:pt x="2002" y="2907"/>
                </a:lnTo>
                <a:lnTo>
                  <a:pt x="1999" y="2862"/>
                </a:lnTo>
                <a:lnTo>
                  <a:pt x="1989" y="2820"/>
                </a:lnTo>
                <a:lnTo>
                  <a:pt x="1974" y="2780"/>
                </a:lnTo>
                <a:lnTo>
                  <a:pt x="1953" y="2744"/>
                </a:lnTo>
                <a:lnTo>
                  <a:pt x="1928" y="2710"/>
                </a:lnTo>
                <a:lnTo>
                  <a:pt x="1899" y="2681"/>
                </a:lnTo>
                <a:lnTo>
                  <a:pt x="1866" y="2655"/>
                </a:lnTo>
                <a:lnTo>
                  <a:pt x="1828" y="2635"/>
                </a:lnTo>
                <a:lnTo>
                  <a:pt x="1789" y="2620"/>
                </a:lnTo>
                <a:lnTo>
                  <a:pt x="1747" y="2611"/>
                </a:lnTo>
                <a:lnTo>
                  <a:pt x="1703" y="2607"/>
                </a:lnTo>
                <a:close/>
                <a:moveTo>
                  <a:pt x="1703" y="1569"/>
                </a:moveTo>
                <a:lnTo>
                  <a:pt x="1729" y="1572"/>
                </a:lnTo>
                <a:lnTo>
                  <a:pt x="1754" y="1580"/>
                </a:lnTo>
                <a:lnTo>
                  <a:pt x="1777" y="1592"/>
                </a:lnTo>
                <a:lnTo>
                  <a:pt x="1796" y="1609"/>
                </a:lnTo>
                <a:lnTo>
                  <a:pt x="1813" y="1628"/>
                </a:lnTo>
                <a:lnTo>
                  <a:pt x="1825" y="1651"/>
                </a:lnTo>
                <a:lnTo>
                  <a:pt x="1833" y="1676"/>
                </a:lnTo>
                <a:lnTo>
                  <a:pt x="1836" y="1703"/>
                </a:lnTo>
                <a:lnTo>
                  <a:pt x="1833" y="1729"/>
                </a:lnTo>
                <a:lnTo>
                  <a:pt x="1825" y="1754"/>
                </a:lnTo>
                <a:lnTo>
                  <a:pt x="1813" y="1777"/>
                </a:lnTo>
                <a:lnTo>
                  <a:pt x="1796" y="1796"/>
                </a:lnTo>
                <a:lnTo>
                  <a:pt x="1777" y="1813"/>
                </a:lnTo>
                <a:lnTo>
                  <a:pt x="1754" y="1825"/>
                </a:lnTo>
                <a:lnTo>
                  <a:pt x="1729" y="1833"/>
                </a:lnTo>
                <a:lnTo>
                  <a:pt x="1703" y="1836"/>
                </a:lnTo>
                <a:lnTo>
                  <a:pt x="1676" y="1833"/>
                </a:lnTo>
                <a:lnTo>
                  <a:pt x="1651" y="1825"/>
                </a:lnTo>
                <a:lnTo>
                  <a:pt x="1628" y="1813"/>
                </a:lnTo>
                <a:lnTo>
                  <a:pt x="1609" y="1796"/>
                </a:lnTo>
                <a:lnTo>
                  <a:pt x="1592" y="1777"/>
                </a:lnTo>
                <a:lnTo>
                  <a:pt x="1580" y="1754"/>
                </a:lnTo>
                <a:lnTo>
                  <a:pt x="1572" y="1729"/>
                </a:lnTo>
                <a:lnTo>
                  <a:pt x="1569" y="1703"/>
                </a:lnTo>
                <a:lnTo>
                  <a:pt x="1572" y="1676"/>
                </a:lnTo>
                <a:lnTo>
                  <a:pt x="1580" y="1651"/>
                </a:lnTo>
                <a:lnTo>
                  <a:pt x="1592" y="1628"/>
                </a:lnTo>
                <a:lnTo>
                  <a:pt x="1609" y="1609"/>
                </a:lnTo>
                <a:lnTo>
                  <a:pt x="1628" y="1592"/>
                </a:lnTo>
                <a:lnTo>
                  <a:pt x="1651" y="1580"/>
                </a:lnTo>
                <a:lnTo>
                  <a:pt x="1676" y="1572"/>
                </a:lnTo>
                <a:lnTo>
                  <a:pt x="1703" y="1569"/>
                </a:lnTo>
                <a:close/>
                <a:moveTo>
                  <a:pt x="2907" y="1403"/>
                </a:moveTo>
                <a:lnTo>
                  <a:pt x="2862" y="1406"/>
                </a:lnTo>
                <a:lnTo>
                  <a:pt x="2820" y="1416"/>
                </a:lnTo>
                <a:lnTo>
                  <a:pt x="2780" y="1431"/>
                </a:lnTo>
                <a:lnTo>
                  <a:pt x="2744" y="1452"/>
                </a:lnTo>
                <a:lnTo>
                  <a:pt x="2710" y="1477"/>
                </a:lnTo>
                <a:lnTo>
                  <a:pt x="2681" y="1506"/>
                </a:lnTo>
                <a:lnTo>
                  <a:pt x="2655" y="1539"/>
                </a:lnTo>
                <a:lnTo>
                  <a:pt x="2635" y="1577"/>
                </a:lnTo>
                <a:lnTo>
                  <a:pt x="2620" y="1616"/>
                </a:lnTo>
                <a:lnTo>
                  <a:pt x="2611" y="1658"/>
                </a:lnTo>
                <a:lnTo>
                  <a:pt x="2607" y="1703"/>
                </a:lnTo>
                <a:lnTo>
                  <a:pt x="2611" y="1747"/>
                </a:lnTo>
                <a:lnTo>
                  <a:pt x="2620" y="1789"/>
                </a:lnTo>
                <a:lnTo>
                  <a:pt x="2635" y="1828"/>
                </a:lnTo>
                <a:lnTo>
                  <a:pt x="2655" y="1866"/>
                </a:lnTo>
                <a:lnTo>
                  <a:pt x="2681" y="1899"/>
                </a:lnTo>
                <a:lnTo>
                  <a:pt x="2710" y="1928"/>
                </a:lnTo>
                <a:lnTo>
                  <a:pt x="2744" y="1953"/>
                </a:lnTo>
                <a:lnTo>
                  <a:pt x="2780" y="1974"/>
                </a:lnTo>
                <a:lnTo>
                  <a:pt x="2820" y="1989"/>
                </a:lnTo>
                <a:lnTo>
                  <a:pt x="2862" y="1999"/>
                </a:lnTo>
                <a:lnTo>
                  <a:pt x="2907" y="2002"/>
                </a:lnTo>
                <a:lnTo>
                  <a:pt x="2950" y="1999"/>
                </a:lnTo>
                <a:lnTo>
                  <a:pt x="2992" y="1989"/>
                </a:lnTo>
                <a:lnTo>
                  <a:pt x="3033" y="1974"/>
                </a:lnTo>
                <a:lnTo>
                  <a:pt x="3069" y="1953"/>
                </a:lnTo>
                <a:lnTo>
                  <a:pt x="3103" y="1928"/>
                </a:lnTo>
                <a:lnTo>
                  <a:pt x="3132" y="1899"/>
                </a:lnTo>
                <a:lnTo>
                  <a:pt x="3157" y="1866"/>
                </a:lnTo>
                <a:lnTo>
                  <a:pt x="3178" y="1828"/>
                </a:lnTo>
                <a:lnTo>
                  <a:pt x="3192" y="1789"/>
                </a:lnTo>
                <a:lnTo>
                  <a:pt x="3202" y="1747"/>
                </a:lnTo>
                <a:lnTo>
                  <a:pt x="3206" y="1703"/>
                </a:lnTo>
                <a:lnTo>
                  <a:pt x="3202" y="1658"/>
                </a:lnTo>
                <a:lnTo>
                  <a:pt x="3192" y="1616"/>
                </a:lnTo>
                <a:lnTo>
                  <a:pt x="3178" y="1577"/>
                </a:lnTo>
                <a:lnTo>
                  <a:pt x="3157" y="1539"/>
                </a:lnTo>
                <a:lnTo>
                  <a:pt x="3132" y="1506"/>
                </a:lnTo>
                <a:lnTo>
                  <a:pt x="3103" y="1477"/>
                </a:lnTo>
                <a:lnTo>
                  <a:pt x="3069" y="1452"/>
                </a:lnTo>
                <a:lnTo>
                  <a:pt x="3033" y="1431"/>
                </a:lnTo>
                <a:lnTo>
                  <a:pt x="2992" y="1416"/>
                </a:lnTo>
                <a:lnTo>
                  <a:pt x="2950" y="1406"/>
                </a:lnTo>
                <a:lnTo>
                  <a:pt x="2907" y="1403"/>
                </a:lnTo>
                <a:close/>
                <a:moveTo>
                  <a:pt x="498" y="1403"/>
                </a:moveTo>
                <a:lnTo>
                  <a:pt x="455" y="1406"/>
                </a:lnTo>
                <a:lnTo>
                  <a:pt x="413" y="1416"/>
                </a:lnTo>
                <a:lnTo>
                  <a:pt x="372" y="1431"/>
                </a:lnTo>
                <a:lnTo>
                  <a:pt x="336" y="1452"/>
                </a:lnTo>
                <a:lnTo>
                  <a:pt x="302" y="1477"/>
                </a:lnTo>
                <a:lnTo>
                  <a:pt x="273" y="1506"/>
                </a:lnTo>
                <a:lnTo>
                  <a:pt x="248" y="1539"/>
                </a:lnTo>
                <a:lnTo>
                  <a:pt x="227" y="1577"/>
                </a:lnTo>
                <a:lnTo>
                  <a:pt x="213" y="1616"/>
                </a:lnTo>
                <a:lnTo>
                  <a:pt x="203" y="1658"/>
                </a:lnTo>
                <a:lnTo>
                  <a:pt x="199" y="1703"/>
                </a:lnTo>
                <a:lnTo>
                  <a:pt x="203" y="1747"/>
                </a:lnTo>
                <a:lnTo>
                  <a:pt x="213" y="1789"/>
                </a:lnTo>
                <a:lnTo>
                  <a:pt x="227" y="1828"/>
                </a:lnTo>
                <a:lnTo>
                  <a:pt x="248" y="1866"/>
                </a:lnTo>
                <a:lnTo>
                  <a:pt x="273" y="1899"/>
                </a:lnTo>
                <a:lnTo>
                  <a:pt x="302" y="1928"/>
                </a:lnTo>
                <a:lnTo>
                  <a:pt x="336" y="1953"/>
                </a:lnTo>
                <a:lnTo>
                  <a:pt x="372" y="1974"/>
                </a:lnTo>
                <a:lnTo>
                  <a:pt x="413" y="1989"/>
                </a:lnTo>
                <a:lnTo>
                  <a:pt x="455" y="1999"/>
                </a:lnTo>
                <a:lnTo>
                  <a:pt x="498" y="2002"/>
                </a:lnTo>
                <a:lnTo>
                  <a:pt x="498" y="2002"/>
                </a:lnTo>
                <a:lnTo>
                  <a:pt x="543" y="1999"/>
                </a:lnTo>
                <a:lnTo>
                  <a:pt x="585" y="1989"/>
                </a:lnTo>
                <a:lnTo>
                  <a:pt x="625" y="1974"/>
                </a:lnTo>
                <a:lnTo>
                  <a:pt x="661" y="1953"/>
                </a:lnTo>
                <a:lnTo>
                  <a:pt x="695" y="1928"/>
                </a:lnTo>
                <a:lnTo>
                  <a:pt x="724" y="1899"/>
                </a:lnTo>
                <a:lnTo>
                  <a:pt x="750" y="1866"/>
                </a:lnTo>
                <a:lnTo>
                  <a:pt x="770" y="1828"/>
                </a:lnTo>
                <a:lnTo>
                  <a:pt x="785" y="1789"/>
                </a:lnTo>
                <a:lnTo>
                  <a:pt x="795" y="1747"/>
                </a:lnTo>
                <a:lnTo>
                  <a:pt x="798" y="1703"/>
                </a:lnTo>
                <a:lnTo>
                  <a:pt x="795" y="1658"/>
                </a:lnTo>
                <a:lnTo>
                  <a:pt x="785" y="1616"/>
                </a:lnTo>
                <a:lnTo>
                  <a:pt x="770" y="1577"/>
                </a:lnTo>
                <a:lnTo>
                  <a:pt x="750" y="1539"/>
                </a:lnTo>
                <a:lnTo>
                  <a:pt x="724" y="1506"/>
                </a:lnTo>
                <a:lnTo>
                  <a:pt x="695" y="1477"/>
                </a:lnTo>
                <a:lnTo>
                  <a:pt x="661" y="1452"/>
                </a:lnTo>
                <a:lnTo>
                  <a:pt x="625" y="1431"/>
                </a:lnTo>
                <a:lnTo>
                  <a:pt x="585" y="1416"/>
                </a:lnTo>
                <a:lnTo>
                  <a:pt x="543" y="1406"/>
                </a:lnTo>
                <a:lnTo>
                  <a:pt x="498" y="1403"/>
                </a:lnTo>
                <a:close/>
                <a:moveTo>
                  <a:pt x="598" y="598"/>
                </a:moveTo>
                <a:lnTo>
                  <a:pt x="598" y="1213"/>
                </a:lnTo>
                <a:lnTo>
                  <a:pt x="650" y="1227"/>
                </a:lnTo>
                <a:lnTo>
                  <a:pt x="700" y="1245"/>
                </a:lnTo>
                <a:lnTo>
                  <a:pt x="746" y="1269"/>
                </a:lnTo>
                <a:lnTo>
                  <a:pt x="789" y="1297"/>
                </a:lnTo>
                <a:lnTo>
                  <a:pt x="830" y="1330"/>
                </a:lnTo>
                <a:lnTo>
                  <a:pt x="867" y="1366"/>
                </a:lnTo>
                <a:lnTo>
                  <a:pt x="900" y="1405"/>
                </a:lnTo>
                <a:lnTo>
                  <a:pt x="928" y="1449"/>
                </a:lnTo>
                <a:lnTo>
                  <a:pt x="952" y="1495"/>
                </a:lnTo>
                <a:lnTo>
                  <a:pt x="972" y="1544"/>
                </a:lnTo>
                <a:lnTo>
                  <a:pt x="985" y="1594"/>
                </a:lnTo>
                <a:lnTo>
                  <a:pt x="995" y="1648"/>
                </a:lnTo>
                <a:lnTo>
                  <a:pt x="998" y="1703"/>
                </a:lnTo>
                <a:lnTo>
                  <a:pt x="995" y="1757"/>
                </a:lnTo>
                <a:lnTo>
                  <a:pt x="985" y="1811"/>
                </a:lnTo>
                <a:lnTo>
                  <a:pt x="971" y="1861"/>
                </a:lnTo>
                <a:lnTo>
                  <a:pt x="952" y="1911"/>
                </a:lnTo>
                <a:lnTo>
                  <a:pt x="928" y="1956"/>
                </a:lnTo>
                <a:lnTo>
                  <a:pt x="899" y="2000"/>
                </a:lnTo>
                <a:lnTo>
                  <a:pt x="866" y="2040"/>
                </a:lnTo>
                <a:lnTo>
                  <a:pt x="829" y="2076"/>
                </a:lnTo>
                <a:lnTo>
                  <a:pt x="788" y="2108"/>
                </a:lnTo>
                <a:lnTo>
                  <a:pt x="745" y="2136"/>
                </a:lnTo>
                <a:lnTo>
                  <a:pt x="698" y="2160"/>
                </a:lnTo>
                <a:lnTo>
                  <a:pt x="809" y="2271"/>
                </a:lnTo>
                <a:lnTo>
                  <a:pt x="823" y="2289"/>
                </a:lnTo>
                <a:lnTo>
                  <a:pt x="833" y="2309"/>
                </a:lnTo>
                <a:lnTo>
                  <a:pt x="838" y="2331"/>
                </a:lnTo>
                <a:lnTo>
                  <a:pt x="838" y="2353"/>
                </a:lnTo>
                <a:lnTo>
                  <a:pt x="833" y="2374"/>
                </a:lnTo>
                <a:lnTo>
                  <a:pt x="823" y="2394"/>
                </a:lnTo>
                <a:lnTo>
                  <a:pt x="809" y="2412"/>
                </a:lnTo>
                <a:lnTo>
                  <a:pt x="791" y="2426"/>
                </a:lnTo>
                <a:lnTo>
                  <a:pt x="771" y="2436"/>
                </a:lnTo>
                <a:lnTo>
                  <a:pt x="749" y="2440"/>
                </a:lnTo>
                <a:lnTo>
                  <a:pt x="727" y="2440"/>
                </a:lnTo>
                <a:lnTo>
                  <a:pt x="706" y="2436"/>
                </a:lnTo>
                <a:lnTo>
                  <a:pt x="686" y="2426"/>
                </a:lnTo>
                <a:lnTo>
                  <a:pt x="668" y="2412"/>
                </a:lnTo>
                <a:lnTo>
                  <a:pt x="598" y="2342"/>
                </a:lnTo>
                <a:lnTo>
                  <a:pt x="598" y="2807"/>
                </a:lnTo>
                <a:lnTo>
                  <a:pt x="1213" y="2807"/>
                </a:lnTo>
                <a:lnTo>
                  <a:pt x="1227" y="2755"/>
                </a:lnTo>
                <a:lnTo>
                  <a:pt x="1245" y="2705"/>
                </a:lnTo>
                <a:lnTo>
                  <a:pt x="1269" y="2659"/>
                </a:lnTo>
                <a:lnTo>
                  <a:pt x="1297" y="2616"/>
                </a:lnTo>
                <a:lnTo>
                  <a:pt x="1330" y="2575"/>
                </a:lnTo>
                <a:lnTo>
                  <a:pt x="1366" y="2538"/>
                </a:lnTo>
                <a:lnTo>
                  <a:pt x="1405" y="2505"/>
                </a:lnTo>
                <a:lnTo>
                  <a:pt x="1449" y="2477"/>
                </a:lnTo>
                <a:lnTo>
                  <a:pt x="1495" y="2453"/>
                </a:lnTo>
                <a:lnTo>
                  <a:pt x="1544" y="2433"/>
                </a:lnTo>
                <a:lnTo>
                  <a:pt x="1594" y="2420"/>
                </a:lnTo>
                <a:lnTo>
                  <a:pt x="1648" y="2410"/>
                </a:lnTo>
                <a:lnTo>
                  <a:pt x="1703" y="2407"/>
                </a:lnTo>
                <a:lnTo>
                  <a:pt x="1757" y="2410"/>
                </a:lnTo>
                <a:lnTo>
                  <a:pt x="1811" y="2420"/>
                </a:lnTo>
                <a:lnTo>
                  <a:pt x="1861" y="2434"/>
                </a:lnTo>
                <a:lnTo>
                  <a:pt x="1911" y="2453"/>
                </a:lnTo>
                <a:lnTo>
                  <a:pt x="1956" y="2477"/>
                </a:lnTo>
                <a:lnTo>
                  <a:pt x="2000" y="2506"/>
                </a:lnTo>
                <a:lnTo>
                  <a:pt x="2040" y="2539"/>
                </a:lnTo>
                <a:lnTo>
                  <a:pt x="2076" y="2576"/>
                </a:lnTo>
                <a:lnTo>
                  <a:pt x="2108" y="2617"/>
                </a:lnTo>
                <a:lnTo>
                  <a:pt x="2136" y="2660"/>
                </a:lnTo>
                <a:lnTo>
                  <a:pt x="2160" y="2707"/>
                </a:lnTo>
                <a:lnTo>
                  <a:pt x="2271" y="2596"/>
                </a:lnTo>
                <a:lnTo>
                  <a:pt x="2289" y="2582"/>
                </a:lnTo>
                <a:lnTo>
                  <a:pt x="2309" y="2572"/>
                </a:lnTo>
                <a:lnTo>
                  <a:pt x="2331" y="2567"/>
                </a:lnTo>
                <a:lnTo>
                  <a:pt x="2353" y="2567"/>
                </a:lnTo>
                <a:lnTo>
                  <a:pt x="2374" y="2572"/>
                </a:lnTo>
                <a:lnTo>
                  <a:pt x="2394" y="2582"/>
                </a:lnTo>
                <a:lnTo>
                  <a:pt x="2412" y="2596"/>
                </a:lnTo>
                <a:lnTo>
                  <a:pt x="2426" y="2614"/>
                </a:lnTo>
                <a:lnTo>
                  <a:pt x="2436" y="2634"/>
                </a:lnTo>
                <a:lnTo>
                  <a:pt x="2440" y="2656"/>
                </a:lnTo>
                <a:lnTo>
                  <a:pt x="2440" y="2678"/>
                </a:lnTo>
                <a:lnTo>
                  <a:pt x="2436" y="2699"/>
                </a:lnTo>
                <a:lnTo>
                  <a:pt x="2426" y="2719"/>
                </a:lnTo>
                <a:lnTo>
                  <a:pt x="2412" y="2737"/>
                </a:lnTo>
                <a:lnTo>
                  <a:pt x="2342" y="2807"/>
                </a:lnTo>
                <a:lnTo>
                  <a:pt x="2807" y="2807"/>
                </a:lnTo>
                <a:lnTo>
                  <a:pt x="2807" y="2192"/>
                </a:lnTo>
                <a:lnTo>
                  <a:pt x="2755" y="2178"/>
                </a:lnTo>
                <a:lnTo>
                  <a:pt x="2705" y="2160"/>
                </a:lnTo>
                <a:lnTo>
                  <a:pt x="2659" y="2136"/>
                </a:lnTo>
                <a:lnTo>
                  <a:pt x="2616" y="2108"/>
                </a:lnTo>
                <a:lnTo>
                  <a:pt x="2575" y="2075"/>
                </a:lnTo>
                <a:lnTo>
                  <a:pt x="2538" y="2039"/>
                </a:lnTo>
                <a:lnTo>
                  <a:pt x="2505" y="2000"/>
                </a:lnTo>
                <a:lnTo>
                  <a:pt x="2477" y="1956"/>
                </a:lnTo>
                <a:lnTo>
                  <a:pt x="2453" y="1910"/>
                </a:lnTo>
                <a:lnTo>
                  <a:pt x="2433" y="1861"/>
                </a:lnTo>
                <a:lnTo>
                  <a:pt x="2420" y="1811"/>
                </a:lnTo>
                <a:lnTo>
                  <a:pt x="2410" y="1757"/>
                </a:lnTo>
                <a:lnTo>
                  <a:pt x="2407" y="1703"/>
                </a:lnTo>
                <a:lnTo>
                  <a:pt x="2410" y="1648"/>
                </a:lnTo>
                <a:lnTo>
                  <a:pt x="2420" y="1594"/>
                </a:lnTo>
                <a:lnTo>
                  <a:pt x="2434" y="1544"/>
                </a:lnTo>
                <a:lnTo>
                  <a:pt x="2453" y="1494"/>
                </a:lnTo>
                <a:lnTo>
                  <a:pt x="2477" y="1449"/>
                </a:lnTo>
                <a:lnTo>
                  <a:pt x="2506" y="1405"/>
                </a:lnTo>
                <a:lnTo>
                  <a:pt x="2539" y="1365"/>
                </a:lnTo>
                <a:lnTo>
                  <a:pt x="2576" y="1329"/>
                </a:lnTo>
                <a:lnTo>
                  <a:pt x="2617" y="1297"/>
                </a:lnTo>
                <a:lnTo>
                  <a:pt x="2660" y="1269"/>
                </a:lnTo>
                <a:lnTo>
                  <a:pt x="2707" y="1245"/>
                </a:lnTo>
                <a:lnTo>
                  <a:pt x="2596" y="1134"/>
                </a:lnTo>
                <a:lnTo>
                  <a:pt x="2582" y="1116"/>
                </a:lnTo>
                <a:lnTo>
                  <a:pt x="2572" y="1096"/>
                </a:lnTo>
                <a:lnTo>
                  <a:pt x="2567" y="1074"/>
                </a:lnTo>
                <a:lnTo>
                  <a:pt x="2567" y="1052"/>
                </a:lnTo>
                <a:lnTo>
                  <a:pt x="2572" y="1031"/>
                </a:lnTo>
                <a:lnTo>
                  <a:pt x="2582" y="1011"/>
                </a:lnTo>
                <a:lnTo>
                  <a:pt x="2596" y="993"/>
                </a:lnTo>
                <a:lnTo>
                  <a:pt x="2614" y="979"/>
                </a:lnTo>
                <a:lnTo>
                  <a:pt x="2634" y="969"/>
                </a:lnTo>
                <a:lnTo>
                  <a:pt x="2656" y="965"/>
                </a:lnTo>
                <a:lnTo>
                  <a:pt x="2678" y="965"/>
                </a:lnTo>
                <a:lnTo>
                  <a:pt x="2699" y="969"/>
                </a:lnTo>
                <a:lnTo>
                  <a:pt x="2719" y="979"/>
                </a:lnTo>
                <a:lnTo>
                  <a:pt x="2737" y="993"/>
                </a:lnTo>
                <a:lnTo>
                  <a:pt x="2807" y="1063"/>
                </a:lnTo>
                <a:lnTo>
                  <a:pt x="2807" y="598"/>
                </a:lnTo>
                <a:lnTo>
                  <a:pt x="2192" y="598"/>
                </a:lnTo>
                <a:lnTo>
                  <a:pt x="2178" y="650"/>
                </a:lnTo>
                <a:lnTo>
                  <a:pt x="2160" y="700"/>
                </a:lnTo>
                <a:lnTo>
                  <a:pt x="2136" y="746"/>
                </a:lnTo>
                <a:lnTo>
                  <a:pt x="2108" y="789"/>
                </a:lnTo>
                <a:lnTo>
                  <a:pt x="2075" y="830"/>
                </a:lnTo>
                <a:lnTo>
                  <a:pt x="2039" y="867"/>
                </a:lnTo>
                <a:lnTo>
                  <a:pt x="2000" y="900"/>
                </a:lnTo>
                <a:lnTo>
                  <a:pt x="1956" y="928"/>
                </a:lnTo>
                <a:lnTo>
                  <a:pt x="1910" y="952"/>
                </a:lnTo>
                <a:lnTo>
                  <a:pt x="1861" y="972"/>
                </a:lnTo>
                <a:lnTo>
                  <a:pt x="1811" y="985"/>
                </a:lnTo>
                <a:lnTo>
                  <a:pt x="1757" y="995"/>
                </a:lnTo>
                <a:lnTo>
                  <a:pt x="1703" y="998"/>
                </a:lnTo>
                <a:lnTo>
                  <a:pt x="1648" y="995"/>
                </a:lnTo>
                <a:lnTo>
                  <a:pt x="1594" y="985"/>
                </a:lnTo>
                <a:lnTo>
                  <a:pt x="1544" y="971"/>
                </a:lnTo>
                <a:lnTo>
                  <a:pt x="1494" y="952"/>
                </a:lnTo>
                <a:lnTo>
                  <a:pt x="1449" y="928"/>
                </a:lnTo>
                <a:lnTo>
                  <a:pt x="1405" y="899"/>
                </a:lnTo>
                <a:lnTo>
                  <a:pt x="1365" y="866"/>
                </a:lnTo>
                <a:lnTo>
                  <a:pt x="1329" y="829"/>
                </a:lnTo>
                <a:lnTo>
                  <a:pt x="1297" y="788"/>
                </a:lnTo>
                <a:lnTo>
                  <a:pt x="1269" y="745"/>
                </a:lnTo>
                <a:lnTo>
                  <a:pt x="1245" y="698"/>
                </a:lnTo>
                <a:lnTo>
                  <a:pt x="1134" y="809"/>
                </a:lnTo>
                <a:lnTo>
                  <a:pt x="1116" y="823"/>
                </a:lnTo>
                <a:lnTo>
                  <a:pt x="1096" y="833"/>
                </a:lnTo>
                <a:lnTo>
                  <a:pt x="1074" y="838"/>
                </a:lnTo>
                <a:lnTo>
                  <a:pt x="1052" y="838"/>
                </a:lnTo>
                <a:lnTo>
                  <a:pt x="1031" y="833"/>
                </a:lnTo>
                <a:lnTo>
                  <a:pt x="1011" y="823"/>
                </a:lnTo>
                <a:lnTo>
                  <a:pt x="993" y="809"/>
                </a:lnTo>
                <a:lnTo>
                  <a:pt x="979" y="791"/>
                </a:lnTo>
                <a:lnTo>
                  <a:pt x="969" y="771"/>
                </a:lnTo>
                <a:lnTo>
                  <a:pt x="965" y="749"/>
                </a:lnTo>
                <a:lnTo>
                  <a:pt x="965" y="727"/>
                </a:lnTo>
                <a:lnTo>
                  <a:pt x="969" y="706"/>
                </a:lnTo>
                <a:lnTo>
                  <a:pt x="979" y="686"/>
                </a:lnTo>
                <a:lnTo>
                  <a:pt x="993" y="668"/>
                </a:lnTo>
                <a:lnTo>
                  <a:pt x="1063" y="598"/>
                </a:lnTo>
                <a:lnTo>
                  <a:pt x="598" y="598"/>
                </a:lnTo>
                <a:close/>
                <a:moveTo>
                  <a:pt x="1703" y="199"/>
                </a:moveTo>
                <a:lnTo>
                  <a:pt x="1658" y="203"/>
                </a:lnTo>
                <a:lnTo>
                  <a:pt x="1616" y="213"/>
                </a:lnTo>
                <a:lnTo>
                  <a:pt x="1577" y="227"/>
                </a:lnTo>
                <a:lnTo>
                  <a:pt x="1539" y="248"/>
                </a:lnTo>
                <a:lnTo>
                  <a:pt x="1506" y="273"/>
                </a:lnTo>
                <a:lnTo>
                  <a:pt x="1477" y="302"/>
                </a:lnTo>
                <a:lnTo>
                  <a:pt x="1452" y="336"/>
                </a:lnTo>
                <a:lnTo>
                  <a:pt x="1431" y="372"/>
                </a:lnTo>
                <a:lnTo>
                  <a:pt x="1416" y="413"/>
                </a:lnTo>
                <a:lnTo>
                  <a:pt x="1406" y="455"/>
                </a:lnTo>
                <a:lnTo>
                  <a:pt x="1403" y="498"/>
                </a:lnTo>
                <a:lnTo>
                  <a:pt x="1406" y="543"/>
                </a:lnTo>
                <a:lnTo>
                  <a:pt x="1416" y="585"/>
                </a:lnTo>
                <a:lnTo>
                  <a:pt x="1431" y="625"/>
                </a:lnTo>
                <a:lnTo>
                  <a:pt x="1452" y="661"/>
                </a:lnTo>
                <a:lnTo>
                  <a:pt x="1477" y="695"/>
                </a:lnTo>
                <a:lnTo>
                  <a:pt x="1506" y="724"/>
                </a:lnTo>
                <a:lnTo>
                  <a:pt x="1539" y="750"/>
                </a:lnTo>
                <a:lnTo>
                  <a:pt x="1577" y="770"/>
                </a:lnTo>
                <a:lnTo>
                  <a:pt x="1616" y="785"/>
                </a:lnTo>
                <a:lnTo>
                  <a:pt x="1658" y="795"/>
                </a:lnTo>
                <a:lnTo>
                  <a:pt x="1703" y="798"/>
                </a:lnTo>
                <a:lnTo>
                  <a:pt x="1747" y="795"/>
                </a:lnTo>
                <a:lnTo>
                  <a:pt x="1789" y="785"/>
                </a:lnTo>
                <a:lnTo>
                  <a:pt x="1828" y="770"/>
                </a:lnTo>
                <a:lnTo>
                  <a:pt x="1866" y="750"/>
                </a:lnTo>
                <a:lnTo>
                  <a:pt x="1899" y="724"/>
                </a:lnTo>
                <a:lnTo>
                  <a:pt x="1928" y="695"/>
                </a:lnTo>
                <a:lnTo>
                  <a:pt x="1953" y="661"/>
                </a:lnTo>
                <a:lnTo>
                  <a:pt x="1974" y="625"/>
                </a:lnTo>
                <a:lnTo>
                  <a:pt x="1989" y="585"/>
                </a:lnTo>
                <a:lnTo>
                  <a:pt x="1999" y="543"/>
                </a:lnTo>
                <a:lnTo>
                  <a:pt x="2002" y="498"/>
                </a:lnTo>
                <a:lnTo>
                  <a:pt x="1999" y="455"/>
                </a:lnTo>
                <a:lnTo>
                  <a:pt x="1989" y="413"/>
                </a:lnTo>
                <a:lnTo>
                  <a:pt x="1974" y="372"/>
                </a:lnTo>
                <a:lnTo>
                  <a:pt x="1953" y="336"/>
                </a:lnTo>
                <a:lnTo>
                  <a:pt x="1928" y="302"/>
                </a:lnTo>
                <a:lnTo>
                  <a:pt x="1899" y="273"/>
                </a:lnTo>
                <a:lnTo>
                  <a:pt x="1866" y="248"/>
                </a:lnTo>
                <a:lnTo>
                  <a:pt x="1828" y="227"/>
                </a:lnTo>
                <a:lnTo>
                  <a:pt x="1789" y="213"/>
                </a:lnTo>
                <a:lnTo>
                  <a:pt x="1747" y="203"/>
                </a:lnTo>
                <a:lnTo>
                  <a:pt x="1703" y="199"/>
                </a:lnTo>
                <a:close/>
                <a:moveTo>
                  <a:pt x="1703" y="0"/>
                </a:moveTo>
                <a:lnTo>
                  <a:pt x="1757" y="3"/>
                </a:lnTo>
                <a:lnTo>
                  <a:pt x="1811" y="11"/>
                </a:lnTo>
                <a:lnTo>
                  <a:pt x="1861" y="26"/>
                </a:lnTo>
                <a:lnTo>
                  <a:pt x="1910" y="45"/>
                </a:lnTo>
                <a:lnTo>
                  <a:pt x="1956" y="69"/>
                </a:lnTo>
                <a:lnTo>
                  <a:pt x="2000" y="98"/>
                </a:lnTo>
                <a:lnTo>
                  <a:pt x="2039" y="131"/>
                </a:lnTo>
                <a:lnTo>
                  <a:pt x="2075" y="168"/>
                </a:lnTo>
                <a:lnTo>
                  <a:pt x="2108" y="208"/>
                </a:lnTo>
                <a:lnTo>
                  <a:pt x="2136" y="252"/>
                </a:lnTo>
                <a:lnTo>
                  <a:pt x="2160" y="298"/>
                </a:lnTo>
                <a:lnTo>
                  <a:pt x="2178" y="348"/>
                </a:lnTo>
                <a:lnTo>
                  <a:pt x="2192" y="399"/>
                </a:lnTo>
                <a:lnTo>
                  <a:pt x="2907" y="399"/>
                </a:lnTo>
                <a:lnTo>
                  <a:pt x="2929" y="401"/>
                </a:lnTo>
                <a:lnTo>
                  <a:pt x="2950" y="410"/>
                </a:lnTo>
                <a:lnTo>
                  <a:pt x="2969" y="421"/>
                </a:lnTo>
                <a:lnTo>
                  <a:pt x="2984" y="436"/>
                </a:lnTo>
                <a:lnTo>
                  <a:pt x="2995" y="455"/>
                </a:lnTo>
                <a:lnTo>
                  <a:pt x="3004" y="476"/>
                </a:lnTo>
                <a:lnTo>
                  <a:pt x="3006" y="498"/>
                </a:lnTo>
                <a:lnTo>
                  <a:pt x="3006" y="1063"/>
                </a:lnTo>
                <a:lnTo>
                  <a:pt x="3076" y="993"/>
                </a:lnTo>
                <a:lnTo>
                  <a:pt x="3093" y="979"/>
                </a:lnTo>
                <a:lnTo>
                  <a:pt x="3114" y="969"/>
                </a:lnTo>
                <a:lnTo>
                  <a:pt x="3135" y="965"/>
                </a:lnTo>
                <a:lnTo>
                  <a:pt x="3157" y="965"/>
                </a:lnTo>
                <a:lnTo>
                  <a:pt x="3178" y="969"/>
                </a:lnTo>
                <a:lnTo>
                  <a:pt x="3199" y="979"/>
                </a:lnTo>
                <a:lnTo>
                  <a:pt x="3216" y="993"/>
                </a:lnTo>
                <a:lnTo>
                  <a:pt x="3231" y="1011"/>
                </a:lnTo>
                <a:lnTo>
                  <a:pt x="3241" y="1031"/>
                </a:lnTo>
                <a:lnTo>
                  <a:pt x="3245" y="1052"/>
                </a:lnTo>
                <a:lnTo>
                  <a:pt x="3245" y="1074"/>
                </a:lnTo>
                <a:lnTo>
                  <a:pt x="3241" y="1096"/>
                </a:lnTo>
                <a:lnTo>
                  <a:pt x="3231" y="1116"/>
                </a:lnTo>
                <a:lnTo>
                  <a:pt x="3216" y="1134"/>
                </a:lnTo>
                <a:lnTo>
                  <a:pt x="3106" y="1245"/>
                </a:lnTo>
                <a:lnTo>
                  <a:pt x="3152" y="1269"/>
                </a:lnTo>
                <a:lnTo>
                  <a:pt x="3196" y="1297"/>
                </a:lnTo>
                <a:lnTo>
                  <a:pt x="3237" y="1329"/>
                </a:lnTo>
                <a:lnTo>
                  <a:pt x="3273" y="1365"/>
                </a:lnTo>
                <a:lnTo>
                  <a:pt x="3306" y="1405"/>
                </a:lnTo>
                <a:lnTo>
                  <a:pt x="3335" y="1449"/>
                </a:lnTo>
                <a:lnTo>
                  <a:pt x="3360" y="1494"/>
                </a:lnTo>
                <a:lnTo>
                  <a:pt x="3379" y="1544"/>
                </a:lnTo>
                <a:lnTo>
                  <a:pt x="3394" y="1594"/>
                </a:lnTo>
                <a:lnTo>
                  <a:pt x="3402" y="1648"/>
                </a:lnTo>
                <a:lnTo>
                  <a:pt x="3405" y="1703"/>
                </a:lnTo>
                <a:lnTo>
                  <a:pt x="3402" y="1757"/>
                </a:lnTo>
                <a:lnTo>
                  <a:pt x="3394" y="1811"/>
                </a:lnTo>
                <a:lnTo>
                  <a:pt x="3379" y="1861"/>
                </a:lnTo>
                <a:lnTo>
                  <a:pt x="3360" y="1910"/>
                </a:lnTo>
                <a:lnTo>
                  <a:pt x="3336" y="1956"/>
                </a:lnTo>
                <a:lnTo>
                  <a:pt x="3307" y="2000"/>
                </a:lnTo>
                <a:lnTo>
                  <a:pt x="3274" y="2039"/>
                </a:lnTo>
                <a:lnTo>
                  <a:pt x="3237" y="2075"/>
                </a:lnTo>
                <a:lnTo>
                  <a:pt x="3197" y="2108"/>
                </a:lnTo>
                <a:lnTo>
                  <a:pt x="3153" y="2136"/>
                </a:lnTo>
                <a:lnTo>
                  <a:pt x="3107" y="2160"/>
                </a:lnTo>
                <a:lnTo>
                  <a:pt x="3057" y="2178"/>
                </a:lnTo>
                <a:lnTo>
                  <a:pt x="3006" y="2192"/>
                </a:lnTo>
                <a:lnTo>
                  <a:pt x="3006" y="2907"/>
                </a:lnTo>
                <a:lnTo>
                  <a:pt x="3004" y="2929"/>
                </a:lnTo>
                <a:lnTo>
                  <a:pt x="2995" y="2950"/>
                </a:lnTo>
                <a:lnTo>
                  <a:pt x="2984" y="2969"/>
                </a:lnTo>
                <a:lnTo>
                  <a:pt x="2969" y="2984"/>
                </a:lnTo>
                <a:lnTo>
                  <a:pt x="2950" y="2995"/>
                </a:lnTo>
                <a:lnTo>
                  <a:pt x="2929" y="3004"/>
                </a:lnTo>
                <a:lnTo>
                  <a:pt x="2907" y="3006"/>
                </a:lnTo>
                <a:lnTo>
                  <a:pt x="2342" y="3006"/>
                </a:lnTo>
                <a:lnTo>
                  <a:pt x="2412" y="3076"/>
                </a:lnTo>
                <a:lnTo>
                  <a:pt x="2426" y="3093"/>
                </a:lnTo>
                <a:lnTo>
                  <a:pt x="2436" y="3114"/>
                </a:lnTo>
                <a:lnTo>
                  <a:pt x="2440" y="3135"/>
                </a:lnTo>
                <a:lnTo>
                  <a:pt x="2440" y="3157"/>
                </a:lnTo>
                <a:lnTo>
                  <a:pt x="2436" y="3178"/>
                </a:lnTo>
                <a:lnTo>
                  <a:pt x="2426" y="3199"/>
                </a:lnTo>
                <a:lnTo>
                  <a:pt x="2412" y="3216"/>
                </a:lnTo>
                <a:lnTo>
                  <a:pt x="2394" y="3231"/>
                </a:lnTo>
                <a:lnTo>
                  <a:pt x="2374" y="3241"/>
                </a:lnTo>
                <a:lnTo>
                  <a:pt x="2353" y="3245"/>
                </a:lnTo>
                <a:lnTo>
                  <a:pt x="2331" y="3245"/>
                </a:lnTo>
                <a:lnTo>
                  <a:pt x="2309" y="3241"/>
                </a:lnTo>
                <a:lnTo>
                  <a:pt x="2289" y="3231"/>
                </a:lnTo>
                <a:lnTo>
                  <a:pt x="2271" y="3216"/>
                </a:lnTo>
                <a:lnTo>
                  <a:pt x="2160" y="3106"/>
                </a:lnTo>
                <a:lnTo>
                  <a:pt x="2136" y="3152"/>
                </a:lnTo>
                <a:lnTo>
                  <a:pt x="2108" y="3196"/>
                </a:lnTo>
                <a:lnTo>
                  <a:pt x="2076" y="3237"/>
                </a:lnTo>
                <a:lnTo>
                  <a:pt x="2040" y="3273"/>
                </a:lnTo>
                <a:lnTo>
                  <a:pt x="2000" y="3306"/>
                </a:lnTo>
                <a:lnTo>
                  <a:pt x="1956" y="3335"/>
                </a:lnTo>
                <a:lnTo>
                  <a:pt x="1911" y="3360"/>
                </a:lnTo>
                <a:lnTo>
                  <a:pt x="1861" y="3379"/>
                </a:lnTo>
                <a:lnTo>
                  <a:pt x="1811" y="3394"/>
                </a:lnTo>
                <a:lnTo>
                  <a:pt x="1757" y="3402"/>
                </a:lnTo>
                <a:lnTo>
                  <a:pt x="1703" y="3405"/>
                </a:lnTo>
                <a:lnTo>
                  <a:pt x="1648" y="3402"/>
                </a:lnTo>
                <a:lnTo>
                  <a:pt x="1594" y="3394"/>
                </a:lnTo>
                <a:lnTo>
                  <a:pt x="1544" y="3379"/>
                </a:lnTo>
                <a:lnTo>
                  <a:pt x="1495" y="3360"/>
                </a:lnTo>
                <a:lnTo>
                  <a:pt x="1449" y="3336"/>
                </a:lnTo>
                <a:lnTo>
                  <a:pt x="1405" y="3307"/>
                </a:lnTo>
                <a:lnTo>
                  <a:pt x="1366" y="3274"/>
                </a:lnTo>
                <a:lnTo>
                  <a:pt x="1330" y="3237"/>
                </a:lnTo>
                <a:lnTo>
                  <a:pt x="1297" y="3197"/>
                </a:lnTo>
                <a:lnTo>
                  <a:pt x="1269" y="3153"/>
                </a:lnTo>
                <a:lnTo>
                  <a:pt x="1245" y="3107"/>
                </a:lnTo>
                <a:lnTo>
                  <a:pt x="1227" y="3057"/>
                </a:lnTo>
                <a:lnTo>
                  <a:pt x="1213" y="3006"/>
                </a:lnTo>
                <a:lnTo>
                  <a:pt x="498" y="3006"/>
                </a:lnTo>
                <a:lnTo>
                  <a:pt x="476" y="3004"/>
                </a:lnTo>
                <a:lnTo>
                  <a:pt x="455" y="2995"/>
                </a:lnTo>
                <a:lnTo>
                  <a:pt x="436" y="2984"/>
                </a:lnTo>
                <a:lnTo>
                  <a:pt x="421" y="2969"/>
                </a:lnTo>
                <a:lnTo>
                  <a:pt x="410" y="2950"/>
                </a:lnTo>
                <a:lnTo>
                  <a:pt x="401" y="2929"/>
                </a:lnTo>
                <a:lnTo>
                  <a:pt x="399" y="2907"/>
                </a:lnTo>
                <a:lnTo>
                  <a:pt x="399" y="2342"/>
                </a:lnTo>
                <a:lnTo>
                  <a:pt x="329" y="2412"/>
                </a:lnTo>
                <a:lnTo>
                  <a:pt x="312" y="2426"/>
                </a:lnTo>
                <a:lnTo>
                  <a:pt x="291" y="2436"/>
                </a:lnTo>
                <a:lnTo>
                  <a:pt x="270" y="2440"/>
                </a:lnTo>
                <a:lnTo>
                  <a:pt x="248" y="2440"/>
                </a:lnTo>
                <a:lnTo>
                  <a:pt x="227" y="2436"/>
                </a:lnTo>
                <a:lnTo>
                  <a:pt x="206" y="2426"/>
                </a:lnTo>
                <a:lnTo>
                  <a:pt x="189" y="2412"/>
                </a:lnTo>
                <a:lnTo>
                  <a:pt x="174" y="2394"/>
                </a:lnTo>
                <a:lnTo>
                  <a:pt x="164" y="2374"/>
                </a:lnTo>
                <a:lnTo>
                  <a:pt x="160" y="2353"/>
                </a:lnTo>
                <a:lnTo>
                  <a:pt x="160" y="2331"/>
                </a:lnTo>
                <a:lnTo>
                  <a:pt x="164" y="2309"/>
                </a:lnTo>
                <a:lnTo>
                  <a:pt x="174" y="2289"/>
                </a:lnTo>
                <a:lnTo>
                  <a:pt x="189" y="2271"/>
                </a:lnTo>
                <a:lnTo>
                  <a:pt x="299" y="2160"/>
                </a:lnTo>
                <a:lnTo>
                  <a:pt x="253" y="2136"/>
                </a:lnTo>
                <a:lnTo>
                  <a:pt x="209" y="2108"/>
                </a:lnTo>
                <a:lnTo>
                  <a:pt x="168" y="2076"/>
                </a:lnTo>
                <a:lnTo>
                  <a:pt x="132" y="2040"/>
                </a:lnTo>
                <a:lnTo>
                  <a:pt x="99" y="2000"/>
                </a:lnTo>
                <a:lnTo>
                  <a:pt x="70" y="1956"/>
                </a:lnTo>
                <a:lnTo>
                  <a:pt x="45" y="1911"/>
                </a:lnTo>
                <a:lnTo>
                  <a:pt x="26" y="1861"/>
                </a:lnTo>
                <a:lnTo>
                  <a:pt x="11" y="1811"/>
                </a:lnTo>
                <a:lnTo>
                  <a:pt x="3" y="1757"/>
                </a:lnTo>
                <a:lnTo>
                  <a:pt x="0" y="1703"/>
                </a:lnTo>
                <a:lnTo>
                  <a:pt x="3" y="1648"/>
                </a:lnTo>
                <a:lnTo>
                  <a:pt x="11" y="1594"/>
                </a:lnTo>
                <a:lnTo>
                  <a:pt x="26" y="1544"/>
                </a:lnTo>
                <a:lnTo>
                  <a:pt x="45" y="1495"/>
                </a:lnTo>
                <a:lnTo>
                  <a:pt x="69" y="1449"/>
                </a:lnTo>
                <a:lnTo>
                  <a:pt x="98" y="1405"/>
                </a:lnTo>
                <a:lnTo>
                  <a:pt x="131" y="1366"/>
                </a:lnTo>
                <a:lnTo>
                  <a:pt x="168" y="1330"/>
                </a:lnTo>
                <a:lnTo>
                  <a:pt x="208" y="1297"/>
                </a:lnTo>
                <a:lnTo>
                  <a:pt x="252" y="1269"/>
                </a:lnTo>
                <a:lnTo>
                  <a:pt x="298" y="1245"/>
                </a:lnTo>
                <a:lnTo>
                  <a:pt x="348" y="1227"/>
                </a:lnTo>
                <a:lnTo>
                  <a:pt x="399" y="1213"/>
                </a:lnTo>
                <a:lnTo>
                  <a:pt x="399" y="498"/>
                </a:lnTo>
                <a:lnTo>
                  <a:pt x="401" y="476"/>
                </a:lnTo>
                <a:lnTo>
                  <a:pt x="410" y="455"/>
                </a:lnTo>
                <a:lnTo>
                  <a:pt x="421" y="436"/>
                </a:lnTo>
                <a:lnTo>
                  <a:pt x="436" y="421"/>
                </a:lnTo>
                <a:lnTo>
                  <a:pt x="455" y="410"/>
                </a:lnTo>
                <a:lnTo>
                  <a:pt x="476" y="401"/>
                </a:lnTo>
                <a:lnTo>
                  <a:pt x="498" y="399"/>
                </a:lnTo>
                <a:lnTo>
                  <a:pt x="1063" y="399"/>
                </a:lnTo>
                <a:lnTo>
                  <a:pt x="993" y="329"/>
                </a:lnTo>
                <a:lnTo>
                  <a:pt x="979" y="312"/>
                </a:lnTo>
                <a:lnTo>
                  <a:pt x="969" y="291"/>
                </a:lnTo>
                <a:lnTo>
                  <a:pt x="965" y="270"/>
                </a:lnTo>
                <a:lnTo>
                  <a:pt x="965" y="248"/>
                </a:lnTo>
                <a:lnTo>
                  <a:pt x="969" y="227"/>
                </a:lnTo>
                <a:lnTo>
                  <a:pt x="979" y="206"/>
                </a:lnTo>
                <a:lnTo>
                  <a:pt x="993" y="189"/>
                </a:lnTo>
                <a:lnTo>
                  <a:pt x="1011" y="174"/>
                </a:lnTo>
                <a:lnTo>
                  <a:pt x="1031" y="164"/>
                </a:lnTo>
                <a:lnTo>
                  <a:pt x="1052" y="160"/>
                </a:lnTo>
                <a:lnTo>
                  <a:pt x="1074" y="160"/>
                </a:lnTo>
                <a:lnTo>
                  <a:pt x="1096" y="164"/>
                </a:lnTo>
                <a:lnTo>
                  <a:pt x="1116" y="174"/>
                </a:lnTo>
                <a:lnTo>
                  <a:pt x="1134" y="189"/>
                </a:lnTo>
                <a:lnTo>
                  <a:pt x="1245" y="299"/>
                </a:lnTo>
                <a:lnTo>
                  <a:pt x="1269" y="253"/>
                </a:lnTo>
                <a:lnTo>
                  <a:pt x="1297" y="209"/>
                </a:lnTo>
                <a:lnTo>
                  <a:pt x="1329" y="168"/>
                </a:lnTo>
                <a:lnTo>
                  <a:pt x="1365" y="132"/>
                </a:lnTo>
                <a:lnTo>
                  <a:pt x="1405" y="99"/>
                </a:lnTo>
                <a:lnTo>
                  <a:pt x="1449" y="70"/>
                </a:lnTo>
                <a:lnTo>
                  <a:pt x="1494" y="45"/>
                </a:lnTo>
                <a:lnTo>
                  <a:pt x="1544" y="26"/>
                </a:lnTo>
                <a:lnTo>
                  <a:pt x="1594" y="11"/>
                </a:lnTo>
                <a:lnTo>
                  <a:pt x="1648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31">
            <a:extLst>
              <a:ext uri="{FF2B5EF4-FFF2-40B4-BE49-F238E27FC236}">
                <a16:creationId xmlns:a16="http://schemas.microsoft.com/office/drawing/2014/main" id="{2FB7EC0D-2C4B-40C8-AA29-172501DC9CFE}"/>
              </a:ext>
            </a:extLst>
          </p:cNvPr>
          <p:cNvSpPr>
            <a:spLocks noEditPoints="1"/>
          </p:cNvSpPr>
          <p:nvPr/>
        </p:nvSpPr>
        <p:spPr bwMode="auto">
          <a:xfrm>
            <a:off x="4424926" y="2971071"/>
            <a:ext cx="301617" cy="316976"/>
          </a:xfrm>
          <a:custGeom>
            <a:avLst/>
            <a:gdLst>
              <a:gd name="T0" fmla="*/ 1462 w 3234"/>
              <a:gd name="T1" fmla="*/ 1645 h 3405"/>
              <a:gd name="T2" fmla="*/ 1533 w 3234"/>
              <a:gd name="T3" fmla="*/ 1846 h 3405"/>
              <a:gd name="T4" fmla="*/ 1744 w 3234"/>
              <a:gd name="T5" fmla="*/ 1810 h 3405"/>
              <a:gd name="T6" fmla="*/ 1744 w 3234"/>
              <a:gd name="T7" fmla="*/ 1595 h 3405"/>
              <a:gd name="T8" fmla="*/ 1707 w 3234"/>
              <a:gd name="T9" fmla="*/ 1348 h 3405"/>
              <a:gd name="T10" fmla="*/ 1958 w 3234"/>
              <a:gd name="T11" fmla="*/ 1570 h 3405"/>
              <a:gd name="T12" fmla="*/ 1917 w 3234"/>
              <a:gd name="T13" fmla="*/ 1911 h 3405"/>
              <a:gd name="T14" fmla="*/ 1617 w 3234"/>
              <a:gd name="T15" fmla="*/ 2068 h 3405"/>
              <a:gd name="T16" fmla="*/ 1318 w 3234"/>
              <a:gd name="T17" fmla="*/ 1911 h 3405"/>
              <a:gd name="T18" fmla="*/ 1277 w 3234"/>
              <a:gd name="T19" fmla="*/ 1570 h 3405"/>
              <a:gd name="T20" fmla="*/ 1527 w 3234"/>
              <a:gd name="T21" fmla="*/ 1348 h 3405"/>
              <a:gd name="T22" fmla="*/ 1302 w 3234"/>
              <a:gd name="T23" fmla="*/ 580 h 3405"/>
              <a:gd name="T24" fmla="*/ 822 w 3234"/>
              <a:gd name="T25" fmla="*/ 854 h 3405"/>
              <a:gd name="T26" fmla="*/ 459 w 3234"/>
              <a:gd name="T27" fmla="*/ 1341 h 3405"/>
              <a:gd name="T28" fmla="*/ 458 w 3234"/>
              <a:gd name="T29" fmla="*/ 1635 h 3405"/>
              <a:gd name="T30" fmla="*/ 482 w 3234"/>
              <a:gd name="T31" fmla="*/ 2030 h 3405"/>
              <a:gd name="T32" fmla="*/ 787 w 3234"/>
              <a:gd name="T33" fmla="*/ 2529 h 3405"/>
              <a:gd name="T34" fmla="*/ 1210 w 3234"/>
              <a:gd name="T35" fmla="*/ 2793 h 3405"/>
              <a:gd name="T36" fmla="*/ 1805 w 3234"/>
              <a:gd name="T37" fmla="*/ 3206 h 3405"/>
              <a:gd name="T38" fmla="*/ 2096 w 3234"/>
              <a:gd name="T39" fmla="*/ 2763 h 3405"/>
              <a:gd name="T40" fmla="*/ 2468 w 3234"/>
              <a:gd name="T41" fmla="*/ 2524 h 3405"/>
              <a:gd name="T42" fmla="*/ 2198 w 3234"/>
              <a:gd name="T43" fmla="*/ 2198 h 3405"/>
              <a:gd name="T44" fmla="*/ 1753 w 3234"/>
              <a:gd name="T45" fmla="*/ 2455 h 3405"/>
              <a:gd name="T46" fmla="*/ 1233 w 3234"/>
              <a:gd name="T47" fmla="*/ 2363 h 3405"/>
              <a:gd name="T48" fmla="*/ 902 w 3234"/>
              <a:gd name="T49" fmla="*/ 1969 h 3405"/>
              <a:gd name="T50" fmla="*/ 902 w 3234"/>
              <a:gd name="T51" fmla="*/ 1436 h 3405"/>
              <a:gd name="T52" fmla="*/ 1233 w 3234"/>
              <a:gd name="T53" fmla="*/ 1042 h 3405"/>
              <a:gd name="T54" fmla="*/ 1753 w 3234"/>
              <a:gd name="T55" fmla="*/ 950 h 3405"/>
              <a:gd name="T56" fmla="*/ 2198 w 3234"/>
              <a:gd name="T57" fmla="*/ 1207 h 3405"/>
              <a:gd name="T58" fmla="*/ 2468 w 3234"/>
              <a:gd name="T59" fmla="*/ 881 h 3405"/>
              <a:gd name="T60" fmla="*/ 2096 w 3234"/>
              <a:gd name="T61" fmla="*/ 642 h 3405"/>
              <a:gd name="T62" fmla="*/ 1805 w 3234"/>
              <a:gd name="T63" fmla="*/ 199 h 3405"/>
              <a:gd name="T64" fmla="*/ 1971 w 3234"/>
              <a:gd name="T65" fmla="*/ 55 h 3405"/>
              <a:gd name="T66" fmla="*/ 2507 w 3234"/>
              <a:gd name="T67" fmla="*/ 671 h 3405"/>
              <a:gd name="T68" fmla="*/ 3220 w 3234"/>
              <a:gd name="T69" fmla="*/ 1081 h 3405"/>
              <a:gd name="T70" fmla="*/ 2899 w 3234"/>
              <a:gd name="T71" fmla="*/ 1496 h 3405"/>
              <a:gd name="T72" fmla="*/ 2137 w 3234"/>
              <a:gd name="T73" fmla="*/ 1476 h 3405"/>
              <a:gd name="T74" fmla="*/ 1871 w 3234"/>
              <a:gd name="T75" fmla="*/ 1198 h 3405"/>
              <a:gd name="T76" fmla="*/ 1450 w 3234"/>
              <a:gd name="T77" fmla="*/ 1163 h 3405"/>
              <a:gd name="T78" fmla="*/ 1122 w 3234"/>
              <a:gd name="T79" fmla="*/ 1433 h 3405"/>
              <a:gd name="T80" fmla="*/ 1079 w 3234"/>
              <a:gd name="T81" fmla="*/ 1871 h 3405"/>
              <a:gd name="T82" fmla="*/ 1349 w 3234"/>
              <a:gd name="T83" fmla="*/ 2200 h 3405"/>
              <a:gd name="T84" fmla="*/ 1774 w 3234"/>
              <a:gd name="T85" fmla="*/ 2245 h 3405"/>
              <a:gd name="T86" fmla="*/ 2100 w 3234"/>
              <a:gd name="T87" fmla="*/ 1996 h 3405"/>
              <a:gd name="T88" fmla="*/ 2864 w 3234"/>
              <a:gd name="T89" fmla="*/ 1894 h 3405"/>
              <a:gd name="T90" fmla="*/ 3234 w 3234"/>
              <a:gd name="T91" fmla="*/ 2281 h 3405"/>
              <a:gd name="T92" fmla="*/ 2864 w 3234"/>
              <a:gd name="T93" fmla="*/ 2833 h 3405"/>
              <a:gd name="T94" fmla="*/ 2064 w 3234"/>
              <a:gd name="T95" fmla="*/ 2990 h 3405"/>
              <a:gd name="T96" fmla="*/ 1352 w 3234"/>
              <a:gd name="T97" fmla="*/ 3405 h 3405"/>
              <a:gd name="T98" fmla="*/ 1091 w 3234"/>
              <a:gd name="T99" fmla="*/ 2960 h 3405"/>
              <a:gd name="T100" fmla="*/ 349 w 3234"/>
              <a:gd name="T101" fmla="*/ 2832 h 3405"/>
              <a:gd name="T102" fmla="*/ 1 w 3234"/>
              <a:gd name="T103" fmla="*/ 2260 h 3405"/>
              <a:gd name="T104" fmla="*/ 260 w 3234"/>
              <a:gd name="T105" fmla="*/ 1617 h 3405"/>
              <a:gd name="T106" fmla="*/ 4 w 3234"/>
              <a:gd name="T107" fmla="*/ 1102 h 3405"/>
              <a:gd name="T108" fmla="*/ 393 w 3234"/>
              <a:gd name="T109" fmla="*/ 575 h 3405"/>
              <a:gd name="T110" fmla="*/ 1255 w 3234"/>
              <a:gd name="T111" fmla="*/ 75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34" h="3405">
                <a:moveTo>
                  <a:pt x="1617" y="1536"/>
                </a:moveTo>
                <a:lnTo>
                  <a:pt x="1588" y="1538"/>
                </a:lnTo>
                <a:lnTo>
                  <a:pt x="1560" y="1547"/>
                </a:lnTo>
                <a:lnTo>
                  <a:pt x="1533" y="1559"/>
                </a:lnTo>
                <a:lnTo>
                  <a:pt x="1510" y="1576"/>
                </a:lnTo>
                <a:lnTo>
                  <a:pt x="1490" y="1595"/>
                </a:lnTo>
                <a:lnTo>
                  <a:pt x="1474" y="1619"/>
                </a:lnTo>
                <a:lnTo>
                  <a:pt x="1462" y="1645"/>
                </a:lnTo>
                <a:lnTo>
                  <a:pt x="1454" y="1673"/>
                </a:lnTo>
                <a:lnTo>
                  <a:pt x="1451" y="1703"/>
                </a:lnTo>
                <a:lnTo>
                  <a:pt x="1454" y="1732"/>
                </a:lnTo>
                <a:lnTo>
                  <a:pt x="1462" y="1760"/>
                </a:lnTo>
                <a:lnTo>
                  <a:pt x="1474" y="1786"/>
                </a:lnTo>
                <a:lnTo>
                  <a:pt x="1490" y="1810"/>
                </a:lnTo>
                <a:lnTo>
                  <a:pt x="1510" y="1829"/>
                </a:lnTo>
                <a:lnTo>
                  <a:pt x="1533" y="1846"/>
                </a:lnTo>
                <a:lnTo>
                  <a:pt x="1560" y="1858"/>
                </a:lnTo>
                <a:lnTo>
                  <a:pt x="1588" y="1867"/>
                </a:lnTo>
                <a:lnTo>
                  <a:pt x="1617" y="1869"/>
                </a:lnTo>
                <a:lnTo>
                  <a:pt x="1647" y="1867"/>
                </a:lnTo>
                <a:lnTo>
                  <a:pt x="1675" y="1858"/>
                </a:lnTo>
                <a:lnTo>
                  <a:pt x="1701" y="1846"/>
                </a:lnTo>
                <a:lnTo>
                  <a:pt x="1724" y="1829"/>
                </a:lnTo>
                <a:lnTo>
                  <a:pt x="1744" y="1810"/>
                </a:lnTo>
                <a:lnTo>
                  <a:pt x="1760" y="1786"/>
                </a:lnTo>
                <a:lnTo>
                  <a:pt x="1773" y="1760"/>
                </a:lnTo>
                <a:lnTo>
                  <a:pt x="1780" y="1732"/>
                </a:lnTo>
                <a:lnTo>
                  <a:pt x="1783" y="1703"/>
                </a:lnTo>
                <a:lnTo>
                  <a:pt x="1780" y="1673"/>
                </a:lnTo>
                <a:lnTo>
                  <a:pt x="1773" y="1645"/>
                </a:lnTo>
                <a:lnTo>
                  <a:pt x="1760" y="1619"/>
                </a:lnTo>
                <a:lnTo>
                  <a:pt x="1744" y="1595"/>
                </a:lnTo>
                <a:lnTo>
                  <a:pt x="1724" y="1576"/>
                </a:lnTo>
                <a:lnTo>
                  <a:pt x="1701" y="1559"/>
                </a:lnTo>
                <a:lnTo>
                  <a:pt x="1675" y="1547"/>
                </a:lnTo>
                <a:lnTo>
                  <a:pt x="1647" y="1538"/>
                </a:lnTo>
                <a:lnTo>
                  <a:pt x="1617" y="1536"/>
                </a:lnTo>
                <a:close/>
                <a:moveTo>
                  <a:pt x="1617" y="1337"/>
                </a:moveTo>
                <a:lnTo>
                  <a:pt x="1663" y="1339"/>
                </a:lnTo>
                <a:lnTo>
                  <a:pt x="1707" y="1348"/>
                </a:lnTo>
                <a:lnTo>
                  <a:pt x="1749" y="1361"/>
                </a:lnTo>
                <a:lnTo>
                  <a:pt x="1788" y="1380"/>
                </a:lnTo>
                <a:lnTo>
                  <a:pt x="1825" y="1402"/>
                </a:lnTo>
                <a:lnTo>
                  <a:pt x="1859" y="1429"/>
                </a:lnTo>
                <a:lnTo>
                  <a:pt x="1890" y="1460"/>
                </a:lnTo>
                <a:lnTo>
                  <a:pt x="1917" y="1494"/>
                </a:lnTo>
                <a:lnTo>
                  <a:pt x="1939" y="1530"/>
                </a:lnTo>
                <a:lnTo>
                  <a:pt x="1958" y="1570"/>
                </a:lnTo>
                <a:lnTo>
                  <a:pt x="1971" y="1613"/>
                </a:lnTo>
                <a:lnTo>
                  <a:pt x="1979" y="1657"/>
                </a:lnTo>
                <a:lnTo>
                  <a:pt x="1982" y="1703"/>
                </a:lnTo>
                <a:lnTo>
                  <a:pt x="1979" y="1748"/>
                </a:lnTo>
                <a:lnTo>
                  <a:pt x="1971" y="1792"/>
                </a:lnTo>
                <a:lnTo>
                  <a:pt x="1958" y="1835"/>
                </a:lnTo>
                <a:lnTo>
                  <a:pt x="1939" y="1875"/>
                </a:lnTo>
                <a:lnTo>
                  <a:pt x="1917" y="1911"/>
                </a:lnTo>
                <a:lnTo>
                  <a:pt x="1890" y="1945"/>
                </a:lnTo>
                <a:lnTo>
                  <a:pt x="1859" y="1976"/>
                </a:lnTo>
                <a:lnTo>
                  <a:pt x="1825" y="2003"/>
                </a:lnTo>
                <a:lnTo>
                  <a:pt x="1788" y="2025"/>
                </a:lnTo>
                <a:lnTo>
                  <a:pt x="1749" y="2044"/>
                </a:lnTo>
                <a:lnTo>
                  <a:pt x="1707" y="2057"/>
                </a:lnTo>
                <a:lnTo>
                  <a:pt x="1663" y="2066"/>
                </a:lnTo>
                <a:lnTo>
                  <a:pt x="1617" y="2068"/>
                </a:lnTo>
                <a:lnTo>
                  <a:pt x="1571" y="2066"/>
                </a:lnTo>
                <a:lnTo>
                  <a:pt x="1527" y="2057"/>
                </a:lnTo>
                <a:lnTo>
                  <a:pt x="1486" y="2044"/>
                </a:lnTo>
                <a:lnTo>
                  <a:pt x="1446" y="2025"/>
                </a:lnTo>
                <a:lnTo>
                  <a:pt x="1409" y="2003"/>
                </a:lnTo>
                <a:lnTo>
                  <a:pt x="1375" y="1976"/>
                </a:lnTo>
                <a:lnTo>
                  <a:pt x="1345" y="1945"/>
                </a:lnTo>
                <a:lnTo>
                  <a:pt x="1318" y="1911"/>
                </a:lnTo>
                <a:lnTo>
                  <a:pt x="1296" y="1875"/>
                </a:lnTo>
                <a:lnTo>
                  <a:pt x="1277" y="1835"/>
                </a:lnTo>
                <a:lnTo>
                  <a:pt x="1264" y="1792"/>
                </a:lnTo>
                <a:lnTo>
                  <a:pt x="1255" y="1748"/>
                </a:lnTo>
                <a:lnTo>
                  <a:pt x="1252" y="1703"/>
                </a:lnTo>
                <a:lnTo>
                  <a:pt x="1255" y="1657"/>
                </a:lnTo>
                <a:lnTo>
                  <a:pt x="1264" y="1613"/>
                </a:lnTo>
                <a:lnTo>
                  <a:pt x="1277" y="1570"/>
                </a:lnTo>
                <a:lnTo>
                  <a:pt x="1296" y="1530"/>
                </a:lnTo>
                <a:lnTo>
                  <a:pt x="1318" y="1494"/>
                </a:lnTo>
                <a:lnTo>
                  <a:pt x="1345" y="1460"/>
                </a:lnTo>
                <a:lnTo>
                  <a:pt x="1375" y="1429"/>
                </a:lnTo>
                <a:lnTo>
                  <a:pt x="1409" y="1402"/>
                </a:lnTo>
                <a:lnTo>
                  <a:pt x="1446" y="1380"/>
                </a:lnTo>
                <a:lnTo>
                  <a:pt x="1486" y="1361"/>
                </a:lnTo>
                <a:lnTo>
                  <a:pt x="1527" y="1348"/>
                </a:lnTo>
                <a:lnTo>
                  <a:pt x="1571" y="1339"/>
                </a:lnTo>
                <a:lnTo>
                  <a:pt x="1617" y="1337"/>
                </a:lnTo>
                <a:close/>
                <a:moveTo>
                  <a:pt x="1429" y="199"/>
                </a:moveTo>
                <a:lnTo>
                  <a:pt x="1350" y="517"/>
                </a:lnTo>
                <a:lnTo>
                  <a:pt x="1343" y="536"/>
                </a:lnTo>
                <a:lnTo>
                  <a:pt x="1333" y="553"/>
                </a:lnTo>
                <a:lnTo>
                  <a:pt x="1318" y="569"/>
                </a:lnTo>
                <a:lnTo>
                  <a:pt x="1302" y="580"/>
                </a:lnTo>
                <a:lnTo>
                  <a:pt x="1282" y="588"/>
                </a:lnTo>
                <a:lnTo>
                  <a:pt x="1210" y="612"/>
                </a:lnTo>
                <a:lnTo>
                  <a:pt x="1139" y="642"/>
                </a:lnTo>
                <a:lnTo>
                  <a:pt x="1070" y="676"/>
                </a:lnTo>
                <a:lnTo>
                  <a:pt x="1005" y="714"/>
                </a:lnTo>
                <a:lnTo>
                  <a:pt x="940" y="757"/>
                </a:lnTo>
                <a:lnTo>
                  <a:pt x="879" y="804"/>
                </a:lnTo>
                <a:lnTo>
                  <a:pt x="822" y="854"/>
                </a:lnTo>
                <a:lnTo>
                  <a:pt x="805" y="868"/>
                </a:lnTo>
                <a:lnTo>
                  <a:pt x="787" y="876"/>
                </a:lnTo>
                <a:lnTo>
                  <a:pt x="767" y="881"/>
                </a:lnTo>
                <a:lnTo>
                  <a:pt x="746" y="881"/>
                </a:lnTo>
                <a:lnTo>
                  <a:pt x="726" y="878"/>
                </a:lnTo>
                <a:lnTo>
                  <a:pt x="412" y="788"/>
                </a:lnTo>
                <a:lnTo>
                  <a:pt x="225" y="1114"/>
                </a:lnTo>
                <a:lnTo>
                  <a:pt x="459" y="1341"/>
                </a:lnTo>
                <a:lnTo>
                  <a:pt x="472" y="1357"/>
                </a:lnTo>
                <a:lnTo>
                  <a:pt x="482" y="1375"/>
                </a:lnTo>
                <a:lnTo>
                  <a:pt x="487" y="1395"/>
                </a:lnTo>
                <a:lnTo>
                  <a:pt x="489" y="1415"/>
                </a:lnTo>
                <a:lnTo>
                  <a:pt x="486" y="1435"/>
                </a:lnTo>
                <a:lnTo>
                  <a:pt x="473" y="1501"/>
                </a:lnTo>
                <a:lnTo>
                  <a:pt x="464" y="1567"/>
                </a:lnTo>
                <a:lnTo>
                  <a:pt x="458" y="1635"/>
                </a:lnTo>
                <a:lnTo>
                  <a:pt x="457" y="1703"/>
                </a:lnTo>
                <a:lnTo>
                  <a:pt x="458" y="1770"/>
                </a:lnTo>
                <a:lnTo>
                  <a:pt x="464" y="1838"/>
                </a:lnTo>
                <a:lnTo>
                  <a:pt x="473" y="1904"/>
                </a:lnTo>
                <a:lnTo>
                  <a:pt x="486" y="1970"/>
                </a:lnTo>
                <a:lnTo>
                  <a:pt x="489" y="1990"/>
                </a:lnTo>
                <a:lnTo>
                  <a:pt x="487" y="2010"/>
                </a:lnTo>
                <a:lnTo>
                  <a:pt x="482" y="2030"/>
                </a:lnTo>
                <a:lnTo>
                  <a:pt x="472" y="2048"/>
                </a:lnTo>
                <a:lnTo>
                  <a:pt x="459" y="2064"/>
                </a:lnTo>
                <a:lnTo>
                  <a:pt x="225" y="2291"/>
                </a:lnTo>
                <a:lnTo>
                  <a:pt x="412" y="2617"/>
                </a:lnTo>
                <a:lnTo>
                  <a:pt x="726" y="2527"/>
                </a:lnTo>
                <a:lnTo>
                  <a:pt x="746" y="2524"/>
                </a:lnTo>
                <a:lnTo>
                  <a:pt x="767" y="2524"/>
                </a:lnTo>
                <a:lnTo>
                  <a:pt x="787" y="2529"/>
                </a:lnTo>
                <a:lnTo>
                  <a:pt x="805" y="2537"/>
                </a:lnTo>
                <a:lnTo>
                  <a:pt x="822" y="2551"/>
                </a:lnTo>
                <a:lnTo>
                  <a:pt x="879" y="2601"/>
                </a:lnTo>
                <a:lnTo>
                  <a:pt x="940" y="2648"/>
                </a:lnTo>
                <a:lnTo>
                  <a:pt x="1005" y="2691"/>
                </a:lnTo>
                <a:lnTo>
                  <a:pt x="1070" y="2729"/>
                </a:lnTo>
                <a:lnTo>
                  <a:pt x="1139" y="2763"/>
                </a:lnTo>
                <a:lnTo>
                  <a:pt x="1210" y="2793"/>
                </a:lnTo>
                <a:lnTo>
                  <a:pt x="1282" y="2817"/>
                </a:lnTo>
                <a:lnTo>
                  <a:pt x="1302" y="2825"/>
                </a:lnTo>
                <a:lnTo>
                  <a:pt x="1318" y="2836"/>
                </a:lnTo>
                <a:lnTo>
                  <a:pt x="1333" y="2852"/>
                </a:lnTo>
                <a:lnTo>
                  <a:pt x="1343" y="2869"/>
                </a:lnTo>
                <a:lnTo>
                  <a:pt x="1350" y="2888"/>
                </a:lnTo>
                <a:lnTo>
                  <a:pt x="1429" y="3206"/>
                </a:lnTo>
                <a:lnTo>
                  <a:pt x="1805" y="3206"/>
                </a:lnTo>
                <a:lnTo>
                  <a:pt x="1884" y="2888"/>
                </a:lnTo>
                <a:lnTo>
                  <a:pt x="1891" y="2869"/>
                </a:lnTo>
                <a:lnTo>
                  <a:pt x="1902" y="2852"/>
                </a:lnTo>
                <a:lnTo>
                  <a:pt x="1916" y="2836"/>
                </a:lnTo>
                <a:lnTo>
                  <a:pt x="1933" y="2825"/>
                </a:lnTo>
                <a:lnTo>
                  <a:pt x="1952" y="2817"/>
                </a:lnTo>
                <a:lnTo>
                  <a:pt x="2025" y="2793"/>
                </a:lnTo>
                <a:lnTo>
                  <a:pt x="2096" y="2763"/>
                </a:lnTo>
                <a:lnTo>
                  <a:pt x="2163" y="2729"/>
                </a:lnTo>
                <a:lnTo>
                  <a:pt x="2230" y="2691"/>
                </a:lnTo>
                <a:lnTo>
                  <a:pt x="2294" y="2648"/>
                </a:lnTo>
                <a:lnTo>
                  <a:pt x="2355" y="2601"/>
                </a:lnTo>
                <a:lnTo>
                  <a:pt x="2412" y="2551"/>
                </a:lnTo>
                <a:lnTo>
                  <a:pt x="2430" y="2537"/>
                </a:lnTo>
                <a:lnTo>
                  <a:pt x="2447" y="2529"/>
                </a:lnTo>
                <a:lnTo>
                  <a:pt x="2468" y="2524"/>
                </a:lnTo>
                <a:lnTo>
                  <a:pt x="2488" y="2524"/>
                </a:lnTo>
                <a:lnTo>
                  <a:pt x="2508" y="2527"/>
                </a:lnTo>
                <a:lnTo>
                  <a:pt x="2821" y="2617"/>
                </a:lnTo>
                <a:lnTo>
                  <a:pt x="3010" y="2291"/>
                </a:lnTo>
                <a:lnTo>
                  <a:pt x="2804" y="2093"/>
                </a:lnTo>
                <a:lnTo>
                  <a:pt x="2274" y="2093"/>
                </a:lnTo>
                <a:lnTo>
                  <a:pt x="2238" y="2147"/>
                </a:lnTo>
                <a:lnTo>
                  <a:pt x="2198" y="2198"/>
                </a:lnTo>
                <a:lnTo>
                  <a:pt x="2154" y="2245"/>
                </a:lnTo>
                <a:lnTo>
                  <a:pt x="2107" y="2290"/>
                </a:lnTo>
                <a:lnTo>
                  <a:pt x="2054" y="2329"/>
                </a:lnTo>
                <a:lnTo>
                  <a:pt x="2000" y="2364"/>
                </a:lnTo>
                <a:lnTo>
                  <a:pt x="1942" y="2395"/>
                </a:lnTo>
                <a:lnTo>
                  <a:pt x="1882" y="2420"/>
                </a:lnTo>
                <a:lnTo>
                  <a:pt x="1819" y="2440"/>
                </a:lnTo>
                <a:lnTo>
                  <a:pt x="1753" y="2455"/>
                </a:lnTo>
                <a:lnTo>
                  <a:pt x="1686" y="2464"/>
                </a:lnTo>
                <a:lnTo>
                  <a:pt x="1617" y="2467"/>
                </a:lnTo>
                <a:lnTo>
                  <a:pt x="1547" y="2464"/>
                </a:lnTo>
                <a:lnTo>
                  <a:pt x="1481" y="2455"/>
                </a:lnTo>
                <a:lnTo>
                  <a:pt x="1415" y="2440"/>
                </a:lnTo>
                <a:lnTo>
                  <a:pt x="1351" y="2420"/>
                </a:lnTo>
                <a:lnTo>
                  <a:pt x="1290" y="2394"/>
                </a:lnTo>
                <a:lnTo>
                  <a:pt x="1233" y="2363"/>
                </a:lnTo>
                <a:lnTo>
                  <a:pt x="1177" y="2327"/>
                </a:lnTo>
                <a:lnTo>
                  <a:pt x="1126" y="2288"/>
                </a:lnTo>
                <a:lnTo>
                  <a:pt x="1078" y="2243"/>
                </a:lnTo>
                <a:lnTo>
                  <a:pt x="1033" y="2195"/>
                </a:lnTo>
                <a:lnTo>
                  <a:pt x="994" y="2143"/>
                </a:lnTo>
                <a:lnTo>
                  <a:pt x="958" y="2088"/>
                </a:lnTo>
                <a:lnTo>
                  <a:pt x="927" y="2030"/>
                </a:lnTo>
                <a:lnTo>
                  <a:pt x="902" y="1969"/>
                </a:lnTo>
                <a:lnTo>
                  <a:pt x="881" y="1906"/>
                </a:lnTo>
                <a:lnTo>
                  <a:pt x="867" y="1840"/>
                </a:lnTo>
                <a:lnTo>
                  <a:pt x="858" y="1772"/>
                </a:lnTo>
                <a:lnTo>
                  <a:pt x="854" y="1703"/>
                </a:lnTo>
                <a:lnTo>
                  <a:pt x="858" y="1633"/>
                </a:lnTo>
                <a:lnTo>
                  <a:pt x="867" y="1565"/>
                </a:lnTo>
                <a:lnTo>
                  <a:pt x="881" y="1499"/>
                </a:lnTo>
                <a:lnTo>
                  <a:pt x="902" y="1436"/>
                </a:lnTo>
                <a:lnTo>
                  <a:pt x="927" y="1375"/>
                </a:lnTo>
                <a:lnTo>
                  <a:pt x="958" y="1317"/>
                </a:lnTo>
                <a:lnTo>
                  <a:pt x="994" y="1262"/>
                </a:lnTo>
                <a:lnTo>
                  <a:pt x="1033" y="1210"/>
                </a:lnTo>
                <a:lnTo>
                  <a:pt x="1078" y="1162"/>
                </a:lnTo>
                <a:lnTo>
                  <a:pt x="1126" y="1117"/>
                </a:lnTo>
                <a:lnTo>
                  <a:pt x="1177" y="1078"/>
                </a:lnTo>
                <a:lnTo>
                  <a:pt x="1233" y="1042"/>
                </a:lnTo>
                <a:lnTo>
                  <a:pt x="1290" y="1011"/>
                </a:lnTo>
                <a:lnTo>
                  <a:pt x="1351" y="985"/>
                </a:lnTo>
                <a:lnTo>
                  <a:pt x="1415" y="965"/>
                </a:lnTo>
                <a:lnTo>
                  <a:pt x="1481" y="950"/>
                </a:lnTo>
                <a:lnTo>
                  <a:pt x="1547" y="941"/>
                </a:lnTo>
                <a:lnTo>
                  <a:pt x="1617" y="938"/>
                </a:lnTo>
                <a:lnTo>
                  <a:pt x="1686" y="941"/>
                </a:lnTo>
                <a:lnTo>
                  <a:pt x="1753" y="950"/>
                </a:lnTo>
                <a:lnTo>
                  <a:pt x="1819" y="965"/>
                </a:lnTo>
                <a:lnTo>
                  <a:pt x="1882" y="985"/>
                </a:lnTo>
                <a:lnTo>
                  <a:pt x="1942" y="1010"/>
                </a:lnTo>
                <a:lnTo>
                  <a:pt x="2000" y="1041"/>
                </a:lnTo>
                <a:lnTo>
                  <a:pt x="2054" y="1076"/>
                </a:lnTo>
                <a:lnTo>
                  <a:pt x="2107" y="1115"/>
                </a:lnTo>
                <a:lnTo>
                  <a:pt x="2154" y="1160"/>
                </a:lnTo>
                <a:lnTo>
                  <a:pt x="2198" y="1207"/>
                </a:lnTo>
                <a:lnTo>
                  <a:pt x="2238" y="1258"/>
                </a:lnTo>
                <a:lnTo>
                  <a:pt x="2274" y="1314"/>
                </a:lnTo>
                <a:lnTo>
                  <a:pt x="2804" y="1314"/>
                </a:lnTo>
                <a:lnTo>
                  <a:pt x="3010" y="1114"/>
                </a:lnTo>
                <a:lnTo>
                  <a:pt x="2821" y="788"/>
                </a:lnTo>
                <a:lnTo>
                  <a:pt x="2508" y="878"/>
                </a:lnTo>
                <a:lnTo>
                  <a:pt x="2488" y="881"/>
                </a:lnTo>
                <a:lnTo>
                  <a:pt x="2468" y="881"/>
                </a:lnTo>
                <a:lnTo>
                  <a:pt x="2447" y="876"/>
                </a:lnTo>
                <a:lnTo>
                  <a:pt x="2429" y="868"/>
                </a:lnTo>
                <a:lnTo>
                  <a:pt x="2412" y="854"/>
                </a:lnTo>
                <a:lnTo>
                  <a:pt x="2355" y="804"/>
                </a:lnTo>
                <a:lnTo>
                  <a:pt x="2294" y="757"/>
                </a:lnTo>
                <a:lnTo>
                  <a:pt x="2230" y="714"/>
                </a:lnTo>
                <a:lnTo>
                  <a:pt x="2163" y="676"/>
                </a:lnTo>
                <a:lnTo>
                  <a:pt x="2096" y="642"/>
                </a:lnTo>
                <a:lnTo>
                  <a:pt x="2025" y="612"/>
                </a:lnTo>
                <a:lnTo>
                  <a:pt x="1952" y="588"/>
                </a:lnTo>
                <a:lnTo>
                  <a:pt x="1933" y="580"/>
                </a:lnTo>
                <a:lnTo>
                  <a:pt x="1916" y="569"/>
                </a:lnTo>
                <a:lnTo>
                  <a:pt x="1902" y="553"/>
                </a:lnTo>
                <a:lnTo>
                  <a:pt x="1891" y="536"/>
                </a:lnTo>
                <a:lnTo>
                  <a:pt x="1884" y="517"/>
                </a:lnTo>
                <a:lnTo>
                  <a:pt x="1805" y="199"/>
                </a:lnTo>
                <a:lnTo>
                  <a:pt x="1429" y="199"/>
                </a:lnTo>
                <a:close/>
                <a:moveTo>
                  <a:pt x="1352" y="0"/>
                </a:moveTo>
                <a:lnTo>
                  <a:pt x="1883" y="0"/>
                </a:lnTo>
                <a:lnTo>
                  <a:pt x="1905" y="2"/>
                </a:lnTo>
                <a:lnTo>
                  <a:pt x="1926" y="9"/>
                </a:lnTo>
                <a:lnTo>
                  <a:pt x="1943" y="21"/>
                </a:lnTo>
                <a:lnTo>
                  <a:pt x="1960" y="36"/>
                </a:lnTo>
                <a:lnTo>
                  <a:pt x="1971" y="55"/>
                </a:lnTo>
                <a:lnTo>
                  <a:pt x="1979" y="75"/>
                </a:lnTo>
                <a:lnTo>
                  <a:pt x="2064" y="415"/>
                </a:lnTo>
                <a:lnTo>
                  <a:pt x="2144" y="446"/>
                </a:lnTo>
                <a:lnTo>
                  <a:pt x="2221" y="481"/>
                </a:lnTo>
                <a:lnTo>
                  <a:pt x="2297" y="522"/>
                </a:lnTo>
                <a:lnTo>
                  <a:pt x="2370" y="568"/>
                </a:lnTo>
                <a:lnTo>
                  <a:pt x="2440" y="617"/>
                </a:lnTo>
                <a:lnTo>
                  <a:pt x="2507" y="671"/>
                </a:lnTo>
                <a:lnTo>
                  <a:pt x="2842" y="575"/>
                </a:lnTo>
                <a:lnTo>
                  <a:pt x="2864" y="572"/>
                </a:lnTo>
                <a:lnTo>
                  <a:pt x="2886" y="573"/>
                </a:lnTo>
                <a:lnTo>
                  <a:pt x="2907" y="578"/>
                </a:lnTo>
                <a:lnTo>
                  <a:pt x="2925" y="588"/>
                </a:lnTo>
                <a:lnTo>
                  <a:pt x="2942" y="603"/>
                </a:lnTo>
                <a:lnTo>
                  <a:pt x="2955" y="621"/>
                </a:lnTo>
                <a:lnTo>
                  <a:pt x="3220" y="1081"/>
                </a:lnTo>
                <a:lnTo>
                  <a:pt x="3230" y="1102"/>
                </a:lnTo>
                <a:lnTo>
                  <a:pt x="3234" y="1124"/>
                </a:lnTo>
                <a:lnTo>
                  <a:pt x="3233" y="1145"/>
                </a:lnTo>
                <a:lnTo>
                  <a:pt x="3228" y="1166"/>
                </a:lnTo>
                <a:lnTo>
                  <a:pt x="3218" y="1186"/>
                </a:lnTo>
                <a:lnTo>
                  <a:pt x="3204" y="1203"/>
                </a:lnTo>
                <a:lnTo>
                  <a:pt x="2914" y="1485"/>
                </a:lnTo>
                <a:lnTo>
                  <a:pt x="2899" y="1496"/>
                </a:lnTo>
                <a:lnTo>
                  <a:pt x="2882" y="1505"/>
                </a:lnTo>
                <a:lnTo>
                  <a:pt x="2864" y="1511"/>
                </a:lnTo>
                <a:lnTo>
                  <a:pt x="2844" y="1513"/>
                </a:lnTo>
                <a:lnTo>
                  <a:pt x="2215" y="1513"/>
                </a:lnTo>
                <a:lnTo>
                  <a:pt x="2192" y="1510"/>
                </a:lnTo>
                <a:lnTo>
                  <a:pt x="2172" y="1502"/>
                </a:lnTo>
                <a:lnTo>
                  <a:pt x="2153" y="1491"/>
                </a:lnTo>
                <a:lnTo>
                  <a:pt x="2137" y="1476"/>
                </a:lnTo>
                <a:lnTo>
                  <a:pt x="2125" y="1456"/>
                </a:lnTo>
                <a:lnTo>
                  <a:pt x="2100" y="1409"/>
                </a:lnTo>
                <a:lnTo>
                  <a:pt x="2070" y="1365"/>
                </a:lnTo>
                <a:lnTo>
                  <a:pt x="2036" y="1325"/>
                </a:lnTo>
                <a:lnTo>
                  <a:pt x="2000" y="1288"/>
                </a:lnTo>
                <a:lnTo>
                  <a:pt x="1960" y="1254"/>
                </a:lnTo>
                <a:lnTo>
                  <a:pt x="1917" y="1224"/>
                </a:lnTo>
                <a:lnTo>
                  <a:pt x="1871" y="1198"/>
                </a:lnTo>
                <a:lnTo>
                  <a:pt x="1823" y="1177"/>
                </a:lnTo>
                <a:lnTo>
                  <a:pt x="1774" y="1160"/>
                </a:lnTo>
                <a:lnTo>
                  <a:pt x="1723" y="1147"/>
                </a:lnTo>
                <a:lnTo>
                  <a:pt x="1671" y="1140"/>
                </a:lnTo>
                <a:lnTo>
                  <a:pt x="1617" y="1137"/>
                </a:lnTo>
                <a:lnTo>
                  <a:pt x="1560" y="1140"/>
                </a:lnTo>
                <a:lnTo>
                  <a:pt x="1503" y="1148"/>
                </a:lnTo>
                <a:lnTo>
                  <a:pt x="1450" y="1163"/>
                </a:lnTo>
                <a:lnTo>
                  <a:pt x="1397" y="1181"/>
                </a:lnTo>
                <a:lnTo>
                  <a:pt x="1349" y="1205"/>
                </a:lnTo>
                <a:lnTo>
                  <a:pt x="1302" y="1234"/>
                </a:lnTo>
                <a:lnTo>
                  <a:pt x="1259" y="1266"/>
                </a:lnTo>
                <a:lnTo>
                  <a:pt x="1218" y="1303"/>
                </a:lnTo>
                <a:lnTo>
                  <a:pt x="1182" y="1343"/>
                </a:lnTo>
                <a:lnTo>
                  <a:pt x="1150" y="1387"/>
                </a:lnTo>
                <a:lnTo>
                  <a:pt x="1122" y="1433"/>
                </a:lnTo>
                <a:lnTo>
                  <a:pt x="1097" y="1483"/>
                </a:lnTo>
                <a:lnTo>
                  <a:pt x="1079" y="1534"/>
                </a:lnTo>
                <a:lnTo>
                  <a:pt x="1064" y="1589"/>
                </a:lnTo>
                <a:lnTo>
                  <a:pt x="1056" y="1645"/>
                </a:lnTo>
                <a:lnTo>
                  <a:pt x="1053" y="1703"/>
                </a:lnTo>
                <a:lnTo>
                  <a:pt x="1056" y="1760"/>
                </a:lnTo>
                <a:lnTo>
                  <a:pt x="1064" y="1816"/>
                </a:lnTo>
                <a:lnTo>
                  <a:pt x="1079" y="1871"/>
                </a:lnTo>
                <a:lnTo>
                  <a:pt x="1097" y="1922"/>
                </a:lnTo>
                <a:lnTo>
                  <a:pt x="1122" y="1972"/>
                </a:lnTo>
                <a:lnTo>
                  <a:pt x="1150" y="2018"/>
                </a:lnTo>
                <a:lnTo>
                  <a:pt x="1182" y="2062"/>
                </a:lnTo>
                <a:lnTo>
                  <a:pt x="1218" y="2102"/>
                </a:lnTo>
                <a:lnTo>
                  <a:pt x="1259" y="2139"/>
                </a:lnTo>
                <a:lnTo>
                  <a:pt x="1302" y="2171"/>
                </a:lnTo>
                <a:lnTo>
                  <a:pt x="1349" y="2200"/>
                </a:lnTo>
                <a:lnTo>
                  <a:pt x="1397" y="2224"/>
                </a:lnTo>
                <a:lnTo>
                  <a:pt x="1450" y="2242"/>
                </a:lnTo>
                <a:lnTo>
                  <a:pt x="1503" y="2257"/>
                </a:lnTo>
                <a:lnTo>
                  <a:pt x="1560" y="2265"/>
                </a:lnTo>
                <a:lnTo>
                  <a:pt x="1617" y="2268"/>
                </a:lnTo>
                <a:lnTo>
                  <a:pt x="1671" y="2265"/>
                </a:lnTo>
                <a:lnTo>
                  <a:pt x="1723" y="2258"/>
                </a:lnTo>
                <a:lnTo>
                  <a:pt x="1774" y="2245"/>
                </a:lnTo>
                <a:lnTo>
                  <a:pt x="1823" y="2228"/>
                </a:lnTo>
                <a:lnTo>
                  <a:pt x="1871" y="2207"/>
                </a:lnTo>
                <a:lnTo>
                  <a:pt x="1917" y="2181"/>
                </a:lnTo>
                <a:lnTo>
                  <a:pt x="1960" y="2151"/>
                </a:lnTo>
                <a:lnTo>
                  <a:pt x="2000" y="2117"/>
                </a:lnTo>
                <a:lnTo>
                  <a:pt x="2036" y="2080"/>
                </a:lnTo>
                <a:lnTo>
                  <a:pt x="2070" y="2040"/>
                </a:lnTo>
                <a:lnTo>
                  <a:pt x="2100" y="1996"/>
                </a:lnTo>
                <a:lnTo>
                  <a:pt x="2125" y="1949"/>
                </a:lnTo>
                <a:lnTo>
                  <a:pt x="2137" y="1930"/>
                </a:lnTo>
                <a:lnTo>
                  <a:pt x="2153" y="1914"/>
                </a:lnTo>
                <a:lnTo>
                  <a:pt x="2172" y="1903"/>
                </a:lnTo>
                <a:lnTo>
                  <a:pt x="2192" y="1895"/>
                </a:lnTo>
                <a:lnTo>
                  <a:pt x="2215" y="1892"/>
                </a:lnTo>
                <a:lnTo>
                  <a:pt x="2844" y="1892"/>
                </a:lnTo>
                <a:lnTo>
                  <a:pt x="2864" y="1894"/>
                </a:lnTo>
                <a:lnTo>
                  <a:pt x="2882" y="1900"/>
                </a:lnTo>
                <a:lnTo>
                  <a:pt x="2899" y="1909"/>
                </a:lnTo>
                <a:lnTo>
                  <a:pt x="2914" y="1920"/>
                </a:lnTo>
                <a:lnTo>
                  <a:pt x="3204" y="2202"/>
                </a:lnTo>
                <a:lnTo>
                  <a:pt x="3218" y="2219"/>
                </a:lnTo>
                <a:lnTo>
                  <a:pt x="3228" y="2239"/>
                </a:lnTo>
                <a:lnTo>
                  <a:pt x="3234" y="2260"/>
                </a:lnTo>
                <a:lnTo>
                  <a:pt x="3234" y="2281"/>
                </a:lnTo>
                <a:lnTo>
                  <a:pt x="3230" y="2303"/>
                </a:lnTo>
                <a:lnTo>
                  <a:pt x="3220" y="2324"/>
                </a:lnTo>
                <a:lnTo>
                  <a:pt x="2955" y="2784"/>
                </a:lnTo>
                <a:lnTo>
                  <a:pt x="2942" y="2802"/>
                </a:lnTo>
                <a:lnTo>
                  <a:pt x="2925" y="2817"/>
                </a:lnTo>
                <a:lnTo>
                  <a:pt x="2907" y="2827"/>
                </a:lnTo>
                <a:lnTo>
                  <a:pt x="2886" y="2832"/>
                </a:lnTo>
                <a:lnTo>
                  <a:pt x="2864" y="2833"/>
                </a:lnTo>
                <a:lnTo>
                  <a:pt x="2842" y="2830"/>
                </a:lnTo>
                <a:lnTo>
                  <a:pt x="2507" y="2734"/>
                </a:lnTo>
                <a:lnTo>
                  <a:pt x="2440" y="2788"/>
                </a:lnTo>
                <a:lnTo>
                  <a:pt x="2370" y="2838"/>
                </a:lnTo>
                <a:lnTo>
                  <a:pt x="2297" y="2883"/>
                </a:lnTo>
                <a:lnTo>
                  <a:pt x="2221" y="2924"/>
                </a:lnTo>
                <a:lnTo>
                  <a:pt x="2144" y="2960"/>
                </a:lnTo>
                <a:lnTo>
                  <a:pt x="2064" y="2990"/>
                </a:lnTo>
                <a:lnTo>
                  <a:pt x="1979" y="3330"/>
                </a:lnTo>
                <a:lnTo>
                  <a:pt x="1971" y="3350"/>
                </a:lnTo>
                <a:lnTo>
                  <a:pt x="1960" y="3369"/>
                </a:lnTo>
                <a:lnTo>
                  <a:pt x="1943" y="3384"/>
                </a:lnTo>
                <a:lnTo>
                  <a:pt x="1926" y="3396"/>
                </a:lnTo>
                <a:lnTo>
                  <a:pt x="1905" y="3403"/>
                </a:lnTo>
                <a:lnTo>
                  <a:pt x="1883" y="3405"/>
                </a:lnTo>
                <a:lnTo>
                  <a:pt x="1352" y="3405"/>
                </a:lnTo>
                <a:lnTo>
                  <a:pt x="1329" y="3403"/>
                </a:lnTo>
                <a:lnTo>
                  <a:pt x="1309" y="3396"/>
                </a:lnTo>
                <a:lnTo>
                  <a:pt x="1290" y="3384"/>
                </a:lnTo>
                <a:lnTo>
                  <a:pt x="1275" y="3369"/>
                </a:lnTo>
                <a:lnTo>
                  <a:pt x="1263" y="3350"/>
                </a:lnTo>
                <a:lnTo>
                  <a:pt x="1255" y="3330"/>
                </a:lnTo>
                <a:lnTo>
                  <a:pt x="1171" y="2990"/>
                </a:lnTo>
                <a:lnTo>
                  <a:pt x="1091" y="2960"/>
                </a:lnTo>
                <a:lnTo>
                  <a:pt x="1013" y="2924"/>
                </a:lnTo>
                <a:lnTo>
                  <a:pt x="938" y="2883"/>
                </a:lnTo>
                <a:lnTo>
                  <a:pt x="865" y="2838"/>
                </a:lnTo>
                <a:lnTo>
                  <a:pt x="795" y="2788"/>
                </a:lnTo>
                <a:lnTo>
                  <a:pt x="728" y="2734"/>
                </a:lnTo>
                <a:lnTo>
                  <a:pt x="393" y="2830"/>
                </a:lnTo>
                <a:lnTo>
                  <a:pt x="370" y="2833"/>
                </a:lnTo>
                <a:lnTo>
                  <a:pt x="349" y="2832"/>
                </a:lnTo>
                <a:lnTo>
                  <a:pt x="328" y="2827"/>
                </a:lnTo>
                <a:lnTo>
                  <a:pt x="308" y="2817"/>
                </a:lnTo>
                <a:lnTo>
                  <a:pt x="292" y="2802"/>
                </a:lnTo>
                <a:lnTo>
                  <a:pt x="279" y="2784"/>
                </a:lnTo>
                <a:lnTo>
                  <a:pt x="13" y="2324"/>
                </a:lnTo>
                <a:lnTo>
                  <a:pt x="4" y="2303"/>
                </a:lnTo>
                <a:lnTo>
                  <a:pt x="0" y="2281"/>
                </a:lnTo>
                <a:lnTo>
                  <a:pt x="1" y="2260"/>
                </a:lnTo>
                <a:lnTo>
                  <a:pt x="6" y="2239"/>
                </a:lnTo>
                <a:lnTo>
                  <a:pt x="16" y="2219"/>
                </a:lnTo>
                <a:lnTo>
                  <a:pt x="31" y="2202"/>
                </a:lnTo>
                <a:lnTo>
                  <a:pt x="281" y="1959"/>
                </a:lnTo>
                <a:lnTo>
                  <a:pt x="267" y="1874"/>
                </a:lnTo>
                <a:lnTo>
                  <a:pt x="260" y="1788"/>
                </a:lnTo>
                <a:lnTo>
                  <a:pt x="257" y="1703"/>
                </a:lnTo>
                <a:lnTo>
                  <a:pt x="260" y="1617"/>
                </a:lnTo>
                <a:lnTo>
                  <a:pt x="267" y="1531"/>
                </a:lnTo>
                <a:lnTo>
                  <a:pt x="281" y="1446"/>
                </a:lnTo>
                <a:lnTo>
                  <a:pt x="31" y="1203"/>
                </a:lnTo>
                <a:lnTo>
                  <a:pt x="16" y="1186"/>
                </a:lnTo>
                <a:lnTo>
                  <a:pt x="6" y="1166"/>
                </a:lnTo>
                <a:lnTo>
                  <a:pt x="1" y="1145"/>
                </a:lnTo>
                <a:lnTo>
                  <a:pt x="0" y="1124"/>
                </a:lnTo>
                <a:lnTo>
                  <a:pt x="4" y="1102"/>
                </a:lnTo>
                <a:lnTo>
                  <a:pt x="13" y="1081"/>
                </a:lnTo>
                <a:lnTo>
                  <a:pt x="279" y="621"/>
                </a:lnTo>
                <a:lnTo>
                  <a:pt x="292" y="603"/>
                </a:lnTo>
                <a:lnTo>
                  <a:pt x="308" y="588"/>
                </a:lnTo>
                <a:lnTo>
                  <a:pt x="328" y="578"/>
                </a:lnTo>
                <a:lnTo>
                  <a:pt x="349" y="573"/>
                </a:lnTo>
                <a:lnTo>
                  <a:pt x="370" y="572"/>
                </a:lnTo>
                <a:lnTo>
                  <a:pt x="393" y="575"/>
                </a:lnTo>
                <a:lnTo>
                  <a:pt x="728" y="671"/>
                </a:lnTo>
                <a:lnTo>
                  <a:pt x="795" y="617"/>
                </a:lnTo>
                <a:lnTo>
                  <a:pt x="865" y="568"/>
                </a:lnTo>
                <a:lnTo>
                  <a:pt x="938" y="522"/>
                </a:lnTo>
                <a:lnTo>
                  <a:pt x="1013" y="481"/>
                </a:lnTo>
                <a:lnTo>
                  <a:pt x="1091" y="446"/>
                </a:lnTo>
                <a:lnTo>
                  <a:pt x="1171" y="415"/>
                </a:lnTo>
                <a:lnTo>
                  <a:pt x="1255" y="75"/>
                </a:lnTo>
                <a:lnTo>
                  <a:pt x="1263" y="55"/>
                </a:lnTo>
                <a:lnTo>
                  <a:pt x="1275" y="36"/>
                </a:lnTo>
                <a:lnTo>
                  <a:pt x="1290" y="21"/>
                </a:lnTo>
                <a:lnTo>
                  <a:pt x="1309" y="9"/>
                </a:lnTo>
                <a:lnTo>
                  <a:pt x="1329" y="2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36">
            <a:extLst>
              <a:ext uri="{FF2B5EF4-FFF2-40B4-BE49-F238E27FC236}">
                <a16:creationId xmlns:a16="http://schemas.microsoft.com/office/drawing/2014/main" id="{CF6C10F2-4FD9-42A9-9D01-8A10D2BB80AD}"/>
              </a:ext>
            </a:extLst>
          </p:cNvPr>
          <p:cNvSpPr>
            <a:spLocks noEditPoints="1"/>
          </p:cNvSpPr>
          <p:nvPr/>
        </p:nvSpPr>
        <p:spPr bwMode="auto">
          <a:xfrm>
            <a:off x="5499062" y="2381788"/>
            <a:ext cx="229004" cy="316976"/>
          </a:xfrm>
          <a:custGeom>
            <a:avLst/>
            <a:gdLst>
              <a:gd name="T0" fmla="*/ 536 w 2460"/>
              <a:gd name="T1" fmla="*/ 3206 h 3405"/>
              <a:gd name="T2" fmla="*/ 1922 w 2460"/>
              <a:gd name="T3" fmla="*/ 2932 h 3405"/>
              <a:gd name="T4" fmla="*/ 1818 w 2460"/>
              <a:gd name="T5" fmla="*/ 2932 h 3405"/>
              <a:gd name="T6" fmla="*/ 702 w 2460"/>
              <a:gd name="T7" fmla="*/ 2932 h 3405"/>
              <a:gd name="T8" fmla="*/ 1317 w 2460"/>
              <a:gd name="T9" fmla="*/ 199 h 3405"/>
              <a:gd name="T10" fmla="*/ 256 w 2460"/>
              <a:gd name="T11" fmla="*/ 1252 h 3405"/>
              <a:gd name="T12" fmla="*/ 1478 w 2460"/>
              <a:gd name="T13" fmla="*/ 953 h 3405"/>
              <a:gd name="T14" fmla="*/ 1522 w 2460"/>
              <a:gd name="T15" fmla="*/ 943 h 3405"/>
              <a:gd name="T16" fmla="*/ 1564 w 2460"/>
              <a:gd name="T17" fmla="*/ 953 h 3405"/>
              <a:gd name="T18" fmla="*/ 1598 w 2460"/>
              <a:gd name="T19" fmla="*/ 981 h 3405"/>
              <a:gd name="T20" fmla="*/ 1619 w 2460"/>
              <a:gd name="T21" fmla="*/ 1023 h 3405"/>
              <a:gd name="T22" fmla="*/ 1618 w 2460"/>
              <a:gd name="T23" fmla="*/ 1066 h 3405"/>
              <a:gd name="T24" fmla="*/ 1599 w 2460"/>
              <a:gd name="T25" fmla="*/ 1105 h 3405"/>
              <a:gd name="T26" fmla="*/ 1564 w 2460"/>
              <a:gd name="T27" fmla="*/ 1133 h 3405"/>
              <a:gd name="T28" fmla="*/ 558 w 2460"/>
              <a:gd name="T29" fmla="*/ 2226 h 3405"/>
              <a:gd name="T30" fmla="*/ 1624 w 2460"/>
              <a:gd name="T31" fmla="*/ 2733 h 3405"/>
              <a:gd name="T32" fmla="*/ 1574 w 2460"/>
              <a:gd name="T33" fmla="*/ 2184 h 3405"/>
              <a:gd name="T34" fmla="*/ 1531 w 2460"/>
              <a:gd name="T35" fmla="*/ 2199 h 3405"/>
              <a:gd name="T36" fmla="*/ 1488 w 2460"/>
              <a:gd name="T37" fmla="*/ 2194 h 3405"/>
              <a:gd name="T38" fmla="*/ 1451 w 2460"/>
              <a:gd name="T39" fmla="*/ 2170 h 3405"/>
              <a:gd name="T40" fmla="*/ 1426 w 2460"/>
              <a:gd name="T41" fmla="*/ 2132 h 3405"/>
              <a:gd name="T42" fmla="*/ 1422 w 2460"/>
              <a:gd name="T43" fmla="*/ 2087 h 3405"/>
              <a:gd name="T44" fmla="*/ 1436 w 2460"/>
              <a:gd name="T45" fmla="*/ 2046 h 3405"/>
              <a:gd name="T46" fmla="*/ 1468 w 2460"/>
              <a:gd name="T47" fmla="*/ 2015 h 3405"/>
              <a:gd name="T48" fmla="*/ 2251 w 2460"/>
              <a:gd name="T49" fmla="*/ 1213 h 3405"/>
              <a:gd name="T50" fmla="*/ 1317 w 2460"/>
              <a:gd name="T51" fmla="*/ 199 h 3405"/>
              <a:gd name="T52" fmla="*/ 1785 w 2460"/>
              <a:gd name="T53" fmla="*/ 0 h 3405"/>
              <a:gd name="T54" fmla="*/ 1827 w 2460"/>
              <a:gd name="T55" fmla="*/ 9 h 3405"/>
              <a:gd name="T56" fmla="*/ 1862 w 2460"/>
              <a:gd name="T57" fmla="*/ 35 h 3405"/>
              <a:gd name="T58" fmla="*/ 2450 w 2460"/>
              <a:gd name="T59" fmla="*/ 1163 h 3405"/>
              <a:gd name="T60" fmla="*/ 2460 w 2460"/>
              <a:gd name="T61" fmla="*/ 1204 h 3405"/>
              <a:gd name="T62" fmla="*/ 2453 w 2460"/>
              <a:gd name="T63" fmla="*/ 1247 h 3405"/>
              <a:gd name="T64" fmla="*/ 1988 w 2460"/>
              <a:gd name="T65" fmla="*/ 2733 h 3405"/>
              <a:gd name="T66" fmla="*/ 2035 w 2460"/>
              <a:gd name="T67" fmla="*/ 2745 h 3405"/>
              <a:gd name="T68" fmla="*/ 2070 w 2460"/>
              <a:gd name="T69" fmla="*/ 2775 h 3405"/>
              <a:gd name="T70" fmla="*/ 2275 w 2460"/>
              <a:gd name="T71" fmla="*/ 3268 h 3405"/>
              <a:gd name="T72" fmla="*/ 2283 w 2460"/>
              <a:gd name="T73" fmla="*/ 3306 h 3405"/>
              <a:gd name="T74" fmla="*/ 2275 w 2460"/>
              <a:gd name="T75" fmla="*/ 3343 h 3405"/>
              <a:gd name="T76" fmla="*/ 2254 w 2460"/>
              <a:gd name="T77" fmla="*/ 3376 h 3405"/>
              <a:gd name="T78" fmla="*/ 2221 w 2460"/>
              <a:gd name="T79" fmla="*/ 3398 h 3405"/>
              <a:gd name="T80" fmla="*/ 2182 w 2460"/>
              <a:gd name="T81" fmla="*/ 3405 h 3405"/>
              <a:gd name="T82" fmla="*/ 367 w 2460"/>
              <a:gd name="T83" fmla="*/ 3403 h 3405"/>
              <a:gd name="T84" fmla="*/ 332 w 2460"/>
              <a:gd name="T85" fmla="*/ 3388 h 3405"/>
              <a:gd name="T86" fmla="*/ 304 w 2460"/>
              <a:gd name="T87" fmla="*/ 3361 h 3405"/>
              <a:gd name="T88" fmla="*/ 289 w 2460"/>
              <a:gd name="T89" fmla="*/ 3325 h 3405"/>
              <a:gd name="T90" fmla="*/ 289 w 2460"/>
              <a:gd name="T91" fmla="*/ 3286 h 3405"/>
              <a:gd name="T92" fmla="*/ 489 w 2460"/>
              <a:gd name="T93" fmla="*/ 2795 h 3405"/>
              <a:gd name="T94" fmla="*/ 516 w 2460"/>
              <a:gd name="T95" fmla="*/ 2757 h 3405"/>
              <a:gd name="T96" fmla="*/ 557 w 2460"/>
              <a:gd name="T97" fmla="*/ 2736 h 3405"/>
              <a:gd name="T98" fmla="*/ 678 w 2460"/>
              <a:gd name="T99" fmla="*/ 2733 h 3405"/>
              <a:gd name="T100" fmla="*/ 347 w 2460"/>
              <a:gd name="T101" fmla="*/ 2268 h 3405"/>
              <a:gd name="T102" fmla="*/ 337 w 2460"/>
              <a:gd name="T103" fmla="*/ 2230 h 3405"/>
              <a:gd name="T104" fmla="*/ 345 w 2460"/>
              <a:gd name="T105" fmla="*/ 2191 h 3405"/>
              <a:gd name="T106" fmla="*/ 877 w 2460"/>
              <a:gd name="T107" fmla="*/ 1380 h 3405"/>
              <a:gd name="T108" fmla="*/ 172 w 2460"/>
              <a:gd name="T109" fmla="*/ 1460 h 3405"/>
              <a:gd name="T110" fmla="*/ 134 w 2460"/>
              <a:gd name="T111" fmla="*/ 1448 h 3405"/>
              <a:gd name="T112" fmla="*/ 103 w 2460"/>
              <a:gd name="T113" fmla="*/ 1423 h 3405"/>
              <a:gd name="T114" fmla="*/ 85 w 2460"/>
              <a:gd name="T115" fmla="*/ 1386 h 3405"/>
              <a:gd name="T116" fmla="*/ 0 w 2460"/>
              <a:gd name="T117" fmla="*/ 1050 h 3405"/>
              <a:gd name="T118" fmla="*/ 9 w 2460"/>
              <a:gd name="T119" fmla="*/ 1006 h 3405"/>
              <a:gd name="T120" fmla="*/ 37 w 2460"/>
              <a:gd name="T121" fmla="*/ 970 h 3405"/>
              <a:gd name="T122" fmla="*/ 1238 w 2460"/>
              <a:gd name="T123" fmla="*/ 10 h 3405"/>
              <a:gd name="T124" fmla="*/ 1282 w 2460"/>
              <a:gd name="T12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60" h="3405">
                <a:moveTo>
                  <a:pt x="648" y="2932"/>
                </a:moveTo>
                <a:lnTo>
                  <a:pt x="536" y="3206"/>
                </a:lnTo>
                <a:lnTo>
                  <a:pt x="2034" y="3206"/>
                </a:lnTo>
                <a:lnTo>
                  <a:pt x="1922" y="2932"/>
                </a:lnTo>
                <a:lnTo>
                  <a:pt x="1874" y="2932"/>
                </a:lnTo>
                <a:lnTo>
                  <a:pt x="1818" y="2932"/>
                </a:lnTo>
                <a:lnTo>
                  <a:pt x="762" y="2932"/>
                </a:lnTo>
                <a:lnTo>
                  <a:pt x="702" y="2932"/>
                </a:lnTo>
                <a:lnTo>
                  <a:pt x="648" y="2932"/>
                </a:lnTo>
                <a:close/>
                <a:moveTo>
                  <a:pt x="1317" y="199"/>
                </a:moveTo>
                <a:lnTo>
                  <a:pt x="213" y="1085"/>
                </a:lnTo>
                <a:lnTo>
                  <a:pt x="256" y="1252"/>
                </a:lnTo>
                <a:lnTo>
                  <a:pt x="1049" y="1159"/>
                </a:lnTo>
                <a:lnTo>
                  <a:pt x="1478" y="953"/>
                </a:lnTo>
                <a:lnTo>
                  <a:pt x="1499" y="946"/>
                </a:lnTo>
                <a:lnTo>
                  <a:pt x="1522" y="943"/>
                </a:lnTo>
                <a:lnTo>
                  <a:pt x="1544" y="946"/>
                </a:lnTo>
                <a:lnTo>
                  <a:pt x="1564" y="953"/>
                </a:lnTo>
                <a:lnTo>
                  <a:pt x="1583" y="965"/>
                </a:lnTo>
                <a:lnTo>
                  <a:pt x="1598" y="981"/>
                </a:lnTo>
                <a:lnTo>
                  <a:pt x="1611" y="1000"/>
                </a:lnTo>
                <a:lnTo>
                  <a:pt x="1619" y="1023"/>
                </a:lnTo>
                <a:lnTo>
                  <a:pt x="1621" y="1044"/>
                </a:lnTo>
                <a:lnTo>
                  <a:pt x="1618" y="1066"/>
                </a:lnTo>
                <a:lnTo>
                  <a:pt x="1611" y="1087"/>
                </a:lnTo>
                <a:lnTo>
                  <a:pt x="1599" y="1105"/>
                </a:lnTo>
                <a:lnTo>
                  <a:pt x="1584" y="1121"/>
                </a:lnTo>
                <a:lnTo>
                  <a:pt x="1564" y="1133"/>
                </a:lnTo>
                <a:lnTo>
                  <a:pt x="1145" y="1333"/>
                </a:lnTo>
                <a:lnTo>
                  <a:pt x="558" y="2226"/>
                </a:lnTo>
                <a:lnTo>
                  <a:pt x="924" y="2733"/>
                </a:lnTo>
                <a:lnTo>
                  <a:pt x="1624" y="2733"/>
                </a:lnTo>
                <a:lnTo>
                  <a:pt x="1947" y="1951"/>
                </a:lnTo>
                <a:lnTo>
                  <a:pt x="1574" y="2184"/>
                </a:lnTo>
                <a:lnTo>
                  <a:pt x="1553" y="2194"/>
                </a:lnTo>
                <a:lnTo>
                  <a:pt x="1531" y="2199"/>
                </a:lnTo>
                <a:lnTo>
                  <a:pt x="1510" y="2199"/>
                </a:lnTo>
                <a:lnTo>
                  <a:pt x="1488" y="2194"/>
                </a:lnTo>
                <a:lnTo>
                  <a:pt x="1468" y="2184"/>
                </a:lnTo>
                <a:lnTo>
                  <a:pt x="1451" y="2170"/>
                </a:lnTo>
                <a:lnTo>
                  <a:pt x="1436" y="2152"/>
                </a:lnTo>
                <a:lnTo>
                  <a:pt x="1426" y="2132"/>
                </a:lnTo>
                <a:lnTo>
                  <a:pt x="1422" y="2109"/>
                </a:lnTo>
                <a:lnTo>
                  <a:pt x="1422" y="2087"/>
                </a:lnTo>
                <a:lnTo>
                  <a:pt x="1427" y="2067"/>
                </a:lnTo>
                <a:lnTo>
                  <a:pt x="1436" y="2046"/>
                </a:lnTo>
                <a:lnTo>
                  <a:pt x="1450" y="2029"/>
                </a:lnTo>
                <a:lnTo>
                  <a:pt x="1468" y="2015"/>
                </a:lnTo>
                <a:lnTo>
                  <a:pt x="2077" y="1634"/>
                </a:lnTo>
                <a:lnTo>
                  <a:pt x="2251" y="1213"/>
                </a:lnTo>
                <a:lnTo>
                  <a:pt x="1724" y="199"/>
                </a:lnTo>
                <a:lnTo>
                  <a:pt x="1317" y="199"/>
                </a:lnTo>
                <a:close/>
                <a:moveTo>
                  <a:pt x="1282" y="0"/>
                </a:moveTo>
                <a:lnTo>
                  <a:pt x="1785" y="0"/>
                </a:lnTo>
                <a:lnTo>
                  <a:pt x="1807" y="2"/>
                </a:lnTo>
                <a:lnTo>
                  <a:pt x="1827" y="9"/>
                </a:lnTo>
                <a:lnTo>
                  <a:pt x="1846" y="21"/>
                </a:lnTo>
                <a:lnTo>
                  <a:pt x="1862" y="35"/>
                </a:lnTo>
                <a:lnTo>
                  <a:pt x="1874" y="54"/>
                </a:lnTo>
                <a:lnTo>
                  <a:pt x="2450" y="1163"/>
                </a:lnTo>
                <a:lnTo>
                  <a:pt x="2457" y="1183"/>
                </a:lnTo>
                <a:lnTo>
                  <a:pt x="2460" y="1204"/>
                </a:lnTo>
                <a:lnTo>
                  <a:pt x="2459" y="1226"/>
                </a:lnTo>
                <a:lnTo>
                  <a:pt x="2453" y="1247"/>
                </a:lnTo>
                <a:lnTo>
                  <a:pt x="1840" y="2733"/>
                </a:lnTo>
                <a:lnTo>
                  <a:pt x="1988" y="2733"/>
                </a:lnTo>
                <a:lnTo>
                  <a:pt x="2012" y="2736"/>
                </a:lnTo>
                <a:lnTo>
                  <a:pt x="2035" y="2745"/>
                </a:lnTo>
                <a:lnTo>
                  <a:pt x="2053" y="2757"/>
                </a:lnTo>
                <a:lnTo>
                  <a:pt x="2070" y="2775"/>
                </a:lnTo>
                <a:lnTo>
                  <a:pt x="2081" y="2795"/>
                </a:lnTo>
                <a:lnTo>
                  <a:pt x="2275" y="3268"/>
                </a:lnTo>
                <a:lnTo>
                  <a:pt x="2280" y="3286"/>
                </a:lnTo>
                <a:lnTo>
                  <a:pt x="2283" y="3306"/>
                </a:lnTo>
                <a:lnTo>
                  <a:pt x="2280" y="3325"/>
                </a:lnTo>
                <a:lnTo>
                  <a:pt x="2275" y="3343"/>
                </a:lnTo>
                <a:lnTo>
                  <a:pt x="2266" y="3361"/>
                </a:lnTo>
                <a:lnTo>
                  <a:pt x="2254" y="3376"/>
                </a:lnTo>
                <a:lnTo>
                  <a:pt x="2238" y="3388"/>
                </a:lnTo>
                <a:lnTo>
                  <a:pt x="2221" y="3398"/>
                </a:lnTo>
                <a:lnTo>
                  <a:pt x="2202" y="3403"/>
                </a:lnTo>
                <a:lnTo>
                  <a:pt x="2182" y="3405"/>
                </a:lnTo>
                <a:lnTo>
                  <a:pt x="387" y="3405"/>
                </a:lnTo>
                <a:lnTo>
                  <a:pt x="367" y="3403"/>
                </a:lnTo>
                <a:lnTo>
                  <a:pt x="349" y="3398"/>
                </a:lnTo>
                <a:lnTo>
                  <a:pt x="332" y="3388"/>
                </a:lnTo>
                <a:lnTo>
                  <a:pt x="317" y="3376"/>
                </a:lnTo>
                <a:lnTo>
                  <a:pt x="304" y="3361"/>
                </a:lnTo>
                <a:lnTo>
                  <a:pt x="295" y="3343"/>
                </a:lnTo>
                <a:lnTo>
                  <a:pt x="289" y="3325"/>
                </a:lnTo>
                <a:lnTo>
                  <a:pt x="287" y="3306"/>
                </a:lnTo>
                <a:lnTo>
                  <a:pt x="289" y="3286"/>
                </a:lnTo>
                <a:lnTo>
                  <a:pt x="295" y="3268"/>
                </a:lnTo>
                <a:lnTo>
                  <a:pt x="489" y="2795"/>
                </a:lnTo>
                <a:lnTo>
                  <a:pt x="500" y="2775"/>
                </a:lnTo>
                <a:lnTo>
                  <a:pt x="516" y="2757"/>
                </a:lnTo>
                <a:lnTo>
                  <a:pt x="536" y="2745"/>
                </a:lnTo>
                <a:lnTo>
                  <a:pt x="557" y="2736"/>
                </a:lnTo>
                <a:lnTo>
                  <a:pt x="581" y="2733"/>
                </a:lnTo>
                <a:lnTo>
                  <a:pt x="678" y="2733"/>
                </a:lnTo>
                <a:lnTo>
                  <a:pt x="356" y="2285"/>
                </a:lnTo>
                <a:lnTo>
                  <a:pt x="347" y="2268"/>
                </a:lnTo>
                <a:lnTo>
                  <a:pt x="341" y="2249"/>
                </a:lnTo>
                <a:lnTo>
                  <a:pt x="337" y="2230"/>
                </a:lnTo>
                <a:lnTo>
                  <a:pt x="339" y="2210"/>
                </a:lnTo>
                <a:lnTo>
                  <a:pt x="345" y="2191"/>
                </a:lnTo>
                <a:lnTo>
                  <a:pt x="354" y="2173"/>
                </a:lnTo>
                <a:lnTo>
                  <a:pt x="877" y="1380"/>
                </a:lnTo>
                <a:lnTo>
                  <a:pt x="193" y="1460"/>
                </a:lnTo>
                <a:lnTo>
                  <a:pt x="172" y="1460"/>
                </a:lnTo>
                <a:lnTo>
                  <a:pt x="153" y="1456"/>
                </a:lnTo>
                <a:lnTo>
                  <a:pt x="134" y="1448"/>
                </a:lnTo>
                <a:lnTo>
                  <a:pt x="118" y="1437"/>
                </a:lnTo>
                <a:lnTo>
                  <a:pt x="103" y="1423"/>
                </a:lnTo>
                <a:lnTo>
                  <a:pt x="93" y="1405"/>
                </a:lnTo>
                <a:lnTo>
                  <a:pt x="85" y="1386"/>
                </a:lnTo>
                <a:lnTo>
                  <a:pt x="3" y="1073"/>
                </a:lnTo>
                <a:lnTo>
                  <a:pt x="0" y="1050"/>
                </a:lnTo>
                <a:lnTo>
                  <a:pt x="2" y="1028"/>
                </a:lnTo>
                <a:lnTo>
                  <a:pt x="9" y="1006"/>
                </a:lnTo>
                <a:lnTo>
                  <a:pt x="21" y="986"/>
                </a:lnTo>
                <a:lnTo>
                  <a:pt x="37" y="970"/>
                </a:lnTo>
                <a:lnTo>
                  <a:pt x="1219" y="22"/>
                </a:lnTo>
                <a:lnTo>
                  <a:pt x="1238" y="10"/>
                </a:lnTo>
                <a:lnTo>
                  <a:pt x="1259" y="2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6">
            <a:extLst>
              <a:ext uri="{FF2B5EF4-FFF2-40B4-BE49-F238E27FC236}">
                <a16:creationId xmlns:a16="http://schemas.microsoft.com/office/drawing/2014/main" id="{ECEAB249-2F84-44A9-B27E-F6BE01914A95}"/>
              </a:ext>
            </a:extLst>
          </p:cNvPr>
          <p:cNvSpPr>
            <a:spLocks noEditPoints="1"/>
          </p:cNvSpPr>
          <p:nvPr/>
        </p:nvSpPr>
        <p:spPr bwMode="auto">
          <a:xfrm>
            <a:off x="6408997" y="2971071"/>
            <a:ext cx="421704" cy="316976"/>
          </a:xfrm>
          <a:custGeom>
            <a:avLst/>
            <a:gdLst>
              <a:gd name="T0" fmla="*/ 886 w 3322"/>
              <a:gd name="T1" fmla="*/ 2073 h 2498"/>
              <a:gd name="T2" fmla="*/ 811 w 3322"/>
              <a:gd name="T3" fmla="*/ 1979 h 2498"/>
              <a:gd name="T4" fmla="*/ 886 w 3322"/>
              <a:gd name="T5" fmla="*/ 1884 h 2498"/>
              <a:gd name="T6" fmla="*/ 2932 w 3322"/>
              <a:gd name="T7" fmla="*/ 1233 h 2498"/>
              <a:gd name="T8" fmla="*/ 3118 w 3322"/>
              <a:gd name="T9" fmla="*/ 1179 h 2498"/>
              <a:gd name="T10" fmla="*/ 3090 w 3322"/>
              <a:gd name="T11" fmla="*/ 1060 h 2498"/>
              <a:gd name="T12" fmla="*/ 328 w 3322"/>
              <a:gd name="T13" fmla="*/ 976 h 2498"/>
              <a:gd name="T14" fmla="*/ 204 w 3322"/>
              <a:gd name="T15" fmla="*/ 1079 h 2498"/>
              <a:gd name="T16" fmla="*/ 233 w 3322"/>
              <a:gd name="T17" fmla="*/ 1240 h 2498"/>
              <a:gd name="T18" fmla="*/ 454 w 3322"/>
              <a:gd name="T19" fmla="*/ 1297 h 2498"/>
              <a:gd name="T20" fmla="*/ 648 w 3322"/>
              <a:gd name="T21" fmla="*/ 815 h 2498"/>
              <a:gd name="T22" fmla="*/ 648 w 3322"/>
              <a:gd name="T23" fmla="*/ 818 h 2498"/>
              <a:gd name="T24" fmla="*/ 648 w 3322"/>
              <a:gd name="T25" fmla="*/ 877 h 2498"/>
              <a:gd name="T26" fmla="*/ 648 w 3322"/>
              <a:gd name="T27" fmla="*/ 1066 h 2498"/>
              <a:gd name="T28" fmla="*/ 648 w 3322"/>
              <a:gd name="T29" fmla="*/ 1459 h 2498"/>
              <a:gd name="T30" fmla="*/ 1038 w 3322"/>
              <a:gd name="T31" fmla="*/ 831 h 2498"/>
              <a:gd name="T32" fmla="*/ 2071 w 3322"/>
              <a:gd name="T33" fmla="*/ 713 h 2498"/>
              <a:gd name="T34" fmla="*/ 1450 w 3322"/>
              <a:gd name="T35" fmla="*/ 942 h 2498"/>
              <a:gd name="T36" fmla="*/ 1557 w 3322"/>
              <a:gd name="T37" fmla="*/ 1353 h 2498"/>
              <a:gd name="T38" fmla="*/ 2167 w 3322"/>
              <a:gd name="T39" fmla="*/ 1613 h 2498"/>
              <a:gd name="T40" fmla="*/ 2544 w 3322"/>
              <a:gd name="T41" fmla="*/ 240 h 2498"/>
              <a:gd name="T42" fmla="*/ 2544 w 3322"/>
              <a:gd name="T43" fmla="*/ 1092 h 2498"/>
              <a:gd name="T44" fmla="*/ 2544 w 3322"/>
              <a:gd name="T45" fmla="*/ 1742 h 2498"/>
              <a:gd name="T46" fmla="*/ 2544 w 3322"/>
              <a:gd name="T47" fmla="*/ 2046 h 2498"/>
              <a:gd name="T48" fmla="*/ 2738 w 3322"/>
              <a:gd name="T49" fmla="*/ 2026 h 2498"/>
              <a:gd name="T50" fmla="*/ 2738 w 3322"/>
              <a:gd name="T51" fmla="*/ 913 h 2498"/>
              <a:gd name="T52" fmla="*/ 2738 w 3322"/>
              <a:gd name="T53" fmla="*/ 454 h 2498"/>
              <a:gd name="T54" fmla="*/ 2738 w 3322"/>
              <a:gd name="T55" fmla="*/ 204 h 2498"/>
              <a:gd name="T56" fmla="*/ 2878 w 3322"/>
              <a:gd name="T57" fmla="*/ 10 h 2498"/>
              <a:gd name="T58" fmla="*/ 2932 w 3322"/>
              <a:gd name="T59" fmla="*/ 843 h 2498"/>
              <a:gd name="T60" fmla="*/ 3221 w 3322"/>
              <a:gd name="T61" fmla="*/ 915 h 2498"/>
              <a:gd name="T62" fmla="*/ 3322 w 3322"/>
              <a:gd name="T63" fmla="*/ 1135 h 2498"/>
              <a:gd name="T64" fmla="*/ 3221 w 3322"/>
              <a:gd name="T65" fmla="*/ 1356 h 2498"/>
              <a:gd name="T66" fmla="*/ 2932 w 3322"/>
              <a:gd name="T67" fmla="*/ 1427 h 2498"/>
              <a:gd name="T68" fmla="*/ 2878 w 3322"/>
              <a:gd name="T69" fmla="*/ 2260 h 2498"/>
              <a:gd name="T70" fmla="*/ 2385 w 3322"/>
              <a:gd name="T71" fmla="*/ 2249 h 2498"/>
              <a:gd name="T72" fmla="*/ 2277 w 3322"/>
              <a:gd name="T73" fmla="*/ 1923 h 2498"/>
              <a:gd name="T74" fmla="*/ 1783 w 3322"/>
              <a:gd name="T75" fmla="*/ 1634 h 2498"/>
              <a:gd name="T76" fmla="*/ 1233 w 3322"/>
              <a:gd name="T77" fmla="*/ 1496 h 2498"/>
              <a:gd name="T78" fmla="*/ 1178 w 3322"/>
              <a:gd name="T79" fmla="*/ 1645 h 2498"/>
              <a:gd name="T80" fmla="*/ 1114 w 3322"/>
              <a:gd name="T81" fmla="*/ 2462 h 2498"/>
              <a:gd name="T82" fmla="*/ 626 w 3322"/>
              <a:gd name="T83" fmla="*/ 2495 h 2498"/>
              <a:gd name="T84" fmla="*/ 552 w 3322"/>
              <a:gd name="T85" fmla="*/ 2400 h 2498"/>
              <a:gd name="T86" fmla="*/ 475 w 3322"/>
              <a:gd name="T87" fmla="*/ 1618 h 2498"/>
              <a:gd name="T88" fmla="*/ 312 w 3322"/>
              <a:gd name="T89" fmla="*/ 1490 h 2498"/>
              <a:gd name="T90" fmla="*/ 91 w 3322"/>
              <a:gd name="T91" fmla="*/ 1373 h 2498"/>
              <a:gd name="T92" fmla="*/ 0 w 3322"/>
              <a:gd name="T93" fmla="*/ 1135 h 2498"/>
              <a:gd name="T94" fmla="*/ 91 w 3322"/>
              <a:gd name="T95" fmla="*/ 899 h 2498"/>
              <a:gd name="T96" fmla="*/ 312 w 3322"/>
              <a:gd name="T97" fmla="*/ 781 h 2498"/>
              <a:gd name="T98" fmla="*/ 475 w 3322"/>
              <a:gd name="T99" fmla="*/ 653 h 2498"/>
              <a:gd name="T100" fmla="*/ 1158 w 3322"/>
              <a:gd name="T101" fmla="*/ 619 h 2498"/>
              <a:gd name="T102" fmla="*/ 1233 w 3322"/>
              <a:gd name="T103" fmla="*/ 714 h 2498"/>
              <a:gd name="T104" fmla="*/ 1735 w 3322"/>
              <a:gd name="T105" fmla="*/ 655 h 2498"/>
              <a:gd name="T106" fmla="*/ 2272 w 3322"/>
              <a:gd name="T107" fmla="*/ 351 h 2498"/>
              <a:gd name="T108" fmla="*/ 2385 w 3322"/>
              <a:gd name="T109" fmla="*/ 22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22" h="2498">
                <a:moveTo>
                  <a:pt x="746" y="1655"/>
                </a:moveTo>
                <a:lnTo>
                  <a:pt x="746" y="2303"/>
                </a:lnTo>
                <a:lnTo>
                  <a:pt x="941" y="2303"/>
                </a:lnTo>
                <a:lnTo>
                  <a:pt x="941" y="2076"/>
                </a:lnTo>
                <a:lnTo>
                  <a:pt x="908" y="2076"/>
                </a:lnTo>
                <a:lnTo>
                  <a:pt x="886" y="2073"/>
                </a:lnTo>
                <a:lnTo>
                  <a:pt x="866" y="2066"/>
                </a:lnTo>
                <a:lnTo>
                  <a:pt x="848" y="2055"/>
                </a:lnTo>
                <a:lnTo>
                  <a:pt x="833" y="2040"/>
                </a:lnTo>
                <a:lnTo>
                  <a:pt x="820" y="2022"/>
                </a:lnTo>
                <a:lnTo>
                  <a:pt x="813" y="2001"/>
                </a:lnTo>
                <a:lnTo>
                  <a:pt x="811" y="1979"/>
                </a:lnTo>
                <a:lnTo>
                  <a:pt x="813" y="1957"/>
                </a:lnTo>
                <a:lnTo>
                  <a:pt x="820" y="1936"/>
                </a:lnTo>
                <a:lnTo>
                  <a:pt x="833" y="1918"/>
                </a:lnTo>
                <a:lnTo>
                  <a:pt x="848" y="1903"/>
                </a:lnTo>
                <a:lnTo>
                  <a:pt x="866" y="1891"/>
                </a:lnTo>
                <a:lnTo>
                  <a:pt x="886" y="1884"/>
                </a:lnTo>
                <a:lnTo>
                  <a:pt x="908" y="1881"/>
                </a:lnTo>
                <a:lnTo>
                  <a:pt x="941" y="1881"/>
                </a:lnTo>
                <a:lnTo>
                  <a:pt x="941" y="1655"/>
                </a:lnTo>
                <a:lnTo>
                  <a:pt x="746" y="1655"/>
                </a:lnTo>
                <a:close/>
                <a:moveTo>
                  <a:pt x="2932" y="1039"/>
                </a:moveTo>
                <a:lnTo>
                  <a:pt x="2932" y="1233"/>
                </a:lnTo>
                <a:lnTo>
                  <a:pt x="3030" y="1233"/>
                </a:lnTo>
                <a:lnTo>
                  <a:pt x="3052" y="1230"/>
                </a:lnTo>
                <a:lnTo>
                  <a:pt x="3072" y="1223"/>
                </a:lnTo>
                <a:lnTo>
                  <a:pt x="3090" y="1212"/>
                </a:lnTo>
                <a:lnTo>
                  <a:pt x="3106" y="1197"/>
                </a:lnTo>
                <a:lnTo>
                  <a:pt x="3118" y="1179"/>
                </a:lnTo>
                <a:lnTo>
                  <a:pt x="3125" y="1157"/>
                </a:lnTo>
                <a:lnTo>
                  <a:pt x="3128" y="1135"/>
                </a:lnTo>
                <a:lnTo>
                  <a:pt x="3125" y="1113"/>
                </a:lnTo>
                <a:lnTo>
                  <a:pt x="3118" y="1093"/>
                </a:lnTo>
                <a:lnTo>
                  <a:pt x="3106" y="1075"/>
                </a:lnTo>
                <a:lnTo>
                  <a:pt x="3090" y="1060"/>
                </a:lnTo>
                <a:lnTo>
                  <a:pt x="3072" y="1048"/>
                </a:lnTo>
                <a:lnTo>
                  <a:pt x="3052" y="1041"/>
                </a:lnTo>
                <a:lnTo>
                  <a:pt x="3030" y="1039"/>
                </a:lnTo>
                <a:lnTo>
                  <a:pt x="2932" y="1039"/>
                </a:lnTo>
                <a:close/>
                <a:moveTo>
                  <a:pt x="356" y="973"/>
                </a:moveTo>
                <a:lnTo>
                  <a:pt x="328" y="976"/>
                </a:lnTo>
                <a:lnTo>
                  <a:pt x="300" y="983"/>
                </a:lnTo>
                <a:lnTo>
                  <a:pt x="275" y="995"/>
                </a:lnTo>
                <a:lnTo>
                  <a:pt x="253" y="1011"/>
                </a:lnTo>
                <a:lnTo>
                  <a:pt x="233" y="1031"/>
                </a:lnTo>
                <a:lnTo>
                  <a:pt x="216" y="1054"/>
                </a:lnTo>
                <a:lnTo>
                  <a:pt x="204" y="1079"/>
                </a:lnTo>
                <a:lnTo>
                  <a:pt x="197" y="1106"/>
                </a:lnTo>
                <a:lnTo>
                  <a:pt x="194" y="1135"/>
                </a:lnTo>
                <a:lnTo>
                  <a:pt x="197" y="1164"/>
                </a:lnTo>
                <a:lnTo>
                  <a:pt x="204" y="1192"/>
                </a:lnTo>
                <a:lnTo>
                  <a:pt x="216" y="1217"/>
                </a:lnTo>
                <a:lnTo>
                  <a:pt x="233" y="1240"/>
                </a:lnTo>
                <a:lnTo>
                  <a:pt x="253" y="1259"/>
                </a:lnTo>
                <a:lnTo>
                  <a:pt x="275" y="1275"/>
                </a:lnTo>
                <a:lnTo>
                  <a:pt x="300" y="1287"/>
                </a:lnTo>
                <a:lnTo>
                  <a:pt x="328" y="1295"/>
                </a:lnTo>
                <a:lnTo>
                  <a:pt x="356" y="1297"/>
                </a:lnTo>
                <a:lnTo>
                  <a:pt x="454" y="1297"/>
                </a:lnTo>
                <a:lnTo>
                  <a:pt x="454" y="973"/>
                </a:lnTo>
                <a:lnTo>
                  <a:pt x="356" y="973"/>
                </a:lnTo>
                <a:close/>
                <a:moveTo>
                  <a:pt x="648" y="811"/>
                </a:moveTo>
                <a:lnTo>
                  <a:pt x="648" y="813"/>
                </a:lnTo>
                <a:lnTo>
                  <a:pt x="648" y="814"/>
                </a:lnTo>
                <a:lnTo>
                  <a:pt x="648" y="815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5"/>
                </a:lnTo>
                <a:lnTo>
                  <a:pt x="648" y="818"/>
                </a:lnTo>
                <a:lnTo>
                  <a:pt x="648" y="822"/>
                </a:lnTo>
                <a:lnTo>
                  <a:pt x="648" y="827"/>
                </a:lnTo>
                <a:lnTo>
                  <a:pt x="648" y="835"/>
                </a:lnTo>
                <a:lnTo>
                  <a:pt x="648" y="846"/>
                </a:lnTo>
                <a:lnTo>
                  <a:pt x="648" y="861"/>
                </a:lnTo>
                <a:lnTo>
                  <a:pt x="648" y="877"/>
                </a:lnTo>
                <a:lnTo>
                  <a:pt x="648" y="898"/>
                </a:lnTo>
                <a:lnTo>
                  <a:pt x="648" y="922"/>
                </a:lnTo>
                <a:lnTo>
                  <a:pt x="648" y="951"/>
                </a:lnTo>
                <a:lnTo>
                  <a:pt x="648" y="984"/>
                </a:lnTo>
                <a:lnTo>
                  <a:pt x="648" y="1023"/>
                </a:lnTo>
                <a:lnTo>
                  <a:pt x="648" y="1066"/>
                </a:lnTo>
                <a:lnTo>
                  <a:pt x="648" y="1115"/>
                </a:lnTo>
                <a:lnTo>
                  <a:pt x="648" y="1172"/>
                </a:lnTo>
                <a:lnTo>
                  <a:pt x="648" y="1233"/>
                </a:lnTo>
                <a:lnTo>
                  <a:pt x="648" y="1301"/>
                </a:lnTo>
                <a:lnTo>
                  <a:pt x="648" y="1377"/>
                </a:lnTo>
                <a:lnTo>
                  <a:pt x="648" y="1459"/>
                </a:lnTo>
                <a:lnTo>
                  <a:pt x="1038" y="1459"/>
                </a:lnTo>
                <a:lnTo>
                  <a:pt x="1038" y="1160"/>
                </a:lnTo>
                <a:lnTo>
                  <a:pt x="1038" y="1111"/>
                </a:lnTo>
                <a:lnTo>
                  <a:pt x="1038" y="1063"/>
                </a:lnTo>
                <a:lnTo>
                  <a:pt x="1038" y="857"/>
                </a:lnTo>
                <a:lnTo>
                  <a:pt x="1038" y="831"/>
                </a:lnTo>
                <a:lnTo>
                  <a:pt x="1038" y="811"/>
                </a:lnTo>
                <a:lnTo>
                  <a:pt x="648" y="811"/>
                </a:lnTo>
                <a:close/>
                <a:moveTo>
                  <a:pt x="2349" y="536"/>
                </a:moveTo>
                <a:lnTo>
                  <a:pt x="2260" y="599"/>
                </a:lnTo>
                <a:lnTo>
                  <a:pt x="2167" y="657"/>
                </a:lnTo>
                <a:lnTo>
                  <a:pt x="2071" y="713"/>
                </a:lnTo>
                <a:lnTo>
                  <a:pt x="1973" y="763"/>
                </a:lnTo>
                <a:lnTo>
                  <a:pt x="1871" y="810"/>
                </a:lnTo>
                <a:lnTo>
                  <a:pt x="1769" y="851"/>
                </a:lnTo>
                <a:lnTo>
                  <a:pt x="1664" y="888"/>
                </a:lnTo>
                <a:lnTo>
                  <a:pt x="1557" y="918"/>
                </a:lnTo>
                <a:lnTo>
                  <a:pt x="1450" y="942"/>
                </a:lnTo>
                <a:lnTo>
                  <a:pt x="1342" y="960"/>
                </a:lnTo>
                <a:lnTo>
                  <a:pt x="1233" y="970"/>
                </a:lnTo>
                <a:lnTo>
                  <a:pt x="1233" y="1300"/>
                </a:lnTo>
                <a:lnTo>
                  <a:pt x="1342" y="1311"/>
                </a:lnTo>
                <a:lnTo>
                  <a:pt x="1450" y="1329"/>
                </a:lnTo>
                <a:lnTo>
                  <a:pt x="1557" y="1353"/>
                </a:lnTo>
                <a:lnTo>
                  <a:pt x="1664" y="1384"/>
                </a:lnTo>
                <a:lnTo>
                  <a:pt x="1769" y="1420"/>
                </a:lnTo>
                <a:lnTo>
                  <a:pt x="1871" y="1461"/>
                </a:lnTo>
                <a:lnTo>
                  <a:pt x="1973" y="1508"/>
                </a:lnTo>
                <a:lnTo>
                  <a:pt x="2071" y="1559"/>
                </a:lnTo>
                <a:lnTo>
                  <a:pt x="2167" y="1613"/>
                </a:lnTo>
                <a:lnTo>
                  <a:pt x="2260" y="1673"/>
                </a:lnTo>
                <a:lnTo>
                  <a:pt x="2349" y="1734"/>
                </a:lnTo>
                <a:lnTo>
                  <a:pt x="2349" y="536"/>
                </a:lnTo>
                <a:close/>
                <a:moveTo>
                  <a:pt x="2544" y="195"/>
                </a:moveTo>
                <a:lnTo>
                  <a:pt x="2544" y="213"/>
                </a:lnTo>
                <a:lnTo>
                  <a:pt x="2544" y="240"/>
                </a:lnTo>
                <a:lnTo>
                  <a:pt x="2544" y="272"/>
                </a:lnTo>
                <a:lnTo>
                  <a:pt x="2544" y="518"/>
                </a:lnTo>
                <a:lnTo>
                  <a:pt x="2544" y="582"/>
                </a:lnTo>
                <a:lnTo>
                  <a:pt x="2544" y="647"/>
                </a:lnTo>
                <a:lnTo>
                  <a:pt x="2544" y="1014"/>
                </a:lnTo>
                <a:lnTo>
                  <a:pt x="2544" y="1092"/>
                </a:lnTo>
                <a:lnTo>
                  <a:pt x="2544" y="1169"/>
                </a:lnTo>
                <a:lnTo>
                  <a:pt x="2544" y="1399"/>
                </a:lnTo>
                <a:lnTo>
                  <a:pt x="2544" y="1472"/>
                </a:lnTo>
                <a:lnTo>
                  <a:pt x="2544" y="1544"/>
                </a:lnTo>
                <a:lnTo>
                  <a:pt x="2544" y="1680"/>
                </a:lnTo>
                <a:lnTo>
                  <a:pt x="2544" y="1742"/>
                </a:lnTo>
                <a:lnTo>
                  <a:pt x="2544" y="1802"/>
                </a:lnTo>
                <a:lnTo>
                  <a:pt x="2544" y="1856"/>
                </a:lnTo>
                <a:lnTo>
                  <a:pt x="2544" y="1905"/>
                </a:lnTo>
                <a:lnTo>
                  <a:pt x="2544" y="1949"/>
                </a:lnTo>
                <a:lnTo>
                  <a:pt x="2544" y="2021"/>
                </a:lnTo>
                <a:lnTo>
                  <a:pt x="2544" y="2046"/>
                </a:lnTo>
                <a:lnTo>
                  <a:pt x="2544" y="2065"/>
                </a:lnTo>
                <a:lnTo>
                  <a:pt x="2544" y="2076"/>
                </a:lnTo>
                <a:lnTo>
                  <a:pt x="2738" y="2076"/>
                </a:lnTo>
                <a:lnTo>
                  <a:pt x="2738" y="2066"/>
                </a:lnTo>
                <a:lnTo>
                  <a:pt x="2738" y="2050"/>
                </a:lnTo>
                <a:lnTo>
                  <a:pt x="2738" y="2026"/>
                </a:lnTo>
                <a:lnTo>
                  <a:pt x="2738" y="1996"/>
                </a:lnTo>
                <a:lnTo>
                  <a:pt x="2738" y="1918"/>
                </a:lnTo>
                <a:lnTo>
                  <a:pt x="2738" y="1871"/>
                </a:lnTo>
                <a:lnTo>
                  <a:pt x="2738" y="1820"/>
                </a:lnTo>
                <a:lnTo>
                  <a:pt x="2738" y="987"/>
                </a:lnTo>
                <a:lnTo>
                  <a:pt x="2738" y="913"/>
                </a:lnTo>
                <a:lnTo>
                  <a:pt x="2738" y="840"/>
                </a:lnTo>
                <a:lnTo>
                  <a:pt x="2738" y="769"/>
                </a:lnTo>
                <a:lnTo>
                  <a:pt x="2738" y="699"/>
                </a:lnTo>
                <a:lnTo>
                  <a:pt x="2738" y="633"/>
                </a:lnTo>
                <a:lnTo>
                  <a:pt x="2738" y="510"/>
                </a:lnTo>
                <a:lnTo>
                  <a:pt x="2738" y="454"/>
                </a:lnTo>
                <a:lnTo>
                  <a:pt x="2738" y="402"/>
                </a:lnTo>
                <a:lnTo>
                  <a:pt x="2738" y="313"/>
                </a:lnTo>
                <a:lnTo>
                  <a:pt x="2738" y="277"/>
                </a:lnTo>
                <a:lnTo>
                  <a:pt x="2738" y="246"/>
                </a:lnTo>
                <a:lnTo>
                  <a:pt x="2738" y="222"/>
                </a:lnTo>
                <a:lnTo>
                  <a:pt x="2738" y="204"/>
                </a:lnTo>
                <a:lnTo>
                  <a:pt x="2738" y="195"/>
                </a:lnTo>
                <a:lnTo>
                  <a:pt x="2544" y="195"/>
                </a:lnTo>
                <a:close/>
                <a:moveTo>
                  <a:pt x="2446" y="0"/>
                </a:moveTo>
                <a:lnTo>
                  <a:pt x="2836" y="0"/>
                </a:lnTo>
                <a:lnTo>
                  <a:pt x="2858" y="3"/>
                </a:lnTo>
                <a:lnTo>
                  <a:pt x="2878" y="10"/>
                </a:lnTo>
                <a:lnTo>
                  <a:pt x="2896" y="22"/>
                </a:lnTo>
                <a:lnTo>
                  <a:pt x="2911" y="36"/>
                </a:lnTo>
                <a:lnTo>
                  <a:pt x="2922" y="54"/>
                </a:lnTo>
                <a:lnTo>
                  <a:pt x="2930" y="75"/>
                </a:lnTo>
                <a:lnTo>
                  <a:pt x="2932" y="98"/>
                </a:lnTo>
                <a:lnTo>
                  <a:pt x="2932" y="843"/>
                </a:lnTo>
                <a:lnTo>
                  <a:pt x="3030" y="843"/>
                </a:lnTo>
                <a:lnTo>
                  <a:pt x="3073" y="846"/>
                </a:lnTo>
                <a:lnTo>
                  <a:pt x="3115" y="855"/>
                </a:lnTo>
                <a:lnTo>
                  <a:pt x="3153" y="871"/>
                </a:lnTo>
                <a:lnTo>
                  <a:pt x="3189" y="891"/>
                </a:lnTo>
                <a:lnTo>
                  <a:pt x="3221" y="915"/>
                </a:lnTo>
                <a:lnTo>
                  <a:pt x="3251" y="944"/>
                </a:lnTo>
                <a:lnTo>
                  <a:pt x="3275" y="976"/>
                </a:lnTo>
                <a:lnTo>
                  <a:pt x="3295" y="1012"/>
                </a:lnTo>
                <a:lnTo>
                  <a:pt x="3310" y="1052"/>
                </a:lnTo>
                <a:lnTo>
                  <a:pt x="3319" y="1092"/>
                </a:lnTo>
                <a:lnTo>
                  <a:pt x="3322" y="1135"/>
                </a:lnTo>
                <a:lnTo>
                  <a:pt x="3319" y="1179"/>
                </a:lnTo>
                <a:lnTo>
                  <a:pt x="3310" y="1220"/>
                </a:lnTo>
                <a:lnTo>
                  <a:pt x="3295" y="1258"/>
                </a:lnTo>
                <a:lnTo>
                  <a:pt x="3275" y="1294"/>
                </a:lnTo>
                <a:lnTo>
                  <a:pt x="3251" y="1326"/>
                </a:lnTo>
                <a:lnTo>
                  <a:pt x="3221" y="1356"/>
                </a:lnTo>
                <a:lnTo>
                  <a:pt x="3189" y="1380"/>
                </a:lnTo>
                <a:lnTo>
                  <a:pt x="3153" y="1400"/>
                </a:lnTo>
                <a:lnTo>
                  <a:pt x="3115" y="1415"/>
                </a:lnTo>
                <a:lnTo>
                  <a:pt x="3073" y="1424"/>
                </a:lnTo>
                <a:lnTo>
                  <a:pt x="3030" y="1427"/>
                </a:lnTo>
                <a:lnTo>
                  <a:pt x="2932" y="1427"/>
                </a:lnTo>
                <a:lnTo>
                  <a:pt x="2932" y="2173"/>
                </a:lnTo>
                <a:lnTo>
                  <a:pt x="2930" y="2196"/>
                </a:lnTo>
                <a:lnTo>
                  <a:pt x="2922" y="2216"/>
                </a:lnTo>
                <a:lnTo>
                  <a:pt x="2911" y="2234"/>
                </a:lnTo>
                <a:lnTo>
                  <a:pt x="2896" y="2249"/>
                </a:lnTo>
                <a:lnTo>
                  <a:pt x="2878" y="2260"/>
                </a:lnTo>
                <a:lnTo>
                  <a:pt x="2858" y="2269"/>
                </a:lnTo>
                <a:lnTo>
                  <a:pt x="2836" y="2271"/>
                </a:lnTo>
                <a:lnTo>
                  <a:pt x="2446" y="2271"/>
                </a:lnTo>
                <a:lnTo>
                  <a:pt x="2424" y="2269"/>
                </a:lnTo>
                <a:lnTo>
                  <a:pt x="2403" y="2260"/>
                </a:lnTo>
                <a:lnTo>
                  <a:pt x="2385" y="2249"/>
                </a:lnTo>
                <a:lnTo>
                  <a:pt x="2370" y="2234"/>
                </a:lnTo>
                <a:lnTo>
                  <a:pt x="2359" y="2216"/>
                </a:lnTo>
                <a:lnTo>
                  <a:pt x="2352" y="2196"/>
                </a:lnTo>
                <a:lnTo>
                  <a:pt x="2349" y="2173"/>
                </a:lnTo>
                <a:lnTo>
                  <a:pt x="2349" y="1981"/>
                </a:lnTo>
                <a:lnTo>
                  <a:pt x="2277" y="1923"/>
                </a:lnTo>
                <a:lnTo>
                  <a:pt x="2203" y="1868"/>
                </a:lnTo>
                <a:lnTo>
                  <a:pt x="2124" y="1816"/>
                </a:lnTo>
                <a:lnTo>
                  <a:pt x="2042" y="1765"/>
                </a:lnTo>
                <a:lnTo>
                  <a:pt x="1958" y="1718"/>
                </a:lnTo>
                <a:lnTo>
                  <a:pt x="1871" y="1675"/>
                </a:lnTo>
                <a:lnTo>
                  <a:pt x="1783" y="1634"/>
                </a:lnTo>
                <a:lnTo>
                  <a:pt x="1693" y="1599"/>
                </a:lnTo>
                <a:lnTo>
                  <a:pt x="1602" y="1568"/>
                </a:lnTo>
                <a:lnTo>
                  <a:pt x="1510" y="1542"/>
                </a:lnTo>
                <a:lnTo>
                  <a:pt x="1417" y="1521"/>
                </a:lnTo>
                <a:lnTo>
                  <a:pt x="1325" y="1506"/>
                </a:lnTo>
                <a:lnTo>
                  <a:pt x="1233" y="1496"/>
                </a:lnTo>
                <a:lnTo>
                  <a:pt x="1233" y="1557"/>
                </a:lnTo>
                <a:lnTo>
                  <a:pt x="1230" y="1579"/>
                </a:lnTo>
                <a:lnTo>
                  <a:pt x="1223" y="1600"/>
                </a:lnTo>
                <a:lnTo>
                  <a:pt x="1211" y="1618"/>
                </a:lnTo>
                <a:lnTo>
                  <a:pt x="1196" y="1633"/>
                </a:lnTo>
                <a:lnTo>
                  <a:pt x="1178" y="1645"/>
                </a:lnTo>
                <a:lnTo>
                  <a:pt x="1158" y="1652"/>
                </a:lnTo>
                <a:lnTo>
                  <a:pt x="1136" y="1655"/>
                </a:lnTo>
                <a:lnTo>
                  <a:pt x="1136" y="2400"/>
                </a:lnTo>
                <a:lnTo>
                  <a:pt x="1133" y="2423"/>
                </a:lnTo>
                <a:lnTo>
                  <a:pt x="1125" y="2444"/>
                </a:lnTo>
                <a:lnTo>
                  <a:pt x="1114" y="2462"/>
                </a:lnTo>
                <a:lnTo>
                  <a:pt x="1099" y="2476"/>
                </a:lnTo>
                <a:lnTo>
                  <a:pt x="1081" y="2488"/>
                </a:lnTo>
                <a:lnTo>
                  <a:pt x="1060" y="2495"/>
                </a:lnTo>
                <a:lnTo>
                  <a:pt x="1038" y="2498"/>
                </a:lnTo>
                <a:lnTo>
                  <a:pt x="648" y="2498"/>
                </a:lnTo>
                <a:lnTo>
                  <a:pt x="626" y="2495"/>
                </a:lnTo>
                <a:lnTo>
                  <a:pt x="606" y="2488"/>
                </a:lnTo>
                <a:lnTo>
                  <a:pt x="588" y="2476"/>
                </a:lnTo>
                <a:lnTo>
                  <a:pt x="573" y="2462"/>
                </a:lnTo>
                <a:lnTo>
                  <a:pt x="562" y="2444"/>
                </a:lnTo>
                <a:lnTo>
                  <a:pt x="554" y="2423"/>
                </a:lnTo>
                <a:lnTo>
                  <a:pt x="552" y="2400"/>
                </a:lnTo>
                <a:lnTo>
                  <a:pt x="552" y="1655"/>
                </a:lnTo>
                <a:lnTo>
                  <a:pt x="552" y="1655"/>
                </a:lnTo>
                <a:lnTo>
                  <a:pt x="530" y="1652"/>
                </a:lnTo>
                <a:lnTo>
                  <a:pt x="508" y="1645"/>
                </a:lnTo>
                <a:lnTo>
                  <a:pt x="490" y="1633"/>
                </a:lnTo>
                <a:lnTo>
                  <a:pt x="475" y="1618"/>
                </a:lnTo>
                <a:lnTo>
                  <a:pt x="464" y="1600"/>
                </a:lnTo>
                <a:lnTo>
                  <a:pt x="457" y="1579"/>
                </a:lnTo>
                <a:lnTo>
                  <a:pt x="454" y="1557"/>
                </a:lnTo>
                <a:lnTo>
                  <a:pt x="454" y="1493"/>
                </a:lnTo>
                <a:lnTo>
                  <a:pt x="356" y="1493"/>
                </a:lnTo>
                <a:lnTo>
                  <a:pt x="312" y="1490"/>
                </a:lnTo>
                <a:lnTo>
                  <a:pt x="269" y="1481"/>
                </a:lnTo>
                <a:lnTo>
                  <a:pt x="228" y="1468"/>
                </a:lnTo>
                <a:lnTo>
                  <a:pt x="189" y="1450"/>
                </a:lnTo>
                <a:lnTo>
                  <a:pt x="153" y="1428"/>
                </a:lnTo>
                <a:lnTo>
                  <a:pt x="120" y="1402"/>
                </a:lnTo>
                <a:lnTo>
                  <a:pt x="91" y="1373"/>
                </a:lnTo>
                <a:lnTo>
                  <a:pt x="64" y="1340"/>
                </a:lnTo>
                <a:lnTo>
                  <a:pt x="42" y="1303"/>
                </a:lnTo>
                <a:lnTo>
                  <a:pt x="24" y="1264"/>
                </a:lnTo>
                <a:lnTo>
                  <a:pt x="11" y="1223"/>
                </a:lnTo>
                <a:lnTo>
                  <a:pt x="3" y="1181"/>
                </a:lnTo>
                <a:lnTo>
                  <a:pt x="0" y="1135"/>
                </a:lnTo>
                <a:lnTo>
                  <a:pt x="3" y="1091"/>
                </a:lnTo>
                <a:lnTo>
                  <a:pt x="11" y="1048"/>
                </a:lnTo>
                <a:lnTo>
                  <a:pt x="24" y="1006"/>
                </a:lnTo>
                <a:lnTo>
                  <a:pt x="42" y="968"/>
                </a:lnTo>
                <a:lnTo>
                  <a:pt x="64" y="932"/>
                </a:lnTo>
                <a:lnTo>
                  <a:pt x="91" y="899"/>
                </a:lnTo>
                <a:lnTo>
                  <a:pt x="120" y="869"/>
                </a:lnTo>
                <a:lnTo>
                  <a:pt x="153" y="842"/>
                </a:lnTo>
                <a:lnTo>
                  <a:pt x="189" y="820"/>
                </a:lnTo>
                <a:lnTo>
                  <a:pt x="228" y="803"/>
                </a:lnTo>
                <a:lnTo>
                  <a:pt x="269" y="790"/>
                </a:lnTo>
                <a:lnTo>
                  <a:pt x="312" y="781"/>
                </a:lnTo>
                <a:lnTo>
                  <a:pt x="356" y="779"/>
                </a:lnTo>
                <a:lnTo>
                  <a:pt x="454" y="779"/>
                </a:lnTo>
                <a:lnTo>
                  <a:pt x="454" y="714"/>
                </a:lnTo>
                <a:lnTo>
                  <a:pt x="457" y="691"/>
                </a:lnTo>
                <a:lnTo>
                  <a:pt x="464" y="671"/>
                </a:lnTo>
                <a:lnTo>
                  <a:pt x="475" y="653"/>
                </a:lnTo>
                <a:lnTo>
                  <a:pt x="490" y="638"/>
                </a:lnTo>
                <a:lnTo>
                  <a:pt x="508" y="626"/>
                </a:lnTo>
                <a:lnTo>
                  <a:pt x="530" y="619"/>
                </a:lnTo>
                <a:lnTo>
                  <a:pt x="552" y="617"/>
                </a:lnTo>
                <a:lnTo>
                  <a:pt x="1136" y="617"/>
                </a:lnTo>
                <a:lnTo>
                  <a:pt x="1158" y="619"/>
                </a:lnTo>
                <a:lnTo>
                  <a:pt x="1178" y="626"/>
                </a:lnTo>
                <a:lnTo>
                  <a:pt x="1196" y="638"/>
                </a:lnTo>
                <a:lnTo>
                  <a:pt x="1211" y="653"/>
                </a:lnTo>
                <a:lnTo>
                  <a:pt x="1223" y="671"/>
                </a:lnTo>
                <a:lnTo>
                  <a:pt x="1230" y="691"/>
                </a:lnTo>
                <a:lnTo>
                  <a:pt x="1233" y="714"/>
                </a:lnTo>
                <a:lnTo>
                  <a:pt x="1233" y="775"/>
                </a:lnTo>
                <a:lnTo>
                  <a:pt x="1335" y="764"/>
                </a:lnTo>
                <a:lnTo>
                  <a:pt x="1436" y="746"/>
                </a:lnTo>
                <a:lnTo>
                  <a:pt x="1537" y="722"/>
                </a:lnTo>
                <a:lnTo>
                  <a:pt x="1637" y="691"/>
                </a:lnTo>
                <a:lnTo>
                  <a:pt x="1735" y="655"/>
                </a:lnTo>
                <a:lnTo>
                  <a:pt x="1832" y="615"/>
                </a:lnTo>
                <a:lnTo>
                  <a:pt x="1927" y="569"/>
                </a:lnTo>
                <a:lnTo>
                  <a:pt x="2018" y="519"/>
                </a:lnTo>
                <a:lnTo>
                  <a:pt x="2107" y="466"/>
                </a:lnTo>
                <a:lnTo>
                  <a:pt x="2192" y="411"/>
                </a:lnTo>
                <a:lnTo>
                  <a:pt x="2272" y="351"/>
                </a:lnTo>
                <a:lnTo>
                  <a:pt x="2349" y="291"/>
                </a:lnTo>
                <a:lnTo>
                  <a:pt x="2349" y="98"/>
                </a:lnTo>
                <a:lnTo>
                  <a:pt x="2352" y="75"/>
                </a:lnTo>
                <a:lnTo>
                  <a:pt x="2359" y="54"/>
                </a:lnTo>
                <a:lnTo>
                  <a:pt x="2370" y="36"/>
                </a:lnTo>
                <a:lnTo>
                  <a:pt x="2385" y="22"/>
                </a:lnTo>
                <a:lnTo>
                  <a:pt x="2403" y="10"/>
                </a:lnTo>
                <a:lnTo>
                  <a:pt x="2424" y="3"/>
                </a:lnTo>
                <a:lnTo>
                  <a:pt x="2446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1">
            <a:extLst>
              <a:ext uri="{FF2B5EF4-FFF2-40B4-BE49-F238E27FC236}">
                <a16:creationId xmlns:a16="http://schemas.microsoft.com/office/drawing/2014/main" id="{F67BADB8-DFF2-4EA3-8C0E-7E6E4BDCB470}"/>
              </a:ext>
            </a:extLst>
          </p:cNvPr>
          <p:cNvSpPr>
            <a:spLocks noEditPoints="1"/>
          </p:cNvSpPr>
          <p:nvPr/>
        </p:nvSpPr>
        <p:spPr bwMode="auto">
          <a:xfrm>
            <a:off x="7571202" y="2381788"/>
            <a:ext cx="252743" cy="316976"/>
          </a:xfrm>
          <a:custGeom>
            <a:avLst/>
            <a:gdLst>
              <a:gd name="T0" fmla="*/ 533 w 2716"/>
              <a:gd name="T1" fmla="*/ 2317 h 3398"/>
              <a:gd name="T2" fmla="*/ 584 w 2716"/>
              <a:gd name="T3" fmla="*/ 2558 h 3398"/>
              <a:gd name="T4" fmla="*/ 2101 w 2716"/>
              <a:gd name="T5" fmla="*/ 2674 h 3398"/>
              <a:gd name="T6" fmla="*/ 1358 w 2716"/>
              <a:gd name="T7" fmla="*/ 1600 h 3398"/>
              <a:gd name="T8" fmla="*/ 1171 w 2716"/>
              <a:gd name="T9" fmla="*/ 1694 h 3398"/>
              <a:gd name="T10" fmla="*/ 1138 w 2716"/>
              <a:gd name="T11" fmla="*/ 1905 h 3398"/>
              <a:gd name="T12" fmla="*/ 1285 w 2716"/>
              <a:gd name="T13" fmla="*/ 2053 h 3398"/>
              <a:gd name="T14" fmla="*/ 1495 w 2716"/>
              <a:gd name="T15" fmla="*/ 2019 h 3398"/>
              <a:gd name="T16" fmla="*/ 1590 w 2716"/>
              <a:gd name="T17" fmla="*/ 1832 h 3398"/>
              <a:gd name="T18" fmla="*/ 1495 w 2716"/>
              <a:gd name="T19" fmla="*/ 1644 h 3398"/>
              <a:gd name="T20" fmla="*/ 1408 w 2716"/>
              <a:gd name="T21" fmla="*/ 1403 h 3398"/>
              <a:gd name="T22" fmla="*/ 1663 w 2716"/>
              <a:gd name="T23" fmla="*/ 1526 h 3398"/>
              <a:gd name="T24" fmla="*/ 1785 w 2716"/>
              <a:gd name="T25" fmla="*/ 1781 h 3398"/>
              <a:gd name="T26" fmla="*/ 1721 w 2716"/>
              <a:gd name="T27" fmla="*/ 2063 h 3398"/>
              <a:gd name="T28" fmla="*/ 1503 w 2716"/>
              <a:gd name="T29" fmla="*/ 2238 h 3398"/>
              <a:gd name="T30" fmla="*/ 1213 w 2716"/>
              <a:gd name="T31" fmla="*/ 2238 h 3398"/>
              <a:gd name="T32" fmla="*/ 995 w 2716"/>
              <a:gd name="T33" fmla="*/ 2063 h 3398"/>
              <a:gd name="T34" fmla="*/ 931 w 2716"/>
              <a:gd name="T35" fmla="*/ 1781 h 3398"/>
              <a:gd name="T36" fmla="*/ 1053 w 2716"/>
              <a:gd name="T37" fmla="*/ 1526 h 3398"/>
              <a:gd name="T38" fmla="*/ 1308 w 2716"/>
              <a:gd name="T39" fmla="*/ 1403 h 3398"/>
              <a:gd name="T40" fmla="*/ 1003 w 2716"/>
              <a:gd name="T41" fmla="*/ 1007 h 3398"/>
              <a:gd name="T42" fmla="*/ 703 w 2716"/>
              <a:gd name="T43" fmla="*/ 1504 h 3398"/>
              <a:gd name="T44" fmla="*/ 714 w 2716"/>
              <a:gd name="T45" fmla="*/ 2188 h 3398"/>
              <a:gd name="T46" fmla="*/ 881 w 2716"/>
              <a:gd name="T47" fmla="*/ 2860 h 3398"/>
              <a:gd name="T48" fmla="*/ 1327 w 2716"/>
              <a:gd name="T49" fmla="*/ 2860 h 3398"/>
              <a:gd name="T50" fmla="*/ 1814 w 2716"/>
              <a:gd name="T51" fmla="*/ 2860 h 3398"/>
              <a:gd name="T52" fmla="*/ 1984 w 2716"/>
              <a:gd name="T53" fmla="*/ 2299 h 3398"/>
              <a:gd name="T54" fmla="*/ 2024 w 2716"/>
              <a:gd name="T55" fmla="*/ 1616 h 3398"/>
              <a:gd name="T56" fmla="*/ 1812 w 2716"/>
              <a:gd name="T57" fmla="*/ 1029 h 3398"/>
              <a:gd name="T58" fmla="*/ 1303 w 2716"/>
              <a:gd name="T59" fmla="*/ 274 h 3398"/>
              <a:gd name="T60" fmla="*/ 990 w 2716"/>
              <a:gd name="T61" fmla="*/ 664 h 3398"/>
              <a:gd name="T62" fmla="*/ 1358 w 2716"/>
              <a:gd name="T63" fmla="*/ 776 h 3398"/>
              <a:gd name="T64" fmla="*/ 1739 w 2716"/>
              <a:gd name="T65" fmla="*/ 686 h 3398"/>
              <a:gd name="T66" fmla="*/ 1507 w 2716"/>
              <a:gd name="T67" fmla="*/ 372 h 3398"/>
              <a:gd name="T68" fmla="*/ 1369 w 2716"/>
              <a:gd name="T69" fmla="*/ 0 h 3398"/>
              <a:gd name="T70" fmla="*/ 1625 w 2716"/>
              <a:gd name="T71" fmla="*/ 196 h 3398"/>
              <a:gd name="T72" fmla="*/ 1917 w 2716"/>
              <a:gd name="T73" fmla="*/ 590 h 3398"/>
              <a:gd name="T74" fmla="*/ 2134 w 2716"/>
              <a:gd name="T75" fmla="*/ 1119 h 3398"/>
              <a:gd name="T76" fmla="*/ 2227 w 2716"/>
              <a:gd name="T77" fmla="*/ 1761 h 3398"/>
              <a:gd name="T78" fmla="*/ 2679 w 2716"/>
              <a:gd name="T79" fmla="*/ 2236 h 3398"/>
              <a:gd name="T80" fmla="*/ 2714 w 2716"/>
              <a:gd name="T81" fmla="*/ 3319 h 3398"/>
              <a:gd name="T82" fmla="*/ 2633 w 2716"/>
              <a:gd name="T83" fmla="*/ 3397 h 3398"/>
              <a:gd name="T84" fmla="*/ 1755 w 2716"/>
              <a:gd name="T85" fmla="*/ 3299 h 3398"/>
              <a:gd name="T86" fmla="*/ 1679 w 2716"/>
              <a:gd name="T87" fmla="*/ 3395 h 3398"/>
              <a:gd name="T88" fmla="*/ 982 w 2716"/>
              <a:gd name="T89" fmla="*/ 3361 h 3398"/>
              <a:gd name="T90" fmla="*/ 142 w 2716"/>
              <a:gd name="T91" fmla="*/ 3389 h 3398"/>
              <a:gd name="T92" fmla="*/ 31 w 2716"/>
              <a:gd name="T93" fmla="*/ 3370 h 3398"/>
              <a:gd name="T94" fmla="*/ 3 w 2716"/>
              <a:gd name="T95" fmla="*/ 2291 h 3398"/>
              <a:gd name="T96" fmla="*/ 505 w 2716"/>
              <a:gd name="T97" fmla="*/ 2119 h 3398"/>
              <a:gd name="T98" fmla="*/ 507 w 2716"/>
              <a:gd name="T99" fmla="*/ 1482 h 3398"/>
              <a:gd name="T100" fmla="*/ 632 w 2716"/>
              <a:gd name="T101" fmla="*/ 954 h 3398"/>
              <a:gd name="T102" fmla="*/ 833 w 2716"/>
              <a:gd name="T103" fmla="*/ 537 h 3398"/>
              <a:gd name="T104" fmla="*/ 1062 w 2716"/>
              <a:gd name="T105" fmla="*/ 231 h 3398"/>
              <a:gd name="T106" fmla="*/ 1273 w 2716"/>
              <a:gd name="T107" fmla="*/ 38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16" h="3398">
                <a:moveTo>
                  <a:pt x="1159" y="3060"/>
                </a:moveTo>
                <a:lnTo>
                  <a:pt x="1159" y="3199"/>
                </a:lnTo>
                <a:lnTo>
                  <a:pt x="1557" y="3199"/>
                </a:lnTo>
                <a:lnTo>
                  <a:pt x="1557" y="3060"/>
                </a:lnTo>
                <a:lnTo>
                  <a:pt x="1159" y="3060"/>
                </a:lnTo>
                <a:close/>
                <a:moveTo>
                  <a:pt x="533" y="2317"/>
                </a:moveTo>
                <a:lnTo>
                  <a:pt x="199" y="2393"/>
                </a:lnTo>
                <a:lnTo>
                  <a:pt x="199" y="3141"/>
                </a:lnTo>
                <a:lnTo>
                  <a:pt x="688" y="2909"/>
                </a:lnTo>
                <a:lnTo>
                  <a:pt x="650" y="2793"/>
                </a:lnTo>
                <a:lnTo>
                  <a:pt x="616" y="2677"/>
                </a:lnTo>
                <a:lnTo>
                  <a:pt x="584" y="2558"/>
                </a:lnTo>
                <a:lnTo>
                  <a:pt x="557" y="2437"/>
                </a:lnTo>
                <a:lnTo>
                  <a:pt x="533" y="2317"/>
                </a:lnTo>
                <a:close/>
                <a:moveTo>
                  <a:pt x="2183" y="2317"/>
                </a:moveTo>
                <a:lnTo>
                  <a:pt x="2160" y="2435"/>
                </a:lnTo>
                <a:lnTo>
                  <a:pt x="2132" y="2554"/>
                </a:lnTo>
                <a:lnTo>
                  <a:pt x="2101" y="2674"/>
                </a:lnTo>
                <a:lnTo>
                  <a:pt x="2066" y="2792"/>
                </a:lnTo>
                <a:lnTo>
                  <a:pt x="2028" y="2909"/>
                </a:lnTo>
                <a:lnTo>
                  <a:pt x="2517" y="3141"/>
                </a:lnTo>
                <a:lnTo>
                  <a:pt x="2517" y="2393"/>
                </a:lnTo>
                <a:lnTo>
                  <a:pt x="2183" y="2317"/>
                </a:lnTo>
                <a:close/>
                <a:moveTo>
                  <a:pt x="1358" y="1600"/>
                </a:moveTo>
                <a:lnTo>
                  <a:pt x="1321" y="1603"/>
                </a:lnTo>
                <a:lnTo>
                  <a:pt x="1285" y="1611"/>
                </a:lnTo>
                <a:lnTo>
                  <a:pt x="1252" y="1625"/>
                </a:lnTo>
                <a:lnTo>
                  <a:pt x="1221" y="1644"/>
                </a:lnTo>
                <a:lnTo>
                  <a:pt x="1194" y="1668"/>
                </a:lnTo>
                <a:lnTo>
                  <a:pt x="1171" y="1694"/>
                </a:lnTo>
                <a:lnTo>
                  <a:pt x="1152" y="1724"/>
                </a:lnTo>
                <a:lnTo>
                  <a:pt x="1138" y="1758"/>
                </a:lnTo>
                <a:lnTo>
                  <a:pt x="1129" y="1794"/>
                </a:lnTo>
                <a:lnTo>
                  <a:pt x="1126" y="1832"/>
                </a:lnTo>
                <a:lnTo>
                  <a:pt x="1129" y="1869"/>
                </a:lnTo>
                <a:lnTo>
                  <a:pt x="1138" y="1905"/>
                </a:lnTo>
                <a:lnTo>
                  <a:pt x="1152" y="1938"/>
                </a:lnTo>
                <a:lnTo>
                  <a:pt x="1171" y="1969"/>
                </a:lnTo>
                <a:lnTo>
                  <a:pt x="1194" y="1996"/>
                </a:lnTo>
                <a:lnTo>
                  <a:pt x="1221" y="2019"/>
                </a:lnTo>
                <a:lnTo>
                  <a:pt x="1252" y="2038"/>
                </a:lnTo>
                <a:lnTo>
                  <a:pt x="1285" y="2053"/>
                </a:lnTo>
                <a:lnTo>
                  <a:pt x="1321" y="2061"/>
                </a:lnTo>
                <a:lnTo>
                  <a:pt x="1358" y="2064"/>
                </a:lnTo>
                <a:lnTo>
                  <a:pt x="1395" y="2061"/>
                </a:lnTo>
                <a:lnTo>
                  <a:pt x="1431" y="2053"/>
                </a:lnTo>
                <a:lnTo>
                  <a:pt x="1464" y="2038"/>
                </a:lnTo>
                <a:lnTo>
                  <a:pt x="1495" y="2019"/>
                </a:lnTo>
                <a:lnTo>
                  <a:pt x="1522" y="1996"/>
                </a:lnTo>
                <a:lnTo>
                  <a:pt x="1545" y="1969"/>
                </a:lnTo>
                <a:lnTo>
                  <a:pt x="1564" y="1938"/>
                </a:lnTo>
                <a:lnTo>
                  <a:pt x="1578" y="1905"/>
                </a:lnTo>
                <a:lnTo>
                  <a:pt x="1587" y="1869"/>
                </a:lnTo>
                <a:lnTo>
                  <a:pt x="1590" y="1832"/>
                </a:lnTo>
                <a:lnTo>
                  <a:pt x="1587" y="1794"/>
                </a:lnTo>
                <a:lnTo>
                  <a:pt x="1578" y="1758"/>
                </a:lnTo>
                <a:lnTo>
                  <a:pt x="1564" y="1724"/>
                </a:lnTo>
                <a:lnTo>
                  <a:pt x="1545" y="1694"/>
                </a:lnTo>
                <a:lnTo>
                  <a:pt x="1522" y="1668"/>
                </a:lnTo>
                <a:lnTo>
                  <a:pt x="1495" y="1644"/>
                </a:lnTo>
                <a:lnTo>
                  <a:pt x="1464" y="1625"/>
                </a:lnTo>
                <a:lnTo>
                  <a:pt x="1431" y="1611"/>
                </a:lnTo>
                <a:lnTo>
                  <a:pt x="1395" y="1603"/>
                </a:lnTo>
                <a:lnTo>
                  <a:pt x="1358" y="1600"/>
                </a:lnTo>
                <a:close/>
                <a:moveTo>
                  <a:pt x="1358" y="1400"/>
                </a:moveTo>
                <a:lnTo>
                  <a:pt x="1408" y="1403"/>
                </a:lnTo>
                <a:lnTo>
                  <a:pt x="1457" y="1412"/>
                </a:lnTo>
                <a:lnTo>
                  <a:pt x="1503" y="1425"/>
                </a:lnTo>
                <a:lnTo>
                  <a:pt x="1547" y="1444"/>
                </a:lnTo>
                <a:lnTo>
                  <a:pt x="1589" y="1467"/>
                </a:lnTo>
                <a:lnTo>
                  <a:pt x="1627" y="1495"/>
                </a:lnTo>
                <a:lnTo>
                  <a:pt x="1663" y="1526"/>
                </a:lnTo>
                <a:lnTo>
                  <a:pt x="1694" y="1562"/>
                </a:lnTo>
                <a:lnTo>
                  <a:pt x="1721" y="1601"/>
                </a:lnTo>
                <a:lnTo>
                  <a:pt x="1745" y="1642"/>
                </a:lnTo>
                <a:lnTo>
                  <a:pt x="1764" y="1686"/>
                </a:lnTo>
                <a:lnTo>
                  <a:pt x="1777" y="1733"/>
                </a:lnTo>
                <a:lnTo>
                  <a:pt x="1785" y="1781"/>
                </a:lnTo>
                <a:lnTo>
                  <a:pt x="1788" y="1832"/>
                </a:lnTo>
                <a:lnTo>
                  <a:pt x="1785" y="1882"/>
                </a:lnTo>
                <a:lnTo>
                  <a:pt x="1777" y="1931"/>
                </a:lnTo>
                <a:lnTo>
                  <a:pt x="1764" y="1977"/>
                </a:lnTo>
                <a:lnTo>
                  <a:pt x="1745" y="2022"/>
                </a:lnTo>
                <a:lnTo>
                  <a:pt x="1721" y="2063"/>
                </a:lnTo>
                <a:lnTo>
                  <a:pt x="1694" y="2101"/>
                </a:lnTo>
                <a:lnTo>
                  <a:pt x="1663" y="2136"/>
                </a:lnTo>
                <a:lnTo>
                  <a:pt x="1627" y="2168"/>
                </a:lnTo>
                <a:lnTo>
                  <a:pt x="1589" y="2196"/>
                </a:lnTo>
                <a:lnTo>
                  <a:pt x="1547" y="2219"/>
                </a:lnTo>
                <a:lnTo>
                  <a:pt x="1503" y="2238"/>
                </a:lnTo>
                <a:lnTo>
                  <a:pt x="1457" y="2252"/>
                </a:lnTo>
                <a:lnTo>
                  <a:pt x="1408" y="2260"/>
                </a:lnTo>
                <a:lnTo>
                  <a:pt x="1358" y="2263"/>
                </a:lnTo>
                <a:lnTo>
                  <a:pt x="1308" y="2260"/>
                </a:lnTo>
                <a:lnTo>
                  <a:pt x="1259" y="2252"/>
                </a:lnTo>
                <a:lnTo>
                  <a:pt x="1213" y="2238"/>
                </a:lnTo>
                <a:lnTo>
                  <a:pt x="1169" y="2219"/>
                </a:lnTo>
                <a:lnTo>
                  <a:pt x="1127" y="2196"/>
                </a:lnTo>
                <a:lnTo>
                  <a:pt x="1089" y="2168"/>
                </a:lnTo>
                <a:lnTo>
                  <a:pt x="1053" y="2136"/>
                </a:lnTo>
                <a:lnTo>
                  <a:pt x="1022" y="2101"/>
                </a:lnTo>
                <a:lnTo>
                  <a:pt x="995" y="2063"/>
                </a:lnTo>
                <a:lnTo>
                  <a:pt x="971" y="2022"/>
                </a:lnTo>
                <a:lnTo>
                  <a:pt x="952" y="1977"/>
                </a:lnTo>
                <a:lnTo>
                  <a:pt x="939" y="1931"/>
                </a:lnTo>
                <a:lnTo>
                  <a:pt x="931" y="1882"/>
                </a:lnTo>
                <a:lnTo>
                  <a:pt x="928" y="1832"/>
                </a:lnTo>
                <a:lnTo>
                  <a:pt x="931" y="1781"/>
                </a:lnTo>
                <a:lnTo>
                  <a:pt x="939" y="1733"/>
                </a:lnTo>
                <a:lnTo>
                  <a:pt x="952" y="1686"/>
                </a:lnTo>
                <a:lnTo>
                  <a:pt x="971" y="1642"/>
                </a:lnTo>
                <a:lnTo>
                  <a:pt x="995" y="1601"/>
                </a:lnTo>
                <a:lnTo>
                  <a:pt x="1022" y="1562"/>
                </a:lnTo>
                <a:lnTo>
                  <a:pt x="1053" y="1526"/>
                </a:lnTo>
                <a:lnTo>
                  <a:pt x="1089" y="1495"/>
                </a:lnTo>
                <a:lnTo>
                  <a:pt x="1127" y="1467"/>
                </a:lnTo>
                <a:lnTo>
                  <a:pt x="1169" y="1444"/>
                </a:lnTo>
                <a:lnTo>
                  <a:pt x="1213" y="1425"/>
                </a:lnTo>
                <a:lnTo>
                  <a:pt x="1259" y="1412"/>
                </a:lnTo>
                <a:lnTo>
                  <a:pt x="1308" y="1403"/>
                </a:lnTo>
                <a:lnTo>
                  <a:pt x="1358" y="1400"/>
                </a:lnTo>
                <a:close/>
                <a:moveTo>
                  <a:pt x="1409" y="976"/>
                </a:moveTo>
                <a:lnTo>
                  <a:pt x="1307" y="976"/>
                </a:lnTo>
                <a:lnTo>
                  <a:pt x="1205" y="981"/>
                </a:lnTo>
                <a:lnTo>
                  <a:pt x="1103" y="992"/>
                </a:lnTo>
                <a:lnTo>
                  <a:pt x="1003" y="1007"/>
                </a:lnTo>
                <a:lnTo>
                  <a:pt x="903" y="1029"/>
                </a:lnTo>
                <a:lnTo>
                  <a:pt x="806" y="1056"/>
                </a:lnTo>
                <a:lnTo>
                  <a:pt x="771" y="1166"/>
                </a:lnTo>
                <a:lnTo>
                  <a:pt x="742" y="1278"/>
                </a:lnTo>
                <a:lnTo>
                  <a:pt x="720" y="1391"/>
                </a:lnTo>
                <a:lnTo>
                  <a:pt x="703" y="1504"/>
                </a:lnTo>
                <a:lnTo>
                  <a:pt x="692" y="1617"/>
                </a:lnTo>
                <a:lnTo>
                  <a:pt x="687" y="1732"/>
                </a:lnTo>
                <a:lnTo>
                  <a:pt x="687" y="1845"/>
                </a:lnTo>
                <a:lnTo>
                  <a:pt x="691" y="1960"/>
                </a:lnTo>
                <a:lnTo>
                  <a:pt x="700" y="2074"/>
                </a:lnTo>
                <a:lnTo>
                  <a:pt x="714" y="2188"/>
                </a:lnTo>
                <a:lnTo>
                  <a:pt x="733" y="2301"/>
                </a:lnTo>
                <a:lnTo>
                  <a:pt x="755" y="2415"/>
                </a:lnTo>
                <a:lnTo>
                  <a:pt x="781" y="2527"/>
                </a:lnTo>
                <a:lnTo>
                  <a:pt x="811" y="2640"/>
                </a:lnTo>
                <a:lnTo>
                  <a:pt x="844" y="2750"/>
                </a:lnTo>
                <a:lnTo>
                  <a:pt x="881" y="2860"/>
                </a:lnTo>
                <a:lnTo>
                  <a:pt x="902" y="2860"/>
                </a:lnTo>
                <a:lnTo>
                  <a:pt x="930" y="2860"/>
                </a:lnTo>
                <a:lnTo>
                  <a:pt x="965" y="2860"/>
                </a:lnTo>
                <a:lnTo>
                  <a:pt x="1210" y="2860"/>
                </a:lnTo>
                <a:lnTo>
                  <a:pt x="1268" y="2860"/>
                </a:lnTo>
                <a:lnTo>
                  <a:pt x="1327" y="2860"/>
                </a:lnTo>
                <a:lnTo>
                  <a:pt x="1387" y="2860"/>
                </a:lnTo>
                <a:lnTo>
                  <a:pt x="1447" y="2860"/>
                </a:lnTo>
                <a:lnTo>
                  <a:pt x="1505" y="2860"/>
                </a:lnTo>
                <a:lnTo>
                  <a:pt x="1751" y="2860"/>
                </a:lnTo>
                <a:lnTo>
                  <a:pt x="1786" y="2860"/>
                </a:lnTo>
                <a:lnTo>
                  <a:pt x="1814" y="2860"/>
                </a:lnTo>
                <a:lnTo>
                  <a:pt x="1835" y="2860"/>
                </a:lnTo>
                <a:lnTo>
                  <a:pt x="1872" y="2750"/>
                </a:lnTo>
                <a:lnTo>
                  <a:pt x="1905" y="2639"/>
                </a:lnTo>
                <a:lnTo>
                  <a:pt x="1935" y="2526"/>
                </a:lnTo>
                <a:lnTo>
                  <a:pt x="1961" y="2413"/>
                </a:lnTo>
                <a:lnTo>
                  <a:pt x="1984" y="2299"/>
                </a:lnTo>
                <a:lnTo>
                  <a:pt x="2001" y="2186"/>
                </a:lnTo>
                <a:lnTo>
                  <a:pt x="2016" y="2072"/>
                </a:lnTo>
                <a:lnTo>
                  <a:pt x="2025" y="1958"/>
                </a:lnTo>
                <a:lnTo>
                  <a:pt x="2029" y="1843"/>
                </a:lnTo>
                <a:lnTo>
                  <a:pt x="2029" y="1730"/>
                </a:lnTo>
                <a:lnTo>
                  <a:pt x="2024" y="1616"/>
                </a:lnTo>
                <a:lnTo>
                  <a:pt x="2013" y="1503"/>
                </a:lnTo>
                <a:lnTo>
                  <a:pt x="1996" y="1389"/>
                </a:lnTo>
                <a:lnTo>
                  <a:pt x="1974" y="1278"/>
                </a:lnTo>
                <a:lnTo>
                  <a:pt x="1945" y="1166"/>
                </a:lnTo>
                <a:lnTo>
                  <a:pt x="1910" y="1055"/>
                </a:lnTo>
                <a:lnTo>
                  <a:pt x="1812" y="1029"/>
                </a:lnTo>
                <a:lnTo>
                  <a:pt x="1713" y="1007"/>
                </a:lnTo>
                <a:lnTo>
                  <a:pt x="1612" y="992"/>
                </a:lnTo>
                <a:lnTo>
                  <a:pt x="1511" y="981"/>
                </a:lnTo>
                <a:lnTo>
                  <a:pt x="1409" y="976"/>
                </a:lnTo>
                <a:close/>
                <a:moveTo>
                  <a:pt x="1357" y="225"/>
                </a:moveTo>
                <a:lnTo>
                  <a:pt x="1303" y="274"/>
                </a:lnTo>
                <a:lnTo>
                  <a:pt x="1249" y="327"/>
                </a:lnTo>
                <a:lnTo>
                  <a:pt x="1195" y="385"/>
                </a:lnTo>
                <a:lnTo>
                  <a:pt x="1142" y="449"/>
                </a:lnTo>
                <a:lnTo>
                  <a:pt x="1089" y="516"/>
                </a:lnTo>
                <a:lnTo>
                  <a:pt x="1039" y="588"/>
                </a:lnTo>
                <a:lnTo>
                  <a:pt x="990" y="664"/>
                </a:lnTo>
                <a:lnTo>
                  <a:pt x="944" y="743"/>
                </a:lnTo>
                <a:lnTo>
                  <a:pt x="902" y="825"/>
                </a:lnTo>
                <a:lnTo>
                  <a:pt x="1014" y="804"/>
                </a:lnTo>
                <a:lnTo>
                  <a:pt x="1128" y="789"/>
                </a:lnTo>
                <a:lnTo>
                  <a:pt x="1243" y="779"/>
                </a:lnTo>
                <a:lnTo>
                  <a:pt x="1358" y="776"/>
                </a:lnTo>
                <a:lnTo>
                  <a:pt x="1473" y="779"/>
                </a:lnTo>
                <a:lnTo>
                  <a:pt x="1588" y="789"/>
                </a:lnTo>
                <a:lnTo>
                  <a:pt x="1702" y="804"/>
                </a:lnTo>
                <a:lnTo>
                  <a:pt x="1814" y="825"/>
                </a:lnTo>
                <a:lnTo>
                  <a:pt x="1777" y="753"/>
                </a:lnTo>
                <a:lnTo>
                  <a:pt x="1739" y="686"/>
                </a:lnTo>
                <a:lnTo>
                  <a:pt x="1700" y="622"/>
                </a:lnTo>
                <a:lnTo>
                  <a:pt x="1661" y="564"/>
                </a:lnTo>
                <a:lnTo>
                  <a:pt x="1622" y="510"/>
                </a:lnTo>
                <a:lnTo>
                  <a:pt x="1582" y="459"/>
                </a:lnTo>
                <a:lnTo>
                  <a:pt x="1544" y="413"/>
                </a:lnTo>
                <a:lnTo>
                  <a:pt x="1507" y="372"/>
                </a:lnTo>
                <a:lnTo>
                  <a:pt x="1472" y="334"/>
                </a:lnTo>
                <a:lnTo>
                  <a:pt x="1439" y="300"/>
                </a:lnTo>
                <a:lnTo>
                  <a:pt x="1409" y="272"/>
                </a:lnTo>
                <a:lnTo>
                  <a:pt x="1382" y="246"/>
                </a:lnTo>
                <a:lnTo>
                  <a:pt x="1357" y="225"/>
                </a:lnTo>
                <a:close/>
                <a:moveTo>
                  <a:pt x="1369" y="0"/>
                </a:moveTo>
                <a:lnTo>
                  <a:pt x="1393" y="5"/>
                </a:lnTo>
                <a:lnTo>
                  <a:pt x="1414" y="17"/>
                </a:lnTo>
                <a:lnTo>
                  <a:pt x="1467" y="55"/>
                </a:lnTo>
                <a:lnTo>
                  <a:pt x="1520" y="98"/>
                </a:lnTo>
                <a:lnTo>
                  <a:pt x="1572" y="145"/>
                </a:lnTo>
                <a:lnTo>
                  <a:pt x="1625" y="196"/>
                </a:lnTo>
                <a:lnTo>
                  <a:pt x="1676" y="252"/>
                </a:lnTo>
                <a:lnTo>
                  <a:pt x="1727" y="312"/>
                </a:lnTo>
                <a:lnTo>
                  <a:pt x="1777" y="376"/>
                </a:lnTo>
                <a:lnTo>
                  <a:pt x="1825" y="444"/>
                </a:lnTo>
                <a:lnTo>
                  <a:pt x="1872" y="515"/>
                </a:lnTo>
                <a:lnTo>
                  <a:pt x="1917" y="590"/>
                </a:lnTo>
                <a:lnTo>
                  <a:pt x="1959" y="670"/>
                </a:lnTo>
                <a:lnTo>
                  <a:pt x="2000" y="752"/>
                </a:lnTo>
                <a:lnTo>
                  <a:pt x="2039" y="839"/>
                </a:lnTo>
                <a:lnTo>
                  <a:pt x="2074" y="929"/>
                </a:lnTo>
                <a:lnTo>
                  <a:pt x="2105" y="1022"/>
                </a:lnTo>
                <a:lnTo>
                  <a:pt x="2134" y="1119"/>
                </a:lnTo>
                <a:lnTo>
                  <a:pt x="2160" y="1218"/>
                </a:lnTo>
                <a:lnTo>
                  <a:pt x="2182" y="1321"/>
                </a:lnTo>
                <a:lnTo>
                  <a:pt x="2200" y="1426"/>
                </a:lnTo>
                <a:lnTo>
                  <a:pt x="2214" y="1535"/>
                </a:lnTo>
                <a:lnTo>
                  <a:pt x="2223" y="1646"/>
                </a:lnTo>
                <a:lnTo>
                  <a:pt x="2227" y="1761"/>
                </a:lnTo>
                <a:lnTo>
                  <a:pt x="2227" y="1877"/>
                </a:lnTo>
                <a:lnTo>
                  <a:pt x="2222" y="1997"/>
                </a:lnTo>
                <a:lnTo>
                  <a:pt x="2210" y="2119"/>
                </a:lnTo>
                <a:lnTo>
                  <a:pt x="2639" y="2217"/>
                </a:lnTo>
                <a:lnTo>
                  <a:pt x="2660" y="2224"/>
                </a:lnTo>
                <a:lnTo>
                  <a:pt x="2679" y="2236"/>
                </a:lnTo>
                <a:lnTo>
                  <a:pt x="2694" y="2252"/>
                </a:lnTo>
                <a:lnTo>
                  <a:pt x="2706" y="2270"/>
                </a:lnTo>
                <a:lnTo>
                  <a:pt x="2713" y="2291"/>
                </a:lnTo>
                <a:lnTo>
                  <a:pt x="2716" y="2314"/>
                </a:lnTo>
                <a:lnTo>
                  <a:pt x="2716" y="3299"/>
                </a:lnTo>
                <a:lnTo>
                  <a:pt x="2714" y="3319"/>
                </a:lnTo>
                <a:lnTo>
                  <a:pt x="2708" y="3337"/>
                </a:lnTo>
                <a:lnTo>
                  <a:pt x="2698" y="3355"/>
                </a:lnTo>
                <a:lnTo>
                  <a:pt x="2685" y="3370"/>
                </a:lnTo>
                <a:lnTo>
                  <a:pt x="2670" y="3383"/>
                </a:lnTo>
                <a:lnTo>
                  <a:pt x="2651" y="3392"/>
                </a:lnTo>
                <a:lnTo>
                  <a:pt x="2633" y="3397"/>
                </a:lnTo>
                <a:lnTo>
                  <a:pt x="2612" y="3398"/>
                </a:lnTo>
                <a:lnTo>
                  <a:pt x="2592" y="3395"/>
                </a:lnTo>
                <a:lnTo>
                  <a:pt x="2574" y="3389"/>
                </a:lnTo>
                <a:lnTo>
                  <a:pt x="1883" y="3060"/>
                </a:lnTo>
                <a:lnTo>
                  <a:pt x="1755" y="3060"/>
                </a:lnTo>
                <a:lnTo>
                  <a:pt x="1755" y="3299"/>
                </a:lnTo>
                <a:lnTo>
                  <a:pt x="1752" y="3322"/>
                </a:lnTo>
                <a:lnTo>
                  <a:pt x="1745" y="3342"/>
                </a:lnTo>
                <a:lnTo>
                  <a:pt x="1734" y="3361"/>
                </a:lnTo>
                <a:lnTo>
                  <a:pt x="1718" y="3376"/>
                </a:lnTo>
                <a:lnTo>
                  <a:pt x="1700" y="3388"/>
                </a:lnTo>
                <a:lnTo>
                  <a:pt x="1679" y="3395"/>
                </a:lnTo>
                <a:lnTo>
                  <a:pt x="1656" y="3398"/>
                </a:lnTo>
                <a:lnTo>
                  <a:pt x="1060" y="3398"/>
                </a:lnTo>
                <a:lnTo>
                  <a:pt x="1037" y="3395"/>
                </a:lnTo>
                <a:lnTo>
                  <a:pt x="1016" y="3388"/>
                </a:lnTo>
                <a:lnTo>
                  <a:pt x="998" y="3376"/>
                </a:lnTo>
                <a:lnTo>
                  <a:pt x="982" y="3361"/>
                </a:lnTo>
                <a:lnTo>
                  <a:pt x="971" y="3342"/>
                </a:lnTo>
                <a:lnTo>
                  <a:pt x="964" y="3322"/>
                </a:lnTo>
                <a:lnTo>
                  <a:pt x="961" y="3299"/>
                </a:lnTo>
                <a:lnTo>
                  <a:pt x="961" y="3060"/>
                </a:lnTo>
                <a:lnTo>
                  <a:pt x="833" y="3060"/>
                </a:lnTo>
                <a:lnTo>
                  <a:pt x="142" y="3389"/>
                </a:lnTo>
                <a:lnTo>
                  <a:pt x="124" y="3395"/>
                </a:lnTo>
                <a:lnTo>
                  <a:pt x="104" y="3398"/>
                </a:lnTo>
                <a:lnTo>
                  <a:pt x="83" y="3397"/>
                </a:lnTo>
                <a:lnTo>
                  <a:pt x="65" y="3392"/>
                </a:lnTo>
                <a:lnTo>
                  <a:pt x="46" y="3383"/>
                </a:lnTo>
                <a:lnTo>
                  <a:pt x="31" y="3370"/>
                </a:lnTo>
                <a:lnTo>
                  <a:pt x="17" y="3355"/>
                </a:lnTo>
                <a:lnTo>
                  <a:pt x="8" y="3337"/>
                </a:lnTo>
                <a:lnTo>
                  <a:pt x="2" y="3319"/>
                </a:lnTo>
                <a:lnTo>
                  <a:pt x="0" y="3299"/>
                </a:lnTo>
                <a:lnTo>
                  <a:pt x="0" y="2314"/>
                </a:lnTo>
                <a:lnTo>
                  <a:pt x="3" y="2291"/>
                </a:lnTo>
                <a:lnTo>
                  <a:pt x="10" y="2270"/>
                </a:lnTo>
                <a:lnTo>
                  <a:pt x="22" y="2252"/>
                </a:lnTo>
                <a:lnTo>
                  <a:pt x="37" y="2236"/>
                </a:lnTo>
                <a:lnTo>
                  <a:pt x="56" y="2224"/>
                </a:lnTo>
                <a:lnTo>
                  <a:pt x="77" y="2217"/>
                </a:lnTo>
                <a:lnTo>
                  <a:pt x="505" y="2119"/>
                </a:lnTo>
                <a:lnTo>
                  <a:pt x="495" y="2005"/>
                </a:lnTo>
                <a:lnTo>
                  <a:pt x="489" y="1894"/>
                </a:lnTo>
                <a:lnTo>
                  <a:pt x="488" y="1786"/>
                </a:lnTo>
                <a:lnTo>
                  <a:pt x="490" y="1682"/>
                </a:lnTo>
                <a:lnTo>
                  <a:pt x="497" y="1580"/>
                </a:lnTo>
                <a:lnTo>
                  <a:pt x="507" y="1482"/>
                </a:lnTo>
                <a:lnTo>
                  <a:pt x="521" y="1386"/>
                </a:lnTo>
                <a:lnTo>
                  <a:pt x="537" y="1293"/>
                </a:lnTo>
                <a:lnTo>
                  <a:pt x="557" y="1204"/>
                </a:lnTo>
                <a:lnTo>
                  <a:pt x="580" y="1118"/>
                </a:lnTo>
                <a:lnTo>
                  <a:pt x="604" y="1034"/>
                </a:lnTo>
                <a:lnTo>
                  <a:pt x="632" y="954"/>
                </a:lnTo>
                <a:lnTo>
                  <a:pt x="662" y="876"/>
                </a:lnTo>
                <a:lnTo>
                  <a:pt x="693" y="802"/>
                </a:lnTo>
                <a:lnTo>
                  <a:pt x="726" y="732"/>
                </a:lnTo>
                <a:lnTo>
                  <a:pt x="761" y="664"/>
                </a:lnTo>
                <a:lnTo>
                  <a:pt x="797" y="599"/>
                </a:lnTo>
                <a:lnTo>
                  <a:pt x="833" y="537"/>
                </a:lnTo>
                <a:lnTo>
                  <a:pt x="871" y="478"/>
                </a:lnTo>
                <a:lnTo>
                  <a:pt x="909" y="422"/>
                </a:lnTo>
                <a:lnTo>
                  <a:pt x="947" y="370"/>
                </a:lnTo>
                <a:lnTo>
                  <a:pt x="986" y="320"/>
                </a:lnTo>
                <a:lnTo>
                  <a:pt x="1024" y="274"/>
                </a:lnTo>
                <a:lnTo>
                  <a:pt x="1062" y="231"/>
                </a:lnTo>
                <a:lnTo>
                  <a:pt x="1101" y="191"/>
                </a:lnTo>
                <a:lnTo>
                  <a:pt x="1138" y="154"/>
                </a:lnTo>
                <a:lnTo>
                  <a:pt x="1173" y="120"/>
                </a:lnTo>
                <a:lnTo>
                  <a:pt x="1208" y="90"/>
                </a:lnTo>
                <a:lnTo>
                  <a:pt x="1241" y="62"/>
                </a:lnTo>
                <a:lnTo>
                  <a:pt x="1273" y="38"/>
                </a:lnTo>
                <a:lnTo>
                  <a:pt x="1302" y="17"/>
                </a:lnTo>
                <a:lnTo>
                  <a:pt x="1323" y="5"/>
                </a:lnTo>
                <a:lnTo>
                  <a:pt x="1347" y="0"/>
                </a:lnTo>
                <a:lnTo>
                  <a:pt x="136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B67ADC69-1921-4D8A-8528-B56EF9F4DC0C}"/>
              </a:ext>
            </a:extLst>
          </p:cNvPr>
          <p:cNvSpPr txBox="1">
            <a:spLocks/>
          </p:cNvSpPr>
          <p:nvPr/>
        </p:nvSpPr>
        <p:spPr>
          <a:xfrm>
            <a:off x="657885" y="3815750"/>
            <a:ext cx="1575326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SECTION NAME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This is a sample text. You simply add your own text here.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Inhaltsplatzhalter 4">
            <a:extLst>
              <a:ext uri="{FF2B5EF4-FFF2-40B4-BE49-F238E27FC236}">
                <a16:creationId xmlns:a16="http://schemas.microsoft.com/office/drawing/2014/main" id="{042795C5-4880-4391-BA10-211ED48B087C}"/>
              </a:ext>
            </a:extLst>
          </p:cNvPr>
          <p:cNvSpPr txBox="1">
            <a:spLocks/>
          </p:cNvSpPr>
          <p:nvPr/>
        </p:nvSpPr>
        <p:spPr>
          <a:xfrm>
            <a:off x="1699450" y="1075431"/>
            <a:ext cx="1575326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SECTION NAME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This is a sample text. You simply add your own text here. 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Inhaltsplatzhalter 4">
            <a:extLst>
              <a:ext uri="{FF2B5EF4-FFF2-40B4-BE49-F238E27FC236}">
                <a16:creationId xmlns:a16="http://schemas.microsoft.com/office/drawing/2014/main" id="{9D8C6170-A80C-46D0-9FAE-4D631C1C0DB8}"/>
              </a:ext>
            </a:extLst>
          </p:cNvPr>
          <p:cNvSpPr txBox="1">
            <a:spLocks/>
          </p:cNvSpPr>
          <p:nvPr/>
        </p:nvSpPr>
        <p:spPr>
          <a:xfrm>
            <a:off x="2747460" y="3815750"/>
            <a:ext cx="1575326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SECTION NAME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This is a sample text. You simply add your own text here.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Inhaltsplatzhalter 4">
            <a:extLst>
              <a:ext uri="{FF2B5EF4-FFF2-40B4-BE49-F238E27FC236}">
                <a16:creationId xmlns:a16="http://schemas.microsoft.com/office/drawing/2014/main" id="{EAC3EEED-07DC-4589-AAD6-A168A923FBAC}"/>
              </a:ext>
            </a:extLst>
          </p:cNvPr>
          <p:cNvSpPr txBox="1">
            <a:spLocks/>
          </p:cNvSpPr>
          <p:nvPr/>
        </p:nvSpPr>
        <p:spPr>
          <a:xfrm>
            <a:off x="3786288" y="1075431"/>
            <a:ext cx="1575326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SECTION NAME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This is a sample text. You simply add your own text here.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Inhaltsplatzhalter 4">
            <a:extLst>
              <a:ext uri="{FF2B5EF4-FFF2-40B4-BE49-F238E27FC236}">
                <a16:creationId xmlns:a16="http://schemas.microsoft.com/office/drawing/2014/main" id="{13858AB3-0DF5-4CEB-B11E-3D1C933672C8}"/>
              </a:ext>
            </a:extLst>
          </p:cNvPr>
          <p:cNvSpPr txBox="1">
            <a:spLocks/>
          </p:cNvSpPr>
          <p:nvPr/>
        </p:nvSpPr>
        <p:spPr>
          <a:xfrm>
            <a:off x="4825901" y="3815750"/>
            <a:ext cx="1575326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SECTION NAME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This is a sample text. You simply add your own text here.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Inhaltsplatzhalter 4">
            <a:extLst>
              <a:ext uri="{FF2B5EF4-FFF2-40B4-BE49-F238E27FC236}">
                <a16:creationId xmlns:a16="http://schemas.microsoft.com/office/drawing/2014/main" id="{2F887781-0196-453E-A82C-48FC6A0608A0}"/>
              </a:ext>
            </a:extLst>
          </p:cNvPr>
          <p:cNvSpPr txBox="1">
            <a:spLocks/>
          </p:cNvSpPr>
          <p:nvPr/>
        </p:nvSpPr>
        <p:spPr>
          <a:xfrm>
            <a:off x="5863038" y="1075431"/>
            <a:ext cx="1575326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SECTION NAME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This is a sample text. You simply add your own text here.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7" name="Inhaltsplatzhalter 4">
            <a:extLst>
              <a:ext uri="{FF2B5EF4-FFF2-40B4-BE49-F238E27FC236}">
                <a16:creationId xmlns:a16="http://schemas.microsoft.com/office/drawing/2014/main" id="{516A934D-8E37-4E3B-B6EA-916F99DCA69B}"/>
              </a:ext>
            </a:extLst>
          </p:cNvPr>
          <p:cNvSpPr txBox="1">
            <a:spLocks/>
          </p:cNvSpPr>
          <p:nvPr/>
        </p:nvSpPr>
        <p:spPr>
          <a:xfrm>
            <a:off x="6909910" y="3815750"/>
            <a:ext cx="1575326" cy="7755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SECTION NAME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This is a sample text. You simply add your own text here. 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0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5419A56-DCD9-41B8-9CAD-0DFD6FDABD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2" b="17832"/>
          <a:stretch>
            <a:fillRect/>
          </a:stretch>
        </p:blipFill>
        <p:spPr>
          <a:xfrm>
            <a:off x="0" y="1087438"/>
            <a:ext cx="9144000" cy="34639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(If Any)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6819" y="1087438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282651" cy="23259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Points to be added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2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5415D02-8345-44C7-9124-8258C05B01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2" b="17832"/>
          <a:stretch>
            <a:fillRect/>
          </a:stretch>
        </p:blipFill>
        <p:spPr>
          <a:xfrm>
            <a:off x="0" y="1087438"/>
            <a:ext cx="9144000" cy="34639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6819" y="1087438"/>
            <a:ext cx="9144000" cy="3464559"/>
          </a:xfrm>
          <a:custGeom>
            <a:avLst/>
            <a:gdLst>
              <a:gd name="connsiteX0" fmla="*/ 0 w 8007350"/>
              <a:gd name="connsiteY0" fmla="*/ 0 h 4124325"/>
              <a:gd name="connsiteX1" fmla="*/ 6793381 w 8007350"/>
              <a:gd name="connsiteY1" fmla="*/ 0 h 4124325"/>
              <a:gd name="connsiteX2" fmla="*/ 6804851 w 8007350"/>
              <a:gd name="connsiteY2" fmla="*/ 0 h 4124325"/>
              <a:gd name="connsiteX3" fmla="*/ 6868264 w 8007350"/>
              <a:gd name="connsiteY3" fmla="*/ 0 h 4124325"/>
              <a:gd name="connsiteX4" fmla="*/ 6897737 w 8007350"/>
              <a:gd name="connsiteY4" fmla="*/ 0 h 4124325"/>
              <a:gd name="connsiteX5" fmla="*/ 6955163 w 8007350"/>
              <a:gd name="connsiteY5" fmla="*/ 0 h 4124325"/>
              <a:gd name="connsiteX6" fmla="*/ 6961035 w 8007350"/>
              <a:gd name="connsiteY6" fmla="*/ 0 h 4124325"/>
              <a:gd name="connsiteX7" fmla="*/ 6993539 w 8007350"/>
              <a:gd name="connsiteY7" fmla="*/ 0 h 4124325"/>
              <a:gd name="connsiteX8" fmla="*/ 7005514 w 8007350"/>
              <a:gd name="connsiteY8" fmla="*/ 0 h 4124325"/>
              <a:gd name="connsiteX9" fmla="*/ 7007225 w 8007350"/>
              <a:gd name="connsiteY9" fmla="*/ 0 h 4124325"/>
              <a:gd name="connsiteX10" fmla="*/ 7018870 w 8007350"/>
              <a:gd name="connsiteY10" fmla="*/ 0 h 4124325"/>
              <a:gd name="connsiteX11" fmla="*/ 8007350 w 8007350"/>
              <a:gd name="connsiteY11" fmla="*/ 0 h 4124325"/>
              <a:gd name="connsiteX12" fmla="*/ 6635750 w 8007350"/>
              <a:gd name="connsiteY12" fmla="*/ 3576638 h 4124325"/>
              <a:gd name="connsiteX13" fmla="*/ 6635791 w 8007350"/>
              <a:gd name="connsiteY13" fmla="*/ 3575765 h 4124325"/>
              <a:gd name="connsiteX14" fmla="*/ 6635924 w 8007350"/>
              <a:gd name="connsiteY14" fmla="*/ 3572967 h 4124325"/>
              <a:gd name="connsiteX15" fmla="*/ 6550497 w 8007350"/>
              <a:gd name="connsiteY15" fmla="*/ 3667059 h 4124325"/>
              <a:gd name="connsiteX16" fmla="*/ 5448812 w 8007350"/>
              <a:gd name="connsiteY16" fmla="*/ 4124325 h 4124325"/>
              <a:gd name="connsiteX17" fmla="*/ 0 w 8007350"/>
              <a:gd name="connsiteY17" fmla="*/ 4124325 h 4124325"/>
              <a:gd name="connsiteX18" fmla="*/ 0 w 8007350"/>
              <a:gd name="connsiteY18" fmla="*/ 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007350" h="4124325">
                <a:moveTo>
                  <a:pt x="0" y="0"/>
                </a:moveTo>
                <a:cubicBezTo>
                  <a:pt x="4817467" y="0"/>
                  <a:pt x="6322926" y="0"/>
                  <a:pt x="6793381" y="0"/>
                </a:cubicBezTo>
                <a:lnTo>
                  <a:pt x="6804851" y="0"/>
                </a:lnTo>
                <a:cubicBezTo>
                  <a:pt x="6804851" y="0"/>
                  <a:pt x="6804851" y="0"/>
                  <a:pt x="6868264" y="0"/>
                </a:cubicBezTo>
                <a:lnTo>
                  <a:pt x="6897737" y="0"/>
                </a:lnTo>
                <a:lnTo>
                  <a:pt x="6955163" y="0"/>
                </a:lnTo>
                <a:lnTo>
                  <a:pt x="6961035" y="0"/>
                </a:lnTo>
                <a:lnTo>
                  <a:pt x="6993539" y="0"/>
                </a:lnTo>
                <a:lnTo>
                  <a:pt x="7005514" y="0"/>
                </a:lnTo>
                <a:lnTo>
                  <a:pt x="7007225" y="0"/>
                </a:lnTo>
                <a:lnTo>
                  <a:pt x="7018870" y="0"/>
                </a:lnTo>
                <a:cubicBezTo>
                  <a:pt x="7185329" y="0"/>
                  <a:pt x="7481257" y="0"/>
                  <a:pt x="8007350" y="0"/>
                </a:cubicBezTo>
                <a:cubicBezTo>
                  <a:pt x="7548897" y="1173408"/>
                  <a:pt x="7236999" y="3008739"/>
                  <a:pt x="6635750" y="3576638"/>
                </a:cubicBezTo>
                <a:cubicBezTo>
                  <a:pt x="6635750" y="3576638"/>
                  <a:pt x="6635750" y="3576638"/>
                  <a:pt x="6635791" y="3575765"/>
                </a:cubicBezTo>
                <a:lnTo>
                  <a:pt x="6635924" y="3572967"/>
                </a:lnTo>
                <a:lnTo>
                  <a:pt x="6550497" y="3667059"/>
                </a:lnTo>
                <a:cubicBezTo>
                  <a:pt x="6268387" y="3949502"/>
                  <a:pt x="5878784" y="4124325"/>
                  <a:pt x="5448812" y="4124325"/>
                </a:cubicBezTo>
                <a:cubicBezTo>
                  <a:pt x="0" y="4124325"/>
                  <a:pt x="0" y="4124325"/>
                  <a:pt x="0" y="412432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381000" y="1431854"/>
            <a:ext cx="8190053" cy="23259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</a:rPr>
              <a:t>Points to be added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36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68FEC7-D271-4AA4-B856-84444F5C98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350" y="2132012"/>
            <a:ext cx="8369300" cy="43973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000" dirty="0">
                <a:solidFill>
                  <a:schemeClr val="bg2"/>
                </a:solidFill>
              </a:rPr>
              <a:t>Here We Go…</a:t>
            </a:r>
          </a:p>
        </p:txBody>
      </p:sp>
    </p:spTree>
    <p:extLst>
      <p:ext uri="{BB962C8B-B14F-4D97-AF65-F5344CB8AC3E}">
        <p14:creationId xmlns:p14="http://schemas.microsoft.com/office/powerpoint/2010/main" val="20669020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9595</TotalTime>
  <Words>155</Words>
  <Application>Microsoft Office PowerPoint</Application>
  <PresentationFormat>On-screen Show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The Course Roadmap</vt:lpstr>
      <vt:lpstr>Pre-requisites (If Any)</vt:lpstr>
      <vt:lpstr>Additional Information</vt:lpstr>
      <vt:lpstr>Here We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Siddhesh Kavle</cp:lastModifiedBy>
  <cp:revision>831</cp:revision>
  <dcterms:created xsi:type="dcterms:W3CDTF">2017-10-12T21:25:20Z</dcterms:created>
  <dcterms:modified xsi:type="dcterms:W3CDTF">2022-03-02T14:26:32Z</dcterms:modified>
</cp:coreProperties>
</file>