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5"/>
  </p:notesMasterIdLst>
  <p:handoutMasterIdLst>
    <p:handoutMasterId r:id="rId36"/>
  </p:handoutMasterIdLst>
  <p:sldIdLst>
    <p:sldId id="1377" r:id="rId2"/>
    <p:sldId id="1378" r:id="rId3"/>
    <p:sldId id="1387" r:id="rId4"/>
    <p:sldId id="1196" r:id="rId5"/>
    <p:sldId id="1379" r:id="rId6"/>
    <p:sldId id="1390" r:id="rId7"/>
    <p:sldId id="1394" r:id="rId8"/>
    <p:sldId id="1386" r:id="rId9"/>
    <p:sldId id="1392" r:id="rId10"/>
    <p:sldId id="1374" r:id="rId11"/>
    <p:sldId id="1397" r:id="rId12"/>
    <p:sldId id="1388" r:id="rId13"/>
    <p:sldId id="1404" r:id="rId14"/>
    <p:sldId id="1399" r:id="rId15"/>
    <p:sldId id="1396" r:id="rId16"/>
    <p:sldId id="1398" r:id="rId17"/>
    <p:sldId id="1207" r:id="rId18"/>
    <p:sldId id="1406" r:id="rId19"/>
    <p:sldId id="1400" r:id="rId20"/>
    <p:sldId id="1401" r:id="rId21"/>
    <p:sldId id="1402" r:id="rId22"/>
    <p:sldId id="1403" r:id="rId23"/>
    <p:sldId id="1389" r:id="rId24"/>
    <p:sldId id="1391" r:id="rId25"/>
    <p:sldId id="264" r:id="rId26"/>
    <p:sldId id="1381" r:id="rId27"/>
    <p:sldId id="1382" r:id="rId28"/>
    <p:sldId id="1383" r:id="rId29"/>
    <p:sldId id="1384" r:id="rId30"/>
    <p:sldId id="1407" r:id="rId31"/>
    <p:sldId id="1405" r:id="rId32"/>
    <p:sldId id="1408" r:id="rId33"/>
    <p:sldId id="1395" r:id="rId3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4436" autoAdjust="0"/>
  </p:normalViewPr>
  <p:slideViewPr>
    <p:cSldViewPr snapToGrid="0">
      <p:cViewPr varScale="1">
        <p:scale>
          <a:sx n="188" d="100"/>
          <a:sy n="188" d="100"/>
        </p:scale>
        <p:origin x="171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86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0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Migrations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Applying Migrations</a:t>
            </a: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Applying Migrations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1.3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1324752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Database Schema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[Model]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03068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Code First Perspective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4434C0F-3E53-44DD-BF5A-962D47925630}"/>
              </a:ext>
            </a:extLst>
          </p:cNvPr>
          <p:cNvSpPr/>
          <p:nvPr/>
        </p:nvSpPr>
        <p:spPr>
          <a:xfrm>
            <a:off x="6853682" y="1719254"/>
            <a:ext cx="2200011" cy="1027969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67FA305-E834-4B42-9164-3B4251002173}"/>
              </a:ext>
            </a:extLst>
          </p:cNvPr>
          <p:cNvSpPr/>
          <p:nvPr/>
        </p:nvSpPr>
        <p:spPr>
          <a:xfrm>
            <a:off x="2733151" y="1668816"/>
            <a:ext cx="1077788" cy="1072055"/>
          </a:xfrm>
          <a:prstGeom prst="flowChartMulti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36730EE5-59D5-4023-8A93-063757423943}"/>
              </a:ext>
            </a:extLst>
          </p:cNvPr>
          <p:cNvSpPr/>
          <p:nvPr/>
        </p:nvSpPr>
        <p:spPr>
          <a:xfrm>
            <a:off x="564692" y="1689124"/>
            <a:ext cx="1570819" cy="1051747"/>
          </a:xfrm>
          <a:prstGeom prst="flowChartPredefined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63B4FCA-7C4D-4FF7-BBB4-5FBFD7D304C8}"/>
              </a:ext>
            </a:extLst>
          </p:cNvPr>
          <p:cNvSpPr/>
          <p:nvPr/>
        </p:nvSpPr>
        <p:spPr>
          <a:xfrm>
            <a:off x="4259551" y="1719254"/>
            <a:ext cx="1390264" cy="991485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C68227D-D50C-4DB6-8E6D-397DF2744F71}"/>
              </a:ext>
            </a:extLst>
          </p:cNvPr>
          <p:cNvSpPr/>
          <p:nvPr/>
        </p:nvSpPr>
        <p:spPr>
          <a:xfrm>
            <a:off x="3873563" y="1929377"/>
            <a:ext cx="499210" cy="26650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2FBCA3B-717C-432C-9A76-D56E940D4D1D}"/>
              </a:ext>
            </a:extLst>
          </p:cNvPr>
          <p:cNvSpPr/>
          <p:nvPr/>
        </p:nvSpPr>
        <p:spPr>
          <a:xfrm>
            <a:off x="2205588" y="1823899"/>
            <a:ext cx="464108" cy="229747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E4CE0B3-5A9F-4262-9ACF-4A7D941EF264}"/>
              </a:ext>
            </a:extLst>
          </p:cNvPr>
          <p:cNvSpPr/>
          <p:nvPr/>
        </p:nvSpPr>
        <p:spPr>
          <a:xfrm>
            <a:off x="5576640" y="2067739"/>
            <a:ext cx="1200837" cy="38523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Migrations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977C6CB-A6D7-46B6-8C4A-4CD22AE27982}"/>
              </a:ext>
            </a:extLst>
          </p:cNvPr>
          <p:cNvSpPr/>
          <p:nvPr/>
        </p:nvSpPr>
        <p:spPr>
          <a:xfrm rot="16200000">
            <a:off x="5106237" y="-2485459"/>
            <a:ext cx="674083" cy="7220829"/>
          </a:xfrm>
          <a:prstGeom prst="rightBrace">
            <a:avLst>
              <a:gd name="adj1" fmla="val 50536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0415E0EE-578A-42D3-B073-9FA93E8377B6}"/>
              </a:ext>
            </a:extLst>
          </p:cNvPr>
          <p:cNvSpPr/>
          <p:nvPr/>
        </p:nvSpPr>
        <p:spPr>
          <a:xfrm rot="5400000">
            <a:off x="5308660" y="2786193"/>
            <a:ext cx="1802035" cy="1135595"/>
          </a:xfrm>
          <a:prstGeom prst="bentUpArrow">
            <a:avLst>
              <a:gd name="adj1" fmla="val 25000"/>
              <a:gd name="adj2" fmla="val 19274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Generation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6A993AE4-1704-4E0A-8C74-B4B3B4CEECD2}"/>
              </a:ext>
            </a:extLst>
          </p:cNvPr>
          <p:cNvSpPr/>
          <p:nvPr/>
        </p:nvSpPr>
        <p:spPr>
          <a:xfrm>
            <a:off x="6860471" y="3499846"/>
            <a:ext cx="2200011" cy="1027969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</a:t>
            </a:r>
          </a:p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58761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77053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Local Development Database Synch vs. Production Application 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Script Migrations – selective and reversal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From – last migration applied to Database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To – migrations to be applied (up-to in script)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If before ‘From’, create “Undo” 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Deployment Apply Db Updates via 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Bundle deployments in Exe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New to </a:t>
            </a:r>
            <a:r>
              <a:rPr lang="en-US" sz="1600" dirty="0" err="1">
                <a:solidFill>
                  <a:schemeClr val="bg1"/>
                </a:solidFill>
              </a:rPr>
              <a:t>.net</a:t>
            </a:r>
            <a:r>
              <a:rPr lang="en-US" sz="1600" dirty="0">
                <a:solidFill>
                  <a:schemeClr val="bg1"/>
                </a:solidFill>
              </a:rPr>
              <a:t> 6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 latest Visual Studio 2022, Version 17.1.1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8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Custom Operations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9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Custom Operations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415627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Extensible Migration API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Create new </a:t>
            </a:r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MigrationOperation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MigrationOperation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Derived class to supply parameters for new Operation.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Extent </a:t>
            </a:r>
            <a:r>
              <a:rPr lang="en-US" sz="1200" b="1" dirty="0" err="1">
                <a:solidFill>
                  <a:schemeClr val="accent2"/>
                </a:solidFill>
              </a:rPr>
              <a:t>MigrationBuilder</a:t>
            </a:r>
            <a:endParaRPr lang="en-US" sz="12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Add new method (operation) 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MigrationBuilder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Override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Generator.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Use Extension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Call the extension method in Migrations to perform additional work.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37737" y="0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318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Extensible Migration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 new Operation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Define parameter class – Derived from </a:t>
            </a:r>
            <a:r>
              <a:rPr lang="en-US" sz="1600" dirty="0" err="1">
                <a:solidFill>
                  <a:schemeClr val="bg1"/>
                </a:solidFill>
              </a:rPr>
              <a:t>MigrationOperation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Extend </a:t>
            </a:r>
            <a:r>
              <a:rPr lang="en-US" sz="1600" dirty="0" err="1">
                <a:solidFill>
                  <a:schemeClr val="bg1"/>
                </a:solidFill>
              </a:rPr>
              <a:t>MigrationBuilder</a:t>
            </a:r>
            <a:r>
              <a:rPr lang="en-US" sz="1600" dirty="0">
                <a:solidFill>
                  <a:schemeClr val="bg1"/>
                </a:solidFill>
              </a:rPr>
              <a:t> – Add new Operation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Returns </a:t>
            </a:r>
            <a:r>
              <a:rPr lang="en-US" sz="1600" dirty="0" err="1">
                <a:solidFill>
                  <a:schemeClr val="bg1"/>
                </a:solidFill>
              </a:rPr>
              <a:t>OperationBuilder</a:t>
            </a:r>
            <a:r>
              <a:rPr lang="en-US" sz="1600" dirty="0">
                <a:solidFill>
                  <a:schemeClr val="bg1"/>
                </a:solidFill>
              </a:rPr>
              <a:t> class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Override </a:t>
            </a:r>
            <a:r>
              <a:rPr lang="en-US" sz="1600" dirty="0" err="1">
                <a:solidFill>
                  <a:schemeClr val="bg1"/>
                </a:solidFill>
              </a:rPr>
              <a:t>Sql</a:t>
            </a:r>
            <a:r>
              <a:rPr lang="en-US" sz="1600" dirty="0">
                <a:solidFill>
                  <a:schemeClr val="bg1"/>
                </a:solidFill>
              </a:rPr>
              <a:t> Generator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Support new Operation for each data provider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9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Custom Projects for Migrations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93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Why Migrations? Purpose and Usage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Custom Projects for Migrations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387355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Multiple Providers / Domain Contexts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Multiple Providers / Domain Contexts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1851462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13508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SINGLE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8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8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Impact Slide!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That’s how much more effective slides like this can be</a:t>
            </a:r>
            <a:br>
              <a:rPr lang="en" sz="1400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at communicating key figures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Online Marketing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Development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SEO &amp; SEM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01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03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8B17CAA-C10B-4A4C-B038-29AA2B1A3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Mobile Apps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Ecommerce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Web Design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Marketing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Go Global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8D106-B585-45F3-B040-E85D7231F027}"/>
              </a:ext>
            </a:extLst>
          </p:cNvPr>
          <p:cNvGrpSpPr/>
          <p:nvPr/>
        </p:nvGrpSpPr>
        <p:grpSpPr>
          <a:xfrm>
            <a:off x="7638948" y="1712001"/>
            <a:ext cx="605892" cy="611818"/>
            <a:chOff x="9383713" y="1970088"/>
            <a:chExt cx="649288" cy="655637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A1CF0F2-EE3D-4059-9EBA-16D402F93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2024063"/>
              <a:ext cx="598488" cy="601662"/>
            </a:xfrm>
            <a:custGeom>
              <a:avLst/>
              <a:gdLst>
                <a:gd name="T0" fmla="*/ 589 w 3014"/>
                <a:gd name="T1" fmla="*/ 1959 h 3029"/>
                <a:gd name="T2" fmla="*/ 740 w 3014"/>
                <a:gd name="T3" fmla="*/ 2327 h 3029"/>
                <a:gd name="T4" fmla="*/ 832 w 3014"/>
                <a:gd name="T5" fmla="*/ 2234 h 3029"/>
                <a:gd name="T6" fmla="*/ 1335 w 3014"/>
                <a:gd name="T7" fmla="*/ 1929 h 3029"/>
                <a:gd name="T8" fmla="*/ 1079 w 3014"/>
                <a:gd name="T9" fmla="*/ 1759 h 3029"/>
                <a:gd name="T10" fmla="*/ 829 w 3014"/>
                <a:gd name="T11" fmla="*/ 2067 h 3029"/>
                <a:gd name="T12" fmla="*/ 1225 w 3014"/>
                <a:gd name="T13" fmla="*/ 2441 h 3029"/>
                <a:gd name="T14" fmla="*/ 1805 w 3014"/>
                <a:gd name="T15" fmla="*/ 1495 h 3029"/>
                <a:gd name="T16" fmla="*/ 1484 w 3014"/>
                <a:gd name="T17" fmla="*/ 1816 h 3029"/>
                <a:gd name="T18" fmla="*/ 1406 w 3014"/>
                <a:gd name="T19" fmla="*/ 2293 h 3029"/>
                <a:gd name="T20" fmla="*/ 1566 w 3014"/>
                <a:gd name="T21" fmla="*/ 2651 h 3029"/>
                <a:gd name="T22" fmla="*/ 1972 w 3014"/>
                <a:gd name="T23" fmla="*/ 2911 h 3029"/>
                <a:gd name="T24" fmla="*/ 2469 w 3014"/>
                <a:gd name="T25" fmla="*/ 2867 h 3029"/>
                <a:gd name="T26" fmla="*/ 2830 w 3014"/>
                <a:gd name="T27" fmla="*/ 2528 h 3029"/>
                <a:gd name="T28" fmla="*/ 2908 w 3014"/>
                <a:gd name="T29" fmla="*/ 2045 h 3029"/>
                <a:gd name="T30" fmla="*/ 2693 w 3014"/>
                <a:gd name="T31" fmla="*/ 1630 h 3029"/>
                <a:gd name="T32" fmla="*/ 2265 w 3014"/>
                <a:gd name="T33" fmla="*/ 1417 h 3029"/>
                <a:gd name="T34" fmla="*/ 2450 w 3014"/>
                <a:gd name="T35" fmla="*/ 1323 h 3029"/>
                <a:gd name="T36" fmla="*/ 1395 w 3014"/>
                <a:gd name="T37" fmla="*/ 1654 h 3029"/>
                <a:gd name="T38" fmla="*/ 1689 w 3014"/>
                <a:gd name="T39" fmla="*/ 1454 h 3029"/>
                <a:gd name="T40" fmla="*/ 1925 w 3014"/>
                <a:gd name="T41" fmla="*/ 1335 h 3029"/>
                <a:gd name="T42" fmla="*/ 698 w 3014"/>
                <a:gd name="T43" fmla="*/ 1784 h 3029"/>
                <a:gd name="T44" fmla="*/ 1225 w 3014"/>
                <a:gd name="T45" fmla="*/ 1323 h 3029"/>
                <a:gd name="T46" fmla="*/ 202 w 3014"/>
                <a:gd name="T47" fmla="*/ 1766 h 3029"/>
                <a:gd name="T48" fmla="*/ 614 w 3014"/>
                <a:gd name="T49" fmla="*/ 1830 h 3029"/>
                <a:gd name="T50" fmla="*/ 698 w 3014"/>
                <a:gd name="T51" fmla="*/ 766 h 3029"/>
                <a:gd name="T52" fmla="*/ 1147 w 3014"/>
                <a:gd name="T53" fmla="*/ 895 h 3029"/>
                <a:gd name="T54" fmla="*/ 1776 w 3014"/>
                <a:gd name="T55" fmla="*/ 797 h 3029"/>
                <a:gd name="T56" fmla="*/ 1925 w 3014"/>
                <a:gd name="T57" fmla="*/ 1228 h 3029"/>
                <a:gd name="T58" fmla="*/ 275 w 3014"/>
                <a:gd name="T59" fmla="*/ 648 h 3029"/>
                <a:gd name="T60" fmla="*/ 95 w 3014"/>
                <a:gd name="T61" fmla="*/ 1228 h 3029"/>
                <a:gd name="T62" fmla="*/ 483 w 3014"/>
                <a:gd name="T63" fmla="*/ 629 h 3029"/>
                <a:gd name="T64" fmla="*/ 1956 w 3014"/>
                <a:gd name="T65" fmla="*/ 795 h 3029"/>
                <a:gd name="T66" fmla="*/ 2434 w 3014"/>
                <a:gd name="T67" fmla="*/ 1074 h 3029"/>
                <a:gd name="T68" fmla="*/ 2178 w 3014"/>
                <a:gd name="T69" fmla="*/ 521 h 3029"/>
                <a:gd name="T70" fmla="*/ 1863 w 3014"/>
                <a:gd name="T71" fmla="*/ 551 h 3029"/>
                <a:gd name="T72" fmla="*/ 1937 w 3014"/>
                <a:gd name="T73" fmla="*/ 301 h 3029"/>
                <a:gd name="T74" fmla="*/ 958 w 3014"/>
                <a:gd name="T75" fmla="*/ 139 h 3029"/>
                <a:gd name="T76" fmla="*/ 428 w 3014"/>
                <a:gd name="T77" fmla="*/ 454 h 3029"/>
                <a:gd name="T78" fmla="*/ 811 w 3014"/>
                <a:gd name="T79" fmla="*/ 344 h 3029"/>
                <a:gd name="T80" fmla="*/ 1467 w 3014"/>
                <a:gd name="T81" fmla="*/ 790 h 3029"/>
                <a:gd name="T82" fmla="*/ 1705 w 3014"/>
                <a:gd name="T83" fmla="*/ 465 h 3029"/>
                <a:gd name="T84" fmla="*/ 1225 w 3014"/>
                <a:gd name="T85" fmla="*/ 109 h 3029"/>
                <a:gd name="T86" fmla="*/ 829 w 3014"/>
                <a:gd name="T87" fmla="*/ 483 h 3029"/>
                <a:gd name="T88" fmla="*/ 1079 w 3014"/>
                <a:gd name="T89" fmla="*/ 790 h 3029"/>
                <a:gd name="T90" fmla="*/ 1625 w 3014"/>
                <a:gd name="T91" fmla="*/ 50 h 3029"/>
                <a:gd name="T92" fmla="*/ 2202 w 3014"/>
                <a:gd name="T93" fmla="*/ 405 h 3029"/>
                <a:gd name="T94" fmla="*/ 2518 w 3014"/>
                <a:gd name="T95" fmla="*/ 1008 h 3029"/>
                <a:gd name="T96" fmla="*/ 2706 w 3014"/>
                <a:gd name="T97" fmla="*/ 1514 h 3029"/>
                <a:gd name="T98" fmla="*/ 2988 w 3014"/>
                <a:gd name="T99" fmla="*/ 1968 h 3029"/>
                <a:gd name="T100" fmla="*/ 2939 w 3014"/>
                <a:gd name="T101" fmla="*/ 2521 h 3029"/>
                <a:gd name="T102" fmla="*/ 2569 w 3014"/>
                <a:gd name="T103" fmla="*/ 2923 h 3029"/>
                <a:gd name="T104" fmla="*/ 2029 w 3014"/>
                <a:gd name="T105" fmla="*/ 3019 h 3029"/>
                <a:gd name="T106" fmla="*/ 1578 w 3014"/>
                <a:gd name="T107" fmla="*/ 2802 h 3029"/>
                <a:gd name="T108" fmla="*/ 1182 w 3014"/>
                <a:gd name="T109" fmla="*/ 2546 h 3029"/>
                <a:gd name="T110" fmla="*/ 536 w 3014"/>
                <a:gd name="T111" fmla="*/ 2313 h 3029"/>
                <a:gd name="T112" fmla="*/ 109 w 3014"/>
                <a:gd name="T113" fmla="*/ 1791 h 3029"/>
                <a:gd name="T114" fmla="*/ 13 w 3014"/>
                <a:gd name="T115" fmla="*/ 1096 h 3029"/>
                <a:gd name="T116" fmla="*/ 288 w 3014"/>
                <a:gd name="T117" fmla="*/ 469 h 3029"/>
                <a:gd name="T118" fmla="*/ 838 w 3014"/>
                <a:gd name="T119" fmla="*/ 7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14" h="3029">
                  <a:moveTo>
                    <a:pt x="1320" y="2351"/>
                  </a:moveTo>
                  <a:lnTo>
                    <a:pt x="1320" y="2440"/>
                  </a:lnTo>
                  <a:lnTo>
                    <a:pt x="1330" y="2434"/>
                  </a:lnTo>
                  <a:lnTo>
                    <a:pt x="1340" y="2428"/>
                  </a:lnTo>
                  <a:lnTo>
                    <a:pt x="1329" y="2390"/>
                  </a:lnTo>
                  <a:lnTo>
                    <a:pt x="1320" y="2351"/>
                  </a:lnTo>
                  <a:close/>
                  <a:moveTo>
                    <a:pt x="648" y="1920"/>
                  </a:moveTo>
                  <a:lnTo>
                    <a:pt x="589" y="1959"/>
                  </a:lnTo>
                  <a:lnTo>
                    <a:pt x="533" y="2002"/>
                  </a:lnTo>
                  <a:lnTo>
                    <a:pt x="479" y="2047"/>
                  </a:lnTo>
                  <a:lnTo>
                    <a:pt x="428" y="2096"/>
                  </a:lnTo>
                  <a:lnTo>
                    <a:pt x="485" y="2151"/>
                  </a:lnTo>
                  <a:lnTo>
                    <a:pt x="544" y="2201"/>
                  </a:lnTo>
                  <a:lnTo>
                    <a:pt x="607" y="2247"/>
                  </a:lnTo>
                  <a:lnTo>
                    <a:pt x="672" y="2289"/>
                  </a:lnTo>
                  <a:lnTo>
                    <a:pt x="740" y="2327"/>
                  </a:lnTo>
                  <a:lnTo>
                    <a:pt x="811" y="2360"/>
                  </a:lnTo>
                  <a:lnTo>
                    <a:pt x="883" y="2388"/>
                  </a:lnTo>
                  <a:lnTo>
                    <a:pt x="958" y="2411"/>
                  </a:lnTo>
                  <a:lnTo>
                    <a:pt x="1034" y="2430"/>
                  </a:lnTo>
                  <a:lnTo>
                    <a:pt x="979" y="2386"/>
                  </a:lnTo>
                  <a:lnTo>
                    <a:pt x="927" y="2338"/>
                  </a:lnTo>
                  <a:lnTo>
                    <a:pt x="878" y="2288"/>
                  </a:lnTo>
                  <a:lnTo>
                    <a:pt x="832" y="2234"/>
                  </a:lnTo>
                  <a:lnTo>
                    <a:pt x="789" y="2177"/>
                  </a:lnTo>
                  <a:lnTo>
                    <a:pt x="749" y="2117"/>
                  </a:lnTo>
                  <a:lnTo>
                    <a:pt x="712" y="2054"/>
                  </a:lnTo>
                  <a:lnTo>
                    <a:pt x="678" y="1989"/>
                  </a:lnTo>
                  <a:lnTo>
                    <a:pt x="648" y="1920"/>
                  </a:lnTo>
                  <a:close/>
                  <a:moveTo>
                    <a:pt x="1320" y="1744"/>
                  </a:moveTo>
                  <a:lnTo>
                    <a:pt x="1320" y="1991"/>
                  </a:lnTo>
                  <a:lnTo>
                    <a:pt x="1335" y="1929"/>
                  </a:lnTo>
                  <a:lnTo>
                    <a:pt x="1356" y="1868"/>
                  </a:lnTo>
                  <a:lnTo>
                    <a:pt x="1382" y="1809"/>
                  </a:lnTo>
                  <a:lnTo>
                    <a:pt x="1412" y="1751"/>
                  </a:lnTo>
                  <a:lnTo>
                    <a:pt x="1365" y="1747"/>
                  </a:lnTo>
                  <a:lnTo>
                    <a:pt x="1320" y="1744"/>
                  </a:lnTo>
                  <a:close/>
                  <a:moveTo>
                    <a:pt x="1225" y="1744"/>
                  </a:moveTo>
                  <a:lnTo>
                    <a:pt x="1152" y="1749"/>
                  </a:lnTo>
                  <a:lnTo>
                    <a:pt x="1079" y="1759"/>
                  </a:lnTo>
                  <a:lnTo>
                    <a:pt x="1007" y="1773"/>
                  </a:lnTo>
                  <a:lnTo>
                    <a:pt x="936" y="1793"/>
                  </a:lnTo>
                  <a:lnTo>
                    <a:pt x="866" y="1815"/>
                  </a:lnTo>
                  <a:lnTo>
                    <a:pt x="797" y="1843"/>
                  </a:lnTo>
                  <a:lnTo>
                    <a:pt x="731" y="1874"/>
                  </a:lnTo>
                  <a:lnTo>
                    <a:pt x="760" y="1941"/>
                  </a:lnTo>
                  <a:lnTo>
                    <a:pt x="793" y="2005"/>
                  </a:lnTo>
                  <a:lnTo>
                    <a:pt x="829" y="2067"/>
                  </a:lnTo>
                  <a:lnTo>
                    <a:pt x="868" y="2125"/>
                  </a:lnTo>
                  <a:lnTo>
                    <a:pt x="910" y="2181"/>
                  </a:lnTo>
                  <a:lnTo>
                    <a:pt x="956" y="2233"/>
                  </a:lnTo>
                  <a:lnTo>
                    <a:pt x="1004" y="2281"/>
                  </a:lnTo>
                  <a:lnTo>
                    <a:pt x="1055" y="2327"/>
                  </a:lnTo>
                  <a:lnTo>
                    <a:pt x="1109" y="2368"/>
                  </a:lnTo>
                  <a:lnTo>
                    <a:pt x="1166" y="2406"/>
                  </a:lnTo>
                  <a:lnTo>
                    <a:pt x="1225" y="2441"/>
                  </a:lnTo>
                  <a:lnTo>
                    <a:pt x="1225" y="1744"/>
                  </a:lnTo>
                  <a:close/>
                  <a:moveTo>
                    <a:pt x="2146" y="1409"/>
                  </a:moveTo>
                  <a:lnTo>
                    <a:pt x="2087" y="1412"/>
                  </a:lnTo>
                  <a:lnTo>
                    <a:pt x="2029" y="1420"/>
                  </a:lnTo>
                  <a:lnTo>
                    <a:pt x="1971" y="1432"/>
                  </a:lnTo>
                  <a:lnTo>
                    <a:pt x="1914" y="1449"/>
                  </a:lnTo>
                  <a:lnTo>
                    <a:pt x="1859" y="1470"/>
                  </a:lnTo>
                  <a:lnTo>
                    <a:pt x="1805" y="1495"/>
                  </a:lnTo>
                  <a:lnTo>
                    <a:pt x="1754" y="1525"/>
                  </a:lnTo>
                  <a:lnTo>
                    <a:pt x="1704" y="1558"/>
                  </a:lnTo>
                  <a:lnTo>
                    <a:pt x="1657" y="1596"/>
                  </a:lnTo>
                  <a:lnTo>
                    <a:pt x="1613" y="1638"/>
                  </a:lnTo>
                  <a:lnTo>
                    <a:pt x="1571" y="1684"/>
                  </a:lnTo>
                  <a:lnTo>
                    <a:pt x="1551" y="1710"/>
                  </a:lnTo>
                  <a:lnTo>
                    <a:pt x="1515" y="1761"/>
                  </a:lnTo>
                  <a:lnTo>
                    <a:pt x="1484" y="1816"/>
                  </a:lnTo>
                  <a:lnTo>
                    <a:pt x="1457" y="1872"/>
                  </a:lnTo>
                  <a:lnTo>
                    <a:pt x="1435" y="1929"/>
                  </a:lnTo>
                  <a:lnTo>
                    <a:pt x="1418" y="1988"/>
                  </a:lnTo>
                  <a:lnTo>
                    <a:pt x="1406" y="2048"/>
                  </a:lnTo>
                  <a:lnTo>
                    <a:pt x="1399" y="2109"/>
                  </a:lnTo>
                  <a:lnTo>
                    <a:pt x="1396" y="2170"/>
                  </a:lnTo>
                  <a:lnTo>
                    <a:pt x="1398" y="2231"/>
                  </a:lnTo>
                  <a:lnTo>
                    <a:pt x="1406" y="2293"/>
                  </a:lnTo>
                  <a:lnTo>
                    <a:pt x="1418" y="2353"/>
                  </a:lnTo>
                  <a:lnTo>
                    <a:pt x="1436" y="2414"/>
                  </a:lnTo>
                  <a:lnTo>
                    <a:pt x="1443" y="2434"/>
                  </a:lnTo>
                  <a:lnTo>
                    <a:pt x="1454" y="2463"/>
                  </a:lnTo>
                  <a:lnTo>
                    <a:pt x="1467" y="2492"/>
                  </a:lnTo>
                  <a:lnTo>
                    <a:pt x="1496" y="2548"/>
                  </a:lnTo>
                  <a:lnTo>
                    <a:pt x="1529" y="2601"/>
                  </a:lnTo>
                  <a:lnTo>
                    <a:pt x="1566" y="2651"/>
                  </a:lnTo>
                  <a:lnTo>
                    <a:pt x="1606" y="2698"/>
                  </a:lnTo>
                  <a:lnTo>
                    <a:pt x="1651" y="2740"/>
                  </a:lnTo>
                  <a:lnTo>
                    <a:pt x="1698" y="2779"/>
                  </a:lnTo>
                  <a:lnTo>
                    <a:pt x="1748" y="2814"/>
                  </a:lnTo>
                  <a:lnTo>
                    <a:pt x="1800" y="2845"/>
                  </a:lnTo>
                  <a:lnTo>
                    <a:pt x="1856" y="2871"/>
                  </a:lnTo>
                  <a:lnTo>
                    <a:pt x="1913" y="2893"/>
                  </a:lnTo>
                  <a:lnTo>
                    <a:pt x="1972" y="2911"/>
                  </a:lnTo>
                  <a:lnTo>
                    <a:pt x="2032" y="2923"/>
                  </a:lnTo>
                  <a:lnTo>
                    <a:pt x="2094" y="2931"/>
                  </a:lnTo>
                  <a:lnTo>
                    <a:pt x="2157" y="2934"/>
                  </a:lnTo>
                  <a:lnTo>
                    <a:pt x="2223" y="2931"/>
                  </a:lnTo>
                  <a:lnTo>
                    <a:pt x="2287" y="2923"/>
                  </a:lnTo>
                  <a:lnTo>
                    <a:pt x="2350" y="2909"/>
                  </a:lnTo>
                  <a:lnTo>
                    <a:pt x="2411" y="2891"/>
                  </a:lnTo>
                  <a:lnTo>
                    <a:pt x="2469" y="2867"/>
                  </a:lnTo>
                  <a:lnTo>
                    <a:pt x="2526" y="2839"/>
                  </a:lnTo>
                  <a:lnTo>
                    <a:pt x="2579" y="2806"/>
                  </a:lnTo>
                  <a:lnTo>
                    <a:pt x="2630" y="2769"/>
                  </a:lnTo>
                  <a:lnTo>
                    <a:pt x="2678" y="2728"/>
                  </a:lnTo>
                  <a:lnTo>
                    <a:pt x="2722" y="2684"/>
                  </a:lnTo>
                  <a:lnTo>
                    <a:pt x="2762" y="2635"/>
                  </a:lnTo>
                  <a:lnTo>
                    <a:pt x="2798" y="2583"/>
                  </a:lnTo>
                  <a:lnTo>
                    <a:pt x="2830" y="2528"/>
                  </a:lnTo>
                  <a:lnTo>
                    <a:pt x="2858" y="2470"/>
                  </a:lnTo>
                  <a:lnTo>
                    <a:pt x="2881" y="2409"/>
                  </a:lnTo>
                  <a:lnTo>
                    <a:pt x="2898" y="2346"/>
                  </a:lnTo>
                  <a:lnTo>
                    <a:pt x="2910" y="2285"/>
                  </a:lnTo>
                  <a:lnTo>
                    <a:pt x="2917" y="2224"/>
                  </a:lnTo>
                  <a:lnTo>
                    <a:pt x="2919" y="2164"/>
                  </a:lnTo>
                  <a:lnTo>
                    <a:pt x="2916" y="2104"/>
                  </a:lnTo>
                  <a:lnTo>
                    <a:pt x="2908" y="2045"/>
                  </a:lnTo>
                  <a:lnTo>
                    <a:pt x="2896" y="1987"/>
                  </a:lnTo>
                  <a:lnTo>
                    <a:pt x="2879" y="1930"/>
                  </a:lnTo>
                  <a:lnTo>
                    <a:pt x="2858" y="1875"/>
                  </a:lnTo>
                  <a:lnTo>
                    <a:pt x="2833" y="1821"/>
                  </a:lnTo>
                  <a:lnTo>
                    <a:pt x="2804" y="1769"/>
                  </a:lnTo>
                  <a:lnTo>
                    <a:pt x="2771" y="1720"/>
                  </a:lnTo>
                  <a:lnTo>
                    <a:pt x="2734" y="1674"/>
                  </a:lnTo>
                  <a:lnTo>
                    <a:pt x="2693" y="1630"/>
                  </a:lnTo>
                  <a:lnTo>
                    <a:pt x="2649" y="1589"/>
                  </a:lnTo>
                  <a:lnTo>
                    <a:pt x="2602" y="1552"/>
                  </a:lnTo>
                  <a:lnTo>
                    <a:pt x="2551" y="1519"/>
                  </a:lnTo>
                  <a:lnTo>
                    <a:pt x="2496" y="1489"/>
                  </a:lnTo>
                  <a:lnTo>
                    <a:pt x="2440" y="1464"/>
                  </a:lnTo>
                  <a:lnTo>
                    <a:pt x="2382" y="1443"/>
                  </a:lnTo>
                  <a:lnTo>
                    <a:pt x="2324" y="1428"/>
                  </a:lnTo>
                  <a:lnTo>
                    <a:pt x="2265" y="1417"/>
                  </a:lnTo>
                  <a:lnTo>
                    <a:pt x="2206" y="1411"/>
                  </a:lnTo>
                  <a:lnTo>
                    <a:pt x="2146" y="1409"/>
                  </a:lnTo>
                  <a:close/>
                  <a:moveTo>
                    <a:pt x="2269" y="1323"/>
                  </a:moveTo>
                  <a:lnTo>
                    <a:pt x="2330" y="1332"/>
                  </a:lnTo>
                  <a:lnTo>
                    <a:pt x="2389" y="1347"/>
                  </a:lnTo>
                  <a:lnTo>
                    <a:pt x="2448" y="1366"/>
                  </a:lnTo>
                  <a:lnTo>
                    <a:pt x="2449" y="1344"/>
                  </a:lnTo>
                  <a:lnTo>
                    <a:pt x="2450" y="1323"/>
                  </a:lnTo>
                  <a:lnTo>
                    <a:pt x="2269" y="1323"/>
                  </a:lnTo>
                  <a:close/>
                  <a:moveTo>
                    <a:pt x="2019" y="1323"/>
                  </a:moveTo>
                  <a:lnTo>
                    <a:pt x="2019" y="1327"/>
                  </a:lnTo>
                  <a:lnTo>
                    <a:pt x="2046" y="1323"/>
                  </a:lnTo>
                  <a:lnTo>
                    <a:pt x="2019" y="1323"/>
                  </a:lnTo>
                  <a:close/>
                  <a:moveTo>
                    <a:pt x="1320" y="1323"/>
                  </a:moveTo>
                  <a:lnTo>
                    <a:pt x="1320" y="1649"/>
                  </a:lnTo>
                  <a:lnTo>
                    <a:pt x="1395" y="1654"/>
                  </a:lnTo>
                  <a:lnTo>
                    <a:pt x="1468" y="1663"/>
                  </a:lnTo>
                  <a:lnTo>
                    <a:pt x="1472" y="1658"/>
                  </a:lnTo>
                  <a:lnTo>
                    <a:pt x="1475" y="1653"/>
                  </a:lnTo>
                  <a:lnTo>
                    <a:pt x="1498" y="1624"/>
                  </a:lnTo>
                  <a:lnTo>
                    <a:pt x="1541" y="1576"/>
                  </a:lnTo>
                  <a:lnTo>
                    <a:pt x="1587" y="1532"/>
                  </a:lnTo>
                  <a:lnTo>
                    <a:pt x="1637" y="1491"/>
                  </a:lnTo>
                  <a:lnTo>
                    <a:pt x="1689" y="1454"/>
                  </a:lnTo>
                  <a:lnTo>
                    <a:pt x="1743" y="1421"/>
                  </a:lnTo>
                  <a:lnTo>
                    <a:pt x="1800" y="1393"/>
                  </a:lnTo>
                  <a:lnTo>
                    <a:pt x="1860" y="1368"/>
                  </a:lnTo>
                  <a:lnTo>
                    <a:pt x="1921" y="1348"/>
                  </a:lnTo>
                  <a:lnTo>
                    <a:pt x="1922" y="1348"/>
                  </a:lnTo>
                  <a:lnTo>
                    <a:pt x="1923" y="1348"/>
                  </a:lnTo>
                  <a:lnTo>
                    <a:pt x="1924" y="1348"/>
                  </a:lnTo>
                  <a:lnTo>
                    <a:pt x="1925" y="1335"/>
                  </a:lnTo>
                  <a:lnTo>
                    <a:pt x="1925" y="1323"/>
                  </a:lnTo>
                  <a:lnTo>
                    <a:pt x="1320" y="1323"/>
                  </a:lnTo>
                  <a:close/>
                  <a:moveTo>
                    <a:pt x="621" y="1323"/>
                  </a:moveTo>
                  <a:lnTo>
                    <a:pt x="626" y="1416"/>
                  </a:lnTo>
                  <a:lnTo>
                    <a:pt x="636" y="1510"/>
                  </a:lnTo>
                  <a:lnTo>
                    <a:pt x="651" y="1602"/>
                  </a:lnTo>
                  <a:lnTo>
                    <a:pt x="672" y="1694"/>
                  </a:lnTo>
                  <a:lnTo>
                    <a:pt x="698" y="1784"/>
                  </a:lnTo>
                  <a:lnTo>
                    <a:pt x="769" y="1751"/>
                  </a:lnTo>
                  <a:lnTo>
                    <a:pt x="842" y="1723"/>
                  </a:lnTo>
                  <a:lnTo>
                    <a:pt x="917" y="1699"/>
                  </a:lnTo>
                  <a:lnTo>
                    <a:pt x="992" y="1680"/>
                  </a:lnTo>
                  <a:lnTo>
                    <a:pt x="1069" y="1665"/>
                  </a:lnTo>
                  <a:lnTo>
                    <a:pt x="1147" y="1655"/>
                  </a:lnTo>
                  <a:lnTo>
                    <a:pt x="1225" y="1650"/>
                  </a:lnTo>
                  <a:lnTo>
                    <a:pt x="1225" y="1323"/>
                  </a:lnTo>
                  <a:lnTo>
                    <a:pt x="621" y="1323"/>
                  </a:lnTo>
                  <a:close/>
                  <a:moveTo>
                    <a:pt x="95" y="1322"/>
                  </a:moveTo>
                  <a:lnTo>
                    <a:pt x="101" y="1399"/>
                  </a:lnTo>
                  <a:lnTo>
                    <a:pt x="112" y="1475"/>
                  </a:lnTo>
                  <a:lnTo>
                    <a:pt x="127" y="1550"/>
                  </a:lnTo>
                  <a:lnTo>
                    <a:pt x="147" y="1624"/>
                  </a:lnTo>
                  <a:lnTo>
                    <a:pt x="172" y="1696"/>
                  </a:lnTo>
                  <a:lnTo>
                    <a:pt x="202" y="1766"/>
                  </a:lnTo>
                  <a:lnTo>
                    <a:pt x="236" y="1836"/>
                  </a:lnTo>
                  <a:lnTo>
                    <a:pt x="275" y="1902"/>
                  </a:lnTo>
                  <a:lnTo>
                    <a:pt x="318" y="1965"/>
                  </a:lnTo>
                  <a:lnTo>
                    <a:pt x="365" y="2026"/>
                  </a:lnTo>
                  <a:lnTo>
                    <a:pt x="422" y="1971"/>
                  </a:lnTo>
                  <a:lnTo>
                    <a:pt x="483" y="1920"/>
                  </a:lnTo>
                  <a:lnTo>
                    <a:pt x="547" y="1873"/>
                  </a:lnTo>
                  <a:lnTo>
                    <a:pt x="614" y="1830"/>
                  </a:lnTo>
                  <a:lnTo>
                    <a:pt x="589" y="1751"/>
                  </a:lnTo>
                  <a:lnTo>
                    <a:pt x="569" y="1670"/>
                  </a:lnTo>
                  <a:lnTo>
                    <a:pt x="552" y="1586"/>
                  </a:lnTo>
                  <a:lnTo>
                    <a:pt x="540" y="1500"/>
                  </a:lnTo>
                  <a:lnTo>
                    <a:pt x="531" y="1412"/>
                  </a:lnTo>
                  <a:lnTo>
                    <a:pt x="527" y="1322"/>
                  </a:lnTo>
                  <a:lnTo>
                    <a:pt x="95" y="1322"/>
                  </a:lnTo>
                  <a:close/>
                  <a:moveTo>
                    <a:pt x="698" y="766"/>
                  </a:moveTo>
                  <a:lnTo>
                    <a:pt x="672" y="856"/>
                  </a:lnTo>
                  <a:lnTo>
                    <a:pt x="651" y="948"/>
                  </a:lnTo>
                  <a:lnTo>
                    <a:pt x="635" y="1041"/>
                  </a:lnTo>
                  <a:lnTo>
                    <a:pt x="625" y="1134"/>
                  </a:lnTo>
                  <a:lnTo>
                    <a:pt x="621" y="1228"/>
                  </a:lnTo>
                  <a:lnTo>
                    <a:pt x="1225" y="1228"/>
                  </a:lnTo>
                  <a:lnTo>
                    <a:pt x="1225" y="900"/>
                  </a:lnTo>
                  <a:lnTo>
                    <a:pt x="1147" y="895"/>
                  </a:lnTo>
                  <a:lnTo>
                    <a:pt x="1069" y="885"/>
                  </a:lnTo>
                  <a:lnTo>
                    <a:pt x="992" y="870"/>
                  </a:lnTo>
                  <a:lnTo>
                    <a:pt x="917" y="851"/>
                  </a:lnTo>
                  <a:lnTo>
                    <a:pt x="842" y="827"/>
                  </a:lnTo>
                  <a:lnTo>
                    <a:pt x="769" y="799"/>
                  </a:lnTo>
                  <a:lnTo>
                    <a:pt x="698" y="766"/>
                  </a:lnTo>
                  <a:close/>
                  <a:moveTo>
                    <a:pt x="1847" y="764"/>
                  </a:moveTo>
                  <a:lnTo>
                    <a:pt x="1776" y="797"/>
                  </a:lnTo>
                  <a:lnTo>
                    <a:pt x="1703" y="826"/>
                  </a:lnTo>
                  <a:lnTo>
                    <a:pt x="1629" y="850"/>
                  </a:lnTo>
                  <a:lnTo>
                    <a:pt x="1553" y="870"/>
                  </a:lnTo>
                  <a:lnTo>
                    <a:pt x="1477" y="885"/>
                  </a:lnTo>
                  <a:lnTo>
                    <a:pt x="1399" y="895"/>
                  </a:lnTo>
                  <a:lnTo>
                    <a:pt x="1320" y="900"/>
                  </a:lnTo>
                  <a:lnTo>
                    <a:pt x="1320" y="1228"/>
                  </a:lnTo>
                  <a:lnTo>
                    <a:pt x="1925" y="1228"/>
                  </a:lnTo>
                  <a:lnTo>
                    <a:pt x="1920" y="1134"/>
                  </a:lnTo>
                  <a:lnTo>
                    <a:pt x="1910" y="1040"/>
                  </a:lnTo>
                  <a:lnTo>
                    <a:pt x="1895" y="946"/>
                  </a:lnTo>
                  <a:lnTo>
                    <a:pt x="1874" y="854"/>
                  </a:lnTo>
                  <a:lnTo>
                    <a:pt x="1847" y="764"/>
                  </a:lnTo>
                  <a:close/>
                  <a:moveTo>
                    <a:pt x="365" y="523"/>
                  </a:moveTo>
                  <a:lnTo>
                    <a:pt x="318" y="584"/>
                  </a:lnTo>
                  <a:lnTo>
                    <a:pt x="275" y="648"/>
                  </a:lnTo>
                  <a:lnTo>
                    <a:pt x="236" y="714"/>
                  </a:lnTo>
                  <a:lnTo>
                    <a:pt x="202" y="782"/>
                  </a:lnTo>
                  <a:lnTo>
                    <a:pt x="172" y="853"/>
                  </a:lnTo>
                  <a:lnTo>
                    <a:pt x="147" y="925"/>
                  </a:lnTo>
                  <a:lnTo>
                    <a:pt x="127" y="1000"/>
                  </a:lnTo>
                  <a:lnTo>
                    <a:pt x="112" y="1075"/>
                  </a:lnTo>
                  <a:lnTo>
                    <a:pt x="101" y="1151"/>
                  </a:lnTo>
                  <a:lnTo>
                    <a:pt x="95" y="1228"/>
                  </a:lnTo>
                  <a:lnTo>
                    <a:pt x="527" y="1228"/>
                  </a:lnTo>
                  <a:lnTo>
                    <a:pt x="532" y="1124"/>
                  </a:lnTo>
                  <a:lnTo>
                    <a:pt x="543" y="1022"/>
                  </a:lnTo>
                  <a:lnTo>
                    <a:pt x="560" y="919"/>
                  </a:lnTo>
                  <a:lnTo>
                    <a:pt x="584" y="818"/>
                  </a:lnTo>
                  <a:lnTo>
                    <a:pt x="614" y="719"/>
                  </a:lnTo>
                  <a:lnTo>
                    <a:pt x="547" y="676"/>
                  </a:lnTo>
                  <a:lnTo>
                    <a:pt x="483" y="629"/>
                  </a:lnTo>
                  <a:lnTo>
                    <a:pt x="422" y="578"/>
                  </a:lnTo>
                  <a:lnTo>
                    <a:pt x="365" y="523"/>
                  </a:lnTo>
                  <a:close/>
                  <a:moveTo>
                    <a:pt x="2178" y="521"/>
                  </a:moveTo>
                  <a:lnTo>
                    <a:pt x="2121" y="575"/>
                  </a:lnTo>
                  <a:lnTo>
                    <a:pt x="2061" y="626"/>
                  </a:lnTo>
                  <a:lnTo>
                    <a:pt x="1998" y="674"/>
                  </a:lnTo>
                  <a:lnTo>
                    <a:pt x="1932" y="717"/>
                  </a:lnTo>
                  <a:lnTo>
                    <a:pt x="1956" y="795"/>
                  </a:lnTo>
                  <a:lnTo>
                    <a:pt x="1977" y="877"/>
                  </a:lnTo>
                  <a:lnTo>
                    <a:pt x="1994" y="961"/>
                  </a:lnTo>
                  <a:lnTo>
                    <a:pt x="2006" y="1048"/>
                  </a:lnTo>
                  <a:lnTo>
                    <a:pt x="2015" y="1137"/>
                  </a:lnTo>
                  <a:lnTo>
                    <a:pt x="2019" y="1228"/>
                  </a:lnTo>
                  <a:lnTo>
                    <a:pt x="2450" y="1228"/>
                  </a:lnTo>
                  <a:lnTo>
                    <a:pt x="2445" y="1150"/>
                  </a:lnTo>
                  <a:lnTo>
                    <a:pt x="2434" y="1074"/>
                  </a:lnTo>
                  <a:lnTo>
                    <a:pt x="2418" y="998"/>
                  </a:lnTo>
                  <a:lnTo>
                    <a:pt x="2398" y="924"/>
                  </a:lnTo>
                  <a:lnTo>
                    <a:pt x="2373" y="851"/>
                  </a:lnTo>
                  <a:lnTo>
                    <a:pt x="2343" y="780"/>
                  </a:lnTo>
                  <a:lnTo>
                    <a:pt x="2308" y="712"/>
                  </a:lnTo>
                  <a:lnTo>
                    <a:pt x="2269" y="646"/>
                  </a:lnTo>
                  <a:lnTo>
                    <a:pt x="2226" y="582"/>
                  </a:lnTo>
                  <a:lnTo>
                    <a:pt x="2178" y="521"/>
                  </a:lnTo>
                  <a:close/>
                  <a:moveTo>
                    <a:pt x="1513" y="119"/>
                  </a:moveTo>
                  <a:lnTo>
                    <a:pt x="1573" y="170"/>
                  </a:lnTo>
                  <a:lnTo>
                    <a:pt x="1631" y="224"/>
                  </a:lnTo>
                  <a:lnTo>
                    <a:pt x="1685" y="282"/>
                  </a:lnTo>
                  <a:lnTo>
                    <a:pt x="1735" y="343"/>
                  </a:lnTo>
                  <a:lnTo>
                    <a:pt x="1781" y="409"/>
                  </a:lnTo>
                  <a:lnTo>
                    <a:pt x="1824" y="478"/>
                  </a:lnTo>
                  <a:lnTo>
                    <a:pt x="1863" y="551"/>
                  </a:lnTo>
                  <a:lnTo>
                    <a:pt x="1897" y="627"/>
                  </a:lnTo>
                  <a:lnTo>
                    <a:pt x="1956" y="588"/>
                  </a:lnTo>
                  <a:lnTo>
                    <a:pt x="2012" y="545"/>
                  </a:lnTo>
                  <a:lnTo>
                    <a:pt x="2065" y="500"/>
                  </a:lnTo>
                  <a:lnTo>
                    <a:pt x="2115" y="451"/>
                  </a:lnTo>
                  <a:lnTo>
                    <a:pt x="2059" y="397"/>
                  </a:lnTo>
                  <a:lnTo>
                    <a:pt x="1999" y="347"/>
                  </a:lnTo>
                  <a:lnTo>
                    <a:pt x="1937" y="301"/>
                  </a:lnTo>
                  <a:lnTo>
                    <a:pt x="1872" y="260"/>
                  </a:lnTo>
                  <a:lnTo>
                    <a:pt x="1804" y="223"/>
                  </a:lnTo>
                  <a:lnTo>
                    <a:pt x="1734" y="190"/>
                  </a:lnTo>
                  <a:lnTo>
                    <a:pt x="1662" y="162"/>
                  </a:lnTo>
                  <a:lnTo>
                    <a:pt x="1588" y="139"/>
                  </a:lnTo>
                  <a:lnTo>
                    <a:pt x="1513" y="119"/>
                  </a:lnTo>
                  <a:close/>
                  <a:moveTo>
                    <a:pt x="1034" y="119"/>
                  </a:moveTo>
                  <a:lnTo>
                    <a:pt x="958" y="139"/>
                  </a:lnTo>
                  <a:lnTo>
                    <a:pt x="883" y="162"/>
                  </a:lnTo>
                  <a:lnTo>
                    <a:pt x="811" y="191"/>
                  </a:lnTo>
                  <a:lnTo>
                    <a:pt x="740" y="223"/>
                  </a:lnTo>
                  <a:lnTo>
                    <a:pt x="672" y="261"/>
                  </a:lnTo>
                  <a:lnTo>
                    <a:pt x="607" y="303"/>
                  </a:lnTo>
                  <a:lnTo>
                    <a:pt x="544" y="349"/>
                  </a:lnTo>
                  <a:lnTo>
                    <a:pt x="485" y="399"/>
                  </a:lnTo>
                  <a:lnTo>
                    <a:pt x="428" y="454"/>
                  </a:lnTo>
                  <a:lnTo>
                    <a:pt x="479" y="503"/>
                  </a:lnTo>
                  <a:lnTo>
                    <a:pt x="533" y="548"/>
                  </a:lnTo>
                  <a:lnTo>
                    <a:pt x="589" y="591"/>
                  </a:lnTo>
                  <a:lnTo>
                    <a:pt x="648" y="630"/>
                  </a:lnTo>
                  <a:lnTo>
                    <a:pt x="683" y="553"/>
                  </a:lnTo>
                  <a:lnTo>
                    <a:pt x="721" y="480"/>
                  </a:lnTo>
                  <a:lnTo>
                    <a:pt x="764" y="410"/>
                  </a:lnTo>
                  <a:lnTo>
                    <a:pt x="811" y="344"/>
                  </a:lnTo>
                  <a:lnTo>
                    <a:pt x="861" y="282"/>
                  </a:lnTo>
                  <a:lnTo>
                    <a:pt x="915" y="224"/>
                  </a:lnTo>
                  <a:lnTo>
                    <a:pt x="973" y="170"/>
                  </a:lnTo>
                  <a:lnTo>
                    <a:pt x="1034" y="119"/>
                  </a:lnTo>
                  <a:close/>
                  <a:moveTo>
                    <a:pt x="1320" y="109"/>
                  </a:moveTo>
                  <a:lnTo>
                    <a:pt x="1320" y="805"/>
                  </a:lnTo>
                  <a:lnTo>
                    <a:pt x="1394" y="800"/>
                  </a:lnTo>
                  <a:lnTo>
                    <a:pt x="1467" y="790"/>
                  </a:lnTo>
                  <a:lnTo>
                    <a:pt x="1539" y="776"/>
                  </a:lnTo>
                  <a:lnTo>
                    <a:pt x="1610" y="757"/>
                  </a:lnTo>
                  <a:lnTo>
                    <a:pt x="1680" y="734"/>
                  </a:lnTo>
                  <a:lnTo>
                    <a:pt x="1748" y="707"/>
                  </a:lnTo>
                  <a:lnTo>
                    <a:pt x="1814" y="675"/>
                  </a:lnTo>
                  <a:lnTo>
                    <a:pt x="1782" y="601"/>
                  </a:lnTo>
                  <a:lnTo>
                    <a:pt x="1745" y="531"/>
                  </a:lnTo>
                  <a:lnTo>
                    <a:pt x="1705" y="465"/>
                  </a:lnTo>
                  <a:lnTo>
                    <a:pt x="1660" y="402"/>
                  </a:lnTo>
                  <a:lnTo>
                    <a:pt x="1612" y="343"/>
                  </a:lnTo>
                  <a:lnTo>
                    <a:pt x="1561" y="288"/>
                  </a:lnTo>
                  <a:lnTo>
                    <a:pt x="1506" y="237"/>
                  </a:lnTo>
                  <a:lnTo>
                    <a:pt x="1447" y="190"/>
                  </a:lnTo>
                  <a:lnTo>
                    <a:pt x="1386" y="148"/>
                  </a:lnTo>
                  <a:lnTo>
                    <a:pt x="1320" y="109"/>
                  </a:lnTo>
                  <a:close/>
                  <a:moveTo>
                    <a:pt x="1225" y="109"/>
                  </a:moveTo>
                  <a:lnTo>
                    <a:pt x="1166" y="144"/>
                  </a:lnTo>
                  <a:lnTo>
                    <a:pt x="1109" y="182"/>
                  </a:lnTo>
                  <a:lnTo>
                    <a:pt x="1055" y="223"/>
                  </a:lnTo>
                  <a:lnTo>
                    <a:pt x="1004" y="269"/>
                  </a:lnTo>
                  <a:lnTo>
                    <a:pt x="956" y="317"/>
                  </a:lnTo>
                  <a:lnTo>
                    <a:pt x="911" y="370"/>
                  </a:lnTo>
                  <a:lnTo>
                    <a:pt x="868" y="425"/>
                  </a:lnTo>
                  <a:lnTo>
                    <a:pt x="829" y="483"/>
                  </a:lnTo>
                  <a:lnTo>
                    <a:pt x="793" y="545"/>
                  </a:lnTo>
                  <a:lnTo>
                    <a:pt x="760" y="609"/>
                  </a:lnTo>
                  <a:lnTo>
                    <a:pt x="731" y="676"/>
                  </a:lnTo>
                  <a:lnTo>
                    <a:pt x="797" y="708"/>
                  </a:lnTo>
                  <a:lnTo>
                    <a:pt x="866" y="735"/>
                  </a:lnTo>
                  <a:lnTo>
                    <a:pt x="936" y="758"/>
                  </a:lnTo>
                  <a:lnTo>
                    <a:pt x="1007" y="776"/>
                  </a:lnTo>
                  <a:lnTo>
                    <a:pt x="1079" y="790"/>
                  </a:lnTo>
                  <a:lnTo>
                    <a:pt x="1152" y="800"/>
                  </a:lnTo>
                  <a:lnTo>
                    <a:pt x="1225" y="805"/>
                  </a:lnTo>
                  <a:lnTo>
                    <a:pt x="1225" y="109"/>
                  </a:lnTo>
                  <a:close/>
                  <a:moveTo>
                    <a:pt x="1272" y="0"/>
                  </a:moveTo>
                  <a:lnTo>
                    <a:pt x="1363" y="3"/>
                  </a:lnTo>
                  <a:lnTo>
                    <a:pt x="1453" y="13"/>
                  </a:lnTo>
                  <a:lnTo>
                    <a:pt x="1540" y="28"/>
                  </a:lnTo>
                  <a:lnTo>
                    <a:pt x="1625" y="50"/>
                  </a:lnTo>
                  <a:lnTo>
                    <a:pt x="1708" y="77"/>
                  </a:lnTo>
                  <a:lnTo>
                    <a:pt x="1788" y="109"/>
                  </a:lnTo>
                  <a:lnTo>
                    <a:pt x="1865" y="147"/>
                  </a:lnTo>
                  <a:lnTo>
                    <a:pt x="1940" y="190"/>
                  </a:lnTo>
                  <a:lnTo>
                    <a:pt x="2011" y="237"/>
                  </a:lnTo>
                  <a:lnTo>
                    <a:pt x="2078" y="289"/>
                  </a:lnTo>
                  <a:lnTo>
                    <a:pt x="2142" y="345"/>
                  </a:lnTo>
                  <a:lnTo>
                    <a:pt x="2202" y="405"/>
                  </a:lnTo>
                  <a:lnTo>
                    <a:pt x="2258" y="469"/>
                  </a:lnTo>
                  <a:lnTo>
                    <a:pt x="2310" y="537"/>
                  </a:lnTo>
                  <a:lnTo>
                    <a:pt x="2357" y="608"/>
                  </a:lnTo>
                  <a:lnTo>
                    <a:pt x="2400" y="682"/>
                  </a:lnTo>
                  <a:lnTo>
                    <a:pt x="2437" y="759"/>
                  </a:lnTo>
                  <a:lnTo>
                    <a:pt x="2470" y="839"/>
                  </a:lnTo>
                  <a:lnTo>
                    <a:pt x="2497" y="922"/>
                  </a:lnTo>
                  <a:lnTo>
                    <a:pt x="2518" y="1008"/>
                  </a:lnTo>
                  <a:lnTo>
                    <a:pt x="2533" y="1095"/>
                  </a:lnTo>
                  <a:lnTo>
                    <a:pt x="2543" y="1184"/>
                  </a:lnTo>
                  <a:lnTo>
                    <a:pt x="2546" y="1275"/>
                  </a:lnTo>
                  <a:lnTo>
                    <a:pt x="2544" y="1340"/>
                  </a:lnTo>
                  <a:lnTo>
                    <a:pt x="2539" y="1405"/>
                  </a:lnTo>
                  <a:lnTo>
                    <a:pt x="2598" y="1437"/>
                  </a:lnTo>
                  <a:lnTo>
                    <a:pt x="2653" y="1474"/>
                  </a:lnTo>
                  <a:lnTo>
                    <a:pt x="2706" y="1514"/>
                  </a:lnTo>
                  <a:lnTo>
                    <a:pt x="2755" y="1559"/>
                  </a:lnTo>
                  <a:lnTo>
                    <a:pt x="2801" y="1607"/>
                  </a:lnTo>
                  <a:lnTo>
                    <a:pt x="2843" y="1659"/>
                  </a:lnTo>
                  <a:lnTo>
                    <a:pt x="2881" y="1714"/>
                  </a:lnTo>
                  <a:lnTo>
                    <a:pt x="2915" y="1774"/>
                  </a:lnTo>
                  <a:lnTo>
                    <a:pt x="2945" y="1837"/>
                  </a:lnTo>
                  <a:lnTo>
                    <a:pt x="2969" y="1902"/>
                  </a:lnTo>
                  <a:lnTo>
                    <a:pt x="2988" y="1968"/>
                  </a:lnTo>
                  <a:lnTo>
                    <a:pt x="3002" y="2035"/>
                  </a:lnTo>
                  <a:lnTo>
                    <a:pt x="3011" y="2103"/>
                  </a:lnTo>
                  <a:lnTo>
                    <a:pt x="3014" y="2172"/>
                  </a:lnTo>
                  <a:lnTo>
                    <a:pt x="3010" y="2246"/>
                  </a:lnTo>
                  <a:lnTo>
                    <a:pt x="3001" y="2318"/>
                  </a:lnTo>
                  <a:lnTo>
                    <a:pt x="2986" y="2388"/>
                  </a:lnTo>
                  <a:lnTo>
                    <a:pt x="2965" y="2456"/>
                  </a:lnTo>
                  <a:lnTo>
                    <a:pt x="2939" y="2521"/>
                  </a:lnTo>
                  <a:lnTo>
                    <a:pt x="2908" y="2584"/>
                  </a:lnTo>
                  <a:lnTo>
                    <a:pt x="2872" y="2644"/>
                  </a:lnTo>
                  <a:lnTo>
                    <a:pt x="2831" y="2700"/>
                  </a:lnTo>
                  <a:lnTo>
                    <a:pt x="2787" y="2753"/>
                  </a:lnTo>
                  <a:lnTo>
                    <a:pt x="2738" y="2802"/>
                  </a:lnTo>
                  <a:lnTo>
                    <a:pt x="2685" y="2847"/>
                  </a:lnTo>
                  <a:lnTo>
                    <a:pt x="2629" y="2887"/>
                  </a:lnTo>
                  <a:lnTo>
                    <a:pt x="2569" y="2923"/>
                  </a:lnTo>
                  <a:lnTo>
                    <a:pt x="2507" y="2955"/>
                  </a:lnTo>
                  <a:lnTo>
                    <a:pt x="2441" y="2981"/>
                  </a:lnTo>
                  <a:lnTo>
                    <a:pt x="2374" y="3001"/>
                  </a:lnTo>
                  <a:lnTo>
                    <a:pt x="2304" y="3017"/>
                  </a:lnTo>
                  <a:lnTo>
                    <a:pt x="2232" y="3026"/>
                  </a:lnTo>
                  <a:lnTo>
                    <a:pt x="2158" y="3029"/>
                  </a:lnTo>
                  <a:lnTo>
                    <a:pt x="2093" y="3026"/>
                  </a:lnTo>
                  <a:lnTo>
                    <a:pt x="2029" y="3019"/>
                  </a:lnTo>
                  <a:lnTo>
                    <a:pt x="1966" y="3007"/>
                  </a:lnTo>
                  <a:lnTo>
                    <a:pt x="1904" y="2990"/>
                  </a:lnTo>
                  <a:lnTo>
                    <a:pt x="1844" y="2969"/>
                  </a:lnTo>
                  <a:lnTo>
                    <a:pt x="1786" y="2943"/>
                  </a:lnTo>
                  <a:lnTo>
                    <a:pt x="1730" y="2914"/>
                  </a:lnTo>
                  <a:lnTo>
                    <a:pt x="1677" y="2880"/>
                  </a:lnTo>
                  <a:lnTo>
                    <a:pt x="1626" y="2843"/>
                  </a:lnTo>
                  <a:lnTo>
                    <a:pt x="1578" y="2802"/>
                  </a:lnTo>
                  <a:lnTo>
                    <a:pt x="1533" y="2757"/>
                  </a:lnTo>
                  <a:lnTo>
                    <a:pt x="1491" y="2709"/>
                  </a:lnTo>
                  <a:lnTo>
                    <a:pt x="1453" y="2657"/>
                  </a:lnTo>
                  <a:lnTo>
                    <a:pt x="1418" y="2602"/>
                  </a:lnTo>
                  <a:lnTo>
                    <a:pt x="1387" y="2544"/>
                  </a:lnTo>
                  <a:lnTo>
                    <a:pt x="1330" y="2548"/>
                  </a:lnTo>
                  <a:lnTo>
                    <a:pt x="1273" y="2549"/>
                  </a:lnTo>
                  <a:lnTo>
                    <a:pt x="1182" y="2546"/>
                  </a:lnTo>
                  <a:lnTo>
                    <a:pt x="1093" y="2536"/>
                  </a:lnTo>
                  <a:lnTo>
                    <a:pt x="1006" y="2521"/>
                  </a:lnTo>
                  <a:lnTo>
                    <a:pt x="921" y="2499"/>
                  </a:lnTo>
                  <a:lnTo>
                    <a:pt x="838" y="2473"/>
                  </a:lnTo>
                  <a:lnTo>
                    <a:pt x="758" y="2440"/>
                  </a:lnTo>
                  <a:lnTo>
                    <a:pt x="681" y="2403"/>
                  </a:lnTo>
                  <a:lnTo>
                    <a:pt x="607" y="2360"/>
                  </a:lnTo>
                  <a:lnTo>
                    <a:pt x="536" y="2313"/>
                  </a:lnTo>
                  <a:lnTo>
                    <a:pt x="468" y="2261"/>
                  </a:lnTo>
                  <a:lnTo>
                    <a:pt x="404" y="2205"/>
                  </a:lnTo>
                  <a:lnTo>
                    <a:pt x="344" y="2145"/>
                  </a:lnTo>
                  <a:lnTo>
                    <a:pt x="288" y="2081"/>
                  </a:lnTo>
                  <a:lnTo>
                    <a:pt x="236" y="2014"/>
                  </a:lnTo>
                  <a:lnTo>
                    <a:pt x="189" y="1942"/>
                  </a:lnTo>
                  <a:lnTo>
                    <a:pt x="147" y="1868"/>
                  </a:lnTo>
                  <a:lnTo>
                    <a:pt x="109" y="1791"/>
                  </a:lnTo>
                  <a:lnTo>
                    <a:pt x="77" y="1710"/>
                  </a:lnTo>
                  <a:lnTo>
                    <a:pt x="50" y="1627"/>
                  </a:lnTo>
                  <a:lnTo>
                    <a:pt x="29" y="1542"/>
                  </a:lnTo>
                  <a:lnTo>
                    <a:pt x="13" y="1455"/>
                  </a:lnTo>
                  <a:lnTo>
                    <a:pt x="4" y="1366"/>
                  </a:lnTo>
                  <a:lnTo>
                    <a:pt x="0" y="1275"/>
                  </a:lnTo>
                  <a:lnTo>
                    <a:pt x="4" y="1185"/>
                  </a:lnTo>
                  <a:lnTo>
                    <a:pt x="13" y="1096"/>
                  </a:lnTo>
                  <a:lnTo>
                    <a:pt x="29" y="1008"/>
                  </a:lnTo>
                  <a:lnTo>
                    <a:pt x="50" y="922"/>
                  </a:lnTo>
                  <a:lnTo>
                    <a:pt x="77" y="840"/>
                  </a:lnTo>
                  <a:lnTo>
                    <a:pt x="109" y="760"/>
                  </a:lnTo>
                  <a:lnTo>
                    <a:pt x="147" y="682"/>
                  </a:lnTo>
                  <a:lnTo>
                    <a:pt x="189" y="608"/>
                  </a:lnTo>
                  <a:lnTo>
                    <a:pt x="236" y="537"/>
                  </a:lnTo>
                  <a:lnTo>
                    <a:pt x="288" y="469"/>
                  </a:lnTo>
                  <a:lnTo>
                    <a:pt x="344" y="405"/>
                  </a:lnTo>
                  <a:lnTo>
                    <a:pt x="404" y="345"/>
                  </a:lnTo>
                  <a:lnTo>
                    <a:pt x="468" y="289"/>
                  </a:lnTo>
                  <a:lnTo>
                    <a:pt x="535" y="237"/>
                  </a:lnTo>
                  <a:lnTo>
                    <a:pt x="606" y="190"/>
                  </a:lnTo>
                  <a:lnTo>
                    <a:pt x="680" y="147"/>
                  </a:lnTo>
                  <a:lnTo>
                    <a:pt x="758" y="109"/>
                  </a:lnTo>
                  <a:lnTo>
                    <a:pt x="838" y="77"/>
                  </a:lnTo>
                  <a:lnTo>
                    <a:pt x="920" y="50"/>
                  </a:lnTo>
                  <a:lnTo>
                    <a:pt x="1005" y="28"/>
                  </a:lnTo>
                  <a:lnTo>
                    <a:pt x="1093" y="13"/>
                  </a:lnTo>
                  <a:lnTo>
                    <a:pt x="1182" y="3"/>
                  </a:lnTo>
                  <a:lnTo>
                    <a:pt x="1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573EE15-333A-4E7D-BEFB-0DE568CB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2265363"/>
              <a:ext cx="19050" cy="20637"/>
            </a:xfrm>
            <a:custGeom>
              <a:avLst/>
              <a:gdLst>
                <a:gd name="T0" fmla="*/ 2 w 96"/>
                <a:gd name="T1" fmla="*/ 0 h 104"/>
                <a:gd name="T2" fmla="*/ 96 w 96"/>
                <a:gd name="T3" fmla="*/ 6 h 104"/>
                <a:gd name="T4" fmla="*/ 94 w 96"/>
                <a:gd name="T5" fmla="*/ 68 h 104"/>
                <a:gd name="T6" fmla="*/ 95 w 96"/>
                <a:gd name="T7" fmla="*/ 100 h 104"/>
                <a:gd name="T8" fmla="*/ 0 w 96"/>
                <a:gd name="T9" fmla="*/ 104 h 104"/>
                <a:gd name="T10" fmla="*/ 0 w 96"/>
                <a:gd name="T11" fmla="*/ 68 h 104"/>
                <a:gd name="T12" fmla="*/ 0 w 96"/>
                <a:gd name="T13" fmla="*/ 34 h 104"/>
                <a:gd name="T14" fmla="*/ 2 w 96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04">
                  <a:moveTo>
                    <a:pt x="2" y="0"/>
                  </a:moveTo>
                  <a:lnTo>
                    <a:pt x="96" y="6"/>
                  </a:lnTo>
                  <a:lnTo>
                    <a:pt x="94" y="68"/>
                  </a:lnTo>
                  <a:lnTo>
                    <a:pt x="95" y="100"/>
                  </a:lnTo>
                  <a:lnTo>
                    <a:pt x="0" y="104"/>
                  </a:lnTo>
                  <a:lnTo>
                    <a:pt x="0" y="68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0FC00D2-342F-4263-9F34-F17E2520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0225" y="2409825"/>
              <a:ext cx="30163" cy="31750"/>
            </a:xfrm>
            <a:custGeom>
              <a:avLst/>
              <a:gdLst>
                <a:gd name="T0" fmla="*/ 84 w 149"/>
                <a:gd name="T1" fmla="*/ 0 h 164"/>
                <a:gd name="T2" fmla="*/ 115 w 149"/>
                <a:gd name="T3" fmla="*/ 58 h 164"/>
                <a:gd name="T4" fmla="*/ 149 w 149"/>
                <a:gd name="T5" fmla="*/ 114 h 164"/>
                <a:gd name="T6" fmla="*/ 70 w 149"/>
                <a:gd name="T7" fmla="*/ 164 h 164"/>
                <a:gd name="T8" fmla="*/ 34 w 149"/>
                <a:gd name="T9" fmla="*/ 105 h 164"/>
                <a:gd name="T10" fmla="*/ 0 w 149"/>
                <a:gd name="T11" fmla="*/ 44 h 164"/>
                <a:gd name="T12" fmla="*/ 84 w 149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4">
                  <a:moveTo>
                    <a:pt x="84" y="0"/>
                  </a:moveTo>
                  <a:lnTo>
                    <a:pt x="115" y="58"/>
                  </a:lnTo>
                  <a:lnTo>
                    <a:pt x="149" y="114"/>
                  </a:lnTo>
                  <a:lnTo>
                    <a:pt x="70" y="164"/>
                  </a:lnTo>
                  <a:lnTo>
                    <a:pt x="34" y="105"/>
                  </a:lnTo>
                  <a:lnTo>
                    <a:pt x="0" y="4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AE7458-C4B8-4F54-A1B0-B3EE9E83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2454275"/>
              <a:ext cx="30163" cy="31750"/>
            </a:xfrm>
            <a:custGeom>
              <a:avLst/>
              <a:gdLst>
                <a:gd name="T0" fmla="*/ 76 w 159"/>
                <a:gd name="T1" fmla="*/ 0 h 163"/>
                <a:gd name="T2" fmla="*/ 116 w 159"/>
                <a:gd name="T3" fmla="*/ 51 h 163"/>
                <a:gd name="T4" fmla="*/ 159 w 159"/>
                <a:gd name="T5" fmla="*/ 100 h 163"/>
                <a:gd name="T6" fmla="*/ 89 w 159"/>
                <a:gd name="T7" fmla="*/ 163 h 163"/>
                <a:gd name="T8" fmla="*/ 44 w 159"/>
                <a:gd name="T9" fmla="*/ 111 h 163"/>
                <a:gd name="T10" fmla="*/ 0 w 159"/>
                <a:gd name="T11" fmla="*/ 57 h 163"/>
                <a:gd name="T12" fmla="*/ 76 w 159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3">
                  <a:moveTo>
                    <a:pt x="76" y="0"/>
                  </a:moveTo>
                  <a:lnTo>
                    <a:pt x="116" y="51"/>
                  </a:lnTo>
                  <a:lnTo>
                    <a:pt x="159" y="100"/>
                  </a:lnTo>
                  <a:lnTo>
                    <a:pt x="89" y="163"/>
                  </a:lnTo>
                  <a:lnTo>
                    <a:pt x="44" y="111"/>
                  </a:lnTo>
                  <a:lnTo>
                    <a:pt x="0" y="57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5AB386A-B95B-49E6-81B1-63C43F60B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2362200"/>
              <a:ext cx="25400" cy="31750"/>
            </a:xfrm>
            <a:custGeom>
              <a:avLst/>
              <a:gdLst>
                <a:gd name="T0" fmla="*/ 89 w 135"/>
                <a:gd name="T1" fmla="*/ 0 h 160"/>
                <a:gd name="T2" fmla="*/ 111 w 135"/>
                <a:gd name="T3" fmla="*/ 61 h 160"/>
                <a:gd name="T4" fmla="*/ 135 w 135"/>
                <a:gd name="T5" fmla="*/ 123 h 160"/>
                <a:gd name="T6" fmla="*/ 48 w 135"/>
                <a:gd name="T7" fmla="*/ 160 h 160"/>
                <a:gd name="T8" fmla="*/ 23 w 135"/>
                <a:gd name="T9" fmla="*/ 95 h 160"/>
                <a:gd name="T10" fmla="*/ 0 w 135"/>
                <a:gd name="T11" fmla="*/ 29 h 160"/>
                <a:gd name="T12" fmla="*/ 89 w 13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60">
                  <a:moveTo>
                    <a:pt x="89" y="0"/>
                  </a:moveTo>
                  <a:lnTo>
                    <a:pt x="111" y="61"/>
                  </a:lnTo>
                  <a:lnTo>
                    <a:pt x="135" y="123"/>
                  </a:lnTo>
                  <a:lnTo>
                    <a:pt x="48" y="160"/>
                  </a:lnTo>
                  <a:lnTo>
                    <a:pt x="23" y="95"/>
                  </a:lnTo>
                  <a:lnTo>
                    <a:pt x="0" y="29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D281D09-F927-49A3-B079-8512C9D4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311400"/>
              <a:ext cx="23813" cy="30162"/>
            </a:xfrm>
            <a:custGeom>
              <a:avLst/>
              <a:gdLst>
                <a:gd name="T0" fmla="*/ 93 w 118"/>
                <a:gd name="T1" fmla="*/ 0 h 150"/>
                <a:gd name="T2" fmla="*/ 100 w 118"/>
                <a:gd name="T3" fmla="*/ 40 h 150"/>
                <a:gd name="T4" fmla="*/ 108 w 118"/>
                <a:gd name="T5" fmla="*/ 83 h 150"/>
                <a:gd name="T6" fmla="*/ 118 w 118"/>
                <a:gd name="T7" fmla="*/ 129 h 150"/>
                <a:gd name="T8" fmla="*/ 27 w 118"/>
                <a:gd name="T9" fmla="*/ 150 h 150"/>
                <a:gd name="T10" fmla="*/ 16 w 118"/>
                <a:gd name="T11" fmla="*/ 102 h 150"/>
                <a:gd name="T12" fmla="*/ 7 w 118"/>
                <a:gd name="T13" fmla="*/ 57 h 150"/>
                <a:gd name="T14" fmla="*/ 0 w 118"/>
                <a:gd name="T15" fmla="*/ 15 h 150"/>
                <a:gd name="T16" fmla="*/ 93 w 118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0">
                  <a:moveTo>
                    <a:pt x="93" y="0"/>
                  </a:moveTo>
                  <a:lnTo>
                    <a:pt x="100" y="40"/>
                  </a:lnTo>
                  <a:lnTo>
                    <a:pt x="108" y="83"/>
                  </a:lnTo>
                  <a:lnTo>
                    <a:pt x="118" y="129"/>
                  </a:lnTo>
                  <a:lnTo>
                    <a:pt x="27" y="150"/>
                  </a:lnTo>
                  <a:lnTo>
                    <a:pt x="16" y="102"/>
                  </a:lnTo>
                  <a:lnTo>
                    <a:pt x="7" y="57"/>
                  </a:lnTo>
                  <a:lnTo>
                    <a:pt x="0" y="15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EBB8D08-16C5-4673-9795-9A6D0175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2500313"/>
              <a:ext cx="203200" cy="85725"/>
            </a:xfrm>
            <a:custGeom>
              <a:avLst/>
              <a:gdLst>
                <a:gd name="T0" fmla="*/ 61 w 1026"/>
                <a:gd name="T1" fmla="*/ 0 h 433"/>
                <a:gd name="T2" fmla="*/ 121 w 1026"/>
                <a:gd name="T3" fmla="*/ 49 h 433"/>
                <a:gd name="T4" fmla="*/ 184 w 1026"/>
                <a:gd name="T5" fmla="*/ 94 h 433"/>
                <a:gd name="T6" fmla="*/ 198 w 1026"/>
                <a:gd name="T7" fmla="*/ 104 h 433"/>
                <a:gd name="T8" fmla="*/ 213 w 1026"/>
                <a:gd name="T9" fmla="*/ 114 h 433"/>
                <a:gd name="T10" fmla="*/ 242 w 1026"/>
                <a:gd name="T11" fmla="*/ 133 h 433"/>
                <a:gd name="T12" fmla="*/ 273 w 1026"/>
                <a:gd name="T13" fmla="*/ 151 h 433"/>
                <a:gd name="T14" fmla="*/ 330 w 1026"/>
                <a:gd name="T15" fmla="*/ 182 h 433"/>
                <a:gd name="T16" fmla="*/ 389 w 1026"/>
                <a:gd name="T17" fmla="*/ 211 h 433"/>
                <a:gd name="T18" fmla="*/ 450 w 1026"/>
                <a:gd name="T19" fmla="*/ 238 h 433"/>
                <a:gd name="T20" fmla="*/ 537 w 1026"/>
                <a:gd name="T21" fmla="*/ 269 h 433"/>
                <a:gd name="T22" fmla="*/ 626 w 1026"/>
                <a:gd name="T23" fmla="*/ 295 h 433"/>
                <a:gd name="T24" fmla="*/ 716 w 1026"/>
                <a:gd name="T25" fmla="*/ 314 h 433"/>
                <a:gd name="T26" fmla="*/ 807 w 1026"/>
                <a:gd name="T27" fmla="*/ 328 h 433"/>
                <a:gd name="T28" fmla="*/ 900 w 1026"/>
                <a:gd name="T29" fmla="*/ 336 h 433"/>
                <a:gd name="T30" fmla="*/ 928 w 1026"/>
                <a:gd name="T31" fmla="*/ 338 h 433"/>
                <a:gd name="T32" fmla="*/ 961 w 1026"/>
                <a:gd name="T33" fmla="*/ 339 h 433"/>
                <a:gd name="T34" fmla="*/ 994 w 1026"/>
                <a:gd name="T35" fmla="*/ 339 h 433"/>
                <a:gd name="T36" fmla="*/ 1025 w 1026"/>
                <a:gd name="T37" fmla="*/ 339 h 433"/>
                <a:gd name="T38" fmla="*/ 1026 w 1026"/>
                <a:gd name="T39" fmla="*/ 433 h 433"/>
                <a:gd name="T40" fmla="*/ 1008 w 1026"/>
                <a:gd name="T41" fmla="*/ 433 h 433"/>
                <a:gd name="T42" fmla="*/ 979 w 1026"/>
                <a:gd name="T43" fmla="*/ 433 h 433"/>
                <a:gd name="T44" fmla="*/ 949 w 1026"/>
                <a:gd name="T45" fmla="*/ 432 h 433"/>
                <a:gd name="T46" fmla="*/ 920 w 1026"/>
                <a:gd name="T47" fmla="*/ 431 h 433"/>
                <a:gd name="T48" fmla="*/ 894 w 1026"/>
                <a:gd name="T49" fmla="*/ 430 h 433"/>
                <a:gd name="T50" fmla="*/ 812 w 1026"/>
                <a:gd name="T51" fmla="*/ 423 h 433"/>
                <a:gd name="T52" fmla="*/ 731 w 1026"/>
                <a:gd name="T53" fmla="*/ 412 h 433"/>
                <a:gd name="T54" fmla="*/ 650 w 1026"/>
                <a:gd name="T55" fmla="*/ 397 h 433"/>
                <a:gd name="T56" fmla="*/ 570 w 1026"/>
                <a:gd name="T57" fmla="*/ 377 h 433"/>
                <a:gd name="T58" fmla="*/ 492 w 1026"/>
                <a:gd name="T59" fmla="*/ 353 h 433"/>
                <a:gd name="T60" fmla="*/ 415 w 1026"/>
                <a:gd name="T61" fmla="*/ 325 h 433"/>
                <a:gd name="T62" fmla="*/ 350 w 1026"/>
                <a:gd name="T63" fmla="*/ 297 h 433"/>
                <a:gd name="T64" fmla="*/ 287 w 1026"/>
                <a:gd name="T65" fmla="*/ 266 h 433"/>
                <a:gd name="T66" fmla="*/ 225 w 1026"/>
                <a:gd name="T67" fmla="*/ 232 h 433"/>
                <a:gd name="T68" fmla="*/ 193 w 1026"/>
                <a:gd name="T69" fmla="*/ 212 h 433"/>
                <a:gd name="T70" fmla="*/ 161 w 1026"/>
                <a:gd name="T71" fmla="*/ 192 h 433"/>
                <a:gd name="T72" fmla="*/ 146 w 1026"/>
                <a:gd name="T73" fmla="*/ 182 h 433"/>
                <a:gd name="T74" fmla="*/ 130 w 1026"/>
                <a:gd name="T75" fmla="*/ 171 h 433"/>
                <a:gd name="T76" fmla="*/ 64 w 1026"/>
                <a:gd name="T77" fmla="*/ 124 h 433"/>
                <a:gd name="T78" fmla="*/ 0 w 1026"/>
                <a:gd name="T79" fmla="*/ 72 h 433"/>
                <a:gd name="T80" fmla="*/ 61 w 1026"/>
                <a:gd name="T8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6" h="433">
                  <a:moveTo>
                    <a:pt x="61" y="0"/>
                  </a:moveTo>
                  <a:lnTo>
                    <a:pt x="121" y="49"/>
                  </a:lnTo>
                  <a:lnTo>
                    <a:pt x="184" y="94"/>
                  </a:lnTo>
                  <a:lnTo>
                    <a:pt x="198" y="104"/>
                  </a:lnTo>
                  <a:lnTo>
                    <a:pt x="213" y="114"/>
                  </a:lnTo>
                  <a:lnTo>
                    <a:pt x="242" y="133"/>
                  </a:lnTo>
                  <a:lnTo>
                    <a:pt x="273" y="151"/>
                  </a:lnTo>
                  <a:lnTo>
                    <a:pt x="330" y="182"/>
                  </a:lnTo>
                  <a:lnTo>
                    <a:pt x="389" y="211"/>
                  </a:lnTo>
                  <a:lnTo>
                    <a:pt x="450" y="238"/>
                  </a:lnTo>
                  <a:lnTo>
                    <a:pt x="537" y="269"/>
                  </a:lnTo>
                  <a:lnTo>
                    <a:pt x="626" y="295"/>
                  </a:lnTo>
                  <a:lnTo>
                    <a:pt x="716" y="314"/>
                  </a:lnTo>
                  <a:lnTo>
                    <a:pt x="807" y="328"/>
                  </a:lnTo>
                  <a:lnTo>
                    <a:pt x="900" y="336"/>
                  </a:lnTo>
                  <a:lnTo>
                    <a:pt x="928" y="338"/>
                  </a:lnTo>
                  <a:lnTo>
                    <a:pt x="961" y="339"/>
                  </a:lnTo>
                  <a:lnTo>
                    <a:pt x="994" y="339"/>
                  </a:lnTo>
                  <a:lnTo>
                    <a:pt x="1025" y="339"/>
                  </a:lnTo>
                  <a:lnTo>
                    <a:pt x="1026" y="433"/>
                  </a:lnTo>
                  <a:lnTo>
                    <a:pt x="1008" y="433"/>
                  </a:lnTo>
                  <a:lnTo>
                    <a:pt x="979" y="433"/>
                  </a:lnTo>
                  <a:lnTo>
                    <a:pt x="949" y="432"/>
                  </a:lnTo>
                  <a:lnTo>
                    <a:pt x="920" y="431"/>
                  </a:lnTo>
                  <a:lnTo>
                    <a:pt x="894" y="430"/>
                  </a:lnTo>
                  <a:lnTo>
                    <a:pt x="812" y="423"/>
                  </a:lnTo>
                  <a:lnTo>
                    <a:pt x="731" y="412"/>
                  </a:lnTo>
                  <a:lnTo>
                    <a:pt x="650" y="397"/>
                  </a:lnTo>
                  <a:lnTo>
                    <a:pt x="570" y="377"/>
                  </a:lnTo>
                  <a:lnTo>
                    <a:pt x="492" y="353"/>
                  </a:lnTo>
                  <a:lnTo>
                    <a:pt x="415" y="325"/>
                  </a:lnTo>
                  <a:lnTo>
                    <a:pt x="350" y="297"/>
                  </a:lnTo>
                  <a:lnTo>
                    <a:pt x="287" y="266"/>
                  </a:lnTo>
                  <a:lnTo>
                    <a:pt x="225" y="232"/>
                  </a:lnTo>
                  <a:lnTo>
                    <a:pt x="193" y="212"/>
                  </a:lnTo>
                  <a:lnTo>
                    <a:pt x="161" y="192"/>
                  </a:lnTo>
                  <a:lnTo>
                    <a:pt x="146" y="182"/>
                  </a:lnTo>
                  <a:lnTo>
                    <a:pt x="130" y="171"/>
                  </a:lnTo>
                  <a:lnTo>
                    <a:pt x="64" y="124"/>
                  </a:lnTo>
                  <a:lnTo>
                    <a:pt x="0" y="7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BE77BD6-600B-4A90-90F6-B06CB174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970088"/>
              <a:ext cx="561975" cy="325437"/>
            </a:xfrm>
            <a:custGeom>
              <a:avLst/>
              <a:gdLst>
                <a:gd name="T0" fmla="*/ 1371 w 2831"/>
                <a:gd name="T1" fmla="*/ 2 h 1638"/>
                <a:gd name="T2" fmla="*/ 1548 w 2831"/>
                <a:gd name="T3" fmla="*/ 22 h 1638"/>
                <a:gd name="T4" fmla="*/ 1722 w 2831"/>
                <a:gd name="T5" fmla="*/ 63 h 1638"/>
                <a:gd name="T6" fmla="*/ 1889 w 2831"/>
                <a:gd name="T7" fmla="*/ 123 h 1638"/>
                <a:gd name="T8" fmla="*/ 2043 w 2831"/>
                <a:gd name="T9" fmla="*/ 201 h 1638"/>
                <a:gd name="T10" fmla="*/ 2181 w 2831"/>
                <a:gd name="T11" fmla="*/ 291 h 1638"/>
                <a:gd name="T12" fmla="*/ 2308 w 2831"/>
                <a:gd name="T13" fmla="*/ 396 h 1638"/>
                <a:gd name="T14" fmla="*/ 2423 w 2831"/>
                <a:gd name="T15" fmla="*/ 515 h 1638"/>
                <a:gd name="T16" fmla="*/ 2536 w 2831"/>
                <a:gd name="T17" fmla="*/ 658 h 1638"/>
                <a:gd name="T18" fmla="*/ 2633 w 2831"/>
                <a:gd name="T19" fmla="*/ 814 h 1638"/>
                <a:gd name="T20" fmla="*/ 2711 w 2831"/>
                <a:gd name="T21" fmla="*/ 978 h 1638"/>
                <a:gd name="T22" fmla="*/ 2771 w 2831"/>
                <a:gd name="T23" fmla="*/ 1149 h 1638"/>
                <a:gd name="T24" fmla="*/ 2811 w 2831"/>
                <a:gd name="T25" fmla="*/ 1325 h 1638"/>
                <a:gd name="T26" fmla="*/ 2829 w 2831"/>
                <a:gd name="T27" fmla="*/ 1501 h 1638"/>
                <a:gd name="T28" fmla="*/ 2829 w 2831"/>
                <a:gd name="T29" fmla="*/ 1638 h 1638"/>
                <a:gd name="T30" fmla="*/ 2736 w 2831"/>
                <a:gd name="T31" fmla="*/ 1570 h 1638"/>
                <a:gd name="T32" fmla="*/ 2729 w 2831"/>
                <a:gd name="T33" fmla="*/ 1423 h 1638"/>
                <a:gd name="T34" fmla="*/ 2701 w 2831"/>
                <a:gd name="T35" fmla="*/ 1258 h 1638"/>
                <a:gd name="T36" fmla="*/ 2654 w 2831"/>
                <a:gd name="T37" fmla="*/ 1094 h 1638"/>
                <a:gd name="T38" fmla="*/ 2589 w 2831"/>
                <a:gd name="T39" fmla="*/ 936 h 1638"/>
                <a:gd name="T40" fmla="*/ 2506 w 2831"/>
                <a:gd name="T41" fmla="*/ 785 h 1638"/>
                <a:gd name="T42" fmla="*/ 2408 w 2831"/>
                <a:gd name="T43" fmla="*/ 644 h 1638"/>
                <a:gd name="T44" fmla="*/ 2321 w 2831"/>
                <a:gd name="T45" fmla="*/ 543 h 1638"/>
                <a:gd name="T46" fmla="*/ 2251 w 2831"/>
                <a:gd name="T47" fmla="*/ 473 h 1638"/>
                <a:gd name="T48" fmla="*/ 2170 w 2831"/>
                <a:gd name="T49" fmla="*/ 402 h 1638"/>
                <a:gd name="T50" fmla="*/ 2078 w 2831"/>
                <a:gd name="T51" fmla="*/ 334 h 1638"/>
                <a:gd name="T52" fmla="*/ 1975 w 2831"/>
                <a:gd name="T53" fmla="*/ 271 h 1638"/>
                <a:gd name="T54" fmla="*/ 1860 w 2831"/>
                <a:gd name="T55" fmla="*/ 213 h 1638"/>
                <a:gd name="T56" fmla="*/ 1734 w 2831"/>
                <a:gd name="T57" fmla="*/ 165 h 1638"/>
                <a:gd name="T58" fmla="*/ 1596 w 2831"/>
                <a:gd name="T59" fmla="*/ 128 h 1638"/>
                <a:gd name="T60" fmla="*/ 1445 w 2831"/>
                <a:gd name="T61" fmla="*/ 103 h 1638"/>
                <a:gd name="T62" fmla="*/ 1279 w 2831"/>
                <a:gd name="T63" fmla="*/ 94 h 1638"/>
                <a:gd name="T64" fmla="*/ 1110 w 2831"/>
                <a:gd name="T65" fmla="*/ 106 h 1638"/>
                <a:gd name="T66" fmla="*/ 942 w 2831"/>
                <a:gd name="T67" fmla="*/ 139 h 1638"/>
                <a:gd name="T68" fmla="*/ 777 w 2831"/>
                <a:gd name="T69" fmla="*/ 192 h 1638"/>
                <a:gd name="T70" fmla="*/ 616 w 2831"/>
                <a:gd name="T71" fmla="*/ 266 h 1638"/>
                <a:gd name="T72" fmla="*/ 473 w 2831"/>
                <a:gd name="T73" fmla="*/ 351 h 1638"/>
                <a:gd name="T74" fmla="*/ 341 w 2831"/>
                <a:gd name="T75" fmla="*/ 451 h 1638"/>
                <a:gd name="T76" fmla="*/ 219 w 2831"/>
                <a:gd name="T77" fmla="*/ 564 h 1638"/>
                <a:gd name="T78" fmla="*/ 264 w 2831"/>
                <a:gd name="T79" fmla="*/ 624 h 1638"/>
                <a:gd name="T80" fmla="*/ 47 w 2831"/>
                <a:gd name="T81" fmla="*/ 719 h 1638"/>
                <a:gd name="T82" fmla="*/ 24 w 2831"/>
                <a:gd name="T83" fmla="*/ 713 h 1638"/>
                <a:gd name="T84" fmla="*/ 6 w 2831"/>
                <a:gd name="T85" fmla="*/ 695 h 1638"/>
                <a:gd name="T86" fmla="*/ 0 w 2831"/>
                <a:gd name="T87" fmla="*/ 672 h 1638"/>
                <a:gd name="T88" fmla="*/ 95 w 2831"/>
                <a:gd name="T89" fmla="*/ 453 h 1638"/>
                <a:gd name="T90" fmla="*/ 154 w 2831"/>
                <a:gd name="T91" fmla="*/ 495 h 1638"/>
                <a:gd name="T92" fmla="*/ 283 w 2831"/>
                <a:gd name="T93" fmla="*/ 376 h 1638"/>
                <a:gd name="T94" fmla="*/ 423 w 2831"/>
                <a:gd name="T95" fmla="*/ 272 h 1638"/>
                <a:gd name="T96" fmla="*/ 572 w 2831"/>
                <a:gd name="T97" fmla="*/ 182 h 1638"/>
                <a:gd name="T98" fmla="*/ 743 w 2831"/>
                <a:gd name="T99" fmla="*/ 104 h 1638"/>
                <a:gd name="T100" fmla="*/ 920 w 2831"/>
                <a:gd name="T101" fmla="*/ 47 h 1638"/>
                <a:gd name="T102" fmla="*/ 1099 w 2831"/>
                <a:gd name="T103" fmla="*/ 13 h 1638"/>
                <a:gd name="T104" fmla="*/ 1280 w 2831"/>
                <a:gd name="T105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1" h="1638">
                  <a:moveTo>
                    <a:pt x="1280" y="0"/>
                  </a:moveTo>
                  <a:lnTo>
                    <a:pt x="1371" y="2"/>
                  </a:lnTo>
                  <a:lnTo>
                    <a:pt x="1460" y="10"/>
                  </a:lnTo>
                  <a:lnTo>
                    <a:pt x="1548" y="22"/>
                  </a:lnTo>
                  <a:lnTo>
                    <a:pt x="1636" y="40"/>
                  </a:lnTo>
                  <a:lnTo>
                    <a:pt x="1722" y="63"/>
                  </a:lnTo>
                  <a:lnTo>
                    <a:pt x="1806" y="90"/>
                  </a:lnTo>
                  <a:lnTo>
                    <a:pt x="1889" y="123"/>
                  </a:lnTo>
                  <a:lnTo>
                    <a:pt x="1970" y="161"/>
                  </a:lnTo>
                  <a:lnTo>
                    <a:pt x="2043" y="201"/>
                  </a:lnTo>
                  <a:lnTo>
                    <a:pt x="2113" y="244"/>
                  </a:lnTo>
                  <a:lnTo>
                    <a:pt x="2181" y="291"/>
                  </a:lnTo>
                  <a:lnTo>
                    <a:pt x="2246" y="342"/>
                  </a:lnTo>
                  <a:lnTo>
                    <a:pt x="2308" y="396"/>
                  </a:lnTo>
                  <a:lnTo>
                    <a:pt x="2367" y="454"/>
                  </a:lnTo>
                  <a:lnTo>
                    <a:pt x="2423" y="515"/>
                  </a:lnTo>
                  <a:lnTo>
                    <a:pt x="2482" y="585"/>
                  </a:lnTo>
                  <a:lnTo>
                    <a:pt x="2536" y="658"/>
                  </a:lnTo>
                  <a:lnTo>
                    <a:pt x="2587" y="735"/>
                  </a:lnTo>
                  <a:lnTo>
                    <a:pt x="2633" y="814"/>
                  </a:lnTo>
                  <a:lnTo>
                    <a:pt x="2674" y="895"/>
                  </a:lnTo>
                  <a:lnTo>
                    <a:pt x="2711" y="978"/>
                  </a:lnTo>
                  <a:lnTo>
                    <a:pt x="2744" y="1063"/>
                  </a:lnTo>
                  <a:lnTo>
                    <a:pt x="2771" y="1149"/>
                  </a:lnTo>
                  <a:lnTo>
                    <a:pt x="2793" y="1236"/>
                  </a:lnTo>
                  <a:lnTo>
                    <a:pt x="2811" y="1325"/>
                  </a:lnTo>
                  <a:lnTo>
                    <a:pt x="2823" y="1413"/>
                  </a:lnTo>
                  <a:lnTo>
                    <a:pt x="2829" y="1501"/>
                  </a:lnTo>
                  <a:lnTo>
                    <a:pt x="2831" y="1570"/>
                  </a:lnTo>
                  <a:lnTo>
                    <a:pt x="2829" y="1638"/>
                  </a:lnTo>
                  <a:lnTo>
                    <a:pt x="2734" y="1633"/>
                  </a:lnTo>
                  <a:lnTo>
                    <a:pt x="2736" y="1570"/>
                  </a:lnTo>
                  <a:lnTo>
                    <a:pt x="2735" y="1506"/>
                  </a:lnTo>
                  <a:lnTo>
                    <a:pt x="2729" y="1423"/>
                  </a:lnTo>
                  <a:lnTo>
                    <a:pt x="2717" y="1340"/>
                  </a:lnTo>
                  <a:lnTo>
                    <a:pt x="2701" y="1258"/>
                  </a:lnTo>
                  <a:lnTo>
                    <a:pt x="2680" y="1175"/>
                  </a:lnTo>
                  <a:lnTo>
                    <a:pt x="2654" y="1094"/>
                  </a:lnTo>
                  <a:lnTo>
                    <a:pt x="2624" y="1014"/>
                  </a:lnTo>
                  <a:lnTo>
                    <a:pt x="2589" y="936"/>
                  </a:lnTo>
                  <a:lnTo>
                    <a:pt x="2550" y="859"/>
                  </a:lnTo>
                  <a:lnTo>
                    <a:pt x="2506" y="785"/>
                  </a:lnTo>
                  <a:lnTo>
                    <a:pt x="2459" y="713"/>
                  </a:lnTo>
                  <a:lnTo>
                    <a:pt x="2408" y="644"/>
                  </a:lnTo>
                  <a:lnTo>
                    <a:pt x="2352" y="577"/>
                  </a:lnTo>
                  <a:lnTo>
                    <a:pt x="2321" y="543"/>
                  </a:lnTo>
                  <a:lnTo>
                    <a:pt x="2287" y="508"/>
                  </a:lnTo>
                  <a:lnTo>
                    <a:pt x="2251" y="473"/>
                  </a:lnTo>
                  <a:lnTo>
                    <a:pt x="2212" y="438"/>
                  </a:lnTo>
                  <a:lnTo>
                    <a:pt x="2170" y="402"/>
                  </a:lnTo>
                  <a:lnTo>
                    <a:pt x="2125" y="368"/>
                  </a:lnTo>
                  <a:lnTo>
                    <a:pt x="2078" y="334"/>
                  </a:lnTo>
                  <a:lnTo>
                    <a:pt x="2028" y="302"/>
                  </a:lnTo>
                  <a:lnTo>
                    <a:pt x="1975" y="271"/>
                  </a:lnTo>
                  <a:lnTo>
                    <a:pt x="1919" y="241"/>
                  </a:lnTo>
                  <a:lnTo>
                    <a:pt x="1860" y="213"/>
                  </a:lnTo>
                  <a:lnTo>
                    <a:pt x="1799" y="188"/>
                  </a:lnTo>
                  <a:lnTo>
                    <a:pt x="1734" y="165"/>
                  </a:lnTo>
                  <a:lnTo>
                    <a:pt x="1666" y="145"/>
                  </a:lnTo>
                  <a:lnTo>
                    <a:pt x="1596" y="128"/>
                  </a:lnTo>
                  <a:lnTo>
                    <a:pt x="1522" y="114"/>
                  </a:lnTo>
                  <a:lnTo>
                    <a:pt x="1445" y="103"/>
                  </a:lnTo>
                  <a:lnTo>
                    <a:pt x="1364" y="97"/>
                  </a:lnTo>
                  <a:lnTo>
                    <a:pt x="1279" y="94"/>
                  </a:lnTo>
                  <a:lnTo>
                    <a:pt x="1195" y="98"/>
                  </a:lnTo>
                  <a:lnTo>
                    <a:pt x="1110" y="106"/>
                  </a:lnTo>
                  <a:lnTo>
                    <a:pt x="1026" y="120"/>
                  </a:lnTo>
                  <a:lnTo>
                    <a:pt x="942" y="139"/>
                  </a:lnTo>
                  <a:lnTo>
                    <a:pt x="859" y="163"/>
                  </a:lnTo>
                  <a:lnTo>
                    <a:pt x="777" y="192"/>
                  </a:lnTo>
                  <a:lnTo>
                    <a:pt x="696" y="226"/>
                  </a:lnTo>
                  <a:lnTo>
                    <a:pt x="616" y="266"/>
                  </a:lnTo>
                  <a:lnTo>
                    <a:pt x="544" y="307"/>
                  </a:lnTo>
                  <a:lnTo>
                    <a:pt x="473" y="351"/>
                  </a:lnTo>
                  <a:lnTo>
                    <a:pt x="406" y="399"/>
                  </a:lnTo>
                  <a:lnTo>
                    <a:pt x="341" y="451"/>
                  </a:lnTo>
                  <a:lnTo>
                    <a:pt x="278" y="506"/>
                  </a:lnTo>
                  <a:lnTo>
                    <a:pt x="219" y="564"/>
                  </a:lnTo>
                  <a:lnTo>
                    <a:pt x="162" y="624"/>
                  </a:lnTo>
                  <a:lnTo>
                    <a:pt x="264" y="624"/>
                  </a:lnTo>
                  <a:lnTo>
                    <a:pt x="264" y="719"/>
                  </a:lnTo>
                  <a:lnTo>
                    <a:pt x="47" y="719"/>
                  </a:lnTo>
                  <a:lnTo>
                    <a:pt x="35" y="717"/>
                  </a:lnTo>
                  <a:lnTo>
                    <a:pt x="24" y="713"/>
                  </a:lnTo>
                  <a:lnTo>
                    <a:pt x="14" y="705"/>
                  </a:lnTo>
                  <a:lnTo>
                    <a:pt x="6" y="695"/>
                  </a:lnTo>
                  <a:lnTo>
                    <a:pt x="2" y="684"/>
                  </a:lnTo>
                  <a:lnTo>
                    <a:pt x="0" y="672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558"/>
                  </a:lnTo>
                  <a:lnTo>
                    <a:pt x="154" y="495"/>
                  </a:lnTo>
                  <a:lnTo>
                    <a:pt x="217" y="434"/>
                  </a:lnTo>
                  <a:lnTo>
                    <a:pt x="283" y="376"/>
                  </a:lnTo>
                  <a:lnTo>
                    <a:pt x="351" y="322"/>
                  </a:lnTo>
                  <a:lnTo>
                    <a:pt x="423" y="272"/>
                  </a:lnTo>
                  <a:lnTo>
                    <a:pt x="496" y="225"/>
                  </a:lnTo>
                  <a:lnTo>
                    <a:pt x="572" y="182"/>
                  </a:lnTo>
                  <a:lnTo>
                    <a:pt x="657" y="141"/>
                  </a:lnTo>
                  <a:lnTo>
                    <a:pt x="743" y="104"/>
                  </a:lnTo>
                  <a:lnTo>
                    <a:pt x="831" y="73"/>
                  </a:lnTo>
                  <a:lnTo>
                    <a:pt x="920" y="47"/>
                  </a:lnTo>
                  <a:lnTo>
                    <a:pt x="1009" y="27"/>
                  </a:lnTo>
                  <a:lnTo>
                    <a:pt x="1099" y="13"/>
                  </a:lnTo>
                  <a:lnTo>
                    <a:pt x="1189" y="3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C801D8A-593F-433C-85FE-E68DE46D0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9950" y="2362200"/>
              <a:ext cx="204788" cy="185737"/>
            </a:xfrm>
            <a:custGeom>
              <a:avLst/>
              <a:gdLst>
                <a:gd name="T0" fmla="*/ 174 w 1038"/>
                <a:gd name="T1" fmla="*/ 638 h 936"/>
                <a:gd name="T2" fmla="*/ 228 w 1038"/>
                <a:gd name="T3" fmla="*/ 822 h 936"/>
                <a:gd name="T4" fmla="*/ 250 w 1038"/>
                <a:gd name="T5" fmla="*/ 839 h 936"/>
                <a:gd name="T6" fmla="*/ 277 w 1038"/>
                <a:gd name="T7" fmla="*/ 839 h 936"/>
                <a:gd name="T8" fmla="*/ 299 w 1038"/>
                <a:gd name="T9" fmla="*/ 824 h 936"/>
                <a:gd name="T10" fmla="*/ 308 w 1038"/>
                <a:gd name="T11" fmla="*/ 799 h 936"/>
                <a:gd name="T12" fmla="*/ 265 w 1038"/>
                <a:gd name="T13" fmla="*/ 638 h 936"/>
                <a:gd name="T14" fmla="*/ 891 w 1038"/>
                <a:gd name="T15" fmla="*/ 480 h 936"/>
                <a:gd name="T16" fmla="*/ 921 w 1038"/>
                <a:gd name="T17" fmla="*/ 461 h 936"/>
                <a:gd name="T18" fmla="*/ 941 w 1038"/>
                <a:gd name="T19" fmla="*/ 427 h 936"/>
                <a:gd name="T20" fmla="*/ 942 w 1038"/>
                <a:gd name="T21" fmla="*/ 392 h 936"/>
                <a:gd name="T22" fmla="*/ 931 w 1038"/>
                <a:gd name="T23" fmla="*/ 364 h 936"/>
                <a:gd name="T24" fmla="*/ 907 w 1038"/>
                <a:gd name="T25" fmla="*/ 341 h 936"/>
                <a:gd name="T26" fmla="*/ 328 w 1038"/>
                <a:gd name="T27" fmla="*/ 285 h 936"/>
                <a:gd name="T28" fmla="*/ 127 w 1038"/>
                <a:gd name="T29" fmla="*/ 288 h 936"/>
                <a:gd name="T30" fmla="*/ 104 w 1038"/>
                <a:gd name="T31" fmla="*/ 304 h 936"/>
                <a:gd name="T32" fmla="*/ 95 w 1038"/>
                <a:gd name="T33" fmla="*/ 331 h 936"/>
                <a:gd name="T34" fmla="*/ 98 w 1038"/>
                <a:gd name="T35" fmla="*/ 512 h 936"/>
                <a:gd name="T36" fmla="*/ 115 w 1038"/>
                <a:gd name="T37" fmla="*/ 535 h 936"/>
                <a:gd name="T38" fmla="*/ 142 w 1038"/>
                <a:gd name="T39" fmla="*/ 544 h 936"/>
                <a:gd name="T40" fmla="*/ 328 w 1038"/>
                <a:gd name="T41" fmla="*/ 285 h 936"/>
                <a:gd name="T42" fmla="*/ 422 w 1038"/>
                <a:gd name="T43" fmla="*/ 269 h 936"/>
                <a:gd name="T44" fmla="*/ 797 w 1038"/>
                <a:gd name="T45" fmla="*/ 707 h 936"/>
                <a:gd name="T46" fmla="*/ 839 w 1038"/>
                <a:gd name="T47" fmla="*/ 0 h 936"/>
                <a:gd name="T48" fmla="*/ 868 w 1038"/>
                <a:gd name="T49" fmla="*/ 8 h 936"/>
                <a:gd name="T50" fmla="*/ 887 w 1038"/>
                <a:gd name="T51" fmla="*/ 32 h 936"/>
                <a:gd name="T52" fmla="*/ 890 w 1038"/>
                <a:gd name="T53" fmla="*/ 237 h 936"/>
                <a:gd name="T54" fmla="*/ 943 w 1038"/>
                <a:gd name="T55" fmla="*/ 253 h 936"/>
                <a:gd name="T56" fmla="*/ 987 w 1038"/>
                <a:gd name="T57" fmla="*/ 285 h 936"/>
                <a:gd name="T58" fmla="*/ 1019 w 1038"/>
                <a:gd name="T59" fmla="*/ 328 h 936"/>
                <a:gd name="T60" fmla="*/ 1036 w 1038"/>
                <a:gd name="T61" fmla="*/ 378 h 936"/>
                <a:gd name="T62" fmla="*/ 1036 w 1038"/>
                <a:gd name="T63" fmla="*/ 432 h 936"/>
                <a:gd name="T64" fmla="*/ 1020 w 1038"/>
                <a:gd name="T65" fmla="*/ 483 h 936"/>
                <a:gd name="T66" fmla="*/ 988 w 1038"/>
                <a:gd name="T67" fmla="*/ 527 h 936"/>
                <a:gd name="T68" fmla="*/ 944 w 1038"/>
                <a:gd name="T69" fmla="*/ 559 h 936"/>
                <a:gd name="T70" fmla="*/ 891 w 1038"/>
                <a:gd name="T71" fmla="*/ 575 h 936"/>
                <a:gd name="T72" fmla="*/ 889 w 1038"/>
                <a:gd name="T73" fmla="*/ 790 h 936"/>
                <a:gd name="T74" fmla="*/ 871 w 1038"/>
                <a:gd name="T75" fmla="*/ 814 h 936"/>
                <a:gd name="T76" fmla="*/ 845 w 1038"/>
                <a:gd name="T77" fmla="*/ 822 h 936"/>
                <a:gd name="T78" fmla="*/ 827 w 1038"/>
                <a:gd name="T79" fmla="*/ 819 h 936"/>
                <a:gd name="T80" fmla="*/ 363 w 1038"/>
                <a:gd name="T81" fmla="*/ 637 h 936"/>
                <a:gd name="T82" fmla="*/ 401 w 1038"/>
                <a:gd name="T83" fmla="*/ 784 h 936"/>
                <a:gd name="T84" fmla="*/ 396 w 1038"/>
                <a:gd name="T85" fmla="*/ 834 h 936"/>
                <a:gd name="T86" fmla="*/ 374 w 1038"/>
                <a:gd name="T87" fmla="*/ 880 h 936"/>
                <a:gd name="T88" fmla="*/ 336 w 1038"/>
                <a:gd name="T89" fmla="*/ 915 h 936"/>
                <a:gd name="T90" fmla="*/ 290 w 1038"/>
                <a:gd name="T91" fmla="*/ 934 h 936"/>
                <a:gd name="T92" fmla="*/ 263 w 1038"/>
                <a:gd name="T93" fmla="*/ 936 h 936"/>
                <a:gd name="T94" fmla="*/ 213 w 1038"/>
                <a:gd name="T95" fmla="*/ 926 h 936"/>
                <a:gd name="T96" fmla="*/ 170 w 1038"/>
                <a:gd name="T97" fmla="*/ 899 h 936"/>
                <a:gd name="T98" fmla="*/ 139 w 1038"/>
                <a:gd name="T99" fmla="*/ 858 h 936"/>
                <a:gd name="T100" fmla="*/ 70 w 1038"/>
                <a:gd name="T101" fmla="*/ 619 h 936"/>
                <a:gd name="T102" fmla="*/ 33 w 1038"/>
                <a:gd name="T103" fmla="*/ 588 h 936"/>
                <a:gd name="T104" fmla="*/ 9 w 1038"/>
                <a:gd name="T105" fmla="*/ 546 h 936"/>
                <a:gd name="T106" fmla="*/ 1 w 1038"/>
                <a:gd name="T107" fmla="*/ 498 h 936"/>
                <a:gd name="T108" fmla="*/ 3 w 1038"/>
                <a:gd name="T109" fmla="*/ 304 h 936"/>
                <a:gd name="T110" fmla="*/ 23 w 1038"/>
                <a:gd name="T111" fmla="*/ 254 h 936"/>
                <a:gd name="T112" fmla="*/ 58 w 1038"/>
                <a:gd name="T113" fmla="*/ 218 h 936"/>
                <a:gd name="T114" fmla="*/ 97 w 1038"/>
                <a:gd name="T115" fmla="*/ 197 h 936"/>
                <a:gd name="T116" fmla="*/ 141 w 1038"/>
                <a:gd name="T117" fmla="*/ 190 h 936"/>
                <a:gd name="T118" fmla="*/ 824 w 1038"/>
                <a:gd name="T119" fmla="*/ 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8" h="936">
                  <a:moveTo>
                    <a:pt x="265" y="638"/>
                  </a:moveTo>
                  <a:lnTo>
                    <a:pt x="174" y="638"/>
                  </a:lnTo>
                  <a:lnTo>
                    <a:pt x="221" y="809"/>
                  </a:lnTo>
                  <a:lnTo>
                    <a:pt x="228" y="822"/>
                  </a:lnTo>
                  <a:lnTo>
                    <a:pt x="237" y="832"/>
                  </a:lnTo>
                  <a:lnTo>
                    <a:pt x="250" y="839"/>
                  </a:lnTo>
                  <a:lnTo>
                    <a:pt x="264" y="841"/>
                  </a:lnTo>
                  <a:lnTo>
                    <a:pt x="277" y="839"/>
                  </a:lnTo>
                  <a:lnTo>
                    <a:pt x="289" y="833"/>
                  </a:lnTo>
                  <a:lnTo>
                    <a:pt x="299" y="824"/>
                  </a:lnTo>
                  <a:lnTo>
                    <a:pt x="306" y="812"/>
                  </a:lnTo>
                  <a:lnTo>
                    <a:pt x="308" y="799"/>
                  </a:lnTo>
                  <a:lnTo>
                    <a:pt x="306" y="785"/>
                  </a:lnTo>
                  <a:lnTo>
                    <a:pt x="265" y="638"/>
                  </a:lnTo>
                  <a:close/>
                  <a:moveTo>
                    <a:pt x="890" y="333"/>
                  </a:moveTo>
                  <a:lnTo>
                    <a:pt x="891" y="480"/>
                  </a:lnTo>
                  <a:lnTo>
                    <a:pt x="907" y="472"/>
                  </a:lnTo>
                  <a:lnTo>
                    <a:pt x="921" y="461"/>
                  </a:lnTo>
                  <a:lnTo>
                    <a:pt x="933" y="445"/>
                  </a:lnTo>
                  <a:lnTo>
                    <a:pt x="941" y="427"/>
                  </a:lnTo>
                  <a:lnTo>
                    <a:pt x="944" y="407"/>
                  </a:lnTo>
                  <a:lnTo>
                    <a:pt x="942" y="392"/>
                  </a:lnTo>
                  <a:lnTo>
                    <a:pt x="938" y="377"/>
                  </a:lnTo>
                  <a:lnTo>
                    <a:pt x="931" y="364"/>
                  </a:lnTo>
                  <a:lnTo>
                    <a:pt x="921" y="352"/>
                  </a:lnTo>
                  <a:lnTo>
                    <a:pt x="907" y="341"/>
                  </a:lnTo>
                  <a:lnTo>
                    <a:pt x="890" y="333"/>
                  </a:lnTo>
                  <a:close/>
                  <a:moveTo>
                    <a:pt x="328" y="285"/>
                  </a:moveTo>
                  <a:lnTo>
                    <a:pt x="141" y="286"/>
                  </a:lnTo>
                  <a:lnTo>
                    <a:pt x="127" y="288"/>
                  </a:lnTo>
                  <a:lnTo>
                    <a:pt x="114" y="294"/>
                  </a:lnTo>
                  <a:lnTo>
                    <a:pt x="104" y="304"/>
                  </a:lnTo>
                  <a:lnTo>
                    <a:pt x="97" y="317"/>
                  </a:lnTo>
                  <a:lnTo>
                    <a:pt x="95" y="331"/>
                  </a:lnTo>
                  <a:lnTo>
                    <a:pt x="96" y="498"/>
                  </a:lnTo>
                  <a:lnTo>
                    <a:pt x="98" y="512"/>
                  </a:lnTo>
                  <a:lnTo>
                    <a:pt x="105" y="525"/>
                  </a:lnTo>
                  <a:lnTo>
                    <a:pt x="115" y="535"/>
                  </a:lnTo>
                  <a:lnTo>
                    <a:pt x="127" y="542"/>
                  </a:lnTo>
                  <a:lnTo>
                    <a:pt x="142" y="544"/>
                  </a:lnTo>
                  <a:lnTo>
                    <a:pt x="329" y="544"/>
                  </a:lnTo>
                  <a:lnTo>
                    <a:pt x="328" y="285"/>
                  </a:lnTo>
                  <a:close/>
                  <a:moveTo>
                    <a:pt x="795" y="118"/>
                  </a:moveTo>
                  <a:lnTo>
                    <a:pt x="422" y="269"/>
                  </a:lnTo>
                  <a:lnTo>
                    <a:pt x="423" y="559"/>
                  </a:lnTo>
                  <a:lnTo>
                    <a:pt x="797" y="707"/>
                  </a:lnTo>
                  <a:lnTo>
                    <a:pt x="795" y="118"/>
                  </a:lnTo>
                  <a:close/>
                  <a:moveTo>
                    <a:pt x="839" y="0"/>
                  </a:moveTo>
                  <a:lnTo>
                    <a:pt x="854" y="2"/>
                  </a:lnTo>
                  <a:lnTo>
                    <a:pt x="868" y="8"/>
                  </a:lnTo>
                  <a:lnTo>
                    <a:pt x="879" y="19"/>
                  </a:lnTo>
                  <a:lnTo>
                    <a:pt x="887" y="32"/>
                  </a:lnTo>
                  <a:lnTo>
                    <a:pt x="889" y="47"/>
                  </a:lnTo>
                  <a:lnTo>
                    <a:pt x="890" y="237"/>
                  </a:lnTo>
                  <a:lnTo>
                    <a:pt x="917" y="243"/>
                  </a:lnTo>
                  <a:lnTo>
                    <a:pt x="943" y="253"/>
                  </a:lnTo>
                  <a:lnTo>
                    <a:pt x="966" y="267"/>
                  </a:lnTo>
                  <a:lnTo>
                    <a:pt x="987" y="285"/>
                  </a:lnTo>
                  <a:lnTo>
                    <a:pt x="1005" y="305"/>
                  </a:lnTo>
                  <a:lnTo>
                    <a:pt x="1019" y="328"/>
                  </a:lnTo>
                  <a:lnTo>
                    <a:pt x="1030" y="353"/>
                  </a:lnTo>
                  <a:lnTo>
                    <a:pt x="1036" y="378"/>
                  </a:lnTo>
                  <a:lnTo>
                    <a:pt x="1038" y="405"/>
                  </a:lnTo>
                  <a:lnTo>
                    <a:pt x="1036" y="432"/>
                  </a:lnTo>
                  <a:lnTo>
                    <a:pt x="1030" y="458"/>
                  </a:lnTo>
                  <a:lnTo>
                    <a:pt x="1020" y="483"/>
                  </a:lnTo>
                  <a:lnTo>
                    <a:pt x="1006" y="506"/>
                  </a:lnTo>
                  <a:lnTo>
                    <a:pt x="988" y="527"/>
                  </a:lnTo>
                  <a:lnTo>
                    <a:pt x="967" y="545"/>
                  </a:lnTo>
                  <a:lnTo>
                    <a:pt x="944" y="559"/>
                  </a:lnTo>
                  <a:lnTo>
                    <a:pt x="918" y="569"/>
                  </a:lnTo>
                  <a:lnTo>
                    <a:pt x="891" y="575"/>
                  </a:lnTo>
                  <a:lnTo>
                    <a:pt x="892" y="775"/>
                  </a:lnTo>
                  <a:lnTo>
                    <a:pt x="889" y="790"/>
                  </a:lnTo>
                  <a:lnTo>
                    <a:pt x="882" y="804"/>
                  </a:lnTo>
                  <a:lnTo>
                    <a:pt x="871" y="814"/>
                  </a:lnTo>
                  <a:lnTo>
                    <a:pt x="858" y="820"/>
                  </a:lnTo>
                  <a:lnTo>
                    <a:pt x="845" y="822"/>
                  </a:lnTo>
                  <a:lnTo>
                    <a:pt x="836" y="822"/>
                  </a:lnTo>
                  <a:lnTo>
                    <a:pt x="827" y="819"/>
                  </a:lnTo>
                  <a:lnTo>
                    <a:pt x="367" y="637"/>
                  </a:lnTo>
                  <a:lnTo>
                    <a:pt x="363" y="637"/>
                  </a:lnTo>
                  <a:lnTo>
                    <a:pt x="397" y="759"/>
                  </a:lnTo>
                  <a:lnTo>
                    <a:pt x="401" y="784"/>
                  </a:lnTo>
                  <a:lnTo>
                    <a:pt x="401" y="810"/>
                  </a:lnTo>
                  <a:lnTo>
                    <a:pt x="396" y="834"/>
                  </a:lnTo>
                  <a:lnTo>
                    <a:pt x="387" y="858"/>
                  </a:lnTo>
                  <a:lnTo>
                    <a:pt x="374" y="880"/>
                  </a:lnTo>
                  <a:lnTo>
                    <a:pt x="357" y="899"/>
                  </a:lnTo>
                  <a:lnTo>
                    <a:pt x="336" y="915"/>
                  </a:lnTo>
                  <a:lnTo>
                    <a:pt x="314" y="927"/>
                  </a:lnTo>
                  <a:lnTo>
                    <a:pt x="290" y="934"/>
                  </a:lnTo>
                  <a:lnTo>
                    <a:pt x="264" y="936"/>
                  </a:lnTo>
                  <a:lnTo>
                    <a:pt x="263" y="936"/>
                  </a:lnTo>
                  <a:lnTo>
                    <a:pt x="237" y="933"/>
                  </a:lnTo>
                  <a:lnTo>
                    <a:pt x="213" y="926"/>
                  </a:lnTo>
                  <a:lnTo>
                    <a:pt x="190" y="915"/>
                  </a:lnTo>
                  <a:lnTo>
                    <a:pt x="170" y="899"/>
                  </a:lnTo>
                  <a:lnTo>
                    <a:pt x="153" y="880"/>
                  </a:lnTo>
                  <a:lnTo>
                    <a:pt x="139" y="858"/>
                  </a:lnTo>
                  <a:lnTo>
                    <a:pt x="130" y="834"/>
                  </a:lnTo>
                  <a:lnTo>
                    <a:pt x="70" y="619"/>
                  </a:lnTo>
                  <a:lnTo>
                    <a:pt x="50" y="605"/>
                  </a:lnTo>
                  <a:lnTo>
                    <a:pt x="33" y="588"/>
                  </a:lnTo>
                  <a:lnTo>
                    <a:pt x="19" y="568"/>
                  </a:lnTo>
                  <a:lnTo>
                    <a:pt x="9" y="546"/>
                  </a:lnTo>
                  <a:lnTo>
                    <a:pt x="3" y="523"/>
                  </a:lnTo>
                  <a:lnTo>
                    <a:pt x="1" y="498"/>
                  </a:lnTo>
                  <a:lnTo>
                    <a:pt x="0" y="332"/>
                  </a:lnTo>
                  <a:lnTo>
                    <a:pt x="3" y="304"/>
                  </a:lnTo>
                  <a:lnTo>
                    <a:pt x="11" y="278"/>
                  </a:lnTo>
                  <a:lnTo>
                    <a:pt x="23" y="254"/>
                  </a:lnTo>
                  <a:lnTo>
                    <a:pt x="41" y="232"/>
                  </a:lnTo>
                  <a:lnTo>
                    <a:pt x="58" y="218"/>
                  </a:lnTo>
                  <a:lnTo>
                    <a:pt x="77" y="206"/>
                  </a:lnTo>
                  <a:lnTo>
                    <a:pt x="97" y="197"/>
                  </a:lnTo>
                  <a:lnTo>
                    <a:pt x="118" y="192"/>
                  </a:lnTo>
                  <a:lnTo>
                    <a:pt x="141" y="190"/>
                  </a:lnTo>
                  <a:lnTo>
                    <a:pt x="366" y="190"/>
                  </a:lnTo>
                  <a:lnTo>
                    <a:pt x="824" y="4"/>
                  </a:lnTo>
                  <a:lnTo>
                    <a:pt x="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127B5E-52DB-41B6-8621-BD2A6B865E42}"/>
              </a:ext>
            </a:extLst>
          </p:cNvPr>
          <p:cNvGrpSpPr/>
          <p:nvPr/>
        </p:nvGrpSpPr>
        <p:grpSpPr>
          <a:xfrm>
            <a:off x="5961436" y="3448277"/>
            <a:ext cx="584200" cy="493712"/>
            <a:chOff x="4630738" y="5030788"/>
            <a:chExt cx="584200" cy="493712"/>
          </a:xfrm>
          <a:solidFill>
            <a:schemeClr val="bg1"/>
          </a:solidFill>
        </p:grpSpPr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439C7F4-1A03-4F46-8DB4-FBAB45DFA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5030788"/>
              <a:ext cx="584200" cy="493712"/>
            </a:xfrm>
            <a:custGeom>
              <a:avLst/>
              <a:gdLst>
                <a:gd name="T0" fmla="*/ 1581 w 3312"/>
                <a:gd name="T1" fmla="*/ 2447 h 2798"/>
                <a:gd name="T2" fmla="*/ 1620 w 3312"/>
                <a:gd name="T3" fmla="*/ 2485 h 2798"/>
                <a:gd name="T4" fmla="*/ 1675 w 3312"/>
                <a:gd name="T5" fmla="*/ 2491 h 2798"/>
                <a:gd name="T6" fmla="*/ 1721 w 3312"/>
                <a:gd name="T7" fmla="*/ 2462 h 2798"/>
                <a:gd name="T8" fmla="*/ 1749 w 3312"/>
                <a:gd name="T9" fmla="*/ 2383 h 2798"/>
                <a:gd name="T10" fmla="*/ 1245 w 3312"/>
                <a:gd name="T11" fmla="*/ 2701 h 2798"/>
                <a:gd name="T12" fmla="*/ 1850 w 3312"/>
                <a:gd name="T13" fmla="*/ 2383 h 2798"/>
                <a:gd name="T14" fmla="*/ 1808 w 3312"/>
                <a:gd name="T15" fmla="*/ 2508 h 2798"/>
                <a:gd name="T16" fmla="*/ 1743 w 3312"/>
                <a:gd name="T17" fmla="*/ 2568 h 2798"/>
                <a:gd name="T18" fmla="*/ 1656 w 3312"/>
                <a:gd name="T19" fmla="*/ 2591 h 2798"/>
                <a:gd name="T20" fmla="*/ 1569 w 3312"/>
                <a:gd name="T21" fmla="*/ 2568 h 2798"/>
                <a:gd name="T22" fmla="*/ 1504 w 3312"/>
                <a:gd name="T23" fmla="*/ 2508 h 2798"/>
                <a:gd name="T24" fmla="*/ 1462 w 3312"/>
                <a:gd name="T25" fmla="*/ 2383 h 2798"/>
                <a:gd name="T26" fmla="*/ 180 w 3312"/>
                <a:gd name="T27" fmla="*/ 100 h 2798"/>
                <a:gd name="T28" fmla="*/ 120 w 3312"/>
                <a:gd name="T29" fmla="*/ 138 h 2798"/>
                <a:gd name="T30" fmla="*/ 97 w 3312"/>
                <a:gd name="T31" fmla="*/ 204 h 2798"/>
                <a:gd name="T32" fmla="*/ 108 w 3312"/>
                <a:gd name="T33" fmla="*/ 2225 h 2798"/>
                <a:gd name="T34" fmla="*/ 157 w 3312"/>
                <a:gd name="T35" fmla="*/ 2274 h 2798"/>
                <a:gd name="T36" fmla="*/ 3108 w 3312"/>
                <a:gd name="T37" fmla="*/ 2285 h 2798"/>
                <a:gd name="T38" fmla="*/ 3175 w 3312"/>
                <a:gd name="T39" fmla="*/ 2262 h 2798"/>
                <a:gd name="T40" fmla="*/ 3212 w 3312"/>
                <a:gd name="T41" fmla="*/ 2203 h 2798"/>
                <a:gd name="T42" fmla="*/ 3212 w 3312"/>
                <a:gd name="T43" fmla="*/ 180 h 2798"/>
                <a:gd name="T44" fmla="*/ 3175 w 3312"/>
                <a:gd name="T45" fmla="*/ 121 h 2798"/>
                <a:gd name="T46" fmla="*/ 3108 w 3312"/>
                <a:gd name="T47" fmla="*/ 98 h 2798"/>
                <a:gd name="T48" fmla="*/ 3108 w 3312"/>
                <a:gd name="T49" fmla="*/ 0 h 2798"/>
                <a:gd name="T50" fmla="*/ 3202 w 3312"/>
                <a:gd name="T51" fmla="*/ 23 h 2798"/>
                <a:gd name="T52" fmla="*/ 3273 w 3312"/>
                <a:gd name="T53" fmla="*/ 83 h 2798"/>
                <a:gd name="T54" fmla="*/ 3309 w 3312"/>
                <a:gd name="T55" fmla="*/ 171 h 2798"/>
                <a:gd name="T56" fmla="*/ 3309 w 3312"/>
                <a:gd name="T57" fmla="*/ 2211 h 2798"/>
                <a:gd name="T58" fmla="*/ 3273 w 3312"/>
                <a:gd name="T59" fmla="*/ 2299 h 2798"/>
                <a:gd name="T60" fmla="*/ 3202 w 3312"/>
                <a:gd name="T61" fmla="*/ 2360 h 2798"/>
                <a:gd name="T62" fmla="*/ 3108 w 3312"/>
                <a:gd name="T63" fmla="*/ 2383 h 2798"/>
                <a:gd name="T64" fmla="*/ 2330 w 3312"/>
                <a:gd name="T65" fmla="*/ 2701 h 2798"/>
                <a:gd name="T66" fmla="*/ 2370 w 3312"/>
                <a:gd name="T67" fmla="*/ 2721 h 2798"/>
                <a:gd name="T68" fmla="*/ 2377 w 3312"/>
                <a:gd name="T69" fmla="*/ 2765 h 2798"/>
                <a:gd name="T70" fmla="*/ 2345 w 3312"/>
                <a:gd name="T71" fmla="*/ 2796 h 2798"/>
                <a:gd name="T72" fmla="*/ 967 w 3312"/>
                <a:gd name="T73" fmla="*/ 2796 h 2798"/>
                <a:gd name="T74" fmla="*/ 935 w 3312"/>
                <a:gd name="T75" fmla="*/ 2765 h 2798"/>
                <a:gd name="T76" fmla="*/ 942 w 3312"/>
                <a:gd name="T77" fmla="*/ 2721 h 2798"/>
                <a:gd name="T78" fmla="*/ 982 w 3312"/>
                <a:gd name="T79" fmla="*/ 2701 h 2798"/>
                <a:gd name="T80" fmla="*/ 204 w 3312"/>
                <a:gd name="T81" fmla="*/ 2383 h 2798"/>
                <a:gd name="T82" fmla="*/ 110 w 3312"/>
                <a:gd name="T83" fmla="*/ 2360 h 2798"/>
                <a:gd name="T84" fmla="*/ 39 w 3312"/>
                <a:gd name="T85" fmla="*/ 2299 h 2798"/>
                <a:gd name="T86" fmla="*/ 3 w 3312"/>
                <a:gd name="T87" fmla="*/ 2211 h 2798"/>
                <a:gd name="T88" fmla="*/ 3 w 3312"/>
                <a:gd name="T89" fmla="*/ 171 h 2798"/>
                <a:gd name="T90" fmla="*/ 39 w 3312"/>
                <a:gd name="T91" fmla="*/ 83 h 2798"/>
                <a:gd name="T92" fmla="*/ 110 w 3312"/>
                <a:gd name="T93" fmla="*/ 23 h 2798"/>
                <a:gd name="T94" fmla="*/ 204 w 3312"/>
                <a:gd name="T95" fmla="*/ 0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2" h="2798">
                  <a:moveTo>
                    <a:pt x="1563" y="2383"/>
                  </a:moveTo>
                  <a:lnTo>
                    <a:pt x="1574" y="2429"/>
                  </a:lnTo>
                  <a:lnTo>
                    <a:pt x="1581" y="2447"/>
                  </a:lnTo>
                  <a:lnTo>
                    <a:pt x="1591" y="2462"/>
                  </a:lnTo>
                  <a:lnTo>
                    <a:pt x="1604" y="2475"/>
                  </a:lnTo>
                  <a:lnTo>
                    <a:pt x="1620" y="2485"/>
                  </a:lnTo>
                  <a:lnTo>
                    <a:pt x="1637" y="2491"/>
                  </a:lnTo>
                  <a:lnTo>
                    <a:pt x="1655" y="2493"/>
                  </a:lnTo>
                  <a:lnTo>
                    <a:pt x="1675" y="2491"/>
                  </a:lnTo>
                  <a:lnTo>
                    <a:pt x="1692" y="2485"/>
                  </a:lnTo>
                  <a:lnTo>
                    <a:pt x="1708" y="2475"/>
                  </a:lnTo>
                  <a:lnTo>
                    <a:pt x="1721" y="2462"/>
                  </a:lnTo>
                  <a:lnTo>
                    <a:pt x="1731" y="2447"/>
                  </a:lnTo>
                  <a:lnTo>
                    <a:pt x="1737" y="2429"/>
                  </a:lnTo>
                  <a:lnTo>
                    <a:pt x="1749" y="2383"/>
                  </a:lnTo>
                  <a:lnTo>
                    <a:pt x="1563" y="2383"/>
                  </a:lnTo>
                  <a:close/>
                  <a:moveTo>
                    <a:pt x="1284" y="2383"/>
                  </a:moveTo>
                  <a:lnTo>
                    <a:pt x="1245" y="2701"/>
                  </a:lnTo>
                  <a:lnTo>
                    <a:pt x="2067" y="2701"/>
                  </a:lnTo>
                  <a:lnTo>
                    <a:pt x="2028" y="2383"/>
                  </a:lnTo>
                  <a:lnTo>
                    <a:pt x="1850" y="2383"/>
                  </a:lnTo>
                  <a:lnTo>
                    <a:pt x="1832" y="2453"/>
                  </a:lnTo>
                  <a:lnTo>
                    <a:pt x="1822" y="2482"/>
                  </a:lnTo>
                  <a:lnTo>
                    <a:pt x="1808" y="2508"/>
                  </a:lnTo>
                  <a:lnTo>
                    <a:pt x="1789" y="2532"/>
                  </a:lnTo>
                  <a:lnTo>
                    <a:pt x="1767" y="2552"/>
                  </a:lnTo>
                  <a:lnTo>
                    <a:pt x="1743" y="2568"/>
                  </a:lnTo>
                  <a:lnTo>
                    <a:pt x="1716" y="2580"/>
                  </a:lnTo>
                  <a:lnTo>
                    <a:pt x="1687" y="2588"/>
                  </a:lnTo>
                  <a:lnTo>
                    <a:pt x="1656" y="2591"/>
                  </a:lnTo>
                  <a:lnTo>
                    <a:pt x="1625" y="2588"/>
                  </a:lnTo>
                  <a:lnTo>
                    <a:pt x="1596" y="2580"/>
                  </a:lnTo>
                  <a:lnTo>
                    <a:pt x="1569" y="2568"/>
                  </a:lnTo>
                  <a:lnTo>
                    <a:pt x="1545" y="2552"/>
                  </a:lnTo>
                  <a:lnTo>
                    <a:pt x="1523" y="2532"/>
                  </a:lnTo>
                  <a:lnTo>
                    <a:pt x="1504" y="2508"/>
                  </a:lnTo>
                  <a:lnTo>
                    <a:pt x="1490" y="2482"/>
                  </a:lnTo>
                  <a:lnTo>
                    <a:pt x="1480" y="2453"/>
                  </a:lnTo>
                  <a:lnTo>
                    <a:pt x="1462" y="2383"/>
                  </a:lnTo>
                  <a:lnTo>
                    <a:pt x="1284" y="2383"/>
                  </a:lnTo>
                  <a:close/>
                  <a:moveTo>
                    <a:pt x="204" y="98"/>
                  </a:moveTo>
                  <a:lnTo>
                    <a:pt x="180" y="100"/>
                  </a:lnTo>
                  <a:lnTo>
                    <a:pt x="157" y="108"/>
                  </a:lnTo>
                  <a:lnTo>
                    <a:pt x="137" y="121"/>
                  </a:lnTo>
                  <a:lnTo>
                    <a:pt x="120" y="138"/>
                  </a:lnTo>
                  <a:lnTo>
                    <a:pt x="108" y="157"/>
                  </a:lnTo>
                  <a:lnTo>
                    <a:pt x="100" y="180"/>
                  </a:lnTo>
                  <a:lnTo>
                    <a:pt x="97" y="204"/>
                  </a:lnTo>
                  <a:lnTo>
                    <a:pt x="97" y="2179"/>
                  </a:lnTo>
                  <a:lnTo>
                    <a:pt x="100" y="2203"/>
                  </a:lnTo>
                  <a:lnTo>
                    <a:pt x="108" y="2225"/>
                  </a:lnTo>
                  <a:lnTo>
                    <a:pt x="120" y="2245"/>
                  </a:lnTo>
                  <a:lnTo>
                    <a:pt x="137" y="2262"/>
                  </a:lnTo>
                  <a:lnTo>
                    <a:pt x="157" y="2274"/>
                  </a:lnTo>
                  <a:lnTo>
                    <a:pt x="180" y="2282"/>
                  </a:lnTo>
                  <a:lnTo>
                    <a:pt x="204" y="2285"/>
                  </a:lnTo>
                  <a:lnTo>
                    <a:pt x="3108" y="2285"/>
                  </a:lnTo>
                  <a:lnTo>
                    <a:pt x="3132" y="2282"/>
                  </a:lnTo>
                  <a:lnTo>
                    <a:pt x="3155" y="2274"/>
                  </a:lnTo>
                  <a:lnTo>
                    <a:pt x="3175" y="2262"/>
                  </a:lnTo>
                  <a:lnTo>
                    <a:pt x="3192" y="2245"/>
                  </a:lnTo>
                  <a:lnTo>
                    <a:pt x="3204" y="2225"/>
                  </a:lnTo>
                  <a:lnTo>
                    <a:pt x="3212" y="2203"/>
                  </a:lnTo>
                  <a:lnTo>
                    <a:pt x="3215" y="2179"/>
                  </a:lnTo>
                  <a:lnTo>
                    <a:pt x="3215" y="204"/>
                  </a:lnTo>
                  <a:lnTo>
                    <a:pt x="3212" y="180"/>
                  </a:lnTo>
                  <a:lnTo>
                    <a:pt x="3204" y="157"/>
                  </a:lnTo>
                  <a:lnTo>
                    <a:pt x="3192" y="138"/>
                  </a:lnTo>
                  <a:lnTo>
                    <a:pt x="3175" y="121"/>
                  </a:lnTo>
                  <a:lnTo>
                    <a:pt x="3155" y="108"/>
                  </a:lnTo>
                  <a:lnTo>
                    <a:pt x="3132" y="100"/>
                  </a:lnTo>
                  <a:lnTo>
                    <a:pt x="3108" y="98"/>
                  </a:lnTo>
                  <a:lnTo>
                    <a:pt x="204" y="98"/>
                  </a:lnTo>
                  <a:close/>
                  <a:moveTo>
                    <a:pt x="204" y="0"/>
                  </a:moveTo>
                  <a:lnTo>
                    <a:pt x="3108" y="0"/>
                  </a:lnTo>
                  <a:lnTo>
                    <a:pt x="3141" y="3"/>
                  </a:lnTo>
                  <a:lnTo>
                    <a:pt x="3172" y="10"/>
                  </a:lnTo>
                  <a:lnTo>
                    <a:pt x="3202" y="23"/>
                  </a:lnTo>
                  <a:lnTo>
                    <a:pt x="3229" y="39"/>
                  </a:lnTo>
                  <a:lnTo>
                    <a:pt x="3252" y="59"/>
                  </a:lnTo>
                  <a:lnTo>
                    <a:pt x="3273" y="83"/>
                  </a:lnTo>
                  <a:lnTo>
                    <a:pt x="3289" y="111"/>
                  </a:lnTo>
                  <a:lnTo>
                    <a:pt x="3302" y="140"/>
                  </a:lnTo>
                  <a:lnTo>
                    <a:pt x="3309" y="171"/>
                  </a:lnTo>
                  <a:lnTo>
                    <a:pt x="3312" y="204"/>
                  </a:lnTo>
                  <a:lnTo>
                    <a:pt x="3312" y="2179"/>
                  </a:lnTo>
                  <a:lnTo>
                    <a:pt x="3309" y="2211"/>
                  </a:lnTo>
                  <a:lnTo>
                    <a:pt x="3302" y="2243"/>
                  </a:lnTo>
                  <a:lnTo>
                    <a:pt x="3289" y="2272"/>
                  </a:lnTo>
                  <a:lnTo>
                    <a:pt x="3273" y="2299"/>
                  </a:lnTo>
                  <a:lnTo>
                    <a:pt x="3252" y="2322"/>
                  </a:lnTo>
                  <a:lnTo>
                    <a:pt x="3229" y="2344"/>
                  </a:lnTo>
                  <a:lnTo>
                    <a:pt x="3202" y="2360"/>
                  </a:lnTo>
                  <a:lnTo>
                    <a:pt x="3172" y="2372"/>
                  </a:lnTo>
                  <a:lnTo>
                    <a:pt x="3141" y="2380"/>
                  </a:lnTo>
                  <a:lnTo>
                    <a:pt x="3108" y="2383"/>
                  </a:lnTo>
                  <a:lnTo>
                    <a:pt x="2126" y="2383"/>
                  </a:lnTo>
                  <a:lnTo>
                    <a:pt x="2166" y="2701"/>
                  </a:lnTo>
                  <a:lnTo>
                    <a:pt x="2330" y="2701"/>
                  </a:lnTo>
                  <a:lnTo>
                    <a:pt x="2345" y="2703"/>
                  </a:lnTo>
                  <a:lnTo>
                    <a:pt x="2359" y="2711"/>
                  </a:lnTo>
                  <a:lnTo>
                    <a:pt x="2370" y="2721"/>
                  </a:lnTo>
                  <a:lnTo>
                    <a:pt x="2377" y="2735"/>
                  </a:lnTo>
                  <a:lnTo>
                    <a:pt x="2379" y="2750"/>
                  </a:lnTo>
                  <a:lnTo>
                    <a:pt x="2377" y="2765"/>
                  </a:lnTo>
                  <a:lnTo>
                    <a:pt x="2370" y="2778"/>
                  </a:lnTo>
                  <a:lnTo>
                    <a:pt x="2359" y="2789"/>
                  </a:lnTo>
                  <a:lnTo>
                    <a:pt x="2345" y="2796"/>
                  </a:lnTo>
                  <a:lnTo>
                    <a:pt x="2330" y="2798"/>
                  </a:lnTo>
                  <a:lnTo>
                    <a:pt x="982" y="2798"/>
                  </a:lnTo>
                  <a:lnTo>
                    <a:pt x="967" y="2796"/>
                  </a:lnTo>
                  <a:lnTo>
                    <a:pt x="953" y="2789"/>
                  </a:lnTo>
                  <a:lnTo>
                    <a:pt x="942" y="2778"/>
                  </a:lnTo>
                  <a:lnTo>
                    <a:pt x="935" y="2765"/>
                  </a:lnTo>
                  <a:lnTo>
                    <a:pt x="933" y="2750"/>
                  </a:lnTo>
                  <a:lnTo>
                    <a:pt x="935" y="2735"/>
                  </a:lnTo>
                  <a:lnTo>
                    <a:pt x="942" y="2721"/>
                  </a:lnTo>
                  <a:lnTo>
                    <a:pt x="953" y="2711"/>
                  </a:lnTo>
                  <a:lnTo>
                    <a:pt x="967" y="2703"/>
                  </a:lnTo>
                  <a:lnTo>
                    <a:pt x="982" y="2701"/>
                  </a:lnTo>
                  <a:lnTo>
                    <a:pt x="1146" y="2701"/>
                  </a:lnTo>
                  <a:lnTo>
                    <a:pt x="1186" y="2383"/>
                  </a:lnTo>
                  <a:lnTo>
                    <a:pt x="204" y="2383"/>
                  </a:lnTo>
                  <a:lnTo>
                    <a:pt x="171" y="2380"/>
                  </a:lnTo>
                  <a:lnTo>
                    <a:pt x="140" y="2372"/>
                  </a:lnTo>
                  <a:lnTo>
                    <a:pt x="110" y="2360"/>
                  </a:lnTo>
                  <a:lnTo>
                    <a:pt x="83" y="2344"/>
                  </a:lnTo>
                  <a:lnTo>
                    <a:pt x="60" y="2322"/>
                  </a:lnTo>
                  <a:lnTo>
                    <a:pt x="39" y="2299"/>
                  </a:lnTo>
                  <a:lnTo>
                    <a:pt x="23" y="2272"/>
                  </a:lnTo>
                  <a:lnTo>
                    <a:pt x="10" y="2243"/>
                  </a:lnTo>
                  <a:lnTo>
                    <a:pt x="3" y="2211"/>
                  </a:lnTo>
                  <a:lnTo>
                    <a:pt x="0" y="2179"/>
                  </a:lnTo>
                  <a:lnTo>
                    <a:pt x="0" y="204"/>
                  </a:lnTo>
                  <a:lnTo>
                    <a:pt x="3" y="171"/>
                  </a:lnTo>
                  <a:lnTo>
                    <a:pt x="10" y="140"/>
                  </a:lnTo>
                  <a:lnTo>
                    <a:pt x="23" y="111"/>
                  </a:lnTo>
                  <a:lnTo>
                    <a:pt x="39" y="83"/>
                  </a:lnTo>
                  <a:lnTo>
                    <a:pt x="60" y="59"/>
                  </a:lnTo>
                  <a:lnTo>
                    <a:pt x="83" y="39"/>
                  </a:lnTo>
                  <a:lnTo>
                    <a:pt x="110" y="23"/>
                  </a:lnTo>
                  <a:lnTo>
                    <a:pt x="140" y="10"/>
                  </a:lnTo>
                  <a:lnTo>
                    <a:pt x="171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5C13F8F-F82D-4A7A-BCA7-58306C38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5067300"/>
              <a:ext cx="455613" cy="347662"/>
            </a:xfrm>
            <a:custGeom>
              <a:avLst/>
              <a:gdLst>
                <a:gd name="T0" fmla="*/ 48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3 w 2585"/>
                <a:gd name="T15" fmla="*/ 63 h 1967"/>
                <a:gd name="T16" fmla="*/ 2576 w 2585"/>
                <a:gd name="T17" fmla="*/ 77 h 1967"/>
                <a:gd name="T18" fmla="*/ 2566 w 2585"/>
                <a:gd name="T19" fmla="*/ 88 h 1967"/>
                <a:gd name="T20" fmla="*/ 2552 w 2585"/>
                <a:gd name="T21" fmla="*/ 95 h 1967"/>
                <a:gd name="T22" fmla="*/ 2537 w 2585"/>
                <a:gd name="T23" fmla="*/ 97 h 1967"/>
                <a:gd name="T24" fmla="*/ 96 w 2585"/>
                <a:gd name="T25" fmla="*/ 97 h 1967"/>
                <a:gd name="T26" fmla="*/ 96 w 2585"/>
                <a:gd name="T27" fmla="*/ 1870 h 1967"/>
                <a:gd name="T28" fmla="*/ 151 w 2585"/>
                <a:gd name="T29" fmla="*/ 1870 h 1967"/>
                <a:gd name="T30" fmla="*/ 167 w 2585"/>
                <a:gd name="T31" fmla="*/ 1872 h 1967"/>
                <a:gd name="T32" fmla="*/ 180 w 2585"/>
                <a:gd name="T33" fmla="*/ 1879 h 1967"/>
                <a:gd name="T34" fmla="*/ 190 w 2585"/>
                <a:gd name="T35" fmla="*/ 1889 h 1967"/>
                <a:gd name="T36" fmla="*/ 197 w 2585"/>
                <a:gd name="T37" fmla="*/ 1903 h 1967"/>
                <a:gd name="T38" fmla="*/ 200 w 2585"/>
                <a:gd name="T39" fmla="*/ 1918 h 1967"/>
                <a:gd name="T40" fmla="*/ 197 w 2585"/>
                <a:gd name="T41" fmla="*/ 1933 h 1967"/>
                <a:gd name="T42" fmla="*/ 190 w 2585"/>
                <a:gd name="T43" fmla="*/ 1947 h 1967"/>
                <a:gd name="T44" fmla="*/ 180 w 2585"/>
                <a:gd name="T45" fmla="*/ 1958 h 1967"/>
                <a:gd name="T46" fmla="*/ 167 w 2585"/>
                <a:gd name="T47" fmla="*/ 1965 h 1967"/>
                <a:gd name="T48" fmla="*/ 151 w 2585"/>
                <a:gd name="T49" fmla="*/ 1967 h 1967"/>
                <a:gd name="T50" fmla="*/ 48 w 2585"/>
                <a:gd name="T51" fmla="*/ 1967 h 1967"/>
                <a:gd name="T52" fmla="*/ 33 w 2585"/>
                <a:gd name="T53" fmla="*/ 1965 h 1967"/>
                <a:gd name="T54" fmla="*/ 19 w 2585"/>
                <a:gd name="T55" fmla="*/ 1958 h 1967"/>
                <a:gd name="T56" fmla="*/ 9 w 2585"/>
                <a:gd name="T57" fmla="*/ 1947 h 1967"/>
                <a:gd name="T58" fmla="*/ 2 w 2585"/>
                <a:gd name="T59" fmla="*/ 1933 h 1967"/>
                <a:gd name="T60" fmla="*/ 0 w 2585"/>
                <a:gd name="T61" fmla="*/ 1918 h 1967"/>
                <a:gd name="T62" fmla="*/ 0 w 2585"/>
                <a:gd name="T63" fmla="*/ 48 h 1967"/>
                <a:gd name="T64" fmla="*/ 2 w 2585"/>
                <a:gd name="T65" fmla="*/ 33 h 1967"/>
                <a:gd name="T66" fmla="*/ 9 w 2585"/>
                <a:gd name="T67" fmla="*/ 19 h 1967"/>
                <a:gd name="T68" fmla="*/ 19 w 2585"/>
                <a:gd name="T69" fmla="*/ 9 h 1967"/>
                <a:gd name="T70" fmla="*/ 33 w 2585"/>
                <a:gd name="T71" fmla="*/ 2 h 1967"/>
                <a:gd name="T72" fmla="*/ 48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48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3" y="63"/>
                  </a:lnTo>
                  <a:lnTo>
                    <a:pt x="2576" y="77"/>
                  </a:lnTo>
                  <a:lnTo>
                    <a:pt x="2566" y="88"/>
                  </a:lnTo>
                  <a:lnTo>
                    <a:pt x="2552" y="95"/>
                  </a:lnTo>
                  <a:lnTo>
                    <a:pt x="2537" y="97"/>
                  </a:lnTo>
                  <a:lnTo>
                    <a:pt x="96" y="97"/>
                  </a:lnTo>
                  <a:lnTo>
                    <a:pt x="96" y="1870"/>
                  </a:lnTo>
                  <a:lnTo>
                    <a:pt x="151" y="1870"/>
                  </a:lnTo>
                  <a:lnTo>
                    <a:pt x="167" y="1872"/>
                  </a:lnTo>
                  <a:lnTo>
                    <a:pt x="180" y="1879"/>
                  </a:lnTo>
                  <a:lnTo>
                    <a:pt x="190" y="1889"/>
                  </a:lnTo>
                  <a:lnTo>
                    <a:pt x="197" y="1903"/>
                  </a:lnTo>
                  <a:lnTo>
                    <a:pt x="200" y="1918"/>
                  </a:lnTo>
                  <a:lnTo>
                    <a:pt x="197" y="1933"/>
                  </a:lnTo>
                  <a:lnTo>
                    <a:pt x="190" y="1947"/>
                  </a:lnTo>
                  <a:lnTo>
                    <a:pt x="180" y="1958"/>
                  </a:lnTo>
                  <a:lnTo>
                    <a:pt x="167" y="1965"/>
                  </a:lnTo>
                  <a:lnTo>
                    <a:pt x="151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10DEAF2-D8B3-40CB-8F52-30F9428B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5067300"/>
              <a:ext cx="455613" cy="347662"/>
            </a:xfrm>
            <a:custGeom>
              <a:avLst/>
              <a:gdLst>
                <a:gd name="T0" fmla="*/ 2434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5 w 2585"/>
                <a:gd name="T15" fmla="*/ 1918 h 1967"/>
                <a:gd name="T16" fmla="*/ 2583 w 2585"/>
                <a:gd name="T17" fmla="*/ 1933 h 1967"/>
                <a:gd name="T18" fmla="*/ 2576 w 2585"/>
                <a:gd name="T19" fmla="*/ 1947 h 1967"/>
                <a:gd name="T20" fmla="*/ 2566 w 2585"/>
                <a:gd name="T21" fmla="*/ 1958 h 1967"/>
                <a:gd name="T22" fmla="*/ 2552 w 2585"/>
                <a:gd name="T23" fmla="*/ 1965 h 1967"/>
                <a:gd name="T24" fmla="*/ 2537 w 2585"/>
                <a:gd name="T25" fmla="*/ 1967 h 1967"/>
                <a:gd name="T26" fmla="*/ 48 w 2585"/>
                <a:gd name="T27" fmla="*/ 1967 h 1967"/>
                <a:gd name="T28" fmla="*/ 33 w 2585"/>
                <a:gd name="T29" fmla="*/ 1965 h 1967"/>
                <a:gd name="T30" fmla="*/ 19 w 2585"/>
                <a:gd name="T31" fmla="*/ 1958 h 1967"/>
                <a:gd name="T32" fmla="*/ 9 w 2585"/>
                <a:gd name="T33" fmla="*/ 1947 h 1967"/>
                <a:gd name="T34" fmla="*/ 2 w 2585"/>
                <a:gd name="T35" fmla="*/ 1933 h 1967"/>
                <a:gd name="T36" fmla="*/ 0 w 2585"/>
                <a:gd name="T37" fmla="*/ 1918 h 1967"/>
                <a:gd name="T38" fmla="*/ 2 w 2585"/>
                <a:gd name="T39" fmla="*/ 1903 h 1967"/>
                <a:gd name="T40" fmla="*/ 9 w 2585"/>
                <a:gd name="T41" fmla="*/ 1889 h 1967"/>
                <a:gd name="T42" fmla="*/ 19 w 2585"/>
                <a:gd name="T43" fmla="*/ 1879 h 1967"/>
                <a:gd name="T44" fmla="*/ 33 w 2585"/>
                <a:gd name="T45" fmla="*/ 1872 h 1967"/>
                <a:gd name="T46" fmla="*/ 48 w 2585"/>
                <a:gd name="T47" fmla="*/ 1870 h 1967"/>
                <a:gd name="T48" fmla="*/ 2489 w 2585"/>
                <a:gd name="T49" fmla="*/ 1870 h 1967"/>
                <a:gd name="T50" fmla="*/ 2489 w 2585"/>
                <a:gd name="T51" fmla="*/ 97 h 1967"/>
                <a:gd name="T52" fmla="*/ 2434 w 2585"/>
                <a:gd name="T53" fmla="*/ 97 h 1967"/>
                <a:gd name="T54" fmla="*/ 2418 w 2585"/>
                <a:gd name="T55" fmla="*/ 95 h 1967"/>
                <a:gd name="T56" fmla="*/ 2405 w 2585"/>
                <a:gd name="T57" fmla="*/ 88 h 1967"/>
                <a:gd name="T58" fmla="*/ 2395 w 2585"/>
                <a:gd name="T59" fmla="*/ 77 h 1967"/>
                <a:gd name="T60" fmla="*/ 2388 w 2585"/>
                <a:gd name="T61" fmla="*/ 63 h 1967"/>
                <a:gd name="T62" fmla="*/ 2385 w 2585"/>
                <a:gd name="T63" fmla="*/ 48 h 1967"/>
                <a:gd name="T64" fmla="*/ 2388 w 2585"/>
                <a:gd name="T65" fmla="*/ 33 h 1967"/>
                <a:gd name="T66" fmla="*/ 2395 w 2585"/>
                <a:gd name="T67" fmla="*/ 19 h 1967"/>
                <a:gd name="T68" fmla="*/ 2405 w 2585"/>
                <a:gd name="T69" fmla="*/ 9 h 1967"/>
                <a:gd name="T70" fmla="*/ 2418 w 2585"/>
                <a:gd name="T71" fmla="*/ 2 h 1967"/>
                <a:gd name="T72" fmla="*/ 2434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2434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5" y="1918"/>
                  </a:lnTo>
                  <a:lnTo>
                    <a:pt x="2583" y="1933"/>
                  </a:lnTo>
                  <a:lnTo>
                    <a:pt x="2576" y="1947"/>
                  </a:lnTo>
                  <a:lnTo>
                    <a:pt x="2566" y="1958"/>
                  </a:lnTo>
                  <a:lnTo>
                    <a:pt x="2552" y="1965"/>
                  </a:lnTo>
                  <a:lnTo>
                    <a:pt x="2537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2" y="1903"/>
                  </a:lnTo>
                  <a:lnTo>
                    <a:pt x="9" y="1889"/>
                  </a:lnTo>
                  <a:lnTo>
                    <a:pt x="19" y="1879"/>
                  </a:lnTo>
                  <a:lnTo>
                    <a:pt x="33" y="1872"/>
                  </a:lnTo>
                  <a:lnTo>
                    <a:pt x="48" y="1870"/>
                  </a:lnTo>
                  <a:lnTo>
                    <a:pt x="2489" y="1870"/>
                  </a:lnTo>
                  <a:lnTo>
                    <a:pt x="2489" y="97"/>
                  </a:lnTo>
                  <a:lnTo>
                    <a:pt x="2434" y="97"/>
                  </a:lnTo>
                  <a:lnTo>
                    <a:pt x="2418" y="95"/>
                  </a:lnTo>
                  <a:lnTo>
                    <a:pt x="2405" y="88"/>
                  </a:lnTo>
                  <a:lnTo>
                    <a:pt x="2395" y="77"/>
                  </a:lnTo>
                  <a:lnTo>
                    <a:pt x="2388" y="63"/>
                  </a:lnTo>
                  <a:lnTo>
                    <a:pt x="2385" y="48"/>
                  </a:lnTo>
                  <a:lnTo>
                    <a:pt x="2388" y="33"/>
                  </a:lnTo>
                  <a:lnTo>
                    <a:pt x="2395" y="19"/>
                  </a:lnTo>
                  <a:lnTo>
                    <a:pt x="2405" y="9"/>
                  </a:lnTo>
                  <a:lnTo>
                    <a:pt x="2418" y="2"/>
                  </a:lnTo>
                  <a:lnTo>
                    <a:pt x="2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882441A-DEAC-452E-B3B4-AEA6794B7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5122863"/>
              <a:ext cx="254000" cy="236537"/>
            </a:xfrm>
            <a:custGeom>
              <a:avLst/>
              <a:gdLst>
                <a:gd name="T0" fmla="*/ 1145 w 1445"/>
                <a:gd name="T1" fmla="*/ 1158 h 1343"/>
                <a:gd name="T2" fmla="*/ 1145 w 1445"/>
                <a:gd name="T3" fmla="*/ 1223 h 1343"/>
                <a:gd name="T4" fmla="*/ 1208 w 1445"/>
                <a:gd name="T5" fmla="*/ 1243 h 1343"/>
                <a:gd name="T6" fmla="*/ 1245 w 1445"/>
                <a:gd name="T7" fmla="*/ 1191 h 1343"/>
                <a:gd name="T8" fmla="*/ 1208 w 1445"/>
                <a:gd name="T9" fmla="*/ 1138 h 1343"/>
                <a:gd name="T10" fmla="*/ 432 w 1445"/>
                <a:gd name="T11" fmla="*/ 1146 h 1343"/>
                <a:gd name="T12" fmla="*/ 412 w 1445"/>
                <a:gd name="T13" fmla="*/ 1208 h 1343"/>
                <a:gd name="T14" fmla="*/ 464 w 1445"/>
                <a:gd name="T15" fmla="*/ 1246 h 1343"/>
                <a:gd name="T16" fmla="*/ 516 w 1445"/>
                <a:gd name="T17" fmla="*/ 1208 h 1343"/>
                <a:gd name="T18" fmla="*/ 496 w 1445"/>
                <a:gd name="T19" fmla="*/ 1146 h 1343"/>
                <a:gd name="T20" fmla="*/ 1122 w 1445"/>
                <a:gd name="T21" fmla="*/ 747 h 1343"/>
                <a:gd name="T22" fmla="*/ 1236 w 1445"/>
                <a:gd name="T23" fmla="*/ 713 h 1343"/>
                <a:gd name="T24" fmla="*/ 1286 w 1445"/>
                <a:gd name="T25" fmla="*/ 564 h 1343"/>
                <a:gd name="T26" fmla="*/ 778 w 1445"/>
                <a:gd name="T27" fmla="*/ 787 h 1343"/>
                <a:gd name="T28" fmla="*/ 875 w 1445"/>
                <a:gd name="T29" fmla="*/ 776 h 1343"/>
                <a:gd name="T30" fmla="*/ 373 w 1445"/>
                <a:gd name="T31" fmla="*/ 564 h 1343"/>
                <a:gd name="T32" fmla="*/ 464 w 1445"/>
                <a:gd name="T33" fmla="*/ 815 h 1343"/>
                <a:gd name="T34" fmla="*/ 528 w 1445"/>
                <a:gd name="T35" fmla="*/ 564 h 1343"/>
                <a:gd name="T36" fmla="*/ 1306 w 1445"/>
                <a:gd name="T37" fmla="*/ 467 h 1343"/>
                <a:gd name="T38" fmla="*/ 875 w 1445"/>
                <a:gd name="T39" fmla="*/ 467 h 1343"/>
                <a:gd name="T40" fmla="*/ 577 w 1445"/>
                <a:gd name="T41" fmla="*/ 267 h 1343"/>
                <a:gd name="T42" fmla="*/ 577 w 1445"/>
                <a:gd name="T43" fmla="*/ 267 h 1343"/>
                <a:gd name="T44" fmla="*/ 478 w 1445"/>
                <a:gd name="T45" fmla="*/ 262 h 1343"/>
                <a:gd name="T46" fmla="*/ 75 w 1445"/>
                <a:gd name="T47" fmla="*/ 8 h 1343"/>
                <a:gd name="T48" fmla="*/ 256 w 1445"/>
                <a:gd name="T49" fmla="*/ 156 h 1343"/>
                <a:gd name="T50" fmla="*/ 1425 w 1445"/>
                <a:gd name="T51" fmla="*/ 216 h 1343"/>
                <a:gd name="T52" fmla="*/ 1444 w 1445"/>
                <a:gd name="T53" fmla="*/ 265 h 1343"/>
                <a:gd name="T54" fmla="*/ 1323 w 1445"/>
                <a:gd name="T55" fmla="*/ 761 h 1343"/>
                <a:gd name="T56" fmla="*/ 1220 w 1445"/>
                <a:gd name="T57" fmla="*/ 830 h 1343"/>
                <a:gd name="T58" fmla="*/ 468 w 1445"/>
                <a:gd name="T59" fmla="*/ 917 h 1343"/>
                <a:gd name="T60" fmla="*/ 389 w 1445"/>
                <a:gd name="T61" fmla="*/ 1035 h 1343"/>
                <a:gd name="T62" fmla="*/ 393 w 1445"/>
                <a:gd name="T63" fmla="*/ 1038 h 1343"/>
                <a:gd name="T64" fmla="*/ 1333 w 1445"/>
                <a:gd name="T65" fmla="*/ 1058 h 1343"/>
                <a:gd name="T66" fmla="*/ 1335 w 1445"/>
                <a:gd name="T67" fmla="*/ 1113 h 1343"/>
                <a:gd name="T68" fmla="*/ 1342 w 1445"/>
                <a:gd name="T69" fmla="*/ 1191 h 1343"/>
                <a:gd name="T70" fmla="*/ 1298 w 1445"/>
                <a:gd name="T71" fmla="*/ 1299 h 1343"/>
                <a:gd name="T72" fmla="*/ 1190 w 1445"/>
                <a:gd name="T73" fmla="*/ 1343 h 1343"/>
                <a:gd name="T74" fmla="*/ 1082 w 1445"/>
                <a:gd name="T75" fmla="*/ 1299 h 1343"/>
                <a:gd name="T76" fmla="*/ 1038 w 1445"/>
                <a:gd name="T77" fmla="*/ 1191 h 1343"/>
                <a:gd name="T78" fmla="*/ 613 w 1445"/>
                <a:gd name="T79" fmla="*/ 1162 h 1343"/>
                <a:gd name="T80" fmla="*/ 590 w 1445"/>
                <a:gd name="T81" fmla="*/ 1276 h 1343"/>
                <a:gd name="T82" fmla="*/ 495 w 1445"/>
                <a:gd name="T83" fmla="*/ 1340 h 1343"/>
                <a:gd name="T84" fmla="*/ 379 w 1445"/>
                <a:gd name="T85" fmla="*/ 1317 h 1343"/>
                <a:gd name="T86" fmla="*/ 314 w 1445"/>
                <a:gd name="T87" fmla="*/ 1221 h 1343"/>
                <a:gd name="T88" fmla="*/ 331 w 1445"/>
                <a:gd name="T89" fmla="*/ 1115 h 1343"/>
                <a:gd name="T90" fmla="*/ 293 w 1445"/>
                <a:gd name="T91" fmla="*/ 1049 h 1343"/>
                <a:gd name="T92" fmla="*/ 368 w 1445"/>
                <a:gd name="T93" fmla="*/ 859 h 1343"/>
                <a:gd name="T94" fmla="*/ 163 w 1445"/>
                <a:gd name="T95" fmla="*/ 184 h 1343"/>
                <a:gd name="T96" fmla="*/ 11 w 1445"/>
                <a:gd name="T97" fmla="*/ 78 h 1343"/>
                <a:gd name="T98" fmla="*/ 8 w 1445"/>
                <a:gd name="T9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5" h="1343">
                  <a:moveTo>
                    <a:pt x="1190" y="1136"/>
                  </a:moveTo>
                  <a:lnTo>
                    <a:pt x="1172" y="1138"/>
                  </a:lnTo>
                  <a:lnTo>
                    <a:pt x="1157" y="1146"/>
                  </a:lnTo>
                  <a:lnTo>
                    <a:pt x="1145" y="1158"/>
                  </a:lnTo>
                  <a:lnTo>
                    <a:pt x="1137" y="1173"/>
                  </a:lnTo>
                  <a:lnTo>
                    <a:pt x="1134" y="1191"/>
                  </a:lnTo>
                  <a:lnTo>
                    <a:pt x="1137" y="1208"/>
                  </a:lnTo>
                  <a:lnTo>
                    <a:pt x="1145" y="1223"/>
                  </a:lnTo>
                  <a:lnTo>
                    <a:pt x="1157" y="1235"/>
                  </a:lnTo>
                  <a:lnTo>
                    <a:pt x="1172" y="1243"/>
                  </a:lnTo>
                  <a:lnTo>
                    <a:pt x="1190" y="1246"/>
                  </a:lnTo>
                  <a:lnTo>
                    <a:pt x="1208" y="1243"/>
                  </a:lnTo>
                  <a:lnTo>
                    <a:pt x="1223" y="1235"/>
                  </a:lnTo>
                  <a:lnTo>
                    <a:pt x="1235" y="1223"/>
                  </a:lnTo>
                  <a:lnTo>
                    <a:pt x="1243" y="1208"/>
                  </a:lnTo>
                  <a:lnTo>
                    <a:pt x="1245" y="1191"/>
                  </a:lnTo>
                  <a:lnTo>
                    <a:pt x="1243" y="1173"/>
                  </a:lnTo>
                  <a:lnTo>
                    <a:pt x="1235" y="1158"/>
                  </a:lnTo>
                  <a:lnTo>
                    <a:pt x="1223" y="1146"/>
                  </a:lnTo>
                  <a:lnTo>
                    <a:pt x="1208" y="1138"/>
                  </a:lnTo>
                  <a:lnTo>
                    <a:pt x="1190" y="1136"/>
                  </a:lnTo>
                  <a:close/>
                  <a:moveTo>
                    <a:pt x="464" y="1136"/>
                  </a:moveTo>
                  <a:lnTo>
                    <a:pt x="447" y="1138"/>
                  </a:lnTo>
                  <a:lnTo>
                    <a:pt x="432" y="1146"/>
                  </a:lnTo>
                  <a:lnTo>
                    <a:pt x="420" y="1158"/>
                  </a:lnTo>
                  <a:lnTo>
                    <a:pt x="412" y="1173"/>
                  </a:lnTo>
                  <a:lnTo>
                    <a:pt x="409" y="1191"/>
                  </a:lnTo>
                  <a:lnTo>
                    <a:pt x="412" y="1208"/>
                  </a:lnTo>
                  <a:lnTo>
                    <a:pt x="420" y="1223"/>
                  </a:lnTo>
                  <a:lnTo>
                    <a:pt x="432" y="1235"/>
                  </a:lnTo>
                  <a:lnTo>
                    <a:pt x="447" y="1243"/>
                  </a:lnTo>
                  <a:lnTo>
                    <a:pt x="464" y="1246"/>
                  </a:lnTo>
                  <a:lnTo>
                    <a:pt x="481" y="1243"/>
                  </a:lnTo>
                  <a:lnTo>
                    <a:pt x="496" y="1235"/>
                  </a:lnTo>
                  <a:lnTo>
                    <a:pt x="508" y="1223"/>
                  </a:lnTo>
                  <a:lnTo>
                    <a:pt x="516" y="1208"/>
                  </a:lnTo>
                  <a:lnTo>
                    <a:pt x="519" y="1191"/>
                  </a:lnTo>
                  <a:lnTo>
                    <a:pt x="516" y="1173"/>
                  </a:lnTo>
                  <a:lnTo>
                    <a:pt x="508" y="1158"/>
                  </a:lnTo>
                  <a:lnTo>
                    <a:pt x="496" y="1146"/>
                  </a:lnTo>
                  <a:lnTo>
                    <a:pt x="481" y="1138"/>
                  </a:lnTo>
                  <a:lnTo>
                    <a:pt x="464" y="1136"/>
                  </a:lnTo>
                  <a:close/>
                  <a:moveTo>
                    <a:pt x="1139" y="564"/>
                  </a:moveTo>
                  <a:lnTo>
                    <a:pt x="1122" y="747"/>
                  </a:lnTo>
                  <a:lnTo>
                    <a:pt x="1175" y="740"/>
                  </a:lnTo>
                  <a:lnTo>
                    <a:pt x="1198" y="735"/>
                  </a:lnTo>
                  <a:lnTo>
                    <a:pt x="1219" y="726"/>
                  </a:lnTo>
                  <a:lnTo>
                    <a:pt x="1236" y="713"/>
                  </a:lnTo>
                  <a:lnTo>
                    <a:pt x="1251" y="696"/>
                  </a:lnTo>
                  <a:lnTo>
                    <a:pt x="1262" y="676"/>
                  </a:lnTo>
                  <a:lnTo>
                    <a:pt x="1268" y="654"/>
                  </a:lnTo>
                  <a:lnTo>
                    <a:pt x="1286" y="564"/>
                  </a:lnTo>
                  <a:lnTo>
                    <a:pt x="1139" y="564"/>
                  </a:lnTo>
                  <a:close/>
                  <a:moveTo>
                    <a:pt x="626" y="564"/>
                  </a:moveTo>
                  <a:lnTo>
                    <a:pt x="665" y="800"/>
                  </a:lnTo>
                  <a:lnTo>
                    <a:pt x="778" y="787"/>
                  </a:lnTo>
                  <a:lnTo>
                    <a:pt x="778" y="564"/>
                  </a:lnTo>
                  <a:lnTo>
                    <a:pt x="626" y="564"/>
                  </a:lnTo>
                  <a:close/>
                  <a:moveTo>
                    <a:pt x="875" y="564"/>
                  </a:moveTo>
                  <a:lnTo>
                    <a:pt x="875" y="776"/>
                  </a:lnTo>
                  <a:lnTo>
                    <a:pt x="1024" y="758"/>
                  </a:lnTo>
                  <a:lnTo>
                    <a:pt x="1042" y="564"/>
                  </a:lnTo>
                  <a:lnTo>
                    <a:pt x="875" y="564"/>
                  </a:lnTo>
                  <a:close/>
                  <a:moveTo>
                    <a:pt x="373" y="564"/>
                  </a:moveTo>
                  <a:lnTo>
                    <a:pt x="435" y="781"/>
                  </a:lnTo>
                  <a:lnTo>
                    <a:pt x="441" y="795"/>
                  </a:lnTo>
                  <a:lnTo>
                    <a:pt x="451" y="807"/>
                  </a:lnTo>
                  <a:lnTo>
                    <a:pt x="464" y="815"/>
                  </a:lnTo>
                  <a:lnTo>
                    <a:pt x="478" y="820"/>
                  </a:lnTo>
                  <a:lnTo>
                    <a:pt x="494" y="820"/>
                  </a:lnTo>
                  <a:lnTo>
                    <a:pt x="568" y="812"/>
                  </a:lnTo>
                  <a:lnTo>
                    <a:pt x="528" y="564"/>
                  </a:lnTo>
                  <a:lnTo>
                    <a:pt x="373" y="564"/>
                  </a:lnTo>
                  <a:close/>
                  <a:moveTo>
                    <a:pt x="1163" y="293"/>
                  </a:moveTo>
                  <a:lnTo>
                    <a:pt x="1147" y="467"/>
                  </a:lnTo>
                  <a:lnTo>
                    <a:pt x="1306" y="467"/>
                  </a:lnTo>
                  <a:lnTo>
                    <a:pt x="1339" y="301"/>
                  </a:lnTo>
                  <a:lnTo>
                    <a:pt x="1163" y="293"/>
                  </a:lnTo>
                  <a:close/>
                  <a:moveTo>
                    <a:pt x="875" y="280"/>
                  </a:moveTo>
                  <a:lnTo>
                    <a:pt x="875" y="467"/>
                  </a:lnTo>
                  <a:lnTo>
                    <a:pt x="1050" y="467"/>
                  </a:lnTo>
                  <a:lnTo>
                    <a:pt x="1066" y="289"/>
                  </a:lnTo>
                  <a:lnTo>
                    <a:pt x="875" y="280"/>
                  </a:lnTo>
                  <a:close/>
                  <a:moveTo>
                    <a:pt x="577" y="267"/>
                  </a:moveTo>
                  <a:lnTo>
                    <a:pt x="610" y="467"/>
                  </a:lnTo>
                  <a:lnTo>
                    <a:pt x="778" y="467"/>
                  </a:lnTo>
                  <a:lnTo>
                    <a:pt x="778" y="276"/>
                  </a:lnTo>
                  <a:lnTo>
                    <a:pt x="577" y="267"/>
                  </a:lnTo>
                  <a:close/>
                  <a:moveTo>
                    <a:pt x="284" y="253"/>
                  </a:moveTo>
                  <a:lnTo>
                    <a:pt x="344" y="467"/>
                  </a:lnTo>
                  <a:lnTo>
                    <a:pt x="512" y="467"/>
                  </a:lnTo>
                  <a:lnTo>
                    <a:pt x="478" y="262"/>
                  </a:lnTo>
                  <a:lnTo>
                    <a:pt x="284" y="253"/>
                  </a:lnTo>
                  <a:close/>
                  <a:moveTo>
                    <a:pt x="47" y="0"/>
                  </a:moveTo>
                  <a:lnTo>
                    <a:pt x="61" y="1"/>
                  </a:lnTo>
                  <a:lnTo>
                    <a:pt x="75" y="8"/>
                  </a:lnTo>
                  <a:lnTo>
                    <a:pt x="216" y="100"/>
                  </a:lnTo>
                  <a:lnTo>
                    <a:pt x="233" y="115"/>
                  </a:lnTo>
                  <a:lnTo>
                    <a:pt x="247" y="135"/>
                  </a:lnTo>
                  <a:lnTo>
                    <a:pt x="256" y="156"/>
                  </a:lnTo>
                  <a:lnTo>
                    <a:pt x="259" y="156"/>
                  </a:lnTo>
                  <a:lnTo>
                    <a:pt x="1399" y="207"/>
                  </a:lnTo>
                  <a:lnTo>
                    <a:pt x="1413" y="210"/>
                  </a:lnTo>
                  <a:lnTo>
                    <a:pt x="1425" y="216"/>
                  </a:lnTo>
                  <a:lnTo>
                    <a:pt x="1435" y="226"/>
                  </a:lnTo>
                  <a:lnTo>
                    <a:pt x="1442" y="238"/>
                  </a:lnTo>
                  <a:lnTo>
                    <a:pt x="1445" y="251"/>
                  </a:lnTo>
                  <a:lnTo>
                    <a:pt x="1444" y="265"/>
                  </a:lnTo>
                  <a:lnTo>
                    <a:pt x="1363" y="673"/>
                  </a:lnTo>
                  <a:lnTo>
                    <a:pt x="1354" y="706"/>
                  </a:lnTo>
                  <a:lnTo>
                    <a:pt x="1341" y="735"/>
                  </a:lnTo>
                  <a:lnTo>
                    <a:pt x="1323" y="761"/>
                  </a:lnTo>
                  <a:lnTo>
                    <a:pt x="1302" y="784"/>
                  </a:lnTo>
                  <a:lnTo>
                    <a:pt x="1277" y="803"/>
                  </a:lnTo>
                  <a:lnTo>
                    <a:pt x="1250" y="819"/>
                  </a:lnTo>
                  <a:lnTo>
                    <a:pt x="1220" y="830"/>
                  </a:lnTo>
                  <a:lnTo>
                    <a:pt x="1187" y="836"/>
                  </a:lnTo>
                  <a:lnTo>
                    <a:pt x="505" y="917"/>
                  </a:lnTo>
                  <a:lnTo>
                    <a:pt x="487" y="918"/>
                  </a:lnTo>
                  <a:lnTo>
                    <a:pt x="468" y="917"/>
                  </a:lnTo>
                  <a:lnTo>
                    <a:pt x="449" y="914"/>
                  </a:lnTo>
                  <a:lnTo>
                    <a:pt x="390" y="1033"/>
                  </a:lnTo>
                  <a:lnTo>
                    <a:pt x="389" y="1034"/>
                  </a:lnTo>
                  <a:lnTo>
                    <a:pt x="389" y="1035"/>
                  </a:lnTo>
                  <a:lnTo>
                    <a:pt x="390" y="1036"/>
                  </a:lnTo>
                  <a:lnTo>
                    <a:pt x="391" y="1037"/>
                  </a:lnTo>
                  <a:lnTo>
                    <a:pt x="392" y="1038"/>
                  </a:lnTo>
                  <a:lnTo>
                    <a:pt x="393" y="1038"/>
                  </a:lnTo>
                  <a:lnTo>
                    <a:pt x="1294" y="1038"/>
                  </a:lnTo>
                  <a:lnTo>
                    <a:pt x="1309" y="1040"/>
                  </a:lnTo>
                  <a:lnTo>
                    <a:pt x="1322" y="1047"/>
                  </a:lnTo>
                  <a:lnTo>
                    <a:pt x="1333" y="1058"/>
                  </a:lnTo>
                  <a:lnTo>
                    <a:pt x="1340" y="1072"/>
                  </a:lnTo>
                  <a:lnTo>
                    <a:pt x="1342" y="1087"/>
                  </a:lnTo>
                  <a:lnTo>
                    <a:pt x="1340" y="1101"/>
                  </a:lnTo>
                  <a:lnTo>
                    <a:pt x="1335" y="1113"/>
                  </a:lnTo>
                  <a:lnTo>
                    <a:pt x="1326" y="1123"/>
                  </a:lnTo>
                  <a:lnTo>
                    <a:pt x="1335" y="1144"/>
                  </a:lnTo>
                  <a:lnTo>
                    <a:pt x="1340" y="1167"/>
                  </a:lnTo>
                  <a:lnTo>
                    <a:pt x="1342" y="1191"/>
                  </a:lnTo>
                  <a:lnTo>
                    <a:pt x="1339" y="1221"/>
                  </a:lnTo>
                  <a:lnTo>
                    <a:pt x="1330" y="1249"/>
                  </a:lnTo>
                  <a:lnTo>
                    <a:pt x="1316" y="1276"/>
                  </a:lnTo>
                  <a:lnTo>
                    <a:pt x="1298" y="1299"/>
                  </a:lnTo>
                  <a:lnTo>
                    <a:pt x="1275" y="1317"/>
                  </a:lnTo>
                  <a:lnTo>
                    <a:pt x="1249" y="1331"/>
                  </a:lnTo>
                  <a:lnTo>
                    <a:pt x="1221" y="1340"/>
                  </a:lnTo>
                  <a:lnTo>
                    <a:pt x="1190" y="1343"/>
                  </a:lnTo>
                  <a:lnTo>
                    <a:pt x="1159" y="1340"/>
                  </a:lnTo>
                  <a:lnTo>
                    <a:pt x="1130" y="1331"/>
                  </a:lnTo>
                  <a:lnTo>
                    <a:pt x="1105" y="1317"/>
                  </a:lnTo>
                  <a:lnTo>
                    <a:pt x="1082" y="1299"/>
                  </a:lnTo>
                  <a:lnTo>
                    <a:pt x="1064" y="1276"/>
                  </a:lnTo>
                  <a:lnTo>
                    <a:pt x="1050" y="1249"/>
                  </a:lnTo>
                  <a:lnTo>
                    <a:pt x="1041" y="1221"/>
                  </a:lnTo>
                  <a:lnTo>
                    <a:pt x="1038" y="1191"/>
                  </a:lnTo>
                  <a:lnTo>
                    <a:pt x="1040" y="1162"/>
                  </a:lnTo>
                  <a:lnTo>
                    <a:pt x="1048" y="1136"/>
                  </a:lnTo>
                  <a:lnTo>
                    <a:pt x="605" y="1136"/>
                  </a:lnTo>
                  <a:lnTo>
                    <a:pt x="613" y="1162"/>
                  </a:lnTo>
                  <a:lnTo>
                    <a:pt x="616" y="1191"/>
                  </a:lnTo>
                  <a:lnTo>
                    <a:pt x="613" y="1221"/>
                  </a:lnTo>
                  <a:lnTo>
                    <a:pt x="604" y="1249"/>
                  </a:lnTo>
                  <a:lnTo>
                    <a:pt x="590" y="1276"/>
                  </a:lnTo>
                  <a:lnTo>
                    <a:pt x="571" y="1299"/>
                  </a:lnTo>
                  <a:lnTo>
                    <a:pt x="549" y="1317"/>
                  </a:lnTo>
                  <a:lnTo>
                    <a:pt x="523" y="1331"/>
                  </a:lnTo>
                  <a:lnTo>
                    <a:pt x="495" y="1340"/>
                  </a:lnTo>
                  <a:lnTo>
                    <a:pt x="464" y="1343"/>
                  </a:lnTo>
                  <a:lnTo>
                    <a:pt x="433" y="1340"/>
                  </a:lnTo>
                  <a:lnTo>
                    <a:pt x="405" y="1331"/>
                  </a:lnTo>
                  <a:lnTo>
                    <a:pt x="379" y="1317"/>
                  </a:lnTo>
                  <a:lnTo>
                    <a:pt x="356" y="1299"/>
                  </a:lnTo>
                  <a:lnTo>
                    <a:pt x="337" y="1276"/>
                  </a:lnTo>
                  <a:lnTo>
                    <a:pt x="323" y="1249"/>
                  </a:lnTo>
                  <a:lnTo>
                    <a:pt x="314" y="1221"/>
                  </a:lnTo>
                  <a:lnTo>
                    <a:pt x="311" y="1191"/>
                  </a:lnTo>
                  <a:lnTo>
                    <a:pt x="314" y="1164"/>
                  </a:lnTo>
                  <a:lnTo>
                    <a:pt x="321" y="1139"/>
                  </a:lnTo>
                  <a:lnTo>
                    <a:pt x="331" y="1115"/>
                  </a:lnTo>
                  <a:lnTo>
                    <a:pt x="318" y="1103"/>
                  </a:lnTo>
                  <a:lnTo>
                    <a:pt x="307" y="1088"/>
                  </a:lnTo>
                  <a:lnTo>
                    <a:pt x="298" y="1070"/>
                  </a:lnTo>
                  <a:lnTo>
                    <a:pt x="293" y="1049"/>
                  </a:lnTo>
                  <a:lnTo>
                    <a:pt x="292" y="1029"/>
                  </a:lnTo>
                  <a:lnTo>
                    <a:pt x="295" y="1009"/>
                  </a:lnTo>
                  <a:lnTo>
                    <a:pt x="302" y="990"/>
                  </a:lnTo>
                  <a:lnTo>
                    <a:pt x="368" y="859"/>
                  </a:lnTo>
                  <a:lnTo>
                    <a:pt x="356" y="843"/>
                  </a:lnTo>
                  <a:lnTo>
                    <a:pt x="347" y="826"/>
                  </a:lnTo>
                  <a:lnTo>
                    <a:pt x="341" y="807"/>
                  </a:lnTo>
                  <a:lnTo>
                    <a:pt x="163" y="184"/>
                  </a:lnTo>
                  <a:lnTo>
                    <a:pt x="163" y="183"/>
                  </a:lnTo>
                  <a:lnTo>
                    <a:pt x="162" y="182"/>
                  </a:lnTo>
                  <a:lnTo>
                    <a:pt x="22" y="88"/>
                  </a:lnTo>
                  <a:lnTo>
                    <a:pt x="11" y="78"/>
                  </a:lnTo>
                  <a:lnTo>
                    <a:pt x="3" y="64"/>
                  </a:lnTo>
                  <a:lnTo>
                    <a:pt x="0" y="50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3F8716-5E54-4E48-A588-14F943BC1F35}"/>
              </a:ext>
            </a:extLst>
          </p:cNvPr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  <a:solidFill>
            <a:schemeClr val="bg1"/>
          </a:solidFill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2AA2884-1EA7-4458-8AE0-D50D7D31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5265738"/>
              <a:ext cx="26987" cy="26988"/>
            </a:xfrm>
            <a:custGeom>
              <a:avLst/>
              <a:gdLst>
                <a:gd name="T0" fmla="*/ 68 w 137"/>
                <a:gd name="T1" fmla="*/ 0 h 137"/>
                <a:gd name="T2" fmla="*/ 86 w 137"/>
                <a:gd name="T3" fmla="*/ 2 h 137"/>
                <a:gd name="T4" fmla="*/ 102 w 137"/>
                <a:gd name="T5" fmla="*/ 8 h 137"/>
                <a:gd name="T6" fmla="*/ 116 w 137"/>
                <a:gd name="T7" fmla="*/ 20 h 137"/>
                <a:gd name="T8" fmla="*/ 127 w 137"/>
                <a:gd name="T9" fmla="*/ 34 h 137"/>
                <a:gd name="T10" fmla="*/ 135 w 137"/>
                <a:gd name="T11" fmla="*/ 50 h 137"/>
                <a:gd name="T12" fmla="*/ 137 w 137"/>
                <a:gd name="T13" fmla="*/ 69 h 137"/>
                <a:gd name="T14" fmla="*/ 135 w 137"/>
                <a:gd name="T15" fmla="*/ 87 h 137"/>
                <a:gd name="T16" fmla="*/ 127 w 137"/>
                <a:gd name="T17" fmla="*/ 103 h 137"/>
                <a:gd name="T18" fmla="*/ 116 w 137"/>
                <a:gd name="T19" fmla="*/ 117 h 137"/>
                <a:gd name="T20" fmla="*/ 102 w 137"/>
                <a:gd name="T21" fmla="*/ 127 h 137"/>
                <a:gd name="T22" fmla="*/ 86 w 137"/>
                <a:gd name="T23" fmla="*/ 135 h 137"/>
                <a:gd name="T24" fmla="*/ 68 w 137"/>
                <a:gd name="T25" fmla="*/ 137 h 137"/>
                <a:gd name="T26" fmla="*/ 50 w 137"/>
                <a:gd name="T27" fmla="*/ 135 h 137"/>
                <a:gd name="T28" fmla="*/ 33 w 137"/>
                <a:gd name="T29" fmla="*/ 127 h 137"/>
                <a:gd name="T30" fmla="*/ 19 w 137"/>
                <a:gd name="T31" fmla="*/ 117 h 137"/>
                <a:gd name="T32" fmla="*/ 8 w 137"/>
                <a:gd name="T33" fmla="*/ 103 h 137"/>
                <a:gd name="T34" fmla="*/ 2 w 137"/>
                <a:gd name="T35" fmla="*/ 87 h 137"/>
                <a:gd name="T36" fmla="*/ 0 w 137"/>
                <a:gd name="T37" fmla="*/ 69 h 137"/>
                <a:gd name="T38" fmla="*/ 2 w 137"/>
                <a:gd name="T39" fmla="*/ 50 h 137"/>
                <a:gd name="T40" fmla="*/ 8 w 137"/>
                <a:gd name="T41" fmla="*/ 34 h 137"/>
                <a:gd name="T42" fmla="*/ 19 w 137"/>
                <a:gd name="T43" fmla="*/ 20 h 137"/>
                <a:gd name="T44" fmla="*/ 33 w 137"/>
                <a:gd name="T45" fmla="*/ 8 h 137"/>
                <a:gd name="T46" fmla="*/ 50 w 137"/>
                <a:gd name="T47" fmla="*/ 2 h 137"/>
                <a:gd name="T48" fmla="*/ 68 w 137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0C943EB-74F2-4B91-938C-F458D0D6B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4792663"/>
              <a:ext cx="700087" cy="700088"/>
            </a:xfrm>
            <a:custGeom>
              <a:avLst/>
              <a:gdLst>
                <a:gd name="T0" fmla="*/ 1183 w 3526"/>
                <a:gd name="T1" fmla="*/ 3334 h 3525"/>
                <a:gd name="T2" fmla="*/ 2296 w 3526"/>
                <a:gd name="T3" fmla="*/ 3289 h 3525"/>
                <a:gd name="T4" fmla="*/ 1556 w 3526"/>
                <a:gd name="T5" fmla="*/ 3113 h 3525"/>
                <a:gd name="T6" fmla="*/ 151 w 3526"/>
                <a:gd name="T7" fmla="*/ 2523 h 3525"/>
                <a:gd name="T8" fmla="*/ 344 w 3526"/>
                <a:gd name="T9" fmla="*/ 2658 h 3525"/>
                <a:gd name="T10" fmla="*/ 3360 w 3526"/>
                <a:gd name="T11" fmla="*/ 2555 h 3525"/>
                <a:gd name="T12" fmla="*/ 1625 w 3526"/>
                <a:gd name="T13" fmla="*/ 2107 h 3525"/>
                <a:gd name="T14" fmla="*/ 1660 w 3526"/>
                <a:gd name="T15" fmla="*/ 1544 h 3525"/>
                <a:gd name="T16" fmla="*/ 1880 w 3526"/>
                <a:gd name="T17" fmla="*/ 1674 h 3525"/>
                <a:gd name="T18" fmla="*/ 1774 w 3526"/>
                <a:gd name="T19" fmla="*/ 1414 h 3525"/>
                <a:gd name="T20" fmla="*/ 867 w 3526"/>
                <a:gd name="T21" fmla="*/ 1143 h 3525"/>
                <a:gd name="T22" fmla="*/ 635 w 3526"/>
                <a:gd name="T23" fmla="*/ 1006 h 3525"/>
                <a:gd name="T24" fmla="*/ 1567 w 3526"/>
                <a:gd name="T25" fmla="*/ 1066 h 3525"/>
                <a:gd name="T26" fmla="*/ 1675 w 3526"/>
                <a:gd name="T27" fmla="*/ 1251 h 3525"/>
                <a:gd name="T28" fmla="*/ 1901 w 3526"/>
                <a:gd name="T29" fmla="*/ 1234 h 3525"/>
                <a:gd name="T30" fmla="*/ 1978 w 3526"/>
                <a:gd name="T31" fmla="*/ 1032 h 3525"/>
                <a:gd name="T32" fmla="*/ 2933 w 3526"/>
                <a:gd name="T33" fmla="*/ 1969 h 3525"/>
                <a:gd name="T34" fmla="*/ 2796 w 3526"/>
                <a:gd name="T35" fmla="*/ 1901 h 3525"/>
                <a:gd name="T36" fmla="*/ 2933 w 3526"/>
                <a:gd name="T37" fmla="*/ 1832 h 3525"/>
                <a:gd name="T38" fmla="*/ 2798 w 3526"/>
                <a:gd name="T39" fmla="*/ 1506 h 3525"/>
                <a:gd name="T40" fmla="*/ 2864 w 3526"/>
                <a:gd name="T41" fmla="*/ 1418 h 3525"/>
                <a:gd name="T42" fmla="*/ 2805 w 3526"/>
                <a:gd name="T43" fmla="*/ 1178 h 3525"/>
                <a:gd name="T44" fmla="*/ 2846 w 3526"/>
                <a:gd name="T45" fmla="*/ 1077 h 3525"/>
                <a:gd name="T46" fmla="*/ 2816 w 3526"/>
                <a:gd name="T47" fmla="*/ 848 h 3525"/>
                <a:gd name="T48" fmla="*/ 2830 w 3526"/>
                <a:gd name="T49" fmla="*/ 740 h 3525"/>
                <a:gd name="T50" fmla="*/ 308 w 3526"/>
                <a:gd name="T51" fmla="*/ 142 h 3525"/>
                <a:gd name="T52" fmla="*/ 141 w 3526"/>
                <a:gd name="T53" fmla="*/ 308 h 3525"/>
                <a:gd name="T54" fmla="*/ 462 w 3526"/>
                <a:gd name="T55" fmla="*/ 1044 h 3525"/>
                <a:gd name="T56" fmla="*/ 835 w 3526"/>
                <a:gd name="T57" fmla="*/ 465 h 3525"/>
                <a:gd name="T58" fmla="*/ 1143 w 3526"/>
                <a:gd name="T59" fmla="*/ 2107 h 3525"/>
                <a:gd name="T60" fmla="*/ 1516 w 3526"/>
                <a:gd name="T61" fmla="*/ 1597 h 3525"/>
                <a:gd name="T62" fmla="*/ 1521 w 3526"/>
                <a:gd name="T63" fmla="*/ 1304 h 3525"/>
                <a:gd name="T64" fmla="*/ 1430 w 3526"/>
                <a:gd name="T65" fmla="*/ 1050 h 3525"/>
                <a:gd name="T66" fmla="*/ 1740 w 3526"/>
                <a:gd name="T67" fmla="*/ 459 h 3525"/>
                <a:gd name="T68" fmla="*/ 2072 w 3526"/>
                <a:gd name="T69" fmla="*/ 897 h 3525"/>
                <a:gd name="T70" fmla="*/ 2101 w 3526"/>
                <a:gd name="T71" fmla="*/ 1179 h 3525"/>
                <a:gd name="T72" fmla="*/ 1989 w 3526"/>
                <a:gd name="T73" fmla="*/ 1409 h 3525"/>
                <a:gd name="T74" fmla="*/ 2028 w 3526"/>
                <a:gd name="T75" fmla="*/ 1816 h 3525"/>
                <a:gd name="T76" fmla="*/ 2392 w 3526"/>
                <a:gd name="T77" fmla="*/ 489 h 3525"/>
                <a:gd name="T78" fmla="*/ 3037 w 3526"/>
                <a:gd name="T79" fmla="*/ 464 h 3525"/>
                <a:gd name="T80" fmla="*/ 3387 w 3526"/>
                <a:gd name="T81" fmla="*/ 344 h 3525"/>
                <a:gd name="T82" fmla="*/ 3253 w 3526"/>
                <a:gd name="T83" fmla="*/ 151 h 3525"/>
                <a:gd name="T84" fmla="*/ 3273 w 3526"/>
                <a:gd name="T85" fmla="*/ 13 h 3525"/>
                <a:gd name="T86" fmla="*/ 3499 w 3526"/>
                <a:gd name="T87" fmla="*/ 210 h 3525"/>
                <a:gd name="T88" fmla="*/ 3499 w 3526"/>
                <a:gd name="T89" fmla="*/ 2585 h 3525"/>
                <a:gd name="T90" fmla="*/ 3273 w 3526"/>
                <a:gd name="T91" fmla="*/ 2784 h 3525"/>
                <a:gd name="T92" fmla="*/ 2267 w 3526"/>
                <a:gd name="T93" fmla="*/ 3125 h 3525"/>
                <a:gd name="T94" fmla="*/ 2493 w 3526"/>
                <a:gd name="T95" fmla="*/ 3323 h 3525"/>
                <a:gd name="T96" fmla="*/ 2486 w 3526"/>
                <a:gd name="T97" fmla="*/ 3516 h 3525"/>
                <a:gd name="T98" fmla="*/ 1015 w 3526"/>
                <a:gd name="T99" fmla="*/ 3491 h 3525"/>
                <a:gd name="T100" fmla="*/ 1076 w 3526"/>
                <a:gd name="T101" fmla="*/ 3248 h 3525"/>
                <a:gd name="T102" fmla="*/ 1350 w 3526"/>
                <a:gd name="T103" fmla="*/ 3113 h 3525"/>
                <a:gd name="T104" fmla="*/ 170 w 3526"/>
                <a:gd name="T105" fmla="*/ 2748 h 3525"/>
                <a:gd name="T106" fmla="*/ 3 w 3526"/>
                <a:gd name="T107" fmla="*/ 2498 h 3525"/>
                <a:gd name="T108" fmla="*/ 72 w 3526"/>
                <a:gd name="T109" fmla="*/ 134 h 3525"/>
                <a:gd name="T110" fmla="*/ 344 w 3526"/>
                <a:gd name="T111" fmla="*/ 0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26" h="3525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6F9A2FB-B7EF-414B-9A68-64E6C234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5265738"/>
              <a:ext cx="109537" cy="26988"/>
            </a:xfrm>
            <a:custGeom>
              <a:avLst/>
              <a:gdLst>
                <a:gd name="T0" fmla="*/ 69 w 551"/>
                <a:gd name="T1" fmla="*/ 0 h 137"/>
                <a:gd name="T2" fmla="*/ 483 w 551"/>
                <a:gd name="T3" fmla="*/ 0 h 137"/>
                <a:gd name="T4" fmla="*/ 501 w 551"/>
                <a:gd name="T5" fmla="*/ 2 h 137"/>
                <a:gd name="T6" fmla="*/ 517 w 551"/>
                <a:gd name="T7" fmla="*/ 8 h 137"/>
                <a:gd name="T8" fmla="*/ 531 w 551"/>
                <a:gd name="T9" fmla="*/ 20 h 137"/>
                <a:gd name="T10" fmla="*/ 542 w 551"/>
                <a:gd name="T11" fmla="*/ 34 h 137"/>
                <a:gd name="T12" fmla="*/ 549 w 551"/>
                <a:gd name="T13" fmla="*/ 50 h 137"/>
                <a:gd name="T14" fmla="*/ 551 w 551"/>
                <a:gd name="T15" fmla="*/ 69 h 137"/>
                <a:gd name="T16" fmla="*/ 549 w 551"/>
                <a:gd name="T17" fmla="*/ 87 h 137"/>
                <a:gd name="T18" fmla="*/ 542 w 551"/>
                <a:gd name="T19" fmla="*/ 103 h 137"/>
                <a:gd name="T20" fmla="*/ 531 w 551"/>
                <a:gd name="T21" fmla="*/ 117 h 137"/>
                <a:gd name="T22" fmla="*/ 517 w 551"/>
                <a:gd name="T23" fmla="*/ 127 h 137"/>
                <a:gd name="T24" fmla="*/ 501 w 551"/>
                <a:gd name="T25" fmla="*/ 135 h 137"/>
                <a:gd name="T26" fmla="*/ 483 w 551"/>
                <a:gd name="T27" fmla="*/ 137 h 137"/>
                <a:gd name="T28" fmla="*/ 69 w 551"/>
                <a:gd name="T29" fmla="*/ 137 h 137"/>
                <a:gd name="T30" fmla="*/ 51 w 551"/>
                <a:gd name="T31" fmla="*/ 135 h 137"/>
                <a:gd name="T32" fmla="*/ 35 w 551"/>
                <a:gd name="T33" fmla="*/ 127 h 137"/>
                <a:gd name="T34" fmla="*/ 21 w 551"/>
                <a:gd name="T35" fmla="*/ 117 h 137"/>
                <a:gd name="T36" fmla="*/ 10 w 551"/>
                <a:gd name="T37" fmla="*/ 103 h 137"/>
                <a:gd name="T38" fmla="*/ 3 w 551"/>
                <a:gd name="T39" fmla="*/ 87 h 137"/>
                <a:gd name="T40" fmla="*/ 0 w 551"/>
                <a:gd name="T41" fmla="*/ 69 h 137"/>
                <a:gd name="T42" fmla="*/ 3 w 551"/>
                <a:gd name="T43" fmla="*/ 50 h 137"/>
                <a:gd name="T44" fmla="*/ 10 w 551"/>
                <a:gd name="T45" fmla="*/ 34 h 137"/>
                <a:gd name="T46" fmla="*/ 21 w 551"/>
                <a:gd name="T47" fmla="*/ 20 h 137"/>
                <a:gd name="T48" fmla="*/ 35 w 551"/>
                <a:gd name="T49" fmla="*/ 8 h 137"/>
                <a:gd name="T50" fmla="*/ 51 w 551"/>
                <a:gd name="T51" fmla="*/ 2 h 137"/>
                <a:gd name="T52" fmla="*/ 69 w 551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137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A3E90E-003C-4466-B234-31B5511FC961}"/>
              </a:ext>
            </a:extLst>
          </p:cNvPr>
          <p:cNvGrpSpPr/>
          <p:nvPr/>
        </p:nvGrpSpPr>
        <p:grpSpPr>
          <a:xfrm>
            <a:off x="2667549" y="3407001"/>
            <a:ext cx="418552" cy="597556"/>
            <a:chOff x="3759201" y="3990975"/>
            <a:chExt cx="504825" cy="720726"/>
          </a:xfrm>
          <a:solidFill>
            <a:schemeClr val="bg1"/>
          </a:solidFill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BA5F827-0763-4045-A287-B01CD309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4086225"/>
              <a:ext cx="84138" cy="541338"/>
            </a:xfrm>
            <a:custGeom>
              <a:avLst/>
              <a:gdLst>
                <a:gd name="T0" fmla="*/ 373 w 428"/>
                <a:gd name="T1" fmla="*/ 0 h 2728"/>
                <a:gd name="T2" fmla="*/ 389 w 428"/>
                <a:gd name="T3" fmla="*/ 4 h 2728"/>
                <a:gd name="T4" fmla="*/ 403 w 428"/>
                <a:gd name="T5" fmla="*/ 12 h 2728"/>
                <a:gd name="T6" fmla="*/ 415 w 428"/>
                <a:gd name="T7" fmla="*/ 24 h 2728"/>
                <a:gd name="T8" fmla="*/ 422 w 428"/>
                <a:gd name="T9" fmla="*/ 37 h 2728"/>
                <a:gd name="T10" fmla="*/ 428 w 428"/>
                <a:gd name="T11" fmla="*/ 53 h 2728"/>
                <a:gd name="T12" fmla="*/ 428 w 428"/>
                <a:gd name="T13" fmla="*/ 71 h 2728"/>
                <a:gd name="T14" fmla="*/ 133 w 428"/>
                <a:gd name="T15" fmla="*/ 2603 h 2728"/>
                <a:gd name="T16" fmla="*/ 339 w 428"/>
                <a:gd name="T17" fmla="*/ 2603 h 2728"/>
                <a:gd name="T18" fmla="*/ 359 w 428"/>
                <a:gd name="T19" fmla="*/ 2606 h 2728"/>
                <a:gd name="T20" fmla="*/ 375 w 428"/>
                <a:gd name="T21" fmla="*/ 2615 h 2728"/>
                <a:gd name="T22" fmla="*/ 389 w 428"/>
                <a:gd name="T23" fmla="*/ 2628 h 2728"/>
                <a:gd name="T24" fmla="*/ 398 w 428"/>
                <a:gd name="T25" fmla="*/ 2646 h 2728"/>
                <a:gd name="T26" fmla="*/ 402 w 428"/>
                <a:gd name="T27" fmla="*/ 2666 h 2728"/>
                <a:gd name="T28" fmla="*/ 398 w 428"/>
                <a:gd name="T29" fmla="*/ 2686 h 2728"/>
                <a:gd name="T30" fmla="*/ 389 w 428"/>
                <a:gd name="T31" fmla="*/ 2703 h 2728"/>
                <a:gd name="T32" fmla="*/ 375 w 428"/>
                <a:gd name="T33" fmla="*/ 2716 h 2728"/>
                <a:gd name="T34" fmla="*/ 359 w 428"/>
                <a:gd name="T35" fmla="*/ 2725 h 2728"/>
                <a:gd name="T36" fmla="*/ 339 w 428"/>
                <a:gd name="T37" fmla="*/ 2728 h 2728"/>
                <a:gd name="T38" fmla="*/ 62 w 428"/>
                <a:gd name="T39" fmla="*/ 2728 h 2728"/>
                <a:gd name="T40" fmla="*/ 44 w 428"/>
                <a:gd name="T41" fmla="*/ 2726 h 2728"/>
                <a:gd name="T42" fmla="*/ 29 w 428"/>
                <a:gd name="T43" fmla="*/ 2719 h 2728"/>
                <a:gd name="T44" fmla="*/ 16 w 428"/>
                <a:gd name="T45" fmla="*/ 2708 h 2728"/>
                <a:gd name="T46" fmla="*/ 6 w 428"/>
                <a:gd name="T47" fmla="*/ 2693 h 2728"/>
                <a:gd name="T48" fmla="*/ 0 w 428"/>
                <a:gd name="T49" fmla="*/ 2676 h 2728"/>
                <a:gd name="T50" fmla="*/ 0 w 428"/>
                <a:gd name="T51" fmla="*/ 2658 h 2728"/>
                <a:gd name="T52" fmla="*/ 303 w 428"/>
                <a:gd name="T53" fmla="*/ 55 h 2728"/>
                <a:gd name="T54" fmla="*/ 307 w 428"/>
                <a:gd name="T55" fmla="*/ 40 h 2728"/>
                <a:gd name="T56" fmla="*/ 316 w 428"/>
                <a:gd name="T57" fmla="*/ 25 h 2728"/>
                <a:gd name="T58" fmla="*/ 327 w 428"/>
                <a:gd name="T59" fmla="*/ 13 h 2728"/>
                <a:gd name="T60" fmla="*/ 340 w 428"/>
                <a:gd name="T61" fmla="*/ 6 h 2728"/>
                <a:gd name="T62" fmla="*/ 356 w 428"/>
                <a:gd name="T63" fmla="*/ 1 h 2728"/>
                <a:gd name="T64" fmla="*/ 373 w 428"/>
                <a:gd name="T65" fmla="*/ 0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7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4896237-A6C0-4ADC-A448-115D64EC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605338"/>
              <a:ext cx="501650" cy="104775"/>
            </a:xfrm>
            <a:custGeom>
              <a:avLst/>
              <a:gdLst>
                <a:gd name="T0" fmla="*/ 51 w 2526"/>
                <a:gd name="T1" fmla="*/ 0 h 525"/>
                <a:gd name="T2" fmla="*/ 328 w 2526"/>
                <a:gd name="T3" fmla="*/ 0 h 525"/>
                <a:gd name="T4" fmla="*/ 343 w 2526"/>
                <a:gd name="T5" fmla="*/ 2 h 525"/>
                <a:gd name="T6" fmla="*/ 357 w 2526"/>
                <a:gd name="T7" fmla="*/ 10 h 525"/>
                <a:gd name="T8" fmla="*/ 369 w 2526"/>
                <a:gd name="T9" fmla="*/ 21 h 525"/>
                <a:gd name="T10" fmla="*/ 375 w 2526"/>
                <a:gd name="T11" fmla="*/ 34 h 525"/>
                <a:gd name="T12" fmla="*/ 378 w 2526"/>
                <a:gd name="T13" fmla="*/ 51 h 525"/>
                <a:gd name="T14" fmla="*/ 375 w 2526"/>
                <a:gd name="T15" fmla="*/ 67 h 525"/>
                <a:gd name="T16" fmla="*/ 369 w 2526"/>
                <a:gd name="T17" fmla="*/ 80 h 525"/>
                <a:gd name="T18" fmla="*/ 357 w 2526"/>
                <a:gd name="T19" fmla="*/ 91 h 525"/>
                <a:gd name="T20" fmla="*/ 343 w 2526"/>
                <a:gd name="T21" fmla="*/ 99 h 525"/>
                <a:gd name="T22" fmla="*/ 328 w 2526"/>
                <a:gd name="T23" fmla="*/ 101 h 525"/>
                <a:gd name="T24" fmla="*/ 150 w 2526"/>
                <a:gd name="T25" fmla="*/ 101 h 525"/>
                <a:gd name="T26" fmla="*/ 381 w 2526"/>
                <a:gd name="T27" fmla="*/ 424 h 525"/>
                <a:gd name="T28" fmla="*/ 2476 w 2526"/>
                <a:gd name="T29" fmla="*/ 424 h 525"/>
                <a:gd name="T30" fmla="*/ 2492 w 2526"/>
                <a:gd name="T31" fmla="*/ 426 h 525"/>
                <a:gd name="T32" fmla="*/ 2505 w 2526"/>
                <a:gd name="T33" fmla="*/ 434 h 525"/>
                <a:gd name="T34" fmla="*/ 2516 w 2526"/>
                <a:gd name="T35" fmla="*/ 445 h 525"/>
                <a:gd name="T36" fmla="*/ 2524 w 2526"/>
                <a:gd name="T37" fmla="*/ 458 h 525"/>
                <a:gd name="T38" fmla="*/ 2526 w 2526"/>
                <a:gd name="T39" fmla="*/ 474 h 525"/>
                <a:gd name="T40" fmla="*/ 2524 w 2526"/>
                <a:gd name="T41" fmla="*/ 491 h 525"/>
                <a:gd name="T42" fmla="*/ 2516 w 2526"/>
                <a:gd name="T43" fmla="*/ 504 h 525"/>
                <a:gd name="T44" fmla="*/ 2505 w 2526"/>
                <a:gd name="T45" fmla="*/ 515 h 525"/>
                <a:gd name="T46" fmla="*/ 2492 w 2526"/>
                <a:gd name="T47" fmla="*/ 523 h 525"/>
                <a:gd name="T48" fmla="*/ 2476 w 2526"/>
                <a:gd name="T49" fmla="*/ 525 h 525"/>
                <a:gd name="T50" fmla="*/ 354 w 2526"/>
                <a:gd name="T51" fmla="*/ 525 h 525"/>
                <a:gd name="T52" fmla="*/ 339 w 2526"/>
                <a:gd name="T53" fmla="*/ 523 h 525"/>
                <a:gd name="T54" fmla="*/ 324 w 2526"/>
                <a:gd name="T55" fmla="*/ 515 h 525"/>
                <a:gd name="T56" fmla="*/ 313 w 2526"/>
                <a:gd name="T57" fmla="*/ 504 h 525"/>
                <a:gd name="T58" fmla="*/ 10 w 2526"/>
                <a:gd name="T59" fmla="*/ 80 h 525"/>
                <a:gd name="T60" fmla="*/ 4 w 2526"/>
                <a:gd name="T61" fmla="*/ 68 h 525"/>
                <a:gd name="T62" fmla="*/ 0 w 2526"/>
                <a:gd name="T63" fmla="*/ 54 h 525"/>
                <a:gd name="T64" fmla="*/ 2 w 2526"/>
                <a:gd name="T65" fmla="*/ 41 h 525"/>
                <a:gd name="T66" fmla="*/ 6 w 2526"/>
                <a:gd name="T67" fmla="*/ 28 h 525"/>
                <a:gd name="T68" fmla="*/ 15 w 2526"/>
                <a:gd name="T69" fmla="*/ 17 h 525"/>
                <a:gd name="T70" fmla="*/ 25 w 2526"/>
                <a:gd name="T71" fmla="*/ 8 h 525"/>
                <a:gd name="T72" fmla="*/ 38 w 2526"/>
                <a:gd name="T73" fmla="*/ 2 h 525"/>
                <a:gd name="T74" fmla="*/ 51 w 2526"/>
                <a:gd name="T7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6" h="525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CC31BED-7575-45A3-B8ED-D5155DDA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6" y="4087813"/>
              <a:ext cx="444500" cy="623888"/>
            </a:xfrm>
            <a:custGeom>
              <a:avLst/>
              <a:gdLst>
                <a:gd name="T0" fmla="*/ 121 w 2242"/>
                <a:gd name="T1" fmla="*/ 121 h 3148"/>
                <a:gd name="T2" fmla="*/ 121 w 2242"/>
                <a:gd name="T3" fmla="*/ 3027 h 3148"/>
                <a:gd name="T4" fmla="*/ 2121 w 2242"/>
                <a:gd name="T5" fmla="*/ 3027 h 3148"/>
                <a:gd name="T6" fmla="*/ 2121 w 2242"/>
                <a:gd name="T7" fmla="*/ 121 h 3148"/>
                <a:gd name="T8" fmla="*/ 121 w 2242"/>
                <a:gd name="T9" fmla="*/ 121 h 3148"/>
                <a:gd name="T10" fmla="*/ 60 w 2242"/>
                <a:gd name="T11" fmla="*/ 0 h 3148"/>
                <a:gd name="T12" fmla="*/ 2182 w 2242"/>
                <a:gd name="T13" fmla="*/ 0 h 3148"/>
                <a:gd name="T14" fmla="*/ 2201 w 2242"/>
                <a:gd name="T15" fmla="*/ 4 h 3148"/>
                <a:gd name="T16" fmla="*/ 2218 w 2242"/>
                <a:gd name="T17" fmla="*/ 12 h 3148"/>
                <a:gd name="T18" fmla="*/ 2231 w 2242"/>
                <a:gd name="T19" fmla="*/ 26 h 3148"/>
                <a:gd name="T20" fmla="*/ 2239 w 2242"/>
                <a:gd name="T21" fmla="*/ 42 h 3148"/>
                <a:gd name="T22" fmla="*/ 2242 w 2242"/>
                <a:gd name="T23" fmla="*/ 61 h 3148"/>
                <a:gd name="T24" fmla="*/ 2242 w 2242"/>
                <a:gd name="T25" fmla="*/ 3087 h 3148"/>
                <a:gd name="T26" fmla="*/ 2239 w 2242"/>
                <a:gd name="T27" fmla="*/ 3106 h 3148"/>
                <a:gd name="T28" fmla="*/ 2231 w 2242"/>
                <a:gd name="T29" fmla="*/ 3124 h 3148"/>
                <a:gd name="T30" fmla="*/ 2218 w 2242"/>
                <a:gd name="T31" fmla="*/ 3136 h 3148"/>
                <a:gd name="T32" fmla="*/ 2201 w 2242"/>
                <a:gd name="T33" fmla="*/ 3145 h 3148"/>
                <a:gd name="T34" fmla="*/ 2182 w 2242"/>
                <a:gd name="T35" fmla="*/ 3148 h 3148"/>
                <a:gd name="T36" fmla="*/ 60 w 2242"/>
                <a:gd name="T37" fmla="*/ 3148 h 3148"/>
                <a:gd name="T38" fmla="*/ 41 w 2242"/>
                <a:gd name="T39" fmla="*/ 3145 h 3148"/>
                <a:gd name="T40" fmla="*/ 25 w 2242"/>
                <a:gd name="T41" fmla="*/ 3136 h 3148"/>
                <a:gd name="T42" fmla="*/ 12 w 2242"/>
                <a:gd name="T43" fmla="*/ 3124 h 3148"/>
                <a:gd name="T44" fmla="*/ 3 w 2242"/>
                <a:gd name="T45" fmla="*/ 3106 h 3148"/>
                <a:gd name="T46" fmla="*/ 0 w 2242"/>
                <a:gd name="T47" fmla="*/ 3087 h 3148"/>
                <a:gd name="T48" fmla="*/ 0 w 2242"/>
                <a:gd name="T49" fmla="*/ 61 h 3148"/>
                <a:gd name="T50" fmla="*/ 3 w 2242"/>
                <a:gd name="T51" fmla="*/ 42 h 3148"/>
                <a:gd name="T52" fmla="*/ 12 w 2242"/>
                <a:gd name="T53" fmla="*/ 26 h 3148"/>
                <a:gd name="T54" fmla="*/ 25 w 2242"/>
                <a:gd name="T55" fmla="*/ 12 h 3148"/>
                <a:gd name="T56" fmla="*/ 41 w 2242"/>
                <a:gd name="T57" fmla="*/ 4 h 3148"/>
                <a:gd name="T58" fmla="*/ 60 w 2242"/>
                <a:gd name="T59" fmla="*/ 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2" h="3148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DE29766-AD94-41B8-A475-F67C7838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76" y="4303713"/>
              <a:ext cx="288925" cy="287338"/>
            </a:xfrm>
            <a:custGeom>
              <a:avLst/>
              <a:gdLst>
                <a:gd name="T0" fmla="*/ 607 w 1455"/>
                <a:gd name="T1" fmla="*/ 133 h 1453"/>
                <a:gd name="T2" fmla="*/ 439 w 1455"/>
                <a:gd name="T3" fmla="*/ 194 h 1453"/>
                <a:gd name="T4" fmla="*/ 300 w 1455"/>
                <a:gd name="T5" fmla="*/ 298 h 1453"/>
                <a:gd name="T6" fmla="*/ 196 w 1455"/>
                <a:gd name="T7" fmla="*/ 438 h 1453"/>
                <a:gd name="T8" fmla="*/ 134 w 1455"/>
                <a:gd name="T9" fmla="*/ 604 h 1453"/>
                <a:gd name="T10" fmla="*/ 125 w 1455"/>
                <a:gd name="T11" fmla="*/ 788 h 1453"/>
                <a:gd name="T12" fmla="*/ 170 w 1455"/>
                <a:gd name="T13" fmla="*/ 962 h 1453"/>
                <a:gd name="T14" fmla="*/ 261 w 1455"/>
                <a:gd name="T15" fmla="*/ 1111 h 1453"/>
                <a:gd name="T16" fmla="*/ 389 w 1455"/>
                <a:gd name="T17" fmla="*/ 1228 h 1453"/>
                <a:gd name="T18" fmla="*/ 548 w 1455"/>
                <a:gd name="T19" fmla="*/ 1304 h 1453"/>
                <a:gd name="T20" fmla="*/ 728 w 1455"/>
                <a:gd name="T21" fmla="*/ 1332 h 1453"/>
                <a:gd name="T22" fmla="*/ 909 w 1455"/>
                <a:gd name="T23" fmla="*/ 1304 h 1453"/>
                <a:gd name="T24" fmla="*/ 1067 w 1455"/>
                <a:gd name="T25" fmla="*/ 1228 h 1453"/>
                <a:gd name="T26" fmla="*/ 1196 w 1455"/>
                <a:gd name="T27" fmla="*/ 1111 h 1453"/>
                <a:gd name="T28" fmla="*/ 1287 w 1455"/>
                <a:gd name="T29" fmla="*/ 962 h 1453"/>
                <a:gd name="T30" fmla="*/ 1331 w 1455"/>
                <a:gd name="T31" fmla="*/ 788 h 1453"/>
                <a:gd name="T32" fmla="*/ 1322 w 1455"/>
                <a:gd name="T33" fmla="*/ 604 h 1453"/>
                <a:gd name="T34" fmla="*/ 1261 w 1455"/>
                <a:gd name="T35" fmla="*/ 438 h 1453"/>
                <a:gd name="T36" fmla="*/ 1156 w 1455"/>
                <a:gd name="T37" fmla="*/ 298 h 1453"/>
                <a:gd name="T38" fmla="*/ 1017 w 1455"/>
                <a:gd name="T39" fmla="*/ 194 h 1453"/>
                <a:gd name="T40" fmla="*/ 850 w 1455"/>
                <a:gd name="T41" fmla="*/ 133 h 1453"/>
                <a:gd name="T42" fmla="*/ 728 w 1455"/>
                <a:gd name="T43" fmla="*/ 0 h 1453"/>
                <a:gd name="T44" fmla="*/ 932 w 1455"/>
                <a:gd name="T45" fmla="*/ 28 h 1453"/>
                <a:gd name="T46" fmla="*/ 1114 w 1455"/>
                <a:gd name="T47" fmla="*/ 111 h 1453"/>
                <a:gd name="T48" fmla="*/ 1264 w 1455"/>
                <a:gd name="T49" fmla="*/ 236 h 1453"/>
                <a:gd name="T50" fmla="*/ 1377 w 1455"/>
                <a:gd name="T51" fmla="*/ 398 h 1453"/>
                <a:gd name="T52" fmla="*/ 1442 w 1455"/>
                <a:gd name="T53" fmla="*/ 589 h 1453"/>
                <a:gd name="T54" fmla="*/ 1452 w 1455"/>
                <a:gd name="T55" fmla="*/ 796 h 1453"/>
                <a:gd name="T56" fmla="*/ 1404 w 1455"/>
                <a:gd name="T57" fmla="*/ 994 h 1453"/>
                <a:gd name="T58" fmla="*/ 1307 w 1455"/>
                <a:gd name="T59" fmla="*/ 1165 h 1453"/>
                <a:gd name="T60" fmla="*/ 1167 w 1455"/>
                <a:gd name="T61" fmla="*/ 1304 h 1453"/>
                <a:gd name="T62" fmla="*/ 996 w 1455"/>
                <a:gd name="T63" fmla="*/ 1402 h 1453"/>
                <a:gd name="T64" fmla="*/ 798 w 1455"/>
                <a:gd name="T65" fmla="*/ 1449 h 1453"/>
                <a:gd name="T66" fmla="*/ 590 w 1455"/>
                <a:gd name="T67" fmla="*/ 1439 h 1453"/>
                <a:gd name="T68" fmla="*/ 400 w 1455"/>
                <a:gd name="T69" fmla="*/ 1375 h 1453"/>
                <a:gd name="T70" fmla="*/ 237 w 1455"/>
                <a:gd name="T71" fmla="*/ 1262 h 1453"/>
                <a:gd name="T72" fmla="*/ 112 w 1455"/>
                <a:gd name="T73" fmla="*/ 1111 h 1453"/>
                <a:gd name="T74" fmla="*/ 30 w 1455"/>
                <a:gd name="T75" fmla="*/ 930 h 1453"/>
                <a:gd name="T76" fmla="*/ 0 w 1455"/>
                <a:gd name="T77" fmla="*/ 726 h 1453"/>
                <a:gd name="T78" fmla="*/ 30 w 1455"/>
                <a:gd name="T79" fmla="*/ 523 h 1453"/>
                <a:gd name="T80" fmla="*/ 112 w 1455"/>
                <a:gd name="T81" fmla="*/ 341 h 1453"/>
                <a:gd name="T82" fmla="*/ 237 w 1455"/>
                <a:gd name="T83" fmla="*/ 190 h 1453"/>
                <a:gd name="T84" fmla="*/ 400 w 1455"/>
                <a:gd name="T85" fmla="*/ 78 h 1453"/>
                <a:gd name="T86" fmla="*/ 590 w 1455"/>
                <a:gd name="T87" fmla="*/ 13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3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B3812D5-5CAB-4A85-96EE-ABE4FB70D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138" y="4378325"/>
              <a:ext cx="101600" cy="142875"/>
            </a:xfrm>
            <a:custGeom>
              <a:avLst/>
              <a:gdLst>
                <a:gd name="T0" fmla="*/ 129 w 516"/>
                <a:gd name="T1" fmla="*/ 410 h 719"/>
                <a:gd name="T2" fmla="*/ 125 w 516"/>
                <a:gd name="T3" fmla="*/ 414 h 719"/>
                <a:gd name="T4" fmla="*/ 125 w 516"/>
                <a:gd name="T5" fmla="*/ 604 h 719"/>
                <a:gd name="T6" fmla="*/ 126 w 516"/>
                <a:gd name="T7" fmla="*/ 608 h 719"/>
                <a:gd name="T8" fmla="*/ 132 w 516"/>
                <a:gd name="T9" fmla="*/ 609 h 719"/>
                <a:gd name="T10" fmla="*/ 310 w 516"/>
                <a:gd name="T11" fmla="*/ 607 h 719"/>
                <a:gd name="T12" fmla="*/ 354 w 516"/>
                <a:gd name="T13" fmla="*/ 590 h 719"/>
                <a:gd name="T14" fmla="*/ 382 w 516"/>
                <a:gd name="T15" fmla="*/ 555 h 719"/>
                <a:gd name="T16" fmla="*/ 391 w 516"/>
                <a:gd name="T17" fmla="*/ 509 h 719"/>
                <a:gd name="T18" fmla="*/ 382 w 516"/>
                <a:gd name="T19" fmla="*/ 464 h 719"/>
                <a:gd name="T20" fmla="*/ 354 w 516"/>
                <a:gd name="T21" fmla="*/ 430 h 719"/>
                <a:gd name="T22" fmla="*/ 310 w 516"/>
                <a:gd name="T23" fmla="*/ 412 h 719"/>
                <a:gd name="T24" fmla="*/ 132 w 516"/>
                <a:gd name="T25" fmla="*/ 410 h 719"/>
                <a:gd name="T26" fmla="*/ 129 w 516"/>
                <a:gd name="T27" fmla="*/ 111 h 719"/>
                <a:gd name="T28" fmla="*/ 125 w 516"/>
                <a:gd name="T29" fmla="*/ 114 h 719"/>
                <a:gd name="T30" fmla="*/ 125 w 516"/>
                <a:gd name="T31" fmla="*/ 294 h 719"/>
                <a:gd name="T32" fmla="*/ 126 w 516"/>
                <a:gd name="T33" fmla="*/ 298 h 719"/>
                <a:gd name="T34" fmla="*/ 132 w 516"/>
                <a:gd name="T35" fmla="*/ 300 h 719"/>
                <a:gd name="T36" fmla="*/ 302 w 516"/>
                <a:gd name="T37" fmla="*/ 298 h 719"/>
                <a:gd name="T38" fmla="*/ 342 w 516"/>
                <a:gd name="T39" fmla="*/ 280 h 719"/>
                <a:gd name="T40" fmla="*/ 369 w 516"/>
                <a:gd name="T41" fmla="*/ 248 h 719"/>
                <a:gd name="T42" fmla="*/ 379 w 516"/>
                <a:gd name="T43" fmla="*/ 205 h 719"/>
                <a:gd name="T44" fmla="*/ 369 w 516"/>
                <a:gd name="T45" fmla="*/ 161 h 719"/>
                <a:gd name="T46" fmla="*/ 342 w 516"/>
                <a:gd name="T47" fmla="*/ 130 h 719"/>
                <a:gd name="T48" fmla="*/ 302 w 516"/>
                <a:gd name="T49" fmla="*/ 113 h 719"/>
                <a:gd name="T50" fmla="*/ 132 w 516"/>
                <a:gd name="T51" fmla="*/ 110 h 719"/>
                <a:gd name="T52" fmla="*/ 278 w 516"/>
                <a:gd name="T53" fmla="*/ 0 h 719"/>
                <a:gd name="T54" fmla="*/ 354 w 516"/>
                <a:gd name="T55" fmla="*/ 7 h 719"/>
                <a:gd name="T56" fmla="*/ 414 w 516"/>
                <a:gd name="T57" fmla="*/ 28 h 719"/>
                <a:gd name="T58" fmla="*/ 458 w 516"/>
                <a:gd name="T59" fmla="*/ 62 h 719"/>
                <a:gd name="T60" fmla="*/ 487 w 516"/>
                <a:gd name="T61" fmla="*/ 106 h 719"/>
                <a:gd name="T62" fmla="*/ 501 w 516"/>
                <a:gd name="T63" fmla="*/ 161 h 719"/>
                <a:gd name="T64" fmla="*/ 502 w 516"/>
                <a:gd name="T65" fmla="*/ 221 h 719"/>
                <a:gd name="T66" fmla="*/ 489 w 516"/>
                <a:gd name="T67" fmla="*/ 269 h 719"/>
                <a:gd name="T68" fmla="*/ 466 w 516"/>
                <a:gd name="T69" fmla="*/ 307 h 719"/>
                <a:gd name="T70" fmla="*/ 436 w 516"/>
                <a:gd name="T71" fmla="*/ 334 h 719"/>
                <a:gd name="T72" fmla="*/ 420 w 516"/>
                <a:gd name="T73" fmla="*/ 346 h 719"/>
                <a:gd name="T74" fmla="*/ 454 w 516"/>
                <a:gd name="T75" fmla="*/ 366 h 719"/>
                <a:gd name="T76" fmla="*/ 485 w 516"/>
                <a:gd name="T77" fmla="*/ 400 h 719"/>
                <a:gd name="T78" fmla="*/ 508 w 516"/>
                <a:gd name="T79" fmla="*/ 449 h 719"/>
                <a:gd name="T80" fmla="*/ 516 w 516"/>
                <a:gd name="T81" fmla="*/ 508 h 719"/>
                <a:gd name="T82" fmla="*/ 508 w 516"/>
                <a:gd name="T83" fmla="*/ 579 h 719"/>
                <a:gd name="T84" fmla="*/ 481 w 516"/>
                <a:gd name="T85" fmla="*/ 635 h 719"/>
                <a:gd name="T86" fmla="*/ 439 w 516"/>
                <a:gd name="T87" fmla="*/ 677 h 719"/>
                <a:gd name="T88" fmla="*/ 382 w 516"/>
                <a:gd name="T89" fmla="*/ 704 h 719"/>
                <a:gd name="T90" fmla="*/ 309 w 516"/>
                <a:gd name="T91" fmla="*/ 718 h 719"/>
                <a:gd name="T92" fmla="*/ 11 w 516"/>
                <a:gd name="T93" fmla="*/ 719 h 719"/>
                <a:gd name="T94" fmla="*/ 4 w 516"/>
                <a:gd name="T95" fmla="*/ 718 h 719"/>
                <a:gd name="T96" fmla="*/ 1 w 516"/>
                <a:gd name="T97" fmla="*/ 713 h 719"/>
                <a:gd name="T98" fmla="*/ 0 w 516"/>
                <a:gd name="T99" fmla="*/ 11 h 719"/>
                <a:gd name="T100" fmla="*/ 2 w 516"/>
                <a:gd name="T101" fmla="*/ 4 h 719"/>
                <a:gd name="T102" fmla="*/ 7 w 516"/>
                <a:gd name="T103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719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EAA58F1-B7E4-47C8-8E48-D4FDEDBB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351338"/>
              <a:ext cx="23813" cy="47625"/>
            </a:xfrm>
            <a:custGeom>
              <a:avLst/>
              <a:gdLst>
                <a:gd name="T0" fmla="*/ 61 w 121"/>
                <a:gd name="T1" fmla="*/ 0 h 242"/>
                <a:gd name="T2" fmla="*/ 81 w 121"/>
                <a:gd name="T3" fmla="*/ 3 h 242"/>
                <a:gd name="T4" fmla="*/ 97 w 121"/>
                <a:gd name="T5" fmla="*/ 12 h 242"/>
                <a:gd name="T6" fmla="*/ 110 w 121"/>
                <a:gd name="T7" fmla="*/ 24 h 242"/>
                <a:gd name="T8" fmla="*/ 118 w 121"/>
                <a:gd name="T9" fmla="*/ 42 h 242"/>
                <a:gd name="T10" fmla="*/ 121 w 121"/>
                <a:gd name="T11" fmla="*/ 61 h 242"/>
                <a:gd name="T12" fmla="*/ 121 w 121"/>
                <a:gd name="T13" fmla="*/ 182 h 242"/>
                <a:gd name="T14" fmla="*/ 118 w 121"/>
                <a:gd name="T15" fmla="*/ 200 h 242"/>
                <a:gd name="T16" fmla="*/ 110 w 121"/>
                <a:gd name="T17" fmla="*/ 218 h 242"/>
                <a:gd name="T18" fmla="*/ 97 w 121"/>
                <a:gd name="T19" fmla="*/ 230 h 242"/>
                <a:gd name="T20" fmla="*/ 81 w 121"/>
                <a:gd name="T21" fmla="*/ 239 h 242"/>
                <a:gd name="T22" fmla="*/ 61 w 121"/>
                <a:gd name="T23" fmla="*/ 242 h 242"/>
                <a:gd name="T24" fmla="*/ 42 w 121"/>
                <a:gd name="T25" fmla="*/ 239 h 242"/>
                <a:gd name="T26" fmla="*/ 26 w 121"/>
                <a:gd name="T27" fmla="*/ 230 h 242"/>
                <a:gd name="T28" fmla="*/ 12 w 121"/>
                <a:gd name="T29" fmla="*/ 218 h 242"/>
                <a:gd name="T30" fmla="*/ 3 w 121"/>
                <a:gd name="T31" fmla="*/ 200 h 242"/>
                <a:gd name="T32" fmla="*/ 0 w 121"/>
                <a:gd name="T33" fmla="*/ 182 h 242"/>
                <a:gd name="T34" fmla="*/ 0 w 121"/>
                <a:gd name="T35" fmla="*/ 61 h 242"/>
                <a:gd name="T36" fmla="*/ 3 w 121"/>
                <a:gd name="T37" fmla="*/ 42 h 242"/>
                <a:gd name="T38" fmla="*/ 12 w 121"/>
                <a:gd name="T39" fmla="*/ 24 h 242"/>
                <a:gd name="T40" fmla="*/ 26 w 121"/>
                <a:gd name="T41" fmla="*/ 12 h 242"/>
                <a:gd name="T42" fmla="*/ 42 w 121"/>
                <a:gd name="T43" fmla="*/ 3 h 242"/>
                <a:gd name="T44" fmla="*/ 61 w 121"/>
                <a:gd name="T4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4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BDBAA86-9772-4CDE-99AD-FF2B839E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506913"/>
              <a:ext cx="23813" cy="36513"/>
            </a:xfrm>
            <a:custGeom>
              <a:avLst/>
              <a:gdLst>
                <a:gd name="T0" fmla="*/ 61 w 121"/>
                <a:gd name="T1" fmla="*/ 0 h 182"/>
                <a:gd name="T2" fmla="*/ 81 w 121"/>
                <a:gd name="T3" fmla="*/ 3 h 182"/>
                <a:gd name="T4" fmla="*/ 97 w 121"/>
                <a:gd name="T5" fmla="*/ 12 h 182"/>
                <a:gd name="T6" fmla="*/ 110 w 121"/>
                <a:gd name="T7" fmla="*/ 25 h 182"/>
                <a:gd name="T8" fmla="*/ 118 w 121"/>
                <a:gd name="T9" fmla="*/ 42 h 182"/>
                <a:gd name="T10" fmla="*/ 121 w 121"/>
                <a:gd name="T11" fmla="*/ 60 h 182"/>
                <a:gd name="T12" fmla="*/ 121 w 121"/>
                <a:gd name="T13" fmla="*/ 121 h 182"/>
                <a:gd name="T14" fmla="*/ 118 w 121"/>
                <a:gd name="T15" fmla="*/ 140 h 182"/>
                <a:gd name="T16" fmla="*/ 110 w 121"/>
                <a:gd name="T17" fmla="*/ 156 h 182"/>
                <a:gd name="T18" fmla="*/ 97 w 121"/>
                <a:gd name="T19" fmla="*/ 169 h 182"/>
                <a:gd name="T20" fmla="*/ 81 w 121"/>
                <a:gd name="T21" fmla="*/ 178 h 182"/>
                <a:gd name="T22" fmla="*/ 61 w 121"/>
                <a:gd name="T23" fmla="*/ 182 h 182"/>
                <a:gd name="T24" fmla="*/ 42 w 121"/>
                <a:gd name="T25" fmla="*/ 178 h 182"/>
                <a:gd name="T26" fmla="*/ 26 w 121"/>
                <a:gd name="T27" fmla="*/ 169 h 182"/>
                <a:gd name="T28" fmla="*/ 12 w 121"/>
                <a:gd name="T29" fmla="*/ 156 h 182"/>
                <a:gd name="T30" fmla="*/ 3 w 121"/>
                <a:gd name="T31" fmla="*/ 140 h 182"/>
                <a:gd name="T32" fmla="*/ 0 w 121"/>
                <a:gd name="T33" fmla="*/ 121 h 182"/>
                <a:gd name="T34" fmla="*/ 0 w 121"/>
                <a:gd name="T35" fmla="*/ 60 h 182"/>
                <a:gd name="T36" fmla="*/ 3 w 121"/>
                <a:gd name="T37" fmla="*/ 42 h 182"/>
                <a:gd name="T38" fmla="*/ 12 w 121"/>
                <a:gd name="T39" fmla="*/ 25 h 182"/>
                <a:gd name="T40" fmla="*/ 26 w 121"/>
                <a:gd name="T41" fmla="*/ 12 h 182"/>
                <a:gd name="T42" fmla="*/ 42 w 121"/>
                <a:gd name="T43" fmla="*/ 3 h 182"/>
                <a:gd name="T44" fmla="*/ 61 w 121"/>
                <a:gd name="T4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8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02C9BB4-D0D6-4577-94E3-7E1D887C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990975"/>
              <a:ext cx="217488" cy="215900"/>
            </a:xfrm>
            <a:custGeom>
              <a:avLst/>
              <a:gdLst>
                <a:gd name="T0" fmla="*/ 605 w 1091"/>
                <a:gd name="T1" fmla="*/ 3 h 1090"/>
                <a:gd name="T2" fmla="*/ 718 w 1091"/>
                <a:gd name="T3" fmla="*/ 28 h 1090"/>
                <a:gd name="T4" fmla="*/ 821 w 1091"/>
                <a:gd name="T5" fmla="*/ 75 h 1090"/>
                <a:gd name="T6" fmla="*/ 911 w 1091"/>
                <a:gd name="T7" fmla="*/ 141 h 1090"/>
                <a:gd name="T8" fmla="*/ 986 w 1091"/>
                <a:gd name="T9" fmla="*/ 223 h 1090"/>
                <a:gd name="T10" fmla="*/ 1042 w 1091"/>
                <a:gd name="T11" fmla="*/ 320 h 1090"/>
                <a:gd name="T12" fmla="*/ 1079 w 1091"/>
                <a:gd name="T13" fmla="*/ 428 h 1090"/>
                <a:gd name="T14" fmla="*/ 1091 w 1091"/>
                <a:gd name="T15" fmla="*/ 545 h 1090"/>
                <a:gd name="T16" fmla="*/ 1087 w 1091"/>
                <a:gd name="T17" fmla="*/ 1048 h 1090"/>
                <a:gd name="T18" fmla="*/ 1066 w 1091"/>
                <a:gd name="T19" fmla="*/ 1077 h 1090"/>
                <a:gd name="T20" fmla="*/ 1030 w 1091"/>
                <a:gd name="T21" fmla="*/ 1090 h 1090"/>
                <a:gd name="T22" fmla="*/ 995 w 1091"/>
                <a:gd name="T23" fmla="*/ 1077 h 1090"/>
                <a:gd name="T24" fmla="*/ 973 w 1091"/>
                <a:gd name="T25" fmla="*/ 1048 h 1090"/>
                <a:gd name="T26" fmla="*/ 969 w 1091"/>
                <a:gd name="T27" fmla="*/ 545 h 1090"/>
                <a:gd name="T28" fmla="*/ 956 w 1091"/>
                <a:gd name="T29" fmla="*/ 440 h 1090"/>
                <a:gd name="T30" fmla="*/ 920 w 1091"/>
                <a:gd name="T31" fmla="*/ 346 h 1090"/>
                <a:gd name="T32" fmla="*/ 863 w 1091"/>
                <a:gd name="T33" fmla="*/ 263 h 1090"/>
                <a:gd name="T34" fmla="*/ 788 w 1091"/>
                <a:gd name="T35" fmla="*/ 197 h 1090"/>
                <a:gd name="T36" fmla="*/ 698 w 1091"/>
                <a:gd name="T37" fmla="*/ 150 h 1090"/>
                <a:gd name="T38" fmla="*/ 598 w 1091"/>
                <a:gd name="T39" fmla="*/ 124 h 1090"/>
                <a:gd name="T40" fmla="*/ 492 w 1091"/>
                <a:gd name="T41" fmla="*/ 124 h 1090"/>
                <a:gd name="T42" fmla="*/ 392 w 1091"/>
                <a:gd name="T43" fmla="*/ 150 h 1090"/>
                <a:gd name="T44" fmla="*/ 303 w 1091"/>
                <a:gd name="T45" fmla="*/ 197 h 1090"/>
                <a:gd name="T46" fmla="*/ 229 w 1091"/>
                <a:gd name="T47" fmla="*/ 263 h 1090"/>
                <a:gd name="T48" fmla="*/ 170 w 1091"/>
                <a:gd name="T49" fmla="*/ 346 h 1090"/>
                <a:gd name="T50" fmla="*/ 134 w 1091"/>
                <a:gd name="T51" fmla="*/ 440 h 1090"/>
                <a:gd name="T52" fmla="*/ 121 w 1091"/>
                <a:gd name="T53" fmla="*/ 545 h 1090"/>
                <a:gd name="T54" fmla="*/ 118 w 1091"/>
                <a:gd name="T55" fmla="*/ 1048 h 1090"/>
                <a:gd name="T56" fmla="*/ 97 w 1091"/>
                <a:gd name="T57" fmla="*/ 1077 h 1090"/>
                <a:gd name="T58" fmla="*/ 60 w 1091"/>
                <a:gd name="T59" fmla="*/ 1090 h 1090"/>
                <a:gd name="T60" fmla="*/ 25 w 1091"/>
                <a:gd name="T61" fmla="*/ 1077 h 1090"/>
                <a:gd name="T62" fmla="*/ 3 w 1091"/>
                <a:gd name="T63" fmla="*/ 1048 h 1090"/>
                <a:gd name="T64" fmla="*/ 0 w 1091"/>
                <a:gd name="T65" fmla="*/ 545 h 1090"/>
                <a:gd name="T66" fmla="*/ 13 w 1091"/>
                <a:gd name="T67" fmla="*/ 428 h 1090"/>
                <a:gd name="T68" fmla="*/ 48 w 1091"/>
                <a:gd name="T69" fmla="*/ 320 h 1090"/>
                <a:gd name="T70" fmla="*/ 105 w 1091"/>
                <a:gd name="T71" fmla="*/ 223 h 1090"/>
                <a:gd name="T72" fmla="*/ 180 w 1091"/>
                <a:gd name="T73" fmla="*/ 141 h 1090"/>
                <a:gd name="T74" fmla="*/ 271 w 1091"/>
                <a:gd name="T75" fmla="*/ 75 h 1090"/>
                <a:gd name="T76" fmla="*/ 373 w 1091"/>
                <a:gd name="T77" fmla="*/ 28 h 1090"/>
                <a:gd name="T78" fmla="*/ 486 w 1091"/>
                <a:gd name="T7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1" h="1090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Code First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Schema Sychronization</a:t>
            </a:r>
          </a:p>
        </p:txBody>
      </p:sp>
    </p:spTree>
    <p:extLst>
      <p:ext uri="{BB962C8B-B14F-4D97-AF65-F5344CB8AC3E}">
        <p14:creationId xmlns:p14="http://schemas.microsoft.com/office/powerpoint/2010/main" val="359010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37B2093-BE3E-42F3-A690-C0BF1E0C5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6E-E60C-4A55-89F4-95B5BE9D735F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54D54E-C5F8-4940-A821-1C7ACA41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D1CD40A-A2EC-4455-A7B0-5F935CB33C85}"/>
              </a:ext>
            </a:extLst>
          </p:cNvPr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C225FD-4914-47B3-BFDE-687987F83C11}"/>
              </a:ext>
            </a:extLst>
          </p:cNvPr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A807-C446-4794-BE36-CAD6B199C715}"/>
              </a:ext>
            </a:extLst>
          </p:cNvPr>
          <p:cNvSpPr/>
          <p:nvPr/>
        </p:nvSpPr>
        <p:spPr>
          <a:xfrm>
            <a:off x="1528960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B34D88F-9F42-473F-8D02-6D92282D73D9}"/>
              </a:ext>
            </a:extLst>
          </p:cNvPr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422EA6A4-2510-4DE0-A780-69F6D9FF1A9E}"/>
              </a:ext>
            </a:extLst>
          </p:cNvPr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12C85-C55B-44D4-9B26-4C545F128F2D}"/>
              </a:ext>
            </a:extLst>
          </p:cNvPr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E17208B2-963E-40D3-BDB8-42C0A1D30787}"/>
              </a:ext>
            </a:extLst>
          </p:cNvPr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46CD451-BB66-4E57-AFD2-6C59984A6396}"/>
              </a:ext>
            </a:extLst>
          </p:cNvPr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C9A5E-81A7-4BF8-95E7-F50DB4D3F097}"/>
              </a:ext>
            </a:extLst>
          </p:cNvPr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6749990-3E1D-41F9-835F-3DE56568785C}"/>
              </a:ext>
            </a:extLst>
          </p:cNvPr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0A50749-6CE5-47DF-A162-7CFF05D5D013}"/>
              </a:ext>
            </a:extLst>
          </p:cNvPr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DDB11-9376-4420-93A9-6B7627DB77C1}"/>
              </a:ext>
            </a:extLst>
          </p:cNvPr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9" name="Rounded Rectangle 23">
            <a:extLst>
              <a:ext uri="{FF2B5EF4-FFF2-40B4-BE49-F238E27FC236}">
                <a16:creationId xmlns:a16="http://schemas.microsoft.com/office/drawing/2014/main" id="{5879BB7F-3ECE-4546-8945-E835E3AC0FBB}"/>
              </a:ext>
            </a:extLst>
          </p:cNvPr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FF594ECE-EC44-47F5-A4CA-EDCCC1CA05B3}"/>
              </a:ext>
            </a:extLst>
          </p:cNvPr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F0996-46D6-4F1E-8555-3E81D70DD322}"/>
              </a:ext>
            </a:extLst>
          </p:cNvPr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D7258D9F-36E0-475B-8E94-569D3513943B}"/>
              </a:ext>
            </a:extLst>
          </p:cNvPr>
          <p:cNvSpPr/>
          <p:nvPr/>
        </p:nvSpPr>
        <p:spPr>
          <a:xfrm>
            <a:off x="4736163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119F0E9-ACD0-4D2B-B670-E4095D472AF4}"/>
              </a:ext>
            </a:extLst>
          </p:cNvPr>
          <p:cNvSpPr/>
          <p:nvPr/>
        </p:nvSpPr>
        <p:spPr>
          <a:xfrm>
            <a:off x="4799543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DBCFBA-E4DC-4FA7-BF09-7FDD15E41D06}"/>
              </a:ext>
            </a:extLst>
          </p:cNvPr>
          <p:cNvSpPr/>
          <p:nvPr/>
        </p:nvSpPr>
        <p:spPr>
          <a:xfrm>
            <a:off x="5884123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13680A-0660-44B8-B0C1-9ACC093A6BF1}"/>
              </a:ext>
            </a:extLst>
          </p:cNvPr>
          <p:cNvGrpSpPr/>
          <p:nvPr/>
        </p:nvGrpSpPr>
        <p:grpSpPr>
          <a:xfrm>
            <a:off x="699159" y="1441675"/>
            <a:ext cx="435442" cy="435440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3861872-31F5-4C86-90E2-ABDE2113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899AEB6-96D1-4F5A-882F-6AEDB0CA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D92EEF4-0902-4E3E-8D3B-03C2C9EA7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B412F9-D5DD-4B20-AAB5-6E9E7FC4A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2E8BAB-FBCA-4329-8D27-51E1835D5119}"/>
              </a:ext>
            </a:extLst>
          </p:cNvPr>
          <p:cNvGrpSpPr/>
          <p:nvPr/>
        </p:nvGrpSpPr>
        <p:grpSpPr>
          <a:xfrm>
            <a:off x="5080017" y="1450465"/>
            <a:ext cx="384052" cy="417860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D1F93DB-19F4-4C5A-81DA-7D741B09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DE1280C-9E5F-489E-9101-B20B0F14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CEA6BA2C-2CE1-45C1-9830-013AA995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482F808B-D81F-4ADF-882E-CC5256DC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77E2CFD9-2206-4A49-A2D0-D741B6EB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FF385CBF-5B08-4130-9FA3-23ACCB81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22F96C22-EA8E-4146-AF3B-9BB67291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04D6AFEB-CFA9-468A-BA48-9877890E9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656394BA-6DDE-4DE4-8112-4C6792274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64ACFB-09E4-492B-A65E-B9DD2273A984}"/>
              </a:ext>
            </a:extLst>
          </p:cNvPr>
          <p:cNvGrpSpPr/>
          <p:nvPr/>
        </p:nvGrpSpPr>
        <p:grpSpPr>
          <a:xfrm>
            <a:off x="699159" y="2599915"/>
            <a:ext cx="435442" cy="435440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7FDC6C9-B31D-4B37-999F-AEBFED5E0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7A28ED6A-4499-4FE5-97D0-B795E6AAB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F91F3263-5627-4A19-8DB0-E1D24EBE4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F9A8A78A-6B88-47E9-B8BE-3F618167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B57D14B-D371-4F68-8E68-1CEE706A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656E7A4-3A7E-4B8C-BC4D-1B738FC6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1A52D03-8BEA-4CBA-8C82-0C24A0759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C85DD3D-3416-4FBC-BADD-D63F0A59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BFE8DEF5-BBE9-4295-95F2-2E5D89E1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4518828-6055-45FA-B866-2CA1F817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F45287F-D507-4CC4-B237-AA845598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BDA05762-3D51-4167-B176-E75DE7C6D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F2D4A532-72FC-470E-B2E6-D0CD9EA9E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37C27D7-99E7-4150-818A-CB6C0C6D9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D0504AC-E28D-4C84-8FB6-E445975F2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6DB53A-9AB9-4E6B-A6A0-E5EF0C81040E}"/>
              </a:ext>
            </a:extLst>
          </p:cNvPr>
          <p:cNvGrpSpPr/>
          <p:nvPr/>
        </p:nvGrpSpPr>
        <p:grpSpPr>
          <a:xfrm>
            <a:off x="699835" y="3758830"/>
            <a:ext cx="434090" cy="434090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068CBE6-8BE8-4FE0-A57D-18677B057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69CB4D8-9D1C-4CC3-BDD9-757AC665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FCF8071C-27E3-40E2-BC4C-B7168CC83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FFFCA5B4-F028-4469-8768-6A621D6F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BEF66AB0-DD56-4B79-8C66-CD15E804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3346E4C5-434E-4C9B-B2B7-D0D589D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330DA4-69E6-45CF-B0FB-350AC3B00089}"/>
              </a:ext>
            </a:extLst>
          </p:cNvPr>
          <p:cNvGrpSpPr/>
          <p:nvPr/>
        </p:nvGrpSpPr>
        <p:grpSpPr>
          <a:xfrm>
            <a:off x="5054322" y="3758155"/>
            <a:ext cx="435442" cy="435440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31DBAA9-1AD2-4DA8-A17C-C4E65C65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C58788AB-BD81-4C8B-805D-D54EBEA8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CFB99DA-15C5-4A75-8696-E8DDF3E63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A5CAB803-6FA8-4413-9C6C-3547EE33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3E12F-6CD5-49C0-BACE-7C55BB1B9CF2}"/>
              </a:ext>
            </a:extLst>
          </p:cNvPr>
          <p:cNvGrpSpPr/>
          <p:nvPr/>
        </p:nvGrpSpPr>
        <p:grpSpPr>
          <a:xfrm>
            <a:off x="5053567" y="2606040"/>
            <a:ext cx="436952" cy="423190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296EBE0-9898-4BE1-9C29-C795FCE7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429334A-83C8-4C76-95B9-C556857A0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B8A81BC9-2FFE-4990-8490-11BE377D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2CD2890C-206F-4CFF-A2EC-B6CC07A2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668F7495-75F2-4153-8AE2-C5397D8B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8C01058-20D0-41D5-8627-669DAD9C2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C1119FCB-9BD3-49BD-9604-CF8B431F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847810F0-232E-4B8D-A9AA-73A66861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807459D-681F-4C4D-81D3-29D57F78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ED8E3B09-1C2F-4BDC-B9DD-48E18939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3EDE5BF6-4E7C-44B6-A6D1-0E1721277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56E465F2-9FC3-4769-873F-74FF6773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64DBBA78-11E0-44DF-8EB6-C3B3BBF7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989FFEF7-3C84-48D5-A98C-A1ED9EF6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B508719A-A7DF-432E-9407-96E8A220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5AB8014-7186-4A22-B989-0F0A4487E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2">
              <a:extLst>
                <a:ext uri="{FF2B5EF4-FFF2-40B4-BE49-F238E27FC236}">
                  <a16:creationId xmlns:a16="http://schemas.microsoft.com/office/drawing/2014/main" id="{BDE09E9C-782A-4093-A573-C69C53C7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E2542A8A-9FE8-4221-AD44-E8A2B06A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4E143851-ABE7-49A5-94FB-49E52189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6850703D-F6BD-4954-9FD9-9E39E57DB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7D47BE04-06CD-41D1-8E6C-E94705C5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7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62080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41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EXCELLENCE IN THE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MAKING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24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Name of the Next Video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9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Code First Perspective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4434C0F-3E53-44DD-BF5A-962D47925630}"/>
              </a:ext>
            </a:extLst>
          </p:cNvPr>
          <p:cNvSpPr/>
          <p:nvPr/>
        </p:nvSpPr>
        <p:spPr>
          <a:xfrm>
            <a:off x="6853682" y="1719254"/>
            <a:ext cx="2200011" cy="1027969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67FA305-E834-4B42-9164-3B4251002173}"/>
              </a:ext>
            </a:extLst>
          </p:cNvPr>
          <p:cNvSpPr/>
          <p:nvPr/>
        </p:nvSpPr>
        <p:spPr>
          <a:xfrm>
            <a:off x="2733151" y="1668816"/>
            <a:ext cx="1077788" cy="1072055"/>
          </a:xfrm>
          <a:prstGeom prst="flowChartMulti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36730EE5-59D5-4023-8A93-063757423943}"/>
              </a:ext>
            </a:extLst>
          </p:cNvPr>
          <p:cNvSpPr/>
          <p:nvPr/>
        </p:nvSpPr>
        <p:spPr>
          <a:xfrm>
            <a:off x="564692" y="1689124"/>
            <a:ext cx="1570819" cy="1051747"/>
          </a:xfrm>
          <a:prstGeom prst="flowChartPredefined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63B4FCA-7C4D-4FF7-BBB4-5FBFD7D304C8}"/>
              </a:ext>
            </a:extLst>
          </p:cNvPr>
          <p:cNvSpPr/>
          <p:nvPr/>
        </p:nvSpPr>
        <p:spPr>
          <a:xfrm>
            <a:off x="4259551" y="1719254"/>
            <a:ext cx="1390264" cy="991485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C68227D-D50C-4DB6-8E6D-397DF2744F71}"/>
              </a:ext>
            </a:extLst>
          </p:cNvPr>
          <p:cNvSpPr/>
          <p:nvPr/>
        </p:nvSpPr>
        <p:spPr>
          <a:xfrm>
            <a:off x="3873563" y="1929377"/>
            <a:ext cx="499210" cy="26650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2FBCA3B-717C-432C-9A76-D56E940D4D1D}"/>
              </a:ext>
            </a:extLst>
          </p:cNvPr>
          <p:cNvSpPr/>
          <p:nvPr/>
        </p:nvSpPr>
        <p:spPr>
          <a:xfrm>
            <a:off x="2205588" y="1823899"/>
            <a:ext cx="464108" cy="229747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E4CE0B3-5A9F-4262-9ACF-4A7D941EF264}"/>
              </a:ext>
            </a:extLst>
          </p:cNvPr>
          <p:cNvSpPr/>
          <p:nvPr/>
        </p:nvSpPr>
        <p:spPr>
          <a:xfrm>
            <a:off x="5576640" y="2067739"/>
            <a:ext cx="1200837" cy="38523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Migrations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977C6CB-A6D7-46B6-8C4A-4CD22AE27982}"/>
              </a:ext>
            </a:extLst>
          </p:cNvPr>
          <p:cNvSpPr/>
          <p:nvPr/>
        </p:nvSpPr>
        <p:spPr>
          <a:xfrm rot="16200000">
            <a:off x="5106237" y="-2485459"/>
            <a:ext cx="674083" cy="7220829"/>
          </a:xfrm>
          <a:prstGeom prst="rightBrace">
            <a:avLst>
              <a:gd name="adj1" fmla="val 50536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Code First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Object Model Perspective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Classes and Relationships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Push Changes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bg1"/>
                </a:solidFill>
              </a:rPr>
              <a:t>Db Schema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Tables, Indexes and Keys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Elements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Design-Time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 : Purpose &amp; Usage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Managing Migrations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Managing Migrations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1.2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2019109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1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Managing Migrations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418303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Review Generated Migrations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Timestamp, up/down designer, and model snapshot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418303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Customization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Enhance default migration behavior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576543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Output Control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Redirect output and change Namespace.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576543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Migration History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List prior migrations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19367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Remove Migrations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Rollback the latest </a:t>
            </a:r>
            <a:r>
              <a:rPr lang="en-US" sz="1000" dirty="0" err="1"/>
              <a:t>migratrion</a:t>
            </a:r>
            <a:r>
              <a:rPr lang="en-US" sz="1000" dirty="0"/>
              <a:t> before database update.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734783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Resetting All Migrations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Starting Over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8628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Requires Design-Time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Similar to Version Control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 Initial Db Migration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Manage Column changes re: rename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Validate Update Scripts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Watch for Drop instead of rename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Watch for potential Data Loss (Production)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Removing Migrations : Only if not promoted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Restart Migrations : Loose Custom Migration Code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 : Managing Migrations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0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18534</TotalTime>
  <Words>1120</Words>
  <Application>Microsoft Office PowerPoint</Application>
  <PresentationFormat>On-screen Show (16:9)</PresentationFormat>
  <Paragraphs>182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Code First Schema Sychronization</vt:lpstr>
      <vt:lpstr>PowerPoint Presentation</vt:lpstr>
      <vt:lpstr>PowerPoint Presentation</vt:lpstr>
      <vt:lpstr>PowerPoint Presentation</vt:lpstr>
      <vt:lpstr>PowerPoint Presentation</vt:lpstr>
      <vt:lpstr>Managing Migrations</vt:lpstr>
      <vt:lpstr>PowerPoint Presentation</vt:lpstr>
      <vt:lpstr>PowerPoint Presentation</vt:lpstr>
      <vt:lpstr>PowerPoint Presentation</vt:lpstr>
      <vt:lpstr>Database Schema [Model] Synchronization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 Slide!</vt:lpstr>
      <vt:lpstr>+80%</vt:lpstr>
      <vt:lpstr>Key Pointers</vt:lpstr>
      <vt:lpstr>Key Highlights</vt:lpstr>
      <vt:lpstr>Key Pointers</vt:lpstr>
      <vt:lpstr>Features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834</cp:revision>
  <dcterms:created xsi:type="dcterms:W3CDTF">2017-10-12T21:25:20Z</dcterms:created>
  <dcterms:modified xsi:type="dcterms:W3CDTF">2022-03-14T00:04:42Z</dcterms:modified>
</cp:coreProperties>
</file>