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2"/>
  </p:notesMasterIdLst>
  <p:handoutMasterIdLst>
    <p:handoutMasterId r:id="rId33"/>
  </p:handoutMasterIdLst>
  <p:sldIdLst>
    <p:sldId id="1377" r:id="rId2"/>
    <p:sldId id="1378" r:id="rId3"/>
    <p:sldId id="1382" r:id="rId4"/>
    <p:sldId id="1379" r:id="rId5"/>
    <p:sldId id="1374" r:id="rId6"/>
    <p:sldId id="1388" r:id="rId7"/>
    <p:sldId id="1403" r:id="rId8"/>
    <p:sldId id="1391" r:id="rId9"/>
    <p:sldId id="1392" r:id="rId10"/>
    <p:sldId id="1404" r:id="rId11"/>
    <p:sldId id="1396" r:id="rId12"/>
    <p:sldId id="1395" r:id="rId13"/>
    <p:sldId id="1394" r:id="rId14"/>
    <p:sldId id="1397" r:id="rId15"/>
    <p:sldId id="1398" r:id="rId16"/>
    <p:sldId id="1399" r:id="rId17"/>
    <p:sldId id="1400" r:id="rId18"/>
    <p:sldId id="1401" r:id="rId19"/>
    <p:sldId id="1402" r:id="rId20"/>
    <p:sldId id="1393" r:id="rId21"/>
    <p:sldId id="1389" r:id="rId22"/>
    <p:sldId id="264" r:id="rId23"/>
    <p:sldId id="1381" r:id="rId24"/>
    <p:sldId id="1390" r:id="rId25"/>
    <p:sldId id="1383" r:id="rId26"/>
    <p:sldId id="1384" r:id="rId27"/>
    <p:sldId id="1385" r:id="rId28"/>
    <p:sldId id="1386" r:id="rId29"/>
    <p:sldId id="1207" r:id="rId30"/>
    <p:sldId id="1387" r:id="rId3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434" autoAdjust="0"/>
  </p:normalViewPr>
  <p:slideViewPr>
    <p:cSldViewPr snapToGrid="0">
      <p:cViewPr varScale="1">
        <p:scale>
          <a:sx n="132" d="100"/>
          <a:sy n="132" d="100"/>
        </p:scale>
        <p:origin x="86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CRUD Operations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6625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 Set Based (</a:t>
            </a:r>
            <a:r>
              <a:rPr lang="en-US" sz="1600" dirty="0" err="1">
                <a:solidFill>
                  <a:schemeClr val="bg1"/>
                </a:solidFill>
              </a:rPr>
              <a:t>DbSet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Single() – returns single matching instance or throws exception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FirstOrDefault</a:t>
            </a:r>
            <a:r>
              <a:rPr lang="en-US" sz="1600" dirty="0">
                <a:solidFill>
                  <a:schemeClr val="bg1"/>
                </a:solidFill>
              </a:rPr>
              <a:t>() – single matching instance or null  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 </a:t>
            </a:r>
            <a:r>
              <a:rPr lang="en-US" sz="1600" dirty="0" err="1">
                <a:solidFill>
                  <a:schemeClr val="bg1"/>
                </a:solidFill>
              </a:rPr>
              <a:t>IEnumerable</a:t>
            </a:r>
            <a:r>
              <a:rPr lang="en-US" sz="1600" dirty="0">
                <a:solidFill>
                  <a:schemeClr val="bg1"/>
                </a:solidFill>
              </a:rPr>
              <a:t>&lt;Entity&gt;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Fluent Design Pattern (method chaining)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 Retrieval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4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Update Data in a Repository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8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Update Data in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4.4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03114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Remove Data from a Repository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2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Remote Data from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4.5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93173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Read Related Data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2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Read Related Data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4.6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13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Perform a Search with Result List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0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Perform a Search with Result List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4.7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3019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13508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SINGLE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2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Understanding </a:t>
            </a:r>
            <a:r>
              <a:rPr lang="en-US" sz="4400" b="1" dirty="0" err="1">
                <a:solidFill>
                  <a:schemeClr val="bg1"/>
                </a:solidFill>
              </a:rPr>
              <a:t>DbContext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5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78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A key point (or issue)!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7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		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Understanding </a:t>
            </a:r>
            <a:r>
              <a:rPr lang="en-US" sz="1100" dirty="0" err="1"/>
              <a:t>DbContext</a:t>
            </a:r>
            <a:endParaRPr lang="en-US" sz="1100" dirty="0"/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Primary Purpose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Create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 err="1">
                <a:solidFill>
                  <a:schemeClr val="tx1"/>
                </a:solidFill>
                <a:latin typeface="+mn-lt"/>
              </a:rPr>
              <a:t>Create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New Instances of Data and Persist in Database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Read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Retrieve Instances of Persisted Data from the Database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5696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Update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 err="1">
                <a:solidFill>
                  <a:schemeClr val="tx1"/>
                </a:solidFill>
                <a:latin typeface="+mn-lt"/>
              </a:rPr>
              <a:t>Update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Existing Instances of Persisted Data; Optimistic Concurrency.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Delete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Remove instances of Persisted Data from the Database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6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7446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Lifetime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Designed to be used for a </a:t>
            </a:r>
            <a:r>
              <a:rPr lang="en-US" sz="1600" u="sng" dirty="0">
                <a:solidFill>
                  <a:schemeClr val="bg1"/>
                </a:solidFill>
              </a:rPr>
              <a:t>Single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unit-of-work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Very Short – not thread safe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InvalidOperationException</a:t>
            </a:r>
            <a:r>
              <a:rPr lang="en-US" sz="1600" dirty="0">
                <a:solidFill>
                  <a:schemeClr val="bg1"/>
                </a:solidFill>
              </a:rPr>
              <a:t> – programming error, non-recoverable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Asychronous</a:t>
            </a:r>
            <a:r>
              <a:rPr lang="en-US" sz="1600" dirty="0">
                <a:solidFill>
                  <a:schemeClr val="bg1"/>
                </a:solidFill>
              </a:rPr>
              <a:t> Operations – use </a:t>
            </a:r>
            <a:r>
              <a:rPr lang="en-US" sz="1600" b="1" i="1" dirty="0">
                <a:solidFill>
                  <a:srgbClr val="FF0000"/>
                </a:solidFill>
              </a:rPr>
              <a:t>await </a:t>
            </a:r>
            <a:r>
              <a:rPr lang="en-US" sz="1600" b="1" i="1" dirty="0">
                <a:solidFill>
                  <a:schemeClr val="bg1"/>
                </a:solidFill>
              </a:rPr>
              <a:t>(</a:t>
            </a:r>
            <a:r>
              <a:rPr lang="en-US" sz="1600" b="1" i="1" dirty="0" err="1">
                <a:solidFill>
                  <a:schemeClr val="bg1"/>
                </a:solidFill>
              </a:rPr>
              <a:t>DbContext</a:t>
            </a:r>
            <a:r>
              <a:rPr lang="en-US" sz="1600" b="1" i="1" dirty="0">
                <a:solidFill>
                  <a:schemeClr val="bg1"/>
                </a:solidFill>
              </a:rPr>
              <a:t> is single threaded)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Improve App Performance – disconnect from long running </a:t>
            </a:r>
            <a:r>
              <a:rPr lang="en-US" sz="1600" dirty="0" err="1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 operations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Change Tracking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Within Lifetime of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Query Results + Entities Added / Attached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use </a:t>
            </a:r>
            <a:r>
              <a:rPr lang="en-US" sz="1600" dirty="0" err="1">
                <a:solidFill>
                  <a:schemeClr val="bg1"/>
                </a:solidFill>
              </a:rPr>
              <a:t>DbContextOptions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TContext</a:t>
            </a:r>
            <a:r>
              <a:rPr lang="en-US" sz="1600" dirty="0">
                <a:solidFill>
                  <a:schemeClr val="bg1"/>
                </a:solidFill>
              </a:rPr>
              <a:t>&gt; on Constructor :  Dependency Injection (IoC)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Concepts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Create New Data Instances &amp; Persist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Create New Data Instances &amp; Persist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4.2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08620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Manage Operations within Repository Class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 each Entity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Perform CRUD Operation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subclass on Constructor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Supply Required Properties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 Instance (with Id) 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9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Retrieve Data from a Repostory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5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Retrieve Data from a Repository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4.3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922114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14353</TotalTime>
  <Words>1040</Words>
  <Application>Microsoft Office PowerPoint</Application>
  <PresentationFormat>On-screen Show (16:9)</PresentationFormat>
  <Paragraphs>147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Primary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key point (or issue)!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830</cp:revision>
  <dcterms:created xsi:type="dcterms:W3CDTF">2017-10-12T21:25:20Z</dcterms:created>
  <dcterms:modified xsi:type="dcterms:W3CDTF">2022-04-19T22:44:10Z</dcterms:modified>
</cp:coreProperties>
</file>