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6"/>
  </p:notesMasterIdLst>
  <p:handoutMasterIdLst>
    <p:handoutMasterId r:id="rId27"/>
  </p:handoutMasterIdLst>
  <p:sldIdLst>
    <p:sldId id="1377" r:id="rId2"/>
    <p:sldId id="1378" r:id="rId3"/>
    <p:sldId id="1395" r:id="rId4"/>
    <p:sldId id="1374" r:id="rId5"/>
    <p:sldId id="1388" r:id="rId6"/>
    <p:sldId id="1396" r:id="rId7"/>
    <p:sldId id="1392" r:id="rId8"/>
    <p:sldId id="1394" r:id="rId9"/>
    <p:sldId id="1397" r:id="rId10"/>
    <p:sldId id="1393" r:id="rId11"/>
    <p:sldId id="1390" r:id="rId12"/>
    <p:sldId id="1398" r:id="rId13"/>
    <p:sldId id="1196" r:id="rId14"/>
    <p:sldId id="1399" r:id="rId15"/>
    <p:sldId id="1379" r:id="rId16"/>
    <p:sldId id="264" r:id="rId17"/>
    <p:sldId id="1381" r:id="rId18"/>
    <p:sldId id="1382" r:id="rId19"/>
    <p:sldId id="1383" r:id="rId20"/>
    <p:sldId id="1384" r:id="rId21"/>
    <p:sldId id="1385" r:id="rId22"/>
    <p:sldId id="1386" r:id="rId23"/>
    <p:sldId id="1207" r:id="rId24"/>
    <p:sldId id="1389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38" d="100"/>
          <a:sy n="138" d="100"/>
        </p:scale>
        <p:origin x="8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8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14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16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 err="1">
                <a:latin typeface="+mj-lt"/>
              </a:rPr>
              <a:t>IQueryable</a:t>
            </a:r>
            <a:r>
              <a:rPr lang="en-US" sz="3600" b="1" dirty="0">
                <a:latin typeface="+mj-lt"/>
              </a:rPr>
              <a:t> vs. </a:t>
            </a:r>
            <a:r>
              <a:rPr lang="en-US" sz="3600" b="1" dirty="0" err="1">
                <a:latin typeface="+mj-lt"/>
              </a:rPr>
              <a:t>IEnumerable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Boundary Bleed - Layering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0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Boundary Bleed - Layering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IEnumberable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05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" dirty="0">
                <a:solidFill>
                  <a:schemeClr val="bg1"/>
                </a:solidFill>
              </a:rPr>
              <a:t>-Tier Architecture Pattern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2800" b="1" i="1" dirty="0">
                <a:solidFill>
                  <a:schemeClr val="bg1"/>
                </a:solidFill>
              </a:rPr>
              <a:t>[Separation of Conerns]</a:t>
            </a:r>
          </a:p>
        </p:txBody>
      </p:sp>
    </p:spTree>
    <p:extLst>
      <p:ext uri="{BB962C8B-B14F-4D97-AF65-F5344CB8AC3E}">
        <p14:creationId xmlns:p14="http://schemas.microsoft.com/office/powerpoint/2010/main" val="374079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Application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B1ADD-A220-45F3-B1E9-6CBF3114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58" y="980705"/>
            <a:ext cx="4819475" cy="36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80 / 20 Rule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[Sinkhole anti-pattern]</a:t>
            </a:r>
          </a:p>
        </p:txBody>
      </p:sp>
    </p:spTree>
    <p:extLst>
      <p:ext uri="{BB962C8B-B14F-4D97-AF65-F5344CB8AC3E}">
        <p14:creationId xmlns:p14="http://schemas.microsoft.com/office/powerpoint/2010/main" val="60726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IEnumerable</a:t>
            </a:r>
            <a:r>
              <a:rPr lang="en-US" sz="4400" b="1" dirty="0">
                <a:solidFill>
                  <a:schemeClr val="bg1"/>
                </a:solidFill>
              </a:rPr>
              <a:t> Explained &amp;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IEnumberable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1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6625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Single method [</a:t>
            </a:r>
            <a:r>
              <a:rPr lang="en-US" sz="1600" dirty="0" err="1">
                <a:solidFill>
                  <a:schemeClr val="bg1"/>
                </a:solidFill>
              </a:rPr>
              <a:t>GetEnumerator</a:t>
            </a:r>
            <a:r>
              <a:rPr lang="en-US" sz="1600" dirty="0">
                <a:solidFill>
                  <a:schemeClr val="bg1"/>
                </a:solidFill>
              </a:rPr>
              <a:t>()] for iterating a collection of objects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Base interface for all non-generic collection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Provides For…Each mechanism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Extension methods (</a:t>
            </a:r>
            <a:r>
              <a:rPr lang="en-US" sz="1600" dirty="0" err="1">
                <a:solidFill>
                  <a:schemeClr val="bg1"/>
                </a:solidFill>
              </a:rPr>
              <a:t>System.Linq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AsParallel</a:t>
            </a:r>
            <a:r>
              <a:rPr lang="en-US" sz="1600" dirty="0">
                <a:solidFill>
                  <a:schemeClr val="bg1"/>
                </a:solidFill>
              </a:rPr>
              <a:t>() – Query </a:t>
            </a:r>
            <a:r>
              <a:rPr lang="en-US" sz="1600" dirty="0" err="1">
                <a:solidFill>
                  <a:schemeClr val="bg1"/>
                </a:solidFill>
              </a:rPr>
              <a:t>Parallization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AsQueryable</a:t>
            </a:r>
            <a:r>
              <a:rPr lang="en-US" sz="1600" dirty="0">
                <a:solidFill>
                  <a:schemeClr val="bg1"/>
                </a:solidFill>
              </a:rPr>
              <a:t>() – Converts to </a:t>
            </a:r>
            <a:r>
              <a:rPr lang="en-US" sz="1600" dirty="0" err="1">
                <a:solidFill>
                  <a:schemeClr val="bg1"/>
                </a:solidFill>
              </a:rPr>
              <a:t>IQueryable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Cast&lt;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&gt;() – Cast element of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 to specific type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OfType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&gt;() – Filters elements of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  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IEnumerable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2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I</a:t>
            </a:r>
            <a:r>
              <a:rPr lang="en-US" sz="4400" b="1" dirty="0">
                <a:solidFill>
                  <a:schemeClr val="bg2"/>
                </a:solidFill>
              </a:rPr>
              <a:t>Q</a:t>
            </a:r>
            <a:r>
              <a:rPr lang="en" sz="4400" b="1" dirty="0">
                <a:solidFill>
                  <a:schemeClr val="bg2"/>
                </a:solidFill>
              </a:rPr>
              <a:t>ueryable Explained &amp; Usage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IQueryable</a:t>
            </a:r>
            <a:r>
              <a:rPr lang="en-US" sz="4400" b="1" dirty="0">
                <a:solidFill>
                  <a:schemeClr val="bg1"/>
                </a:solidFill>
              </a:rPr>
              <a:t> Explained &amp;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IEnumberable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86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IQueryable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Read Related Data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0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Read Related Data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IQueryable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vs. </a:t>
            </a:r>
            <a:r>
              <a:rPr lang="en-US" sz="1400" dirty="0" err="1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IEnumberable</a:t>
            </a:r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3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37996134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14843</TotalTime>
  <Words>898</Words>
  <Application>Microsoft Office PowerPoint</Application>
  <PresentationFormat>On-screen Show (16:9)</PresentationFormat>
  <Paragraphs>112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Include</vt:lpstr>
      <vt:lpstr>PowerPoint Presentation</vt:lpstr>
      <vt:lpstr>PowerPoint Presentation</vt:lpstr>
      <vt:lpstr>N-Tier Architecture Pattern [Separation of Conerns]</vt:lpstr>
      <vt:lpstr>PowerPoint Presentation</vt:lpstr>
      <vt:lpstr>80 / 20 Rule [Sinkhole anti-pattern]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826</cp:revision>
  <dcterms:created xsi:type="dcterms:W3CDTF">2017-10-12T21:25:20Z</dcterms:created>
  <dcterms:modified xsi:type="dcterms:W3CDTF">2022-05-01T19:30:28Z</dcterms:modified>
</cp:coreProperties>
</file>