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4"/>
  </p:notesMasterIdLst>
  <p:handoutMasterIdLst>
    <p:handoutMasterId r:id="rId35"/>
  </p:handoutMasterIdLst>
  <p:sldIdLst>
    <p:sldId id="1377" r:id="rId2"/>
    <p:sldId id="1378" r:id="rId3"/>
    <p:sldId id="1379" r:id="rId4"/>
    <p:sldId id="1390" r:id="rId5"/>
    <p:sldId id="1392" r:id="rId6"/>
    <p:sldId id="1383" r:id="rId7"/>
    <p:sldId id="1374" r:id="rId8"/>
    <p:sldId id="1387" r:id="rId9"/>
    <p:sldId id="1402" r:id="rId10"/>
    <p:sldId id="1393" r:id="rId11"/>
    <p:sldId id="1394" r:id="rId12"/>
    <p:sldId id="1403" r:id="rId13"/>
    <p:sldId id="1395" r:id="rId14"/>
    <p:sldId id="1396" r:id="rId15"/>
    <p:sldId id="1404" r:id="rId16"/>
    <p:sldId id="1397" r:id="rId17"/>
    <p:sldId id="1400" r:id="rId18"/>
    <p:sldId id="1405" r:id="rId19"/>
    <p:sldId id="1399" r:id="rId20"/>
    <p:sldId id="1398" r:id="rId21"/>
    <p:sldId id="1406" r:id="rId22"/>
    <p:sldId id="1401" r:id="rId23"/>
    <p:sldId id="1196" r:id="rId24"/>
    <p:sldId id="264" r:id="rId25"/>
    <p:sldId id="1381" r:id="rId26"/>
    <p:sldId id="1382" r:id="rId27"/>
    <p:sldId id="1389" r:id="rId28"/>
    <p:sldId id="1384" r:id="rId29"/>
    <p:sldId id="1385" r:id="rId30"/>
    <p:sldId id="1386" r:id="rId31"/>
    <p:sldId id="1207" r:id="rId32"/>
    <p:sldId id="1388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89" d="100"/>
          <a:sy n="189" d="100"/>
        </p:scale>
        <p:origin x="93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Fluent API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Property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Property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4314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Composite Primary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Column Definition (Name, Type, Sequence)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Nullability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Concurrency (Update,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Property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9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Relationship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Relationship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36123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One-to-Many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Many-to-Many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Cascade (Delete)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Stored Procedure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Stored Procedure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7617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SP for Insert, Update, Delete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Business Processes (dataset based)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Stored Procedure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Raw SQL </a:t>
            </a:r>
          </a:p>
          <a:p>
            <a:pPr algn="r"/>
            <a:r>
              <a:rPr lang="en" sz="4400" b="1" dirty="0">
                <a:solidFill>
                  <a:schemeClr val="bg2"/>
                </a:solidFill>
              </a:rPr>
              <a:t>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5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Fluent API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Raw SQL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8040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Business Processes (void results)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Raw SQL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4 : CRUD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87223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Pattern reliant on method chaining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Object.DoSomething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  <a:r>
              <a:rPr lang="en-US" sz="1600" dirty="0" err="1">
                <a:solidFill>
                  <a:schemeClr val="bg1"/>
                </a:solidFill>
              </a:rPr>
              <a:t>DoMore</a:t>
            </a:r>
            <a:r>
              <a:rPr lang="en-US" sz="1600" dirty="0">
                <a:solidFill>
                  <a:schemeClr val="bg1"/>
                </a:solidFill>
              </a:rPr>
              <a:t>(param, param2).Filter(</a:t>
            </a:r>
            <a:r>
              <a:rPr lang="en-US" sz="1600" dirty="0" err="1">
                <a:solidFill>
                  <a:schemeClr val="bg1"/>
                </a:solidFill>
              </a:rPr>
              <a:t>paramFilter</a:t>
            </a:r>
            <a:r>
              <a:rPr lang="en-US" sz="1600" dirty="0">
                <a:solidFill>
                  <a:schemeClr val="bg1"/>
                </a:solidFill>
              </a:rPr>
              <a:t>).Finalize();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Increase Code Legibility &amp; Compactness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Creates a Domain-Specific Language (DSL)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Defined through return value of each called method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Self-referential : Context flows through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Entity Framework Implementation : </a:t>
            </a:r>
            <a:r>
              <a:rPr lang="en-US" sz="1600" b="1" i="1" dirty="0" err="1">
                <a:solidFill>
                  <a:srgbClr val="FF0000"/>
                </a:solidFill>
              </a:rPr>
              <a:t>ModelBuilder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</a:t>
            </a:r>
            <a:r>
              <a:rPr lang="en-US" sz="1400" dirty="0">
                <a:solidFill>
                  <a:schemeClr val="bg1"/>
                </a:solidFill>
              </a:rPr>
              <a:t>override </a:t>
            </a:r>
            <a:r>
              <a:rPr lang="en-US" b="1" i="1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</a:rPr>
              <a:t>method parameter)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Effects Migrations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Fluent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1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More Extensive than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You can use Data Annotation attributes and Fluent API at the same time. Entity Framework gives precedence to Fluent API over Data Annotations attributes.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Configurations (Schema)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Entity Configurations (class –&gt; 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Property Configurations (Class members –&gt; table columns)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Supplied in </a:t>
            </a:r>
            <a:r>
              <a:rPr lang="en-US" sz="1600" b="1" i="1" dirty="0" err="1">
                <a:solidFill>
                  <a:srgbClr val="FF0000"/>
                </a:solidFill>
              </a:rPr>
              <a:t>OnModelCreating</a:t>
            </a:r>
            <a:r>
              <a:rPr lang="en-US" sz="1600" dirty="0">
                <a:solidFill>
                  <a:schemeClr val="bg1"/>
                </a:solidFill>
              </a:rPr>
              <a:t> for 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(Data Services)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Override Entity Framework Convention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393B-DEF7-4278-A3CF-E24DB459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78" y="3803113"/>
            <a:ext cx="5928143" cy="1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Domain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Schema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Tables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 (of Classes)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Columns (of Tables) </a:t>
            </a: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 Behaviors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Dependency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Stored Procedures (Code First Insert, 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.NET 6 Core Entity Framework Fluent API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FLUENT Pattern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Fluent Interface where result is formulated by method chaining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2657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Override Convention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</a:t>
            </a:r>
            <a:r>
              <a:rPr lang="en-US" sz="1050" dirty="0" err="1">
                <a:solidFill>
                  <a:srgbClr val="C00000"/>
                </a:solidFill>
                <a:latin typeface="+mj-lt"/>
              </a:rPr>
              <a:t>ModelBuilder</a:t>
            </a:r>
            <a:r>
              <a:rPr lang="en-US" sz="1050" dirty="0">
                <a:latin typeface="+mj-lt"/>
              </a:rPr>
              <a:t> to change how domains, classes, and properties relates to Database Schema elements 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Impacts Migrations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Generated Migrations use Fluent API over Data Annotations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Customization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the Fluent API to define complex relationships and database specific function, procedures, behaviors and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Entity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Entity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69199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8979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Default Schema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Entity to Table, override Schema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Entity to Multiple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via Action delegate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via lambda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Entity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12411</TotalTime>
  <Words>1132</Words>
  <Application>Microsoft Office PowerPoint</Application>
  <PresentationFormat>On-screen Show (16:9)</PresentationFormat>
  <Paragraphs>158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836</cp:revision>
  <dcterms:created xsi:type="dcterms:W3CDTF">2017-10-12T21:25:20Z</dcterms:created>
  <dcterms:modified xsi:type="dcterms:W3CDTF">2022-04-03T18:09:19Z</dcterms:modified>
</cp:coreProperties>
</file>