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2"/>
  </p:notesMasterIdLst>
  <p:handoutMasterIdLst>
    <p:handoutMasterId r:id="rId13"/>
  </p:handoutMasterIdLst>
  <p:sldIdLst>
    <p:sldId id="1377" r:id="rId2"/>
    <p:sldId id="1378" r:id="rId3"/>
    <p:sldId id="1387" r:id="rId4"/>
    <p:sldId id="1379" r:id="rId5"/>
    <p:sldId id="1388" r:id="rId6"/>
    <p:sldId id="1374" r:id="rId7"/>
    <p:sldId id="1390" r:id="rId8"/>
    <p:sldId id="264" r:id="rId9"/>
    <p:sldId id="1391" r:id="rId10"/>
    <p:sldId id="1389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189" d="100"/>
          <a:sy n="189" d="100"/>
        </p:scale>
        <p:origin x="9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CFEFF-CB17-435E-A33F-1896C862738B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5D94A6-C6FA-474A-80CE-C9838DCB4E34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DF1094B-0632-4E52-9297-B3F6C44B6211}" type="parTrans" cxnId="{C2887CB8-DA21-4E22-BCDA-EE02B9CA0571}">
      <dgm:prSet/>
      <dgm:spPr/>
      <dgm:t>
        <a:bodyPr/>
        <a:lstStyle/>
        <a:p>
          <a:endParaRPr lang="en-US"/>
        </a:p>
      </dgm:t>
    </dgm:pt>
    <dgm:pt modelId="{FFE4F810-703B-4842-9D3A-5E0E00C598FE}" type="sibTrans" cxnId="{C2887CB8-DA21-4E22-BCDA-EE02B9CA0571}">
      <dgm:prSet/>
      <dgm:spPr/>
      <dgm:t>
        <a:bodyPr/>
        <a:lstStyle/>
        <a:p>
          <a:endParaRPr lang="en-US"/>
        </a:p>
      </dgm:t>
    </dgm:pt>
    <dgm:pt modelId="{D6CFE4E7-358E-4BB4-BB8E-932DD096907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0BDCC3A-7874-43F6-9179-5E69787D417B}" type="parTrans" cxnId="{3C2F8228-DB0A-4181-84AE-59030FEA3B84}">
      <dgm:prSet/>
      <dgm:spPr/>
      <dgm:t>
        <a:bodyPr/>
        <a:lstStyle/>
        <a:p>
          <a:endParaRPr lang="en-US"/>
        </a:p>
      </dgm:t>
    </dgm:pt>
    <dgm:pt modelId="{8DC80C0C-D55F-43D8-B19E-5CD2A9D19044}" type="sibTrans" cxnId="{3C2F8228-DB0A-4181-84AE-59030FEA3B84}">
      <dgm:prSet/>
      <dgm:spPr/>
      <dgm:t>
        <a:bodyPr/>
        <a:lstStyle/>
        <a:p>
          <a:endParaRPr lang="en-US"/>
        </a:p>
      </dgm:t>
    </dgm:pt>
    <dgm:pt modelId="{9BB4C063-4FBF-4E60-ABAD-4F59FBC7C24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1D12F06-571B-4C28-8FD1-C2848706EBDC}" type="sibTrans" cxnId="{89B64F53-B50A-4A5C-A74F-BCB086961674}">
      <dgm:prSet/>
      <dgm:spPr/>
      <dgm:t>
        <a:bodyPr/>
        <a:lstStyle/>
        <a:p>
          <a:endParaRPr lang="en-US"/>
        </a:p>
      </dgm:t>
    </dgm:pt>
    <dgm:pt modelId="{11CF246D-5D59-42E0-8CB2-24477ECCA2CD}" type="parTrans" cxnId="{89B64F53-B50A-4A5C-A74F-BCB086961674}">
      <dgm:prSet/>
      <dgm:spPr/>
      <dgm:t>
        <a:bodyPr/>
        <a:lstStyle/>
        <a:p>
          <a:endParaRPr lang="en-US"/>
        </a:p>
      </dgm:t>
    </dgm:pt>
    <dgm:pt modelId="{2F24B545-C6D1-453B-B7B3-4DE199045310}" type="pres">
      <dgm:prSet presAssocID="{B85CFEFF-CB17-435E-A33F-1896C862738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183650A-11FC-4C84-A78B-9E533C6D1EBD}" type="pres">
      <dgm:prSet presAssocID="{5C5D94A6-C6FA-474A-80CE-C9838DCB4E34}" presName="Accent1" presStyleCnt="0"/>
      <dgm:spPr/>
    </dgm:pt>
    <dgm:pt modelId="{728FC7C3-BB3A-45FE-A750-833B6E4A476A}" type="pres">
      <dgm:prSet presAssocID="{5C5D94A6-C6FA-474A-80CE-C9838DCB4E34}" presName="Accent" presStyleLbl="node1" presStyleIdx="0" presStyleCnt="3"/>
      <dgm:spPr/>
    </dgm:pt>
    <dgm:pt modelId="{4ADD4F3C-AFDB-4364-9515-A30BB96D31A8}" type="pres">
      <dgm:prSet presAssocID="{5C5D94A6-C6FA-474A-80CE-C9838DCB4E3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DB8E0B1-81A5-4810-A080-0774A92B4033}" type="pres">
      <dgm:prSet presAssocID="{9BB4C063-4FBF-4E60-ABAD-4F59FBC7C247}" presName="Accent2" presStyleCnt="0"/>
      <dgm:spPr/>
    </dgm:pt>
    <dgm:pt modelId="{1068F7B9-F89F-4D5C-9394-9527B0DDB6ED}" type="pres">
      <dgm:prSet presAssocID="{9BB4C063-4FBF-4E60-ABAD-4F59FBC7C247}" presName="Accent" presStyleLbl="node1" presStyleIdx="1" presStyleCnt="3"/>
      <dgm:spPr/>
    </dgm:pt>
    <dgm:pt modelId="{DDE80089-2A84-47FB-9F0E-28232B47AAFD}" type="pres">
      <dgm:prSet presAssocID="{9BB4C063-4FBF-4E60-ABAD-4F59FBC7C24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D2044CE-64E1-4B45-B58D-4168DA1D8317}" type="pres">
      <dgm:prSet presAssocID="{D6CFE4E7-358E-4BB4-BB8E-932DD0969076}" presName="Accent3" presStyleCnt="0"/>
      <dgm:spPr/>
    </dgm:pt>
    <dgm:pt modelId="{B7890581-BFF2-4C75-82EC-0B586A729155}" type="pres">
      <dgm:prSet presAssocID="{D6CFE4E7-358E-4BB4-BB8E-932DD0969076}" presName="Accent" presStyleLbl="node1" presStyleIdx="2" presStyleCnt="3"/>
      <dgm:spPr/>
    </dgm:pt>
    <dgm:pt modelId="{8D5B4FEC-539C-4677-BEC6-52CAAB5CFFFB}" type="pres">
      <dgm:prSet presAssocID="{D6CFE4E7-358E-4BB4-BB8E-932DD096907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3C2F8228-DB0A-4181-84AE-59030FEA3B84}" srcId="{B85CFEFF-CB17-435E-A33F-1896C862738B}" destId="{D6CFE4E7-358E-4BB4-BB8E-932DD0969076}" srcOrd="2" destOrd="0" parTransId="{70BDCC3A-7874-43F6-9179-5E69787D417B}" sibTransId="{8DC80C0C-D55F-43D8-B19E-5CD2A9D19044}"/>
    <dgm:cxn modelId="{5EDD0245-2D49-44C9-BA84-8252590E465C}" type="presOf" srcId="{D6CFE4E7-358E-4BB4-BB8E-932DD0969076}" destId="{8D5B4FEC-539C-4677-BEC6-52CAAB5CFFFB}" srcOrd="0" destOrd="0" presId="urn:microsoft.com/office/officeart/2009/layout/CircleArrowProcess"/>
    <dgm:cxn modelId="{89B64F53-B50A-4A5C-A74F-BCB086961674}" srcId="{B85CFEFF-CB17-435E-A33F-1896C862738B}" destId="{9BB4C063-4FBF-4E60-ABAD-4F59FBC7C247}" srcOrd="1" destOrd="0" parTransId="{11CF246D-5D59-42E0-8CB2-24477ECCA2CD}" sibTransId="{31D12F06-571B-4C28-8FD1-C2848706EBDC}"/>
    <dgm:cxn modelId="{FC3861AF-8482-46C2-820D-68EB5CCF6D7B}" type="presOf" srcId="{5C5D94A6-C6FA-474A-80CE-C9838DCB4E34}" destId="{4ADD4F3C-AFDB-4364-9515-A30BB96D31A8}" srcOrd="0" destOrd="0" presId="urn:microsoft.com/office/officeart/2009/layout/CircleArrowProcess"/>
    <dgm:cxn modelId="{C2887CB8-DA21-4E22-BCDA-EE02B9CA0571}" srcId="{B85CFEFF-CB17-435E-A33F-1896C862738B}" destId="{5C5D94A6-C6FA-474A-80CE-C9838DCB4E34}" srcOrd="0" destOrd="0" parTransId="{BDF1094B-0632-4E52-9297-B3F6C44B6211}" sibTransId="{FFE4F810-703B-4842-9D3A-5E0E00C598FE}"/>
    <dgm:cxn modelId="{F80A66D6-FEBA-4C0E-A0B0-1BEA8FD1B0BE}" type="presOf" srcId="{9BB4C063-4FBF-4E60-ABAD-4F59FBC7C247}" destId="{DDE80089-2A84-47FB-9F0E-28232B47AAFD}" srcOrd="0" destOrd="0" presId="urn:microsoft.com/office/officeart/2009/layout/CircleArrowProcess"/>
    <dgm:cxn modelId="{12EC70F8-CFB6-4C98-88C2-6754DA7C4DB9}" type="presOf" srcId="{B85CFEFF-CB17-435E-A33F-1896C862738B}" destId="{2F24B545-C6D1-453B-B7B3-4DE199045310}" srcOrd="0" destOrd="0" presId="urn:microsoft.com/office/officeart/2009/layout/CircleArrowProcess"/>
    <dgm:cxn modelId="{CE95E1AD-8639-4172-A5C5-5F9EC59A46DF}" type="presParOf" srcId="{2F24B545-C6D1-453B-B7B3-4DE199045310}" destId="{F183650A-11FC-4C84-A78B-9E533C6D1EBD}" srcOrd="0" destOrd="0" presId="urn:microsoft.com/office/officeart/2009/layout/CircleArrowProcess"/>
    <dgm:cxn modelId="{B7A10D68-9556-4996-B308-2D86A5F2C75B}" type="presParOf" srcId="{F183650A-11FC-4C84-A78B-9E533C6D1EBD}" destId="{728FC7C3-BB3A-45FE-A750-833B6E4A476A}" srcOrd="0" destOrd="0" presId="urn:microsoft.com/office/officeart/2009/layout/CircleArrowProcess"/>
    <dgm:cxn modelId="{AFD39F08-FED9-4677-B55D-44DCD8F12DE9}" type="presParOf" srcId="{2F24B545-C6D1-453B-B7B3-4DE199045310}" destId="{4ADD4F3C-AFDB-4364-9515-A30BB96D31A8}" srcOrd="1" destOrd="0" presId="urn:microsoft.com/office/officeart/2009/layout/CircleArrowProcess"/>
    <dgm:cxn modelId="{10D7EC21-84DA-405D-A688-E104BA17696C}" type="presParOf" srcId="{2F24B545-C6D1-453B-B7B3-4DE199045310}" destId="{9DB8E0B1-81A5-4810-A080-0774A92B4033}" srcOrd="2" destOrd="0" presId="urn:microsoft.com/office/officeart/2009/layout/CircleArrowProcess"/>
    <dgm:cxn modelId="{A045EA8A-7F87-421F-8B7C-E3FA4B027AB7}" type="presParOf" srcId="{9DB8E0B1-81A5-4810-A080-0774A92B4033}" destId="{1068F7B9-F89F-4D5C-9394-9527B0DDB6ED}" srcOrd="0" destOrd="0" presId="urn:microsoft.com/office/officeart/2009/layout/CircleArrowProcess"/>
    <dgm:cxn modelId="{0B4A5F8C-7470-4D6C-8327-8255AB101C20}" type="presParOf" srcId="{2F24B545-C6D1-453B-B7B3-4DE199045310}" destId="{DDE80089-2A84-47FB-9F0E-28232B47AAFD}" srcOrd="3" destOrd="0" presId="urn:microsoft.com/office/officeart/2009/layout/CircleArrowProcess"/>
    <dgm:cxn modelId="{4A19A481-9A87-40EE-9407-B95DD7D2A4EF}" type="presParOf" srcId="{2F24B545-C6D1-453B-B7B3-4DE199045310}" destId="{DD2044CE-64E1-4B45-B58D-4168DA1D8317}" srcOrd="4" destOrd="0" presId="urn:microsoft.com/office/officeart/2009/layout/CircleArrowProcess"/>
    <dgm:cxn modelId="{1E4B413E-61BB-43AD-8851-0573038B6352}" type="presParOf" srcId="{DD2044CE-64E1-4B45-B58D-4168DA1D8317}" destId="{B7890581-BFF2-4C75-82EC-0B586A729155}" srcOrd="0" destOrd="0" presId="urn:microsoft.com/office/officeart/2009/layout/CircleArrowProcess"/>
    <dgm:cxn modelId="{D9B0E959-8571-4900-9A98-098FECB1D184}" type="presParOf" srcId="{2F24B545-C6D1-453B-B7B3-4DE199045310}" destId="{8D5B4FEC-539C-4677-BEC6-52CAAB5CFFF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FC7C3-BB3A-45FE-A750-833B6E4A476A}">
      <dsp:nvSpPr>
        <dsp:cNvPr id="0" name=""/>
        <dsp:cNvSpPr/>
      </dsp:nvSpPr>
      <dsp:spPr>
        <a:xfrm>
          <a:off x="643491" y="1052742"/>
          <a:ext cx="1113614" cy="11137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D4F3C-AFDB-4364-9515-A30BB96D31A8}">
      <dsp:nvSpPr>
        <dsp:cNvPr id="0" name=""/>
        <dsp:cNvSpPr/>
      </dsp:nvSpPr>
      <dsp:spPr>
        <a:xfrm>
          <a:off x="889636" y="1454852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889636" y="1454852"/>
        <a:ext cx="618813" cy="309332"/>
      </dsp:txXfrm>
    </dsp:sp>
    <dsp:sp modelId="{1068F7B9-F89F-4D5C-9394-9527B0DDB6ED}">
      <dsp:nvSpPr>
        <dsp:cNvPr id="0" name=""/>
        <dsp:cNvSpPr/>
      </dsp:nvSpPr>
      <dsp:spPr>
        <a:xfrm>
          <a:off x="334188" y="1692693"/>
          <a:ext cx="1113614" cy="11137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0089-2A84-47FB-9F0E-28232B47AAFD}">
      <dsp:nvSpPr>
        <dsp:cNvPr id="0" name=""/>
        <dsp:cNvSpPr/>
      </dsp:nvSpPr>
      <dsp:spPr>
        <a:xfrm>
          <a:off x="581588" y="2098505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581588" y="2098505"/>
        <a:ext cx="618813" cy="309332"/>
      </dsp:txXfrm>
    </dsp:sp>
    <dsp:sp modelId="{B7890581-BFF2-4C75-82EC-0B586A729155}">
      <dsp:nvSpPr>
        <dsp:cNvPr id="0" name=""/>
        <dsp:cNvSpPr/>
      </dsp:nvSpPr>
      <dsp:spPr>
        <a:xfrm>
          <a:off x="722751" y="2409226"/>
          <a:ext cx="956767" cy="95715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B4FEC-539C-4677-BEC6-52CAAB5CFFFB}">
      <dsp:nvSpPr>
        <dsp:cNvPr id="0" name=""/>
        <dsp:cNvSpPr/>
      </dsp:nvSpPr>
      <dsp:spPr>
        <a:xfrm>
          <a:off x="891100" y="2743083"/>
          <a:ext cx="618813" cy="309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891100" y="2743083"/>
        <a:ext cx="618813" cy="30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10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4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781D3B6-B83B-422F-929B-F2DC1529FC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2149633"/>
            <a:ext cx="6206246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Data Annotations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Section 2: Fluent API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66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Introduction to Data Annotations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5696917-3D3B-49C8-80C9-805F14B1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" b="2226"/>
          <a:stretch>
            <a:fillRect/>
          </a:stretch>
        </p:blipFill>
        <p:spPr>
          <a:xfrm>
            <a:off x="1" y="2"/>
            <a:ext cx="9143999" cy="5143499"/>
          </a:xfrm>
          <a:prstGeom prst="rect">
            <a:avLst/>
          </a:prstGeom>
        </p:spPr>
      </p:pic>
      <p:sp>
        <p:nvSpPr>
          <p:cNvPr id="42" name="Text Placeholder 1">
            <a:extLst>
              <a:ext uri="{FF2B5EF4-FFF2-40B4-BE49-F238E27FC236}">
                <a16:creationId xmlns:a16="http://schemas.microsoft.com/office/drawing/2014/main" id="{735E6635-C9B5-404F-AF96-13DF5115ABF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/>
              <a:t>Data Annotations</a:t>
            </a:r>
          </a:p>
        </p:txBody>
      </p:sp>
      <p:sp>
        <p:nvSpPr>
          <p:cNvPr id="43" name="Title 2">
            <a:extLst>
              <a:ext uri="{FF2B5EF4-FFF2-40B4-BE49-F238E27FC236}">
                <a16:creationId xmlns:a16="http://schemas.microsoft.com/office/drawing/2014/main" id="{307E15A8-B2D5-4A8D-B5C7-0CC1F98E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Key Pointers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15ACAD-4D54-4DA3-BD42-4282F7ACA645}"/>
              </a:ext>
            </a:extLst>
          </p:cNvPr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EE0916-66AD-405A-A854-898C0AA97BE8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F032EB-2C48-4DCD-887A-69CCE8CF79E8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3D43AC-8D54-4014-A074-261B4598CC8A}"/>
              </a:ext>
            </a:extLst>
          </p:cNvPr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C29555A-5EC4-4CDC-97F3-E59D438A272A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768B04-81A8-4DE4-A7A2-6201549B0C7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20136-95A1-474D-9F34-87020151C8B4}"/>
              </a:ext>
            </a:extLst>
          </p:cNvPr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AFB3023-03FD-4AEE-B11E-CD36A438FED3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68BA21-58D8-41F6-BF1F-5343BADBCA07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4E7AA2-1C9D-4195-8F0A-F97CC8C9455C}"/>
              </a:ext>
            </a:extLst>
          </p:cNvPr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53136E-751B-4F53-8851-71B855B0509B}"/>
                </a:ext>
              </a:extLst>
            </p:cNvPr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F4AC29-CF4F-42C9-B7D1-BF44872DE439}"/>
                </a:ext>
              </a:extLst>
            </p:cNvPr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615845F3-FD89-4ABE-B035-B1C2B110B2C7}"/>
              </a:ext>
            </a:extLst>
          </p:cNvPr>
          <p:cNvSpPr txBox="1">
            <a:spLocks/>
          </p:cNvSpPr>
          <p:nvPr/>
        </p:nvSpPr>
        <p:spPr>
          <a:xfrm>
            <a:off x="1617081" y="139801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UI/UX Design</a:t>
            </a:r>
            <a:br>
              <a:rPr lang="en-US" sz="1600" dirty="0">
                <a:solidFill>
                  <a:schemeClr val="accent1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Annotations effect User Interface Behaviors, Validation, and presentation artifacts</a:t>
            </a:r>
          </a:p>
        </p:txBody>
      </p:sp>
      <p:sp>
        <p:nvSpPr>
          <p:cNvPr id="57" name="Inhaltsplatzhalter 4">
            <a:extLst>
              <a:ext uri="{FF2B5EF4-FFF2-40B4-BE49-F238E27FC236}">
                <a16:creationId xmlns:a16="http://schemas.microsoft.com/office/drawing/2014/main" id="{14E36AE5-8E5E-4D06-B9FC-8F16AAD90F72}"/>
              </a:ext>
            </a:extLst>
          </p:cNvPr>
          <p:cNvSpPr txBox="1">
            <a:spLocks/>
          </p:cNvSpPr>
          <p:nvPr/>
        </p:nvSpPr>
        <p:spPr>
          <a:xfrm>
            <a:off x="5570531" y="1282602"/>
            <a:ext cx="1956388" cy="13336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2"/>
                </a:solidFill>
                <a:latin typeface="+mj-lt"/>
              </a:rPr>
              <a:t>Subset of Configuration Options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See Fluent API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0D2258AE-334D-4269-BA72-1589E2086B7D}"/>
              </a:ext>
            </a:extLst>
          </p:cNvPr>
          <p:cNvSpPr txBox="1">
            <a:spLocks/>
          </p:cNvSpPr>
          <p:nvPr/>
        </p:nvSpPr>
        <p:spPr>
          <a:xfrm>
            <a:off x="1617081" y="3156968"/>
            <a:ext cx="1956388" cy="11028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latin typeface="+mj-lt"/>
              </a:rPr>
              <a:t>Code First</a:t>
            </a:r>
            <a:br>
              <a:rPr lang="en-US" sz="1200" dirty="0">
                <a:solidFill>
                  <a:schemeClr val="accent2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Annotations provide Schema artifacts – data type details, navigation, indexes, keys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95A7D56F-862E-480A-AA86-E1DB89B08183}"/>
              </a:ext>
            </a:extLst>
          </p:cNvPr>
          <p:cNvSpPr txBox="1">
            <a:spLocks/>
          </p:cNvSpPr>
          <p:nvPr/>
        </p:nvSpPr>
        <p:spPr>
          <a:xfrm>
            <a:off x="5570531" y="3092848"/>
            <a:ext cx="195638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4"/>
                </a:solidFill>
                <a:latin typeface="+mj-lt"/>
              </a:rPr>
              <a:t>Class or Property</a:t>
            </a:r>
            <a:br>
              <a:rPr lang="en-US" sz="1600" dirty="0">
                <a:solidFill>
                  <a:schemeClr val="accent3"/>
                </a:solidFill>
                <a:latin typeface="+mj-lt"/>
              </a:rPr>
            </a:br>
            <a:r>
              <a:rPr lang="en-US" sz="1100" dirty="0">
                <a:solidFill>
                  <a:schemeClr val="tx1"/>
                </a:solidFill>
                <a:latin typeface="+mn-lt"/>
              </a:rPr>
              <a:t>Attributes assigned to Class or Property with special Notation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100" b="1" dirty="0">
                <a:solidFill>
                  <a:srgbClr val="C00000"/>
                </a:solidFill>
                <a:latin typeface="+mn-lt"/>
              </a:rPr>
              <a:t>[Annotation Attribute(Params)]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194054-9FAB-40BD-B772-234C8AC53313}"/>
              </a:ext>
            </a:extLst>
          </p:cNvPr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E42A743-4EE6-45E3-A1E2-0E56FCBB8F5E}"/>
                </a:ext>
              </a:extLst>
            </p:cNvPr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FCA2D00-E25B-40CB-BEFC-B1BBEFFAE1F7}"/>
                </a:ext>
              </a:extLst>
            </p:cNvPr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139A4D-6ABF-4D45-96A7-DB3AA2AFA200}"/>
              </a:ext>
            </a:extLst>
          </p:cNvPr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  <a:solidFill>
            <a:schemeClr val="bg1">
              <a:lumMod val="50000"/>
            </a:schemeClr>
          </a:solidFill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20F84B95-51DB-490D-A3A9-73804675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2" y="5230813"/>
              <a:ext cx="974725" cy="1455738"/>
            </a:xfrm>
            <a:custGeom>
              <a:avLst/>
              <a:gdLst>
                <a:gd name="T0" fmla="*/ 349 w 1227"/>
                <a:gd name="T1" fmla="*/ 0 h 1834"/>
                <a:gd name="T2" fmla="*/ 387 w 1227"/>
                <a:gd name="T3" fmla="*/ 3 h 1834"/>
                <a:gd name="T4" fmla="*/ 424 w 1227"/>
                <a:gd name="T5" fmla="*/ 13 h 1834"/>
                <a:gd name="T6" fmla="*/ 460 w 1227"/>
                <a:gd name="T7" fmla="*/ 28 h 1834"/>
                <a:gd name="T8" fmla="*/ 492 w 1227"/>
                <a:gd name="T9" fmla="*/ 49 h 1834"/>
                <a:gd name="T10" fmla="*/ 521 w 1227"/>
                <a:gd name="T11" fmla="*/ 73 h 1834"/>
                <a:gd name="T12" fmla="*/ 547 w 1227"/>
                <a:gd name="T13" fmla="*/ 103 h 1834"/>
                <a:gd name="T14" fmla="*/ 568 w 1227"/>
                <a:gd name="T15" fmla="*/ 137 h 1834"/>
                <a:gd name="T16" fmla="*/ 1200 w 1227"/>
                <a:gd name="T17" fmla="*/ 1407 h 1834"/>
                <a:gd name="T18" fmla="*/ 1216 w 1227"/>
                <a:gd name="T19" fmla="*/ 1444 h 1834"/>
                <a:gd name="T20" fmla="*/ 1225 w 1227"/>
                <a:gd name="T21" fmla="*/ 1483 h 1834"/>
                <a:gd name="T22" fmla="*/ 1227 w 1227"/>
                <a:gd name="T23" fmla="*/ 1521 h 1834"/>
                <a:gd name="T24" fmla="*/ 1223 w 1227"/>
                <a:gd name="T25" fmla="*/ 1560 h 1834"/>
                <a:gd name="T26" fmla="*/ 1214 w 1227"/>
                <a:gd name="T27" fmla="*/ 1597 h 1834"/>
                <a:gd name="T28" fmla="*/ 1199 w 1227"/>
                <a:gd name="T29" fmla="*/ 1632 h 1834"/>
                <a:gd name="T30" fmla="*/ 1178 w 1227"/>
                <a:gd name="T31" fmla="*/ 1664 h 1834"/>
                <a:gd name="T32" fmla="*/ 1154 w 1227"/>
                <a:gd name="T33" fmla="*/ 1694 h 1834"/>
                <a:gd name="T34" fmla="*/ 1123 w 1227"/>
                <a:gd name="T35" fmla="*/ 1719 h 1834"/>
                <a:gd name="T36" fmla="*/ 1088 w 1227"/>
                <a:gd name="T37" fmla="*/ 1740 h 1834"/>
                <a:gd name="T38" fmla="*/ 926 w 1227"/>
                <a:gd name="T39" fmla="*/ 1821 h 1834"/>
                <a:gd name="T40" fmla="*/ 899 w 1227"/>
                <a:gd name="T41" fmla="*/ 1830 h 1834"/>
                <a:gd name="T42" fmla="*/ 871 w 1227"/>
                <a:gd name="T43" fmla="*/ 1834 h 1834"/>
                <a:gd name="T44" fmla="*/ 871 w 1227"/>
                <a:gd name="T45" fmla="*/ 1834 h 1834"/>
                <a:gd name="T46" fmla="*/ 843 w 1227"/>
                <a:gd name="T47" fmla="*/ 1831 h 1834"/>
                <a:gd name="T48" fmla="*/ 818 w 1227"/>
                <a:gd name="T49" fmla="*/ 1822 h 1834"/>
                <a:gd name="T50" fmla="*/ 795 w 1227"/>
                <a:gd name="T51" fmla="*/ 1808 h 1834"/>
                <a:gd name="T52" fmla="*/ 775 w 1227"/>
                <a:gd name="T53" fmla="*/ 1789 h 1834"/>
                <a:gd name="T54" fmla="*/ 758 w 1227"/>
                <a:gd name="T55" fmla="*/ 1766 h 1834"/>
                <a:gd name="T56" fmla="*/ 13 w 1227"/>
                <a:gd name="T57" fmla="*/ 275 h 1834"/>
                <a:gd name="T58" fmla="*/ 4 w 1227"/>
                <a:gd name="T59" fmla="*/ 248 h 1834"/>
                <a:gd name="T60" fmla="*/ 0 w 1227"/>
                <a:gd name="T61" fmla="*/ 220 h 1834"/>
                <a:gd name="T62" fmla="*/ 2 w 1227"/>
                <a:gd name="T63" fmla="*/ 193 h 1834"/>
                <a:gd name="T64" fmla="*/ 11 w 1227"/>
                <a:gd name="T65" fmla="*/ 167 h 1834"/>
                <a:gd name="T66" fmla="*/ 25 w 1227"/>
                <a:gd name="T67" fmla="*/ 144 h 1834"/>
                <a:gd name="T68" fmla="*/ 45 w 1227"/>
                <a:gd name="T69" fmla="*/ 123 h 1834"/>
                <a:gd name="T70" fmla="*/ 69 w 1227"/>
                <a:gd name="T71" fmla="*/ 108 h 1834"/>
                <a:gd name="T72" fmla="*/ 234 w 1227"/>
                <a:gd name="T73" fmla="*/ 25 h 1834"/>
                <a:gd name="T74" fmla="*/ 272 w 1227"/>
                <a:gd name="T75" fmla="*/ 11 h 1834"/>
                <a:gd name="T76" fmla="*/ 310 w 1227"/>
                <a:gd name="T77" fmla="*/ 2 h 1834"/>
                <a:gd name="T78" fmla="*/ 349 w 1227"/>
                <a:gd name="T7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7" h="1834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F1C35577-850B-463C-AFA9-CEA1C811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72075" y="4875213"/>
              <a:ext cx="2781300" cy="1417638"/>
            </a:xfrm>
            <a:custGeom>
              <a:avLst/>
              <a:gdLst>
                <a:gd name="T0" fmla="*/ 877 w 3504"/>
                <a:gd name="T1" fmla="*/ 6 h 1784"/>
                <a:gd name="T2" fmla="*/ 1024 w 3504"/>
                <a:gd name="T3" fmla="*/ 37 h 1784"/>
                <a:gd name="T4" fmla="*/ 1159 w 3504"/>
                <a:gd name="T5" fmla="*/ 91 h 1784"/>
                <a:gd name="T6" fmla="*/ 1282 w 3504"/>
                <a:gd name="T7" fmla="*/ 167 h 1784"/>
                <a:gd name="T8" fmla="*/ 1356 w 3504"/>
                <a:gd name="T9" fmla="*/ 229 h 1784"/>
                <a:gd name="T10" fmla="*/ 1392 w 3504"/>
                <a:gd name="T11" fmla="*/ 261 h 1784"/>
                <a:gd name="T12" fmla="*/ 1431 w 3504"/>
                <a:gd name="T13" fmla="*/ 284 h 1784"/>
                <a:gd name="T14" fmla="*/ 1477 w 3504"/>
                <a:gd name="T15" fmla="*/ 293 h 1784"/>
                <a:gd name="T16" fmla="*/ 2174 w 3504"/>
                <a:gd name="T17" fmla="*/ 297 h 1784"/>
                <a:gd name="T18" fmla="*/ 2254 w 3504"/>
                <a:gd name="T19" fmla="*/ 328 h 1784"/>
                <a:gd name="T20" fmla="*/ 2319 w 3504"/>
                <a:gd name="T21" fmla="*/ 382 h 1784"/>
                <a:gd name="T22" fmla="*/ 2362 w 3504"/>
                <a:gd name="T23" fmla="*/ 456 h 1784"/>
                <a:gd name="T24" fmla="*/ 2378 w 3504"/>
                <a:gd name="T25" fmla="*/ 542 h 1784"/>
                <a:gd name="T26" fmla="*/ 2362 w 3504"/>
                <a:gd name="T27" fmla="*/ 628 h 1784"/>
                <a:gd name="T28" fmla="*/ 2319 w 3504"/>
                <a:gd name="T29" fmla="*/ 702 h 1784"/>
                <a:gd name="T30" fmla="*/ 2254 w 3504"/>
                <a:gd name="T31" fmla="*/ 757 h 1784"/>
                <a:gd name="T32" fmla="*/ 2174 w 3504"/>
                <a:gd name="T33" fmla="*/ 786 h 1784"/>
                <a:gd name="T34" fmla="*/ 2038 w 3504"/>
                <a:gd name="T35" fmla="*/ 790 h 1784"/>
                <a:gd name="T36" fmla="*/ 1837 w 3504"/>
                <a:gd name="T37" fmla="*/ 790 h 1784"/>
                <a:gd name="T38" fmla="*/ 1632 w 3504"/>
                <a:gd name="T39" fmla="*/ 790 h 1784"/>
                <a:gd name="T40" fmla="*/ 1577 w 3504"/>
                <a:gd name="T41" fmla="*/ 803 h 1784"/>
                <a:gd name="T42" fmla="*/ 1534 w 3504"/>
                <a:gd name="T43" fmla="*/ 837 h 1784"/>
                <a:gd name="T44" fmla="*/ 1511 w 3504"/>
                <a:gd name="T45" fmla="*/ 886 h 1784"/>
                <a:gd name="T46" fmla="*/ 1511 w 3504"/>
                <a:gd name="T47" fmla="*/ 944 h 1784"/>
                <a:gd name="T48" fmla="*/ 1534 w 3504"/>
                <a:gd name="T49" fmla="*/ 992 h 1784"/>
                <a:gd name="T50" fmla="*/ 1577 w 3504"/>
                <a:gd name="T51" fmla="*/ 1026 h 1784"/>
                <a:gd name="T52" fmla="*/ 1632 w 3504"/>
                <a:gd name="T53" fmla="*/ 1039 h 1784"/>
                <a:gd name="T54" fmla="*/ 2234 w 3504"/>
                <a:gd name="T55" fmla="*/ 1037 h 1784"/>
                <a:gd name="T56" fmla="*/ 2289 w 3504"/>
                <a:gd name="T57" fmla="*/ 1023 h 1784"/>
                <a:gd name="T58" fmla="*/ 2347 w 3504"/>
                <a:gd name="T59" fmla="*/ 996 h 1784"/>
                <a:gd name="T60" fmla="*/ 2395 w 3504"/>
                <a:gd name="T61" fmla="*/ 959 h 1784"/>
                <a:gd name="T62" fmla="*/ 3104 w 3504"/>
                <a:gd name="T63" fmla="*/ 96 h 1784"/>
                <a:gd name="T64" fmla="*/ 3175 w 3504"/>
                <a:gd name="T65" fmla="*/ 59 h 1784"/>
                <a:gd name="T66" fmla="*/ 3253 w 3504"/>
                <a:gd name="T67" fmla="*/ 45 h 1784"/>
                <a:gd name="T68" fmla="*/ 3330 w 3504"/>
                <a:gd name="T69" fmla="*/ 55 h 1784"/>
                <a:gd name="T70" fmla="*/ 3403 w 3504"/>
                <a:gd name="T71" fmla="*/ 93 h 1784"/>
                <a:gd name="T72" fmla="*/ 3459 w 3504"/>
                <a:gd name="T73" fmla="*/ 149 h 1784"/>
                <a:gd name="T74" fmla="*/ 3493 w 3504"/>
                <a:gd name="T75" fmla="*/ 220 h 1784"/>
                <a:gd name="T76" fmla="*/ 3504 w 3504"/>
                <a:gd name="T77" fmla="*/ 296 h 1784"/>
                <a:gd name="T78" fmla="*/ 3492 w 3504"/>
                <a:gd name="T79" fmla="*/ 372 h 1784"/>
                <a:gd name="T80" fmla="*/ 3455 w 3504"/>
                <a:gd name="T81" fmla="*/ 443 h 1784"/>
                <a:gd name="T82" fmla="*/ 2682 w 3504"/>
                <a:gd name="T83" fmla="*/ 1540 h 1784"/>
                <a:gd name="T84" fmla="*/ 2580 w 3504"/>
                <a:gd name="T85" fmla="*/ 1632 h 1784"/>
                <a:gd name="T86" fmla="*/ 2463 w 3504"/>
                <a:gd name="T87" fmla="*/ 1706 h 1784"/>
                <a:gd name="T88" fmla="*/ 2335 w 3504"/>
                <a:gd name="T89" fmla="*/ 1755 h 1784"/>
                <a:gd name="T90" fmla="*/ 2199 w 3504"/>
                <a:gd name="T91" fmla="*/ 1780 h 1784"/>
                <a:gd name="T92" fmla="*/ 706 w 3504"/>
                <a:gd name="T93" fmla="*/ 1784 h 1784"/>
                <a:gd name="T94" fmla="*/ 179 w 3504"/>
                <a:gd name="T95" fmla="*/ 210 h 1784"/>
                <a:gd name="T96" fmla="*/ 230 w 3504"/>
                <a:gd name="T97" fmla="*/ 178 h 1784"/>
                <a:gd name="T98" fmla="*/ 328 w 3504"/>
                <a:gd name="T99" fmla="*/ 113 h 1784"/>
                <a:gd name="T100" fmla="*/ 438 w 3504"/>
                <a:gd name="T101" fmla="*/ 62 h 1784"/>
                <a:gd name="T102" fmla="*/ 564 w 3504"/>
                <a:gd name="T103" fmla="*/ 23 h 1784"/>
                <a:gd name="T104" fmla="*/ 723 w 3504"/>
                <a:gd name="T105" fmla="*/ 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04" h="178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A69AD730-1E83-4D62-BA51-60D23F8FE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624503" y="3372487"/>
              <a:ext cx="1292456" cy="1290954"/>
            </a:xfrm>
            <a:custGeom>
              <a:avLst/>
              <a:gdLst>
                <a:gd name="T0" fmla="*/ 1449 w 3440"/>
                <a:gd name="T1" fmla="*/ 1218 h 3436"/>
                <a:gd name="T2" fmla="*/ 1219 w 3440"/>
                <a:gd name="T3" fmla="*/ 1449 h 3436"/>
                <a:gd name="T4" fmla="*/ 1152 w 3440"/>
                <a:gd name="T5" fmla="*/ 1780 h 3436"/>
                <a:gd name="T6" fmla="*/ 1280 w 3440"/>
                <a:gd name="T7" fmla="*/ 2086 h 3436"/>
                <a:gd name="T8" fmla="*/ 1552 w 3440"/>
                <a:gd name="T9" fmla="*/ 2269 h 3436"/>
                <a:gd name="T10" fmla="*/ 1893 w 3440"/>
                <a:gd name="T11" fmla="*/ 2269 h 3436"/>
                <a:gd name="T12" fmla="*/ 2166 w 3440"/>
                <a:gd name="T13" fmla="*/ 2086 h 3436"/>
                <a:gd name="T14" fmla="*/ 2294 w 3440"/>
                <a:gd name="T15" fmla="*/ 1780 h 3436"/>
                <a:gd name="T16" fmla="*/ 2227 w 3440"/>
                <a:gd name="T17" fmla="*/ 1449 h 3436"/>
                <a:gd name="T18" fmla="*/ 1996 w 3440"/>
                <a:gd name="T19" fmla="*/ 1218 h 3436"/>
                <a:gd name="T20" fmla="*/ 1727 w 3440"/>
                <a:gd name="T21" fmla="*/ 0 h 3436"/>
                <a:gd name="T22" fmla="*/ 1975 w 3440"/>
                <a:gd name="T23" fmla="*/ 38 h 3436"/>
                <a:gd name="T24" fmla="*/ 2010 w 3440"/>
                <a:gd name="T25" fmla="*/ 197 h 3436"/>
                <a:gd name="T26" fmla="*/ 2129 w 3440"/>
                <a:gd name="T27" fmla="*/ 416 h 3436"/>
                <a:gd name="T28" fmla="*/ 2360 w 3440"/>
                <a:gd name="T29" fmla="*/ 512 h 3436"/>
                <a:gd name="T30" fmla="*/ 2603 w 3440"/>
                <a:gd name="T31" fmla="*/ 443 h 3436"/>
                <a:gd name="T32" fmla="*/ 2739 w 3440"/>
                <a:gd name="T33" fmla="*/ 357 h 3436"/>
                <a:gd name="T34" fmla="*/ 3007 w 3440"/>
                <a:gd name="T35" fmla="*/ 578 h 3436"/>
                <a:gd name="T36" fmla="*/ 3082 w 3440"/>
                <a:gd name="T37" fmla="*/ 749 h 3436"/>
                <a:gd name="T38" fmla="*/ 2963 w 3440"/>
                <a:gd name="T39" fmla="*/ 920 h 3436"/>
                <a:gd name="T40" fmla="*/ 2949 w 3440"/>
                <a:gd name="T41" fmla="*/ 1166 h 3436"/>
                <a:gd name="T42" fmla="*/ 3103 w 3440"/>
                <a:gd name="T43" fmla="*/ 1379 h 3436"/>
                <a:gd name="T44" fmla="*/ 3340 w 3440"/>
                <a:gd name="T45" fmla="*/ 1445 h 3436"/>
                <a:gd name="T46" fmla="*/ 3430 w 3440"/>
                <a:gd name="T47" fmla="*/ 1527 h 3436"/>
                <a:gd name="T48" fmla="*/ 3415 w 3440"/>
                <a:gd name="T49" fmla="*/ 1958 h 3436"/>
                <a:gd name="T50" fmla="*/ 3307 w 3440"/>
                <a:gd name="T51" fmla="*/ 2002 h 3436"/>
                <a:gd name="T52" fmla="*/ 3060 w 3440"/>
                <a:gd name="T53" fmla="*/ 2092 h 3436"/>
                <a:gd name="T54" fmla="*/ 2931 w 3440"/>
                <a:gd name="T55" fmla="*/ 2317 h 3436"/>
                <a:gd name="T56" fmla="*/ 2972 w 3440"/>
                <a:gd name="T57" fmla="*/ 2562 h 3436"/>
                <a:gd name="T58" fmla="*/ 3081 w 3440"/>
                <a:gd name="T59" fmla="*/ 2716 h 3436"/>
                <a:gd name="T60" fmla="*/ 2931 w 3440"/>
                <a:gd name="T61" fmla="*/ 2939 h 3436"/>
                <a:gd name="T62" fmla="*/ 2707 w 3440"/>
                <a:gd name="T63" fmla="*/ 3087 h 3436"/>
                <a:gd name="T64" fmla="*/ 2554 w 3440"/>
                <a:gd name="T65" fmla="*/ 2982 h 3436"/>
                <a:gd name="T66" fmla="*/ 2308 w 3440"/>
                <a:gd name="T67" fmla="*/ 2939 h 3436"/>
                <a:gd name="T68" fmla="*/ 2079 w 3440"/>
                <a:gd name="T69" fmla="*/ 3069 h 3436"/>
                <a:gd name="T70" fmla="*/ 1992 w 3440"/>
                <a:gd name="T71" fmla="*/ 3327 h 3436"/>
                <a:gd name="T72" fmla="*/ 1907 w 3440"/>
                <a:gd name="T73" fmla="*/ 3426 h 3436"/>
                <a:gd name="T74" fmla="*/ 1481 w 3440"/>
                <a:gd name="T75" fmla="*/ 3411 h 3436"/>
                <a:gd name="T76" fmla="*/ 1435 w 3440"/>
                <a:gd name="T77" fmla="*/ 3281 h 3436"/>
                <a:gd name="T78" fmla="*/ 1341 w 3440"/>
                <a:gd name="T79" fmla="*/ 3051 h 3436"/>
                <a:gd name="T80" fmla="*/ 1122 w 3440"/>
                <a:gd name="T81" fmla="*/ 2929 h 3436"/>
                <a:gd name="T82" fmla="*/ 873 w 3440"/>
                <a:gd name="T83" fmla="*/ 2971 h 3436"/>
                <a:gd name="T84" fmla="*/ 720 w 3440"/>
                <a:gd name="T85" fmla="*/ 3078 h 3436"/>
                <a:gd name="T86" fmla="*/ 499 w 3440"/>
                <a:gd name="T87" fmla="*/ 2929 h 3436"/>
                <a:gd name="T88" fmla="*/ 351 w 3440"/>
                <a:gd name="T89" fmla="*/ 2706 h 3436"/>
                <a:gd name="T90" fmla="*/ 459 w 3440"/>
                <a:gd name="T91" fmla="*/ 2553 h 3436"/>
                <a:gd name="T92" fmla="*/ 500 w 3440"/>
                <a:gd name="T93" fmla="*/ 2311 h 3436"/>
                <a:gd name="T94" fmla="*/ 369 w 3440"/>
                <a:gd name="T95" fmla="*/ 2082 h 3436"/>
                <a:gd name="T96" fmla="*/ 123 w 3440"/>
                <a:gd name="T97" fmla="*/ 1993 h 3436"/>
                <a:gd name="T98" fmla="*/ 16 w 3440"/>
                <a:gd name="T99" fmla="*/ 1928 h 3436"/>
                <a:gd name="T100" fmla="*/ 12 w 3440"/>
                <a:gd name="T101" fmla="*/ 1518 h 3436"/>
                <a:gd name="T102" fmla="*/ 88 w 3440"/>
                <a:gd name="T103" fmla="*/ 1435 h 3436"/>
                <a:gd name="T104" fmla="*/ 339 w 3440"/>
                <a:gd name="T105" fmla="*/ 1370 h 3436"/>
                <a:gd name="T106" fmla="*/ 499 w 3440"/>
                <a:gd name="T107" fmla="*/ 1160 h 3436"/>
                <a:gd name="T108" fmla="*/ 486 w 3440"/>
                <a:gd name="T109" fmla="*/ 912 h 3436"/>
                <a:gd name="T110" fmla="*/ 365 w 3440"/>
                <a:gd name="T111" fmla="*/ 739 h 3436"/>
                <a:gd name="T112" fmla="*/ 442 w 3440"/>
                <a:gd name="T113" fmla="*/ 567 h 3436"/>
                <a:gd name="T114" fmla="*/ 714 w 3440"/>
                <a:gd name="T115" fmla="*/ 347 h 3436"/>
                <a:gd name="T116" fmla="*/ 849 w 3440"/>
                <a:gd name="T117" fmla="*/ 433 h 3436"/>
                <a:gd name="T118" fmla="*/ 1090 w 3440"/>
                <a:gd name="T119" fmla="*/ 500 h 3436"/>
                <a:gd name="T120" fmla="*/ 1329 w 3440"/>
                <a:gd name="T121" fmla="*/ 399 h 3436"/>
                <a:gd name="T122" fmla="*/ 1447 w 3440"/>
                <a:gd name="T123" fmla="*/ 156 h 3436"/>
                <a:gd name="T124" fmla="*/ 1509 w 3440"/>
                <a:gd name="T125" fmla="*/ 1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0" h="3436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793493-6079-4FCE-9168-58617BE06A55}"/>
              </a:ext>
            </a:extLst>
          </p:cNvPr>
          <p:cNvGrpSpPr/>
          <p:nvPr/>
        </p:nvGrpSpPr>
        <p:grpSpPr>
          <a:xfrm>
            <a:off x="666302" y="1744903"/>
            <a:ext cx="432696" cy="409094"/>
            <a:chOff x="415925" y="3217863"/>
            <a:chExt cx="436563" cy="412750"/>
          </a:xfrm>
          <a:solidFill>
            <a:schemeClr val="bg1"/>
          </a:solidFill>
        </p:grpSpPr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00E07E2-FE8B-4D54-9BCB-072225966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7525" y="3217863"/>
              <a:ext cx="233363" cy="231775"/>
            </a:xfrm>
            <a:custGeom>
              <a:avLst/>
              <a:gdLst>
                <a:gd name="T0" fmla="*/ 761 w 1768"/>
                <a:gd name="T1" fmla="*/ 241 h 1756"/>
                <a:gd name="T2" fmla="*/ 591 w 1768"/>
                <a:gd name="T3" fmla="*/ 299 h 1756"/>
                <a:gd name="T4" fmla="*/ 446 w 1768"/>
                <a:gd name="T5" fmla="*/ 399 h 1756"/>
                <a:gd name="T6" fmla="*/ 332 w 1768"/>
                <a:gd name="T7" fmla="*/ 534 h 1756"/>
                <a:gd name="T8" fmla="*/ 259 w 1768"/>
                <a:gd name="T9" fmla="*/ 696 h 1756"/>
                <a:gd name="T10" fmla="*/ 233 w 1768"/>
                <a:gd name="T11" fmla="*/ 877 h 1756"/>
                <a:gd name="T12" fmla="*/ 259 w 1768"/>
                <a:gd name="T13" fmla="*/ 1058 h 1756"/>
                <a:gd name="T14" fmla="*/ 332 w 1768"/>
                <a:gd name="T15" fmla="*/ 1219 h 1756"/>
                <a:gd name="T16" fmla="*/ 446 w 1768"/>
                <a:gd name="T17" fmla="*/ 1353 h 1756"/>
                <a:gd name="T18" fmla="*/ 591 w 1768"/>
                <a:gd name="T19" fmla="*/ 1453 h 1756"/>
                <a:gd name="T20" fmla="*/ 761 w 1768"/>
                <a:gd name="T21" fmla="*/ 1511 h 1756"/>
                <a:gd name="T22" fmla="*/ 946 w 1768"/>
                <a:gd name="T23" fmla="*/ 1520 h 1756"/>
                <a:gd name="T24" fmla="*/ 1124 w 1768"/>
                <a:gd name="T25" fmla="*/ 1478 h 1756"/>
                <a:gd name="T26" fmla="*/ 1278 w 1768"/>
                <a:gd name="T27" fmla="*/ 1391 h 1756"/>
                <a:gd name="T28" fmla="*/ 1403 w 1768"/>
                <a:gd name="T29" fmla="*/ 1267 h 1756"/>
                <a:gd name="T30" fmla="*/ 1489 w 1768"/>
                <a:gd name="T31" fmla="*/ 1114 h 1756"/>
                <a:gd name="T32" fmla="*/ 1533 w 1768"/>
                <a:gd name="T33" fmla="*/ 939 h 1756"/>
                <a:gd name="T34" fmla="*/ 1524 w 1768"/>
                <a:gd name="T35" fmla="*/ 754 h 1756"/>
                <a:gd name="T36" fmla="*/ 1465 w 1768"/>
                <a:gd name="T37" fmla="*/ 585 h 1756"/>
                <a:gd name="T38" fmla="*/ 1364 w 1768"/>
                <a:gd name="T39" fmla="*/ 440 h 1756"/>
                <a:gd name="T40" fmla="*/ 1229 w 1768"/>
                <a:gd name="T41" fmla="*/ 328 h 1756"/>
                <a:gd name="T42" fmla="*/ 1066 w 1768"/>
                <a:gd name="T43" fmla="*/ 255 h 1756"/>
                <a:gd name="T44" fmla="*/ 884 w 1768"/>
                <a:gd name="T45" fmla="*/ 229 h 1756"/>
                <a:gd name="T46" fmla="*/ 1028 w 1768"/>
                <a:gd name="T47" fmla="*/ 12 h 1756"/>
                <a:gd name="T48" fmla="*/ 1228 w 1768"/>
                <a:gd name="T49" fmla="*/ 69 h 1756"/>
                <a:gd name="T50" fmla="*/ 1407 w 1768"/>
                <a:gd name="T51" fmla="*/ 169 h 1756"/>
                <a:gd name="T52" fmla="*/ 1556 w 1768"/>
                <a:gd name="T53" fmla="*/ 305 h 1756"/>
                <a:gd name="T54" fmla="*/ 1670 w 1768"/>
                <a:gd name="T55" fmla="*/ 473 h 1756"/>
                <a:gd name="T56" fmla="*/ 1743 w 1768"/>
                <a:gd name="T57" fmla="*/ 666 h 1756"/>
                <a:gd name="T58" fmla="*/ 1768 w 1768"/>
                <a:gd name="T59" fmla="*/ 877 h 1756"/>
                <a:gd name="T60" fmla="*/ 1743 w 1768"/>
                <a:gd name="T61" fmla="*/ 1088 h 1756"/>
                <a:gd name="T62" fmla="*/ 1670 w 1768"/>
                <a:gd name="T63" fmla="*/ 1280 h 1756"/>
                <a:gd name="T64" fmla="*/ 1556 w 1768"/>
                <a:gd name="T65" fmla="*/ 1448 h 1756"/>
                <a:gd name="T66" fmla="*/ 1407 w 1768"/>
                <a:gd name="T67" fmla="*/ 1586 h 1756"/>
                <a:gd name="T68" fmla="*/ 1228 w 1768"/>
                <a:gd name="T69" fmla="*/ 1687 h 1756"/>
                <a:gd name="T70" fmla="*/ 1028 w 1768"/>
                <a:gd name="T71" fmla="*/ 1744 h 1756"/>
                <a:gd name="T72" fmla="*/ 811 w 1768"/>
                <a:gd name="T73" fmla="*/ 1753 h 1756"/>
                <a:gd name="T74" fmla="*/ 605 w 1768"/>
                <a:gd name="T75" fmla="*/ 1711 h 1756"/>
                <a:gd name="T76" fmla="*/ 419 w 1768"/>
                <a:gd name="T77" fmla="*/ 1624 h 1756"/>
                <a:gd name="T78" fmla="*/ 258 w 1768"/>
                <a:gd name="T79" fmla="*/ 1496 h 1756"/>
                <a:gd name="T80" fmla="*/ 132 w 1768"/>
                <a:gd name="T81" fmla="*/ 1338 h 1756"/>
                <a:gd name="T82" fmla="*/ 45 w 1768"/>
                <a:gd name="T83" fmla="*/ 1153 h 1756"/>
                <a:gd name="T84" fmla="*/ 3 w 1768"/>
                <a:gd name="T85" fmla="*/ 948 h 1756"/>
                <a:gd name="T86" fmla="*/ 11 w 1768"/>
                <a:gd name="T87" fmla="*/ 735 h 1756"/>
                <a:gd name="T88" fmla="*/ 69 w 1768"/>
                <a:gd name="T89" fmla="*/ 536 h 1756"/>
                <a:gd name="T90" fmla="*/ 170 w 1768"/>
                <a:gd name="T91" fmla="*/ 359 h 1756"/>
                <a:gd name="T92" fmla="*/ 309 w 1768"/>
                <a:gd name="T93" fmla="*/ 211 h 1756"/>
                <a:gd name="T94" fmla="*/ 478 w 1768"/>
                <a:gd name="T95" fmla="*/ 98 h 1756"/>
                <a:gd name="T96" fmla="*/ 671 w 1768"/>
                <a:gd name="T97" fmla="*/ 26 h 1756"/>
                <a:gd name="T98" fmla="*/ 884 w 1768"/>
                <a:gd name="T99" fmla="*/ 0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8" h="1756">
                  <a:moveTo>
                    <a:pt x="884" y="229"/>
                  </a:moveTo>
                  <a:lnTo>
                    <a:pt x="821" y="232"/>
                  </a:lnTo>
                  <a:lnTo>
                    <a:pt x="761" y="241"/>
                  </a:lnTo>
                  <a:lnTo>
                    <a:pt x="702" y="255"/>
                  </a:lnTo>
                  <a:lnTo>
                    <a:pt x="645" y="274"/>
                  </a:lnTo>
                  <a:lnTo>
                    <a:pt x="591" y="299"/>
                  </a:lnTo>
                  <a:lnTo>
                    <a:pt x="539" y="328"/>
                  </a:lnTo>
                  <a:lnTo>
                    <a:pt x="491" y="361"/>
                  </a:lnTo>
                  <a:lnTo>
                    <a:pt x="446" y="399"/>
                  </a:lnTo>
                  <a:lnTo>
                    <a:pt x="403" y="440"/>
                  </a:lnTo>
                  <a:lnTo>
                    <a:pt x="366" y="485"/>
                  </a:lnTo>
                  <a:lnTo>
                    <a:pt x="332" y="534"/>
                  </a:lnTo>
                  <a:lnTo>
                    <a:pt x="303" y="585"/>
                  </a:lnTo>
                  <a:lnTo>
                    <a:pt x="279" y="639"/>
                  </a:lnTo>
                  <a:lnTo>
                    <a:pt x="259" y="696"/>
                  </a:lnTo>
                  <a:lnTo>
                    <a:pt x="244" y="754"/>
                  </a:lnTo>
                  <a:lnTo>
                    <a:pt x="236" y="815"/>
                  </a:lnTo>
                  <a:lnTo>
                    <a:pt x="233" y="877"/>
                  </a:lnTo>
                  <a:lnTo>
                    <a:pt x="236" y="939"/>
                  </a:lnTo>
                  <a:lnTo>
                    <a:pt x="244" y="999"/>
                  </a:lnTo>
                  <a:lnTo>
                    <a:pt x="259" y="1058"/>
                  </a:lnTo>
                  <a:lnTo>
                    <a:pt x="279" y="1114"/>
                  </a:lnTo>
                  <a:lnTo>
                    <a:pt x="303" y="1168"/>
                  </a:lnTo>
                  <a:lnTo>
                    <a:pt x="332" y="1219"/>
                  </a:lnTo>
                  <a:lnTo>
                    <a:pt x="366" y="1267"/>
                  </a:lnTo>
                  <a:lnTo>
                    <a:pt x="403" y="1312"/>
                  </a:lnTo>
                  <a:lnTo>
                    <a:pt x="446" y="1353"/>
                  </a:lnTo>
                  <a:lnTo>
                    <a:pt x="491" y="1391"/>
                  </a:lnTo>
                  <a:lnTo>
                    <a:pt x="539" y="1424"/>
                  </a:lnTo>
                  <a:lnTo>
                    <a:pt x="591" y="1453"/>
                  </a:lnTo>
                  <a:lnTo>
                    <a:pt x="645" y="1478"/>
                  </a:lnTo>
                  <a:lnTo>
                    <a:pt x="702" y="1497"/>
                  </a:lnTo>
                  <a:lnTo>
                    <a:pt x="761" y="1511"/>
                  </a:lnTo>
                  <a:lnTo>
                    <a:pt x="821" y="1520"/>
                  </a:lnTo>
                  <a:lnTo>
                    <a:pt x="884" y="1523"/>
                  </a:lnTo>
                  <a:lnTo>
                    <a:pt x="946" y="1520"/>
                  </a:lnTo>
                  <a:lnTo>
                    <a:pt x="1008" y="1511"/>
                  </a:lnTo>
                  <a:lnTo>
                    <a:pt x="1066" y="1497"/>
                  </a:lnTo>
                  <a:lnTo>
                    <a:pt x="1124" y="1478"/>
                  </a:lnTo>
                  <a:lnTo>
                    <a:pt x="1177" y="1453"/>
                  </a:lnTo>
                  <a:lnTo>
                    <a:pt x="1229" y="1424"/>
                  </a:lnTo>
                  <a:lnTo>
                    <a:pt x="1278" y="1391"/>
                  </a:lnTo>
                  <a:lnTo>
                    <a:pt x="1323" y="1353"/>
                  </a:lnTo>
                  <a:lnTo>
                    <a:pt x="1364" y="1312"/>
                  </a:lnTo>
                  <a:lnTo>
                    <a:pt x="1403" y="1267"/>
                  </a:lnTo>
                  <a:lnTo>
                    <a:pt x="1436" y="1219"/>
                  </a:lnTo>
                  <a:lnTo>
                    <a:pt x="1465" y="1168"/>
                  </a:lnTo>
                  <a:lnTo>
                    <a:pt x="1489" y="1114"/>
                  </a:lnTo>
                  <a:lnTo>
                    <a:pt x="1509" y="1058"/>
                  </a:lnTo>
                  <a:lnTo>
                    <a:pt x="1524" y="999"/>
                  </a:lnTo>
                  <a:lnTo>
                    <a:pt x="1533" y="939"/>
                  </a:lnTo>
                  <a:lnTo>
                    <a:pt x="1536" y="877"/>
                  </a:lnTo>
                  <a:lnTo>
                    <a:pt x="1533" y="815"/>
                  </a:lnTo>
                  <a:lnTo>
                    <a:pt x="1524" y="754"/>
                  </a:lnTo>
                  <a:lnTo>
                    <a:pt x="1509" y="696"/>
                  </a:lnTo>
                  <a:lnTo>
                    <a:pt x="1489" y="639"/>
                  </a:lnTo>
                  <a:lnTo>
                    <a:pt x="1465" y="585"/>
                  </a:lnTo>
                  <a:lnTo>
                    <a:pt x="1436" y="534"/>
                  </a:lnTo>
                  <a:lnTo>
                    <a:pt x="1403" y="485"/>
                  </a:lnTo>
                  <a:lnTo>
                    <a:pt x="1364" y="440"/>
                  </a:lnTo>
                  <a:lnTo>
                    <a:pt x="1323" y="399"/>
                  </a:lnTo>
                  <a:lnTo>
                    <a:pt x="1278" y="361"/>
                  </a:lnTo>
                  <a:lnTo>
                    <a:pt x="1229" y="328"/>
                  </a:lnTo>
                  <a:lnTo>
                    <a:pt x="1177" y="299"/>
                  </a:lnTo>
                  <a:lnTo>
                    <a:pt x="1124" y="274"/>
                  </a:lnTo>
                  <a:lnTo>
                    <a:pt x="1066" y="255"/>
                  </a:lnTo>
                  <a:lnTo>
                    <a:pt x="1008" y="241"/>
                  </a:lnTo>
                  <a:lnTo>
                    <a:pt x="946" y="232"/>
                  </a:lnTo>
                  <a:lnTo>
                    <a:pt x="884" y="229"/>
                  </a:lnTo>
                  <a:close/>
                  <a:moveTo>
                    <a:pt x="884" y="0"/>
                  </a:moveTo>
                  <a:lnTo>
                    <a:pt x="956" y="3"/>
                  </a:lnTo>
                  <a:lnTo>
                    <a:pt x="1028" y="12"/>
                  </a:lnTo>
                  <a:lnTo>
                    <a:pt x="1096" y="25"/>
                  </a:lnTo>
                  <a:lnTo>
                    <a:pt x="1164" y="45"/>
                  </a:lnTo>
                  <a:lnTo>
                    <a:pt x="1228" y="69"/>
                  </a:lnTo>
                  <a:lnTo>
                    <a:pt x="1291" y="98"/>
                  </a:lnTo>
                  <a:lnTo>
                    <a:pt x="1350" y="131"/>
                  </a:lnTo>
                  <a:lnTo>
                    <a:pt x="1407" y="169"/>
                  </a:lnTo>
                  <a:lnTo>
                    <a:pt x="1460" y="210"/>
                  </a:lnTo>
                  <a:lnTo>
                    <a:pt x="1509" y="256"/>
                  </a:lnTo>
                  <a:lnTo>
                    <a:pt x="1556" y="305"/>
                  </a:lnTo>
                  <a:lnTo>
                    <a:pt x="1598" y="358"/>
                  </a:lnTo>
                  <a:lnTo>
                    <a:pt x="1636" y="414"/>
                  </a:lnTo>
                  <a:lnTo>
                    <a:pt x="1670" y="473"/>
                  </a:lnTo>
                  <a:lnTo>
                    <a:pt x="1699" y="535"/>
                  </a:lnTo>
                  <a:lnTo>
                    <a:pt x="1724" y="599"/>
                  </a:lnTo>
                  <a:lnTo>
                    <a:pt x="1743" y="666"/>
                  </a:lnTo>
                  <a:lnTo>
                    <a:pt x="1757" y="734"/>
                  </a:lnTo>
                  <a:lnTo>
                    <a:pt x="1766" y="805"/>
                  </a:lnTo>
                  <a:lnTo>
                    <a:pt x="1768" y="877"/>
                  </a:lnTo>
                  <a:lnTo>
                    <a:pt x="1766" y="949"/>
                  </a:lnTo>
                  <a:lnTo>
                    <a:pt x="1757" y="1019"/>
                  </a:lnTo>
                  <a:lnTo>
                    <a:pt x="1743" y="1088"/>
                  </a:lnTo>
                  <a:lnTo>
                    <a:pt x="1724" y="1154"/>
                  </a:lnTo>
                  <a:lnTo>
                    <a:pt x="1699" y="1218"/>
                  </a:lnTo>
                  <a:lnTo>
                    <a:pt x="1670" y="1280"/>
                  </a:lnTo>
                  <a:lnTo>
                    <a:pt x="1636" y="1339"/>
                  </a:lnTo>
                  <a:lnTo>
                    <a:pt x="1598" y="1395"/>
                  </a:lnTo>
                  <a:lnTo>
                    <a:pt x="1556" y="1448"/>
                  </a:lnTo>
                  <a:lnTo>
                    <a:pt x="1509" y="1497"/>
                  </a:lnTo>
                  <a:lnTo>
                    <a:pt x="1460" y="1543"/>
                  </a:lnTo>
                  <a:lnTo>
                    <a:pt x="1407" y="1586"/>
                  </a:lnTo>
                  <a:lnTo>
                    <a:pt x="1350" y="1624"/>
                  </a:lnTo>
                  <a:lnTo>
                    <a:pt x="1291" y="1658"/>
                  </a:lnTo>
                  <a:lnTo>
                    <a:pt x="1228" y="1687"/>
                  </a:lnTo>
                  <a:lnTo>
                    <a:pt x="1164" y="1711"/>
                  </a:lnTo>
                  <a:lnTo>
                    <a:pt x="1096" y="1730"/>
                  </a:lnTo>
                  <a:lnTo>
                    <a:pt x="1028" y="1744"/>
                  </a:lnTo>
                  <a:lnTo>
                    <a:pt x="956" y="1753"/>
                  </a:lnTo>
                  <a:lnTo>
                    <a:pt x="884" y="1756"/>
                  </a:lnTo>
                  <a:lnTo>
                    <a:pt x="811" y="1753"/>
                  </a:lnTo>
                  <a:lnTo>
                    <a:pt x="741" y="1744"/>
                  </a:lnTo>
                  <a:lnTo>
                    <a:pt x="671" y="1730"/>
                  </a:lnTo>
                  <a:lnTo>
                    <a:pt x="605" y="1711"/>
                  </a:lnTo>
                  <a:lnTo>
                    <a:pt x="539" y="1686"/>
                  </a:lnTo>
                  <a:lnTo>
                    <a:pt x="478" y="1657"/>
                  </a:lnTo>
                  <a:lnTo>
                    <a:pt x="419" y="1624"/>
                  </a:lnTo>
                  <a:lnTo>
                    <a:pt x="362" y="1585"/>
                  </a:lnTo>
                  <a:lnTo>
                    <a:pt x="309" y="1542"/>
                  </a:lnTo>
                  <a:lnTo>
                    <a:pt x="258" y="1496"/>
                  </a:lnTo>
                  <a:lnTo>
                    <a:pt x="212" y="1447"/>
                  </a:lnTo>
                  <a:lnTo>
                    <a:pt x="170" y="1394"/>
                  </a:lnTo>
                  <a:lnTo>
                    <a:pt x="132" y="1338"/>
                  </a:lnTo>
                  <a:lnTo>
                    <a:pt x="98" y="1279"/>
                  </a:lnTo>
                  <a:lnTo>
                    <a:pt x="69" y="1217"/>
                  </a:lnTo>
                  <a:lnTo>
                    <a:pt x="45" y="1153"/>
                  </a:lnTo>
                  <a:lnTo>
                    <a:pt x="26" y="1087"/>
                  </a:lnTo>
                  <a:lnTo>
                    <a:pt x="11" y="1018"/>
                  </a:lnTo>
                  <a:lnTo>
                    <a:pt x="3" y="948"/>
                  </a:lnTo>
                  <a:lnTo>
                    <a:pt x="0" y="877"/>
                  </a:lnTo>
                  <a:lnTo>
                    <a:pt x="3" y="805"/>
                  </a:lnTo>
                  <a:lnTo>
                    <a:pt x="11" y="735"/>
                  </a:lnTo>
                  <a:lnTo>
                    <a:pt x="26" y="667"/>
                  </a:lnTo>
                  <a:lnTo>
                    <a:pt x="45" y="600"/>
                  </a:lnTo>
                  <a:lnTo>
                    <a:pt x="69" y="536"/>
                  </a:lnTo>
                  <a:lnTo>
                    <a:pt x="98" y="474"/>
                  </a:lnTo>
                  <a:lnTo>
                    <a:pt x="132" y="415"/>
                  </a:lnTo>
                  <a:lnTo>
                    <a:pt x="170" y="359"/>
                  </a:lnTo>
                  <a:lnTo>
                    <a:pt x="212" y="306"/>
                  </a:lnTo>
                  <a:lnTo>
                    <a:pt x="258" y="257"/>
                  </a:lnTo>
                  <a:lnTo>
                    <a:pt x="309" y="211"/>
                  </a:lnTo>
                  <a:lnTo>
                    <a:pt x="362" y="169"/>
                  </a:lnTo>
                  <a:lnTo>
                    <a:pt x="419" y="132"/>
                  </a:lnTo>
                  <a:lnTo>
                    <a:pt x="478" y="98"/>
                  </a:lnTo>
                  <a:lnTo>
                    <a:pt x="539" y="69"/>
                  </a:lnTo>
                  <a:lnTo>
                    <a:pt x="605" y="45"/>
                  </a:lnTo>
                  <a:lnTo>
                    <a:pt x="671" y="26"/>
                  </a:lnTo>
                  <a:lnTo>
                    <a:pt x="741" y="12"/>
                  </a:lnTo>
                  <a:lnTo>
                    <a:pt x="811" y="3"/>
                  </a:lnTo>
                  <a:lnTo>
                    <a:pt x="8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D91DE5D5-2C5F-4D7A-A11D-77220890A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" y="3470275"/>
              <a:ext cx="436563" cy="160338"/>
            </a:xfrm>
            <a:custGeom>
              <a:avLst/>
              <a:gdLst>
                <a:gd name="T0" fmla="*/ 1036 w 3305"/>
                <a:gd name="T1" fmla="*/ 235 h 1219"/>
                <a:gd name="T2" fmla="*/ 894 w 3305"/>
                <a:gd name="T3" fmla="*/ 259 h 1219"/>
                <a:gd name="T4" fmla="*/ 763 w 3305"/>
                <a:gd name="T5" fmla="*/ 304 h 1219"/>
                <a:gd name="T6" fmla="*/ 640 w 3305"/>
                <a:gd name="T7" fmla="*/ 368 h 1219"/>
                <a:gd name="T8" fmla="*/ 530 w 3305"/>
                <a:gd name="T9" fmla="*/ 451 h 1219"/>
                <a:gd name="T10" fmla="*/ 435 w 3305"/>
                <a:gd name="T11" fmla="*/ 549 h 1219"/>
                <a:gd name="T12" fmla="*/ 356 w 3305"/>
                <a:gd name="T13" fmla="*/ 660 h 1219"/>
                <a:gd name="T14" fmla="*/ 295 w 3305"/>
                <a:gd name="T15" fmla="*/ 785 h 1219"/>
                <a:gd name="T16" fmla="*/ 254 w 3305"/>
                <a:gd name="T17" fmla="*/ 918 h 1219"/>
                <a:gd name="T18" fmla="*/ 3063 w 3305"/>
                <a:gd name="T19" fmla="*/ 987 h 1219"/>
                <a:gd name="T20" fmla="*/ 3033 w 3305"/>
                <a:gd name="T21" fmla="*/ 849 h 1219"/>
                <a:gd name="T22" fmla="*/ 2983 w 3305"/>
                <a:gd name="T23" fmla="*/ 720 h 1219"/>
                <a:gd name="T24" fmla="*/ 2912 w 3305"/>
                <a:gd name="T25" fmla="*/ 602 h 1219"/>
                <a:gd name="T26" fmla="*/ 2824 w 3305"/>
                <a:gd name="T27" fmla="*/ 497 h 1219"/>
                <a:gd name="T28" fmla="*/ 2722 w 3305"/>
                <a:gd name="T29" fmla="*/ 406 h 1219"/>
                <a:gd name="T30" fmla="*/ 2606 w 3305"/>
                <a:gd name="T31" fmla="*/ 333 h 1219"/>
                <a:gd name="T32" fmla="*/ 2478 w 3305"/>
                <a:gd name="T33" fmla="*/ 278 h 1219"/>
                <a:gd name="T34" fmla="*/ 2340 w 3305"/>
                <a:gd name="T35" fmla="*/ 244 h 1219"/>
                <a:gd name="T36" fmla="*/ 2195 w 3305"/>
                <a:gd name="T37" fmla="*/ 232 h 1219"/>
                <a:gd name="T38" fmla="*/ 1110 w 3305"/>
                <a:gd name="T39" fmla="*/ 0 h 1219"/>
                <a:gd name="T40" fmla="*/ 2278 w 3305"/>
                <a:gd name="T41" fmla="*/ 3 h 1219"/>
                <a:gd name="T42" fmla="*/ 2439 w 3305"/>
                <a:gd name="T43" fmla="*/ 27 h 1219"/>
                <a:gd name="T44" fmla="*/ 2591 w 3305"/>
                <a:gd name="T45" fmla="*/ 73 h 1219"/>
                <a:gd name="T46" fmla="*/ 2733 w 3305"/>
                <a:gd name="T47" fmla="*/ 139 h 1219"/>
                <a:gd name="T48" fmla="*/ 2864 w 3305"/>
                <a:gd name="T49" fmla="*/ 223 h 1219"/>
                <a:gd name="T50" fmla="*/ 2981 w 3305"/>
                <a:gd name="T51" fmla="*/ 324 h 1219"/>
                <a:gd name="T52" fmla="*/ 3081 w 3305"/>
                <a:gd name="T53" fmla="*/ 440 h 1219"/>
                <a:gd name="T54" fmla="*/ 3167 w 3305"/>
                <a:gd name="T55" fmla="*/ 570 h 1219"/>
                <a:gd name="T56" fmla="*/ 3232 w 3305"/>
                <a:gd name="T57" fmla="*/ 710 h 1219"/>
                <a:gd name="T58" fmla="*/ 3279 w 3305"/>
                <a:gd name="T59" fmla="*/ 862 h 1219"/>
                <a:gd name="T60" fmla="*/ 3302 w 3305"/>
                <a:gd name="T61" fmla="*/ 1021 h 1219"/>
                <a:gd name="T62" fmla="*/ 3302 w 3305"/>
                <a:gd name="T63" fmla="*/ 1130 h 1219"/>
                <a:gd name="T64" fmla="*/ 3280 w 3305"/>
                <a:gd name="T65" fmla="*/ 1176 h 1219"/>
                <a:gd name="T66" fmla="*/ 3240 w 3305"/>
                <a:gd name="T67" fmla="*/ 1207 h 1219"/>
                <a:gd name="T68" fmla="*/ 3188 w 3305"/>
                <a:gd name="T69" fmla="*/ 1219 h 1219"/>
                <a:gd name="T70" fmla="*/ 90 w 3305"/>
                <a:gd name="T71" fmla="*/ 1216 h 1219"/>
                <a:gd name="T72" fmla="*/ 43 w 3305"/>
                <a:gd name="T73" fmla="*/ 1194 h 1219"/>
                <a:gd name="T74" fmla="*/ 12 w 3305"/>
                <a:gd name="T75" fmla="*/ 1154 h 1219"/>
                <a:gd name="T76" fmla="*/ 0 w 3305"/>
                <a:gd name="T77" fmla="*/ 1103 h 1219"/>
                <a:gd name="T78" fmla="*/ 12 w 3305"/>
                <a:gd name="T79" fmla="*/ 940 h 1219"/>
                <a:gd name="T80" fmla="*/ 47 w 3305"/>
                <a:gd name="T81" fmla="*/ 785 h 1219"/>
                <a:gd name="T82" fmla="*/ 104 w 3305"/>
                <a:gd name="T83" fmla="*/ 638 h 1219"/>
                <a:gd name="T84" fmla="*/ 179 w 3305"/>
                <a:gd name="T85" fmla="*/ 502 h 1219"/>
                <a:gd name="T86" fmla="*/ 273 w 3305"/>
                <a:gd name="T87" fmla="*/ 379 h 1219"/>
                <a:gd name="T88" fmla="*/ 383 w 3305"/>
                <a:gd name="T89" fmla="*/ 271 h 1219"/>
                <a:gd name="T90" fmla="*/ 507 w 3305"/>
                <a:gd name="T91" fmla="*/ 178 h 1219"/>
                <a:gd name="T92" fmla="*/ 643 w 3305"/>
                <a:gd name="T93" fmla="*/ 103 h 1219"/>
                <a:gd name="T94" fmla="*/ 790 w 3305"/>
                <a:gd name="T95" fmla="*/ 47 h 1219"/>
                <a:gd name="T96" fmla="*/ 946 w 3305"/>
                <a:gd name="T97" fmla="*/ 12 h 1219"/>
                <a:gd name="T98" fmla="*/ 1110 w 3305"/>
                <a:gd name="T9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05" h="1219">
                  <a:moveTo>
                    <a:pt x="1110" y="232"/>
                  </a:moveTo>
                  <a:lnTo>
                    <a:pt x="1036" y="235"/>
                  </a:lnTo>
                  <a:lnTo>
                    <a:pt x="965" y="244"/>
                  </a:lnTo>
                  <a:lnTo>
                    <a:pt x="894" y="259"/>
                  </a:lnTo>
                  <a:lnTo>
                    <a:pt x="827" y="278"/>
                  </a:lnTo>
                  <a:lnTo>
                    <a:pt x="763" y="304"/>
                  </a:lnTo>
                  <a:lnTo>
                    <a:pt x="700" y="334"/>
                  </a:lnTo>
                  <a:lnTo>
                    <a:pt x="640" y="368"/>
                  </a:lnTo>
                  <a:lnTo>
                    <a:pt x="583" y="407"/>
                  </a:lnTo>
                  <a:lnTo>
                    <a:pt x="530" y="451"/>
                  </a:lnTo>
                  <a:lnTo>
                    <a:pt x="480" y="498"/>
                  </a:lnTo>
                  <a:lnTo>
                    <a:pt x="435" y="549"/>
                  </a:lnTo>
                  <a:lnTo>
                    <a:pt x="393" y="603"/>
                  </a:lnTo>
                  <a:lnTo>
                    <a:pt x="356" y="660"/>
                  </a:lnTo>
                  <a:lnTo>
                    <a:pt x="322" y="721"/>
                  </a:lnTo>
                  <a:lnTo>
                    <a:pt x="295" y="785"/>
                  </a:lnTo>
                  <a:lnTo>
                    <a:pt x="272" y="850"/>
                  </a:lnTo>
                  <a:lnTo>
                    <a:pt x="254" y="918"/>
                  </a:lnTo>
                  <a:lnTo>
                    <a:pt x="242" y="987"/>
                  </a:lnTo>
                  <a:lnTo>
                    <a:pt x="3063" y="987"/>
                  </a:lnTo>
                  <a:lnTo>
                    <a:pt x="3051" y="917"/>
                  </a:lnTo>
                  <a:lnTo>
                    <a:pt x="3033" y="849"/>
                  </a:lnTo>
                  <a:lnTo>
                    <a:pt x="3011" y="784"/>
                  </a:lnTo>
                  <a:lnTo>
                    <a:pt x="2983" y="720"/>
                  </a:lnTo>
                  <a:lnTo>
                    <a:pt x="2949" y="659"/>
                  </a:lnTo>
                  <a:lnTo>
                    <a:pt x="2912" y="602"/>
                  </a:lnTo>
                  <a:lnTo>
                    <a:pt x="2871" y="547"/>
                  </a:lnTo>
                  <a:lnTo>
                    <a:pt x="2824" y="497"/>
                  </a:lnTo>
                  <a:lnTo>
                    <a:pt x="2775" y="450"/>
                  </a:lnTo>
                  <a:lnTo>
                    <a:pt x="2722" y="406"/>
                  </a:lnTo>
                  <a:lnTo>
                    <a:pt x="2665" y="368"/>
                  </a:lnTo>
                  <a:lnTo>
                    <a:pt x="2606" y="333"/>
                  </a:lnTo>
                  <a:lnTo>
                    <a:pt x="2543" y="303"/>
                  </a:lnTo>
                  <a:lnTo>
                    <a:pt x="2478" y="278"/>
                  </a:lnTo>
                  <a:lnTo>
                    <a:pt x="2410" y="258"/>
                  </a:lnTo>
                  <a:lnTo>
                    <a:pt x="2340" y="244"/>
                  </a:lnTo>
                  <a:lnTo>
                    <a:pt x="2268" y="235"/>
                  </a:lnTo>
                  <a:lnTo>
                    <a:pt x="2195" y="232"/>
                  </a:lnTo>
                  <a:lnTo>
                    <a:pt x="1110" y="232"/>
                  </a:lnTo>
                  <a:close/>
                  <a:moveTo>
                    <a:pt x="1110" y="0"/>
                  </a:moveTo>
                  <a:lnTo>
                    <a:pt x="2195" y="0"/>
                  </a:lnTo>
                  <a:lnTo>
                    <a:pt x="2278" y="3"/>
                  </a:lnTo>
                  <a:lnTo>
                    <a:pt x="2359" y="12"/>
                  </a:lnTo>
                  <a:lnTo>
                    <a:pt x="2439" y="27"/>
                  </a:lnTo>
                  <a:lnTo>
                    <a:pt x="2516" y="47"/>
                  </a:lnTo>
                  <a:lnTo>
                    <a:pt x="2591" y="73"/>
                  </a:lnTo>
                  <a:lnTo>
                    <a:pt x="2663" y="103"/>
                  </a:lnTo>
                  <a:lnTo>
                    <a:pt x="2733" y="139"/>
                  </a:lnTo>
                  <a:lnTo>
                    <a:pt x="2799" y="178"/>
                  </a:lnTo>
                  <a:lnTo>
                    <a:pt x="2864" y="223"/>
                  </a:lnTo>
                  <a:lnTo>
                    <a:pt x="2923" y="271"/>
                  </a:lnTo>
                  <a:lnTo>
                    <a:pt x="2981" y="324"/>
                  </a:lnTo>
                  <a:lnTo>
                    <a:pt x="3033" y="380"/>
                  </a:lnTo>
                  <a:lnTo>
                    <a:pt x="3081" y="440"/>
                  </a:lnTo>
                  <a:lnTo>
                    <a:pt x="3127" y="503"/>
                  </a:lnTo>
                  <a:lnTo>
                    <a:pt x="3167" y="570"/>
                  </a:lnTo>
                  <a:lnTo>
                    <a:pt x="3202" y="639"/>
                  </a:lnTo>
                  <a:lnTo>
                    <a:pt x="3232" y="710"/>
                  </a:lnTo>
                  <a:lnTo>
                    <a:pt x="3259" y="786"/>
                  </a:lnTo>
                  <a:lnTo>
                    <a:pt x="3279" y="862"/>
                  </a:lnTo>
                  <a:lnTo>
                    <a:pt x="3293" y="941"/>
                  </a:lnTo>
                  <a:lnTo>
                    <a:pt x="3302" y="1021"/>
                  </a:lnTo>
                  <a:lnTo>
                    <a:pt x="3305" y="1103"/>
                  </a:lnTo>
                  <a:lnTo>
                    <a:pt x="3302" y="1130"/>
                  </a:lnTo>
                  <a:lnTo>
                    <a:pt x="3294" y="1154"/>
                  </a:lnTo>
                  <a:lnTo>
                    <a:pt x="3280" y="1176"/>
                  </a:lnTo>
                  <a:lnTo>
                    <a:pt x="3262" y="1194"/>
                  </a:lnTo>
                  <a:lnTo>
                    <a:pt x="3240" y="1207"/>
                  </a:lnTo>
                  <a:lnTo>
                    <a:pt x="3215" y="1216"/>
                  </a:lnTo>
                  <a:lnTo>
                    <a:pt x="3188" y="1219"/>
                  </a:lnTo>
                  <a:lnTo>
                    <a:pt x="117" y="1219"/>
                  </a:lnTo>
                  <a:lnTo>
                    <a:pt x="90" y="1216"/>
                  </a:lnTo>
                  <a:lnTo>
                    <a:pt x="65" y="1207"/>
                  </a:lnTo>
                  <a:lnTo>
                    <a:pt x="43" y="1194"/>
                  </a:lnTo>
                  <a:lnTo>
                    <a:pt x="25" y="1176"/>
                  </a:lnTo>
                  <a:lnTo>
                    <a:pt x="12" y="1154"/>
                  </a:lnTo>
                  <a:lnTo>
                    <a:pt x="3" y="1130"/>
                  </a:lnTo>
                  <a:lnTo>
                    <a:pt x="0" y="1103"/>
                  </a:lnTo>
                  <a:lnTo>
                    <a:pt x="3" y="1021"/>
                  </a:lnTo>
                  <a:lnTo>
                    <a:pt x="12" y="940"/>
                  </a:lnTo>
                  <a:lnTo>
                    <a:pt x="27" y="861"/>
                  </a:lnTo>
                  <a:lnTo>
                    <a:pt x="47" y="785"/>
                  </a:lnTo>
                  <a:lnTo>
                    <a:pt x="73" y="709"/>
                  </a:lnTo>
                  <a:lnTo>
                    <a:pt x="104" y="638"/>
                  </a:lnTo>
                  <a:lnTo>
                    <a:pt x="139" y="568"/>
                  </a:lnTo>
                  <a:lnTo>
                    <a:pt x="179" y="502"/>
                  </a:lnTo>
                  <a:lnTo>
                    <a:pt x="224" y="439"/>
                  </a:lnTo>
                  <a:lnTo>
                    <a:pt x="273" y="379"/>
                  </a:lnTo>
                  <a:lnTo>
                    <a:pt x="326" y="323"/>
                  </a:lnTo>
                  <a:lnTo>
                    <a:pt x="383" y="271"/>
                  </a:lnTo>
                  <a:lnTo>
                    <a:pt x="443" y="222"/>
                  </a:lnTo>
                  <a:lnTo>
                    <a:pt x="507" y="178"/>
                  </a:lnTo>
                  <a:lnTo>
                    <a:pt x="573" y="138"/>
                  </a:lnTo>
                  <a:lnTo>
                    <a:pt x="643" y="103"/>
                  </a:lnTo>
                  <a:lnTo>
                    <a:pt x="715" y="72"/>
                  </a:lnTo>
                  <a:lnTo>
                    <a:pt x="790" y="47"/>
                  </a:lnTo>
                  <a:lnTo>
                    <a:pt x="867" y="27"/>
                  </a:lnTo>
                  <a:lnTo>
                    <a:pt x="946" y="12"/>
                  </a:lnTo>
                  <a:lnTo>
                    <a:pt x="1027" y="3"/>
                  </a:lnTo>
                  <a:lnTo>
                    <a:pt x="1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C17BF72-B405-4018-B23C-F7F2B4E84A2B}"/>
              </a:ext>
            </a:extLst>
          </p:cNvPr>
          <p:cNvGrpSpPr/>
          <p:nvPr/>
        </p:nvGrpSpPr>
        <p:grpSpPr>
          <a:xfrm>
            <a:off x="8003116" y="1756630"/>
            <a:ext cx="514594" cy="385642"/>
            <a:chOff x="4932363" y="1844675"/>
            <a:chExt cx="2705100" cy="2027238"/>
          </a:xfrm>
          <a:solidFill>
            <a:schemeClr val="bg1"/>
          </a:solidFill>
        </p:grpSpPr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90A3F986-06C4-44AB-A23B-4179669BE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2363" y="1844675"/>
              <a:ext cx="2217737" cy="2027238"/>
            </a:xfrm>
            <a:custGeom>
              <a:avLst/>
              <a:gdLst>
                <a:gd name="T0" fmla="*/ 2556 w 2793"/>
                <a:gd name="T1" fmla="*/ 1224 h 2555"/>
                <a:gd name="T2" fmla="*/ 2621 w 2793"/>
                <a:gd name="T3" fmla="*/ 1105 h 2555"/>
                <a:gd name="T4" fmla="*/ 2598 w 2793"/>
                <a:gd name="T5" fmla="*/ 969 h 2555"/>
                <a:gd name="T6" fmla="*/ 2499 w 2793"/>
                <a:gd name="T7" fmla="*/ 878 h 2555"/>
                <a:gd name="T8" fmla="*/ 364 w 2793"/>
                <a:gd name="T9" fmla="*/ 687 h 2555"/>
                <a:gd name="T10" fmla="*/ 237 w 2793"/>
                <a:gd name="T11" fmla="*/ 785 h 2555"/>
                <a:gd name="T12" fmla="*/ 174 w 2793"/>
                <a:gd name="T13" fmla="*/ 936 h 2555"/>
                <a:gd name="T14" fmla="*/ 182 w 2793"/>
                <a:gd name="T15" fmla="*/ 1243 h 2555"/>
                <a:gd name="T16" fmla="*/ 264 w 2793"/>
                <a:gd name="T17" fmla="*/ 1383 h 2555"/>
                <a:gd name="T18" fmla="*/ 403 w 2793"/>
                <a:gd name="T19" fmla="*/ 1464 h 2555"/>
                <a:gd name="T20" fmla="*/ 785 w 2793"/>
                <a:gd name="T21" fmla="*/ 662 h 2555"/>
                <a:gd name="T22" fmla="*/ 2164 w 2793"/>
                <a:gd name="T23" fmla="*/ 346 h 2555"/>
                <a:gd name="T24" fmla="*/ 1871 w 2793"/>
                <a:gd name="T25" fmla="*/ 497 h 2555"/>
                <a:gd name="T26" fmla="*/ 1624 w 2793"/>
                <a:gd name="T27" fmla="*/ 591 h 2555"/>
                <a:gd name="T28" fmla="*/ 1416 w 2793"/>
                <a:gd name="T29" fmla="*/ 641 h 2555"/>
                <a:gd name="T30" fmla="*/ 1241 w 2793"/>
                <a:gd name="T31" fmla="*/ 660 h 2555"/>
                <a:gd name="T32" fmla="*/ 955 w 2793"/>
                <a:gd name="T33" fmla="*/ 1476 h 2555"/>
                <a:gd name="T34" fmla="*/ 1433 w 2793"/>
                <a:gd name="T35" fmla="*/ 1491 h 2555"/>
                <a:gd name="T36" fmla="*/ 1739 w 2793"/>
                <a:gd name="T37" fmla="*/ 1550 h 2555"/>
                <a:gd name="T38" fmla="*/ 1989 w 2793"/>
                <a:gd name="T39" fmla="*/ 1640 h 2555"/>
                <a:gd name="T40" fmla="*/ 2184 w 2793"/>
                <a:gd name="T41" fmla="*/ 1744 h 2555"/>
                <a:gd name="T42" fmla="*/ 2328 w 2793"/>
                <a:gd name="T43" fmla="*/ 1848 h 2555"/>
                <a:gd name="T44" fmla="*/ 2453 w 2793"/>
                <a:gd name="T45" fmla="*/ 9 h 2555"/>
                <a:gd name="T46" fmla="*/ 2497 w 2793"/>
                <a:gd name="T47" fmla="*/ 66 h 2555"/>
                <a:gd name="T48" fmla="*/ 2586 w 2793"/>
                <a:gd name="T49" fmla="*/ 730 h 2555"/>
                <a:gd name="T50" fmla="*/ 2724 w 2793"/>
                <a:gd name="T51" fmla="*/ 849 h 2555"/>
                <a:gd name="T52" fmla="*/ 2791 w 2793"/>
                <a:gd name="T53" fmla="*/ 1021 h 2555"/>
                <a:gd name="T54" fmla="*/ 2767 w 2793"/>
                <a:gd name="T55" fmla="*/ 1209 h 2555"/>
                <a:gd name="T56" fmla="*/ 2662 w 2793"/>
                <a:gd name="T57" fmla="*/ 1357 h 2555"/>
                <a:gd name="T58" fmla="*/ 2499 w 2793"/>
                <a:gd name="T59" fmla="*/ 1441 h 2555"/>
                <a:gd name="T60" fmla="*/ 2476 w 2793"/>
                <a:gd name="T61" fmla="*/ 2112 h 2555"/>
                <a:gd name="T62" fmla="*/ 2414 w 2793"/>
                <a:gd name="T63" fmla="*/ 2139 h 2555"/>
                <a:gd name="T64" fmla="*/ 2346 w 2793"/>
                <a:gd name="T65" fmla="*/ 2103 h 2555"/>
                <a:gd name="T66" fmla="*/ 2315 w 2793"/>
                <a:gd name="T67" fmla="*/ 2068 h 2555"/>
                <a:gd name="T68" fmla="*/ 2234 w 2793"/>
                <a:gd name="T69" fmla="*/ 1992 h 2555"/>
                <a:gd name="T70" fmla="*/ 2102 w 2793"/>
                <a:gd name="T71" fmla="*/ 1893 h 2555"/>
                <a:gd name="T72" fmla="*/ 1912 w 2793"/>
                <a:gd name="T73" fmla="*/ 1792 h 2555"/>
                <a:gd name="T74" fmla="*/ 1662 w 2793"/>
                <a:gd name="T75" fmla="*/ 1706 h 2555"/>
                <a:gd name="T76" fmla="*/ 1347 w 2793"/>
                <a:gd name="T77" fmla="*/ 1653 h 2555"/>
                <a:gd name="T78" fmla="*/ 1325 w 2793"/>
                <a:gd name="T79" fmla="*/ 2437 h 2555"/>
                <a:gd name="T80" fmla="*/ 1320 w 2793"/>
                <a:gd name="T81" fmla="*/ 2511 h 2555"/>
                <a:gd name="T82" fmla="*/ 1262 w 2793"/>
                <a:gd name="T83" fmla="*/ 2554 h 2555"/>
                <a:gd name="T84" fmla="*/ 1190 w 2793"/>
                <a:gd name="T85" fmla="*/ 2535 h 2555"/>
                <a:gd name="T86" fmla="*/ 487 w 2793"/>
                <a:gd name="T87" fmla="*/ 1646 h 2555"/>
                <a:gd name="T88" fmla="*/ 273 w 2793"/>
                <a:gd name="T89" fmla="*/ 1596 h 2555"/>
                <a:gd name="T90" fmla="*/ 107 w 2793"/>
                <a:gd name="T91" fmla="*/ 1463 h 2555"/>
                <a:gd name="T92" fmla="*/ 12 w 2793"/>
                <a:gd name="T93" fmla="*/ 1271 h 2555"/>
                <a:gd name="T94" fmla="*/ 3 w 2793"/>
                <a:gd name="T95" fmla="*/ 922 h 2555"/>
                <a:gd name="T96" fmla="*/ 75 w 2793"/>
                <a:gd name="T97" fmla="*/ 718 h 2555"/>
                <a:gd name="T98" fmla="*/ 226 w 2793"/>
                <a:gd name="T99" fmla="*/ 568 h 2555"/>
                <a:gd name="T100" fmla="*/ 431 w 2793"/>
                <a:gd name="T101" fmla="*/ 495 h 2555"/>
                <a:gd name="T102" fmla="*/ 1234 w 2793"/>
                <a:gd name="T103" fmla="*/ 490 h 2555"/>
                <a:gd name="T104" fmla="*/ 1388 w 2793"/>
                <a:gd name="T105" fmla="*/ 473 h 2555"/>
                <a:gd name="T106" fmla="*/ 1574 w 2793"/>
                <a:gd name="T107" fmla="*/ 429 h 2555"/>
                <a:gd name="T108" fmla="*/ 1794 w 2793"/>
                <a:gd name="T109" fmla="*/ 345 h 2555"/>
                <a:gd name="T110" fmla="*/ 2056 w 2793"/>
                <a:gd name="T111" fmla="*/ 211 h 2555"/>
                <a:gd name="T112" fmla="*/ 2364 w 2793"/>
                <a:gd name="T113" fmla="*/ 15 h 2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3" h="2555">
                  <a:moveTo>
                    <a:pt x="2499" y="878"/>
                  </a:moveTo>
                  <a:lnTo>
                    <a:pt x="2499" y="1261"/>
                  </a:lnTo>
                  <a:lnTo>
                    <a:pt x="2530" y="1244"/>
                  </a:lnTo>
                  <a:lnTo>
                    <a:pt x="2556" y="1224"/>
                  </a:lnTo>
                  <a:lnTo>
                    <a:pt x="2579" y="1199"/>
                  </a:lnTo>
                  <a:lnTo>
                    <a:pt x="2598" y="1170"/>
                  </a:lnTo>
                  <a:lnTo>
                    <a:pt x="2612" y="1139"/>
                  </a:lnTo>
                  <a:lnTo>
                    <a:pt x="2621" y="1105"/>
                  </a:lnTo>
                  <a:lnTo>
                    <a:pt x="2624" y="1070"/>
                  </a:lnTo>
                  <a:lnTo>
                    <a:pt x="2621" y="1034"/>
                  </a:lnTo>
                  <a:lnTo>
                    <a:pt x="2612" y="1000"/>
                  </a:lnTo>
                  <a:lnTo>
                    <a:pt x="2598" y="969"/>
                  </a:lnTo>
                  <a:lnTo>
                    <a:pt x="2579" y="940"/>
                  </a:lnTo>
                  <a:lnTo>
                    <a:pt x="2556" y="915"/>
                  </a:lnTo>
                  <a:lnTo>
                    <a:pt x="2530" y="894"/>
                  </a:lnTo>
                  <a:lnTo>
                    <a:pt x="2499" y="878"/>
                  </a:lnTo>
                  <a:close/>
                  <a:moveTo>
                    <a:pt x="487" y="662"/>
                  </a:moveTo>
                  <a:lnTo>
                    <a:pt x="444" y="665"/>
                  </a:lnTo>
                  <a:lnTo>
                    <a:pt x="403" y="673"/>
                  </a:lnTo>
                  <a:lnTo>
                    <a:pt x="364" y="687"/>
                  </a:lnTo>
                  <a:lnTo>
                    <a:pt x="328" y="705"/>
                  </a:lnTo>
                  <a:lnTo>
                    <a:pt x="293" y="728"/>
                  </a:lnTo>
                  <a:lnTo>
                    <a:pt x="264" y="755"/>
                  </a:lnTo>
                  <a:lnTo>
                    <a:pt x="237" y="785"/>
                  </a:lnTo>
                  <a:lnTo>
                    <a:pt x="214" y="819"/>
                  </a:lnTo>
                  <a:lnTo>
                    <a:pt x="195" y="855"/>
                  </a:lnTo>
                  <a:lnTo>
                    <a:pt x="182" y="894"/>
                  </a:lnTo>
                  <a:lnTo>
                    <a:pt x="174" y="936"/>
                  </a:lnTo>
                  <a:lnTo>
                    <a:pt x="171" y="979"/>
                  </a:lnTo>
                  <a:lnTo>
                    <a:pt x="171" y="1160"/>
                  </a:lnTo>
                  <a:lnTo>
                    <a:pt x="174" y="1202"/>
                  </a:lnTo>
                  <a:lnTo>
                    <a:pt x="182" y="1243"/>
                  </a:lnTo>
                  <a:lnTo>
                    <a:pt x="195" y="1283"/>
                  </a:lnTo>
                  <a:lnTo>
                    <a:pt x="214" y="1319"/>
                  </a:lnTo>
                  <a:lnTo>
                    <a:pt x="237" y="1353"/>
                  </a:lnTo>
                  <a:lnTo>
                    <a:pt x="264" y="1383"/>
                  </a:lnTo>
                  <a:lnTo>
                    <a:pt x="293" y="1410"/>
                  </a:lnTo>
                  <a:lnTo>
                    <a:pt x="328" y="1432"/>
                  </a:lnTo>
                  <a:lnTo>
                    <a:pt x="364" y="1451"/>
                  </a:lnTo>
                  <a:lnTo>
                    <a:pt x="403" y="1464"/>
                  </a:lnTo>
                  <a:lnTo>
                    <a:pt x="444" y="1473"/>
                  </a:lnTo>
                  <a:lnTo>
                    <a:pt x="487" y="1476"/>
                  </a:lnTo>
                  <a:lnTo>
                    <a:pt x="785" y="1476"/>
                  </a:lnTo>
                  <a:lnTo>
                    <a:pt x="785" y="662"/>
                  </a:lnTo>
                  <a:lnTo>
                    <a:pt x="487" y="662"/>
                  </a:lnTo>
                  <a:close/>
                  <a:moveTo>
                    <a:pt x="2328" y="245"/>
                  </a:moveTo>
                  <a:lnTo>
                    <a:pt x="2244" y="297"/>
                  </a:lnTo>
                  <a:lnTo>
                    <a:pt x="2164" y="346"/>
                  </a:lnTo>
                  <a:lnTo>
                    <a:pt x="2086" y="389"/>
                  </a:lnTo>
                  <a:lnTo>
                    <a:pt x="2012" y="430"/>
                  </a:lnTo>
                  <a:lnTo>
                    <a:pt x="1941" y="465"/>
                  </a:lnTo>
                  <a:lnTo>
                    <a:pt x="1871" y="497"/>
                  </a:lnTo>
                  <a:lnTo>
                    <a:pt x="1805" y="526"/>
                  </a:lnTo>
                  <a:lnTo>
                    <a:pt x="1742" y="550"/>
                  </a:lnTo>
                  <a:lnTo>
                    <a:pt x="1682" y="572"/>
                  </a:lnTo>
                  <a:lnTo>
                    <a:pt x="1624" y="591"/>
                  </a:lnTo>
                  <a:lnTo>
                    <a:pt x="1569" y="607"/>
                  </a:lnTo>
                  <a:lnTo>
                    <a:pt x="1516" y="621"/>
                  </a:lnTo>
                  <a:lnTo>
                    <a:pt x="1464" y="632"/>
                  </a:lnTo>
                  <a:lnTo>
                    <a:pt x="1416" y="641"/>
                  </a:lnTo>
                  <a:lnTo>
                    <a:pt x="1369" y="648"/>
                  </a:lnTo>
                  <a:lnTo>
                    <a:pt x="1325" y="654"/>
                  </a:lnTo>
                  <a:lnTo>
                    <a:pt x="1282" y="658"/>
                  </a:lnTo>
                  <a:lnTo>
                    <a:pt x="1241" y="660"/>
                  </a:lnTo>
                  <a:lnTo>
                    <a:pt x="1203" y="662"/>
                  </a:lnTo>
                  <a:lnTo>
                    <a:pt x="1165" y="662"/>
                  </a:lnTo>
                  <a:lnTo>
                    <a:pt x="955" y="662"/>
                  </a:lnTo>
                  <a:lnTo>
                    <a:pt x="955" y="1476"/>
                  </a:lnTo>
                  <a:lnTo>
                    <a:pt x="1165" y="1476"/>
                  </a:lnTo>
                  <a:lnTo>
                    <a:pt x="1259" y="1478"/>
                  </a:lnTo>
                  <a:lnTo>
                    <a:pt x="1347" y="1483"/>
                  </a:lnTo>
                  <a:lnTo>
                    <a:pt x="1433" y="1491"/>
                  </a:lnTo>
                  <a:lnTo>
                    <a:pt x="1515" y="1502"/>
                  </a:lnTo>
                  <a:lnTo>
                    <a:pt x="1593" y="1516"/>
                  </a:lnTo>
                  <a:lnTo>
                    <a:pt x="1669" y="1531"/>
                  </a:lnTo>
                  <a:lnTo>
                    <a:pt x="1739" y="1550"/>
                  </a:lnTo>
                  <a:lnTo>
                    <a:pt x="1807" y="1571"/>
                  </a:lnTo>
                  <a:lnTo>
                    <a:pt x="1871" y="1592"/>
                  </a:lnTo>
                  <a:lnTo>
                    <a:pt x="1931" y="1615"/>
                  </a:lnTo>
                  <a:lnTo>
                    <a:pt x="1989" y="1640"/>
                  </a:lnTo>
                  <a:lnTo>
                    <a:pt x="2043" y="1666"/>
                  </a:lnTo>
                  <a:lnTo>
                    <a:pt x="2094" y="1691"/>
                  </a:lnTo>
                  <a:lnTo>
                    <a:pt x="2140" y="1718"/>
                  </a:lnTo>
                  <a:lnTo>
                    <a:pt x="2184" y="1744"/>
                  </a:lnTo>
                  <a:lnTo>
                    <a:pt x="2225" y="1771"/>
                  </a:lnTo>
                  <a:lnTo>
                    <a:pt x="2263" y="1798"/>
                  </a:lnTo>
                  <a:lnTo>
                    <a:pt x="2297" y="1824"/>
                  </a:lnTo>
                  <a:lnTo>
                    <a:pt x="2328" y="1848"/>
                  </a:lnTo>
                  <a:lnTo>
                    <a:pt x="2328" y="245"/>
                  </a:lnTo>
                  <a:close/>
                  <a:moveTo>
                    <a:pt x="2418" y="0"/>
                  </a:moveTo>
                  <a:lnTo>
                    <a:pt x="2436" y="3"/>
                  </a:lnTo>
                  <a:lnTo>
                    <a:pt x="2453" y="9"/>
                  </a:lnTo>
                  <a:lnTo>
                    <a:pt x="2469" y="20"/>
                  </a:lnTo>
                  <a:lnTo>
                    <a:pt x="2482" y="33"/>
                  </a:lnTo>
                  <a:lnTo>
                    <a:pt x="2491" y="49"/>
                  </a:lnTo>
                  <a:lnTo>
                    <a:pt x="2497" y="66"/>
                  </a:lnTo>
                  <a:lnTo>
                    <a:pt x="2499" y="85"/>
                  </a:lnTo>
                  <a:lnTo>
                    <a:pt x="2499" y="699"/>
                  </a:lnTo>
                  <a:lnTo>
                    <a:pt x="2544" y="713"/>
                  </a:lnTo>
                  <a:lnTo>
                    <a:pt x="2586" y="730"/>
                  </a:lnTo>
                  <a:lnTo>
                    <a:pt x="2626" y="754"/>
                  </a:lnTo>
                  <a:lnTo>
                    <a:pt x="2663" y="782"/>
                  </a:lnTo>
                  <a:lnTo>
                    <a:pt x="2695" y="814"/>
                  </a:lnTo>
                  <a:lnTo>
                    <a:pt x="2724" y="849"/>
                  </a:lnTo>
                  <a:lnTo>
                    <a:pt x="2749" y="888"/>
                  </a:lnTo>
                  <a:lnTo>
                    <a:pt x="2767" y="929"/>
                  </a:lnTo>
                  <a:lnTo>
                    <a:pt x="2782" y="975"/>
                  </a:lnTo>
                  <a:lnTo>
                    <a:pt x="2791" y="1021"/>
                  </a:lnTo>
                  <a:lnTo>
                    <a:pt x="2793" y="1070"/>
                  </a:lnTo>
                  <a:lnTo>
                    <a:pt x="2790" y="1118"/>
                  </a:lnTo>
                  <a:lnTo>
                    <a:pt x="2782" y="1165"/>
                  </a:lnTo>
                  <a:lnTo>
                    <a:pt x="2767" y="1209"/>
                  </a:lnTo>
                  <a:lnTo>
                    <a:pt x="2748" y="1251"/>
                  </a:lnTo>
                  <a:lnTo>
                    <a:pt x="2723" y="1290"/>
                  </a:lnTo>
                  <a:lnTo>
                    <a:pt x="2695" y="1326"/>
                  </a:lnTo>
                  <a:lnTo>
                    <a:pt x="2662" y="1357"/>
                  </a:lnTo>
                  <a:lnTo>
                    <a:pt x="2626" y="1385"/>
                  </a:lnTo>
                  <a:lnTo>
                    <a:pt x="2585" y="1408"/>
                  </a:lnTo>
                  <a:lnTo>
                    <a:pt x="2543" y="1427"/>
                  </a:lnTo>
                  <a:lnTo>
                    <a:pt x="2499" y="1441"/>
                  </a:lnTo>
                  <a:lnTo>
                    <a:pt x="2499" y="2054"/>
                  </a:lnTo>
                  <a:lnTo>
                    <a:pt x="2496" y="2075"/>
                  </a:lnTo>
                  <a:lnTo>
                    <a:pt x="2488" y="2094"/>
                  </a:lnTo>
                  <a:lnTo>
                    <a:pt x="2476" y="2112"/>
                  </a:lnTo>
                  <a:lnTo>
                    <a:pt x="2459" y="2125"/>
                  </a:lnTo>
                  <a:lnTo>
                    <a:pt x="2440" y="2134"/>
                  </a:lnTo>
                  <a:lnTo>
                    <a:pt x="2427" y="2138"/>
                  </a:lnTo>
                  <a:lnTo>
                    <a:pt x="2414" y="2139"/>
                  </a:lnTo>
                  <a:lnTo>
                    <a:pt x="2394" y="2136"/>
                  </a:lnTo>
                  <a:lnTo>
                    <a:pt x="2376" y="2129"/>
                  </a:lnTo>
                  <a:lnTo>
                    <a:pt x="2359" y="2119"/>
                  </a:lnTo>
                  <a:lnTo>
                    <a:pt x="2346" y="2103"/>
                  </a:lnTo>
                  <a:lnTo>
                    <a:pt x="2343" y="2099"/>
                  </a:lnTo>
                  <a:lnTo>
                    <a:pt x="2336" y="2092"/>
                  </a:lnTo>
                  <a:lnTo>
                    <a:pt x="2327" y="2082"/>
                  </a:lnTo>
                  <a:lnTo>
                    <a:pt x="2315" y="2068"/>
                  </a:lnTo>
                  <a:lnTo>
                    <a:pt x="2299" y="2052"/>
                  </a:lnTo>
                  <a:lnTo>
                    <a:pt x="2281" y="2033"/>
                  </a:lnTo>
                  <a:lnTo>
                    <a:pt x="2260" y="2014"/>
                  </a:lnTo>
                  <a:lnTo>
                    <a:pt x="2234" y="1992"/>
                  </a:lnTo>
                  <a:lnTo>
                    <a:pt x="2206" y="1968"/>
                  </a:lnTo>
                  <a:lnTo>
                    <a:pt x="2175" y="1943"/>
                  </a:lnTo>
                  <a:lnTo>
                    <a:pt x="2140" y="1919"/>
                  </a:lnTo>
                  <a:lnTo>
                    <a:pt x="2102" y="1893"/>
                  </a:lnTo>
                  <a:lnTo>
                    <a:pt x="2059" y="1867"/>
                  </a:lnTo>
                  <a:lnTo>
                    <a:pt x="2014" y="1841"/>
                  </a:lnTo>
                  <a:lnTo>
                    <a:pt x="1964" y="1816"/>
                  </a:lnTo>
                  <a:lnTo>
                    <a:pt x="1912" y="1792"/>
                  </a:lnTo>
                  <a:lnTo>
                    <a:pt x="1855" y="1768"/>
                  </a:lnTo>
                  <a:lnTo>
                    <a:pt x="1794" y="1745"/>
                  </a:lnTo>
                  <a:lnTo>
                    <a:pt x="1730" y="1724"/>
                  </a:lnTo>
                  <a:lnTo>
                    <a:pt x="1662" y="1706"/>
                  </a:lnTo>
                  <a:lnTo>
                    <a:pt x="1589" y="1688"/>
                  </a:lnTo>
                  <a:lnTo>
                    <a:pt x="1513" y="1674"/>
                  </a:lnTo>
                  <a:lnTo>
                    <a:pt x="1432" y="1663"/>
                  </a:lnTo>
                  <a:lnTo>
                    <a:pt x="1347" y="1653"/>
                  </a:lnTo>
                  <a:lnTo>
                    <a:pt x="1259" y="1648"/>
                  </a:lnTo>
                  <a:lnTo>
                    <a:pt x="1165" y="1646"/>
                  </a:lnTo>
                  <a:lnTo>
                    <a:pt x="997" y="1646"/>
                  </a:lnTo>
                  <a:lnTo>
                    <a:pt x="1325" y="2437"/>
                  </a:lnTo>
                  <a:lnTo>
                    <a:pt x="1330" y="2457"/>
                  </a:lnTo>
                  <a:lnTo>
                    <a:pt x="1330" y="2475"/>
                  </a:lnTo>
                  <a:lnTo>
                    <a:pt x="1327" y="2494"/>
                  </a:lnTo>
                  <a:lnTo>
                    <a:pt x="1320" y="2511"/>
                  </a:lnTo>
                  <a:lnTo>
                    <a:pt x="1309" y="2527"/>
                  </a:lnTo>
                  <a:lnTo>
                    <a:pt x="1295" y="2539"/>
                  </a:lnTo>
                  <a:lnTo>
                    <a:pt x="1277" y="2549"/>
                  </a:lnTo>
                  <a:lnTo>
                    <a:pt x="1262" y="2554"/>
                  </a:lnTo>
                  <a:lnTo>
                    <a:pt x="1245" y="2555"/>
                  </a:lnTo>
                  <a:lnTo>
                    <a:pt x="1226" y="2553"/>
                  </a:lnTo>
                  <a:lnTo>
                    <a:pt x="1207" y="2545"/>
                  </a:lnTo>
                  <a:lnTo>
                    <a:pt x="1190" y="2535"/>
                  </a:lnTo>
                  <a:lnTo>
                    <a:pt x="1176" y="2521"/>
                  </a:lnTo>
                  <a:lnTo>
                    <a:pt x="1167" y="2502"/>
                  </a:lnTo>
                  <a:lnTo>
                    <a:pt x="813" y="1646"/>
                  </a:lnTo>
                  <a:lnTo>
                    <a:pt x="487" y="1646"/>
                  </a:lnTo>
                  <a:lnTo>
                    <a:pt x="431" y="1643"/>
                  </a:lnTo>
                  <a:lnTo>
                    <a:pt x="375" y="1634"/>
                  </a:lnTo>
                  <a:lnTo>
                    <a:pt x="323" y="1618"/>
                  </a:lnTo>
                  <a:lnTo>
                    <a:pt x="273" y="1596"/>
                  </a:lnTo>
                  <a:lnTo>
                    <a:pt x="226" y="1571"/>
                  </a:lnTo>
                  <a:lnTo>
                    <a:pt x="183" y="1539"/>
                  </a:lnTo>
                  <a:lnTo>
                    <a:pt x="143" y="1503"/>
                  </a:lnTo>
                  <a:lnTo>
                    <a:pt x="107" y="1463"/>
                  </a:lnTo>
                  <a:lnTo>
                    <a:pt x="75" y="1420"/>
                  </a:lnTo>
                  <a:lnTo>
                    <a:pt x="50" y="1373"/>
                  </a:lnTo>
                  <a:lnTo>
                    <a:pt x="29" y="1323"/>
                  </a:lnTo>
                  <a:lnTo>
                    <a:pt x="12" y="1271"/>
                  </a:lnTo>
                  <a:lnTo>
                    <a:pt x="3" y="1216"/>
                  </a:lnTo>
                  <a:lnTo>
                    <a:pt x="0" y="1160"/>
                  </a:lnTo>
                  <a:lnTo>
                    <a:pt x="0" y="979"/>
                  </a:lnTo>
                  <a:lnTo>
                    <a:pt x="3" y="922"/>
                  </a:lnTo>
                  <a:lnTo>
                    <a:pt x="12" y="867"/>
                  </a:lnTo>
                  <a:lnTo>
                    <a:pt x="29" y="815"/>
                  </a:lnTo>
                  <a:lnTo>
                    <a:pt x="50" y="764"/>
                  </a:lnTo>
                  <a:lnTo>
                    <a:pt x="75" y="718"/>
                  </a:lnTo>
                  <a:lnTo>
                    <a:pt x="107" y="674"/>
                  </a:lnTo>
                  <a:lnTo>
                    <a:pt x="143" y="634"/>
                  </a:lnTo>
                  <a:lnTo>
                    <a:pt x="183" y="599"/>
                  </a:lnTo>
                  <a:lnTo>
                    <a:pt x="226" y="568"/>
                  </a:lnTo>
                  <a:lnTo>
                    <a:pt x="273" y="541"/>
                  </a:lnTo>
                  <a:lnTo>
                    <a:pt x="323" y="520"/>
                  </a:lnTo>
                  <a:lnTo>
                    <a:pt x="375" y="505"/>
                  </a:lnTo>
                  <a:lnTo>
                    <a:pt x="431" y="495"/>
                  </a:lnTo>
                  <a:lnTo>
                    <a:pt x="487" y="492"/>
                  </a:lnTo>
                  <a:lnTo>
                    <a:pt x="1166" y="492"/>
                  </a:lnTo>
                  <a:lnTo>
                    <a:pt x="1199" y="492"/>
                  </a:lnTo>
                  <a:lnTo>
                    <a:pt x="1234" y="490"/>
                  </a:lnTo>
                  <a:lnTo>
                    <a:pt x="1269" y="487"/>
                  </a:lnTo>
                  <a:lnTo>
                    <a:pt x="1307" y="484"/>
                  </a:lnTo>
                  <a:lnTo>
                    <a:pt x="1346" y="479"/>
                  </a:lnTo>
                  <a:lnTo>
                    <a:pt x="1388" y="473"/>
                  </a:lnTo>
                  <a:lnTo>
                    <a:pt x="1431" y="465"/>
                  </a:lnTo>
                  <a:lnTo>
                    <a:pt x="1477" y="455"/>
                  </a:lnTo>
                  <a:lnTo>
                    <a:pt x="1524" y="443"/>
                  </a:lnTo>
                  <a:lnTo>
                    <a:pt x="1574" y="429"/>
                  </a:lnTo>
                  <a:lnTo>
                    <a:pt x="1625" y="412"/>
                  </a:lnTo>
                  <a:lnTo>
                    <a:pt x="1679" y="392"/>
                  </a:lnTo>
                  <a:lnTo>
                    <a:pt x="1735" y="370"/>
                  </a:lnTo>
                  <a:lnTo>
                    <a:pt x="1794" y="345"/>
                  </a:lnTo>
                  <a:lnTo>
                    <a:pt x="1856" y="317"/>
                  </a:lnTo>
                  <a:lnTo>
                    <a:pt x="1920" y="285"/>
                  </a:lnTo>
                  <a:lnTo>
                    <a:pt x="1987" y="250"/>
                  </a:lnTo>
                  <a:lnTo>
                    <a:pt x="2056" y="211"/>
                  </a:lnTo>
                  <a:lnTo>
                    <a:pt x="2129" y="168"/>
                  </a:lnTo>
                  <a:lnTo>
                    <a:pt x="2204" y="122"/>
                  </a:lnTo>
                  <a:lnTo>
                    <a:pt x="2283" y="70"/>
                  </a:lnTo>
                  <a:lnTo>
                    <a:pt x="2364" y="15"/>
                  </a:lnTo>
                  <a:lnTo>
                    <a:pt x="2382" y="6"/>
                  </a:lnTo>
                  <a:lnTo>
                    <a:pt x="2399" y="1"/>
                  </a:lnTo>
                  <a:lnTo>
                    <a:pt x="24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14FA4583-BB3C-4F1C-B31A-6666ECA7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2625725"/>
              <a:ext cx="400050" cy="136525"/>
            </a:xfrm>
            <a:custGeom>
              <a:avLst/>
              <a:gdLst>
                <a:gd name="T0" fmla="*/ 85 w 505"/>
                <a:gd name="T1" fmla="*/ 0 h 172"/>
                <a:gd name="T2" fmla="*/ 419 w 505"/>
                <a:gd name="T3" fmla="*/ 0 h 172"/>
                <a:gd name="T4" fmla="*/ 442 w 505"/>
                <a:gd name="T5" fmla="*/ 3 h 172"/>
                <a:gd name="T6" fmla="*/ 463 w 505"/>
                <a:gd name="T7" fmla="*/ 11 h 172"/>
                <a:gd name="T8" fmla="*/ 479 w 505"/>
                <a:gd name="T9" fmla="*/ 25 h 172"/>
                <a:gd name="T10" fmla="*/ 493 w 505"/>
                <a:gd name="T11" fmla="*/ 42 h 172"/>
                <a:gd name="T12" fmla="*/ 502 w 505"/>
                <a:gd name="T13" fmla="*/ 62 h 172"/>
                <a:gd name="T14" fmla="*/ 505 w 505"/>
                <a:gd name="T15" fmla="*/ 86 h 172"/>
                <a:gd name="T16" fmla="*/ 502 w 505"/>
                <a:gd name="T17" fmla="*/ 109 h 172"/>
                <a:gd name="T18" fmla="*/ 493 w 505"/>
                <a:gd name="T19" fmla="*/ 129 h 172"/>
                <a:gd name="T20" fmla="*/ 479 w 505"/>
                <a:gd name="T21" fmla="*/ 146 h 172"/>
                <a:gd name="T22" fmla="*/ 463 w 505"/>
                <a:gd name="T23" fmla="*/ 159 h 172"/>
                <a:gd name="T24" fmla="*/ 442 w 505"/>
                <a:gd name="T25" fmla="*/ 168 h 172"/>
                <a:gd name="T26" fmla="*/ 419 w 505"/>
                <a:gd name="T27" fmla="*/ 172 h 172"/>
                <a:gd name="T28" fmla="*/ 85 w 505"/>
                <a:gd name="T29" fmla="*/ 172 h 172"/>
                <a:gd name="T30" fmla="*/ 63 w 505"/>
                <a:gd name="T31" fmla="*/ 168 h 172"/>
                <a:gd name="T32" fmla="*/ 42 w 505"/>
                <a:gd name="T33" fmla="*/ 159 h 172"/>
                <a:gd name="T34" fmla="*/ 26 w 505"/>
                <a:gd name="T35" fmla="*/ 146 h 172"/>
                <a:gd name="T36" fmla="*/ 12 w 505"/>
                <a:gd name="T37" fmla="*/ 129 h 172"/>
                <a:gd name="T38" fmla="*/ 3 w 505"/>
                <a:gd name="T39" fmla="*/ 109 h 172"/>
                <a:gd name="T40" fmla="*/ 0 w 505"/>
                <a:gd name="T41" fmla="*/ 86 h 172"/>
                <a:gd name="T42" fmla="*/ 3 w 505"/>
                <a:gd name="T43" fmla="*/ 63 h 172"/>
                <a:gd name="T44" fmla="*/ 12 w 505"/>
                <a:gd name="T45" fmla="*/ 42 h 172"/>
                <a:gd name="T46" fmla="*/ 26 w 505"/>
                <a:gd name="T47" fmla="*/ 25 h 172"/>
                <a:gd name="T48" fmla="*/ 42 w 505"/>
                <a:gd name="T49" fmla="*/ 11 h 172"/>
                <a:gd name="T50" fmla="*/ 63 w 505"/>
                <a:gd name="T51" fmla="*/ 3 h 172"/>
                <a:gd name="T52" fmla="*/ 85 w 505"/>
                <a:gd name="T53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05" h="172">
                  <a:moveTo>
                    <a:pt x="85" y="0"/>
                  </a:moveTo>
                  <a:lnTo>
                    <a:pt x="419" y="0"/>
                  </a:lnTo>
                  <a:lnTo>
                    <a:pt x="442" y="3"/>
                  </a:lnTo>
                  <a:lnTo>
                    <a:pt x="463" y="11"/>
                  </a:lnTo>
                  <a:lnTo>
                    <a:pt x="479" y="25"/>
                  </a:lnTo>
                  <a:lnTo>
                    <a:pt x="493" y="42"/>
                  </a:lnTo>
                  <a:lnTo>
                    <a:pt x="502" y="62"/>
                  </a:lnTo>
                  <a:lnTo>
                    <a:pt x="505" y="86"/>
                  </a:lnTo>
                  <a:lnTo>
                    <a:pt x="502" y="109"/>
                  </a:lnTo>
                  <a:lnTo>
                    <a:pt x="493" y="129"/>
                  </a:lnTo>
                  <a:lnTo>
                    <a:pt x="479" y="146"/>
                  </a:lnTo>
                  <a:lnTo>
                    <a:pt x="463" y="159"/>
                  </a:lnTo>
                  <a:lnTo>
                    <a:pt x="442" y="168"/>
                  </a:lnTo>
                  <a:lnTo>
                    <a:pt x="419" y="172"/>
                  </a:lnTo>
                  <a:lnTo>
                    <a:pt x="85" y="172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6" y="146"/>
                  </a:lnTo>
                  <a:lnTo>
                    <a:pt x="12" y="129"/>
                  </a:lnTo>
                  <a:lnTo>
                    <a:pt x="3" y="109"/>
                  </a:lnTo>
                  <a:lnTo>
                    <a:pt x="0" y="86"/>
                  </a:lnTo>
                  <a:lnTo>
                    <a:pt x="3" y="63"/>
                  </a:lnTo>
                  <a:lnTo>
                    <a:pt x="12" y="42"/>
                  </a:lnTo>
                  <a:lnTo>
                    <a:pt x="26" y="25"/>
                  </a:lnTo>
                  <a:lnTo>
                    <a:pt x="42" y="11"/>
                  </a:lnTo>
                  <a:lnTo>
                    <a:pt x="63" y="3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20F53F71-A985-4185-8842-EB67F830D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290763"/>
              <a:ext cx="390525" cy="236538"/>
            </a:xfrm>
            <a:custGeom>
              <a:avLst/>
              <a:gdLst>
                <a:gd name="T0" fmla="*/ 415 w 492"/>
                <a:gd name="T1" fmla="*/ 0 h 296"/>
                <a:gd name="T2" fmla="*/ 432 w 492"/>
                <a:gd name="T3" fmla="*/ 3 h 296"/>
                <a:gd name="T4" fmla="*/ 450 w 492"/>
                <a:gd name="T5" fmla="*/ 10 h 296"/>
                <a:gd name="T6" fmla="*/ 465 w 492"/>
                <a:gd name="T7" fmla="*/ 21 h 296"/>
                <a:gd name="T8" fmla="*/ 478 w 492"/>
                <a:gd name="T9" fmla="*/ 36 h 296"/>
                <a:gd name="T10" fmla="*/ 487 w 492"/>
                <a:gd name="T11" fmla="*/ 53 h 296"/>
                <a:gd name="T12" fmla="*/ 492 w 492"/>
                <a:gd name="T13" fmla="*/ 72 h 296"/>
                <a:gd name="T14" fmla="*/ 492 w 492"/>
                <a:gd name="T15" fmla="*/ 92 h 296"/>
                <a:gd name="T16" fmla="*/ 489 w 492"/>
                <a:gd name="T17" fmla="*/ 109 h 296"/>
                <a:gd name="T18" fmla="*/ 482 w 492"/>
                <a:gd name="T19" fmla="*/ 127 h 296"/>
                <a:gd name="T20" fmla="*/ 471 w 492"/>
                <a:gd name="T21" fmla="*/ 142 h 296"/>
                <a:gd name="T22" fmla="*/ 456 w 492"/>
                <a:gd name="T23" fmla="*/ 155 h 296"/>
                <a:gd name="T24" fmla="*/ 439 w 492"/>
                <a:gd name="T25" fmla="*/ 164 h 296"/>
                <a:gd name="T26" fmla="*/ 116 w 492"/>
                <a:gd name="T27" fmla="*/ 290 h 296"/>
                <a:gd name="T28" fmla="*/ 101 w 492"/>
                <a:gd name="T29" fmla="*/ 294 h 296"/>
                <a:gd name="T30" fmla="*/ 85 w 492"/>
                <a:gd name="T31" fmla="*/ 296 h 296"/>
                <a:gd name="T32" fmla="*/ 65 w 492"/>
                <a:gd name="T33" fmla="*/ 293 h 296"/>
                <a:gd name="T34" fmla="*/ 46 w 492"/>
                <a:gd name="T35" fmla="*/ 287 h 296"/>
                <a:gd name="T36" fmla="*/ 29 w 492"/>
                <a:gd name="T37" fmla="*/ 275 h 296"/>
                <a:gd name="T38" fmla="*/ 15 w 492"/>
                <a:gd name="T39" fmla="*/ 260 h 296"/>
                <a:gd name="T40" fmla="*/ 6 w 492"/>
                <a:gd name="T41" fmla="*/ 241 h 296"/>
                <a:gd name="T42" fmla="*/ 0 w 492"/>
                <a:gd name="T43" fmla="*/ 223 h 296"/>
                <a:gd name="T44" fmla="*/ 0 w 492"/>
                <a:gd name="T45" fmla="*/ 203 h 296"/>
                <a:gd name="T46" fmla="*/ 4 w 492"/>
                <a:gd name="T47" fmla="*/ 186 h 296"/>
                <a:gd name="T48" fmla="*/ 11 w 492"/>
                <a:gd name="T49" fmla="*/ 168 h 296"/>
                <a:gd name="T50" fmla="*/ 22 w 492"/>
                <a:gd name="T51" fmla="*/ 154 h 296"/>
                <a:gd name="T52" fmla="*/ 37 w 492"/>
                <a:gd name="T53" fmla="*/ 141 h 296"/>
                <a:gd name="T54" fmla="*/ 53 w 492"/>
                <a:gd name="T55" fmla="*/ 132 h 296"/>
                <a:gd name="T56" fmla="*/ 377 w 492"/>
                <a:gd name="T57" fmla="*/ 5 h 296"/>
                <a:gd name="T58" fmla="*/ 395 w 492"/>
                <a:gd name="T59" fmla="*/ 0 h 296"/>
                <a:gd name="T60" fmla="*/ 415 w 492"/>
                <a:gd name="T6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2" h="296">
                  <a:moveTo>
                    <a:pt x="415" y="0"/>
                  </a:moveTo>
                  <a:lnTo>
                    <a:pt x="432" y="3"/>
                  </a:lnTo>
                  <a:lnTo>
                    <a:pt x="450" y="10"/>
                  </a:lnTo>
                  <a:lnTo>
                    <a:pt x="465" y="21"/>
                  </a:lnTo>
                  <a:lnTo>
                    <a:pt x="478" y="36"/>
                  </a:lnTo>
                  <a:lnTo>
                    <a:pt x="487" y="53"/>
                  </a:lnTo>
                  <a:lnTo>
                    <a:pt x="492" y="72"/>
                  </a:lnTo>
                  <a:lnTo>
                    <a:pt x="492" y="92"/>
                  </a:lnTo>
                  <a:lnTo>
                    <a:pt x="489" y="109"/>
                  </a:lnTo>
                  <a:lnTo>
                    <a:pt x="482" y="127"/>
                  </a:lnTo>
                  <a:lnTo>
                    <a:pt x="471" y="142"/>
                  </a:lnTo>
                  <a:lnTo>
                    <a:pt x="456" y="155"/>
                  </a:lnTo>
                  <a:lnTo>
                    <a:pt x="439" y="164"/>
                  </a:lnTo>
                  <a:lnTo>
                    <a:pt x="116" y="290"/>
                  </a:lnTo>
                  <a:lnTo>
                    <a:pt x="101" y="294"/>
                  </a:lnTo>
                  <a:lnTo>
                    <a:pt x="85" y="296"/>
                  </a:lnTo>
                  <a:lnTo>
                    <a:pt x="65" y="293"/>
                  </a:lnTo>
                  <a:lnTo>
                    <a:pt x="46" y="287"/>
                  </a:lnTo>
                  <a:lnTo>
                    <a:pt x="29" y="275"/>
                  </a:lnTo>
                  <a:lnTo>
                    <a:pt x="15" y="260"/>
                  </a:lnTo>
                  <a:lnTo>
                    <a:pt x="6" y="241"/>
                  </a:lnTo>
                  <a:lnTo>
                    <a:pt x="0" y="223"/>
                  </a:lnTo>
                  <a:lnTo>
                    <a:pt x="0" y="203"/>
                  </a:lnTo>
                  <a:lnTo>
                    <a:pt x="4" y="186"/>
                  </a:lnTo>
                  <a:lnTo>
                    <a:pt x="11" y="168"/>
                  </a:lnTo>
                  <a:lnTo>
                    <a:pt x="22" y="154"/>
                  </a:lnTo>
                  <a:lnTo>
                    <a:pt x="37" y="141"/>
                  </a:lnTo>
                  <a:lnTo>
                    <a:pt x="53" y="132"/>
                  </a:lnTo>
                  <a:lnTo>
                    <a:pt x="377" y="5"/>
                  </a:lnTo>
                  <a:lnTo>
                    <a:pt x="395" y="0"/>
                  </a:lnTo>
                  <a:lnTo>
                    <a:pt x="4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AED9BB7A-7B9C-4270-84D8-32D1A8CC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7250" y="2859088"/>
              <a:ext cx="390525" cy="234950"/>
            </a:xfrm>
            <a:custGeom>
              <a:avLst/>
              <a:gdLst>
                <a:gd name="T0" fmla="*/ 79 w 493"/>
                <a:gd name="T1" fmla="*/ 0 h 297"/>
                <a:gd name="T2" fmla="*/ 98 w 493"/>
                <a:gd name="T3" fmla="*/ 1 h 297"/>
                <a:gd name="T4" fmla="*/ 117 w 493"/>
                <a:gd name="T5" fmla="*/ 7 h 297"/>
                <a:gd name="T6" fmla="*/ 440 w 493"/>
                <a:gd name="T7" fmla="*/ 133 h 297"/>
                <a:gd name="T8" fmla="*/ 457 w 493"/>
                <a:gd name="T9" fmla="*/ 142 h 297"/>
                <a:gd name="T10" fmla="*/ 472 w 493"/>
                <a:gd name="T11" fmla="*/ 155 h 297"/>
                <a:gd name="T12" fmla="*/ 483 w 493"/>
                <a:gd name="T13" fmla="*/ 170 h 297"/>
                <a:gd name="T14" fmla="*/ 490 w 493"/>
                <a:gd name="T15" fmla="*/ 187 h 297"/>
                <a:gd name="T16" fmla="*/ 493 w 493"/>
                <a:gd name="T17" fmla="*/ 205 h 297"/>
                <a:gd name="T18" fmla="*/ 493 w 493"/>
                <a:gd name="T19" fmla="*/ 224 h 297"/>
                <a:gd name="T20" fmla="*/ 488 w 493"/>
                <a:gd name="T21" fmla="*/ 243 h 297"/>
                <a:gd name="T22" fmla="*/ 478 w 493"/>
                <a:gd name="T23" fmla="*/ 262 h 297"/>
                <a:gd name="T24" fmla="*/ 464 w 493"/>
                <a:gd name="T25" fmla="*/ 276 h 297"/>
                <a:gd name="T26" fmla="*/ 448 w 493"/>
                <a:gd name="T27" fmla="*/ 287 h 297"/>
                <a:gd name="T28" fmla="*/ 428 w 493"/>
                <a:gd name="T29" fmla="*/ 295 h 297"/>
                <a:gd name="T30" fmla="*/ 409 w 493"/>
                <a:gd name="T31" fmla="*/ 297 h 297"/>
                <a:gd name="T32" fmla="*/ 393 w 493"/>
                <a:gd name="T33" fmla="*/ 296 h 297"/>
                <a:gd name="T34" fmla="*/ 378 w 493"/>
                <a:gd name="T35" fmla="*/ 292 h 297"/>
                <a:gd name="T36" fmla="*/ 54 w 493"/>
                <a:gd name="T37" fmla="*/ 165 h 297"/>
                <a:gd name="T38" fmla="*/ 37 w 493"/>
                <a:gd name="T39" fmla="*/ 155 h 297"/>
                <a:gd name="T40" fmla="*/ 22 w 493"/>
                <a:gd name="T41" fmla="*/ 143 h 297"/>
                <a:gd name="T42" fmla="*/ 12 w 493"/>
                <a:gd name="T43" fmla="*/ 128 h 297"/>
                <a:gd name="T44" fmla="*/ 5 w 493"/>
                <a:gd name="T45" fmla="*/ 111 h 297"/>
                <a:gd name="T46" fmla="*/ 0 w 493"/>
                <a:gd name="T47" fmla="*/ 92 h 297"/>
                <a:gd name="T48" fmla="*/ 1 w 493"/>
                <a:gd name="T49" fmla="*/ 74 h 297"/>
                <a:gd name="T50" fmla="*/ 7 w 493"/>
                <a:gd name="T51" fmla="*/ 54 h 297"/>
                <a:gd name="T52" fmla="*/ 16 w 493"/>
                <a:gd name="T53" fmla="*/ 38 h 297"/>
                <a:gd name="T54" fmla="*/ 28 w 493"/>
                <a:gd name="T55" fmla="*/ 23 h 297"/>
                <a:gd name="T56" fmla="*/ 44 w 493"/>
                <a:gd name="T57" fmla="*/ 12 h 297"/>
                <a:gd name="T58" fmla="*/ 60 w 493"/>
                <a:gd name="T59" fmla="*/ 5 h 297"/>
                <a:gd name="T60" fmla="*/ 79 w 493"/>
                <a:gd name="T61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3" h="297">
                  <a:moveTo>
                    <a:pt x="79" y="0"/>
                  </a:moveTo>
                  <a:lnTo>
                    <a:pt x="98" y="1"/>
                  </a:lnTo>
                  <a:lnTo>
                    <a:pt x="117" y="7"/>
                  </a:lnTo>
                  <a:lnTo>
                    <a:pt x="440" y="133"/>
                  </a:lnTo>
                  <a:lnTo>
                    <a:pt x="457" y="142"/>
                  </a:lnTo>
                  <a:lnTo>
                    <a:pt x="472" y="155"/>
                  </a:lnTo>
                  <a:lnTo>
                    <a:pt x="483" y="170"/>
                  </a:lnTo>
                  <a:lnTo>
                    <a:pt x="490" y="187"/>
                  </a:lnTo>
                  <a:lnTo>
                    <a:pt x="493" y="205"/>
                  </a:lnTo>
                  <a:lnTo>
                    <a:pt x="493" y="224"/>
                  </a:lnTo>
                  <a:lnTo>
                    <a:pt x="488" y="243"/>
                  </a:lnTo>
                  <a:lnTo>
                    <a:pt x="478" y="262"/>
                  </a:lnTo>
                  <a:lnTo>
                    <a:pt x="464" y="276"/>
                  </a:lnTo>
                  <a:lnTo>
                    <a:pt x="448" y="287"/>
                  </a:lnTo>
                  <a:lnTo>
                    <a:pt x="428" y="295"/>
                  </a:lnTo>
                  <a:lnTo>
                    <a:pt x="409" y="297"/>
                  </a:lnTo>
                  <a:lnTo>
                    <a:pt x="393" y="296"/>
                  </a:lnTo>
                  <a:lnTo>
                    <a:pt x="378" y="292"/>
                  </a:lnTo>
                  <a:lnTo>
                    <a:pt x="54" y="165"/>
                  </a:lnTo>
                  <a:lnTo>
                    <a:pt x="37" y="155"/>
                  </a:lnTo>
                  <a:lnTo>
                    <a:pt x="22" y="143"/>
                  </a:lnTo>
                  <a:lnTo>
                    <a:pt x="12" y="128"/>
                  </a:lnTo>
                  <a:lnTo>
                    <a:pt x="5" y="111"/>
                  </a:lnTo>
                  <a:lnTo>
                    <a:pt x="0" y="92"/>
                  </a:lnTo>
                  <a:lnTo>
                    <a:pt x="1" y="74"/>
                  </a:lnTo>
                  <a:lnTo>
                    <a:pt x="7" y="54"/>
                  </a:lnTo>
                  <a:lnTo>
                    <a:pt x="16" y="38"/>
                  </a:lnTo>
                  <a:lnTo>
                    <a:pt x="28" y="23"/>
                  </a:lnTo>
                  <a:lnTo>
                    <a:pt x="44" y="12"/>
                  </a:lnTo>
                  <a:lnTo>
                    <a:pt x="60" y="5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A42660-B4A0-40DE-AFC2-544F407D3400}"/>
              </a:ext>
            </a:extLst>
          </p:cNvPr>
          <p:cNvGrpSpPr/>
          <p:nvPr/>
        </p:nvGrpSpPr>
        <p:grpSpPr>
          <a:xfrm>
            <a:off x="645651" y="3471402"/>
            <a:ext cx="473996" cy="473996"/>
            <a:chOff x="-1238250" y="2566988"/>
            <a:chExt cx="1381125" cy="1381125"/>
          </a:xfrm>
          <a:solidFill>
            <a:schemeClr val="bg1"/>
          </a:soli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0E4EB72-37FF-4EF0-A555-2C4A48553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38250" y="2566988"/>
              <a:ext cx="1381125" cy="1381125"/>
            </a:xfrm>
            <a:custGeom>
              <a:avLst/>
              <a:gdLst>
                <a:gd name="T0" fmla="*/ 1520 w 3480"/>
                <a:gd name="T1" fmla="*/ 434 h 3480"/>
                <a:gd name="T2" fmla="*/ 1188 w 3480"/>
                <a:gd name="T3" fmla="*/ 611 h 3480"/>
                <a:gd name="T4" fmla="*/ 919 w 3480"/>
                <a:gd name="T5" fmla="*/ 632 h 3480"/>
                <a:gd name="T6" fmla="*/ 509 w 3480"/>
                <a:gd name="T7" fmla="*/ 752 h 3480"/>
                <a:gd name="T8" fmla="*/ 668 w 3480"/>
                <a:gd name="T9" fmla="*/ 1063 h 3480"/>
                <a:gd name="T10" fmla="*/ 502 w 3480"/>
                <a:gd name="T11" fmla="*/ 1461 h 3480"/>
                <a:gd name="T12" fmla="*/ 171 w 3480"/>
                <a:gd name="T13" fmla="*/ 1568 h 3480"/>
                <a:gd name="T14" fmla="*/ 375 w 3480"/>
                <a:gd name="T15" fmla="*/ 1942 h 3480"/>
                <a:gd name="T16" fmla="*/ 552 w 3480"/>
                <a:gd name="T17" fmla="*/ 2149 h 3480"/>
                <a:gd name="T18" fmla="*/ 661 w 3480"/>
                <a:gd name="T19" fmla="*/ 2507 h 3480"/>
                <a:gd name="T20" fmla="*/ 735 w 3480"/>
                <a:gd name="T21" fmla="*/ 2965 h 3480"/>
                <a:gd name="T22" fmla="*/ 1001 w 3480"/>
                <a:gd name="T23" fmla="*/ 2812 h 3480"/>
                <a:gd name="T24" fmla="*/ 1405 w 3480"/>
                <a:gd name="T25" fmla="*/ 2952 h 3480"/>
                <a:gd name="T26" fmla="*/ 1550 w 3480"/>
                <a:gd name="T27" fmla="*/ 3204 h 3480"/>
                <a:gd name="T28" fmla="*/ 1915 w 3480"/>
                <a:gd name="T29" fmla="*/ 3301 h 3480"/>
                <a:gd name="T30" fmla="*/ 2046 w 3480"/>
                <a:gd name="T31" fmla="*/ 2962 h 3480"/>
                <a:gd name="T32" fmla="*/ 2448 w 3480"/>
                <a:gd name="T33" fmla="*/ 2810 h 3480"/>
                <a:gd name="T34" fmla="*/ 2738 w 3480"/>
                <a:gd name="T35" fmla="*/ 2971 h 3480"/>
                <a:gd name="T36" fmla="*/ 2831 w 3480"/>
                <a:gd name="T37" fmla="*/ 2535 h 3480"/>
                <a:gd name="T38" fmla="*/ 2901 w 3480"/>
                <a:gd name="T39" fmla="*/ 2221 h 3480"/>
                <a:gd name="T40" fmla="*/ 3074 w 3480"/>
                <a:gd name="T41" fmla="*/ 1950 h 3480"/>
                <a:gd name="T42" fmla="*/ 3315 w 3480"/>
                <a:gd name="T43" fmla="*/ 1575 h 3480"/>
                <a:gd name="T44" fmla="*/ 2997 w 3480"/>
                <a:gd name="T45" fmla="*/ 1484 h 3480"/>
                <a:gd name="T46" fmla="*/ 2821 w 3480"/>
                <a:gd name="T47" fmla="*/ 1091 h 3480"/>
                <a:gd name="T48" fmla="*/ 2967 w 3480"/>
                <a:gd name="T49" fmla="*/ 760 h 3480"/>
                <a:gd name="T50" fmla="*/ 2641 w 3480"/>
                <a:gd name="T51" fmla="*/ 572 h 3480"/>
                <a:gd name="T52" fmla="*/ 2360 w 3480"/>
                <a:gd name="T53" fmla="*/ 646 h 3480"/>
                <a:gd name="T54" fmla="*/ 1976 w 3480"/>
                <a:gd name="T55" fmla="*/ 461 h 3480"/>
                <a:gd name="T56" fmla="*/ 1896 w 3480"/>
                <a:gd name="T57" fmla="*/ 162 h 3480"/>
                <a:gd name="T58" fmla="*/ 2036 w 3480"/>
                <a:gd name="T59" fmla="*/ 67 h 3480"/>
                <a:gd name="T60" fmla="*/ 2110 w 3480"/>
                <a:gd name="T61" fmla="*/ 367 h 3480"/>
                <a:gd name="T62" fmla="*/ 2455 w 3480"/>
                <a:gd name="T63" fmla="*/ 507 h 3480"/>
                <a:gd name="T64" fmla="*/ 2759 w 3480"/>
                <a:gd name="T65" fmla="*/ 349 h 3480"/>
                <a:gd name="T66" fmla="*/ 3125 w 3480"/>
                <a:gd name="T67" fmla="*/ 693 h 3480"/>
                <a:gd name="T68" fmla="*/ 2977 w 3480"/>
                <a:gd name="T69" fmla="*/ 1018 h 3480"/>
                <a:gd name="T70" fmla="*/ 3110 w 3480"/>
                <a:gd name="T71" fmla="*/ 1367 h 3480"/>
                <a:gd name="T72" fmla="*/ 3386 w 3480"/>
                <a:gd name="T73" fmla="*/ 1425 h 3480"/>
                <a:gd name="T74" fmla="*/ 3477 w 3480"/>
                <a:gd name="T75" fmla="*/ 1929 h 3480"/>
                <a:gd name="T76" fmla="*/ 3226 w 3480"/>
                <a:gd name="T77" fmla="*/ 2090 h 3480"/>
                <a:gd name="T78" fmla="*/ 3052 w 3480"/>
                <a:gd name="T79" fmla="*/ 2283 h 3480"/>
                <a:gd name="T80" fmla="*/ 3114 w 3480"/>
                <a:gd name="T81" fmla="*/ 2648 h 3480"/>
                <a:gd name="T82" fmla="*/ 3080 w 3480"/>
                <a:gd name="T83" fmla="*/ 2860 h 3480"/>
                <a:gd name="T84" fmla="*/ 2674 w 3480"/>
                <a:gd name="T85" fmla="*/ 3125 h 3480"/>
                <a:gd name="T86" fmla="*/ 2363 w 3480"/>
                <a:gd name="T87" fmla="*/ 3016 h 3480"/>
                <a:gd name="T88" fmla="*/ 2104 w 3480"/>
                <a:gd name="T89" fmla="*/ 3126 h 3480"/>
                <a:gd name="T90" fmla="*/ 1959 w 3480"/>
                <a:gd name="T91" fmla="*/ 3468 h 3480"/>
                <a:gd name="T92" fmla="*/ 1444 w 3480"/>
                <a:gd name="T93" fmla="*/ 3413 h 3480"/>
                <a:gd name="T94" fmla="*/ 1370 w 3480"/>
                <a:gd name="T95" fmla="*/ 3113 h 3480"/>
                <a:gd name="T96" fmla="*/ 1025 w 3480"/>
                <a:gd name="T97" fmla="*/ 2973 h 3480"/>
                <a:gd name="T98" fmla="*/ 721 w 3480"/>
                <a:gd name="T99" fmla="*/ 3131 h 3480"/>
                <a:gd name="T100" fmla="*/ 355 w 3480"/>
                <a:gd name="T101" fmla="*/ 2787 h 3480"/>
                <a:gd name="T102" fmla="*/ 503 w 3480"/>
                <a:gd name="T103" fmla="*/ 2462 h 3480"/>
                <a:gd name="T104" fmla="*/ 370 w 3480"/>
                <a:gd name="T105" fmla="*/ 2113 h 3480"/>
                <a:gd name="T106" fmla="*/ 94 w 3480"/>
                <a:gd name="T107" fmla="*/ 2055 h 3480"/>
                <a:gd name="T108" fmla="*/ 3 w 3480"/>
                <a:gd name="T109" fmla="*/ 1551 h 3480"/>
                <a:gd name="T110" fmla="*/ 254 w 3480"/>
                <a:gd name="T111" fmla="*/ 1390 h 3480"/>
                <a:gd name="T112" fmla="*/ 428 w 3480"/>
                <a:gd name="T113" fmla="*/ 1197 h 3480"/>
                <a:gd name="T114" fmla="*/ 366 w 3480"/>
                <a:gd name="T115" fmla="*/ 832 h 3480"/>
                <a:gd name="T116" fmla="*/ 400 w 3480"/>
                <a:gd name="T117" fmla="*/ 620 h 3480"/>
                <a:gd name="T118" fmla="*/ 806 w 3480"/>
                <a:gd name="T119" fmla="*/ 355 h 3480"/>
                <a:gd name="T120" fmla="*/ 1117 w 3480"/>
                <a:gd name="T121" fmla="*/ 464 h 3480"/>
                <a:gd name="T122" fmla="*/ 1376 w 3480"/>
                <a:gd name="T123" fmla="*/ 354 h 3480"/>
                <a:gd name="T124" fmla="*/ 1521 w 3480"/>
                <a:gd name="T125" fmla="*/ 12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80" h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8935F34C-0659-43D0-8DB1-3AFDEE212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47725" y="2957513"/>
              <a:ext cx="600075" cy="600075"/>
            </a:xfrm>
            <a:custGeom>
              <a:avLst/>
              <a:gdLst>
                <a:gd name="T0" fmla="*/ 636 w 1510"/>
                <a:gd name="T1" fmla="*/ 174 h 1510"/>
                <a:gd name="T2" fmla="*/ 472 w 1510"/>
                <a:gd name="T3" fmla="*/ 234 h 1510"/>
                <a:gd name="T4" fmla="*/ 336 w 1510"/>
                <a:gd name="T5" fmla="*/ 336 h 1510"/>
                <a:gd name="T6" fmla="*/ 234 w 1510"/>
                <a:gd name="T7" fmla="*/ 472 h 1510"/>
                <a:gd name="T8" fmla="*/ 174 w 1510"/>
                <a:gd name="T9" fmla="*/ 636 h 1510"/>
                <a:gd name="T10" fmla="*/ 166 w 1510"/>
                <a:gd name="T11" fmla="*/ 815 h 1510"/>
                <a:gd name="T12" fmla="*/ 209 w 1510"/>
                <a:gd name="T13" fmla="*/ 986 h 1510"/>
                <a:gd name="T14" fmla="*/ 297 w 1510"/>
                <a:gd name="T15" fmla="*/ 1131 h 1510"/>
                <a:gd name="T16" fmla="*/ 424 w 1510"/>
                <a:gd name="T17" fmla="*/ 1246 h 1510"/>
                <a:gd name="T18" fmla="*/ 579 w 1510"/>
                <a:gd name="T19" fmla="*/ 1321 h 1510"/>
                <a:gd name="T20" fmla="*/ 755 w 1510"/>
                <a:gd name="T21" fmla="*/ 1348 h 1510"/>
                <a:gd name="T22" fmla="*/ 931 w 1510"/>
                <a:gd name="T23" fmla="*/ 1321 h 1510"/>
                <a:gd name="T24" fmla="*/ 1086 w 1510"/>
                <a:gd name="T25" fmla="*/ 1246 h 1510"/>
                <a:gd name="T26" fmla="*/ 1213 w 1510"/>
                <a:gd name="T27" fmla="*/ 1131 h 1510"/>
                <a:gd name="T28" fmla="*/ 1301 w 1510"/>
                <a:gd name="T29" fmla="*/ 986 h 1510"/>
                <a:gd name="T30" fmla="*/ 1344 w 1510"/>
                <a:gd name="T31" fmla="*/ 815 h 1510"/>
                <a:gd name="T32" fmla="*/ 1336 w 1510"/>
                <a:gd name="T33" fmla="*/ 636 h 1510"/>
                <a:gd name="T34" fmla="*/ 1276 w 1510"/>
                <a:gd name="T35" fmla="*/ 472 h 1510"/>
                <a:gd name="T36" fmla="*/ 1174 w 1510"/>
                <a:gd name="T37" fmla="*/ 336 h 1510"/>
                <a:gd name="T38" fmla="*/ 1038 w 1510"/>
                <a:gd name="T39" fmla="*/ 234 h 1510"/>
                <a:gd name="T40" fmla="*/ 874 w 1510"/>
                <a:gd name="T41" fmla="*/ 174 h 1510"/>
                <a:gd name="T42" fmla="*/ 755 w 1510"/>
                <a:gd name="T43" fmla="*/ 0 h 1510"/>
                <a:gd name="T44" fmla="*/ 955 w 1510"/>
                <a:gd name="T45" fmla="*/ 26 h 1510"/>
                <a:gd name="T46" fmla="*/ 1136 w 1510"/>
                <a:gd name="T47" fmla="*/ 103 h 1510"/>
                <a:gd name="T48" fmla="*/ 1289 w 1510"/>
                <a:gd name="T49" fmla="*/ 221 h 1510"/>
                <a:gd name="T50" fmla="*/ 1407 w 1510"/>
                <a:gd name="T51" fmla="*/ 374 h 1510"/>
                <a:gd name="T52" fmla="*/ 1484 w 1510"/>
                <a:gd name="T53" fmla="*/ 555 h 1510"/>
                <a:gd name="T54" fmla="*/ 1510 w 1510"/>
                <a:gd name="T55" fmla="*/ 755 h 1510"/>
                <a:gd name="T56" fmla="*/ 1484 w 1510"/>
                <a:gd name="T57" fmla="*/ 955 h 1510"/>
                <a:gd name="T58" fmla="*/ 1407 w 1510"/>
                <a:gd name="T59" fmla="*/ 1136 h 1510"/>
                <a:gd name="T60" fmla="*/ 1289 w 1510"/>
                <a:gd name="T61" fmla="*/ 1289 h 1510"/>
                <a:gd name="T62" fmla="*/ 1136 w 1510"/>
                <a:gd name="T63" fmla="*/ 1407 h 1510"/>
                <a:gd name="T64" fmla="*/ 955 w 1510"/>
                <a:gd name="T65" fmla="*/ 1484 h 1510"/>
                <a:gd name="T66" fmla="*/ 755 w 1510"/>
                <a:gd name="T67" fmla="*/ 1510 h 1510"/>
                <a:gd name="T68" fmla="*/ 555 w 1510"/>
                <a:gd name="T69" fmla="*/ 1484 h 1510"/>
                <a:gd name="T70" fmla="*/ 374 w 1510"/>
                <a:gd name="T71" fmla="*/ 1407 h 1510"/>
                <a:gd name="T72" fmla="*/ 221 w 1510"/>
                <a:gd name="T73" fmla="*/ 1289 h 1510"/>
                <a:gd name="T74" fmla="*/ 103 w 1510"/>
                <a:gd name="T75" fmla="*/ 1136 h 1510"/>
                <a:gd name="T76" fmla="*/ 26 w 1510"/>
                <a:gd name="T77" fmla="*/ 955 h 1510"/>
                <a:gd name="T78" fmla="*/ 0 w 1510"/>
                <a:gd name="T79" fmla="*/ 755 h 1510"/>
                <a:gd name="T80" fmla="*/ 26 w 1510"/>
                <a:gd name="T81" fmla="*/ 555 h 1510"/>
                <a:gd name="T82" fmla="*/ 103 w 1510"/>
                <a:gd name="T83" fmla="*/ 374 h 1510"/>
                <a:gd name="T84" fmla="*/ 221 w 1510"/>
                <a:gd name="T85" fmla="*/ 221 h 1510"/>
                <a:gd name="T86" fmla="*/ 374 w 1510"/>
                <a:gd name="T87" fmla="*/ 103 h 1510"/>
                <a:gd name="T88" fmla="*/ 555 w 1510"/>
                <a:gd name="T89" fmla="*/ 26 h 1510"/>
                <a:gd name="T90" fmla="*/ 755 w 1510"/>
                <a:gd name="T91" fmla="*/ 0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10" h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41">
            <a:extLst>
              <a:ext uri="{FF2B5EF4-FFF2-40B4-BE49-F238E27FC236}">
                <a16:creationId xmlns:a16="http://schemas.microsoft.com/office/drawing/2014/main" id="{AEDF3A55-CC7C-4AC7-B655-09A27AC5536D}"/>
              </a:ext>
            </a:extLst>
          </p:cNvPr>
          <p:cNvSpPr>
            <a:spLocks noEditPoints="1"/>
          </p:cNvSpPr>
          <p:nvPr/>
        </p:nvSpPr>
        <p:spPr bwMode="auto">
          <a:xfrm>
            <a:off x="8037925" y="3482340"/>
            <a:ext cx="436104" cy="452120"/>
          </a:xfrm>
          <a:custGeom>
            <a:avLst/>
            <a:gdLst>
              <a:gd name="T0" fmla="*/ 1096 w 3186"/>
              <a:gd name="T1" fmla="*/ 376 h 3299"/>
              <a:gd name="T2" fmla="*/ 815 w 3186"/>
              <a:gd name="T3" fmla="*/ 495 h 3299"/>
              <a:gd name="T4" fmla="*/ 586 w 3186"/>
              <a:gd name="T5" fmla="*/ 692 h 3299"/>
              <a:gd name="T6" fmla="*/ 426 w 3186"/>
              <a:gd name="T7" fmla="*/ 949 h 3299"/>
              <a:gd name="T8" fmla="*/ 352 w 3186"/>
              <a:gd name="T9" fmla="*/ 1251 h 3299"/>
              <a:gd name="T10" fmla="*/ 376 w 3186"/>
              <a:gd name="T11" fmla="*/ 1568 h 3299"/>
              <a:gd name="T12" fmla="*/ 496 w 3186"/>
              <a:gd name="T13" fmla="*/ 1849 h 3299"/>
              <a:gd name="T14" fmla="*/ 692 w 3186"/>
              <a:gd name="T15" fmla="*/ 2079 h 3299"/>
              <a:gd name="T16" fmla="*/ 950 w 3186"/>
              <a:gd name="T17" fmla="*/ 2239 h 3299"/>
              <a:gd name="T18" fmla="*/ 1252 w 3186"/>
              <a:gd name="T19" fmla="*/ 2313 h 3299"/>
              <a:gd name="T20" fmla="*/ 1569 w 3186"/>
              <a:gd name="T21" fmla="*/ 2288 h 3299"/>
              <a:gd name="T22" fmla="*/ 1851 w 3186"/>
              <a:gd name="T23" fmla="*/ 2169 h 3299"/>
              <a:gd name="T24" fmla="*/ 2080 w 3186"/>
              <a:gd name="T25" fmla="*/ 1972 h 3299"/>
              <a:gd name="T26" fmla="*/ 2240 w 3186"/>
              <a:gd name="T27" fmla="*/ 1714 h 3299"/>
              <a:gd name="T28" fmla="*/ 2314 w 3186"/>
              <a:gd name="T29" fmla="*/ 1412 h 3299"/>
              <a:gd name="T30" fmla="*/ 2289 w 3186"/>
              <a:gd name="T31" fmla="*/ 1096 h 3299"/>
              <a:gd name="T32" fmla="*/ 2170 w 3186"/>
              <a:gd name="T33" fmla="*/ 813 h 3299"/>
              <a:gd name="T34" fmla="*/ 1973 w 3186"/>
              <a:gd name="T35" fmla="*/ 584 h 3299"/>
              <a:gd name="T36" fmla="*/ 1715 w 3186"/>
              <a:gd name="T37" fmla="*/ 425 h 3299"/>
              <a:gd name="T38" fmla="*/ 1413 w 3186"/>
              <a:gd name="T39" fmla="*/ 350 h 3299"/>
              <a:gd name="T40" fmla="*/ 1513 w 3186"/>
              <a:gd name="T41" fmla="*/ 12 h 3299"/>
              <a:gd name="T42" fmla="*/ 1851 w 3186"/>
              <a:gd name="T43" fmla="*/ 105 h 3299"/>
              <a:gd name="T44" fmla="*/ 2146 w 3186"/>
              <a:gd name="T45" fmla="*/ 278 h 3299"/>
              <a:gd name="T46" fmla="*/ 2388 w 3186"/>
              <a:gd name="T47" fmla="*/ 518 h 3299"/>
              <a:gd name="T48" fmla="*/ 2561 w 3186"/>
              <a:gd name="T49" fmla="*/ 813 h 3299"/>
              <a:gd name="T50" fmla="*/ 2653 w 3186"/>
              <a:gd name="T51" fmla="*/ 1151 h 3299"/>
              <a:gd name="T52" fmla="*/ 2655 w 3186"/>
              <a:gd name="T53" fmla="*/ 1502 h 3299"/>
              <a:gd name="T54" fmla="*/ 2570 w 3186"/>
              <a:gd name="T55" fmla="*/ 1827 h 3299"/>
              <a:gd name="T56" fmla="*/ 2405 w 3186"/>
              <a:gd name="T57" fmla="*/ 2122 h 3299"/>
              <a:gd name="T58" fmla="*/ 3173 w 3186"/>
              <a:gd name="T59" fmla="*/ 3056 h 3299"/>
              <a:gd name="T60" fmla="*/ 3180 w 3186"/>
              <a:gd name="T61" fmla="*/ 3172 h 3299"/>
              <a:gd name="T62" fmla="*/ 3113 w 3186"/>
              <a:gd name="T63" fmla="*/ 3267 h 3299"/>
              <a:gd name="T64" fmla="*/ 3013 w 3186"/>
              <a:gd name="T65" fmla="*/ 3299 h 3299"/>
              <a:gd name="T66" fmla="*/ 2909 w 3186"/>
              <a:gd name="T67" fmla="*/ 3264 h 3299"/>
              <a:gd name="T68" fmla="*/ 1957 w 3186"/>
              <a:gd name="T69" fmla="*/ 2508 h 3299"/>
              <a:gd name="T70" fmla="*/ 1655 w 3186"/>
              <a:gd name="T71" fmla="*/ 2625 h 3299"/>
              <a:gd name="T72" fmla="*/ 1333 w 3186"/>
              <a:gd name="T73" fmla="*/ 2664 h 3299"/>
              <a:gd name="T74" fmla="*/ 979 w 3186"/>
              <a:gd name="T75" fmla="*/ 2616 h 3299"/>
              <a:gd name="T76" fmla="*/ 661 w 3186"/>
              <a:gd name="T77" fmla="*/ 2481 h 3299"/>
              <a:gd name="T78" fmla="*/ 391 w 3186"/>
              <a:gd name="T79" fmla="*/ 2273 h 3299"/>
              <a:gd name="T80" fmla="*/ 183 w 3186"/>
              <a:gd name="T81" fmla="*/ 2003 h 3299"/>
              <a:gd name="T82" fmla="*/ 48 w 3186"/>
              <a:gd name="T83" fmla="*/ 1685 h 3299"/>
              <a:gd name="T84" fmla="*/ 0 w 3186"/>
              <a:gd name="T85" fmla="*/ 1332 h 3299"/>
              <a:gd name="T86" fmla="*/ 48 w 3186"/>
              <a:gd name="T87" fmla="*/ 978 h 3299"/>
              <a:gd name="T88" fmla="*/ 183 w 3186"/>
              <a:gd name="T89" fmla="*/ 660 h 3299"/>
              <a:gd name="T90" fmla="*/ 391 w 3186"/>
              <a:gd name="T91" fmla="*/ 391 h 3299"/>
              <a:gd name="T92" fmla="*/ 661 w 3186"/>
              <a:gd name="T93" fmla="*/ 182 h 3299"/>
              <a:gd name="T94" fmla="*/ 979 w 3186"/>
              <a:gd name="T95" fmla="*/ 47 h 3299"/>
              <a:gd name="T96" fmla="*/ 1333 w 3186"/>
              <a:gd name="T97" fmla="*/ 0 h 3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186" h="3299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8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2" accel="20000" decel="6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 err="1">
                <a:solidFill>
                  <a:srgbClr val="C00000"/>
                </a:solidFill>
              </a:rPr>
              <a:t>System.ComponentModel.DataAnnotations.Schema</a:t>
            </a:r>
            <a:r>
              <a:rPr lang="en-US" sz="1600" b="1" i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Code First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 Fine Tune Db Structure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 Types &amp; Size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 &amp; Column Names (Different from Class Model)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Foreign Keys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Navigation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Not Mapped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Values (Identity, GUID, Computed, None)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Schema Based Attributes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4473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 err="1">
                <a:solidFill>
                  <a:srgbClr val="C00000"/>
                </a:solidFill>
              </a:rPr>
              <a:t>System.ComponentModel.DataAnnotations</a:t>
            </a:r>
            <a:r>
              <a:rPr lang="en-US" sz="1600" b="1" i="1" dirty="0">
                <a:solidFill>
                  <a:srgbClr val="C00000"/>
                </a:solidFill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MinLength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MaxLength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StringLength</a:t>
            </a:r>
            <a:endParaRPr lang="en-US" sz="1600" dirty="0">
              <a:solidFill>
                <a:schemeClr val="bg1"/>
              </a:solidFill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Database element size, Input size, validation / truncation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Required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Timestamp (</a:t>
            </a:r>
            <a:r>
              <a:rPr lang="en-US" sz="1600" dirty="0" err="1">
                <a:solidFill>
                  <a:schemeClr val="bg1"/>
                </a:solidFill>
              </a:rPr>
              <a:t>db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RowVersion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ConcurrencyCheck</a:t>
            </a:r>
            <a:r>
              <a:rPr lang="en-US" sz="1600" dirty="0">
                <a:solidFill>
                  <a:schemeClr val="bg1"/>
                </a:solidFill>
              </a:rPr>
              <a:t> (include column in optimistic concurrency check)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Key (</a:t>
            </a:r>
            <a:r>
              <a:rPr lang="en-US" sz="1600" dirty="0" err="1">
                <a:solidFill>
                  <a:schemeClr val="bg1"/>
                </a:solidFill>
              </a:rPr>
              <a:t>Idenify</a:t>
            </a:r>
            <a:r>
              <a:rPr lang="en-US" sz="1600" dirty="0">
                <a:solidFill>
                  <a:schemeClr val="bg1"/>
                </a:solidFill>
              </a:rPr>
              <a:t> PK column in Db, default</a:t>
            </a:r>
            <a:r>
              <a:rPr lang="en-US" sz="1600">
                <a:solidFill>
                  <a:schemeClr val="bg1"/>
                </a:solidFill>
              </a:rPr>
              <a:t>: Identity)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Generic Attributes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63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E7F15DB-EC51-42BF-8DB8-127819F638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" sz="4400" b="1" dirty="0">
                <a:solidFill>
                  <a:schemeClr val="bg2"/>
                </a:solidFill>
              </a:rPr>
              <a:t>Code First Data Annotations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D0B60B9A-F961-4731-BD67-636B7CABDF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4" name="Rectangle 3"/>
          <p:cNvSpPr/>
          <p:nvPr/>
        </p:nvSpPr>
        <p:spPr bwMode="auto">
          <a:xfrm>
            <a:off x="0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Code First Data Annotations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2.2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Data Annotations</a:t>
            </a:r>
          </a:p>
        </p:txBody>
      </p:sp>
    </p:spTree>
    <p:extLst>
      <p:ext uri="{BB962C8B-B14F-4D97-AF65-F5344CB8AC3E}">
        <p14:creationId xmlns:p14="http://schemas.microsoft.com/office/powerpoint/2010/main" val="143821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</a:rPr>
              <a:t>Revise Model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Add-Migration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Update-Database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9778EF-819A-406F-95E3-45EA019A0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182994"/>
              </p:ext>
            </p:extLst>
          </p:nvPr>
        </p:nvGraphicFramePr>
        <p:xfrm>
          <a:off x="-305761" y="235166"/>
          <a:ext cx="2091294" cy="441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EF13F29-2B41-4CB1-9F01-27DCF071E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2" name="Rectangle 1"/>
          <p:cNvSpPr/>
          <p:nvPr/>
        </p:nvSpPr>
        <p:spPr>
          <a:xfrm>
            <a:off x="0" y="-8001"/>
            <a:ext cx="9144000" cy="5151501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518603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By convention, a property named </a:t>
            </a:r>
            <a:r>
              <a:rPr lang="en-US" sz="1600" b="1" i="1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or &lt;</a:t>
            </a:r>
            <a:r>
              <a:rPr lang="en-US" sz="1600" b="1" i="1" dirty="0">
                <a:solidFill>
                  <a:schemeClr val="bg1"/>
                </a:solidFill>
              </a:rPr>
              <a:t>type name</a:t>
            </a:r>
            <a:r>
              <a:rPr lang="en-US" sz="1600" dirty="0">
                <a:solidFill>
                  <a:schemeClr val="bg1"/>
                </a:solidFill>
              </a:rPr>
              <a:t>&gt;</a:t>
            </a:r>
            <a:r>
              <a:rPr lang="en-US" sz="1600" b="1" i="1" dirty="0">
                <a:solidFill>
                  <a:srgbClr val="FF0000"/>
                </a:solidFill>
              </a:rPr>
              <a:t>Id</a:t>
            </a:r>
            <a:r>
              <a:rPr lang="en-US" sz="1600" dirty="0">
                <a:solidFill>
                  <a:schemeClr val="bg1"/>
                </a:solidFill>
              </a:rPr>
              <a:t> will be configured as the PK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Does not require “</a:t>
            </a:r>
            <a:r>
              <a:rPr lang="en-US" sz="1600" dirty="0">
                <a:solidFill>
                  <a:srgbClr val="FF0000"/>
                </a:solidFill>
              </a:rPr>
              <a:t>Key</a:t>
            </a:r>
            <a:r>
              <a:rPr lang="en-US" sz="1600" dirty="0">
                <a:solidFill>
                  <a:schemeClr val="bg1"/>
                </a:solidFill>
              </a:rPr>
              <a:t>” Attribute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bg1"/>
                </a:solidFill>
              </a:rPr>
              <a:t>DataType</a:t>
            </a:r>
            <a:r>
              <a:rPr lang="en-US" sz="1600" dirty="0">
                <a:solidFill>
                  <a:schemeClr val="bg1"/>
                </a:solidFill>
              </a:rPr>
              <a:t> can include Precision &amp; Scale (or use Attribute)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Table names pluralized by convention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Foreign Keys – only needed when column names don’t match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Indexes – Create index on column; “</a:t>
            </a:r>
            <a:r>
              <a:rPr lang="en-US" sz="1600" b="1" dirty="0">
                <a:solidFill>
                  <a:srgbClr val="FF0000"/>
                </a:solidFill>
              </a:rPr>
              <a:t>Index</a:t>
            </a:r>
            <a:r>
              <a:rPr lang="en-US" sz="1600" b="1" dirty="0">
                <a:solidFill>
                  <a:schemeClr val="bg1"/>
                </a:solidFill>
              </a:rPr>
              <a:t>”</a:t>
            </a:r>
            <a:r>
              <a:rPr lang="en-US" sz="1600" dirty="0">
                <a:solidFill>
                  <a:schemeClr val="bg1"/>
                </a:solidFill>
              </a:rPr>
              <a:t> Attribute not working in latest release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Navigation – </a:t>
            </a:r>
            <a:r>
              <a:rPr lang="en-US" sz="1600" dirty="0" err="1">
                <a:solidFill>
                  <a:schemeClr val="bg1"/>
                </a:solidFill>
              </a:rPr>
              <a:t>InverseProperty</a:t>
            </a:r>
            <a:r>
              <a:rPr lang="en-US" sz="1600" dirty="0">
                <a:solidFill>
                  <a:schemeClr val="bg1"/>
                </a:solidFill>
              </a:rPr>
              <a:t> Attribute when 2 </a:t>
            </a:r>
            <a:r>
              <a:rPr lang="en-US" sz="1600" dirty="0" err="1">
                <a:solidFill>
                  <a:schemeClr val="bg1"/>
                </a:solidFill>
              </a:rPr>
              <a:t>enties</a:t>
            </a:r>
            <a:r>
              <a:rPr lang="en-US" sz="1600" dirty="0">
                <a:solidFill>
                  <a:schemeClr val="bg1"/>
                </a:solidFill>
              </a:rPr>
              <a:t> have &gt; 1 relationship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FF0000"/>
                </a:solidFill>
              </a:rPr>
              <a:t>Not Mapped </a:t>
            </a:r>
            <a:r>
              <a:rPr lang="en-US" sz="1600" dirty="0">
                <a:solidFill>
                  <a:schemeClr val="bg1"/>
                </a:solidFill>
              </a:rPr>
              <a:t>– Not in Db (run-time only)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Primary Key Values (Identity: default, GUID, Computed, None)  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75" y="147736"/>
            <a:ext cx="824824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Important Points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5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9164</TotalTime>
  <Words>318</Words>
  <Application>Microsoft Office PowerPoint</Application>
  <PresentationFormat>On-screen Show (16:9)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Key Pointers</vt:lpstr>
      <vt:lpstr>PowerPoint Presentation</vt:lpstr>
      <vt:lpstr>PowerPoint Presentation</vt:lpstr>
      <vt:lpstr>PowerPoint Presentation</vt:lpstr>
      <vt:lpstr>PowerPoint Presentation</vt:lpstr>
      <vt:lpstr>Revise Model  Add-Migration Update-Database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Martin Lacey</cp:lastModifiedBy>
  <cp:revision>831</cp:revision>
  <dcterms:created xsi:type="dcterms:W3CDTF">2017-10-12T21:25:20Z</dcterms:created>
  <dcterms:modified xsi:type="dcterms:W3CDTF">2022-03-25T04:19:24Z</dcterms:modified>
</cp:coreProperties>
</file>