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24"/>
  </p:notesMasterIdLst>
  <p:handoutMasterIdLst>
    <p:handoutMasterId r:id="rId25"/>
  </p:handoutMasterIdLst>
  <p:sldIdLst>
    <p:sldId id="1377" r:id="rId2"/>
    <p:sldId id="1378" r:id="rId3"/>
    <p:sldId id="1379" r:id="rId4"/>
    <p:sldId id="1390" r:id="rId5"/>
    <p:sldId id="1392" r:id="rId6"/>
    <p:sldId id="1383" r:id="rId7"/>
    <p:sldId id="1374" r:id="rId8"/>
    <p:sldId id="1387" r:id="rId9"/>
    <p:sldId id="1402" r:id="rId10"/>
    <p:sldId id="1393" r:id="rId11"/>
    <p:sldId id="1394" r:id="rId12"/>
    <p:sldId id="1403" r:id="rId13"/>
    <p:sldId id="1395" r:id="rId14"/>
    <p:sldId id="1396" r:id="rId15"/>
    <p:sldId id="1404" r:id="rId16"/>
    <p:sldId id="1397" r:id="rId17"/>
    <p:sldId id="1400" r:id="rId18"/>
    <p:sldId id="1405" r:id="rId19"/>
    <p:sldId id="1399" r:id="rId20"/>
    <p:sldId id="1398" r:id="rId21"/>
    <p:sldId id="1406" r:id="rId22"/>
    <p:sldId id="1401" r:id="rId23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62" autoAdjust="0"/>
    <p:restoredTop sz="94434" autoAdjust="0"/>
  </p:normalViewPr>
  <p:slideViewPr>
    <p:cSldViewPr snapToGrid="0">
      <p:cViewPr varScale="1">
        <p:scale>
          <a:sx n="189" d="100"/>
          <a:sy n="189" d="100"/>
        </p:scale>
        <p:origin x="93" y="1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6003"/>
            </a:lvl1pPr>
            <a:lvl2pPr lvl="1" rtl="0">
              <a:spcBef>
                <a:spcPts val="0"/>
              </a:spcBef>
              <a:buSzPct val="100000"/>
              <a:defRPr sz="6003"/>
            </a:lvl2pPr>
            <a:lvl3pPr lvl="2" rtl="0">
              <a:spcBef>
                <a:spcPts val="0"/>
              </a:spcBef>
              <a:buSzPct val="100000"/>
              <a:defRPr sz="6003"/>
            </a:lvl3pPr>
            <a:lvl4pPr lvl="3" rtl="0">
              <a:spcBef>
                <a:spcPts val="0"/>
              </a:spcBef>
              <a:buSzPct val="100000"/>
              <a:defRPr sz="6003"/>
            </a:lvl4pPr>
            <a:lvl5pPr lvl="4" rtl="0">
              <a:spcBef>
                <a:spcPts val="0"/>
              </a:spcBef>
              <a:buSzPct val="100000"/>
              <a:defRPr sz="6003"/>
            </a:lvl5pPr>
            <a:lvl6pPr lvl="5" rtl="0">
              <a:spcBef>
                <a:spcPts val="0"/>
              </a:spcBef>
              <a:buSzPct val="100000"/>
              <a:defRPr sz="6003"/>
            </a:lvl6pPr>
            <a:lvl7pPr lvl="6" rtl="0">
              <a:spcBef>
                <a:spcPts val="0"/>
              </a:spcBef>
              <a:buSzPct val="100000"/>
              <a:defRPr sz="6003"/>
            </a:lvl7pPr>
            <a:lvl8pPr lvl="7" rtl="0">
              <a:spcBef>
                <a:spcPts val="0"/>
              </a:spcBef>
              <a:buSzPct val="100000"/>
              <a:defRPr sz="6003"/>
            </a:lvl8pPr>
            <a:lvl9pPr lvl="8" rtl="0">
              <a:spcBef>
                <a:spcPts val="0"/>
              </a:spcBef>
              <a:buSzPct val="100000"/>
              <a:defRPr sz="600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8100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  <p:sldLayoutId id="2147484004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781D3B6-B83B-422F-929B-F2DC1529FC0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-1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328194" y="1515560"/>
            <a:ext cx="6487609" cy="2112380"/>
            <a:chOff x="1468876" y="1924047"/>
            <a:chExt cx="6064589" cy="1295402"/>
          </a:xfrm>
        </p:grpSpPr>
        <p:sp>
          <p:nvSpPr>
            <p:cNvPr id="5" name="Half Frame 4"/>
            <p:cNvSpPr/>
            <p:nvPr/>
          </p:nvSpPr>
          <p:spPr>
            <a:xfrm>
              <a:off x="1468876" y="1924047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Half Frame 5"/>
            <p:cNvSpPr/>
            <p:nvPr/>
          </p:nvSpPr>
          <p:spPr>
            <a:xfrm flipH="1" flipV="1">
              <a:off x="6238065" y="1924049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Inhaltsplatzhalter 4"/>
          <p:cNvSpPr txBox="1">
            <a:spLocks/>
          </p:cNvSpPr>
          <p:nvPr/>
        </p:nvSpPr>
        <p:spPr>
          <a:xfrm>
            <a:off x="1468876" y="2149633"/>
            <a:ext cx="6206246" cy="5539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3600" b="1" dirty="0">
                <a:latin typeface="+mj-lt"/>
              </a:rPr>
              <a:t>Fluent API</a:t>
            </a:r>
            <a:endParaRPr lang="en-US" sz="1200" dirty="0">
              <a:latin typeface="+mn-lt"/>
            </a:endParaRPr>
          </a:p>
        </p:txBody>
      </p:sp>
      <p:sp>
        <p:nvSpPr>
          <p:cNvPr id="13" name="Inhaltsplatzhalter 4"/>
          <p:cNvSpPr txBox="1">
            <a:spLocks/>
          </p:cNvSpPr>
          <p:nvPr/>
        </p:nvSpPr>
        <p:spPr>
          <a:xfrm>
            <a:off x="1468876" y="3193484"/>
            <a:ext cx="6206246" cy="2215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+mj-lt"/>
                <a:ea typeface="Roboto Light" panose="02000000000000000000" pitchFamily="2" charset="0"/>
              </a:rPr>
              <a:t>SECTION 3</a:t>
            </a:r>
          </a:p>
        </p:txBody>
      </p:sp>
    </p:spTree>
    <p:extLst>
      <p:ext uri="{BB962C8B-B14F-4D97-AF65-F5344CB8AC3E}">
        <p14:creationId xmlns:p14="http://schemas.microsoft.com/office/powerpoint/2010/main" val="1546704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E7F15DB-EC51-42BF-8DB8-127819F638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" sz="4400" b="1" dirty="0">
                <a:solidFill>
                  <a:schemeClr val="bg2"/>
                </a:solidFill>
              </a:rPr>
              <a:t>Property Mapping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7685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0B60B9A-F961-4731-BD67-636B7CABDF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Property Mapping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3.3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Fluent API</a:t>
            </a:r>
          </a:p>
        </p:txBody>
      </p:sp>
    </p:spTree>
    <p:extLst>
      <p:ext uri="{BB962C8B-B14F-4D97-AF65-F5344CB8AC3E}">
        <p14:creationId xmlns:p14="http://schemas.microsoft.com/office/powerpoint/2010/main" val="4043147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EEF13F29-2B41-4CB1-9F01-27DCF071E2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0" y="-8001"/>
            <a:ext cx="9144000" cy="5151501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300595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Column Definition 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Name, Type, Sequence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Nullability / Default Value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Size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Concurrency (Update, Delete)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7875" y="147736"/>
            <a:ext cx="824824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Property Mappings : Key Points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4978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E7F15DB-EC51-42BF-8DB8-127819F638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" sz="4400" b="1" dirty="0">
                <a:solidFill>
                  <a:schemeClr val="bg2"/>
                </a:solidFill>
              </a:rPr>
              <a:t>Relationship Mapping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361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0B60B9A-F961-4731-BD67-636B7CABDF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Relationship Mapping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3.4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Fluent API</a:t>
            </a:r>
          </a:p>
        </p:txBody>
      </p:sp>
    </p:spTree>
    <p:extLst>
      <p:ext uri="{BB962C8B-B14F-4D97-AF65-F5344CB8AC3E}">
        <p14:creationId xmlns:p14="http://schemas.microsoft.com/office/powerpoint/2010/main" val="2361234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EEF13F29-2B41-4CB1-9F01-27DCF071E2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0" y="-8001"/>
            <a:ext cx="9144000" cy="5151501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263661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One-to-One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One-to-Many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Many-to-Many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Cascade (Delete)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7875" y="147736"/>
            <a:ext cx="824824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Relationship Mappings : Key Points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222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E7F15DB-EC51-42BF-8DB8-127819F638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" sz="4400" b="1" dirty="0">
                <a:solidFill>
                  <a:schemeClr val="bg2"/>
                </a:solidFill>
              </a:rPr>
              <a:t>Stored Procedure Mapping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9248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0B60B9A-F961-4731-BD67-636B7CABDF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Stored Procedure Mapping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3.5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Fluent API</a:t>
            </a:r>
          </a:p>
        </p:txBody>
      </p:sp>
    </p:spTree>
    <p:extLst>
      <p:ext uri="{BB962C8B-B14F-4D97-AF65-F5344CB8AC3E}">
        <p14:creationId xmlns:p14="http://schemas.microsoft.com/office/powerpoint/2010/main" val="1761733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5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EEF13F29-2B41-4CB1-9F01-27DCF071E2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0" y="-8001"/>
            <a:ext cx="9144000" cy="5151501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226728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Generate SP for Insert, Update, Delete Operations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Custom Result Sets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Business Processes (dataset based)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875" y="147736"/>
            <a:ext cx="824824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Stored Procedure Mappings : Key Points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89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E7F15DB-EC51-42BF-8DB8-127819F638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" sz="4400" b="1" dirty="0">
                <a:solidFill>
                  <a:schemeClr val="bg2"/>
                </a:solidFill>
              </a:rPr>
              <a:t>Raw SQL </a:t>
            </a:r>
          </a:p>
          <a:p>
            <a:pPr algn="r"/>
            <a:r>
              <a:rPr lang="en" sz="4400" b="1" dirty="0">
                <a:solidFill>
                  <a:schemeClr val="bg2"/>
                </a:solidFill>
              </a:rPr>
              <a:t>Mapping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5504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0B60B9A-F961-4731-BD67-636B7CABDF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Fluent API Overview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3.1 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Fluent API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5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0B60B9A-F961-4731-BD67-636B7CABDF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Raw SQL Mapping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3.6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Fluent API</a:t>
            </a:r>
          </a:p>
        </p:txBody>
      </p:sp>
    </p:spTree>
    <p:extLst>
      <p:ext uri="{BB962C8B-B14F-4D97-AF65-F5344CB8AC3E}">
        <p14:creationId xmlns:p14="http://schemas.microsoft.com/office/powerpoint/2010/main" val="1804057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5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EEF13F29-2B41-4CB1-9F01-27DCF071E2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0" y="-8001"/>
            <a:ext cx="9144000" cy="5151501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226728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Custom Queries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Custom Result Sets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Custom Business Processes (void results)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875" y="147736"/>
            <a:ext cx="824824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Raw SQL Mappings : Key Points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6314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E7F15DB-EC51-42BF-8DB8-127819F638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" sz="4400" b="1" dirty="0">
                <a:solidFill>
                  <a:schemeClr val="bg2"/>
                </a:solidFill>
              </a:rPr>
              <a:t>Section 4 : CRUD Operations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2245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EEF13F29-2B41-4CB1-9F01-27DCF071E2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0" y="-8001"/>
            <a:ext cx="9144000" cy="5151501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518603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Design Pattern reliant on method chaining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bg1"/>
                </a:solidFill>
              </a:rPr>
              <a:t>Object.DoSomething</a:t>
            </a:r>
            <a:r>
              <a:rPr lang="en-US" sz="1600" dirty="0">
                <a:solidFill>
                  <a:schemeClr val="bg1"/>
                </a:solidFill>
              </a:rPr>
              <a:t>().</a:t>
            </a:r>
            <a:r>
              <a:rPr lang="en-US" sz="1600" dirty="0" err="1">
                <a:solidFill>
                  <a:schemeClr val="bg1"/>
                </a:solidFill>
              </a:rPr>
              <a:t>DoMore</a:t>
            </a:r>
            <a:r>
              <a:rPr lang="en-US" sz="1600" dirty="0">
                <a:solidFill>
                  <a:schemeClr val="bg1"/>
                </a:solidFill>
              </a:rPr>
              <a:t>(param, param2).Filter(</a:t>
            </a:r>
            <a:r>
              <a:rPr lang="en-US" sz="1600" dirty="0" err="1">
                <a:solidFill>
                  <a:schemeClr val="bg1"/>
                </a:solidFill>
              </a:rPr>
              <a:t>paramFilter</a:t>
            </a:r>
            <a:r>
              <a:rPr lang="en-US" sz="1600" dirty="0">
                <a:solidFill>
                  <a:schemeClr val="bg1"/>
                </a:solidFill>
              </a:rPr>
              <a:t>).Finalize();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Increase Code Legibility &amp; Compactness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Creates a Domain-Specific Language (DSL)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Defined through return value of each called method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Self-referential : Context flows through operations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bg1"/>
                </a:solidFill>
              </a:rPr>
              <a:t>.net</a:t>
            </a:r>
            <a:r>
              <a:rPr lang="en-US" sz="1600" dirty="0">
                <a:solidFill>
                  <a:schemeClr val="bg1"/>
                </a:solidFill>
              </a:rPr>
              <a:t> Entity Framework Implementation : </a:t>
            </a:r>
            <a:r>
              <a:rPr lang="en-US" sz="1600" b="1" i="1" dirty="0" err="1">
                <a:solidFill>
                  <a:srgbClr val="FF0000"/>
                </a:solidFill>
              </a:rPr>
              <a:t>ModelBuilder</a:t>
            </a:r>
            <a:endParaRPr lang="en-US" sz="1600" b="1" i="1" dirty="0">
              <a:solidFill>
                <a:srgbClr val="FF0000"/>
              </a:solidFill>
            </a:endParaRP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bg1"/>
                </a:solidFill>
              </a:rPr>
              <a:t>DbContext</a:t>
            </a:r>
            <a:r>
              <a:rPr lang="en-US" sz="1600" dirty="0">
                <a:solidFill>
                  <a:schemeClr val="bg1"/>
                </a:solidFill>
              </a:rPr>
              <a:t> derived classes (</a:t>
            </a:r>
            <a:r>
              <a:rPr lang="en-US" sz="1400" dirty="0">
                <a:solidFill>
                  <a:schemeClr val="bg1"/>
                </a:solidFill>
              </a:rPr>
              <a:t>override </a:t>
            </a:r>
            <a:r>
              <a:rPr lang="en-US" b="1" i="1" dirty="0" err="1">
                <a:solidFill>
                  <a:srgbClr val="FF0000"/>
                </a:solidFill>
              </a:rPr>
              <a:t>OnModelCreating</a:t>
            </a:r>
            <a:r>
              <a:rPr lang="en-US" dirty="0"/>
              <a:t> </a:t>
            </a:r>
            <a:r>
              <a:rPr lang="en-US" sz="1600" dirty="0">
                <a:solidFill>
                  <a:schemeClr val="bg1"/>
                </a:solidFill>
              </a:rPr>
              <a:t>method parameter)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Effects Migrations</a:t>
            </a: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875" y="147736"/>
            <a:ext cx="824824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Fluent Interface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021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EEF13F29-2B41-4CB1-9F01-27DCF071E2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0" y="-8001"/>
            <a:ext cx="9144000" cy="5151501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263661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More Extensive than Annotations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You can use Data Annotation attributes and Fluent API at the same time. Entity Framework gives precedence to Fluent API over Data Annotations attributes.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Model-Wide Configurations (Schema)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Entity Configurations (class –&gt; table)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Property Configurations (Class members –&gt; table columns)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Supplied in </a:t>
            </a:r>
            <a:r>
              <a:rPr lang="en-US" sz="1600" b="1" i="1" dirty="0" err="1">
                <a:solidFill>
                  <a:srgbClr val="FF0000"/>
                </a:solidFill>
              </a:rPr>
              <a:t>OnModelCreating</a:t>
            </a:r>
            <a:r>
              <a:rPr lang="en-US" sz="1600" dirty="0">
                <a:solidFill>
                  <a:schemeClr val="bg1"/>
                </a:solidFill>
              </a:rPr>
              <a:t> for </a:t>
            </a:r>
            <a:r>
              <a:rPr lang="en-US" sz="1600" b="1" i="1" dirty="0" err="1">
                <a:solidFill>
                  <a:schemeClr val="bg1"/>
                </a:solidFill>
              </a:rPr>
              <a:t>DbContext</a:t>
            </a:r>
            <a:r>
              <a:rPr lang="en-US" sz="1600" dirty="0">
                <a:solidFill>
                  <a:schemeClr val="bg1"/>
                </a:solidFill>
              </a:rPr>
              <a:t> derived classes (Data Services)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7875" y="147736"/>
            <a:ext cx="824824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Override Entity Framework Convention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FB393B-DEF7-4278-A3CF-E24DB4596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178" y="3803113"/>
            <a:ext cx="5928143" cy="100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2016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EEF13F29-2B41-4CB1-9F01-27DCF071E2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0" y="-8001"/>
            <a:ext cx="9144000" cy="5151501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300595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Domain </a:t>
            </a:r>
            <a:r>
              <a:rPr lang="en-US" sz="1600" dirty="0">
                <a:solidFill>
                  <a:schemeClr val="bg1"/>
                </a:solidFill>
                <a:sym typeface="Wingdings" panose="05000000000000000000" pitchFamily="2" charset="2"/>
              </a:rPr>
              <a:t> Schema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Classes </a:t>
            </a:r>
            <a:r>
              <a:rPr lang="en-US" sz="1600" dirty="0">
                <a:solidFill>
                  <a:schemeClr val="bg1"/>
                </a:solidFill>
                <a:sym typeface="Wingdings" panose="05000000000000000000" pitchFamily="2" charset="2"/>
              </a:rPr>
              <a:t> Tables</a:t>
            </a:r>
            <a:r>
              <a:rPr lang="en-US" sz="1600" dirty="0">
                <a:solidFill>
                  <a:schemeClr val="bg1"/>
                </a:solidFill>
              </a:rPr>
              <a:t>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Properties (of Classes) </a:t>
            </a:r>
            <a:r>
              <a:rPr lang="en-US" sz="1600" dirty="0">
                <a:solidFill>
                  <a:schemeClr val="bg1"/>
                </a:solidFill>
                <a:sym typeface="Wingdings" panose="05000000000000000000" pitchFamily="2" charset="2"/>
              </a:rPr>
              <a:t> Columns (of Tables) </a:t>
            </a:r>
            <a:r>
              <a:rPr lang="en-US" sz="1600" dirty="0">
                <a:solidFill>
                  <a:schemeClr val="bg1"/>
                </a:solidFill>
              </a:rPr>
              <a:t> 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Relationships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Relationship Behaviors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Dependency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Indexes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Generate Stored Procedures (Code First Insert, Update, Delete)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7875" y="147736"/>
            <a:ext cx="824824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Customization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3647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C44536B5-15B8-4FD5-A8A0-8523FA0638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6" b="2226"/>
          <a:stretch>
            <a:fillRect/>
          </a:stretch>
        </p:blipFill>
        <p:spPr>
          <a:xfrm>
            <a:off x="1" y="2"/>
            <a:ext cx="9143999" cy="5143499"/>
          </a:xfrm>
          <a:prstGeom prst="rect">
            <a:avLst/>
          </a:prstGeom>
        </p:spPr>
      </p:pic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45837FAC-4FE0-423B-A27C-102A7DE99D4D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00" dirty="0"/>
              <a:t>.NET 6 Core Entity Framework Fluent API</a:t>
            </a:r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45D6044F-1887-4496-B988-D77C3C9C2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Key Highlights</a:t>
            </a:r>
          </a:p>
        </p:txBody>
      </p:sp>
      <p:sp>
        <p:nvSpPr>
          <p:cNvPr id="44" name="Rounded Rectangle 46">
            <a:extLst>
              <a:ext uri="{FF2B5EF4-FFF2-40B4-BE49-F238E27FC236}">
                <a16:creationId xmlns:a16="http://schemas.microsoft.com/office/drawing/2014/main" id="{E8B9D2A3-9785-48AE-AAA3-30E21D61E5C7}"/>
              </a:ext>
            </a:extLst>
          </p:cNvPr>
          <p:cNvSpPr/>
          <p:nvPr/>
        </p:nvSpPr>
        <p:spPr>
          <a:xfrm>
            <a:off x="396408" y="1118682"/>
            <a:ext cx="2020936" cy="3404979"/>
          </a:xfrm>
          <a:prstGeom prst="roundRect">
            <a:avLst>
              <a:gd name="adj" fmla="val 9447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5" name="Rounded Rectangle 47">
            <a:extLst>
              <a:ext uri="{FF2B5EF4-FFF2-40B4-BE49-F238E27FC236}">
                <a16:creationId xmlns:a16="http://schemas.microsoft.com/office/drawing/2014/main" id="{66D5D311-D718-428E-BA70-7BA7E11A7CBA}"/>
              </a:ext>
            </a:extLst>
          </p:cNvPr>
          <p:cNvSpPr/>
          <p:nvPr/>
        </p:nvSpPr>
        <p:spPr>
          <a:xfrm>
            <a:off x="6726656" y="1118682"/>
            <a:ext cx="2020936" cy="3404979"/>
          </a:xfrm>
          <a:prstGeom prst="roundRect">
            <a:avLst>
              <a:gd name="adj" fmla="val 8003"/>
            </a:avLst>
          </a:prstGeom>
          <a:solidFill>
            <a:schemeClr val="accent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6" name="Rounded Rectangle 48">
            <a:extLst>
              <a:ext uri="{FF2B5EF4-FFF2-40B4-BE49-F238E27FC236}">
                <a16:creationId xmlns:a16="http://schemas.microsoft.com/office/drawing/2014/main" id="{2519EC76-2825-48FF-AA6D-CFF8DE37F454}"/>
              </a:ext>
            </a:extLst>
          </p:cNvPr>
          <p:cNvSpPr/>
          <p:nvPr/>
        </p:nvSpPr>
        <p:spPr>
          <a:xfrm>
            <a:off x="4616573" y="1118682"/>
            <a:ext cx="2020936" cy="3404979"/>
          </a:xfrm>
          <a:prstGeom prst="roundRect">
            <a:avLst>
              <a:gd name="adj" fmla="val 8965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7" name="Rounded Rectangle 49">
            <a:extLst>
              <a:ext uri="{FF2B5EF4-FFF2-40B4-BE49-F238E27FC236}">
                <a16:creationId xmlns:a16="http://schemas.microsoft.com/office/drawing/2014/main" id="{577FFAC7-DA93-41C1-9BEC-A261D4ACD7E0}"/>
              </a:ext>
            </a:extLst>
          </p:cNvPr>
          <p:cNvSpPr/>
          <p:nvPr/>
        </p:nvSpPr>
        <p:spPr>
          <a:xfrm>
            <a:off x="2506491" y="1118682"/>
            <a:ext cx="2020936" cy="3404979"/>
          </a:xfrm>
          <a:prstGeom prst="roundRect">
            <a:avLst>
              <a:gd name="adj" fmla="val 8965"/>
            </a:avLst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8" name="Inhaltsplatzhalter 4">
            <a:extLst>
              <a:ext uri="{FF2B5EF4-FFF2-40B4-BE49-F238E27FC236}">
                <a16:creationId xmlns:a16="http://schemas.microsoft.com/office/drawing/2014/main" id="{9A9182C1-8365-40F4-B7D5-E5FDC243BF46}"/>
              </a:ext>
            </a:extLst>
          </p:cNvPr>
          <p:cNvSpPr txBox="1">
            <a:spLocks/>
          </p:cNvSpPr>
          <p:nvPr/>
        </p:nvSpPr>
        <p:spPr>
          <a:xfrm>
            <a:off x="469387" y="2708681"/>
            <a:ext cx="1874980" cy="78098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latin typeface="+mj-lt"/>
              </a:rPr>
              <a:t>FLUENT Pattern</a:t>
            </a:r>
            <a:br>
              <a:rPr lang="en-US" sz="1400" dirty="0">
                <a:latin typeface="+mj-lt"/>
              </a:rPr>
            </a:br>
            <a:r>
              <a:rPr lang="en-US" sz="1050" dirty="0">
                <a:latin typeface="+mj-lt"/>
              </a:rPr>
              <a:t>Fluent Interface where result is formulated by method chaining</a:t>
            </a:r>
          </a:p>
        </p:txBody>
      </p:sp>
      <p:sp>
        <p:nvSpPr>
          <p:cNvPr id="49" name="Inhaltsplatzhalter 4">
            <a:extLst>
              <a:ext uri="{FF2B5EF4-FFF2-40B4-BE49-F238E27FC236}">
                <a16:creationId xmlns:a16="http://schemas.microsoft.com/office/drawing/2014/main" id="{4EFF9DC0-7AFE-4E7C-93FD-207B2924A88D}"/>
              </a:ext>
            </a:extLst>
          </p:cNvPr>
          <p:cNvSpPr txBox="1">
            <a:spLocks/>
          </p:cNvSpPr>
          <p:nvPr/>
        </p:nvSpPr>
        <p:spPr>
          <a:xfrm>
            <a:off x="2579470" y="2708681"/>
            <a:ext cx="1874980" cy="126573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latin typeface="+mj-lt"/>
              </a:rPr>
              <a:t>Override Convention</a:t>
            </a:r>
            <a:br>
              <a:rPr lang="en-US" sz="1400" dirty="0">
                <a:latin typeface="+mj-lt"/>
              </a:rPr>
            </a:br>
            <a:r>
              <a:rPr lang="en-US" sz="1050" dirty="0">
                <a:latin typeface="+mj-lt"/>
              </a:rPr>
              <a:t>use </a:t>
            </a:r>
            <a:r>
              <a:rPr lang="en-US" sz="1050" dirty="0" err="1">
                <a:solidFill>
                  <a:srgbClr val="C00000"/>
                </a:solidFill>
                <a:latin typeface="+mj-lt"/>
              </a:rPr>
              <a:t>ModelBuilder</a:t>
            </a:r>
            <a:r>
              <a:rPr lang="en-US" sz="1050" dirty="0">
                <a:latin typeface="+mj-lt"/>
              </a:rPr>
              <a:t> to change how domains, classes, and properties relates to Database Schema elements </a:t>
            </a:r>
          </a:p>
        </p:txBody>
      </p:sp>
      <p:sp>
        <p:nvSpPr>
          <p:cNvPr id="50" name="Inhaltsplatzhalter 4">
            <a:extLst>
              <a:ext uri="{FF2B5EF4-FFF2-40B4-BE49-F238E27FC236}">
                <a16:creationId xmlns:a16="http://schemas.microsoft.com/office/drawing/2014/main" id="{0CD6C0FA-FC11-478B-B521-501186EB7AEA}"/>
              </a:ext>
            </a:extLst>
          </p:cNvPr>
          <p:cNvSpPr txBox="1">
            <a:spLocks/>
          </p:cNvSpPr>
          <p:nvPr/>
        </p:nvSpPr>
        <p:spPr>
          <a:xfrm>
            <a:off x="4689553" y="2708681"/>
            <a:ext cx="1874980" cy="102335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latin typeface="+mj-lt"/>
              </a:rPr>
              <a:t>Impacts Migrations</a:t>
            </a:r>
            <a:br>
              <a:rPr lang="en-US" sz="1400" dirty="0">
                <a:latin typeface="+mj-lt"/>
              </a:rPr>
            </a:br>
            <a:r>
              <a:rPr lang="en-US" sz="1050" dirty="0">
                <a:latin typeface="+mj-lt"/>
              </a:rPr>
              <a:t>Generated Migrations use Fluent API over Data Annotations</a:t>
            </a:r>
          </a:p>
        </p:txBody>
      </p:sp>
      <p:sp>
        <p:nvSpPr>
          <p:cNvPr id="51" name="Inhaltsplatzhalter 4">
            <a:extLst>
              <a:ext uri="{FF2B5EF4-FFF2-40B4-BE49-F238E27FC236}">
                <a16:creationId xmlns:a16="http://schemas.microsoft.com/office/drawing/2014/main" id="{D8091360-347D-4509-B48E-B575C8E61093}"/>
              </a:ext>
            </a:extLst>
          </p:cNvPr>
          <p:cNvSpPr txBox="1">
            <a:spLocks/>
          </p:cNvSpPr>
          <p:nvPr/>
        </p:nvSpPr>
        <p:spPr>
          <a:xfrm>
            <a:off x="6799635" y="2708681"/>
            <a:ext cx="1874980" cy="150810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latin typeface="+mj-lt"/>
              </a:rPr>
              <a:t>Customization</a:t>
            </a:r>
            <a:br>
              <a:rPr lang="en-US" sz="1400" dirty="0">
                <a:latin typeface="+mj-lt"/>
              </a:rPr>
            </a:br>
            <a:r>
              <a:rPr lang="en-US" sz="1050" dirty="0">
                <a:latin typeface="+mj-lt"/>
              </a:rPr>
              <a:t>Use the Fluent API to define complex relationships and database specific function, procedures, behaviors and characteristics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6F11B44-4A7C-44F5-A9A6-00DA566F0F2E}"/>
              </a:ext>
            </a:extLst>
          </p:cNvPr>
          <p:cNvGrpSpPr/>
          <p:nvPr/>
        </p:nvGrpSpPr>
        <p:grpSpPr>
          <a:xfrm>
            <a:off x="7401464" y="1887203"/>
            <a:ext cx="671320" cy="671316"/>
            <a:chOff x="7315200" y="3181350"/>
            <a:chExt cx="493713" cy="493713"/>
          </a:xfrm>
          <a:solidFill>
            <a:schemeClr val="bg1"/>
          </a:solidFill>
        </p:grpSpPr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5E0C2E80-DB49-4E0A-A88C-650D79D6F8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75525" y="3241675"/>
              <a:ext cx="303213" cy="303213"/>
            </a:xfrm>
            <a:custGeom>
              <a:avLst/>
              <a:gdLst>
                <a:gd name="T0" fmla="*/ 921 w 2106"/>
                <a:gd name="T1" fmla="*/ 117 h 2105"/>
                <a:gd name="T2" fmla="*/ 728 w 2106"/>
                <a:gd name="T3" fmla="*/ 165 h 2105"/>
                <a:gd name="T4" fmla="*/ 547 w 2106"/>
                <a:gd name="T5" fmla="*/ 254 h 2105"/>
                <a:gd name="T6" fmla="*/ 384 w 2106"/>
                <a:gd name="T7" fmla="*/ 384 h 2105"/>
                <a:gd name="T8" fmla="*/ 257 w 2106"/>
                <a:gd name="T9" fmla="*/ 543 h 2105"/>
                <a:gd name="T10" fmla="*/ 167 w 2106"/>
                <a:gd name="T11" fmla="*/ 722 h 2105"/>
                <a:gd name="T12" fmla="*/ 118 w 2106"/>
                <a:gd name="T13" fmla="*/ 917 h 2105"/>
                <a:gd name="T14" fmla="*/ 111 w 2106"/>
                <a:gd name="T15" fmla="*/ 1121 h 2105"/>
                <a:gd name="T16" fmla="*/ 146 w 2106"/>
                <a:gd name="T17" fmla="*/ 1319 h 2105"/>
                <a:gd name="T18" fmla="*/ 223 w 2106"/>
                <a:gd name="T19" fmla="*/ 1505 h 2105"/>
                <a:gd name="T20" fmla="*/ 338 w 2106"/>
                <a:gd name="T21" fmla="*/ 1671 h 2105"/>
                <a:gd name="T22" fmla="*/ 496 w 2106"/>
                <a:gd name="T23" fmla="*/ 1816 h 2105"/>
                <a:gd name="T24" fmla="*/ 681 w 2106"/>
                <a:gd name="T25" fmla="*/ 1922 h 2105"/>
                <a:gd name="T26" fmla="*/ 881 w 2106"/>
                <a:gd name="T27" fmla="*/ 1982 h 2105"/>
                <a:gd name="T28" fmla="*/ 1087 w 2106"/>
                <a:gd name="T29" fmla="*/ 1996 h 2105"/>
                <a:gd name="T30" fmla="*/ 1292 w 2106"/>
                <a:gd name="T31" fmla="*/ 1966 h 2105"/>
                <a:gd name="T32" fmla="*/ 1488 w 2106"/>
                <a:gd name="T33" fmla="*/ 1892 h 2105"/>
                <a:gd name="T34" fmla="*/ 1667 w 2106"/>
                <a:gd name="T35" fmla="*/ 1771 h 2105"/>
                <a:gd name="T36" fmla="*/ 1817 w 2106"/>
                <a:gd name="T37" fmla="*/ 1610 h 2105"/>
                <a:gd name="T38" fmla="*/ 1922 w 2106"/>
                <a:gd name="T39" fmla="*/ 1425 h 2105"/>
                <a:gd name="T40" fmla="*/ 1982 w 2106"/>
                <a:gd name="T41" fmla="*/ 1225 h 2105"/>
                <a:gd name="T42" fmla="*/ 1997 w 2106"/>
                <a:gd name="T43" fmla="*/ 1018 h 2105"/>
                <a:gd name="T44" fmla="*/ 1967 w 2106"/>
                <a:gd name="T45" fmla="*/ 812 h 2105"/>
                <a:gd name="T46" fmla="*/ 1892 w 2106"/>
                <a:gd name="T47" fmla="*/ 617 h 2105"/>
                <a:gd name="T48" fmla="*/ 1771 w 2106"/>
                <a:gd name="T49" fmla="*/ 438 h 2105"/>
                <a:gd name="T50" fmla="*/ 1615 w 2106"/>
                <a:gd name="T51" fmla="*/ 293 h 2105"/>
                <a:gd name="T52" fmla="*/ 1440 w 2106"/>
                <a:gd name="T53" fmla="*/ 190 h 2105"/>
                <a:gd name="T54" fmla="*/ 1250 w 2106"/>
                <a:gd name="T55" fmla="*/ 128 h 2105"/>
                <a:gd name="T56" fmla="*/ 1053 w 2106"/>
                <a:gd name="T57" fmla="*/ 108 h 2105"/>
                <a:gd name="T58" fmla="*/ 1200 w 2106"/>
                <a:gd name="T59" fmla="*/ 10 h 2105"/>
                <a:gd name="T60" fmla="*/ 1415 w 2106"/>
                <a:gd name="T61" fmla="*/ 63 h 2105"/>
                <a:gd name="T62" fmla="*/ 1617 w 2106"/>
                <a:gd name="T63" fmla="*/ 162 h 2105"/>
                <a:gd name="T64" fmla="*/ 1797 w 2106"/>
                <a:gd name="T65" fmla="*/ 308 h 2105"/>
                <a:gd name="T66" fmla="*/ 1942 w 2106"/>
                <a:gd name="T67" fmla="*/ 489 h 2105"/>
                <a:gd name="T68" fmla="*/ 2042 w 2106"/>
                <a:gd name="T69" fmla="*/ 691 h 2105"/>
                <a:gd name="T70" fmla="*/ 2096 w 2106"/>
                <a:gd name="T71" fmla="*/ 906 h 2105"/>
                <a:gd name="T72" fmla="*/ 2103 w 2106"/>
                <a:gd name="T73" fmla="*/ 1127 h 2105"/>
                <a:gd name="T74" fmla="*/ 2065 w 2106"/>
                <a:gd name="T75" fmla="*/ 1344 h 2105"/>
                <a:gd name="T76" fmla="*/ 1981 w 2106"/>
                <a:gd name="T77" fmla="*/ 1551 h 2105"/>
                <a:gd name="T78" fmla="*/ 1851 w 2106"/>
                <a:gd name="T79" fmla="*/ 1740 h 2105"/>
                <a:gd name="T80" fmla="*/ 1680 w 2106"/>
                <a:gd name="T81" fmla="*/ 1899 h 2105"/>
                <a:gd name="T82" fmla="*/ 1484 w 2106"/>
                <a:gd name="T83" fmla="*/ 2014 h 2105"/>
                <a:gd name="T84" fmla="*/ 1273 w 2106"/>
                <a:gd name="T85" fmla="*/ 2082 h 2105"/>
                <a:gd name="T86" fmla="*/ 1053 w 2106"/>
                <a:gd name="T87" fmla="*/ 2105 h 2105"/>
                <a:gd name="T88" fmla="*/ 833 w 2106"/>
                <a:gd name="T89" fmla="*/ 2082 h 2105"/>
                <a:gd name="T90" fmla="*/ 622 w 2106"/>
                <a:gd name="T91" fmla="*/ 2014 h 2105"/>
                <a:gd name="T92" fmla="*/ 426 w 2106"/>
                <a:gd name="T93" fmla="*/ 1899 h 2105"/>
                <a:gd name="T94" fmla="*/ 256 w 2106"/>
                <a:gd name="T95" fmla="*/ 1741 h 2105"/>
                <a:gd name="T96" fmla="*/ 127 w 2106"/>
                <a:gd name="T97" fmla="*/ 1557 h 2105"/>
                <a:gd name="T98" fmla="*/ 42 w 2106"/>
                <a:gd name="T99" fmla="*/ 1350 h 2105"/>
                <a:gd name="T100" fmla="*/ 2 w 2106"/>
                <a:gd name="T101" fmla="*/ 1129 h 2105"/>
                <a:gd name="T102" fmla="*/ 10 w 2106"/>
                <a:gd name="T103" fmla="*/ 901 h 2105"/>
                <a:gd name="T104" fmla="*/ 66 w 2106"/>
                <a:gd name="T105" fmla="*/ 684 h 2105"/>
                <a:gd name="T106" fmla="*/ 166 w 2106"/>
                <a:gd name="T107" fmla="*/ 484 h 2105"/>
                <a:gd name="T108" fmla="*/ 308 w 2106"/>
                <a:gd name="T109" fmla="*/ 308 h 2105"/>
                <a:gd name="T110" fmla="*/ 489 w 2106"/>
                <a:gd name="T111" fmla="*/ 162 h 2105"/>
                <a:gd name="T112" fmla="*/ 691 w 2106"/>
                <a:gd name="T113" fmla="*/ 63 h 2105"/>
                <a:gd name="T114" fmla="*/ 906 w 2106"/>
                <a:gd name="T115" fmla="*/ 10 h 2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06" h="2105">
                  <a:moveTo>
                    <a:pt x="1053" y="108"/>
                  </a:moveTo>
                  <a:lnTo>
                    <a:pt x="987" y="111"/>
                  </a:lnTo>
                  <a:lnTo>
                    <a:pt x="921" y="117"/>
                  </a:lnTo>
                  <a:lnTo>
                    <a:pt x="856" y="128"/>
                  </a:lnTo>
                  <a:lnTo>
                    <a:pt x="792" y="145"/>
                  </a:lnTo>
                  <a:lnTo>
                    <a:pt x="728" y="165"/>
                  </a:lnTo>
                  <a:lnTo>
                    <a:pt x="666" y="190"/>
                  </a:lnTo>
                  <a:lnTo>
                    <a:pt x="606" y="219"/>
                  </a:lnTo>
                  <a:lnTo>
                    <a:pt x="547" y="254"/>
                  </a:lnTo>
                  <a:lnTo>
                    <a:pt x="490" y="293"/>
                  </a:lnTo>
                  <a:lnTo>
                    <a:pt x="436" y="337"/>
                  </a:lnTo>
                  <a:lnTo>
                    <a:pt x="384" y="384"/>
                  </a:lnTo>
                  <a:lnTo>
                    <a:pt x="338" y="434"/>
                  </a:lnTo>
                  <a:lnTo>
                    <a:pt x="295" y="487"/>
                  </a:lnTo>
                  <a:lnTo>
                    <a:pt x="257" y="543"/>
                  </a:lnTo>
                  <a:lnTo>
                    <a:pt x="223" y="600"/>
                  </a:lnTo>
                  <a:lnTo>
                    <a:pt x="192" y="660"/>
                  </a:lnTo>
                  <a:lnTo>
                    <a:pt x="167" y="722"/>
                  </a:lnTo>
                  <a:lnTo>
                    <a:pt x="146" y="785"/>
                  </a:lnTo>
                  <a:lnTo>
                    <a:pt x="129" y="851"/>
                  </a:lnTo>
                  <a:lnTo>
                    <a:pt x="118" y="917"/>
                  </a:lnTo>
                  <a:lnTo>
                    <a:pt x="111" y="985"/>
                  </a:lnTo>
                  <a:lnTo>
                    <a:pt x="107" y="1053"/>
                  </a:lnTo>
                  <a:lnTo>
                    <a:pt x="111" y="1121"/>
                  </a:lnTo>
                  <a:lnTo>
                    <a:pt x="118" y="1189"/>
                  </a:lnTo>
                  <a:lnTo>
                    <a:pt x="129" y="1255"/>
                  </a:lnTo>
                  <a:lnTo>
                    <a:pt x="146" y="1319"/>
                  </a:lnTo>
                  <a:lnTo>
                    <a:pt x="167" y="1384"/>
                  </a:lnTo>
                  <a:lnTo>
                    <a:pt x="192" y="1445"/>
                  </a:lnTo>
                  <a:lnTo>
                    <a:pt x="223" y="1505"/>
                  </a:lnTo>
                  <a:lnTo>
                    <a:pt x="257" y="1563"/>
                  </a:lnTo>
                  <a:lnTo>
                    <a:pt x="295" y="1618"/>
                  </a:lnTo>
                  <a:lnTo>
                    <a:pt x="338" y="1671"/>
                  </a:lnTo>
                  <a:lnTo>
                    <a:pt x="384" y="1721"/>
                  </a:lnTo>
                  <a:lnTo>
                    <a:pt x="439" y="1771"/>
                  </a:lnTo>
                  <a:lnTo>
                    <a:pt x="496" y="1816"/>
                  </a:lnTo>
                  <a:lnTo>
                    <a:pt x="555" y="1856"/>
                  </a:lnTo>
                  <a:lnTo>
                    <a:pt x="618" y="1892"/>
                  </a:lnTo>
                  <a:lnTo>
                    <a:pt x="681" y="1922"/>
                  </a:lnTo>
                  <a:lnTo>
                    <a:pt x="746" y="1947"/>
                  </a:lnTo>
                  <a:lnTo>
                    <a:pt x="813" y="1966"/>
                  </a:lnTo>
                  <a:lnTo>
                    <a:pt x="881" y="1982"/>
                  </a:lnTo>
                  <a:lnTo>
                    <a:pt x="949" y="1991"/>
                  </a:lnTo>
                  <a:lnTo>
                    <a:pt x="1019" y="1996"/>
                  </a:lnTo>
                  <a:lnTo>
                    <a:pt x="1087" y="1996"/>
                  </a:lnTo>
                  <a:lnTo>
                    <a:pt x="1157" y="1991"/>
                  </a:lnTo>
                  <a:lnTo>
                    <a:pt x="1225" y="1982"/>
                  </a:lnTo>
                  <a:lnTo>
                    <a:pt x="1292" y="1966"/>
                  </a:lnTo>
                  <a:lnTo>
                    <a:pt x="1360" y="1947"/>
                  </a:lnTo>
                  <a:lnTo>
                    <a:pt x="1425" y="1922"/>
                  </a:lnTo>
                  <a:lnTo>
                    <a:pt x="1488" y="1892"/>
                  </a:lnTo>
                  <a:lnTo>
                    <a:pt x="1551" y="1856"/>
                  </a:lnTo>
                  <a:lnTo>
                    <a:pt x="1610" y="1816"/>
                  </a:lnTo>
                  <a:lnTo>
                    <a:pt x="1667" y="1771"/>
                  </a:lnTo>
                  <a:lnTo>
                    <a:pt x="1722" y="1721"/>
                  </a:lnTo>
                  <a:lnTo>
                    <a:pt x="1771" y="1667"/>
                  </a:lnTo>
                  <a:lnTo>
                    <a:pt x="1817" y="1610"/>
                  </a:lnTo>
                  <a:lnTo>
                    <a:pt x="1856" y="1551"/>
                  </a:lnTo>
                  <a:lnTo>
                    <a:pt x="1892" y="1488"/>
                  </a:lnTo>
                  <a:lnTo>
                    <a:pt x="1922" y="1425"/>
                  </a:lnTo>
                  <a:lnTo>
                    <a:pt x="1947" y="1359"/>
                  </a:lnTo>
                  <a:lnTo>
                    <a:pt x="1967" y="1292"/>
                  </a:lnTo>
                  <a:lnTo>
                    <a:pt x="1982" y="1225"/>
                  </a:lnTo>
                  <a:lnTo>
                    <a:pt x="1992" y="1157"/>
                  </a:lnTo>
                  <a:lnTo>
                    <a:pt x="1997" y="1087"/>
                  </a:lnTo>
                  <a:lnTo>
                    <a:pt x="1997" y="1018"/>
                  </a:lnTo>
                  <a:lnTo>
                    <a:pt x="1992" y="949"/>
                  </a:lnTo>
                  <a:lnTo>
                    <a:pt x="1982" y="881"/>
                  </a:lnTo>
                  <a:lnTo>
                    <a:pt x="1967" y="812"/>
                  </a:lnTo>
                  <a:lnTo>
                    <a:pt x="1947" y="746"/>
                  </a:lnTo>
                  <a:lnTo>
                    <a:pt x="1922" y="681"/>
                  </a:lnTo>
                  <a:lnTo>
                    <a:pt x="1892" y="617"/>
                  </a:lnTo>
                  <a:lnTo>
                    <a:pt x="1856" y="555"/>
                  </a:lnTo>
                  <a:lnTo>
                    <a:pt x="1817" y="495"/>
                  </a:lnTo>
                  <a:lnTo>
                    <a:pt x="1771" y="438"/>
                  </a:lnTo>
                  <a:lnTo>
                    <a:pt x="1722" y="384"/>
                  </a:lnTo>
                  <a:lnTo>
                    <a:pt x="1670" y="337"/>
                  </a:lnTo>
                  <a:lnTo>
                    <a:pt x="1615" y="293"/>
                  </a:lnTo>
                  <a:lnTo>
                    <a:pt x="1559" y="254"/>
                  </a:lnTo>
                  <a:lnTo>
                    <a:pt x="1500" y="219"/>
                  </a:lnTo>
                  <a:lnTo>
                    <a:pt x="1440" y="190"/>
                  </a:lnTo>
                  <a:lnTo>
                    <a:pt x="1377" y="165"/>
                  </a:lnTo>
                  <a:lnTo>
                    <a:pt x="1314" y="145"/>
                  </a:lnTo>
                  <a:lnTo>
                    <a:pt x="1250" y="128"/>
                  </a:lnTo>
                  <a:lnTo>
                    <a:pt x="1185" y="117"/>
                  </a:lnTo>
                  <a:lnTo>
                    <a:pt x="1119" y="111"/>
                  </a:lnTo>
                  <a:lnTo>
                    <a:pt x="1053" y="108"/>
                  </a:lnTo>
                  <a:close/>
                  <a:moveTo>
                    <a:pt x="1053" y="0"/>
                  </a:moveTo>
                  <a:lnTo>
                    <a:pt x="1127" y="2"/>
                  </a:lnTo>
                  <a:lnTo>
                    <a:pt x="1200" y="10"/>
                  </a:lnTo>
                  <a:lnTo>
                    <a:pt x="1273" y="23"/>
                  </a:lnTo>
                  <a:lnTo>
                    <a:pt x="1344" y="40"/>
                  </a:lnTo>
                  <a:lnTo>
                    <a:pt x="1415" y="63"/>
                  </a:lnTo>
                  <a:lnTo>
                    <a:pt x="1484" y="91"/>
                  </a:lnTo>
                  <a:lnTo>
                    <a:pt x="1552" y="124"/>
                  </a:lnTo>
                  <a:lnTo>
                    <a:pt x="1617" y="162"/>
                  </a:lnTo>
                  <a:lnTo>
                    <a:pt x="1680" y="206"/>
                  </a:lnTo>
                  <a:lnTo>
                    <a:pt x="1740" y="255"/>
                  </a:lnTo>
                  <a:lnTo>
                    <a:pt x="1797" y="308"/>
                  </a:lnTo>
                  <a:lnTo>
                    <a:pt x="1851" y="366"/>
                  </a:lnTo>
                  <a:lnTo>
                    <a:pt x="1900" y="426"/>
                  </a:lnTo>
                  <a:lnTo>
                    <a:pt x="1942" y="489"/>
                  </a:lnTo>
                  <a:lnTo>
                    <a:pt x="1981" y="554"/>
                  </a:lnTo>
                  <a:lnTo>
                    <a:pt x="2014" y="622"/>
                  </a:lnTo>
                  <a:lnTo>
                    <a:pt x="2042" y="691"/>
                  </a:lnTo>
                  <a:lnTo>
                    <a:pt x="2065" y="762"/>
                  </a:lnTo>
                  <a:lnTo>
                    <a:pt x="2082" y="833"/>
                  </a:lnTo>
                  <a:lnTo>
                    <a:pt x="2096" y="906"/>
                  </a:lnTo>
                  <a:lnTo>
                    <a:pt x="2103" y="979"/>
                  </a:lnTo>
                  <a:lnTo>
                    <a:pt x="2106" y="1053"/>
                  </a:lnTo>
                  <a:lnTo>
                    <a:pt x="2103" y="1127"/>
                  </a:lnTo>
                  <a:lnTo>
                    <a:pt x="2096" y="1199"/>
                  </a:lnTo>
                  <a:lnTo>
                    <a:pt x="2082" y="1272"/>
                  </a:lnTo>
                  <a:lnTo>
                    <a:pt x="2065" y="1344"/>
                  </a:lnTo>
                  <a:lnTo>
                    <a:pt x="2042" y="1415"/>
                  </a:lnTo>
                  <a:lnTo>
                    <a:pt x="2014" y="1483"/>
                  </a:lnTo>
                  <a:lnTo>
                    <a:pt x="1981" y="1551"/>
                  </a:lnTo>
                  <a:lnTo>
                    <a:pt x="1942" y="1616"/>
                  </a:lnTo>
                  <a:lnTo>
                    <a:pt x="1900" y="1679"/>
                  </a:lnTo>
                  <a:lnTo>
                    <a:pt x="1851" y="1740"/>
                  </a:lnTo>
                  <a:lnTo>
                    <a:pt x="1797" y="1797"/>
                  </a:lnTo>
                  <a:lnTo>
                    <a:pt x="1740" y="1851"/>
                  </a:lnTo>
                  <a:lnTo>
                    <a:pt x="1680" y="1899"/>
                  </a:lnTo>
                  <a:lnTo>
                    <a:pt x="1617" y="1942"/>
                  </a:lnTo>
                  <a:lnTo>
                    <a:pt x="1552" y="1981"/>
                  </a:lnTo>
                  <a:lnTo>
                    <a:pt x="1484" y="2014"/>
                  </a:lnTo>
                  <a:lnTo>
                    <a:pt x="1415" y="2042"/>
                  </a:lnTo>
                  <a:lnTo>
                    <a:pt x="1344" y="2065"/>
                  </a:lnTo>
                  <a:lnTo>
                    <a:pt x="1273" y="2082"/>
                  </a:lnTo>
                  <a:lnTo>
                    <a:pt x="1200" y="2095"/>
                  </a:lnTo>
                  <a:lnTo>
                    <a:pt x="1127" y="2103"/>
                  </a:lnTo>
                  <a:lnTo>
                    <a:pt x="1053" y="2105"/>
                  </a:lnTo>
                  <a:lnTo>
                    <a:pt x="979" y="2103"/>
                  </a:lnTo>
                  <a:lnTo>
                    <a:pt x="906" y="2095"/>
                  </a:lnTo>
                  <a:lnTo>
                    <a:pt x="833" y="2082"/>
                  </a:lnTo>
                  <a:lnTo>
                    <a:pt x="762" y="2065"/>
                  </a:lnTo>
                  <a:lnTo>
                    <a:pt x="691" y="2042"/>
                  </a:lnTo>
                  <a:lnTo>
                    <a:pt x="622" y="2014"/>
                  </a:lnTo>
                  <a:lnTo>
                    <a:pt x="554" y="1981"/>
                  </a:lnTo>
                  <a:lnTo>
                    <a:pt x="489" y="1942"/>
                  </a:lnTo>
                  <a:lnTo>
                    <a:pt x="426" y="1899"/>
                  </a:lnTo>
                  <a:lnTo>
                    <a:pt x="366" y="1851"/>
                  </a:lnTo>
                  <a:lnTo>
                    <a:pt x="308" y="1797"/>
                  </a:lnTo>
                  <a:lnTo>
                    <a:pt x="256" y="1741"/>
                  </a:lnTo>
                  <a:lnTo>
                    <a:pt x="208" y="1682"/>
                  </a:lnTo>
                  <a:lnTo>
                    <a:pt x="166" y="1621"/>
                  </a:lnTo>
                  <a:lnTo>
                    <a:pt x="127" y="1557"/>
                  </a:lnTo>
                  <a:lnTo>
                    <a:pt x="94" y="1490"/>
                  </a:lnTo>
                  <a:lnTo>
                    <a:pt x="66" y="1421"/>
                  </a:lnTo>
                  <a:lnTo>
                    <a:pt x="42" y="1350"/>
                  </a:lnTo>
                  <a:lnTo>
                    <a:pt x="24" y="1278"/>
                  </a:lnTo>
                  <a:lnTo>
                    <a:pt x="10" y="1204"/>
                  </a:lnTo>
                  <a:lnTo>
                    <a:pt x="2" y="1129"/>
                  </a:lnTo>
                  <a:lnTo>
                    <a:pt x="0" y="1053"/>
                  </a:lnTo>
                  <a:lnTo>
                    <a:pt x="2" y="976"/>
                  </a:lnTo>
                  <a:lnTo>
                    <a:pt x="10" y="901"/>
                  </a:lnTo>
                  <a:lnTo>
                    <a:pt x="24" y="827"/>
                  </a:lnTo>
                  <a:lnTo>
                    <a:pt x="42" y="754"/>
                  </a:lnTo>
                  <a:lnTo>
                    <a:pt x="66" y="684"/>
                  </a:lnTo>
                  <a:lnTo>
                    <a:pt x="94" y="615"/>
                  </a:lnTo>
                  <a:lnTo>
                    <a:pt x="127" y="548"/>
                  </a:lnTo>
                  <a:lnTo>
                    <a:pt x="166" y="484"/>
                  </a:lnTo>
                  <a:lnTo>
                    <a:pt x="208" y="423"/>
                  </a:lnTo>
                  <a:lnTo>
                    <a:pt x="256" y="364"/>
                  </a:lnTo>
                  <a:lnTo>
                    <a:pt x="308" y="308"/>
                  </a:lnTo>
                  <a:lnTo>
                    <a:pt x="366" y="255"/>
                  </a:lnTo>
                  <a:lnTo>
                    <a:pt x="426" y="206"/>
                  </a:lnTo>
                  <a:lnTo>
                    <a:pt x="489" y="162"/>
                  </a:lnTo>
                  <a:lnTo>
                    <a:pt x="554" y="124"/>
                  </a:lnTo>
                  <a:lnTo>
                    <a:pt x="622" y="91"/>
                  </a:lnTo>
                  <a:lnTo>
                    <a:pt x="691" y="63"/>
                  </a:lnTo>
                  <a:lnTo>
                    <a:pt x="762" y="40"/>
                  </a:lnTo>
                  <a:lnTo>
                    <a:pt x="833" y="23"/>
                  </a:lnTo>
                  <a:lnTo>
                    <a:pt x="906" y="10"/>
                  </a:lnTo>
                  <a:lnTo>
                    <a:pt x="979" y="2"/>
                  </a:lnTo>
                  <a:lnTo>
                    <a:pt x="10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44C1E594-CB70-483B-BEF3-EBBDCE0AC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8738" y="3319463"/>
              <a:ext cx="28575" cy="80963"/>
            </a:xfrm>
            <a:custGeom>
              <a:avLst/>
              <a:gdLst>
                <a:gd name="T0" fmla="*/ 47 w 200"/>
                <a:gd name="T1" fmla="*/ 0 h 570"/>
                <a:gd name="T2" fmla="*/ 61 w 200"/>
                <a:gd name="T3" fmla="*/ 0 h 570"/>
                <a:gd name="T4" fmla="*/ 75 w 200"/>
                <a:gd name="T5" fmla="*/ 4 h 570"/>
                <a:gd name="T6" fmla="*/ 86 w 200"/>
                <a:gd name="T7" fmla="*/ 10 h 570"/>
                <a:gd name="T8" fmla="*/ 97 w 200"/>
                <a:gd name="T9" fmla="*/ 20 h 570"/>
                <a:gd name="T10" fmla="*/ 104 w 200"/>
                <a:gd name="T11" fmla="*/ 33 h 570"/>
                <a:gd name="T12" fmla="*/ 133 w 200"/>
                <a:gd name="T13" fmla="*/ 110 h 570"/>
                <a:gd name="T14" fmla="*/ 157 w 200"/>
                <a:gd name="T15" fmla="*/ 188 h 570"/>
                <a:gd name="T16" fmla="*/ 175 w 200"/>
                <a:gd name="T17" fmla="*/ 268 h 570"/>
                <a:gd name="T18" fmla="*/ 189 w 200"/>
                <a:gd name="T19" fmla="*/ 350 h 570"/>
                <a:gd name="T20" fmla="*/ 197 w 200"/>
                <a:gd name="T21" fmla="*/ 432 h 570"/>
                <a:gd name="T22" fmla="*/ 200 w 200"/>
                <a:gd name="T23" fmla="*/ 516 h 570"/>
                <a:gd name="T24" fmla="*/ 197 w 200"/>
                <a:gd name="T25" fmla="*/ 533 h 570"/>
                <a:gd name="T26" fmla="*/ 190 w 200"/>
                <a:gd name="T27" fmla="*/ 547 h 570"/>
                <a:gd name="T28" fmla="*/ 177 w 200"/>
                <a:gd name="T29" fmla="*/ 559 h 570"/>
                <a:gd name="T30" fmla="*/ 163 w 200"/>
                <a:gd name="T31" fmla="*/ 567 h 570"/>
                <a:gd name="T32" fmla="*/ 146 w 200"/>
                <a:gd name="T33" fmla="*/ 570 h 570"/>
                <a:gd name="T34" fmla="*/ 129 w 200"/>
                <a:gd name="T35" fmla="*/ 567 h 570"/>
                <a:gd name="T36" fmla="*/ 114 w 200"/>
                <a:gd name="T37" fmla="*/ 559 h 570"/>
                <a:gd name="T38" fmla="*/ 102 w 200"/>
                <a:gd name="T39" fmla="*/ 547 h 570"/>
                <a:gd name="T40" fmla="*/ 94 w 200"/>
                <a:gd name="T41" fmla="*/ 533 h 570"/>
                <a:gd name="T42" fmla="*/ 91 w 200"/>
                <a:gd name="T43" fmla="*/ 516 h 570"/>
                <a:gd name="T44" fmla="*/ 89 w 200"/>
                <a:gd name="T45" fmla="*/ 439 h 570"/>
                <a:gd name="T46" fmla="*/ 82 w 200"/>
                <a:gd name="T47" fmla="*/ 365 h 570"/>
                <a:gd name="T48" fmla="*/ 70 w 200"/>
                <a:gd name="T49" fmla="*/ 290 h 570"/>
                <a:gd name="T50" fmla="*/ 53 w 200"/>
                <a:gd name="T51" fmla="*/ 216 h 570"/>
                <a:gd name="T52" fmla="*/ 30 w 200"/>
                <a:gd name="T53" fmla="*/ 145 h 570"/>
                <a:gd name="T54" fmla="*/ 4 w 200"/>
                <a:gd name="T55" fmla="*/ 74 h 570"/>
                <a:gd name="T56" fmla="*/ 0 w 200"/>
                <a:gd name="T57" fmla="*/ 61 h 570"/>
                <a:gd name="T58" fmla="*/ 0 w 200"/>
                <a:gd name="T59" fmla="*/ 46 h 570"/>
                <a:gd name="T60" fmla="*/ 4 w 200"/>
                <a:gd name="T61" fmla="*/ 33 h 570"/>
                <a:gd name="T62" fmla="*/ 11 w 200"/>
                <a:gd name="T63" fmla="*/ 21 h 570"/>
                <a:gd name="T64" fmla="*/ 21 w 200"/>
                <a:gd name="T65" fmla="*/ 11 h 570"/>
                <a:gd name="T66" fmla="*/ 33 w 200"/>
                <a:gd name="T67" fmla="*/ 4 h 570"/>
                <a:gd name="T68" fmla="*/ 47 w 200"/>
                <a:gd name="T69" fmla="*/ 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0" h="570">
                  <a:moveTo>
                    <a:pt x="47" y="0"/>
                  </a:moveTo>
                  <a:lnTo>
                    <a:pt x="61" y="0"/>
                  </a:lnTo>
                  <a:lnTo>
                    <a:pt x="75" y="4"/>
                  </a:lnTo>
                  <a:lnTo>
                    <a:pt x="86" y="10"/>
                  </a:lnTo>
                  <a:lnTo>
                    <a:pt x="97" y="20"/>
                  </a:lnTo>
                  <a:lnTo>
                    <a:pt x="104" y="33"/>
                  </a:lnTo>
                  <a:lnTo>
                    <a:pt x="133" y="110"/>
                  </a:lnTo>
                  <a:lnTo>
                    <a:pt x="157" y="188"/>
                  </a:lnTo>
                  <a:lnTo>
                    <a:pt x="175" y="268"/>
                  </a:lnTo>
                  <a:lnTo>
                    <a:pt x="189" y="350"/>
                  </a:lnTo>
                  <a:lnTo>
                    <a:pt x="197" y="432"/>
                  </a:lnTo>
                  <a:lnTo>
                    <a:pt x="200" y="516"/>
                  </a:lnTo>
                  <a:lnTo>
                    <a:pt x="197" y="533"/>
                  </a:lnTo>
                  <a:lnTo>
                    <a:pt x="190" y="547"/>
                  </a:lnTo>
                  <a:lnTo>
                    <a:pt x="177" y="559"/>
                  </a:lnTo>
                  <a:lnTo>
                    <a:pt x="163" y="567"/>
                  </a:lnTo>
                  <a:lnTo>
                    <a:pt x="146" y="570"/>
                  </a:lnTo>
                  <a:lnTo>
                    <a:pt x="129" y="567"/>
                  </a:lnTo>
                  <a:lnTo>
                    <a:pt x="114" y="559"/>
                  </a:lnTo>
                  <a:lnTo>
                    <a:pt x="102" y="547"/>
                  </a:lnTo>
                  <a:lnTo>
                    <a:pt x="94" y="533"/>
                  </a:lnTo>
                  <a:lnTo>
                    <a:pt x="91" y="516"/>
                  </a:lnTo>
                  <a:lnTo>
                    <a:pt x="89" y="439"/>
                  </a:lnTo>
                  <a:lnTo>
                    <a:pt x="82" y="365"/>
                  </a:lnTo>
                  <a:lnTo>
                    <a:pt x="70" y="290"/>
                  </a:lnTo>
                  <a:lnTo>
                    <a:pt x="53" y="216"/>
                  </a:lnTo>
                  <a:lnTo>
                    <a:pt x="30" y="145"/>
                  </a:lnTo>
                  <a:lnTo>
                    <a:pt x="4" y="74"/>
                  </a:lnTo>
                  <a:lnTo>
                    <a:pt x="0" y="61"/>
                  </a:lnTo>
                  <a:lnTo>
                    <a:pt x="0" y="46"/>
                  </a:lnTo>
                  <a:lnTo>
                    <a:pt x="4" y="33"/>
                  </a:lnTo>
                  <a:lnTo>
                    <a:pt x="11" y="21"/>
                  </a:lnTo>
                  <a:lnTo>
                    <a:pt x="21" y="11"/>
                  </a:lnTo>
                  <a:lnTo>
                    <a:pt x="33" y="4"/>
                  </a:lnTo>
                  <a:lnTo>
                    <a:pt x="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7CD73E5F-52ED-475D-8A9D-7D2603121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9988" y="3213100"/>
              <a:ext cx="155575" cy="87313"/>
            </a:xfrm>
            <a:custGeom>
              <a:avLst/>
              <a:gdLst>
                <a:gd name="T0" fmla="*/ 54 w 1085"/>
                <a:gd name="T1" fmla="*/ 0 h 613"/>
                <a:gd name="T2" fmla="*/ 137 w 1085"/>
                <a:gd name="T3" fmla="*/ 2 h 613"/>
                <a:gd name="T4" fmla="*/ 219 w 1085"/>
                <a:gd name="T5" fmla="*/ 10 h 613"/>
                <a:gd name="T6" fmla="*/ 300 w 1085"/>
                <a:gd name="T7" fmla="*/ 24 h 613"/>
                <a:gd name="T8" fmla="*/ 379 w 1085"/>
                <a:gd name="T9" fmla="*/ 42 h 613"/>
                <a:gd name="T10" fmla="*/ 457 w 1085"/>
                <a:gd name="T11" fmla="*/ 66 h 613"/>
                <a:gd name="T12" fmla="*/ 533 w 1085"/>
                <a:gd name="T13" fmla="*/ 94 h 613"/>
                <a:gd name="T14" fmla="*/ 608 w 1085"/>
                <a:gd name="T15" fmla="*/ 128 h 613"/>
                <a:gd name="T16" fmla="*/ 679 w 1085"/>
                <a:gd name="T17" fmla="*/ 166 h 613"/>
                <a:gd name="T18" fmla="*/ 748 w 1085"/>
                <a:gd name="T19" fmla="*/ 209 h 613"/>
                <a:gd name="T20" fmla="*/ 815 w 1085"/>
                <a:gd name="T21" fmla="*/ 257 h 613"/>
                <a:gd name="T22" fmla="*/ 878 w 1085"/>
                <a:gd name="T23" fmla="*/ 310 h 613"/>
                <a:gd name="T24" fmla="*/ 939 w 1085"/>
                <a:gd name="T25" fmla="*/ 367 h 613"/>
                <a:gd name="T26" fmla="*/ 988 w 1085"/>
                <a:gd name="T27" fmla="*/ 417 h 613"/>
                <a:gd name="T28" fmla="*/ 1034 w 1085"/>
                <a:gd name="T29" fmla="*/ 471 h 613"/>
                <a:gd name="T30" fmla="*/ 1076 w 1085"/>
                <a:gd name="T31" fmla="*/ 527 h 613"/>
                <a:gd name="T32" fmla="*/ 1082 w 1085"/>
                <a:gd name="T33" fmla="*/ 540 h 613"/>
                <a:gd name="T34" fmla="*/ 1085 w 1085"/>
                <a:gd name="T35" fmla="*/ 554 h 613"/>
                <a:gd name="T36" fmla="*/ 1085 w 1085"/>
                <a:gd name="T37" fmla="*/ 568 h 613"/>
                <a:gd name="T38" fmla="*/ 1081 w 1085"/>
                <a:gd name="T39" fmla="*/ 581 h 613"/>
                <a:gd name="T40" fmla="*/ 1074 w 1085"/>
                <a:gd name="T41" fmla="*/ 593 h 613"/>
                <a:gd name="T42" fmla="*/ 1063 w 1085"/>
                <a:gd name="T43" fmla="*/ 603 h 613"/>
                <a:gd name="T44" fmla="*/ 1048 w 1085"/>
                <a:gd name="T45" fmla="*/ 610 h 613"/>
                <a:gd name="T46" fmla="*/ 1031 w 1085"/>
                <a:gd name="T47" fmla="*/ 613 h 613"/>
                <a:gd name="T48" fmla="*/ 1019 w 1085"/>
                <a:gd name="T49" fmla="*/ 611 h 613"/>
                <a:gd name="T50" fmla="*/ 1008 w 1085"/>
                <a:gd name="T51" fmla="*/ 607 h 613"/>
                <a:gd name="T52" fmla="*/ 996 w 1085"/>
                <a:gd name="T53" fmla="*/ 600 h 613"/>
                <a:gd name="T54" fmla="*/ 988 w 1085"/>
                <a:gd name="T55" fmla="*/ 591 h 613"/>
                <a:gd name="T56" fmla="*/ 949 w 1085"/>
                <a:gd name="T57" fmla="*/ 539 h 613"/>
                <a:gd name="T58" fmla="*/ 907 w 1085"/>
                <a:gd name="T59" fmla="*/ 490 h 613"/>
                <a:gd name="T60" fmla="*/ 863 w 1085"/>
                <a:gd name="T61" fmla="*/ 442 h 613"/>
                <a:gd name="T62" fmla="*/ 808 w 1085"/>
                <a:gd name="T63" fmla="*/ 390 h 613"/>
                <a:gd name="T64" fmla="*/ 748 w 1085"/>
                <a:gd name="T65" fmla="*/ 343 h 613"/>
                <a:gd name="T66" fmla="*/ 688 w 1085"/>
                <a:gd name="T67" fmla="*/ 299 h 613"/>
                <a:gd name="T68" fmla="*/ 625 w 1085"/>
                <a:gd name="T69" fmla="*/ 260 h 613"/>
                <a:gd name="T70" fmla="*/ 560 w 1085"/>
                <a:gd name="T71" fmla="*/ 225 h 613"/>
                <a:gd name="T72" fmla="*/ 491 w 1085"/>
                <a:gd name="T73" fmla="*/ 195 h 613"/>
                <a:gd name="T74" fmla="*/ 422 w 1085"/>
                <a:gd name="T75" fmla="*/ 169 h 613"/>
                <a:gd name="T76" fmla="*/ 351 w 1085"/>
                <a:gd name="T77" fmla="*/ 147 h 613"/>
                <a:gd name="T78" fmla="*/ 279 w 1085"/>
                <a:gd name="T79" fmla="*/ 129 h 613"/>
                <a:gd name="T80" fmla="*/ 205 w 1085"/>
                <a:gd name="T81" fmla="*/ 118 h 613"/>
                <a:gd name="T82" fmla="*/ 130 w 1085"/>
                <a:gd name="T83" fmla="*/ 111 h 613"/>
                <a:gd name="T84" fmla="*/ 54 w 1085"/>
                <a:gd name="T85" fmla="*/ 107 h 613"/>
                <a:gd name="T86" fmla="*/ 36 w 1085"/>
                <a:gd name="T87" fmla="*/ 105 h 613"/>
                <a:gd name="T88" fmla="*/ 22 w 1085"/>
                <a:gd name="T89" fmla="*/ 97 h 613"/>
                <a:gd name="T90" fmla="*/ 10 w 1085"/>
                <a:gd name="T91" fmla="*/ 86 h 613"/>
                <a:gd name="T92" fmla="*/ 2 w 1085"/>
                <a:gd name="T93" fmla="*/ 71 h 613"/>
                <a:gd name="T94" fmla="*/ 0 w 1085"/>
                <a:gd name="T95" fmla="*/ 54 h 613"/>
                <a:gd name="T96" fmla="*/ 2 w 1085"/>
                <a:gd name="T97" fmla="*/ 37 h 613"/>
                <a:gd name="T98" fmla="*/ 10 w 1085"/>
                <a:gd name="T99" fmla="*/ 21 h 613"/>
                <a:gd name="T100" fmla="*/ 22 w 1085"/>
                <a:gd name="T101" fmla="*/ 10 h 613"/>
                <a:gd name="T102" fmla="*/ 36 w 1085"/>
                <a:gd name="T103" fmla="*/ 3 h 613"/>
                <a:gd name="T104" fmla="*/ 54 w 1085"/>
                <a:gd name="T105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85" h="613">
                  <a:moveTo>
                    <a:pt x="54" y="0"/>
                  </a:moveTo>
                  <a:lnTo>
                    <a:pt x="137" y="2"/>
                  </a:lnTo>
                  <a:lnTo>
                    <a:pt x="219" y="10"/>
                  </a:lnTo>
                  <a:lnTo>
                    <a:pt x="300" y="24"/>
                  </a:lnTo>
                  <a:lnTo>
                    <a:pt x="379" y="42"/>
                  </a:lnTo>
                  <a:lnTo>
                    <a:pt x="457" y="66"/>
                  </a:lnTo>
                  <a:lnTo>
                    <a:pt x="533" y="94"/>
                  </a:lnTo>
                  <a:lnTo>
                    <a:pt x="608" y="128"/>
                  </a:lnTo>
                  <a:lnTo>
                    <a:pt x="679" y="166"/>
                  </a:lnTo>
                  <a:lnTo>
                    <a:pt x="748" y="209"/>
                  </a:lnTo>
                  <a:lnTo>
                    <a:pt x="815" y="257"/>
                  </a:lnTo>
                  <a:lnTo>
                    <a:pt x="878" y="310"/>
                  </a:lnTo>
                  <a:lnTo>
                    <a:pt x="939" y="367"/>
                  </a:lnTo>
                  <a:lnTo>
                    <a:pt x="988" y="417"/>
                  </a:lnTo>
                  <a:lnTo>
                    <a:pt x="1034" y="471"/>
                  </a:lnTo>
                  <a:lnTo>
                    <a:pt x="1076" y="527"/>
                  </a:lnTo>
                  <a:lnTo>
                    <a:pt x="1082" y="540"/>
                  </a:lnTo>
                  <a:lnTo>
                    <a:pt x="1085" y="554"/>
                  </a:lnTo>
                  <a:lnTo>
                    <a:pt x="1085" y="568"/>
                  </a:lnTo>
                  <a:lnTo>
                    <a:pt x="1081" y="581"/>
                  </a:lnTo>
                  <a:lnTo>
                    <a:pt x="1074" y="593"/>
                  </a:lnTo>
                  <a:lnTo>
                    <a:pt x="1063" y="603"/>
                  </a:lnTo>
                  <a:lnTo>
                    <a:pt x="1048" y="610"/>
                  </a:lnTo>
                  <a:lnTo>
                    <a:pt x="1031" y="613"/>
                  </a:lnTo>
                  <a:lnTo>
                    <a:pt x="1019" y="611"/>
                  </a:lnTo>
                  <a:lnTo>
                    <a:pt x="1008" y="607"/>
                  </a:lnTo>
                  <a:lnTo>
                    <a:pt x="996" y="600"/>
                  </a:lnTo>
                  <a:lnTo>
                    <a:pt x="988" y="591"/>
                  </a:lnTo>
                  <a:lnTo>
                    <a:pt x="949" y="539"/>
                  </a:lnTo>
                  <a:lnTo>
                    <a:pt x="907" y="490"/>
                  </a:lnTo>
                  <a:lnTo>
                    <a:pt x="863" y="442"/>
                  </a:lnTo>
                  <a:lnTo>
                    <a:pt x="808" y="390"/>
                  </a:lnTo>
                  <a:lnTo>
                    <a:pt x="748" y="343"/>
                  </a:lnTo>
                  <a:lnTo>
                    <a:pt x="688" y="299"/>
                  </a:lnTo>
                  <a:lnTo>
                    <a:pt x="625" y="260"/>
                  </a:lnTo>
                  <a:lnTo>
                    <a:pt x="560" y="225"/>
                  </a:lnTo>
                  <a:lnTo>
                    <a:pt x="491" y="195"/>
                  </a:lnTo>
                  <a:lnTo>
                    <a:pt x="422" y="169"/>
                  </a:lnTo>
                  <a:lnTo>
                    <a:pt x="351" y="147"/>
                  </a:lnTo>
                  <a:lnTo>
                    <a:pt x="279" y="129"/>
                  </a:lnTo>
                  <a:lnTo>
                    <a:pt x="205" y="118"/>
                  </a:lnTo>
                  <a:lnTo>
                    <a:pt x="130" y="111"/>
                  </a:lnTo>
                  <a:lnTo>
                    <a:pt x="54" y="107"/>
                  </a:lnTo>
                  <a:lnTo>
                    <a:pt x="36" y="105"/>
                  </a:lnTo>
                  <a:lnTo>
                    <a:pt x="22" y="97"/>
                  </a:lnTo>
                  <a:lnTo>
                    <a:pt x="10" y="86"/>
                  </a:lnTo>
                  <a:lnTo>
                    <a:pt x="2" y="71"/>
                  </a:lnTo>
                  <a:lnTo>
                    <a:pt x="0" y="54"/>
                  </a:lnTo>
                  <a:lnTo>
                    <a:pt x="2" y="37"/>
                  </a:lnTo>
                  <a:lnTo>
                    <a:pt x="10" y="21"/>
                  </a:lnTo>
                  <a:lnTo>
                    <a:pt x="22" y="10"/>
                  </a:lnTo>
                  <a:lnTo>
                    <a:pt x="36" y="3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AD42B96C-AB24-4C4B-9D67-2F5125CF79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15200" y="3181350"/>
              <a:ext cx="493713" cy="493713"/>
            </a:xfrm>
            <a:custGeom>
              <a:avLst/>
              <a:gdLst>
                <a:gd name="T0" fmla="*/ 2874 w 3420"/>
                <a:gd name="T1" fmla="*/ 2875 h 3421"/>
                <a:gd name="T2" fmla="*/ 2958 w 3420"/>
                <a:gd name="T3" fmla="*/ 2791 h 3421"/>
                <a:gd name="T4" fmla="*/ 1220 w 3420"/>
                <a:gd name="T5" fmla="*/ 131 h 3421"/>
                <a:gd name="T6" fmla="*/ 909 w 3420"/>
                <a:gd name="T7" fmla="*/ 227 h 3421"/>
                <a:gd name="T8" fmla="*/ 630 w 3420"/>
                <a:gd name="T9" fmla="*/ 396 h 3421"/>
                <a:gd name="T10" fmla="*/ 389 w 3420"/>
                <a:gd name="T11" fmla="*/ 640 h 3421"/>
                <a:gd name="T12" fmla="*/ 216 w 3420"/>
                <a:gd name="T13" fmla="*/ 937 h 3421"/>
                <a:gd name="T14" fmla="*/ 124 w 3420"/>
                <a:gd name="T15" fmla="*/ 1261 h 3421"/>
                <a:gd name="T16" fmla="*/ 114 w 3420"/>
                <a:gd name="T17" fmla="*/ 1593 h 3421"/>
                <a:gd name="T18" fmla="*/ 186 w 3420"/>
                <a:gd name="T19" fmla="*/ 1921 h 3421"/>
                <a:gd name="T20" fmla="*/ 338 w 3420"/>
                <a:gd name="T21" fmla="*/ 2227 h 3421"/>
                <a:gd name="T22" fmla="*/ 567 w 3420"/>
                <a:gd name="T23" fmla="*/ 2488 h 3421"/>
                <a:gd name="T24" fmla="*/ 837 w 3420"/>
                <a:gd name="T25" fmla="*/ 2675 h 3421"/>
                <a:gd name="T26" fmla="*/ 1140 w 3420"/>
                <a:gd name="T27" fmla="*/ 2790 h 3421"/>
                <a:gd name="T28" fmla="*/ 1468 w 3420"/>
                <a:gd name="T29" fmla="*/ 2829 h 3421"/>
                <a:gd name="T30" fmla="*/ 1796 w 3420"/>
                <a:gd name="T31" fmla="*/ 2790 h 3421"/>
                <a:gd name="T32" fmla="*/ 2099 w 3420"/>
                <a:gd name="T33" fmla="*/ 2675 h 3421"/>
                <a:gd name="T34" fmla="*/ 2369 w 3420"/>
                <a:gd name="T35" fmla="*/ 2488 h 3421"/>
                <a:gd name="T36" fmla="*/ 2589 w 3420"/>
                <a:gd name="T37" fmla="*/ 2240 h 3421"/>
                <a:gd name="T38" fmla="*/ 2740 w 3420"/>
                <a:gd name="T39" fmla="*/ 1952 h 3421"/>
                <a:gd name="T40" fmla="*/ 2819 w 3420"/>
                <a:gd name="T41" fmla="*/ 1635 h 3421"/>
                <a:gd name="T42" fmla="*/ 2819 w 3420"/>
                <a:gd name="T43" fmla="*/ 1303 h 3421"/>
                <a:gd name="T44" fmla="*/ 2740 w 3420"/>
                <a:gd name="T45" fmla="*/ 986 h 3421"/>
                <a:gd name="T46" fmla="*/ 2589 w 3420"/>
                <a:gd name="T47" fmla="*/ 698 h 3421"/>
                <a:gd name="T48" fmla="*/ 2369 w 3420"/>
                <a:gd name="T49" fmla="*/ 450 h 3421"/>
                <a:gd name="T50" fmla="*/ 2099 w 3420"/>
                <a:gd name="T51" fmla="*/ 263 h 3421"/>
                <a:gd name="T52" fmla="*/ 1796 w 3420"/>
                <a:gd name="T53" fmla="*/ 147 h 3421"/>
                <a:gd name="T54" fmla="*/ 1468 w 3420"/>
                <a:gd name="T55" fmla="*/ 108 h 3421"/>
                <a:gd name="T56" fmla="*/ 1735 w 3420"/>
                <a:gd name="T57" fmla="*/ 24 h 3421"/>
                <a:gd name="T58" fmla="*/ 2070 w 3420"/>
                <a:gd name="T59" fmla="*/ 129 h 3421"/>
                <a:gd name="T60" fmla="*/ 2372 w 3420"/>
                <a:gd name="T61" fmla="*/ 311 h 3421"/>
                <a:gd name="T62" fmla="*/ 2626 w 3420"/>
                <a:gd name="T63" fmla="*/ 564 h 3421"/>
                <a:gd name="T64" fmla="*/ 2808 w 3420"/>
                <a:gd name="T65" fmla="*/ 866 h 3421"/>
                <a:gd name="T66" fmla="*/ 2912 w 3420"/>
                <a:gd name="T67" fmla="*/ 1201 h 3421"/>
                <a:gd name="T68" fmla="*/ 2934 w 3420"/>
                <a:gd name="T69" fmla="*/ 1561 h 3421"/>
                <a:gd name="T70" fmla="*/ 2865 w 3420"/>
                <a:gd name="T71" fmla="*/ 1921 h 3421"/>
                <a:gd name="T72" fmla="*/ 2712 w 3420"/>
                <a:gd name="T73" fmla="*/ 2250 h 3421"/>
                <a:gd name="T74" fmla="*/ 2835 w 3420"/>
                <a:gd name="T75" fmla="*/ 2760 h 3421"/>
                <a:gd name="T76" fmla="*/ 2966 w 3420"/>
                <a:gd name="T77" fmla="*/ 2660 h 3421"/>
                <a:gd name="T78" fmla="*/ 3415 w 3420"/>
                <a:gd name="T79" fmla="*/ 3098 h 3421"/>
                <a:gd name="T80" fmla="*/ 3404 w 3420"/>
                <a:gd name="T81" fmla="*/ 3160 h 3421"/>
                <a:gd name="T82" fmla="*/ 3121 w 3420"/>
                <a:gd name="T83" fmla="*/ 3421 h 3421"/>
                <a:gd name="T84" fmla="*/ 2675 w 3420"/>
                <a:gd name="T85" fmla="*/ 2997 h 3421"/>
                <a:gd name="T86" fmla="*/ 2664 w 3420"/>
                <a:gd name="T87" fmla="*/ 2935 h 3421"/>
                <a:gd name="T88" fmla="*/ 2398 w 3420"/>
                <a:gd name="T89" fmla="*/ 2605 h 3421"/>
                <a:gd name="T90" fmla="*/ 2089 w 3420"/>
                <a:gd name="T91" fmla="*/ 2800 h 3421"/>
                <a:gd name="T92" fmla="*/ 1744 w 3420"/>
                <a:gd name="T93" fmla="*/ 2912 h 3421"/>
                <a:gd name="T94" fmla="*/ 1378 w 3420"/>
                <a:gd name="T95" fmla="*/ 2935 h 3421"/>
                <a:gd name="T96" fmla="*/ 1029 w 3420"/>
                <a:gd name="T97" fmla="*/ 2871 h 3421"/>
                <a:gd name="T98" fmla="*/ 709 w 3420"/>
                <a:gd name="T99" fmla="*/ 2726 h 3421"/>
                <a:gd name="T100" fmla="*/ 429 w 3420"/>
                <a:gd name="T101" fmla="*/ 2507 h 3421"/>
                <a:gd name="T102" fmla="*/ 206 w 3420"/>
                <a:gd name="T103" fmla="*/ 2220 h 3421"/>
                <a:gd name="T104" fmla="*/ 63 w 3420"/>
                <a:gd name="T105" fmla="*/ 1897 h 3421"/>
                <a:gd name="T106" fmla="*/ 2 w 3420"/>
                <a:gd name="T107" fmla="*/ 1555 h 3421"/>
                <a:gd name="T108" fmla="*/ 23 w 3420"/>
                <a:gd name="T109" fmla="*/ 1210 h 3421"/>
                <a:gd name="T110" fmla="*/ 124 w 3420"/>
                <a:gd name="T111" fmla="*/ 875 h 3421"/>
                <a:gd name="T112" fmla="*/ 308 w 3420"/>
                <a:gd name="T113" fmla="*/ 568 h 3421"/>
                <a:gd name="T114" fmla="*/ 564 w 3420"/>
                <a:gd name="T115" fmla="*/ 311 h 3421"/>
                <a:gd name="T116" fmla="*/ 866 w 3420"/>
                <a:gd name="T117" fmla="*/ 129 h 3421"/>
                <a:gd name="T118" fmla="*/ 1200 w 3420"/>
                <a:gd name="T119" fmla="*/ 24 h 3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20" h="3421">
                  <a:moveTo>
                    <a:pt x="2958" y="2791"/>
                  </a:moveTo>
                  <a:lnTo>
                    <a:pt x="2874" y="2875"/>
                  </a:lnTo>
                  <a:lnTo>
                    <a:pt x="2874" y="2875"/>
                  </a:lnTo>
                  <a:lnTo>
                    <a:pt x="2874" y="2875"/>
                  </a:lnTo>
                  <a:lnTo>
                    <a:pt x="2790" y="2959"/>
                  </a:lnTo>
                  <a:lnTo>
                    <a:pt x="3121" y="3290"/>
                  </a:lnTo>
                  <a:lnTo>
                    <a:pt x="3289" y="3122"/>
                  </a:lnTo>
                  <a:lnTo>
                    <a:pt x="2958" y="2791"/>
                  </a:lnTo>
                  <a:close/>
                  <a:moveTo>
                    <a:pt x="1468" y="108"/>
                  </a:moveTo>
                  <a:lnTo>
                    <a:pt x="1384" y="111"/>
                  </a:lnTo>
                  <a:lnTo>
                    <a:pt x="1302" y="118"/>
                  </a:lnTo>
                  <a:lnTo>
                    <a:pt x="1220" y="131"/>
                  </a:lnTo>
                  <a:lnTo>
                    <a:pt x="1140" y="147"/>
                  </a:lnTo>
                  <a:lnTo>
                    <a:pt x="1062" y="170"/>
                  </a:lnTo>
                  <a:lnTo>
                    <a:pt x="985" y="196"/>
                  </a:lnTo>
                  <a:lnTo>
                    <a:pt x="909" y="227"/>
                  </a:lnTo>
                  <a:lnTo>
                    <a:pt x="837" y="263"/>
                  </a:lnTo>
                  <a:lnTo>
                    <a:pt x="765" y="303"/>
                  </a:lnTo>
                  <a:lnTo>
                    <a:pt x="697" y="347"/>
                  </a:lnTo>
                  <a:lnTo>
                    <a:pt x="630" y="396"/>
                  </a:lnTo>
                  <a:lnTo>
                    <a:pt x="567" y="450"/>
                  </a:lnTo>
                  <a:lnTo>
                    <a:pt x="506" y="507"/>
                  </a:lnTo>
                  <a:lnTo>
                    <a:pt x="445" y="572"/>
                  </a:lnTo>
                  <a:lnTo>
                    <a:pt x="389" y="640"/>
                  </a:lnTo>
                  <a:lnTo>
                    <a:pt x="338" y="711"/>
                  </a:lnTo>
                  <a:lnTo>
                    <a:pt x="292" y="784"/>
                  </a:lnTo>
                  <a:lnTo>
                    <a:pt x="252" y="859"/>
                  </a:lnTo>
                  <a:lnTo>
                    <a:pt x="216" y="937"/>
                  </a:lnTo>
                  <a:lnTo>
                    <a:pt x="186" y="1016"/>
                  </a:lnTo>
                  <a:lnTo>
                    <a:pt x="160" y="1096"/>
                  </a:lnTo>
                  <a:lnTo>
                    <a:pt x="139" y="1178"/>
                  </a:lnTo>
                  <a:lnTo>
                    <a:pt x="124" y="1261"/>
                  </a:lnTo>
                  <a:lnTo>
                    <a:pt x="114" y="1344"/>
                  </a:lnTo>
                  <a:lnTo>
                    <a:pt x="109" y="1426"/>
                  </a:lnTo>
                  <a:lnTo>
                    <a:pt x="109" y="1510"/>
                  </a:lnTo>
                  <a:lnTo>
                    <a:pt x="114" y="1593"/>
                  </a:lnTo>
                  <a:lnTo>
                    <a:pt x="124" y="1677"/>
                  </a:lnTo>
                  <a:lnTo>
                    <a:pt x="139" y="1759"/>
                  </a:lnTo>
                  <a:lnTo>
                    <a:pt x="160" y="1841"/>
                  </a:lnTo>
                  <a:lnTo>
                    <a:pt x="186" y="1921"/>
                  </a:lnTo>
                  <a:lnTo>
                    <a:pt x="216" y="2001"/>
                  </a:lnTo>
                  <a:lnTo>
                    <a:pt x="252" y="2077"/>
                  </a:lnTo>
                  <a:lnTo>
                    <a:pt x="292" y="2153"/>
                  </a:lnTo>
                  <a:lnTo>
                    <a:pt x="338" y="2227"/>
                  </a:lnTo>
                  <a:lnTo>
                    <a:pt x="389" y="2297"/>
                  </a:lnTo>
                  <a:lnTo>
                    <a:pt x="445" y="2366"/>
                  </a:lnTo>
                  <a:lnTo>
                    <a:pt x="506" y="2431"/>
                  </a:lnTo>
                  <a:lnTo>
                    <a:pt x="567" y="2488"/>
                  </a:lnTo>
                  <a:lnTo>
                    <a:pt x="630" y="2541"/>
                  </a:lnTo>
                  <a:lnTo>
                    <a:pt x="697" y="2590"/>
                  </a:lnTo>
                  <a:lnTo>
                    <a:pt x="765" y="2634"/>
                  </a:lnTo>
                  <a:lnTo>
                    <a:pt x="837" y="2675"/>
                  </a:lnTo>
                  <a:lnTo>
                    <a:pt x="909" y="2710"/>
                  </a:lnTo>
                  <a:lnTo>
                    <a:pt x="985" y="2741"/>
                  </a:lnTo>
                  <a:lnTo>
                    <a:pt x="1062" y="2768"/>
                  </a:lnTo>
                  <a:lnTo>
                    <a:pt x="1140" y="2790"/>
                  </a:lnTo>
                  <a:lnTo>
                    <a:pt x="1220" y="2806"/>
                  </a:lnTo>
                  <a:lnTo>
                    <a:pt x="1302" y="2819"/>
                  </a:lnTo>
                  <a:lnTo>
                    <a:pt x="1384" y="2826"/>
                  </a:lnTo>
                  <a:lnTo>
                    <a:pt x="1468" y="2829"/>
                  </a:lnTo>
                  <a:lnTo>
                    <a:pt x="1551" y="2826"/>
                  </a:lnTo>
                  <a:lnTo>
                    <a:pt x="1634" y="2819"/>
                  </a:lnTo>
                  <a:lnTo>
                    <a:pt x="1716" y="2806"/>
                  </a:lnTo>
                  <a:lnTo>
                    <a:pt x="1796" y="2790"/>
                  </a:lnTo>
                  <a:lnTo>
                    <a:pt x="1874" y="2768"/>
                  </a:lnTo>
                  <a:lnTo>
                    <a:pt x="1951" y="2741"/>
                  </a:lnTo>
                  <a:lnTo>
                    <a:pt x="2026" y="2710"/>
                  </a:lnTo>
                  <a:lnTo>
                    <a:pt x="2099" y="2675"/>
                  </a:lnTo>
                  <a:lnTo>
                    <a:pt x="2171" y="2634"/>
                  </a:lnTo>
                  <a:lnTo>
                    <a:pt x="2239" y="2590"/>
                  </a:lnTo>
                  <a:lnTo>
                    <a:pt x="2306" y="2541"/>
                  </a:lnTo>
                  <a:lnTo>
                    <a:pt x="2369" y="2488"/>
                  </a:lnTo>
                  <a:lnTo>
                    <a:pt x="2430" y="2431"/>
                  </a:lnTo>
                  <a:lnTo>
                    <a:pt x="2487" y="2370"/>
                  </a:lnTo>
                  <a:lnTo>
                    <a:pt x="2540" y="2307"/>
                  </a:lnTo>
                  <a:lnTo>
                    <a:pt x="2589" y="2240"/>
                  </a:lnTo>
                  <a:lnTo>
                    <a:pt x="2633" y="2171"/>
                  </a:lnTo>
                  <a:lnTo>
                    <a:pt x="2674" y="2100"/>
                  </a:lnTo>
                  <a:lnTo>
                    <a:pt x="2709" y="2027"/>
                  </a:lnTo>
                  <a:lnTo>
                    <a:pt x="2740" y="1952"/>
                  </a:lnTo>
                  <a:lnTo>
                    <a:pt x="2767" y="1874"/>
                  </a:lnTo>
                  <a:lnTo>
                    <a:pt x="2789" y="1796"/>
                  </a:lnTo>
                  <a:lnTo>
                    <a:pt x="2806" y="1716"/>
                  </a:lnTo>
                  <a:lnTo>
                    <a:pt x="2819" y="1635"/>
                  </a:lnTo>
                  <a:lnTo>
                    <a:pt x="2826" y="1552"/>
                  </a:lnTo>
                  <a:lnTo>
                    <a:pt x="2828" y="1469"/>
                  </a:lnTo>
                  <a:lnTo>
                    <a:pt x="2826" y="1385"/>
                  </a:lnTo>
                  <a:lnTo>
                    <a:pt x="2819" y="1303"/>
                  </a:lnTo>
                  <a:lnTo>
                    <a:pt x="2806" y="1221"/>
                  </a:lnTo>
                  <a:lnTo>
                    <a:pt x="2789" y="1141"/>
                  </a:lnTo>
                  <a:lnTo>
                    <a:pt x="2767" y="1063"/>
                  </a:lnTo>
                  <a:lnTo>
                    <a:pt x="2740" y="986"/>
                  </a:lnTo>
                  <a:lnTo>
                    <a:pt x="2709" y="910"/>
                  </a:lnTo>
                  <a:lnTo>
                    <a:pt x="2674" y="838"/>
                  </a:lnTo>
                  <a:lnTo>
                    <a:pt x="2633" y="766"/>
                  </a:lnTo>
                  <a:lnTo>
                    <a:pt x="2589" y="698"/>
                  </a:lnTo>
                  <a:lnTo>
                    <a:pt x="2540" y="631"/>
                  </a:lnTo>
                  <a:lnTo>
                    <a:pt x="2487" y="567"/>
                  </a:lnTo>
                  <a:lnTo>
                    <a:pt x="2430" y="507"/>
                  </a:lnTo>
                  <a:lnTo>
                    <a:pt x="2369" y="450"/>
                  </a:lnTo>
                  <a:lnTo>
                    <a:pt x="2306" y="396"/>
                  </a:lnTo>
                  <a:lnTo>
                    <a:pt x="2239" y="347"/>
                  </a:lnTo>
                  <a:lnTo>
                    <a:pt x="2171" y="303"/>
                  </a:lnTo>
                  <a:lnTo>
                    <a:pt x="2099" y="263"/>
                  </a:lnTo>
                  <a:lnTo>
                    <a:pt x="2026" y="227"/>
                  </a:lnTo>
                  <a:lnTo>
                    <a:pt x="1951" y="196"/>
                  </a:lnTo>
                  <a:lnTo>
                    <a:pt x="1874" y="170"/>
                  </a:lnTo>
                  <a:lnTo>
                    <a:pt x="1796" y="147"/>
                  </a:lnTo>
                  <a:lnTo>
                    <a:pt x="1716" y="131"/>
                  </a:lnTo>
                  <a:lnTo>
                    <a:pt x="1634" y="118"/>
                  </a:lnTo>
                  <a:lnTo>
                    <a:pt x="1551" y="111"/>
                  </a:lnTo>
                  <a:lnTo>
                    <a:pt x="1468" y="108"/>
                  </a:lnTo>
                  <a:close/>
                  <a:moveTo>
                    <a:pt x="1468" y="0"/>
                  </a:moveTo>
                  <a:lnTo>
                    <a:pt x="1558" y="3"/>
                  </a:lnTo>
                  <a:lnTo>
                    <a:pt x="1647" y="10"/>
                  </a:lnTo>
                  <a:lnTo>
                    <a:pt x="1735" y="24"/>
                  </a:lnTo>
                  <a:lnTo>
                    <a:pt x="1821" y="43"/>
                  </a:lnTo>
                  <a:lnTo>
                    <a:pt x="1906" y="66"/>
                  </a:lnTo>
                  <a:lnTo>
                    <a:pt x="1989" y="95"/>
                  </a:lnTo>
                  <a:lnTo>
                    <a:pt x="2070" y="129"/>
                  </a:lnTo>
                  <a:lnTo>
                    <a:pt x="2150" y="167"/>
                  </a:lnTo>
                  <a:lnTo>
                    <a:pt x="2227" y="210"/>
                  </a:lnTo>
                  <a:lnTo>
                    <a:pt x="2300" y="258"/>
                  </a:lnTo>
                  <a:lnTo>
                    <a:pt x="2372" y="311"/>
                  </a:lnTo>
                  <a:lnTo>
                    <a:pt x="2440" y="368"/>
                  </a:lnTo>
                  <a:lnTo>
                    <a:pt x="2507" y="430"/>
                  </a:lnTo>
                  <a:lnTo>
                    <a:pt x="2568" y="496"/>
                  </a:lnTo>
                  <a:lnTo>
                    <a:pt x="2626" y="564"/>
                  </a:lnTo>
                  <a:lnTo>
                    <a:pt x="2678" y="635"/>
                  </a:lnTo>
                  <a:lnTo>
                    <a:pt x="2726" y="710"/>
                  </a:lnTo>
                  <a:lnTo>
                    <a:pt x="2770" y="787"/>
                  </a:lnTo>
                  <a:lnTo>
                    <a:pt x="2808" y="866"/>
                  </a:lnTo>
                  <a:lnTo>
                    <a:pt x="2842" y="948"/>
                  </a:lnTo>
                  <a:lnTo>
                    <a:pt x="2871" y="1030"/>
                  </a:lnTo>
                  <a:lnTo>
                    <a:pt x="2894" y="1115"/>
                  </a:lnTo>
                  <a:lnTo>
                    <a:pt x="2912" y="1201"/>
                  </a:lnTo>
                  <a:lnTo>
                    <a:pt x="2925" y="1290"/>
                  </a:lnTo>
                  <a:lnTo>
                    <a:pt x="2934" y="1379"/>
                  </a:lnTo>
                  <a:lnTo>
                    <a:pt x="2937" y="1469"/>
                  </a:lnTo>
                  <a:lnTo>
                    <a:pt x="2934" y="1561"/>
                  </a:lnTo>
                  <a:lnTo>
                    <a:pt x="2925" y="1653"/>
                  </a:lnTo>
                  <a:lnTo>
                    <a:pt x="2911" y="1745"/>
                  </a:lnTo>
                  <a:lnTo>
                    <a:pt x="2891" y="1834"/>
                  </a:lnTo>
                  <a:lnTo>
                    <a:pt x="2865" y="1921"/>
                  </a:lnTo>
                  <a:lnTo>
                    <a:pt x="2835" y="2006"/>
                  </a:lnTo>
                  <a:lnTo>
                    <a:pt x="2799" y="2090"/>
                  </a:lnTo>
                  <a:lnTo>
                    <a:pt x="2759" y="2171"/>
                  </a:lnTo>
                  <a:lnTo>
                    <a:pt x="2712" y="2250"/>
                  </a:lnTo>
                  <a:lnTo>
                    <a:pt x="2661" y="2325"/>
                  </a:lnTo>
                  <a:lnTo>
                    <a:pt x="2605" y="2398"/>
                  </a:lnTo>
                  <a:lnTo>
                    <a:pt x="2544" y="2468"/>
                  </a:lnTo>
                  <a:lnTo>
                    <a:pt x="2835" y="2760"/>
                  </a:lnTo>
                  <a:lnTo>
                    <a:pt x="2919" y="2676"/>
                  </a:lnTo>
                  <a:lnTo>
                    <a:pt x="2934" y="2665"/>
                  </a:lnTo>
                  <a:lnTo>
                    <a:pt x="2949" y="2660"/>
                  </a:lnTo>
                  <a:lnTo>
                    <a:pt x="2966" y="2660"/>
                  </a:lnTo>
                  <a:lnTo>
                    <a:pt x="2982" y="2665"/>
                  </a:lnTo>
                  <a:lnTo>
                    <a:pt x="2996" y="2676"/>
                  </a:lnTo>
                  <a:lnTo>
                    <a:pt x="3404" y="3084"/>
                  </a:lnTo>
                  <a:lnTo>
                    <a:pt x="3415" y="3098"/>
                  </a:lnTo>
                  <a:lnTo>
                    <a:pt x="3420" y="3114"/>
                  </a:lnTo>
                  <a:lnTo>
                    <a:pt x="3420" y="3131"/>
                  </a:lnTo>
                  <a:lnTo>
                    <a:pt x="3415" y="3146"/>
                  </a:lnTo>
                  <a:lnTo>
                    <a:pt x="3404" y="3160"/>
                  </a:lnTo>
                  <a:lnTo>
                    <a:pt x="3160" y="3405"/>
                  </a:lnTo>
                  <a:lnTo>
                    <a:pt x="3148" y="3414"/>
                  </a:lnTo>
                  <a:lnTo>
                    <a:pt x="3135" y="3419"/>
                  </a:lnTo>
                  <a:lnTo>
                    <a:pt x="3121" y="3421"/>
                  </a:lnTo>
                  <a:lnTo>
                    <a:pt x="3108" y="3419"/>
                  </a:lnTo>
                  <a:lnTo>
                    <a:pt x="3094" y="3414"/>
                  </a:lnTo>
                  <a:lnTo>
                    <a:pt x="3083" y="3405"/>
                  </a:lnTo>
                  <a:lnTo>
                    <a:pt x="2675" y="2997"/>
                  </a:lnTo>
                  <a:lnTo>
                    <a:pt x="2664" y="2982"/>
                  </a:lnTo>
                  <a:lnTo>
                    <a:pt x="2659" y="2967"/>
                  </a:lnTo>
                  <a:lnTo>
                    <a:pt x="2659" y="2950"/>
                  </a:lnTo>
                  <a:lnTo>
                    <a:pt x="2664" y="2935"/>
                  </a:lnTo>
                  <a:lnTo>
                    <a:pt x="2675" y="2920"/>
                  </a:lnTo>
                  <a:lnTo>
                    <a:pt x="2759" y="2836"/>
                  </a:lnTo>
                  <a:lnTo>
                    <a:pt x="2467" y="2545"/>
                  </a:lnTo>
                  <a:lnTo>
                    <a:pt x="2398" y="2605"/>
                  </a:lnTo>
                  <a:lnTo>
                    <a:pt x="2324" y="2662"/>
                  </a:lnTo>
                  <a:lnTo>
                    <a:pt x="2249" y="2713"/>
                  </a:lnTo>
                  <a:lnTo>
                    <a:pt x="2170" y="2759"/>
                  </a:lnTo>
                  <a:lnTo>
                    <a:pt x="2089" y="2800"/>
                  </a:lnTo>
                  <a:lnTo>
                    <a:pt x="2006" y="2836"/>
                  </a:lnTo>
                  <a:lnTo>
                    <a:pt x="1920" y="2866"/>
                  </a:lnTo>
                  <a:lnTo>
                    <a:pt x="1833" y="2891"/>
                  </a:lnTo>
                  <a:lnTo>
                    <a:pt x="1744" y="2912"/>
                  </a:lnTo>
                  <a:lnTo>
                    <a:pt x="1652" y="2925"/>
                  </a:lnTo>
                  <a:lnTo>
                    <a:pt x="1561" y="2935"/>
                  </a:lnTo>
                  <a:lnTo>
                    <a:pt x="1468" y="2937"/>
                  </a:lnTo>
                  <a:lnTo>
                    <a:pt x="1378" y="2935"/>
                  </a:lnTo>
                  <a:lnTo>
                    <a:pt x="1289" y="2927"/>
                  </a:lnTo>
                  <a:lnTo>
                    <a:pt x="1200" y="2913"/>
                  </a:lnTo>
                  <a:lnTo>
                    <a:pt x="1114" y="2894"/>
                  </a:lnTo>
                  <a:lnTo>
                    <a:pt x="1029" y="2871"/>
                  </a:lnTo>
                  <a:lnTo>
                    <a:pt x="946" y="2843"/>
                  </a:lnTo>
                  <a:lnTo>
                    <a:pt x="866" y="2808"/>
                  </a:lnTo>
                  <a:lnTo>
                    <a:pt x="786" y="2770"/>
                  </a:lnTo>
                  <a:lnTo>
                    <a:pt x="709" y="2726"/>
                  </a:lnTo>
                  <a:lnTo>
                    <a:pt x="635" y="2679"/>
                  </a:lnTo>
                  <a:lnTo>
                    <a:pt x="564" y="2626"/>
                  </a:lnTo>
                  <a:lnTo>
                    <a:pt x="496" y="2569"/>
                  </a:lnTo>
                  <a:lnTo>
                    <a:pt x="429" y="2507"/>
                  </a:lnTo>
                  <a:lnTo>
                    <a:pt x="366" y="2439"/>
                  </a:lnTo>
                  <a:lnTo>
                    <a:pt x="308" y="2369"/>
                  </a:lnTo>
                  <a:lnTo>
                    <a:pt x="254" y="2295"/>
                  </a:lnTo>
                  <a:lnTo>
                    <a:pt x="206" y="2220"/>
                  </a:lnTo>
                  <a:lnTo>
                    <a:pt x="163" y="2142"/>
                  </a:lnTo>
                  <a:lnTo>
                    <a:pt x="124" y="2062"/>
                  </a:lnTo>
                  <a:lnTo>
                    <a:pt x="91" y="1980"/>
                  </a:lnTo>
                  <a:lnTo>
                    <a:pt x="63" y="1897"/>
                  </a:lnTo>
                  <a:lnTo>
                    <a:pt x="40" y="1813"/>
                  </a:lnTo>
                  <a:lnTo>
                    <a:pt x="23" y="1728"/>
                  </a:lnTo>
                  <a:lnTo>
                    <a:pt x="10" y="1642"/>
                  </a:lnTo>
                  <a:lnTo>
                    <a:pt x="2" y="1555"/>
                  </a:lnTo>
                  <a:lnTo>
                    <a:pt x="0" y="1469"/>
                  </a:lnTo>
                  <a:lnTo>
                    <a:pt x="2" y="1382"/>
                  </a:lnTo>
                  <a:lnTo>
                    <a:pt x="10" y="1296"/>
                  </a:lnTo>
                  <a:lnTo>
                    <a:pt x="23" y="1210"/>
                  </a:lnTo>
                  <a:lnTo>
                    <a:pt x="40" y="1124"/>
                  </a:lnTo>
                  <a:lnTo>
                    <a:pt x="63" y="1040"/>
                  </a:lnTo>
                  <a:lnTo>
                    <a:pt x="91" y="957"/>
                  </a:lnTo>
                  <a:lnTo>
                    <a:pt x="124" y="875"/>
                  </a:lnTo>
                  <a:lnTo>
                    <a:pt x="163" y="795"/>
                  </a:lnTo>
                  <a:lnTo>
                    <a:pt x="206" y="717"/>
                  </a:lnTo>
                  <a:lnTo>
                    <a:pt x="254" y="642"/>
                  </a:lnTo>
                  <a:lnTo>
                    <a:pt x="308" y="568"/>
                  </a:lnTo>
                  <a:lnTo>
                    <a:pt x="366" y="498"/>
                  </a:lnTo>
                  <a:lnTo>
                    <a:pt x="429" y="430"/>
                  </a:lnTo>
                  <a:lnTo>
                    <a:pt x="496" y="368"/>
                  </a:lnTo>
                  <a:lnTo>
                    <a:pt x="564" y="311"/>
                  </a:lnTo>
                  <a:lnTo>
                    <a:pt x="635" y="258"/>
                  </a:lnTo>
                  <a:lnTo>
                    <a:pt x="709" y="210"/>
                  </a:lnTo>
                  <a:lnTo>
                    <a:pt x="786" y="167"/>
                  </a:lnTo>
                  <a:lnTo>
                    <a:pt x="866" y="129"/>
                  </a:lnTo>
                  <a:lnTo>
                    <a:pt x="946" y="95"/>
                  </a:lnTo>
                  <a:lnTo>
                    <a:pt x="1029" y="66"/>
                  </a:lnTo>
                  <a:lnTo>
                    <a:pt x="1114" y="43"/>
                  </a:lnTo>
                  <a:lnTo>
                    <a:pt x="1200" y="24"/>
                  </a:lnTo>
                  <a:lnTo>
                    <a:pt x="1289" y="10"/>
                  </a:lnTo>
                  <a:lnTo>
                    <a:pt x="1378" y="3"/>
                  </a:lnTo>
                  <a:lnTo>
                    <a:pt x="1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0E67318D-6A53-479D-A8A3-E57602CD92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05688" y="3306763"/>
              <a:ext cx="236538" cy="144463"/>
            </a:xfrm>
            <a:custGeom>
              <a:avLst/>
              <a:gdLst>
                <a:gd name="T0" fmla="*/ 743 w 1639"/>
                <a:gd name="T1" fmla="*/ 895 h 1003"/>
                <a:gd name="T2" fmla="*/ 895 w 1639"/>
                <a:gd name="T3" fmla="*/ 368 h 1003"/>
                <a:gd name="T4" fmla="*/ 224 w 1639"/>
                <a:gd name="T5" fmla="*/ 282 h 1003"/>
                <a:gd name="T6" fmla="*/ 375 w 1639"/>
                <a:gd name="T7" fmla="*/ 895 h 1003"/>
                <a:gd name="T8" fmla="*/ 224 w 1639"/>
                <a:gd name="T9" fmla="*/ 282 h 1003"/>
                <a:gd name="T10" fmla="*/ 1264 w 1639"/>
                <a:gd name="T11" fmla="*/ 895 h 1003"/>
                <a:gd name="T12" fmla="*/ 1415 w 1639"/>
                <a:gd name="T13" fmla="*/ 108 h 1003"/>
                <a:gd name="T14" fmla="*/ 1209 w 1639"/>
                <a:gd name="T15" fmla="*/ 0 h 1003"/>
                <a:gd name="T16" fmla="*/ 1486 w 1639"/>
                <a:gd name="T17" fmla="*/ 3 h 1003"/>
                <a:gd name="T18" fmla="*/ 1513 w 1639"/>
                <a:gd name="T19" fmla="*/ 22 h 1003"/>
                <a:gd name="T20" fmla="*/ 1523 w 1639"/>
                <a:gd name="T21" fmla="*/ 55 h 1003"/>
                <a:gd name="T22" fmla="*/ 1584 w 1639"/>
                <a:gd name="T23" fmla="*/ 895 h 1003"/>
                <a:gd name="T24" fmla="*/ 1616 w 1639"/>
                <a:gd name="T25" fmla="*/ 906 h 1003"/>
                <a:gd name="T26" fmla="*/ 1636 w 1639"/>
                <a:gd name="T27" fmla="*/ 932 h 1003"/>
                <a:gd name="T28" fmla="*/ 1636 w 1639"/>
                <a:gd name="T29" fmla="*/ 966 h 1003"/>
                <a:gd name="T30" fmla="*/ 1616 w 1639"/>
                <a:gd name="T31" fmla="*/ 993 h 1003"/>
                <a:gd name="T32" fmla="*/ 1584 w 1639"/>
                <a:gd name="T33" fmla="*/ 1003 h 1003"/>
                <a:gd name="T34" fmla="*/ 38 w 1639"/>
                <a:gd name="T35" fmla="*/ 1000 h 1003"/>
                <a:gd name="T36" fmla="*/ 11 w 1639"/>
                <a:gd name="T37" fmla="*/ 981 h 1003"/>
                <a:gd name="T38" fmla="*/ 0 w 1639"/>
                <a:gd name="T39" fmla="*/ 949 h 1003"/>
                <a:gd name="T40" fmla="*/ 11 w 1639"/>
                <a:gd name="T41" fmla="*/ 917 h 1003"/>
                <a:gd name="T42" fmla="*/ 38 w 1639"/>
                <a:gd name="T43" fmla="*/ 897 h 1003"/>
                <a:gd name="T44" fmla="*/ 116 w 1639"/>
                <a:gd name="T45" fmla="*/ 895 h 1003"/>
                <a:gd name="T46" fmla="*/ 118 w 1639"/>
                <a:gd name="T47" fmla="*/ 210 h 1003"/>
                <a:gd name="T48" fmla="*/ 138 w 1639"/>
                <a:gd name="T49" fmla="*/ 184 h 1003"/>
                <a:gd name="T50" fmla="*/ 170 w 1639"/>
                <a:gd name="T51" fmla="*/ 173 h 1003"/>
                <a:gd name="T52" fmla="*/ 447 w 1639"/>
                <a:gd name="T53" fmla="*/ 176 h 1003"/>
                <a:gd name="T54" fmla="*/ 474 w 1639"/>
                <a:gd name="T55" fmla="*/ 196 h 1003"/>
                <a:gd name="T56" fmla="*/ 484 w 1639"/>
                <a:gd name="T57" fmla="*/ 228 h 1003"/>
                <a:gd name="T58" fmla="*/ 636 w 1639"/>
                <a:gd name="T59" fmla="*/ 895 h 1003"/>
                <a:gd name="T60" fmla="*/ 639 w 1639"/>
                <a:gd name="T61" fmla="*/ 297 h 1003"/>
                <a:gd name="T62" fmla="*/ 657 w 1639"/>
                <a:gd name="T63" fmla="*/ 270 h 1003"/>
                <a:gd name="T64" fmla="*/ 690 w 1639"/>
                <a:gd name="T65" fmla="*/ 260 h 1003"/>
                <a:gd name="T66" fmla="*/ 966 w 1639"/>
                <a:gd name="T67" fmla="*/ 263 h 1003"/>
                <a:gd name="T68" fmla="*/ 993 w 1639"/>
                <a:gd name="T69" fmla="*/ 282 h 1003"/>
                <a:gd name="T70" fmla="*/ 1004 w 1639"/>
                <a:gd name="T71" fmla="*/ 314 h 1003"/>
                <a:gd name="T72" fmla="*/ 1155 w 1639"/>
                <a:gd name="T73" fmla="*/ 895 h 1003"/>
                <a:gd name="T74" fmla="*/ 1158 w 1639"/>
                <a:gd name="T75" fmla="*/ 37 h 1003"/>
                <a:gd name="T76" fmla="*/ 1177 w 1639"/>
                <a:gd name="T77" fmla="*/ 10 h 1003"/>
                <a:gd name="T78" fmla="*/ 1209 w 1639"/>
                <a:gd name="T79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39" h="1003">
                  <a:moveTo>
                    <a:pt x="743" y="368"/>
                  </a:moveTo>
                  <a:lnTo>
                    <a:pt x="743" y="895"/>
                  </a:lnTo>
                  <a:lnTo>
                    <a:pt x="895" y="895"/>
                  </a:lnTo>
                  <a:lnTo>
                    <a:pt x="895" y="368"/>
                  </a:lnTo>
                  <a:lnTo>
                    <a:pt x="743" y="368"/>
                  </a:lnTo>
                  <a:close/>
                  <a:moveTo>
                    <a:pt x="224" y="282"/>
                  </a:moveTo>
                  <a:lnTo>
                    <a:pt x="224" y="895"/>
                  </a:lnTo>
                  <a:lnTo>
                    <a:pt x="375" y="895"/>
                  </a:lnTo>
                  <a:lnTo>
                    <a:pt x="375" y="282"/>
                  </a:lnTo>
                  <a:lnTo>
                    <a:pt x="224" y="282"/>
                  </a:lnTo>
                  <a:close/>
                  <a:moveTo>
                    <a:pt x="1264" y="108"/>
                  </a:moveTo>
                  <a:lnTo>
                    <a:pt x="1264" y="895"/>
                  </a:lnTo>
                  <a:lnTo>
                    <a:pt x="1415" y="895"/>
                  </a:lnTo>
                  <a:lnTo>
                    <a:pt x="1415" y="108"/>
                  </a:lnTo>
                  <a:lnTo>
                    <a:pt x="1264" y="108"/>
                  </a:lnTo>
                  <a:close/>
                  <a:moveTo>
                    <a:pt x="1209" y="0"/>
                  </a:moveTo>
                  <a:lnTo>
                    <a:pt x="1469" y="0"/>
                  </a:lnTo>
                  <a:lnTo>
                    <a:pt x="1486" y="3"/>
                  </a:lnTo>
                  <a:lnTo>
                    <a:pt x="1501" y="10"/>
                  </a:lnTo>
                  <a:lnTo>
                    <a:pt x="1513" y="22"/>
                  </a:lnTo>
                  <a:lnTo>
                    <a:pt x="1520" y="37"/>
                  </a:lnTo>
                  <a:lnTo>
                    <a:pt x="1523" y="55"/>
                  </a:lnTo>
                  <a:lnTo>
                    <a:pt x="1523" y="895"/>
                  </a:lnTo>
                  <a:lnTo>
                    <a:pt x="1584" y="895"/>
                  </a:lnTo>
                  <a:lnTo>
                    <a:pt x="1602" y="897"/>
                  </a:lnTo>
                  <a:lnTo>
                    <a:pt x="1616" y="906"/>
                  </a:lnTo>
                  <a:lnTo>
                    <a:pt x="1628" y="917"/>
                  </a:lnTo>
                  <a:lnTo>
                    <a:pt x="1636" y="932"/>
                  </a:lnTo>
                  <a:lnTo>
                    <a:pt x="1639" y="949"/>
                  </a:lnTo>
                  <a:lnTo>
                    <a:pt x="1636" y="966"/>
                  </a:lnTo>
                  <a:lnTo>
                    <a:pt x="1628" y="981"/>
                  </a:lnTo>
                  <a:lnTo>
                    <a:pt x="1616" y="993"/>
                  </a:lnTo>
                  <a:lnTo>
                    <a:pt x="1602" y="1000"/>
                  </a:lnTo>
                  <a:lnTo>
                    <a:pt x="1584" y="1003"/>
                  </a:lnTo>
                  <a:lnTo>
                    <a:pt x="54" y="1003"/>
                  </a:lnTo>
                  <a:lnTo>
                    <a:pt x="38" y="1000"/>
                  </a:lnTo>
                  <a:lnTo>
                    <a:pt x="23" y="993"/>
                  </a:lnTo>
                  <a:lnTo>
                    <a:pt x="11" y="981"/>
                  </a:lnTo>
                  <a:lnTo>
                    <a:pt x="3" y="966"/>
                  </a:lnTo>
                  <a:lnTo>
                    <a:pt x="0" y="949"/>
                  </a:lnTo>
                  <a:lnTo>
                    <a:pt x="3" y="932"/>
                  </a:lnTo>
                  <a:lnTo>
                    <a:pt x="11" y="917"/>
                  </a:lnTo>
                  <a:lnTo>
                    <a:pt x="23" y="906"/>
                  </a:lnTo>
                  <a:lnTo>
                    <a:pt x="38" y="897"/>
                  </a:lnTo>
                  <a:lnTo>
                    <a:pt x="54" y="895"/>
                  </a:lnTo>
                  <a:lnTo>
                    <a:pt x="116" y="895"/>
                  </a:lnTo>
                  <a:lnTo>
                    <a:pt x="116" y="228"/>
                  </a:lnTo>
                  <a:lnTo>
                    <a:pt x="118" y="210"/>
                  </a:lnTo>
                  <a:lnTo>
                    <a:pt x="127" y="196"/>
                  </a:lnTo>
                  <a:lnTo>
                    <a:pt x="138" y="184"/>
                  </a:lnTo>
                  <a:lnTo>
                    <a:pt x="153" y="176"/>
                  </a:lnTo>
                  <a:lnTo>
                    <a:pt x="170" y="173"/>
                  </a:lnTo>
                  <a:lnTo>
                    <a:pt x="429" y="173"/>
                  </a:lnTo>
                  <a:lnTo>
                    <a:pt x="447" y="176"/>
                  </a:lnTo>
                  <a:lnTo>
                    <a:pt x="462" y="184"/>
                  </a:lnTo>
                  <a:lnTo>
                    <a:pt x="474" y="196"/>
                  </a:lnTo>
                  <a:lnTo>
                    <a:pt x="481" y="210"/>
                  </a:lnTo>
                  <a:lnTo>
                    <a:pt x="484" y="228"/>
                  </a:lnTo>
                  <a:lnTo>
                    <a:pt x="484" y="895"/>
                  </a:lnTo>
                  <a:lnTo>
                    <a:pt x="636" y="895"/>
                  </a:lnTo>
                  <a:lnTo>
                    <a:pt x="636" y="314"/>
                  </a:lnTo>
                  <a:lnTo>
                    <a:pt x="639" y="297"/>
                  </a:lnTo>
                  <a:lnTo>
                    <a:pt x="646" y="282"/>
                  </a:lnTo>
                  <a:lnTo>
                    <a:pt x="657" y="270"/>
                  </a:lnTo>
                  <a:lnTo>
                    <a:pt x="673" y="263"/>
                  </a:lnTo>
                  <a:lnTo>
                    <a:pt x="690" y="260"/>
                  </a:lnTo>
                  <a:lnTo>
                    <a:pt x="950" y="260"/>
                  </a:lnTo>
                  <a:lnTo>
                    <a:pt x="966" y="263"/>
                  </a:lnTo>
                  <a:lnTo>
                    <a:pt x="982" y="270"/>
                  </a:lnTo>
                  <a:lnTo>
                    <a:pt x="993" y="282"/>
                  </a:lnTo>
                  <a:lnTo>
                    <a:pt x="1001" y="297"/>
                  </a:lnTo>
                  <a:lnTo>
                    <a:pt x="1004" y="314"/>
                  </a:lnTo>
                  <a:lnTo>
                    <a:pt x="1004" y="895"/>
                  </a:lnTo>
                  <a:lnTo>
                    <a:pt x="1155" y="895"/>
                  </a:lnTo>
                  <a:lnTo>
                    <a:pt x="1155" y="55"/>
                  </a:lnTo>
                  <a:lnTo>
                    <a:pt x="1158" y="37"/>
                  </a:lnTo>
                  <a:lnTo>
                    <a:pt x="1165" y="22"/>
                  </a:lnTo>
                  <a:lnTo>
                    <a:pt x="1177" y="10"/>
                  </a:lnTo>
                  <a:lnTo>
                    <a:pt x="1192" y="3"/>
                  </a:lnTo>
                  <a:lnTo>
                    <a:pt x="12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sp>
        <p:nvSpPr>
          <p:cNvPr id="58" name="Freeform 80">
            <a:extLst>
              <a:ext uri="{FF2B5EF4-FFF2-40B4-BE49-F238E27FC236}">
                <a16:creationId xmlns:a16="http://schemas.microsoft.com/office/drawing/2014/main" id="{3E3D93B4-C7F2-4035-A6EF-7BF7D97EB280}"/>
              </a:ext>
            </a:extLst>
          </p:cNvPr>
          <p:cNvSpPr>
            <a:spLocks/>
          </p:cNvSpPr>
          <p:nvPr/>
        </p:nvSpPr>
        <p:spPr bwMode="auto">
          <a:xfrm>
            <a:off x="3189934" y="1897995"/>
            <a:ext cx="654050" cy="649732"/>
          </a:xfrm>
          <a:custGeom>
            <a:avLst/>
            <a:gdLst>
              <a:gd name="connsiteX0" fmla="*/ 149896 w 481013"/>
              <a:gd name="connsiteY0" fmla="*/ 158750 h 477838"/>
              <a:gd name="connsiteX1" fmla="*/ 156692 w 481013"/>
              <a:gd name="connsiteY1" fmla="*/ 159039 h 477838"/>
              <a:gd name="connsiteX2" fmla="*/ 163633 w 481013"/>
              <a:gd name="connsiteY2" fmla="*/ 160196 h 477838"/>
              <a:gd name="connsiteX3" fmla="*/ 171008 w 481013"/>
              <a:gd name="connsiteY3" fmla="*/ 161932 h 477838"/>
              <a:gd name="connsiteX4" fmla="*/ 178672 w 481013"/>
              <a:gd name="connsiteY4" fmla="*/ 164390 h 477838"/>
              <a:gd name="connsiteX5" fmla="*/ 186481 w 481013"/>
              <a:gd name="connsiteY5" fmla="*/ 167427 h 477838"/>
              <a:gd name="connsiteX6" fmla="*/ 194434 w 481013"/>
              <a:gd name="connsiteY6" fmla="*/ 171186 h 477838"/>
              <a:gd name="connsiteX7" fmla="*/ 202677 w 481013"/>
              <a:gd name="connsiteY7" fmla="*/ 175380 h 477838"/>
              <a:gd name="connsiteX8" fmla="*/ 210920 w 481013"/>
              <a:gd name="connsiteY8" fmla="*/ 180152 h 477838"/>
              <a:gd name="connsiteX9" fmla="*/ 206871 w 481013"/>
              <a:gd name="connsiteY9" fmla="*/ 188539 h 477838"/>
              <a:gd name="connsiteX10" fmla="*/ 203545 w 481013"/>
              <a:gd name="connsiteY10" fmla="*/ 196637 h 477838"/>
              <a:gd name="connsiteX11" fmla="*/ 200652 w 481013"/>
              <a:gd name="connsiteY11" fmla="*/ 204302 h 477838"/>
              <a:gd name="connsiteX12" fmla="*/ 198339 w 481013"/>
              <a:gd name="connsiteY12" fmla="*/ 211677 h 477838"/>
              <a:gd name="connsiteX13" fmla="*/ 196314 w 481013"/>
              <a:gd name="connsiteY13" fmla="*/ 218473 h 477838"/>
              <a:gd name="connsiteX14" fmla="*/ 194868 w 481013"/>
              <a:gd name="connsiteY14" fmla="*/ 224691 h 477838"/>
              <a:gd name="connsiteX15" fmla="*/ 193422 w 481013"/>
              <a:gd name="connsiteY15" fmla="*/ 230620 h 477838"/>
              <a:gd name="connsiteX16" fmla="*/ 192554 w 481013"/>
              <a:gd name="connsiteY16" fmla="*/ 235537 h 477838"/>
              <a:gd name="connsiteX17" fmla="*/ 191976 w 481013"/>
              <a:gd name="connsiteY17" fmla="*/ 240020 h 477838"/>
              <a:gd name="connsiteX18" fmla="*/ 191542 w 481013"/>
              <a:gd name="connsiteY18" fmla="*/ 243635 h 477838"/>
              <a:gd name="connsiteX19" fmla="*/ 191108 w 481013"/>
              <a:gd name="connsiteY19" fmla="*/ 246383 h 477838"/>
              <a:gd name="connsiteX20" fmla="*/ 190964 w 481013"/>
              <a:gd name="connsiteY20" fmla="*/ 248407 h 477838"/>
              <a:gd name="connsiteX21" fmla="*/ 190819 w 481013"/>
              <a:gd name="connsiteY21" fmla="*/ 249275 h 477838"/>
              <a:gd name="connsiteX22" fmla="*/ 190964 w 481013"/>
              <a:gd name="connsiteY22" fmla="*/ 254336 h 477838"/>
              <a:gd name="connsiteX23" fmla="*/ 191976 w 481013"/>
              <a:gd name="connsiteY23" fmla="*/ 259253 h 477838"/>
              <a:gd name="connsiteX24" fmla="*/ 193422 w 481013"/>
              <a:gd name="connsiteY24" fmla="*/ 264169 h 477838"/>
              <a:gd name="connsiteX25" fmla="*/ 195591 w 481013"/>
              <a:gd name="connsiteY25" fmla="*/ 268797 h 477838"/>
              <a:gd name="connsiteX26" fmla="*/ 198339 w 481013"/>
              <a:gd name="connsiteY26" fmla="*/ 272991 h 477838"/>
              <a:gd name="connsiteX27" fmla="*/ 201809 w 481013"/>
              <a:gd name="connsiteY27" fmla="*/ 276750 h 477838"/>
              <a:gd name="connsiteX28" fmla="*/ 205569 w 481013"/>
              <a:gd name="connsiteY28" fmla="*/ 280076 h 477838"/>
              <a:gd name="connsiteX29" fmla="*/ 209763 w 481013"/>
              <a:gd name="connsiteY29" fmla="*/ 282969 h 477838"/>
              <a:gd name="connsiteX30" fmla="*/ 214390 w 481013"/>
              <a:gd name="connsiteY30" fmla="*/ 284993 h 477838"/>
              <a:gd name="connsiteX31" fmla="*/ 219163 w 481013"/>
              <a:gd name="connsiteY31" fmla="*/ 286584 h 477838"/>
              <a:gd name="connsiteX32" fmla="*/ 224368 w 481013"/>
              <a:gd name="connsiteY32" fmla="*/ 287451 h 477838"/>
              <a:gd name="connsiteX33" fmla="*/ 229285 w 481013"/>
              <a:gd name="connsiteY33" fmla="*/ 287451 h 477838"/>
              <a:gd name="connsiteX34" fmla="*/ 230442 w 481013"/>
              <a:gd name="connsiteY34" fmla="*/ 287451 h 477838"/>
              <a:gd name="connsiteX35" fmla="*/ 232177 w 481013"/>
              <a:gd name="connsiteY35" fmla="*/ 287307 h 477838"/>
              <a:gd name="connsiteX36" fmla="*/ 235069 w 481013"/>
              <a:gd name="connsiteY36" fmla="*/ 287018 h 477838"/>
              <a:gd name="connsiteX37" fmla="*/ 238684 w 481013"/>
              <a:gd name="connsiteY37" fmla="*/ 286584 h 477838"/>
              <a:gd name="connsiteX38" fmla="*/ 243167 w 481013"/>
              <a:gd name="connsiteY38" fmla="*/ 286005 h 477838"/>
              <a:gd name="connsiteX39" fmla="*/ 248228 w 481013"/>
              <a:gd name="connsiteY39" fmla="*/ 284848 h 477838"/>
              <a:gd name="connsiteX40" fmla="*/ 254157 w 481013"/>
              <a:gd name="connsiteY40" fmla="*/ 283692 h 477838"/>
              <a:gd name="connsiteX41" fmla="*/ 260520 w 481013"/>
              <a:gd name="connsiteY41" fmla="*/ 282101 h 477838"/>
              <a:gd name="connsiteX42" fmla="*/ 267461 w 481013"/>
              <a:gd name="connsiteY42" fmla="*/ 280076 h 477838"/>
              <a:gd name="connsiteX43" fmla="*/ 274691 w 481013"/>
              <a:gd name="connsiteY43" fmla="*/ 277763 h 477838"/>
              <a:gd name="connsiteX44" fmla="*/ 282645 w 481013"/>
              <a:gd name="connsiteY44" fmla="*/ 275015 h 477838"/>
              <a:gd name="connsiteX45" fmla="*/ 290598 w 481013"/>
              <a:gd name="connsiteY45" fmla="*/ 271545 h 477838"/>
              <a:gd name="connsiteX46" fmla="*/ 299130 w 481013"/>
              <a:gd name="connsiteY46" fmla="*/ 267640 h 477838"/>
              <a:gd name="connsiteX47" fmla="*/ 303613 w 481013"/>
              <a:gd name="connsiteY47" fmla="*/ 275449 h 477838"/>
              <a:gd name="connsiteX48" fmla="*/ 307806 w 481013"/>
              <a:gd name="connsiteY48" fmla="*/ 282969 h 477838"/>
              <a:gd name="connsiteX49" fmla="*/ 311421 w 481013"/>
              <a:gd name="connsiteY49" fmla="*/ 290488 h 477838"/>
              <a:gd name="connsiteX50" fmla="*/ 314458 w 481013"/>
              <a:gd name="connsiteY50" fmla="*/ 297863 h 477838"/>
              <a:gd name="connsiteX51" fmla="*/ 316772 w 481013"/>
              <a:gd name="connsiteY51" fmla="*/ 304949 h 477838"/>
              <a:gd name="connsiteX52" fmla="*/ 318507 w 481013"/>
              <a:gd name="connsiteY52" fmla="*/ 311456 h 477838"/>
              <a:gd name="connsiteX53" fmla="*/ 319664 w 481013"/>
              <a:gd name="connsiteY53" fmla="*/ 317530 h 477838"/>
              <a:gd name="connsiteX54" fmla="*/ 320387 w 481013"/>
              <a:gd name="connsiteY54" fmla="*/ 323170 h 477838"/>
              <a:gd name="connsiteX55" fmla="*/ 320676 w 481013"/>
              <a:gd name="connsiteY55" fmla="*/ 328665 h 477838"/>
              <a:gd name="connsiteX56" fmla="*/ 320387 w 481013"/>
              <a:gd name="connsiteY56" fmla="*/ 333437 h 477838"/>
              <a:gd name="connsiteX57" fmla="*/ 319664 w 481013"/>
              <a:gd name="connsiteY57" fmla="*/ 338064 h 477838"/>
              <a:gd name="connsiteX58" fmla="*/ 318796 w 481013"/>
              <a:gd name="connsiteY58" fmla="*/ 342258 h 477838"/>
              <a:gd name="connsiteX59" fmla="*/ 317640 w 481013"/>
              <a:gd name="connsiteY59" fmla="*/ 346018 h 477838"/>
              <a:gd name="connsiteX60" fmla="*/ 316193 w 481013"/>
              <a:gd name="connsiteY60" fmla="*/ 349344 h 477838"/>
              <a:gd name="connsiteX61" fmla="*/ 314747 w 481013"/>
              <a:gd name="connsiteY61" fmla="*/ 352525 h 477838"/>
              <a:gd name="connsiteX62" fmla="*/ 312867 w 481013"/>
              <a:gd name="connsiteY62" fmla="*/ 355417 h 477838"/>
              <a:gd name="connsiteX63" fmla="*/ 311277 w 481013"/>
              <a:gd name="connsiteY63" fmla="*/ 357876 h 477838"/>
              <a:gd name="connsiteX64" fmla="*/ 309397 w 481013"/>
              <a:gd name="connsiteY64" fmla="*/ 359900 h 477838"/>
              <a:gd name="connsiteX65" fmla="*/ 307662 w 481013"/>
              <a:gd name="connsiteY65" fmla="*/ 361925 h 477838"/>
              <a:gd name="connsiteX66" fmla="*/ 305493 w 481013"/>
              <a:gd name="connsiteY66" fmla="*/ 363805 h 477838"/>
              <a:gd name="connsiteX67" fmla="*/ 303034 w 481013"/>
              <a:gd name="connsiteY67" fmla="*/ 365829 h 477838"/>
              <a:gd name="connsiteX68" fmla="*/ 299998 w 481013"/>
              <a:gd name="connsiteY68" fmla="*/ 367709 h 477838"/>
              <a:gd name="connsiteX69" fmla="*/ 296816 w 481013"/>
              <a:gd name="connsiteY69" fmla="*/ 369589 h 477838"/>
              <a:gd name="connsiteX70" fmla="*/ 293056 w 481013"/>
              <a:gd name="connsiteY70" fmla="*/ 371180 h 477838"/>
              <a:gd name="connsiteX71" fmla="*/ 289007 w 481013"/>
              <a:gd name="connsiteY71" fmla="*/ 372626 h 477838"/>
              <a:gd name="connsiteX72" fmla="*/ 284380 w 481013"/>
              <a:gd name="connsiteY72" fmla="*/ 373782 h 477838"/>
              <a:gd name="connsiteX73" fmla="*/ 279463 w 481013"/>
              <a:gd name="connsiteY73" fmla="*/ 374361 h 477838"/>
              <a:gd name="connsiteX74" fmla="*/ 273824 w 481013"/>
              <a:gd name="connsiteY74" fmla="*/ 374650 h 477838"/>
              <a:gd name="connsiteX75" fmla="*/ 267172 w 481013"/>
              <a:gd name="connsiteY75" fmla="*/ 374361 h 477838"/>
              <a:gd name="connsiteX76" fmla="*/ 260231 w 481013"/>
              <a:gd name="connsiteY76" fmla="*/ 373349 h 477838"/>
              <a:gd name="connsiteX77" fmla="*/ 253000 w 481013"/>
              <a:gd name="connsiteY77" fmla="*/ 371469 h 477838"/>
              <a:gd name="connsiteX78" fmla="*/ 245336 w 481013"/>
              <a:gd name="connsiteY78" fmla="*/ 369300 h 477838"/>
              <a:gd name="connsiteX79" fmla="*/ 237672 w 481013"/>
              <a:gd name="connsiteY79" fmla="*/ 366263 h 477838"/>
              <a:gd name="connsiteX80" fmla="*/ 229719 w 481013"/>
              <a:gd name="connsiteY80" fmla="*/ 362648 h 477838"/>
              <a:gd name="connsiteX81" fmla="*/ 221621 w 481013"/>
              <a:gd name="connsiteY81" fmla="*/ 358454 h 477838"/>
              <a:gd name="connsiteX82" fmla="*/ 213378 w 481013"/>
              <a:gd name="connsiteY82" fmla="*/ 353682 h 477838"/>
              <a:gd name="connsiteX83" fmla="*/ 205280 w 481013"/>
              <a:gd name="connsiteY83" fmla="*/ 348331 h 477838"/>
              <a:gd name="connsiteX84" fmla="*/ 196893 w 481013"/>
              <a:gd name="connsiteY84" fmla="*/ 342547 h 477838"/>
              <a:gd name="connsiteX85" fmla="*/ 188650 w 481013"/>
              <a:gd name="connsiteY85" fmla="*/ 336184 h 477838"/>
              <a:gd name="connsiteX86" fmla="*/ 180263 w 481013"/>
              <a:gd name="connsiteY86" fmla="*/ 329388 h 477838"/>
              <a:gd name="connsiteX87" fmla="*/ 172165 w 481013"/>
              <a:gd name="connsiteY87" fmla="*/ 322013 h 477838"/>
              <a:gd name="connsiteX88" fmla="*/ 164067 w 481013"/>
              <a:gd name="connsiteY88" fmla="*/ 314204 h 477838"/>
              <a:gd name="connsiteX89" fmla="*/ 155535 w 481013"/>
              <a:gd name="connsiteY89" fmla="*/ 305527 h 477838"/>
              <a:gd name="connsiteX90" fmla="*/ 147727 w 481013"/>
              <a:gd name="connsiteY90" fmla="*/ 296706 h 477838"/>
              <a:gd name="connsiteX91" fmla="*/ 140352 w 481013"/>
              <a:gd name="connsiteY91" fmla="*/ 287741 h 477838"/>
              <a:gd name="connsiteX92" fmla="*/ 133555 w 481013"/>
              <a:gd name="connsiteY92" fmla="*/ 278775 h 477838"/>
              <a:gd name="connsiteX93" fmla="*/ 127192 w 481013"/>
              <a:gd name="connsiteY93" fmla="*/ 269520 h 477838"/>
              <a:gd name="connsiteX94" fmla="*/ 121553 w 481013"/>
              <a:gd name="connsiteY94" fmla="*/ 260699 h 477838"/>
              <a:gd name="connsiteX95" fmla="*/ 116636 w 481013"/>
              <a:gd name="connsiteY95" fmla="*/ 251589 h 477838"/>
              <a:gd name="connsiteX96" fmla="*/ 112443 w 481013"/>
              <a:gd name="connsiteY96" fmla="*/ 242912 h 477838"/>
              <a:gd name="connsiteX97" fmla="*/ 109406 w 481013"/>
              <a:gd name="connsiteY97" fmla="*/ 235537 h 477838"/>
              <a:gd name="connsiteX98" fmla="*/ 106948 w 481013"/>
              <a:gd name="connsiteY98" fmla="*/ 228451 h 477838"/>
              <a:gd name="connsiteX99" fmla="*/ 105357 w 481013"/>
              <a:gd name="connsiteY99" fmla="*/ 221944 h 477838"/>
              <a:gd name="connsiteX100" fmla="*/ 104055 w 481013"/>
              <a:gd name="connsiteY100" fmla="*/ 215870 h 477838"/>
              <a:gd name="connsiteX101" fmla="*/ 103332 w 481013"/>
              <a:gd name="connsiteY101" fmla="*/ 210086 h 477838"/>
              <a:gd name="connsiteX102" fmla="*/ 103188 w 481013"/>
              <a:gd name="connsiteY102" fmla="*/ 204736 h 477838"/>
              <a:gd name="connsiteX103" fmla="*/ 103477 w 481013"/>
              <a:gd name="connsiteY103" fmla="*/ 199963 h 477838"/>
              <a:gd name="connsiteX104" fmla="*/ 104055 w 481013"/>
              <a:gd name="connsiteY104" fmla="*/ 195191 h 477838"/>
              <a:gd name="connsiteX105" fmla="*/ 105068 w 481013"/>
              <a:gd name="connsiteY105" fmla="*/ 191142 h 477838"/>
              <a:gd name="connsiteX106" fmla="*/ 106224 w 481013"/>
              <a:gd name="connsiteY106" fmla="*/ 187238 h 477838"/>
              <a:gd name="connsiteX107" fmla="*/ 107671 w 481013"/>
              <a:gd name="connsiteY107" fmla="*/ 183767 h 477838"/>
              <a:gd name="connsiteX108" fmla="*/ 109117 w 481013"/>
              <a:gd name="connsiteY108" fmla="*/ 180875 h 477838"/>
              <a:gd name="connsiteX109" fmla="*/ 110852 w 481013"/>
              <a:gd name="connsiteY109" fmla="*/ 177983 h 477838"/>
              <a:gd name="connsiteX110" fmla="*/ 112587 w 481013"/>
              <a:gd name="connsiteY110" fmla="*/ 175525 h 477838"/>
              <a:gd name="connsiteX111" fmla="*/ 114467 w 481013"/>
              <a:gd name="connsiteY111" fmla="*/ 173500 h 477838"/>
              <a:gd name="connsiteX112" fmla="*/ 116058 w 481013"/>
              <a:gd name="connsiteY112" fmla="*/ 171476 h 477838"/>
              <a:gd name="connsiteX113" fmla="*/ 118371 w 481013"/>
              <a:gd name="connsiteY113" fmla="*/ 169596 h 477838"/>
              <a:gd name="connsiteX114" fmla="*/ 120830 w 481013"/>
              <a:gd name="connsiteY114" fmla="*/ 167571 h 477838"/>
              <a:gd name="connsiteX115" fmla="*/ 123722 w 481013"/>
              <a:gd name="connsiteY115" fmla="*/ 165691 h 477838"/>
              <a:gd name="connsiteX116" fmla="*/ 127048 w 481013"/>
              <a:gd name="connsiteY116" fmla="*/ 163811 h 477838"/>
              <a:gd name="connsiteX117" fmla="*/ 130663 w 481013"/>
              <a:gd name="connsiteY117" fmla="*/ 162221 h 477838"/>
              <a:gd name="connsiteX118" fmla="*/ 134857 w 481013"/>
              <a:gd name="connsiteY118" fmla="*/ 160775 h 477838"/>
              <a:gd name="connsiteX119" fmla="*/ 139339 w 481013"/>
              <a:gd name="connsiteY119" fmla="*/ 159618 h 477838"/>
              <a:gd name="connsiteX120" fmla="*/ 144401 w 481013"/>
              <a:gd name="connsiteY120" fmla="*/ 159039 h 477838"/>
              <a:gd name="connsiteX121" fmla="*/ 108594 w 481013"/>
              <a:gd name="connsiteY121" fmla="*/ 73025 h 477838"/>
              <a:gd name="connsiteX122" fmla="*/ 119699 w 481013"/>
              <a:gd name="connsiteY122" fmla="*/ 73314 h 477838"/>
              <a:gd name="connsiteX123" fmla="*/ 131236 w 481013"/>
              <a:gd name="connsiteY123" fmla="*/ 74470 h 477838"/>
              <a:gd name="connsiteX124" fmla="*/ 142918 w 481013"/>
              <a:gd name="connsiteY124" fmla="*/ 76494 h 477838"/>
              <a:gd name="connsiteX125" fmla="*/ 154743 w 481013"/>
              <a:gd name="connsiteY125" fmla="*/ 78951 h 477838"/>
              <a:gd name="connsiteX126" fmla="*/ 166713 w 481013"/>
              <a:gd name="connsiteY126" fmla="*/ 82419 h 477838"/>
              <a:gd name="connsiteX127" fmla="*/ 178827 w 481013"/>
              <a:gd name="connsiteY127" fmla="*/ 86466 h 477838"/>
              <a:gd name="connsiteX128" fmla="*/ 190797 w 481013"/>
              <a:gd name="connsiteY128" fmla="*/ 91380 h 477838"/>
              <a:gd name="connsiteX129" fmla="*/ 203056 w 481013"/>
              <a:gd name="connsiteY129" fmla="*/ 96727 h 477838"/>
              <a:gd name="connsiteX130" fmla="*/ 215170 w 481013"/>
              <a:gd name="connsiteY130" fmla="*/ 102942 h 477838"/>
              <a:gd name="connsiteX131" fmla="*/ 227428 w 481013"/>
              <a:gd name="connsiteY131" fmla="*/ 109734 h 477838"/>
              <a:gd name="connsiteX132" fmla="*/ 239398 w 481013"/>
              <a:gd name="connsiteY132" fmla="*/ 117105 h 477838"/>
              <a:gd name="connsiteX133" fmla="*/ 251513 w 481013"/>
              <a:gd name="connsiteY133" fmla="*/ 125054 h 477838"/>
              <a:gd name="connsiteX134" fmla="*/ 248628 w 481013"/>
              <a:gd name="connsiteY134" fmla="*/ 127800 h 477838"/>
              <a:gd name="connsiteX135" fmla="*/ 240408 w 481013"/>
              <a:gd name="connsiteY135" fmla="*/ 136616 h 477838"/>
              <a:gd name="connsiteX136" fmla="*/ 232909 w 481013"/>
              <a:gd name="connsiteY136" fmla="*/ 145287 h 477838"/>
              <a:gd name="connsiteX137" fmla="*/ 226419 w 481013"/>
              <a:gd name="connsiteY137" fmla="*/ 154392 h 477838"/>
              <a:gd name="connsiteX138" fmla="*/ 220650 w 481013"/>
              <a:gd name="connsiteY138" fmla="*/ 163208 h 477838"/>
              <a:gd name="connsiteX139" fmla="*/ 209978 w 481013"/>
              <a:gd name="connsiteY139" fmla="*/ 156271 h 477838"/>
              <a:gd name="connsiteX140" fmla="*/ 199450 w 481013"/>
              <a:gd name="connsiteY140" fmla="*/ 149912 h 477838"/>
              <a:gd name="connsiteX141" fmla="*/ 188778 w 481013"/>
              <a:gd name="connsiteY141" fmla="*/ 144276 h 477838"/>
              <a:gd name="connsiteX142" fmla="*/ 178250 w 481013"/>
              <a:gd name="connsiteY142" fmla="*/ 139073 h 477838"/>
              <a:gd name="connsiteX143" fmla="*/ 167723 w 481013"/>
              <a:gd name="connsiteY143" fmla="*/ 134593 h 477838"/>
              <a:gd name="connsiteX144" fmla="*/ 157483 w 481013"/>
              <a:gd name="connsiteY144" fmla="*/ 130835 h 477838"/>
              <a:gd name="connsiteX145" fmla="*/ 147244 w 481013"/>
              <a:gd name="connsiteY145" fmla="*/ 127655 h 477838"/>
              <a:gd name="connsiteX146" fmla="*/ 137293 w 481013"/>
              <a:gd name="connsiteY146" fmla="*/ 125198 h 477838"/>
              <a:gd name="connsiteX147" fmla="*/ 127486 w 481013"/>
              <a:gd name="connsiteY147" fmla="*/ 123320 h 477838"/>
              <a:gd name="connsiteX148" fmla="*/ 117824 w 481013"/>
              <a:gd name="connsiteY148" fmla="*/ 122163 h 477838"/>
              <a:gd name="connsiteX149" fmla="*/ 108594 w 481013"/>
              <a:gd name="connsiteY149" fmla="*/ 121874 h 477838"/>
              <a:gd name="connsiteX150" fmla="*/ 100518 w 481013"/>
              <a:gd name="connsiteY150" fmla="*/ 122163 h 477838"/>
              <a:gd name="connsiteX151" fmla="*/ 93163 w 481013"/>
              <a:gd name="connsiteY151" fmla="*/ 123031 h 477838"/>
              <a:gd name="connsiteX152" fmla="*/ 86241 w 481013"/>
              <a:gd name="connsiteY152" fmla="*/ 124765 h 477838"/>
              <a:gd name="connsiteX153" fmla="*/ 79895 w 481013"/>
              <a:gd name="connsiteY153" fmla="*/ 126788 h 477838"/>
              <a:gd name="connsiteX154" fmla="*/ 74127 w 481013"/>
              <a:gd name="connsiteY154" fmla="*/ 129679 h 477838"/>
              <a:gd name="connsiteX155" fmla="*/ 68791 w 481013"/>
              <a:gd name="connsiteY155" fmla="*/ 133147 h 477838"/>
              <a:gd name="connsiteX156" fmla="*/ 64176 w 481013"/>
              <a:gd name="connsiteY156" fmla="*/ 137194 h 477838"/>
              <a:gd name="connsiteX157" fmla="*/ 60426 w 481013"/>
              <a:gd name="connsiteY157" fmla="*/ 141530 h 477838"/>
              <a:gd name="connsiteX158" fmla="*/ 57109 w 481013"/>
              <a:gd name="connsiteY158" fmla="*/ 146444 h 477838"/>
              <a:gd name="connsiteX159" fmla="*/ 54369 w 481013"/>
              <a:gd name="connsiteY159" fmla="*/ 152080 h 477838"/>
              <a:gd name="connsiteX160" fmla="*/ 52206 w 481013"/>
              <a:gd name="connsiteY160" fmla="*/ 158295 h 477838"/>
              <a:gd name="connsiteX161" fmla="*/ 50764 w 481013"/>
              <a:gd name="connsiteY161" fmla="*/ 164798 h 477838"/>
              <a:gd name="connsiteX162" fmla="*/ 49610 w 481013"/>
              <a:gd name="connsiteY162" fmla="*/ 171880 h 477838"/>
              <a:gd name="connsiteX163" fmla="*/ 49177 w 481013"/>
              <a:gd name="connsiteY163" fmla="*/ 179395 h 477838"/>
              <a:gd name="connsiteX164" fmla="*/ 49466 w 481013"/>
              <a:gd name="connsiteY164" fmla="*/ 187344 h 477838"/>
              <a:gd name="connsiteX165" fmla="*/ 50187 w 481013"/>
              <a:gd name="connsiteY165" fmla="*/ 195726 h 477838"/>
              <a:gd name="connsiteX166" fmla="*/ 51485 w 481013"/>
              <a:gd name="connsiteY166" fmla="*/ 204253 h 477838"/>
              <a:gd name="connsiteX167" fmla="*/ 53504 w 481013"/>
              <a:gd name="connsiteY167" fmla="*/ 213214 h 477838"/>
              <a:gd name="connsiteX168" fmla="*/ 55955 w 481013"/>
              <a:gd name="connsiteY168" fmla="*/ 222608 h 477838"/>
              <a:gd name="connsiteX169" fmla="*/ 58984 w 481013"/>
              <a:gd name="connsiteY169" fmla="*/ 232002 h 477838"/>
              <a:gd name="connsiteX170" fmla="*/ 62878 w 481013"/>
              <a:gd name="connsiteY170" fmla="*/ 241830 h 477838"/>
              <a:gd name="connsiteX171" fmla="*/ 67060 w 481013"/>
              <a:gd name="connsiteY171" fmla="*/ 251657 h 477838"/>
              <a:gd name="connsiteX172" fmla="*/ 71963 w 481013"/>
              <a:gd name="connsiteY172" fmla="*/ 261774 h 477838"/>
              <a:gd name="connsiteX173" fmla="*/ 77588 w 481013"/>
              <a:gd name="connsiteY173" fmla="*/ 272035 h 477838"/>
              <a:gd name="connsiteX174" fmla="*/ 83645 w 481013"/>
              <a:gd name="connsiteY174" fmla="*/ 282441 h 477838"/>
              <a:gd name="connsiteX175" fmla="*/ 90423 w 481013"/>
              <a:gd name="connsiteY175" fmla="*/ 292702 h 477838"/>
              <a:gd name="connsiteX176" fmla="*/ 97778 w 481013"/>
              <a:gd name="connsiteY176" fmla="*/ 303108 h 477838"/>
              <a:gd name="connsiteX177" fmla="*/ 105854 w 481013"/>
              <a:gd name="connsiteY177" fmla="*/ 313658 h 477838"/>
              <a:gd name="connsiteX178" fmla="*/ 114507 w 481013"/>
              <a:gd name="connsiteY178" fmla="*/ 324064 h 477838"/>
              <a:gd name="connsiteX179" fmla="*/ 123881 w 481013"/>
              <a:gd name="connsiteY179" fmla="*/ 334181 h 477838"/>
              <a:gd name="connsiteX180" fmla="*/ 133688 w 481013"/>
              <a:gd name="connsiteY180" fmla="*/ 344587 h 477838"/>
              <a:gd name="connsiteX181" fmla="*/ 143639 w 481013"/>
              <a:gd name="connsiteY181" fmla="*/ 354125 h 477838"/>
              <a:gd name="connsiteX182" fmla="*/ 153734 w 481013"/>
              <a:gd name="connsiteY182" fmla="*/ 363086 h 477838"/>
              <a:gd name="connsiteX183" fmla="*/ 164117 w 481013"/>
              <a:gd name="connsiteY183" fmla="*/ 371613 h 477838"/>
              <a:gd name="connsiteX184" fmla="*/ 174501 w 481013"/>
              <a:gd name="connsiteY184" fmla="*/ 379851 h 477838"/>
              <a:gd name="connsiteX185" fmla="*/ 185173 w 481013"/>
              <a:gd name="connsiteY185" fmla="*/ 387077 h 477838"/>
              <a:gd name="connsiteX186" fmla="*/ 195701 w 481013"/>
              <a:gd name="connsiteY186" fmla="*/ 394158 h 477838"/>
              <a:gd name="connsiteX187" fmla="*/ 206373 w 481013"/>
              <a:gd name="connsiteY187" fmla="*/ 400518 h 477838"/>
              <a:gd name="connsiteX188" fmla="*/ 216901 w 481013"/>
              <a:gd name="connsiteY188" fmla="*/ 406299 h 477838"/>
              <a:gd name="connsiteX189" fmla="*/ 227573 w 481013"/>
              <a:gd name="connsiteY189" fmla="*/ 411501 h 477838"/>
              <a:gd name="connsiteX190" fmla="*/ 238100 w 481013"/>
              <a:gd name="connsiteY190" fmla="*/ 415982 h 477838"/>
              <a:gd name="connsiteX191" fmla="*/ 248484 w 481013"/>
              <a:gd name="connsiteY191" fmla="*/ 419884 h 477838"/>
              <a:gd name="connsiteX192" fmla="*/ 258868 w 481013"/>
              <a:gd name="connsiteY192" fmla="*/ 423063 h 477838"/>
              <a:gd name="connsiteX193" fmla="*/ 268963 w 481013"/>
              <a:gd name="connsiteY193" fmla="*/ 425665 h 477838"/>
              <a:gd name="connsiteX194" fmla="*/ 278769 w 481013"/>
              <a:gd name="connsiteY194" fmla="*/ 427399 h 477838"/>
              <a:gd name="connsiteX195" fmla="*/ 288432 w 481013"/>
              <a:gd name="connsiteY195" fmla="*/ 428700 h 477838"/>
              <a:gd name="connsiteX196" fmla="*/ 297806 w 481013"/>
              <a:gd name="connsiteY196" fmla="*/ 428989 h 477838"/>
              <a:gd name="connsiteX197" fmla="*/ 305593 w 481013"/>
              <a:gd name="connsiteY197" fmla="*/ 428700 h 477838"/>
              <a:gd name="connsiteX198" fmla="*/ 313093 w 481013"/>
              <a:gd name="connsiteY198" fmla="*/ 427688 h 477838"/>
              <a:gd name="connsiteX199" fmla="*/ 320159 w 481013"/>
              <a:gd name="connsiteY199" fmla="*/ 426098 h 477838"/>
              <a:gd name="connsiteX200" fmla="*/ 326505 w 481013"/>
              <a:gd name="connsiteY200" fmla="*/ 423931 h 477838"/>
              <a:gd name="connsiteX201" fmla="*/ 332129 w 481013"/>
              <a:gd name="connsiteY201" fmla="*/ 421185 h 477838"/>
              <a:gd name="connsiteX202" fmla="*/ 337465 w 481013"/>
              <a:gd name="connsiteY202" fmla="*/ 417716 h 477838"/>
              <a:gd name="connsiteX203" fmla="*/ 341936 w 481013"/>
              <a:gd name="connsiteY203" fmla="*/ 413669 h 477838"/>
              <a:gd name="connsiteX204" fmla="*/ 345974 w 481013"/>
              <a:gd name="connsiteY204" fmla="*/ 409189 h 477838"/>
              <a:gd name="connsiteX205" fmla="*/ 349147 w 481013"/>
              <a:gd name="connsiteY205" fmla="*/ 404420 h 477838"/>
              <a:gd name="connsiteX206" fmla="*/ 351742 w 481013"/>
              <a:gd name="connsiteY206" fmla="*/ 399072 h 477838"/>
              <a:gd name="connsiteX207" fmla="*/ 354050 w 481013"/>
              <a:gd name="connsiteY207" fmla="*/ 393002 h 477838"/>
              <a:gd name="connsiteX208" fmla="*/ 355781 w 481013"/>
              <a:gd name="connsiteY208" fmla="*/ 386643 h 477838"/>
              <a:gd name="connsiteX209" fmla="*/ 356790 w 481013"/>
              <a:gd name="connsiteY209" fmla="*/ 379851 h 477838"/>
              <a:gd name="connsiteX210" fmla="*/ 357223 w 481013"/>
              <a:gd name="connsiteY210" fmla="*/ 372624 h 477838"/>
              <a:gd name="connsiteX211" fmla="*/ 357223 w 481013"/>
              <a:gd name="connsiteY211" fmla="*/ 364965 h 477838"/>
              <a:gd name="connsiteX212" fmla="*/ 356646 w 481013"/>
              <a:gd name="connsiteY212" fmla="*/ 356871 h 477838"/>
              <a:gd name="connsiteX213" fmla="*/ 355492 w 481013"/>
              <a:gd name="connsiteY213" fmla="*/ 348489 h 477838"/>
              <a:gd name="connsiteX214" fmla="*/ 353761 w 481013"/>
              <a:gd name="connsiteY214" fmla="*/ 339962 h 477838"/>
              <a:gd name="connsiteX215" fmla="*/ 351310 w 481013"/>
              <a:gd name="connsiteY215" fmla="*/ 331001 h 477838"/>
              <a:gd name="connsiteX216" fmla="*/ 347560 w 481013"/>
              <a:gd name="connsiteY216" fmla="*/ 318861 h 477838"/>
              <a:gd name="connsiteX217" fmla="*/ 342801 w 481013"/>
              <a:gd name="connsiteY217" fmla="*/ 306866 h 477838"/>
              <a:gd name="connsiteX218" fmla="*/ 337177 w 481013"/>
              <a:gd name="connsiteY218" fmla="*/ 294581 h 477838"/>
              <a:gd name="connsiteX219" fmla="*/ 330831 w 481013"/>
              <a:gd name="connsiteY219" fmla="*/ 282441 h 477838"/>
              <a:gd name="connsiteX220" fmla="*/ 323765 w 481013"/>
              <a:gd name="connsiteY220" fmla="*/ 270156 h 477838"/>
              <a:gd name="connsiteX221" fmla="*/ 315833 w 481013"/>
              <a:gd name="connsiteY221" fmla="*/ 258016 h 477838"/>
              <a:gd name="connsiteX222" fmla="*/ 324774 w 481013"/>
              <a:gd name="connsiteY222" fmla="*/ 252380 h 477838"/>
              <a:gd name="connsiteX223" fmla="*/ 333715 w 481013"/>
              <a:gd name="connsiteY223" fmla="*/ 245732 h 477838"/>
              <a:gd name="connsiteX224" fmla="*/ 342657 w 481013"/>
              <a:gd name="connsiteY224" fmla="*/ 238361 h 477838"/>
              <a:gd name="connsiteX225" fmla="*/ 351310 w 481013"/>
              <a:gd name="connsiteY225" fmla="*/ 230123 h 477838"/>
              <a:gd name="connsiteX226" fmla="*/ 354050 w 481013"/>
              <a:gd name="connsiteY226" fmla="*/ 227377 h 477838"/>
              <a:gd name="connsiteX227" fmla="*/ 362559 w 481013"/>
              <a:gd name="connsiteY227" fmla="*/ 239951 h 477838"/>
              <a:gd name="connsiteX228" fmla="*/ 370346 w 481013"/>
              <a:gd name="connsiteY228" fmla="*/ 252814 h 477838"/>
              <a:gd name="connsiteX229" fmla="*/ 377413 w 481013"/>
              <a:gd name="connsiteY229" fmla="*/ 265676 h 477838"/>
              <a:gd name="connsiteX230" fmla="*/ 383903 w 481013"/>
              <a:gd name="connsiteY230" fmla="*/ 278828 h 477838"/>
              <a:gd name="connsiteX231" fmla="*/ 389527 w 481013"/>
              <a:gd name="connsiteY231" fmla="*/ 291691 h 477838"/>
              <a:gd name="connsiteX232" fmla="*/ 394575 w 481013"/>
              <a:gd name="connsiteY232" fmla="*/ 304698 h 477838"/>
              <a:gd name="connsiteX233" fmla="*/ 398613 w 481013"/>
              <a:gd name="connsiteY233" fmla="*/ 317561 h 477838"/>
              <a:gd name="connsiteX234" fmla="*/ 401641 w 481013"/>
              <a:gd name="connsiteY234" fmla="*/ 329122 h 477838"/>
              <a:gd name="connsiteX235" fmla="*/ 403949 w 481013"/>
              <a:gd name="connsiteY235" fmla="*/ 340395 h 477838"/>
              <a:gd name="connsiteX236" fmla="*/ 405535 w 481013"/>
              <a:gd name="connsiteY236" fmla="*/ 351524 h 477838"/>
              <a:gd name="connsiteX237" fmla="*/ 406256 w 481013"/>
              <a:gd name="connsiteY237" fmla="*/ 362219 h 477838"/>
              <a:gd name="connsiteX238" fmla="*/ 406400 w 481013"/>
              <a:gd name="connsiteY238" fmla="*/ 372624 h 477838"/>
              <a:gd name="connsiteX239" fmla="*/ 405968 w 481013"/>
              <a:gd name="connsiteY239" fmla="*/ 382597 h 477838"/>
              <a:gd name="connsiteX240" fmla="*/ 404814 w 481013"/>
              <a:gd name="connsiteY240" fmla="*/ 392280 h 477838"/>
              <a:gd name="connsiteX241" fmla="*/ 402795 w 481013"/>
              <a:gd name="connsiteY241" fmla="*/ 401529 h 477838"/>
              <a:gd name="connsiteX242" fmla="*/ 400055 w 481013"/>
              <a:gd name="connsiteY242" fmla="*/ 410490 h 477838"/>
              <a:gd name="connsiteX243" fmla="*/ 396738 w 481013"/>
              <a:gd name="connsiteY243" fmla="*/ 418872 h 477838"/>
              <a:gd name="connsiteX244" fmla="*/ 392844 w 481013"/>
              <a:gd name="connsiteY244" fmla="*/ 426966 h 477838"/>
              <a:gd name="connsiteX245" fmla="*/ 388229 w 481013"/>
              <a:gd name="connsiteY245" fmla="*/ 434481 h 477838"/>
              <a:gd name="connsiteX246" fmla="*/ 382749 w 481013"/>
              <a:gd name="connsiteY246" fmla="*/ 441563 h 477838"/>
              <a:gd name="connsiteX247" fmla="*/ 376692 w 481013"/>
              <a:gd name="connsiteY247" fmla="*/ 448211 h 477838"/>
              <a:gd name="connsiteX248" fmla="*/ 370635 w 481013"/>
              <a:gd name="connsiteY248" fmla="*/ 453703 h 477838"/>
              <a:gd name="connsiteX249" fmla="*/ 364145 w 481013"/>
              <a:gd name="connsiteY249" fmla="*/ 458761 h 477838"/>
              <a:gd name="connsiteX250" fmla="*/ 357223 w 481013"/>
              <a:gd name="connsiteY250" fmla="*/ 463241 h 477838"/>
              <a:gd name="connsiteX251" fmla="*/ 349868 w 481013"/>
              <a:gd name="connsiteY251" fmla="*/ 466999 h 477838"/>
              <a:gd name="connsiteX252" fmla="*/ 341936 w 481013"/>
              <a:gd name="connsiteY252" fmla="*/ 470323 h 477838"/>
              <a:gd name="connsiteX253" fmla="*/ 333860 w 481013"/>
              <a:gd name="connsiteY253" fmla="*/ 472924 h 477838"/>
              <a:gd name="connsiteX254" fmla="*/ 325351 w 481013"/>
              <a:gd name="connsiteY254" fmla="*/ 475092 h 477838"/>
              <a:gd name="connsiteX255" fmla="*/ 316410 w 481013"/>
              <a:gd name="connsiteY255" fmla="*/ 476537 h 477838"/>
              <a:gd name="connsiteX256" fmla="*/ 307324 w 481013"/>
              <a:gd name="connsiteY256" fmla="*/ 477549 h 477838"/>
              <a:gd name="connsiteX257" fmla="*/ 297806 w 481013"/>
              <a:gd name="connsiteY257" fmla="*/ 477838 h 477838"/>
              <a:gd name="connsiteX258" fmla="*/ 285836 w 481013"/>
              <a:gd name="connsiteY258" fmla="*/ 477549 h 477838"/>
              <a:gd name="connsiteX259" fmla="*/ 273722 w 481013"/>
              <a:gd name="connsiteY259" fmla="*/ 476104 h 477838"/>
              <a:gd name="connsiteX260" fmla="*/ 261463 w 481013"/>
              <a:gd name="connsiteY260" fmla="*/ 474081 h 477838"/>
              <a:gd name="connsiteX261" fmla="*/ 249061 w 481013"/>
              <a:gd name="connsiteY261" fmla="*/ 471190 h 477838"/>
              <a:gd name="connsiteX262" fmla="*/ 236514 w 481013"/>
              <a:gd name="connsiteY262" fmla="*/ 467432 h 477838"/>
              <a:gd name="connsiteX263" fmla="*/ 223823 w 481013"/>
              <a:gd name="connsiteY263" fmla="*/ 462952 h 477838"/>
              <a:gd name="connsiteX264" fmla="*/ 211132 w 481013"/>
              <a:gd name="connsiteY264" fmla="*/ 457605 h 477838"/>
              <a:gd name="connsiteX265" fmla="*/ 198296 w 481013"/>
              <a:gd name="connsiteY265" fmla="*/ 451679 h 477838"/>
              <a:gd name="connsiteX266" fmla="*/ 185461 w 481013"/>
              <a:gd name="connsiteY266" fmla="*/ 445031 h 477838"/>
              <a:gd name="connsiteX267" fmla="*/ 172770 w 481013"/>
              <a:gd name="connsiteY267" fmla="*/ 437516 h 477838"/>
              <a:gd name="connsiteX268" fmla="*/ 160079 w 481013"/>
              <a:gd name="connsiteY268" fmla="*/ 429422 h 477838"/>
              <a:gd name="connsiteX269" fmla="*/ 147388 w 481013"/>
              <a:gd name="connsiteY269" fmla="*/ 420606 h 477838"/>
              <a:gd name="connsiteX270" fmla="*/ 134986 w 481013"/>
              <a:gd name="connsiteY270" fmla="*/ 411212 h 477838"/>
              <a:gd name="connsiteX271" fmla="*/ 122727 w 481013"/>
              <a:gd name="connsiteY271" fmla="*/ 401096 h 477838"/>
              <a:gd name="connsiteX272" fmla="*/ 110613 w 481013"/>
              <a:gd name="connsiteY272" fmla="*/ 390401 h 477838"/>
              <a:gd name="connsiteX273" fmla="*/ 98932 w 481013"/>
              <a:gd name="connsiteY273" fmla="*/ 379128 h 477838"/>
              <a:gd name="connsiteX274" fmla="*/ 88837 w 481013"/>
              <a:gd name="connsiteY274" fmla="*/ 368722 h 477838"/>
              <a:gd name="connsiteX275" fmla="*/ 79174 w 481013"/>
              <a:gd name="connsiteY275" fmla="*/ 358027 h 477838"/>
              <a:gd name="connsiteX276" fmla="*/ 70089 w 481013"/>
              <a:gd name="connsiteY276" fmla="*/ 347188 h 477838"/>
              <a:gd name="connsiteX277" fmla="*/ 61436 w 481013"/>
              <a:gd name="connsiteY277" fmla="*/ 336349 h 477838"/>
              <a:gd name="connsiteX278" fmla="*/ 53360 w 481013"/>
              <a:gd name="connsiteY278" fmla="*/ 325365 h 477838"/>
              <a:gd name="connsiteX279" fmla="*/ 45716 w 481013"/>
              <a:gd name="connsiteY279" fmla="*/ 314236 h 477838"/>
              <a:gd name="connsiteX280" fmla="*/ 38794 w 481013"/>
              <a:gd name="connsiteY280" fmla="*/ 303108 h 477838"/>
              <a:gd name="connsiteX281" fmla="*/ 32448 w 481013"/>
              <a:gd name="connsiteY281" fmla="*/ 291980 h 477838"/>
              <a:gd name="connsiteX282" fmla="*/ 26535 w 481013"/>
              <a:gd name="connsiteY282" fmla="*/ 280851 h 477838"/>
              <a:gd name="connsiteX283" fmla="*/ 21344 w 481013"/>
              <a:gd name="connsiteY283" fmla="*/ 269867 h 477838"/>
              <a:gd name="connsiteX284" fmla="*/ 16440 w 481013"/>
              <a:gd name="connsiteY284" fmla="*/ 258739 h 477838"/>
              <a:gd name="connsiteX285" fmla="*/ 12402 w 481013"/>
              <a:gd name="connsiteY285" fmla="*/ 247755 h 477838"/>
              <a:gd name="connsiteX286" fmla="*/ 8797 w 481013"/>
              <a:gd name="connsiteY286" fmla="*/ 237060 h 477838"/>
              <a:gd name="connsiteX287" fmla="*/ 5913 w 481013"/>
              <a:gd name="connsiteY287" fmla="*/ 226366 h 477838"/>
              <a:gd name="connsiteX288" fmla="*/ 3461 w 481013"/>
              <a:gd name="connsiteY288" fmla="*/ 215671 h 477838"/>
              <a:gd name="connsiteX289" fmla="*/ 1730 w 481013"/>
              <a:gd name="connsiteY289" fmla="*/ 205265 h 477838"/>
              <a:gd name="connsiteX290" fmla="*/ 432 w 481013"/>
              <a:gd name="connsiteY290" fmla="*/ 195004 h 477838"/>
              <a:gd name="connsiteX291" fmla="*/ 0 w 481013"/>
              <a:gd name="connsiteY291" fmla="*/ 185176 h 477838"/>
              <a:gd name="connsiteX292" fmla="*/ 0 w 481013"/>
              <a:gd name="connsiteY292" fmla="*/ 175348 h 477838"/>
              <a:gd name="connsiteX293" fmla="*/ 721 w 481013"/>
              <a:gd name="connsiteY293" fmla="*/ 165954 h 477838"/>
              <a:gd name="connsiteX294" fmla="*/ 2019 w 481013"/>
              <a:gd name="connsiteY294" fmla="*/ 156705 h 477838"/>
              <a:gd name="connsiteX295" fmla="*/ 3894 w 481013"/>
              <a:gd name="connsiteY295" fmla="*/ 147889 h 477838"/>
              <a:gd name="connsiteX296" fmla="*/ 6634 w 481013"/>
              <a:gd name="connsiteY296" fmla="*/ 139362 h 477838"/>
              <a:gd name="connsiteX297" fmla="*/ 9806 w 481013"/>
              <a:gd name="connsiteY297" fmla="*/ 130979 h 477838"/>
              <a:gd name="connsiteX298" fmla="*/ 13700 w 481013"/>
              <a:gd name="connsiteY298" fmla="*/ 123320 h 477838"/>
              <a:gd name="connsiteX299" fmla="*/ 18315 w 481013"/>
              <a:gd name="connsiteY299" fmla="*/ 115949 h 477838"/>
              <a:gd name="connsiteX300" fmla="*/ 23507 w 481013"/>
              <a:gd name="connsiteY300" fmla="*/ 109012 h 477838"/>
              <a:gd name="connsiteX301" fmla="*/ 29420 w 481013"/>
              <a:gd name="connsiteY301" fmla="*/ 102653 h 477838"/>
              <a:gd name="connsiteX302" fmla="*/ 35621 w 481013"/>
              <a:gd name="connsiteY302" fmla="*/ 97016 h 477838"/>
              <a:gd name="connsiteX303" fmla="*/ 42111 w 481013"/>
              <a:gd name="connsiteY303" fmla="*/ 92102 h 477838"/>
              <a:gd name="connsiteX304" fmla="*/ 49033 w 481013"/>
              <a:gd name="connsiteY304" fmla="*/ 87622 h 477838"/>
              <a:gd name="connsiteX305" fmla="*/ 56532 w 481013"/>
              <a:gd name="connsiteY305" fmla="*/ 83864 h 477838"/>
              <a:gd name="connsiteX306" fmla="*/ 64176 w 481013"/>
              <a:gd name="connsiteY306" fmla="*/ 80540 h 477838"/>
              <a:gd name="connsiteX307" fmla="*/ 72252 w 481013"/>
              <a:gd name="connsiteY307" fmla="*/ 77794 h 477838"/>
              <a:gd name="connsiteX308" fmla="*/ 80905 w 481013"/>
              <a:gd name="connsiteY308" fmla="*/ 75771 h 477838"/>
              <a:gd name="connsiteX309" fmla="*/ 89846 w 481013"/>
              <a:gd name="connsiteY309" fmla="*/ 74181 h 477838"/>
              <a:gd name="connsiteX310" fmla="*/ 99076 w 481013"/>
              <a:gd name="connsiteY310" fmla="*/ 73314 h 477838"/>
              <a:gd name="connsiteX311" fmla="*/ 398951 w 481013"/>
              <a:gd name="connsiteY311" fmla="*/ 0 h 477838"/>
              <a:gd name="connsiteX312" fmla="*/ 402129 w 481013"/>
              <a:gd name="connsiteY312" fmla="*/ 289 h 477838"/>
              <a:gd name="connsiteX313" fmla="*/ 405163 w 481013"/>
              <a:gd name="connsiteY313" fmla="*/ 1590 h 477838"/>
              <a:gd name="connsiteX314" fmla="*/ 407620 w 481013"/>
              <a:gd name="connsiteY314" fmla="*/ 3325 h 477838"/>
              <a:gd name="connsiteX315" fmla="*/ 409642 w 481013"/>
              <a:gd name="connsiteY315" fmla="*/ 5782 h 477838"/>
              <a:gd name="connsiteX316" fmla="*/ 410943 w 481013"/>
              <a:gd name="connsiteY316" fmla="*/ 8673 h 477838"/>
              <a:gd name="connsiteX317" fmla="*/ 425535 w 481013"/>
              <a:gd name="connsiteY317" fmla="*/ 55076 h 477838"/>
              <a:gd name="connsiteX318" fmla="*/ 472489 w 481013"/>
              <a:gd name="connsiteY318" fmla="*/ 69676 h 477838"/>
              <a:gd name="connsiteX319" fmla="*/ 475379 w 481013"/>
              <a:gd name="connsiteY319" fmla="*/ 70977 h 477838"/>
              <a:gd name="connsiteX320" fmla="*/ 477690 w 481013"/>
              <a:gd name="connsiteY320" fmla="*/ 73001 h 477838"/>
              <a:gd name="connsiteX321" fmla="*/ 479568 w 481013"/>
              <a:gd name="connsiteY321" fmla="*/ 75458 h 477838"/>
              <a:gd name="connsiteX322" fmla="*/ 480724 w 481013"/>
              <a:gd name="connsiteY322" fmla="*/ 78494 h 477838"/>
              <a:gd name="connsiteX323" fmla="*/ 481013 w 481013"/>
              <a:gd name="connsiteY323" fmla="*/ 81674 h 477838"/>
              <a:gd name="connsiteX324" fmla="*/ 480580 w 481013"/>
              <a:gd name="connsiteY324" fmla="*/ 84710 h 477838"/>
              <a:gd name="connsiteX325" fmla="*/ 479424 w 481013"/>
              <a:gd name="connsiteY325" fmla="*/ 87601 h 477838"/>
              <a:gd name="connsiteX326" fmla="*/ 477401 w 481013"/>
              <a:gd name="connsiteY326" fmla="*/ 89914 h 477838"/>
              <a:gd name="connsiteX327" fmla="*/ 434781 w 481013"/>
              <a:gd name="connsiteY327" fmla="*/ 132558 h 477838"/>
              <a:gd name="connsiteX328" fmla="*/ 432325 w 481013"/>
              <a:gd name="connsiteY328" fmla="*/ 134292 h 477838"/>
              <a:gd name="connsiteX329" fmla="*/ 429580 w 481013"/>
              <a:gd name="connsiteY329" fmla="*/ 135449 h 477838"/>
              <a:gd name="connsiteX330" fmla="*/ 426690 w 481013"/>
              <a:gd name="connsiteY330" fmla="*/ 136172 h 477838"/>
              <a:gd name="connsiteX331" fmla="*/ 423801 w 481013"/>
              <a:gd name="connsiteY331" fmla="*/ 135738 h 477838"/>
              <a:gd name="connsiteX332" fmla="*/ 396928 w 481013"/>
              <a:gd name="connsiteY332" fmla="*/ 130534 h 477838"/>
              <a:gd name="connsiteX333" fmla="*/ 393028 w 481013"/>
              <a:gd name="connsiteY333" fmla="*/ 138195 h 477838"/>
              <a:gd name="connsiteX334" fmla="*/ 388404 w 481013"/>
              <a:gd name="connsiteY334" fmla="*/ 146146 h 477838"/>
              <a:gd name="connsiteX335" fmla="*/ 383203 w 481013"/>
              <a:gd name="connsiteY335" fmla="*/ 154241 h 477838"/>
              <a:gd name="connsiteX336" fmla="*/ 377424 w 481013"/>
              <a:gd name="connsiteY336" fmla="*/ 162770 h 477838"/>
              <a:gd name="connsiteX337" fmla="*/ 371212 w 481013"/>
              <a:gd name="connsiteY337" fmla="*/ 171154 h 477838"/>
              <a:gd name="connsiteX338" fmla="*/ 364710 w 481013"/>
              <a:gd name="connsiteY338" fmla="*/ 179683 h 477838"/>
              <a:gd name="connsiteX339" fmla="*/ 357631 w 481013"/>
              <a:gd name="connsiteY339" fmla="*/ 188212 h 477838"/>
              <a:gd name="connsiteX340" fmla="*/ 350263 w 481013"/>
              <a:gd name="connsiteY340" fmla="*/ 196885 h 477838"/>
              <a:gd name="connsiteX341" fmla="*/ 342605 w 481013"/>
              <a:gd name="connsiteY341" fmla="*/ 205125 h 477838"/>
              <a:gd name="connsiteX342" fmla="*/ 334804 w 481013"/>
              <a:gd name="connsiteY342" fmla="*/ 213220 h 477838"/>
              <a:gd name="connsiteX343" fmla="*/ 326135 w 481013"/>
              <a:gd name="connsiteY343" fmla="*/ 221026 h 477838"/>
              <a:gd name="connsiteX344" fmla="*/ 317756 w 481013"/>
              <a:gd name="connsiteY344" fmla="*/ 228109 h 477838"/>
              <a:gd name="connsiteX345" fmla="*/ 309087 w 481013"/>
              <a:gd name="connsiteY345" fmla="*/ 234469 h 477838"/>
              <a:gd name="connsiteX346" fmla="*/ 300419 w 481013"/>
              <a:gd name="connsiteY346" fmla="*/ 239818 h 477838"/>
              <a:gd name="connsiteX347" fmla="*/ 292183 w 481013"/>
              <a:gd name="connsiteY347" fmla="*/ 244444 h 477838"/>
              <a:gd name="connsiteX348" fmla="*/ 283804 w 481013"/>
              <a:gd name="connsiteY348" fmla="*/ 248491 h 477838"/>
              <a:gd name="connsiteX349" fmla="*/ 276002 w 481013"/>
              <a:gd name="connsiteY349" fmla="*/ 251961 h 477838"/>
              <a:gd name="connsiteX350" fmla="*/ 268345 w 481013"/>
              <a:gd name="connsiteY350" fmla="*/ 254852 h 477838"/>
              <a:gd name="connsiteX351" fmla="*/ 261266 w 481013"/>
              <a:gd name="connsiteY351" fmla="*/ 257309 h 477838"/>
              <a:gd name="connsiteX352" fmla="*/ 254620 w 481013"/>
              <a:gd name="connsiteY352" fmla="*/ 259044 h 477838"/>
              <a:gd name="connsiteX353" fmla="*/ 248552 w 481013"/>
              <a:gd name="connsiteY353" fmla="*/ 260634 h 477838"/>
              <a:gd name="connsiteX354" fmla="*/ 242917 w 481013"/>
              <a:gd name="connsiteY354" fmla="*/ 261646 h 477838"/>
              <a:gd name="connsiteX355" fmla="*/ 238438 w 481013"/>
              <a:gd name="connsiteY355" fmla="*/ 262513 h 477838"/>
              <a:gd name="connsiteX356" fmla="*/ 234682 w 481013"/>
              <a:gd name="connsiteY356" fmla="*/ 262947 h 477838"/>
              <a:gd name="connsiteX357" fmla="*/ 231648 w 481013"/>
              <a:gd name="connsiteY357" fmla="*/ 263236 h 477838"/>
              <a:gd name="connsiteX358" fmla="*/ 229625 w 481013"/>
              <a:gd name="connsiteY358" fmla="*/ 263525 h 477838"/>
              <a:gd name="connsiteX359" fmla="*/ 228614 w 481013"/>
              <a:gd name="connsiteY359" fmla="*/ 263525 h 477838"/>
              <a:gd name="connsiteX360" fmla="*/ 226158 w 481013"/>
              <a:gd name="connsiteY360" fmla="*/ 263381 h 477838"/>
              <a:gd name="connsiteX361" fmla="*/ 223702 w 481013"/>
              <a:gd name="connsiteY361" fmla="*/ 262658 h 477838"/>
              <a:gd name="connsiteX362" fmla="*/ 221535 w 481013"/>
              <a:gd name="connsiteY362" fmla="*/ 261646 h 477838"/>
              <a:gd name="connsiteX363" fmla="*/ 219512 w 481013"/>
              <a:gd name="connsiteY363" fmla="*/ 260056 h 477838"/>
              <a:gd name="connsiteX364" fmla="*/ 217923 w 481013"/>
              <a:gd name="connsiteY364" fmla="*/ 258032 h 477838"/>
              <a:gd name="connsiteX365" fmla="*/ 216623 w 481013"/>
              <a:gd name="connsiteY365" fmla="*/ 255719 h 477838"/>
              <a:gd name="connsiteX366" fmla="*/ 216045 w 481013"/>
              <a:gd name="connsiteY366" fmla="*/ 253406 h 477838"/>
              <a:gd name="connsiteX367" fmla="*/ 215900 w 481013"/>
              <a:gd name="connsiteY367" fmla="*/ 250804 h 477838"/>
              <a:gd name="connsiteX368" fmla="*/ 215900 w 481013"/>
              <a:gd name="connsiteY368" fmla="*/ 249937 h 477838"/>
              <a:gd name="connsiteX369" fmla="*/ 216045 w 481013"/>
              <a:gd name="connsiteY369" fmla="*/ 247913 h 477838"/>
              <a:gd name="connsiteX370" fmla="*/ 216334 w 481013"/>
              <a:gd name="connsiteY370" fmla="*/ 245022 h 477838"/>
              <a:gd name="connsiteX371" fmla="*/ 216912 w 481013"/>
              <a:gd name="connsiteY371" fmla="*/ 241264 h 477838"/>
              <a:gd name="connsiteX372" fmla="*/ 217778 w 481013"/>
              <a:gd name="connsiteY372" fmla="*/ 236493 h 477838"/>
              <a:gd name="connsiteX373" fmla="*/ 218934 w 481013"/>
              <a:gd name="connsiteY373" fmla="*/ 231145 h 477838"/>
              <a:gd name="connsiteX374" fmla="*/ 220235 w 481013"/>
              <a:gd name="connsiteY374" fmla="*/ 225073 h 477838"/>
              <a:gd name="connsiteX375" fmla="*/ 222257 w 481013"/>
              <a:gd name="connsiteY375" fmla="*/ 218424 h 477838"/>
              <a:gd name="connsiteX376" fmla="*/ 224713 w 481013"/>
              <a:gd name="connsiteY376" fmla="*/ 211485 h 477838"/>
              <a:gd name="connsiteX377" fmla="*/ 227603 w 481013"/>
              <a:gd name="connsiteY377" fmla="*/ 203968 h 477838"/>
              <a:gd name="connsiteX378" fmla="*/ 231070 w 481013"/>
              <a:gd name="connsiteY378" fmla="*/ 196162 h 477838"/>
              <a:gd name="connsiteX379" fmla="*/ 235116 w 481013"/>
              <a:gd name="connsiteY379" fmla="*/ 187778 h 477838"/>
              <a:gd name="connsiteX380" fmla="*/ 239739 w 481013"/>
              <a:gd name="connsiteY380" fmla="*/ 179538 h 477838"/>
              <a:gd name="connsiteX381" fmla="*/ 245229 w 481013"/>
              <a:gd name="connsiteY381" fmla="*/ 171009 h 477838"/>
              <a:gd name="connsiteX382" fmla="*/ 251586 w 481013"/>
              <a:gd name="connsiteY382" fmla="*/ 162481 h 477838"/>
              <a:gd name="connsiteX383" fmla="*/ 258521 w 481013"/>
              <a:gd name="connsiteY383" fmla="*/ 153952 h 477838"/>
              <a:gd name="connsiteX384" fmla="*/ 266611 w 481013"/>
              <a:gd name="connsiteY384" fmla="*/ 145568 h 477838"/>
              <a:gd name="connsiteX385" fmla="*/ 274702 w 481013"/>
              <a:gd name="connsiteY385" fmla="*/ 137617 h 477838"/>
              <a:gd name="connsiteX386" fmla="*/ 283081 w 481013"/>
              <a:gd name="connsiteY386" fmla="*/ 129956 h 477838"/>
              <a:gd name="connsiteX387" fmla="*/ 291750 w 481013"/>
              <a:gd name="connsiteY387" fmla="*/ 122728 h 477838"/>
              <a:gd name="connsiteX388" fmla="*/ 300130 w 481013"/>
              <a:gd name="connsiteY388" fmla="*/ 115645 h 477838"/>
              <a:gd name="connsiteX389" fmla="*/ 308798 w 481013"/>
              <a:gd name="connsiteY389" fmla="*/ 108995 h 477838"/>
              <a:gd name="connsiteX390" fmla="*/ 317467 w 481013"/>
              <a:gd name="connsiteY390" fmla="*/ 102924 h 477838"/>
              <a:gd name="connsiteX391" fmla="*/ 325846 w 481013"/>
              <a:gd name="connsiteY391" fmla="*/ 97286 h 477838"/>
              <a:gd name="connsiteX392" fmla="*/ 334081 w 481013"/>
              <a:gd name="connsiteY392" fmla="*/ 92082 h 477838"/>
              <a:gd name="connsiteX393" fmla="*/ 342028 w 481013"/>
              <a:gd name="connsiteY393" fmla="*/ 87601 h 477838"/>
              <a:gd name="connsiteX394" fmla="*/ 349829 w 481013"/>
              <a:gd name="connsiteY394" fmla="*/ 83698 h 477838"/>
              <a:gd name="connsiteX395" fmla="*/ 344484 w 481013"/>
              <a:gd name="connsiteY395" fmla="*/ 57100 h 477838"/>
              <a:gd name="connsiteX396" fmla="*/ 344195 w 481013"/>
              <a:gd name="connsiteY396" fmla="*/ 54064 h 477838"/>
              <a:gd name="connsiteX397" fmla="*/ 344773 w 481013"/>
              <a:gd name="connsiteY397" fmla="*/ 51173 h 477838"/>
              <a:gd name="connsiteX398" fmla="*/ 345928 w 481013"/>
              <a:gd name="connsiteY398" fmla="*/ 48426 h 477838"/>
              <a:gd name="connsiteX399" fmla="*/ 347807 w 481013"/>
              <a:gd name="connsiteY399" fmla="*/ 46113 h 477838"/>
              <a:gd name="connsiteX400" fmla="*/ 390427 w 481013"/>
              <a:gd name="connsiteY400" fmla="*/ 3614 h 477838"/>
              <a:gd name="connsiteX401" fmla="*/ 393028 w 481013"/>
              <a:gd name="connsiteY401" fmla="*/ 1735 h 477838"/>
              <a:gd name="connsiteX402" fmla="*/ 395917 w 481013"/>
              <a:gd name="connsiteY402" fmla="*/ 434 h 477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</a:cxnLst>
            <a:rect l="l" t="t" r="r" b="b"/>
            <a:pathLst>
              <a:path w="481013" h="477838">
                <a:moveTo>
                  <a:pt x="149896" y="158750"/>
                </a:moveTo>
                <a:lnTo>
                  <a:pt x="156692" y="159039"/>
                </a:lnTo>
                <a:lnTo>
                  <a:pt x="163633" y="160196"/>
                </a:lnTo>
                <a:lnTo>
                  <a:pt x="171008" y="161932"/>
                </a:lnTo>
                <a:lnTo>
                  <a:pt x="178672" y="164390"/>
                </a:lnTo>
                <a:lnTo>
                  <a:pt x="186481" y="167427"/>
                </a:lnTo>
                <a:lnTo>
                  <a:pt x="194434" y="171186"/>
                </a:lnTo>
                <a:lnTo>
                  <a:pt x="202677" y="175380"/>
                </a:lnTo>
                <a:lnTo>
                  <a:pt x="210920" y="180152"/>
                </a:lnTo>
                <a:lnTo>
                  <a:pt x="206871" y="188539"/>
                </a:lnTo>
                <a:lnTo>
                  <a:pt x="203545" y="196637"/>
                </a:lnTo>
                <a:lnTo>
                  <a:pt x="200652" y="204302"/>
                </a:lnTo>
                <a:lnTo>
                  <a:pt x="198339" y="211677"/>
                </a:lnTo>
                <a:lnTo>
                  <a:pt x="196314" y="218473"/>
                </a:lnTo>
                <a:lnTo>
                  <a:pt x="194868" y="224691"/>
                </a:lnTo>
                <a:lnTo>
                  <a:pt x="193422" y="230620"/>
                </a:lnTo>
                <a:lnTo>
                  <a:pt x="192554" y="235537"/>
                </a:lnTo>
                <a:lnTo>
                  <a:pt x="191976" y="240020"/>
                </a:lnTo>
                <a:lnTo>
                  <a:pt x="191542" y="243635"/>
                </a:lnTo>
                <a:lnTo>
                  <a:pt x="191108" y="246383"/>
                </a:lnTo>
                <a:lnTo>
                  <a:pt x="190964" y="248407"/>
                </a:lnTo>
                <a:lnTo>
                  <a:pt x="190819" y="249275"/>
                </a:lnTo>
                <a:lnTo>
                  <a:pt x="190964" y="254336"/>
                </a:lnTo>
                <a:lnTo>
                  <a:pt x="191976" y="259253"/>
                </a:lnTo>
                <a:lnTo>
                  <a:pt x="193422" y="264169"/>
                </a:lnTo>
                <a:lnTo>
                  <a:pt x="195591" y="268797"/>
                </a:lnTo>
                <a:lnTo>
                  <a:pt x="198339" y="272991"/>
                </a:lnTo>
                <a:lnTo>
                  <a:pt x="201809" y="276750"/>
                </a:lnTo>
                <a:lnTo>
                  <a:pt x="205569" y="280076"/>
                </a:lnTo>
                <a:lnTo>
                  <a:pt x="209763" y="282969"/>
                </a:lnTo>
                <a:lnTo>
                  <a:pt x="214390" y="284993"/>
                </a:lnTo>
                <a:lnTo>
                  <a:pt x="219163" y="286584"/>
                </a:lnTo>
                <a:lnTo>
                  <a:pt x="224368" y="287451"/>
                </a:lnTo>
                <a:lnTo>
                  <a:pt x="229285" y="287451"/>
                </a:lnTo>
                <a:lnTo>
                  <a:pt x="230442" y="287451"/>
                </a:lnTo>
                <a:lnTo>
                  <a:pt x="232177" y="287307"/>
                </a:lnTo>
                <a:lnTo>
                  <a:pt x="235069" y="287018"/>
                </a:lnTo>
                <a:lnTo>
                  <a:pt x="238684" y="286584"/>
                </a:lnTo>
                <a:lnTo>
                  <a:pt x="243167" y="286005"/>
                </a:lnTo>
                <a:lnTo>
                  <a:pt x="248228" y="284848"/>
                </a:lnTo>
                <a:lnTo>
                  <a:pt x="254157" y="283692"/>
                </a:lnTo>
                <a:lnTo>
                  <a:pt x="260520" y="282101"/>
                </a:lnTo>
                <a:lnTo>
                  <a:pt x="267461" y="280076"/>
                </a:lnTo>
                <a:lnTo>
                  <a:pt x="274691" y="277763"/>
                </a:lnTo>
                <a:lnTo>
                  <a:pt x="282645" y="275015"/>
                </a:lnTo>
                <a:lnTo>
                  <a:pt x="290598" y="271545"/>
                </a:lnTo>
                <a:lnTo>
                  <a:pt x="299130" y="267640"/>
                </a:lnTo>
                <a:lnTo>
                  <a:pt x="303613" y="275449"/>
                </a:lnTo>
                <a:lnTo>
                  <a:pt x="307806" y="282969"/>
                </a:lnTo>
                <a:lnTo>
                  <a:pt x="311421" y="290488"/>
                </a:lnTo>
                <a:lnTo>
                  <a:pt x="314458" y="297863"/>
                </a:lnTo>
                <a:lnTo>
                  <a:pt x="316772" y="304949"/>
                </a:lnTo>
                <a:lnTo>
                  <a:pt x="318507" y="311456"/>
                </a:lnTo>
                <a:lnTo>
                  <a:pt x="319664" y="317530"/>
                </a:lnTo>
                <a:lnTo>
                  <a:pt x="320387" y="323170"/>
                </a:lnTo>
                <a:lnTo>
                  <a:pt x="320676" y="328665"/>
                </a:lnTo>
                <a:lnTo>
                  <a:pt x="320387" y="333437"/>
                </a:lnTo>
                <a:lnTo>
                  <a:pt x="319664" y="338064"/>
                </a:lnTo>
                <a:lnTo>
                  <a:pt x="318796" y="342258"/>
                </a:lnTo>
                <a:lnTo>
                  <a:pt x="317640" y="346018"/>
                </a:lnTo>
                <a:lnTo>
                  <a:pt x="316193" y="349344"/>
                </a:lnTo>
                <a:lnTo>
                  <a:pt x="314747" y="352525"/>
                </a:lnTo>
                <a:lnTo>
                  <a:pt x="312867" y="355417"/>
                </a:lnTo>
                <a:lnTo>
                  <a:pt x="311277" y="357876"/>
                </a:lnTo>
                <a:lnTo>
                  <a:pt x="309397" y="359900"/>
                </a:lnTo>
                <a:lnTo>
                  <a:pt x="307662" y="361925"/>
                </a:lnTo>
                <a:lnTo>
                  <a:pt x="305493" y="363805"/>
                </a:lnTo>
                <a:lnTo>
                  <a:pt x="303034" y="365829"/>
                </a:lnTo>
                <a:lnTo>
                  <a:pt x="299998" y="367709"/>
                </a:lnTo>
                <a:lnTo>
                  <a:pt x="296816" y="369589"/>
                </a:lnTo>
                <a:lnTo>
                  <a:pt x="293056" y="371180"/>
                </a:lnTo>
                <a:lnTo>
                  <a:pt x="289007" y="372626"/>
                </a:lnTo>
                <a:lnTo>
                  <a:pt x="284380" y="373782"/>
                </a:lnTo>
                <a:lnTo>
                  <a:pt x="279463" y="374361"/>
                </a:lnTo>
                <a:lnTo>
                  <a:pt x="273824" y="374650"/>
                </a:lnTo>
                <a:lnTo>
                  <a:pt x="267172" y="374361"/>
                </a:lnTo>
                <a:lnTo>
                  <a:pt x="260231" y="373349"/>
                </a:lnTo>
                <a:lnTo>
                  <a:pt x="253000" y="371469"/>
                </a:lnTo>
                <a:lnTo>
                  <a:pt x="245336" y="369300"/>
                </a:lnTo>
                <a:lnTo>
                  <a:pt x="237672" y="366263"/>
                </a:lnTo>
                <a:lnTo>
                  <a:pt x="229719" y="362648"/>
                </a:lnTo>
                <a:lnTo>
                  <a:pt x="221621" y="358454"/>
                </a:lnTo>
                <a:lnTo>
                  <a:pt x="213378" y="353682"/>
                </a:lnTo>
                <a:lnTo>
                  <a:pt x="205280" y="348331"/>
                </a:lnTo>
                <a:lnTo>
                  <a:pt x="196893" y="342547"/>
                </a:lnTo>
                <a:lnTo>
                  <a:pt x="188650" y="336184"/>
                </a:lnTo>
                <a:lnTo>
                  <a:pt x="180263" y="329388"/>
                </a:lnTo>
                <a:lnTo>
                  <a:pt x="172165" y="322013"/>
                </a:lnTo>
                <a:lnTo>
                  <a:pt x="164067" y="314204"/>
                </a:lnTo>
                <a:lnTo>
                  <a:pt x="155535" y="305527"/>
                </a:lnTo>
                <a:lnTo>
                  <a:pt x="147727" y="296706"/>
                </a:lnTo>
                <a:lnTo>
                  <a:pt x="140352" y="287741"/>
                </a:lnTo>
                <a:lnTo>
                  <a:pt x="133555" y="278775"/>
                </a:lnTo>
                <a:lnTo>
                  <a:pt x="127192" y="269520"/>
                </a:lnTo>
                <a:lnTo>
                  <a:pt x="121553" y="260699"/>
                </a:lnTo>
                <a:lnTo>
                  <a:pt x="116636" y="251589"/>
                </a:lnTo>
                <a:lnTo>
                  <a:pt x="112443" y="242912"/>
                </a:lnTo>
                <a:lnTo>
                  <a:pt x="109406" y="235537"/>
                </a:lnTo>
                <a:lnTo>
                  <a:pt x="106948" y="228451"/>
                </a:lnTo>
                <a:lnTo>
                  <a:pt x="105357" y="221944"/>
                </a:lnTo>
                <a:lnTo>
                  <a:pt x="104055" y="215870"/>
                </a:lnTo>
                <a:lnTo>
                  <a:pt x="103332" y="210086"/>
                </a:lnTo>
                <a:lnTo>
                  <a:pt x="103188" y="204736"/>
                </a:lnTo>
                <a:lnTo>
                  <a:pt x="103477" y="199963"/>
                </a:lnTo>
                <a:lnTo>
                  <a:pt x="104055" y="195191"/>
                </a:lnTo>
                <a:lnTo>
                  <a:pt x="105068" y="191142"/>
                </a:lnTo>
                <a:lnTo>
                  <a:pt x="106224" y="187238"/>
                </a:lnTo>
                <a:lnTo>
                  <a:pt x="107671" y="183767"/>
                </a:lnTo>
                <a:lnTo>
                  <a:pt x="109117" y="180875"/>
                </a:lnTo>
                <a:lnTo>
                  <a:pt x="110852" y="177983"/>
                </a:lnTo>
                <a:lnTo>
                  <a:pt x="112587" y="175525"/>
                </a:lnTo>
                <a:lnTo>
                  <a:pt x="114467" y="173500"/>
                </a:lnTo>
                <a:lnTo>
                  <a:pt x="116058" y="171476"/>
                </a:lnTo>
                <a:lnTo>
                  <a:pt x="118371" y="169596"/>
                </a:lnTo>
                <a:lnTo>
                  <a:pt x="120830" y="167571"/>
                </a:lnTo>
                <a:lnTo>
                  <a:pt x="123722" y="165691"/>
                </a:lnTo>
                <a:lnTo>
                  <a:pt x="127048" y="163811"/>
                </a:lnTo>
                <a:lnTo>
                  <a:pt x="130663" y="162221"/>
                </a:lnTo>
                <a:lnTo>
                  <a:pt x="134857" y="160775"/>
                </a:lnTo>
                <a:lnTo>
                  <a:pt x="139339" y="159618"/>
                </a:lnTo>
                <a:lnTo>
                  <a:pt x="144401" y="159039"/>
                </a:lnTo>
                <a:close/>
                <a:moveTo>
                  <a:pt x="108594" y="73025"/>
                </a:moveTo>
                <a:lnTo>
                  <a:pt x="119699" y="73314"/>
                </a:lnTo>
                <a:lnTo>
                  <a:pt x="131236" y="74470"/>
                </a:lnTo>
                <a:lnTo>
                  <a:pt x="142918" y="76494"/>
                </a:lnTo>
                <a:lnTo>
                  <a:pt x="154743" y="78951"/>
                </a:lnTo>
                <a:lnTo>
                  <a:pt x="166713" y="82419"/>
                </a:lnTo>
                <a:lnTo>
                  <a:pt x="178827" y="86466"/>
                </a:lnTo>
                <a:lnTo>
                  <a:pt x="190797" y="91380"/>
                </a:lnTo>
                <a:lnTo>
                  <a:pt x="203056" y="96727"/>
                </a:lnTo>
                <a:lnTo>
                  <a:pt x="215170" y="102942"/>
                </a:lnTo>
                <a:lnTo>
                  <a:pt x="227428" y="109734"/>
                </a:lnTo>
                <a:lnTo>
                  <a:pt x="239398" y="117105"/>
                </a:lnTo>
                <a:lnTo>
                  <a:pt x="251513" y="125054"/>
                </a:lnTo>
                <a:lnTo>
                  <a:pt x="248628" y="127800"/>
                </a:lnTo>
                <a:lnTo>
                  <a:pt x="240408" y="136616"/>
                </a:lnTo>
                <a:lnTo>
                  <a:pt x="232909" y="145287"/>
                </a:lnTo>
                <a:lnTo>
                  <a:pt x="226419" y="154392"/>
                </a:lnTo>
                <a:lnTo>
                  <a:pt x="220650" y="163208"/>
                </a:lnTo>
                <a:lnTo>
                  <a:pt x="209978" y="156271"/>
                </a:lnTo>
                <a:lnTo>
                  <a:pt x="199450" y="149912"/>
                </a:lnTo>
                <a:lnTo>
                  <a:pt x="188778" y="144276"/>
                </a:lnTo>
                <a:lnTo>
                  <a:pt x="178250" y="139073"/>
                </a:lnTo>
                <a:lnTo>
                  <a:pt x="167723" y="134593"/>
                </a:lnTo>
                <a:lnTo>
                  <a:pt x="157483" y="130835"/>
                </a:lnTo>
                <a:lnTo>
                  <a:pt x="147244" y="127655"/>
                </a:lnTo>
                <a:lnTo>
                  <a:pt x="137293" y="125198"/>
                </a:lnTo>
                <a:lnTo>
                  <a:pt x="127486" y="123320"/>
                </a:lnTo>
                <a:lnTo>
                  <a:pt x="117824" y="122163"/>
                </a:lnTo>
                <a:lnTo>
                  <a:pt x="108594" y="121874"/>
                </a:lnTo>
                <a:lnTo>
                  <a:pt x="100518" y="122163"/>
                </a:lnTo>
                <a:lnTo>
                  <a:pt x="93163" y="123031"/>
                </a:lnTo>
                <a:lnTo>
                  <a:pt x="86241" y="124765"/>
                </a:lnTo>
                <a:lnTo>
                  <a:pt x="79895" y="126788"/>
                </a:lnTo>
                <a:lnTo>
                  <a:pt x="74127" y="129679"/>
                </a:lnTo>
                <a:lnTo>
                  <a:pt x="68791" y="133147"/>
                </a:lnTo>
                <a:lnTo>
                  <a:pt x="64176" y="137194"/>
                </a:lnTo>
                <a:lnTo>
                  <a:pt x="60426" y="141530"/>
                </a:lnTo>
                <a:lnTo>
                  <a:pt x="57109" y="146444"/>
                </a:lnTo>
                <a:lnTo>
                  <a:pt x="54369" y="152080"/>
                </a:lnTo>
                <a:lnTo>
                  <a:pt x="52206" y="158295"/>
                </a:lnTo>
                <a:lnTo>
                  <a:pt x="50764" y="164798"/>
                </a:lnTo>
                <a:lnTo>
                  <a:pt x="49610" y="171880"/>
                </a:lnTo>
                <a:lnTo>
                  <a:pt x="49177" y="179395"/>
                </a:lnTo>
                <a:lnTo>
                  <a:pt x="49466" y="187344"/>
                </a:lnTo>
                <a:lnTo>
                  <a:pt x="50187" y="195726"/>
                </a:lnTo>
                <a:lnTo>
                  <a:pt x="51485" y="204253"/>
                </a:lnTo>
                <a:lnTo>
                  <a:pt x="53504" y="213214"/>
                </a:lnTo>
                <a:lnTo>
                  <a:pt x="55955" y="222608"/>
                </a:lnTo>
                <a:lnTo>
                  <a:pt x="58984" y="232002"/>
                </a:lnTo>
                <a:lnTo>
                  <a:pt x="62878" y="241830"/>
                </a:lnTo>
                <a:lnTo>
                  <a:pt x="67060" y="251657"/>
                </a:lnTo>
                <a:lnTo>
                  <a:pt x="71963" y="261774"/>
                </a:lnTo>
                <a:lnTo>
                  <a:pt x="77588" y="272035"/>
                </a:lnTo>
                <a:lnTo>
                  <a:pt x="83645" y="282441"/>
                </a:lnTo>
                <a:lnTo>
                  <a:pt x="90423" y="292702"/>
                </a:lnTo>
                <a:lnTo>
                  <a:pt x="97778" y="303108"/>
                </a:lnTo>
                <a:lnTo>
                  <a:pt x="105854" y="313658"/>
                </a:lnTo>
                <a:lnTo>
                  <a:pt x="114507" y="324064"/>
                </a:lnTo>
                <a:lnTo>
                  <a:pt x="123881" y="334181"/>
                </a:lnTo>
                <a:lnTo>
                  <a:pt x="133688" y="344587"/>
                </a:lnTo>
                <a:lnTo>
                  <a:pt x="143639" y="354125"/>
                </a:lnTo>
                <a:lnTo>
                  <a:pt x="153734" y="363086"/>
                </a:lnTo>
                <a:lnTo>
                  <a:pt x="164117" y="371613"/>
                </a:lnTo>
                <a:lnTo>
                  <a:pt x="174501" y="379851"/>
                </a:lnTo>
                <a:lnTo>
                  <a:pt x="185173" y="387077"/>
                </a:lnTo>
                <a:lnTo>
                  <a:pt x="195701" y="394158"/>
                </a:lnTo>
                <a:lnTo>
                  <a:pt x="206373" y="400518"/>
                </a:lnTo>
                <a:lnTo>
                  <a:pt x="216901" y="406299"/>
                </a:lnTo>
                <a:lnTo>
                  <a:pt x="227573" y="411501"/>
                </a:lnTo>
                <a:lnTo>
                  <a:pt x="238100" y="415982"/>
                </a:lnTo>
                <a:lnTo>
                  <a:pt x="248484" y="419884"/>
                </a:lnTo>
                <a:lnTo>
                  <a:pt x="258868" y="423063"/>
                </a:lnTo>
                <a:lnTo>
                  <a:pt x="268963" y="425665"/>
                </a:lnTo>
                <a:lnTo>
                  <a:pt x="278769" y="427399"/>
                </a:lnTo>
                <a:lnTo>
                  <a:pt x="288432" y="428700"/>
                </a:lnTo>
                <a:lnTo>
                  <a:pt x="297806" y="428989"/>
                </a:lnTo>
                <a:lnTo>
                  <a:pt x="305593" y="428700"/>
                </a:lnTo>
                <a:lnTo>
                  <a:pt x="313093" y="427688"/>
                </a:lnTo>
                <a:lnTo>
                  <a:pt x="320159" y="426098"/>
                </a:lnTo>
                <a:lnTo>
                  <a:pt x="326505" y="423931"/>
                </a:lnTo>
                <a:lnTo>
                  <a:pt x="332129" y="421185"/>
                </a:lnTo>
                <a:lnTo>
                  <a:pt x="337465" y="417716"/>
                </a:lnTo>
                <a:lnTo>
                  <a:pt x="341936" y="413669"/>
                </a:lnTo>
                <a:lnTo>
                  <a:pt x="345974" y="409189"/>
                </a:lnTo>
                <a:lnTo>
                  <a:pt x="349147" y="404420"/>
                </a:lnTo>
                <a:lnTo>
                  <a:pt x="351742" y="399072"/>
                </a:lnTo>
                <a:lnTo>
                  <a:pt x="354050" y="393002"/>
                </a:lnTo>
                <a:lnTo>
                  <a:pt x="355781" y="386643"/>
                </a:lnTo>
                <a:lnTo>
                  <a:pt x="356790" y="379851"/>
                </a:lnTo>
                <a:lnTo>
                  <a:pt x="357223" y="372624"/>
                </a:lnTo>
                <a:lnTo>
                  <a:pt x="357223" y="364965"/>
                </a:lnTo>
                <a:lnTo>
                  <a:pt x="356646" y="356871"/>
                </a:lnTo>
                <a:lnTo>
                  <a:pt x="355492" y="348489"/>
                </a:lnTo>
                <a:lnTo>
                  <a:pt x="353761" y="339962"/>
                </a:lnTo>
                <a:lnTo>
                  <a:pt x="351310" y="331001"/>
                </a:lnTo>
                <a:lnTo>
                  <a:pt x="347560" y="318861"/>
                </a:lnTo>
                <a:lnTo>
                  <a:pt x="342801" y="306866"/>
                </a:lnTo>
                <a:lnTo>
                  <a:pt x="337177" y="294581"/>
                </a:lnTo>
                <a:lnTo>
                  <a:pt x="330831" y="282441"/>
                </a:lnTo>
                <a:lnTo>
                  <a:pt x="323765" y="270156"/>
                </a:lnTo>
                <a:lnTo>
                  <a:pt x="315833" y="258016"/>
                </a:lnTo>
                <a:lnTo>
                  <a:pt x="324774" y="252380"/>
                </a:lnTo>
                <a:lnTo>
                  <a:pt x="333715" y="245732"/>
                </a:lnTo>
                <a:lnTo>
                  <a:pt x="342657" y="238361"/>
                </a:lnTo>
                <a:lnTo>
                  <a:pt x="351310" y="230123"/>
                </a:lnTo>
                <a:lnTo>
                  <a:pt x="354050" y="227377"/>
                </a:lnTo>
                <a:lnTo>
                  <a:pt x="362559" y="239951"/>
                </a:lnTo>
                <a:lnTo>
                  <a:pt x="370346" y="252814"/>
                </a:lnTo>
                <a:lnTo>
                  <a:pt x="377413" y="265676"/>
                </a:lnTo>
                <a:lnTo>
                  <a:pt x="383903" y="278828"/>
                </a:lnTo>
                <a:lnTo>
                  <a:pt x="389527" y="291691"/>
                </a:lnTo>
                <a:lnTo>
                  <a:pt x="394575" y="304698"/>
                </a:lnTo>
                <a:lnTo>
                  <a:pt x="398613" y="317561"/>
                </a:lnTo>
                <a:lnTo>
                  <a:pt x="401641" y="329122"/>
                </a:lnTo>
                <a:lnTo>
                  <a:pt x="403949" y="340395"/>
                </a:lnTo>
                <a:lnTo>
                  <a:pt x="405535" y="351524"/>
                </a:lnTo>
                <a:lnTo>
                  <a:pt x="406256" y="362219"/>
                </a:lnTo>
                <a:lnTo>
                  <a:pt x="406400" y="372624"/>
                </a:lnTo>
                <a:lnTo>
                  <a:pt x="405968" y="382597"/>
                </a:lnTo>
                <a:lnTo>
                  <a:pt x="404814" y="392280"/>
                </a:lnTo>
                <a:lnTo>
                  <a:pt x="402795" y="401529"/>
                </a:lnTo>
                <a:lnTo>
                  <a:pt x="400055" y="410490"/>
                </a:lnTo>
                <a:lnTo>
                  <a:pt x="396738" y="418872"/>
                </a:lnTo>
                <a:lnTo>
                  <a:pt x="392844" y="426966"/>
                </a:lnTo>
                <a:lnTo>
                  <a:pt x="388229" y="434481"/>
                </a:lnTo>
                <a:lnTo>
                  <a:pt x="382749" y="441563"/>
                </a:lnTo>
                <a:lnTo>
                  <a:pt x="376692" y="448211"/>
                </a:lnTo>
                <a:lnTo>
                  <a:pt x="370635" y="453703"/>
                </a:lnTo>
                <a:lnTo>
                  <a:pt x="364145" y="458761"/>
                </a:lnTo>
                <a:lnTo>
                  <a:pt x="357223" y="463241"/>
                </a:lnTo>
                <a:lnTo>
                  <a:pt x="349868" y="466999"/>
                </a:lnTo>
                <a:lnTo>
                  <a:pt x="341936" y="470323"/>
                </a:lnTo>
                <a:lnTo>
                  <a:pt x="333860" y="472924"/>
                </a:lnTo>
                <a:lnTo>
                  <a:pt x="325351" y="475092"/>
                </a:lnTo>
                <a:lnTo>
                  <a:pt x="316410" y="476537"/>
                </a:lnTo>
                <a:lnTo>
                  <a:pt x="307324" y="477549"/>
                </a:lnTo>
                <a:lnTo>
                  <a:pt x="297806" y="477838"/>
                </a:lnTo>
                <a:lnTo>
                  <a:pt x="285836" y="477549"/>
                </a:lnTo>
                <a:lnTo>
                  <a:pt x="273722" y="476104"/>
                </a:lnTo>
                <a:lnTo>
                  <a:pt x="261463" y="474081"/>
                </a:lnTo>
                <a:lnTo>
                  <a:pt x="249061" y="471190"/>
                </a:lnTo>
                <a:lnTo>
                  <a:pt x="236514" y="467432"/>
                </a:lnTo>
                <a:lnTo>
                  <a:pt x="223823" y="462952"/>
                </a:lnTo>
                <a:lnTo>
                  <a:pt x="211132" y="457605"/>
                </a:lnTo>
                <a:lnTo>
                  <a:pt x="198296" y="451679"/>
                </a:lnTo>
                <a:lnTo>
                  <a:pt x="185461" y="445031"/>
                </a:lnTo>
                <a:lnTo>
                  <a:pt x="172770" y="437516"/>
                </a:lnTo>
                <a:lnTo>
                  <a:pt x="160079" y="429422"/>
                </a:lnTo>
                <a:lnTo>
                  <a:pt x="147388" y="420606"/>
                </a:lnTo>
                <a:lnTo>
                  <a:pt x="134986" y="411212"/>
                </a:lnTo>
                <a:lnTo>
                  <a:pt x="122727" y="401096"/>
                </a:lnTo>
                <a:lnTo>
                  <a:pt x="110613" y="390401"/>
                </a:lnTo>
                <a:lnTo>
                  <a:pt x="98932" y="379128"/>
                </a:lnTo>
                <a:lnTo>
                  <a:pt x="88837" y="368722"/>
                </a:lnTo>
                <a:lnTo>
                  <a:pt x="79174" y="358027"/>
                </a:lnTo>
                <a:lnTo>
                  <a:pt x="70089" y="347188"/>
                </a:lnTo>
                <a:lnTo>
                  <a:pt x="61436" y="336349"/>
                </a:lnTo>
                <a:lnTo>
                  <a:pt x="53360" y="325365"/>
                </a:lnTo>
                <a:lnTo>
                  <a:pt x="45716" y="314236"/>
                </a:lnTo>
                <a:lnTo>
                  <a:pt x="38794" y="303108"/>
                </a:lnTo>
                <a:lnTo>
                  <a:pt x="32448" y="291980"/>
                </a:lnTo>
                <a:lnTo>
                  <a:pt x="26535" y="280851"/>
                </a:lnTo>
                <a:lnTo>
                  <a:pt x="21344" y="269867"/>
                </a:lnTo>
                <a:lnTo>
                  <a:pt x="16440" y="258739"/>
                </a:lnTo>
                <a:lnTo>
                  <a:pt x="12402" y="247755"/>
                </a:lnTo>
                <a:lnTo>
                  <a:pt x="8797" y="237060"/>
                </a:lnTo>
                <a:lnTo>
                  <a:pt x="5913" y="226366"/>
                </a:lnTo>
                <a:lnTo>
                  <a:pt x="3461" y="215671"/>
                </a:lnTo>
                <a:lnTo>
                  <a:pt x="1730" y="205265"/>
                </a:lnTo>
                <a:lnTo>
                  <a:pt x="432" y="195004"/>
                </a:lnTo>
                <a:lnTo>
                  <a:pt x="0" y="185176"/>
                </a:lnTo>
                <a:lnTo>
                  <a:pt x="0" y="175348"/>
                </a:lnTo>
                <a:lnTo>
                  <a:pt x="721" y="165954"/>
                </a:lnTo>
                <a:lnTo>
                  <a:pt x="2019" y="156705"/>
                </a:lnTo>
                <a:lnTo>
                  <a:pt x="3894" y="147889"/>
                </a:lnTo>
                <a:lnTo>
                  <a:pt x="6634" y="139362"/>
                </a:lnTo>
                <a:lnTo>
                  <a:pt x="9806" y="130979"/>
                </a:lnTo>
                <a:lnTo>
                  <a:pt x="13700" y="123320"/>
                </a:lnTo>
                <a:lnTo>
                  <a:pt x="18315" y="115949"/>
                </a:lnTo>
                <a:lnTo>
                  <a:pt x="23507" y="109012"/>
                </a:lnTo>
                <a:lnTo>
                  <a:pt x="29420" y="102653"/>
                </a:lnTo>
                <a:lnTo>
                  <a:pt x="35621" y="97016"/>
                </a:lnTo>
                <a:lnTo>
                  <a:pt x="42111" y="92102"/>
                </a:lnTo>
                <a:lnTo>
                  <a:pt x="49033" y="87622"/>
                </a:lnTo>
                <a:lnTo>
                  <a:pt x="56532" y="83864"/>
                </a:lnTo>
                <a:lnTo>
                  <a:pt x="64176" y="80540"/>
                </a:lnTo>
                <a:lnTo>
                  <a:pt x="72252" y="77794"/>
                </a:lnTo>
                <a:lnTo>
                  <a:pt x="80905" y="75771"/>
                </a:lnTo>
                <a:lnTo>
                  <a:pt x="89846" y="74181"/>
                </a:lnTo>
                <a:lnTo>
                  <a:pt x="99076" y="73314"/>
                </a:lnTo>
                <a:close/>
                <a:moveTo>
                  <a:pt x="398951" y="0"/>
                </a:moveTo>
                <a:lnTo>
                  <a:pt x="402129" y="289"/>
                </a:lnTo>
                <a:lnTo>
                  <a:pt x="405163" y="1590"/>
                </a:lnTo>
                <a:lnTo>
                  <a:pt x="407620" y="3325"/>
                </a:lnTo>
                <a:lnTo>
                  <a:pt x="409642" y="5782"/>
                </a:lnTo>
                <a:lnTo>
                  <a:pt x="410943" y="8673"/>
                </a:lnTo>
                <a:lnTo>
                  <a:pt x="425535" y="55076"/>
                </a:lnTo>
                <a:lnTo>
                  <a:pt x="472489" y="69676"/>
                </a:lnTo>
                <a:lnTo>
                  <a:pt x="475379" y="70977"/>
                </a:lnTo>
                <a:lnTo>
                  <a:pt x="477690" y="73001"/>
                </a:lnTo>
                <a:lnTo>
                  <a:pt x="479568" y="75458"/>
                </a:lnTo>
                <a:lnTo>
                  <a:pt x="480724" y="78494"/>
                </a:lnTo>
                <a:lnTo>
                  <a:pt x="481013" y="81674"/>
                </a:lnTo>
                <a:lnTo>
                  <a:pt x="480580" y="84710"/>
                </a:lnTo>
                <a:lnTo>
                  <a:pt x="479424" y="87601"/>
                </a:lnTo>
                <a:lnTo>
                  <a:pt x="477401" y="89914"/>
                </a:lnTo>
                <a:lnTo>
                  <a:pt x="434781" y="132558"/>
                </a:lnTo>
                <a:lnTo>
                  <a:pt x="432325" y="134292"/>
                </a:lnTo>
                <a:lnTo>
                  <a:pt x="429580" y="135449"/>
                </a:lnTo>
                <a:lnTo>
                  <a:pt x="426690" y="136172"/>
                </a:lnTo>
                <a:lnTo>
                  <a:pt x="423801" y="135738"/>
                </a:lnTo>
                <a:lnTo>
                  <a:pt x="396928" y="130534"/>
                </a:lnTo>
                <a:lnTo>
                  <a:pt x="393028" y="138195"/>
                </a:lnTo>
                <a:lnTo>
                  <a:pt x="388404" y="146146"/>
                </a:lnTo>
                <a:lnTo>
                  <a:pt x="383203" y="154241"/>
                </a:lnTo>
                <a:lnTo>
                  <a:pt x="377424" y="162770"/>
                </a:lnTo>
                <a:lnTo>
                  <a:pt x="371212" y="171154"/>
                </a:lnTo>
                <a:lnTo>
                  <a:pt x="364710" y="179683"/>
                </a:lnTo>
                <a:lnTo>
                  <a:pt x="357631" y="188212"/>
                </a:lnTo>
                <a:lnTo>
                  <a:pt x="350263" y="196885"/>
                </a:lnTo>
                <a:lnTo>
                  <a:pt x="342605" y="205125"/>
                </a:lnTo>
                <a:lnTo>
                  <a:pt x="334804" y="213220"/>
                </a:lnTo>
                <a:lnTo>
                  <a:pt x="326135" y="221026"/>
                </a:lnTo>
                <a:lnTo>
                  <a:pt x="317756" y="228109"/>
                </a:lnTo>
                <a:lnTo>
                  <a:pt x="309087" y="234469"/>
                </a:lnTo>
                <a:lnTo>
                  <a:pt x="300419" y="239818"/>
                </a:lnTo>
                <a:lnTo>
                  <a:pt x="292183" y="244444"/>
                </a:lnTo>
                <a:lnTo>
                  <a:pt x="283804" y="248491"/>
                </a:lnTo>
                <a:lnTo>
                  <a:pt x="276002" y="251961"/>
                </a:lnTo>
                <a:lnTo>
                  <a:pt x="268345" y="254852"/>
                </a:lnTo>
                <a:lnTo>
                  <a:pt x="261266" y="257309"/>
                </a:lnTo>
                <a:lnTo>
                  <a:pt x="254620" y="259044"/>
                </a:lnTo>
                <a:lnTo>
                  <a:pt x="248552" y="260634"/>
                </a:lnTo>
                <a:lnTo>
                  <a:pt x="242917" y="261646"/>
                </a:lnTo>
                <a:lnTo>
                  <a:pt x="238438" y="262513"/>
                </a:lnTo>
                <a:lnTo>
                  <a:pt x="234682" y="262947"/>
                </a:lnTo>
                <a:lnTo>
                  <a:pt x="231648" y="263236"/>
                </a:lnTo>
                <a:lnTo>
                  <a:pt x="229625" y="263525"/>
                </a:lnTo>
                <a:lnTo>
                  <a:pt x="228614" y="263525"/>
                </a:lnTo>
                <a:lnTo>
                  <a:pt x="226158" y="263381"/>
                </a:lnTo>
                <a:lnTo>
                  <a:pt x="223702" y="262658"/>
                </a:lnTo>
                <a:lnTo>
                  <a:pt x="221535" y="261646"/>
                </a:lnTo>
                <a:lnTo>
                  <a:pt x="219512" y="260056"/>
                </a:lnTo>
                <a:lnTo>
                  <a:pt x="217923" y="258032"/>
                </a:lnTo>
                <a:lnTo>
                  <a:pt x="216623" y="255719"/>
                </a:lnTo>
                <a:lnTo>
                  <a:pt x="216045" y="253406"/>
                </a:lnTo>
                <a:lnTo>
                  <a:pt x="215900" y="250804"/>
                </a:lnTo>
                <a:lnTo>
                  <a:pt x="215900" y="249937"/>
                </a:lnTo>
                <a:lnTo>
                  <a:pt x="216045" y="247913"/>
                </a:lnTo>
                <a:lnTo>
                  <a:pt x="216334" y="245022"/>
                </a:lnTo>
                <a:lnTo>
                  <a:pt x="216912" y="241264"/>
                </a:lnTo>
                <a:lnTo>
                  <a:pt x="217778" y="236493"/>
                </a:lnTo>
                <a:lnTo>
                  <a:pt x="218934" y="231145"/>
                </a:lnTo>
                <a:lnTo>
                  <a:pt x="220235" y="225073"/>
                </a:lnTo>
                <a:lnTo>
                  <a:pt x="222257" y="218424"/>
                </a:lnTo>
                <a:lnTo>
                  <a:pt x="224713" y="211485"/>
                </a:lnTo>
                <a:lnTo>
                  <a:pt x="227603" y="203968"/>
                </a:lnTo>
                <a:lnTo>
                  <a:pt x="231070" y="196162"/>
                </a:lnTo>
                <a:lnTo>
                  <a:pt x="235116" y="187778"/>
                </a:lnTo>
                <a:lnTo>
                  <a:pt x="239739" y="179538"/>
                </a:lnTo>
                <a:lnTo>
                  <a:pt x="245229" y="171009"/>
                </a:lnTo>
                <a:lnTo>
                  <a:pt x="251586" y="162481"/>
                </a:lnTo>
                <a:lnTo>
                  <a:pt x="258521" y="153952"/>
                </a:lnTo>
                <a:lnTo>
                  <a:pt x="266611" y="145568"/>
                </a:lnTo>
                <a:lnTo>
                  <a:pt x="274702" y="137617"/>
                </a:lnTo>
                <a:lnTo>
                  <a:pt x="283081" y="129956"/>
                </a:lnTo>
                <a:lnTo>
                  <a:pt x="291750" y="122728"/>
                </a:lnTo>
                <a:lnTo>
                  <a:pt x="300130" y="115645"/>
                </a:lnTo>
                <a:lnTo>
                  <a:pt x="308798" y="108995"/>
                </a:lnTo>
                <a:lnTo>
                  <a:pt x="317467" y="102924"/>
                </a:lnTo>
                <a:lnTo>
                  <a:pt x="325846" y="97286"/>
                </a:lnTo>
                <a:lnTo>
                  <a:pt x="334081" y="92082"/>
                </a:lnTo>
                <a:lnTo>
                  <a:pt x="342028" y="87601"/>
                </a:lnTo>
                <a:lnTo>
                  <a:pt x="349829" y="83698"/>
                </a:lnTo>
                <a:lnTo>
                  <a:pt x="344484" y="57100"/>
                </a:lnTo>
                <a:lnTo>
                  <a:pt x="344195" y="54064"/>
                </a:lnTo>
                <a:lnTo>
                  <a:pt x="344773" y="51173"/>
                </a:lnTo>
                <a:lnTo>
                  <a:pt x="345928" y="48426"/>
                </a:lnTo>
                <a:lnTo>
                  <a:pt x="347807" y="46113"/>
                </a:lnTo>
                <a:lnTo>
                  <a:pt x="390427" y="3614"/>
                </a:lnTo>
                <a:lnTo>
                  <a:pt x="393028" y="1735"/>
                </a:lnTo>
                <a:lnTo>
                  <a:pt x="395917" y="434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013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5DCB59E-BBD2-4645-9E19-D6708BD6C2E7}"/>
              </a:ext>
            </a:extLst>
          </p:cNvPr>
          <p:cNvGrpSpPr/>
          <p:nvPr/>
        </p:nvGrpSpPr>
        <p:grpSpPr>
          <a:xfrm>
            <a:off x="1047473" y="1887203"/>
            <a:ext cx="718806" cy="671316"/>
            <a:chOff x="4189413" y="3181350"/>
            <a:chExt cx="528637" cy="493713"/>
          </a:xfrm>
          <a:solidFill>
            <a:schemeClr val="bg1"/>
          </a:solidFill>
        </p:grpSpPr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D2BE4354-2C85-40A7-8BAD-ABBCE3F7E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75" y="3249613"/>
              <a:ext cx="84137" cy="169863"/>
            </a:xfrm>
            <a:custGeom>
              <a:avLst/>
              <a:gdLst>
                <a:gd name="T0" fmla="*/ 130 w 525"/>
                <a:gd name="T1" fmla="*/ 0 h 1066"/>
                <a:gd name="T2" fmla="*/ 153 w 525"/>
                <a:gd name="T3" fmla="*/ 3 h 1066"/>
                <a:gd name="T4" fmla="*/ 176 w 525"/>
                <a:gd name="T5" fmla="*/ 11 h 1066"/>
                <a:gd name="T6" fmla="*/ 194 w 525"/>
                <a:gd name="T7" fmla="*/ 25 h 1066"/>
                <a:gd name="T8" fmla="*/ 208 w 525"/>
                <a:gd name="T9" fmla="*/ 42 h 1066"/>
                <a:gd name="T10" fmla="*/ 218 w 525"/>
                <a:gd name="T11" fmla="*/ 62 h 1066"/>
                <a:gd name="T12" fmla="*/ 223 w 525"/>
                <a:gd name="T13" fmla="*/ 85 h 1066"/>
                <a:gd name="T14" fmla="*/ 256 w 525"/>
                <a:gd name="T15" fmla="*/ 598 h 1066"/>
                <a:gd name="T16" fmla="*/ 258 w 525"/>
                <a:gd name="T17" fmla="*/ 613 h 1066"/>
                <a:gd name="T18" fmla="*/ 264 w 525"/>
                <a:gd name="T19" fmla="*/ 628 h 1066"/>
                <a:gd name="T20" fmla="*/ 272 w 525"/>
                <a:gd name="T21" fmla="*/ 641 h 1066"/>
                <a:gd name="T22" fmla="*/ 502 w 525"/>
                <a:gd name="T23" fmla="*/ 913 h 1066"/>
                <a:gd name="T24" fmla="*/ 503 w 525"/>
                <a:gd name="T25" fmla="*/ 914 h 1066"/>
                <a:gd name="T26" fmla="*/ 504 w 525"/>
                <a:gd name="T27" fmla="*/ 915 h 1066"/>
                <a:gd name="T28" fmla="*/ 505 w 525"/>
                <a:gd name="T29" fmla="*/ 916 h 1066"/>
                <a:gd name="T30" fmla="*/ 506 w 525"/>
                <a:gd name="T31" fmla="*/ 917 h 1066"/>
                <a:gd name="T32" fmla="*/ 516 w 525"/>
                <a:gd name="T33" fmla="*/ 935 h 1066"/>
                <a:gd name="T34" fmla="*/ 522 w 525"/>
                <a:gd name="T35" fmla="*/ 952 h 1066"/>
                <a:gd name="T36" fmla="*/ 525 w 525"/>
                <a:gd name="T37" fmla="*/ 970 h 1066"/>
                <a:gd name="T38" fmla="*/ 524 w 525"/>
                <a:gd name="T39" fmla="*/ 989 h 1066"/>
                <a:gd name="T40" fmla="*/ 519 w 525"/>
                <a:gd name="T41" fmla="*/ 1007 h 1066"/>
                <a:gd name="T42" fmla="*/ 510 w 525"/>
                <a:gd name="T43" fmla="*/ 1023 h 1066"/>
                <a:gd name="T44" fmla="*/ 498 w 525"/>
                <a:gd name="T45" fmla="*/ 1040 h 1066"/>
                <a:gd name="T46" fmla="*/ 481 w 525"/>
                <a:gd name="T47" fmla="*/ 1052 h 1066"/>
                <a:gd name="T48" fmla="*/ 464 w 525"/>
                <a:gd name="T49" fmla="*/ 1061 h 1066"/>
                <a:gd name="T50" fmla="*/ 445 w 525"/>
                <a:gd name="T51" fmla="*/ 1066 h 1066"/>
                <a:gd name="T52" fmla="*/ 426 w 525"/>
                <a:gd name="T53" fmla="*/ 1066 h 1066"/>
                <a:gd name="T54" fmla="*/ 407 w 525"/>
                <a:gd name="T55" fmla="*/ 1063 h 1066"/>
                <a:gd name="T56" fmla="*/ 389 w 525"/>
                <a:gd name="T57" fmla="*/ 1056 h 1066"/>
                <a:gd name="T58" fmla="*/ 371 w 525"/>
                <a:gd name="T59" fmla="*/ 1044 h 1066"/>
                <a:gd name="T60" fmla="*/ 56 w 525"/>
                <a:gd name="T61" fmla="*/ 779 h 1066"/>
                <a:gd name="T62" fmla="*/ 38 w 525"/>
                <a:gd name="T63" fmla="*/ 764 h 1066"/>
                <a:gd name="T64" fmla="*/ 21 w 525"/>
                <a:gd name="T65" fmla="*/ 744 h 1066"/>
                <a:gd name="T66" fmla="*/ 9 w 525"/>
                <a:gd name="T67" fmla="*/ 720 h 1066"/>
                <a:gd name="T68" fmla="*/ 2 w 525"/>
                <a:gd name="T69" fmla="*/ 695 h 1066"/>
                <a:gd name="T70" fmla="*/ 0 w 525"/>
                <a:gd name="T71" fmla="*/ 670 h 1066"/>
                <a:gd name="T72" fmla="*/ 0 w 525"/>
                <a:gd name="T73" fmla="*/ 664 h 1066"/>
                <a:gd name="T74" fmla="*/ 0 w 525"/>
                <a:gd name="T75" fmla="*/ 661 h 1066"/>
                <a:gd name="T76" fmla="*/ 0 w 525"/>
                <a:gd name="T77" fmla="*/ 657 h 1066"/>
                <a:gd name="T78" fmla="*/ 1 w 525"/>
                <a:gd name="T79" fmla="*/ 653 h 1066"/>
                <a:gd name="T80" fmla="*/ 37 w 525"/>
                <a:gd name="T81" fmla="*/ 89 h 1066"/>
                <a:gd name="T82" fmla="*/ 38 w 525"/>
                <a:gd name="T83" fmla="*/ 86 h 1066"/>
                <a:gd name="T84" fmla="*/ 38 w 525"/>
                <a:gd name="T85" fmla="*/ 83 h 1066"/>
                <a:gd name="T86" fmla="*/ 38 w 525"/>
                <a:gd name="T87" fmla="*/ 82 h 1066"/>
                <a:gd name="T88" fmla="*/ 43 w 525"/>
                <a:gd name="T89" fmla="*/ 60 h 1066"/>
                <a:gd name="T90" fmla="*/ 54 w 525"/>
                <a:gd name="T91" fmla="*/ 41 h 1066"/>
                <a:gd name="T92" fmla="*/ 69 w 525"/>
                <a:gd name="T93" fmla="*/ 25 h 1066"/>
                <a:gd name="T94" fmla="*/ 87 w 525"/>
                <a:gd name="T95" fmla="*/ 11 h 1066"/>
                <a:gd name="T96" fmla="*/ 107 w 525"/>
                <a:gd name="T97" fmla="*/ 3 h 1066"/>
                <a:gd name="T98" fmla="*/ 130 w 525"/>
                <a:gd name="T99" fmla="*/ 0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25" h="1066">
                  <a:moveTo>
                    <a:pt x="130" y="0"/>
                  </a:moveTo>
                  <a:lnTo>
                    <a:pt x="153" y="3"/>
                  </a:lnTo>
                  <a:lnTo>
                    <a:pt x="176" y="11"/>
                  </a:lnTo>
                  <a:lnTo>
                    <a:pt x="194" y="25"/>
                  </a:lnTo>
                  <a:lnTo>
                    <a:pt x="208" y="42"/>
                  </a:lnTo>
                  <a:lnTo>
                    <a:pt x="218" y="62"/>
                  </a:lnTo>
                  <a:lnTo>
                    <a:pt x="223" y="85"/>
                  </a:lnTo>
                  <a:lnTo>
                    <a:pt x="256" y="598"/>
                  </a:lnTo>
                  <a:lnTo>
                    <a:pt x="258" y="613"/>
                  </a:lnTo>
                  <a:lnTo>
                    <a:pt x="264" y="628"/>
                  </a:lnTo>
                  <a:lnTo>
                    <a:pt x="272" y="641"/>
                  </a:lnTo>
                  <a:lnTo>
                    <a:pt x="502" y="913"/>
                  </a:lnTo>
                  <a:lnTo>
                    <a:pt x="503" y="914"/>
                  </a:lnTo>
                  <a:lnTo>
                    <a:pt x="504" y="915"/>
                  </a:lnTo>
                  <a:lnTo>
                    <a:pt x="505" y="916"/>
                  </a:lnTo>
                  <a:lnTo>
                    <a:pt x="506" y="917"/>
                  </a:lnTo>
                  <a:lnTo>
                    <a:pt x="516" y="935"/>
                  </a:lnTo>
                  <a:lnTo>
                    <a:pt x="522" y="952"/>
                  </a:lnTo>
                  <a:lnTo>
                    <a:pt x="525" y="970"/>
                  </a:lnTo>
                  <a:lnTo>
                    <a:pt x="524" y="989"/>
                  </a:lnTo>
                  <a:lnTo>
                    <a:pt x="519" y="1007"/>
                  </a:lnTo>
                  <a:lnTo>
                    <a:pt x="510" y="1023"/>
                  </a:lnTo>
                  <a:lnTo>
                    <a:pt x="498" y="1040"/>
                  </a:lnTo>
                  <a:lnTo>
                    <a:pt x="481" y="1052"/>
                  </a:lnTo>
                  <a:lnTo>
                    <a:pt x="464" y="1061"/>
                  </a:lnTo>
                  <a:lnTo>
                    <a:pt x="445" y="1066"/>
                  </a:lnTo>
                  <a:lnTo>
                    <a:pt x="426" y="1066"/>
                  </a:lnTo>
                  <a:lnTo>
                    <a:pt x="407" y="1063"/>
                  </a:lnTo>
                  <a:lnTo>
                    <a:pt x="389" y="1056"/>
                  </a:lnTo>
                  <a:lnTo>
                    <a:pt x="371" y="1044"/>
                  </a:lnTo>
                  <a:lnTo>
                    <a:pt x="56" y="779"/>
                  </a:lnTo>
                  <a:lnTo>
                    <a:pt x="38" y="764"/>
                  </a:lnTo>
                  <a:lnTo>
                    <a:pt x="21" y="744"/>
                  </a:lnTo>
                  <a:lnTo>
                    <a:pt x="9" y="720"/>
                  </a:lnTo>
                  <a:lnTo>
                    <a:pt x="2" y="695"/>
                  </a:lnTo>
                  <a:lnTo>
                    <a:pt x="0" y="670"/>
                  </a:lnTo>
                  <a:lnTo>
                    <a:pt x="0" y="664"/>
                  </a:lnTo>
                  <a:lnTo>
                    <a:pt x="0" y="661"/>
                  </a:lnTo>
                  <a:lnTo>
                    <a:pt x="0" y="657"/>
                  </a:lnTo>
                  <a:lnTo>
                    <a:pt x="1" y="653"/>
                  </a:lnTo>
                  <a:lnTo>
                    <a:pt x="37" y="89"/>
                  </a:lnTo>
                  <a:lnTo>
                    <a:pt x="38" y="86"/>
                  </a:lnTo>
                  <a:lnTo>
                    <a:pt x="38" y="83"/>
                  </a:lnTo>
                  <a:lnTo>
                    <a:pt x="38" y="82"/>
                  </a:lnTo>
                  <a:lnTo>
                    <a:pt x="43" y="60"/>
                  </a:lnTo>
                  <a:lnTo>
                    <a:pt x="54" y="41"/>
                  </a:lnTo>
                  <a:lnTo>
                    <a:pt x="69" y="25"/>
                  </a:lnTo>
                  <a:lnTo>
                    <a:pt x="87" y="11"/>
                  </a:lnTo>
                  <a:lnTo>
                    <a:pt x="107" y="3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32097C46-7534-48C5-98CB-EEC7CC54F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4675" y="3181350"/>
              <a:ext cx="333375" cy="341313"/>
            </a:xfrm>
            <a:custGeom>
              <a:avLst/>
              <a:gdLst>
                <a:gd name="T0" fmla="*/ 1101 w 2098"/>
                <a:gd name="T1" fmla="*/ 3 h 2148"/>
                <a:gd name="T2" fmla="*/ 1256 w 2098"/>
                <a:gd name="T3" fmla="*/ 26 h 2148"/>
                <a:gd name="T4" fmla="*/ 1404 w 2098"/>
                <a:gd name="T5" fmla="*/ 71 h 2148"/>
                <a:gd name="T6" fmla="*/ 1542 w 2098"/>
                <a:gd name="T7" fmla="*/ 134 h 2148"/>
                <a:gd name="T8" fmla="*/ 1668 w 2098"/>
                <a:gd name="T9" fmla="*/ 217 h 2148"/>
                <a:gd name="T10" fmla="*/ 1782 w 2098"/>
                <a:gd name="T11" fmla="*/ 316 h 2148"/>
                <a:gd name="T12" fmla="*/ 1881 w 2098"/>
                <a:gd name="T13" fmla="*/ 429 h 2148"/>
                <a:gd name="T14" fmla="*/ 1963 w 2098"/>
                <a:gd name="T15" fmla="*/ 557 h 2148"/>
                <a:gd name="T16" fmla="*/ 2027 w 2098"/>
                <a:gd name="T17" fmla="*/ 694 h 2148"/>
                <a:gd name="T18" fmla="*/ 2072 w 2098"/>
                <a:gd name="T19" fmla="*/ 842 h 2148"/>
                <a:gd name="T20" fmla="*/ 2095 w 2098"/>
                <a:gd name="T21" fmla="*/ 998 h 2148"/>
                <a:gd name="T22" fmla="*/ 2095 w 2098"/>
                <a:gd name="T23" fmla="*/ 1161 h 2148"/>
                <a:gd name="T24" fmla="*/ 2071 w 2098"/>
                <a:gd name="T25" fmla="*/ 1319 h 2148"/>
                <a:gd name="T26" fmla="*/ 2025 w 2098"/>
                <a:gd name="T27" fmla="*/ 1470 h 2148"/>
                <a:gd name="T28" fmla="*/ 1958 w 2098"/>
                <a:gd name="T29" fmla="*/ 1609 h 2148"/>
                <a:gd name="T30" fmla="*/ 1873 w 2098"/>
                <a:gd name="T31" fmla="*/ 1737 h 2148"/>
                <a:gd name="T32" fmla="*/ 1770 w 2098"/>
                <a:gd name="T33" fmla="*/ 1851 h 2148"/>
                <a:gd name="T34" fmla="*/ 1653 w 2098"/>
                <a:gd name="T35" fmla="*/ 1950 h 2148"/>
                <a:gd name="T36" fmla="*/ 1522 w 2098"/>
                <a:gd name="T37" fmla="*/ 2032 h 2148"/>
                <a:gd name="T38" fmla="*/ 1380 w 2098"/>
                <a:gd name="T39" fmla="*/ 2095 h 2148"/>
                <a:gd name="T40" fmla="*/ 1227 w 2098"/>
                <a:gd name="T41" fmla="*/ 2136 h 2148"/>
                <a:gd name="T42" fmla="*/ 1151 w 2098"/>
                <a:gd name="T43" fmla="*/ 2089 h 2148"/>
                <a:gd name="T44" fmla="*/ 1150 w 2098"/>
                <a:gd name="T45" fmla="*/ 1947 h 2148"/>
                <a:gd name="T46" fmla="*/ 1210 w 2098"/>
                <a:gd name="T47" fmla="*/ 1855 h 2148"/>
                <a:gd name="T48" fmla="*/ 1337 w 2098"/>
                <a:gd name="T49" fmla="*/ 1813 h 2148"/>
                <a:gd name="T50" fmla="*/ 1453 w 2098"/>
                <a:gd name="T51" fmla="*/ 1751 h 2148"/>
                <a:gd name="T52" fmla="*/ 1557 w 2098"/>
                <a:gd name="T53" fmla="*/ 1672 h 2148"/>
                <a:gd name="T54" fmla="*/ 1647 w 2098"/>
                <a:gd name="T55" fmla="*/ 1576 h 2148"/>
                <a:gd name="T56" fmla="*/ 1720 w 2098"/>
                <a:gd name="T57" fmla="*/ 1467 h 2148"/>
                <a:gd name="T58" fmla="*/ 1774 w 2098"/>
                <a:gd name="T59" fmla="*/ 1346 h 2148"/>
                <a:gd name="T60" fmla="*/ 1808 w 2098"/>
                <a:gd name="T61" fmla="*/ 1216 h 2148"/>
                <a:gd name="T62" fmla="*/ 1820 w 2098"/>
                <a:gd name="T63" fmla="*/ 1078 h 2148"/>
                <a:gd name="T64" fmla="*/ 1808 w 2098"/>
                <a:gd name="T65" fmla="*/ 941 h 2148"/>
                <a:gd name="T66" fmla="*/ 1775 w 2098"/>
                <a:gd name="T67" fmla="*/ 813 h 2148"/>
                <a:gd name="T68" fmla="*/ 1722 w 2098"/>
                <a:gd name="T69" fmla="*/ 693 h 2148"/>
                <a:gd name="T70" fmla="*/ 1650 w 2098"/>
                <a:gd name="T71" fmla="*/ 585 h 2148"/>
                <a:gd name="T72" fmla="*/ 1562 w 2098"/>
                <a:gd name="T73" fmla="*/ 490 h 2148"/>
                <a:gd name="T74" fmla="*/ 1460 w 2098"/>
                <a:gd name="T75" fmla="*/ 410 h 2148"/>
                <a:gd name="T76" fmla="*/ 1346 w 2098"/>
                <a:gd name="T77" fmla="*/ 347 h 2148"/>
                <a:gd name="T78" fmla="*/ 1222 w 2098"/>
                <a:gd name="T79" fmla="*/ 303 h 2148"/>
                <a:gd name="T80" fmla="*/ 1089 w 2098"/>
                <a:gd name="T81" fmla="*/ 281 h 2148"/>
                <a:gd name="T82" fmla="*/ 949 w 2098"/>
                <a:gd name="T83" fmla="*/ 281 h 2148"/>
                <a:gd name="T84" fmla="*/ 809 w 2098"/>
                <a:gd name="T85" fmla="*/ 306 h 2148"/>
                <a:gd name="T86" fmla="*/ 680 w 2098"/>
                <a:gd name="T87" fmla="*/ 354 h 2148"/>
                <a:gd name="T88" fmla="*/ 563 w 2098"/>
                <a:gd name="T89" fmla="*/ 422 h 2148"/>
                <a:gd name="T90" fmla="*/ 459 w 2098"/>
                <a:gd name="T91" fmla="*/ 509 h 2148"/>
                <a:gd name="T92" fmla="*/ 370 w 2098"/>
                <a:gd name="T93" fmla="*/ 612 h 2148"/>
                <a:gd name="T94" fmla="*/ 301 w 2098"/>
                <a:gd name="T95" fmla="*/ 729 h 2148"/>
                <a:gd name="T96" fmla="*/ 207 w 2098"/>
                <a:gd name="T97" fmla="*/ 772 h 2148"/>
                <a:gd name="T98" fmla="*/ 71 w 2098"/>
                <a:gd name="T99" fmla="*/ 740 h 2148"/>
                <a:gd name="T100" fmla="*/ 28 w 2098"/>
                <a:gd name="T101" fmla="*/ 657 h 2148"/>
                <a:gd name="T102" fmla="*/ 100 w 2098"/>
                <a:gd name="T103" fmla="*/ 518 h 2148"/>
                <a:gd name="T104" fmla="*/ 191 w 2098"/>
                <a:gd name="T105" fmla="*/ 392 h 2148"/>
                <a:gd name="T106" fmla="*/ 298 w 2098"/>
                <a:gd name="T107" fmla="*/ 280 h 2148"/>
                <a:gd name="T108" fmla="*/ 419 w 2098"/>
                <a:gd name="T109" fmla="*/ 184 h 2148"/>
                <a:gd name="T110" fmla="*/ 554 w 2098"/>
                <a:gd name="T111" fmla="*/ 106 h 2148"/>
                <a:gd name="T112" fmla="*/ 700 w 2098"/>
                <a:gd name="T113" fmla="*/ 49 h 2148"/>
                <a:gd name="T114" fmla="*/ 857 w 2098"/>
                <a:gd name="T115" fmla="*/ 12 h 2148"/>
                <a:gd name="T116" fmla="*/ 1020 w 2098"/>
                <a:gd name="T117" fmla="*/ 0 h 2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98" h="2148">
                  <a:moveTo>
                    <a:pt x="1020" y="0"/>
                  </a:moveTo>
                  <a:lnTo>
                    <a:pt x="1101" y="3"/>
                  </a:lnTo>
                  <a:lnTo>
                    <a:pt x="1180" y="11"/>
                  </a:lnTo>
                  <a:lnTo>
                    <a:pt x="1256" y="26"/>
                  </a:lnTo>
                  <a:lnTo>
                    <a:pt x="1331" y="45"/>
                  </a:lnTo>
                  <a:lnTo>
                    <a:pt x="1404" y="71"/>
                  </a:lnTo>
                  <a:lnTo>
                    <a:pt x="1474" y="100"/>
                  </a:lnTo>
                  <a:lnTo>
                    <a:pt x="1542" y="134"/>
                  </a:lnTo>
                  <a:lnTo>
                    <a:pt x="1607" y="174"/>
                  </a:lnTo>
                  <a:lnTo>
                    <a:pt x="1668" y="217"/>
                  </a:lnTo>
                  <a:lnTo>
                    <a:pt x="1727" y="265"/>
                  </a:lnTo>
                  <a:lnTo>
                    <a:pt x="1782" y="316"/>
                  </a:lnTo>
                  <a:lnTo>
                    <a:pt x="1834" y="371"/>
                  </a:lnTo>
                  <a:lnTo>
                    <a:pt x="1881" y="429"/>
                  </a:lnTo>
                  <a:lnTo>
                    <a:pt x="1924" y="491"/>
                  </a:lnTo>
                  <a:lnTo>
                    <a:pt x="1963" y="557"/>
                  </a:lnTo>
                  <a:lnTo>
                    <a:pt x="1998" y="624"/>
                  </a:lnTo>
                  <a:lnTo>
                    <a:pt x="2027" y="694"/>
                  </a:lnTo>
                  <a:lnTo>
                    <a:pt x="2053" y="767"/>
                  </a:lnTo>
                  <a:lnTo>
                    <a:pt x="2072" y="842"/>
                  </a:lnTo>
                  <a:lnTo>
                    <a:pt x="2087" y="919"/>
                  </a:lnTo>
                  <a:lnTo>
                    <a:pt x="2095" y="998"/>
                  </a:lnTo>
                  <a:lnTo>
                    <a:pt x="2098" y="1078"/>
                  </a:lnTo>
                  <a:lnTo>
                    <a:pt x="2095" y="1161"/>
                  </a:lnTo>
                  <a:lnTo>
                    <a:pt x="2086" y="1240"/>
                  </a:lnTo>
                  <a:lnTo>
                    <a:pt x="2071" y="1319"/>
                  </a:lnTo>
                  <a:lnTo>
                    <a:pt x="2051" y="1395"/>
                  </a:lnTo>
                  <a:lnTo>
                    <a:pt x="2025" y="1470"/>
                  </a:lnTo>
                  <a:lnTo>
                    <a:pt x="1994" y="1540"/>
                  </a:lnTo>
                  <a:lnTo>
                    <a:pt x="1958" y="1609"/>
                  </a:lnTo>
                  <a:lnTo>
                    <a:pt x="1917" y="1675"/>
                  </a:lnTo>
                  <a:lnTo>
                    <a:pt x="1873" y="1737"/>
                  </a:lnTo>
                  <a:lnTo>
                    <a:pt x="1824" y="1797"/>
                  </a:lnTo>
                  <a:lnTo>
                    <a:pt x="1770" y="1851"/>
                  </a:lnTo>
                  <a:lnTo>
                    <a:pt x="1714" y="1903"/>
                  </a:lnTo>
                  <a:lnTo>
                    <a:pt x="1653" y="1950"/>
                  </a:lnTo>
                  <a:lnTo>
                    <a:pt x="1588" y="1994"/>
                  </a:lnTo>
                  <a:lnTo>
                    <a:pt x="1522" y="2032"/>
                  </a:lnTo>
                  <a:lnTo>
                    <a:pt x="1452" y="2066"/>
                  </a:lnTo>
                  <a:lnTo>
                    <a:pt x="1380" y="2095"/>
                  </a:lnTo>
                  <a:lnTo>
                    <a:pt x="1304" y="2118"/>
                  </a:lnTo>
                  <a:lnTo>
                    <a:pt x="1227" y="2136"/>
                  </a:lnTo>
                  <a:lnTo>
                    <a:pt x="1147" y="2148"/>
                  </a:lnTo>
                  <a:lnTo>
                    <a:pt x="1151" y="2089"/>
                  </a:lnTo>
                  <a:lnTo>
                    <a:pt x="1153" y="2027"/>
                  </a:lnTo>
                  <a:lnTo>
                    <a:pt x="1150" y="1947"/>
                  </a:lnTo>
                  <a:lnTo>
                    <a:pt x="1143" y="1870"/>
                  </a:lnTo>
                  <a:lnTo>
                    <a:pt x="1210" y="1855"/>
                  </a:lnTo>
                  <a:lnTo>
                    <a:pt x="1275" y="1837"/>
                  </a:lnTo>
                  <a:lnTo>
                    <a:pt x="1337" y="1813"/>
                  </a:lnTo>
                  <a:lnTo>
                    <a:pt x="1397" y="1785"/>
                  </a:lnTo>
                  <a:lnTo>
                    <a:pt x="1453" y="1751"/>
                  </a:lnTo>
                  <a:lnTo>
                    <a:pt x="1507" y="1713"/>
                  </a:lnTo>
                  <a:lnTo>
                    <a:pt x="1557" y="1672"/>
                  </a:lnTo>
                  <a:lnTo>
                    <a:pt x="1604" y="1625"/>
                  </a:lnTo>
                  <a:lnTo>
                    <a:pt x="1647" y="1576"/>
                  </a:lnTo>
                  <a:lnTo>
                    <a:pt x="1685" y="1523"/>
                  </a:lnTo>
                  <a:lnTo>
                    <a:pt x="1720" y="1467"/>
                  </a:lnTo>
                  <a:lnTo>
                    <a:pt x="1749" y="1408"/>
                  </a:lnTo>
                  <a:lnTo>
                    <a:pt x="1774" y="1346"/>
                  </a:lnTo>
                  <a:lnTo>
                    <a:pt x="1794" y="1282"/>
                  </a:lnTo>
                  <a:lnTo>
                    <a:pt x="1808" y="1216"/>
                  </a:lnTo>
                  <a:lnTo>
                    <a:pt x="1817" y="1147"/>
                  </a:lnTo>
                  <a:lnTo>
                    <a:pt x="1820" y="1078"/>
                  </a:lnTo>
                  <a:lnTo>
                    <a:pt x="1817" y="1009"/>
                  </a:lnTo>
                  <a:lnTo>
                    <a:pt x="1808" y="941"/>
                  </a:lnTo>
                  <a:lnTo>
                    <a:pt x="1794" y="877"/>
                  </a:lnTo>
                  <a:lnTo>
                    <a:pt x="1775" y="813"/>
                  </a:lnTo>
                  <a:lnTo>
                    <a:pt x="1751" y="752"/>
                  </a:lnTo>
                  <a:lnTo>
                    <a:pt x="1722" y="693"/>
                  </a:lnTo>
                  <a:lnTo>
                    <a:pt x="1688" y="637"/>
                  </a:lnTo>
                  <a:lnTo>
                    <a:pt x="1650" y="585"/>
                  </a:lnTo>
                  <a:lnTo>
                    <a:pt x="1609" y="535"/>
                  </a:lnTo>
                  <a:lnTo>
                    <a:pt x="1562" y="490"/>
                  </a:lnTo>
                  <a:lnTo>
                    <a:pt x="1513" y="447"/>
                  </a:lnTo>
                  <a:lnTo>
                    <a:pt x="1460" y="410"/>
                  </a:lnTo>
                  <a:lnTo>
                    <a:pt x="1405" y="376"/>
                  </a:lnTo>
                  <a:lnTo>
                    <a:pt x="1346" y="347"/>
                  </a:lnTo>
                  <a:lnTo>
                    <a:pt x="1286" y="322"/>
                  </a:lnTo>
                  <a:lnTo>
                    <a:pt x="1222" y="303"/>
                  </a:lnTo>
                  <a:lnTo>
                    <a:pt x="1157" y="289"/>
                  </a:lnTo>
                  <a:lnTo>
                    <a:pt x="1089" y="281"/>
                  </a:lnTo>
                  <a:lnTo>
                    <a:pt x="1020" y="278"/>
                  </a:lnTo>
                  <a:lnTo>
                    <a:pt x="949" y="281"/>
                  </a:lnTo>
                  <a:lnTo>
                    <a:pt x="878" y="290"/>
                  </a:lnTo>
                  <a:lnTo>
                    <a:pt x="809" y="306"/>
                  </a:lnTo>
                  <a:lnTo>
                    <a:pt x="744" y="327"/>
                  </a:lnTo>
                  <a:lnTo>
                    <a:pt x="680" y="354"/>
                  </a:lnTo>
                  <a:lnTo>
                    <a:pt x="620" y="386"/>
                  </a:lnTo>
                  <a:lnTo>
                    <a:pt x="563" y="422"/>
                  </a:lnTo>
                  <a:lnTo>
                    <a:pt x="509" y="464"/>
                  </a:lnTo>
                  <a:lnTo>
                    <a:pt x="459" y="509"/>
                  </a:lnTo>
                  <a:lnTo>
                    <a:pt x="413" y="559"/>
                  </a:lnTo>
                  <a:lnTo>
                    <a:pt x="370" y="612"/>
                  </a:lnTo>
                  <a:lnTo>
                    <a:pt x="333" y="669"/>
                  </a:lnTo>
                  <a:lnTo>
                    <a:pt x="301" y="729"/>
                  </a:lnTo>
                  <a:lnTo>
                    <a:pt x="274" y="792"/>
                  </a:lnTo>
                  <a:lnTo>
                    <a:pt x="207" y="772"/>
                  </a:lnTo>
                  <a:lnTo>
                    <a:pt x="139" y="754"/>
                  </a:lnTo>
                  <a:lnTo>
                    <a:pt x="71" y="740"/>
                  </a:lnTo>
                  <a:lnTo>
                    <a:pt x="0" y="730"/>
                  </a:lnTo>
                  <a:lnTo>
                    <a:pt x="28" y="657"/>
                  </a:lnTo>
                  <a:lnTo>
                    <a:pt x="62" y="586"/>
                  </a:lnTo>
                  <a:lnTo>
                    <a:pt x="100" y="518"/>
                  </a:lnTo>
                  <a:lnTo>
                    <a:pt x="143" y="453"/>
                  </a:lnTo>
                  <a:lnTo>
                    <a:pt x="191" y="392"/>
                  </a:lnTo>
                  <a:lnTo>
                    <a:pt x="242" y="333"/>
                  </a:lnTo>
                  <a:lnTo>
                    <a:pt x="298" y="280"/>
                  </a:lnTo>
                  <a:lnTo>
                    <a:pt x="356" y="229"/>
                  </a:lnTo>
                  <a:lnTo>
                    <a:pt x="419" y="184"/>
                  </a:lnTo>
                  <a:lnTo>
                    <a:pt x="485" y="142"/>
                  </a:lnTo>
                  <a:lnTo>
                    <a:pt x="554" y="106"/>
                  </a:lnTo>
                  <a:lnTo>
                    <a:pt x="627" y="75"/>
                  </a:lnTo>
                  <a:lnTo>
                    <a:pt x="700" y="49"/>
                  </a:lnTo>
                  <a:lnTo>
                    <a:pt x="778" y="27"/>
                  </a:lnTo>
                  <a:lnTo>
                    <a:pt x="857" y="12"/>
                  </a:lnTo>
                  <a:lnTo>
                    <a:pt x="938" y="3"/>
                  </a:lnTo>
                  <a:lnTo>
                    <a:pt x="10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DAB2BA4C-2F6D-49CA-91B4-A6A4964CED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89413" y="3332163"/>
              <a:ext cx="342900" cy="342900"/>
            </a:xfrm>
            <a:custGeom>
              <a:avLst/>
              <a:gdLst>
                <a:gd name="T0" fmla="*/ 915 w 2155"/>
                <a:gd name="T1" fmla="*/ 640 h 2160"/>
                <a:gd name="T2" fmla="*/ 748 w 2155"/>
                <a:gd name="T3" fmla="*/ 747 h 2160"/>
                <a:gd name="T4" fmla="*/ 640 w 2155"/>
                <a:gd name="T5" fmla="*/ 914 h 2160"/>
                <a:gd name="T6" fmla="*/ 611 w 2155"/>
                <a:gd name="T7" fmla="*/ 1102 h 2160"/>
                <a:gd name="T8" fmla="*/ 659 w 2155"/>
                <a:gd name="T9" fmla="*/ 1289 h 2160"/>
                <a:gd name="T10" fmla="*/ 784 w 2155"/>
                <a:gd name="T11" fmla="*/ 1446 h 2160"/>
                <a:gd name="T12" fmla="*/ 959 w 2155"/>
                <a:gd name="T13" fmla="*/ 1534 h 2160"/>
                <a:gd name="T14" fmla="*/ 1149 w 2155"/>
                <a:gd name="T15" fmla="*/ 1545 h 2160"/>
                <a:gd name="T16" fmla="*/ 1331 w 2155"/>
                <a:gd name="T17" fmla="*/ 1476 h 2160"/>
                <a:gd name="T18" fmla="*/ 1473 w 2155"/>
                <a:gd name="T19" fmla="*/ 1335 h 2160"/>
                <a:gd name="T20" fmla="*/ 1542 w 2155"/>
                <a:gd name="T21" fmla="*/ 1154 h 2160"/>
                <a:gd name="T22" fmla="*/ 1533 w 2155"/>
                <a:gd name="T23" fmla="*/ 962 h 2160"/>
                <a:gd name="T24" fmla="*/ 1446 w 2155"/>
                <a:gd name="T25" fmla="*/ 787 h 2160"/>
                <a:gd name="T26" fmla="*/ 1291 w 2155"/>
                <a:gd name="T27" fmla="*/ 661 h 2160"/>
                <a:gd name="T28" fmla="*/ 1104 w 2155"/>
                <a:gd name="T29" fmla="*/ 612 h 2160"/>
                <a:gd name="T30" fmla="*/ 1173 w 2155"/>
                <a:gd name="T31" fmla="*/ 3 h 2160"/>
                <a:gd name="T32" fmla="*/ 1233 w 2155"/>
                <a:gd name="T33" fmla="*/ 53 h 2160"/>
                <a:gd name="T34" fmla="*/ 1310 w 2155"/>
                <a:gd name="T35" fmla="*/ 248 h 2160"/>
                <a:gd name="T36" fmla="*/ 1565 w 2155"/>
                <a:gd name="T37" fmla="*/ 368 h 2160"/>
                <a:gd name="T38" fmla="*/ 1718 w 2155"/>
                <a:gd name="T39" fmla="*/ 244 h 2160"/>
                <a:gd name="T40" fmla="*/ 1792 w 2155"/>
                <a:gd name="T41" fmla="*/ 270 h 2160"/>
                <a:gd name="T42" fmla="*/ 1918 w 2155"/>
                <a:gd name="T43" fmla="*/ 425 h 2160"/>
                <a:gd name="T44" fmla="*/ 1891 w 2155"/>
                <a:gd name="T45" fmla="*/ 498 h 2160"/>
                <a:gd name="T46" fmla="*/ 1877 w 2155"/>
                <a:gd name="T47" fmla="*/ 754 h 2160"/>
                <a:gd name="T48" fmla="*/ 2066 w 2155"/>
                <a:gd name="T49" fmla="*/ 922 h 2160"/>
                <a:gd name="T50" fmla="*/ 2136 w 2155"/>
                <a:gd name="T51" fmla="*/ 956 h 2160"/>
                <a:gd name="T52" fmla="*/ 2155 w 2155"/>
                <a:gd name="T53" fmla="*/ 1155 h 2160"/>
                <a:gd name="T54" fmla="*/ 2121 w 2155"/>
                <a:gd name="T55" fmla="*/ 1226 h 2160"/>
                <a:gd name="T56" fmla="*/ 1925 w 2155"/>
                <a:gd name="T57" fmla="*/ 1245 h 2160"/>
                <a:gd name="T58" fmla="*/ 1852 w 2155"/>
                <a:gd name="T59" fmla="*/ 1467 h 2160"/>
                <a:gd name="T60" fmla="*/ 1901 w 2155"/>
                <a:gd name="T61" fmla="*/ 1683 h 2160"/>
                <a:gd name="T62" fmla="*/ 1909 w 2155"/>
                <a:gd name="T63" fmla="*/ 1761 h 2160"/>
                <a:gd name="T64" fmla="*/ 1771 w 2155"/>
                <a:gd name="T65" fmla="*/ 1908 h 2160"/>
                <a:gd name="T66" fmla="*/ 1694 w 2155"/>
                <a:gd name="T67" fmla="*/ 1916 h 2160"/>
                <a:gd name="T68" fmla="*/ 1513 w 2155"/>
                <a:gd name="T69" fmla="*/ 1831 h 2160"/>
                <a:gd name="T70" fmla="*/ 1295 w 2155"/>
                <a:gd name="T71" fmla="*/ 1922 h 2160"/>
                <a:gd name="T72" fmla="*/ 1227 w 2155"/>
                <a:gd name="T73" fmla="*/ 2109 h 2160"/>
                <a:gd name="T74" fmla="*/ 1167 w 2155"/>
                <a:gd name="T75" fmla="*/ 2158 h 2160"/>
                <a:gd name="T76" fmla="*/ 965 w 2155"/>
                <a:gd name="T77" fmla="*/ 2150 h 2160"/>
                <a:gd name="T78" fmla="*/ 916 w 2155"/>
                <a:gd name="T79" fmla="*/ 2089 h 2160"/>
                <a:gd name="T80" fmla="*/ 801 w 2155"/>
                <a:gd name="T81" fmla="*/ 1903 h 2160"/>
                <a:gd name="T82" fmla="*/ 588 w 2155"/>
                <a:gd name="T83" fmla="*/ 1797 h 2160"/>
                <a:gd name="T84" fmla="*/ 438 w 2155"/>
                <a:gd name="T85" fmla="*/ 1916 h 2160"/>
                <a:gd name="T86" fmla="*/ 363 w 2155"/>
                <a:gd name="T87" fmla="*/ 1890 h 2160"/>
                <a:gd name="T88" fmla="*/ 238 w 2155"/>
                <a:gd name="T89" fmla="*/ 1736 h 2160"/>
                <a:gd name="T90" fmla="*/ 264 w 2155"/>
                <a:gd name="T91" fmla="*/ 1661 h 2160"/>
                <a:gd name="T92" fmla="*/ 274 w 2155"/>
                <a:gd name="T93" fmla="*/ 1409 h 2160"/>
                <a:gd name="T94" fmla="*/ 91 w 2155"/>
                <a:gd name="T95" fmla="*/ 1239 h 2160"/>
                <a:gd name="T96" fmla="*/ 20 w 2155"/>
                <a:gd name="T97" fmla="*/ 1204 h 2160"/>
                <a:gd name="T98" fmla="*/ 1 w 2155"/>
                <a:gd name="T99" fmla="*/ 1006 h 2160"/>
                <a:gd name="T100" fmla="*/ 35 w 2155"/>
                <a:gd name="T101" fmla="*/ 936 h 2160"/>
                <a:gd name="T102" fmla="*/ 227 w 2155"/>
                <a:gd name="T103" fmla="*/ 917 h 2160"/>
                <a:gd name="T104" fmla="*/ 303 w 2155"/>
                <a:gd name="T105" fmla="*/ 694 h 2160"/>
                <a:gd name="T106" fmla="*/ 255 w 2155"/>
                <a:gd name="T107" fmla="*/ 478 h 2160"/>
                <a:gd name="T108" fmla="*/ 247 w 2155"/>
                <a:gd name="T109" fmla="*/ 400 h 2160"/>
                <a:gd name="T110" fmla="*/ 385 w 2155"/>
                <a:gd name="T111" fmla="*/ 253 h 2160"/>
                <a:gd name="T112" fmla="*/ 462 w 2155"/>
                <a:gd name="T113" fmla="*/ 244 h 2160"/>
                <a:gd name="T114" fmla="*/ 645 w 2155"/>
                <a:gd name="T115" fmla="*/ 331 h 2160"/>
                <a:gd name="T116" fmla="*/ 863 w 2155"/>
                <a:gd name="T117" fmla="*/ 243 h 2160"/>
                <a:gd name="T118" fmla="*/ 929 w 2155"/>
                <a:gd name="T119" fmla="*/ 52 h 2160"/>
                <a:gd name="T120" fmla="*/ 991 w 2155"/>
                <a:gd name="T121" fmla="*/ 3 h 2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55" h="2160">
                  <a:moveTo>
                    <a:pt x="1057" y="611"/>
                  </a:moveTo>
                  <a:lnTo>
                    <a:pt x="1008" y="616"/>
                  </a:lnTo>
                  <a:lnTo>
                    <a:pt x="962" y="626"/>
                  </a:lnTo>
                  <a:lnTo>
                    <a:pt x="915" y="640"/>
                  </a:lnTo>
                  <a:lnTo>
                    <a:pt x="870" y="659"/>
                  </a:lnTo>
                  <a:lnTo>
                    <a:pt x="827" y="683"/>
                  </a:lnTo>
                  <a:lnTo>
                    <a:pt x="786" y="713"/>
                  </a:lnTo>
                  <a:lnTo>
                    <a:pt x="748" y="747"/>
                  </a:lnTo>
                  <a:lnTo>
                    <a:pt x="713" y="785"/>
                  </a:lnTo>
                  <a:lnTo>
                    <a:pt x="684" y="826"/>
                  </a:lnTo>
                  <a:lnTo>
                    <a:pt x="660" y="868"/>
                  </a:lnTo>
                  <a:lnTo>
                    <a:pt x="640" y="914"/>
                  </a:lnTo>
                  <a:lnTo>
                    <a:pt x="626" y="959"/>
                  </a:lnTo>
                  <a:lnTo>
                    <a:pt x="616" y="1006"/>
                  </a:lnTo>
                  <a:lnTo>
                    <a:pt x="611" y="1055"/>
                  </a:lnTo>
                  <a:lnTo>
                    <a:pt x="611" y="1102"/>
                  </a:lnTo>
                  <a:lnTo>
                    <a:pt x="615" y="1151"/>
                  </a:lnTo>
                  <a:lnTo>
                    <a:pt x="625" y="1197"/>
                  </a:lnTo>
                  <a:lnTo>
                    <a:pt x="639" y="1244"/>
                  </a:lnTo>
                  <a:lnTo>
                    <a:pt x="659" y="1289"/>
                  </a:lnTo>
                  <a:lnTo>
                    <a:pt x="683" y="1332"/>
                  </a:lnTo>
                  <a:lnTo>
                    <a:pt x="712" y="1373"/>
                  </a:lnTo>
                  <a:lnTo>
                    <a:pt x="746" y="1411"/>
                  </a:lnTo>
                  <a:lnTo>
                    <a:pt x="784" y="1446"/>
                  </a:lnTo>
                  <a:lnTo>
                    <a:pt x="824" y="1475"/>
                  </a:lnTo>
                  <a:lnTo>
                    <a:pt x="868" y="1499"/>
                  </a:lnTo>
                  <a:lnTo>
                    <a:pt x="912" y="1520"/>
                  </a:lnTo>
                  <a:lnTo>
                    <a:pt x="959" y="1534"/>
                  </a:lnTo>
                  <a:lnTo>
                    <a:pt x="1005" y="1544"/>
                  </a:lnTo>
                  <a:lnTo>
                    <a:pt x="1053" y="1549"/>
                  </a:lnTo>
                  <a:lnTo>
                    <a:pt x="1101" y="1549"/>
                  </a:lnTo>
                  <a:lnTo>
                    <a:pt x="1149" y="1545"/>
                  </a:lnTo>
                  <a:lnTo>
                    <a:pt x="1197" y="1535"/>
                  </a:lnTo>
                  <a:lnTo>
                    <a:pt x="1243" y="1521"/>
                  </a:lnTo>
                  <a:lnTo>
                    <a:pt x="1288" y="1500"/>
                  </a:lnTo>
                  <a:lnTo>
                    <a:pt x="1331" y="1476"/>
                  </a:lnTo>
                  <a:lnTo>
                    <a:pt x="1371" y="1447"/>
                  </a:lnTo>
                  <a:lnTo>
                    <a:pt x="1410" y="1413"/>
                  </a:lnTo>
                  <a:lnTo>
                    <a:pt x="1444" y="1375"/>
                  </a:lnTo>
                  <a:lnTo>
                    <a:pt x="1473" y="1335"/>
                  </a:lnTo>
                  <a:lnTo>
                    <a:pt x="1497" y="1291"/>
                  </a:lnTo>
                  <a:lnTo>
                    <a:pt x="1518" y="1247"/>
                  </a:lnTo>
                  <a:lnTo>
                    <a:pt x="1532" y="1200"/>
                  </a:lnTo>
                  <a:lnTo>
                    <a:pt x="1542" y="1154"/>
                  </a:lnTo>
                  <a:lnTo>
                    <a:pt x="1547" y="1105"/>
                  </a:lnTo>
                  <a:lnTo>
                    <a:pt x="1547" y="1058"/>
                  </a:lnTo>
                  <a:lnTo>
                    <a:pt x="1543" y="1009"/>
                  </a:lnTo>
                  <a:lnTo>
                    <a:pt x="1533" y="962"/>
                  </a:lnTo>
                  <a:lnTo>
                    <a:pt x="1519" y="917"/>
                  </a:lnTo>
                  <a:lnTo>
                    <a:pt x="1500" y="871"/>
                  </a:lnTo>
                  <a:lnTo>
                    <a:pt x="1475" y="828"/>
                  </a:lnTo>
                  <a:lnTo>
                    <a:pt x="1446" y="787"/>
                  </a:lnTo>
                  <a:lnTo>
                    <a:pt x="1412" y="749"/>
                  </a:lnTo>
                  <a:lnTo>
                    <a:pt x="1373" y="715"/>
                  </a:lnTo>
                  <a:lnTo>
                    <a:pt x="1333" y="685"/>
                  </a:lnTo>
                  <a:lnTo>
                    <a:pt x="1291" y="661"/>
                  </a:lnTo>
                  <a:lnTo>
                    <a:pt x="1245" y="641"/>
                  </a:lnTo>
                  <a:lnTo>
                    <a:pt x="1200" y="626"/>
                  </a:lnTo>
                  <a:lnTo>
                    <a:pt x="1152" y="617"/>
                  </a:lnTo>
                  <a:lnTo>
                    <a:pt x="1104" y="612"/>
                  </a:lnTo>
                  <a:lnTo>
                    <a:pt x="1057" y="611"/>
                  </a:lnTo>
                  <a:close/>
                  <a:moveTo>
                    <a:pt x="1012" y="0"/>
                  </a:moveTo>
                  <a:lnTo>
                    <a:pt x="1152" y="1"/>
                  </a:lnTo>
                  <a:lnTo>
                    <a:pt x="1173" y="3"/>
                  </a:lnTo>
                  <a:lnTo>
                    <a:pt x="1192" y="11"/>
                  </a:lnTo>
                  <a:lnTo>
                    <a:pt x="1209" y="22"/>
                  </a:lnTo>
                  <a:lnTo>
                    <a:pt x="1223" y="36"/>
                  </a:lnTo>
                  <a:lnTo>
                    <a:pt x="1233" y="53"/>
                  </a:lnTo>
                  <a:lnTo>
                    <a:pt x="1240" y="72"/>
                  </a:lnTo>
                  <a:lnTo>
                    <a:pt x="1243" y="93"/>
                  </a:lnTo>
                  <a:lnTo>
                    <a:pt x="1242" y="232"/>
                  </a:lnTo>
                  <a:lnTo>
                    <a:pt x="1310" y="248"/>
                  </a:lnTo>
                  <a:lnTo>
                    <a:pt x="1376" y="270"/>
                  </a:lnTo>
                  <a:lnTo>
                    <a:pt x="1441" y="297"/>
                  </a:lnTo>
                  <a:lnTo>
                    <a:pt x="1505" y="330"/>
                  </a:lnTo>
                  <a:lnTo>
                    <a:pt x="1565" y="368"/>
                  </a:lnTo>
                  <a:lnTo>
                    <a:pt x="1664" y="269"/>
                  </a:lnTo>
                  <a:lnTo>
                    <a:pt x="1680" y="257"/>
                  </a:lnTo>
                  <a:lnTo>
                    <a:pt x="1698" y="248"/>
                  </a:lnTo>
                  <a:lnTo>
                    <a:pt x="1718" y="244"/>
                  </a:lnTo>
                  <a:lnTo>
                    <a:pt x="1739" y="244"/>
                  </a:lnTo>
                  <a:lnTo>
                    <a:pt x="1758" y="248"/>
                  </a:lnTo>
                  <a:lnTo>
                    <a:pt x="1776" y="257"/>
                  </a:lnTo>
                  <a:lnTo>
                    <a:pt x="1792" y="270"/>
                  </a:lnTo>
                  <a:lnTo>
                    <a:pt x="1892" y="370"/>
                  </a:lnTo>
                  <a:lnTo>
                    <a:pt x="1905" y="386"/>
                  </a:lnTo>
                  <a:lnTo>
                    <a:pt x="1913" y="404"/>
                  </a:lnTo>
                  <a:lnTo>
                    <a:pt x="1918" y="425"/>
                  </a:lnTo>
                  <a:lnTo>
                    <a:pt x="1917" y="444"/>
                  </a:lnTo>
                  <a:lnTo>
                    <a:pt x="1913" y="464"/>
                  </a:lnTo>
                  <a:lnTo>
                    <a:pt x="1904" y="482"/>
                  </a:lnTo>
                  <a:lnTo>
                    <a:pt x="1891" y="498"/>
                  </a:lnTo>
                  <a:lnTo>
                    <a:pt x="1792" y="597"/>
                  </a:lnTo>
                  <a:lnTo>
                    <a:pt x="1824" y="648"/>
                  </a:lnTo>
                  <a:lnTo>
                    <a:pt x="1853" y="699"/>
                  </a:lnTo>
                  <a:lnTo>
                    <a:pt x="1877" y="754"/>
                  </a:lnTo>
                  <a:lnTo>
                    <a:pt x="1897" y="808"/>
                  </a:lnTo>
                  <a:lnTo>
                    <a:pt x="1913" y="864"/>
                  </a:lnTo>
                  <a:lnTo>
                    <a:pt x="1926" y="921"/>
                  </a:lnTo>
                  <a:lnTo>
                    <a:pt x="2066" y="922"/>
                  </a:lnTo>
                  <a:lnTo>
                    <a:pt x="2086" y="924"/>
                  </a:lnTo>
                  <a:lnTo>
                    <a:pt x="2105" y="931"/>
                  </a:lnTo>
                  <a:lnTo>
                    <a:pt x="2122" y="942"/>
                  </a:lnTo>
                  <a:lnTo>
                    <a:pt x="2136" y="956"/>
                  </a:lnTo>
                  <a:lnTo>
                    <a:pt x="2147" y="973"/>
                  </a:lnTo>
                  <a:lnTo>
                    <a:pt x="2153" y="992"/>
                  </a:lnTo>
                  <a:lnTo>
                    <a:pt x="2155" y="1015"/>
                  </a:lnTo>
                  <a:lnTo>
                    <a:pt x="2155" y="1155"/>
                  </a:lnTo>
                  <a:lnTo>
                    <a:pt x="2152" y="1176"/>
                  </a:lnTo>
                  <a:lnTo>
                    <a:pt x="2145" y="1194"/>
                  </a:lnTo>
                  <a:lnTo>
                    <a:pt x="2135" y="1211"/>
                  </a:lnTo>
                  <a:lnTo>
                    <a:pt x="2121" y="1226"/>
                  </a:lnTo>
                  <a:lnTo>
                    <a:pt x="2104" y="1237"/>
                  </a:lnTo>
                  <a:lnTo>
                    <a:pt x="2085" y="1243"/>
                  </a:lnTo>
                  <a:lnTo>
                    <a:pt x="2064" y="1246"/>
                  </a:lnTo>
                  <a:lnTo>
                    <a:pt x="1925" y="1245"/>
                  </a:lnTo>
                  <a:lnTo>
                    <a:pt x="1913" y="1301"/>
                  </a:lnTo>
                  <a:lnTo>
                    <a:pt x="1896" y="1358"/>
                  </a:lnTo>
                  <a:lnTo>
                    <a:pt x="1876" y="1413"/>
                  </a:lnTo>
                  <a:lnTo>
                    <a:pt x="1852" y="1467"/>
                  </a:lnTo>
                  <a:lnTo>
                    <a:pt x="1823" y="1520"/>
                  </a:lnTo>
                  <a:lnTo>
                    <a:pt x="1791" y="1570"/>
                  </a:lnTo>
                  <a:lnTo>
                    <a:pt x="1888" y="1667"/>
                  </a:lnTo>
                  <a:lnTo>
                    <a:pt x="1901" y="1683"/>
                  </a:lnTo>
                  <a:lnTo>
                    <a:pt x="1909" y="1701"/>
                  </a:lnTo>
                  <a:lnTo>
                    <a:pt x="1913" y="1722"/>
                  </a:lnTo>
                  <a:lnTo>
                    <a:pt x="1913" y="1742"/>
                  </a:lnTo>
                  <a:lnTo>
                    <a:pt x="1909" y="1761"/>
                  </a:lnTo>
                  <a:lnTo>
                    <a:pt x="1900" y="1779"/>
                  </a:lnTo>
                  <a:lnTo>
                    <a:pt x="1887" y="1796"/>
                  </a:lnTo>
                  <a:lnTo>
                    <a:pt x="1788" y="1895"/>
                  </a:lnTo>
                  <a:lnTo>
                    <a:pt x="1771" y="1908"/>
                  </a:lnTo>
                  <a:lnTo>
                    <a:pt x="1753" y="1916"/>
                  </a:lnTo>
                  <a:lnTo>
                    <a:pt x="1734" y="1922"/>
                  </a:lnTo>
                  <a:lnTo>
                    <a:pt x="1713" y="1921"/>
                  </a:lnTo>
                  <a:lnTo>
                    <a:pt x="1694" y="1916"/>
                  </a:lnTo>
                  <a:lnTo>
                    <a:pt x="1675" y="1907"/>
                  </a:lnTo>
                  <a:lnTo>
                    <a:pt x="1659" y="1894"/>
                  </a:lnTo>
                  <a:lnTo>
                    <a:pt x="1564" y="1798"/>
                  </a:lnTo>
                  <a:lnTo>
                    <a:pt x="1513" y="1831"/>
                  </a:lnTo>
                  <a:lnTo>
                    <a:pt x="1460" y="1860"/>
                  </a:lnTo>
                  <a:lnTo>
                    <a:pt x="1406" y="1884"/>
                  </a:lnTo>
                  <a:lnTo>
                    <a:pt x="1351" y="1904"/>
                  </a:lnTo>
                  <a:lnTo>
                    <a:pt x="1295" y="1922"/>
                  </a:lnTo>
                  <a:lnTo>
                    <a:pt x="1237" y="1935"/>
                  </a:lnTo>
                  <a:lnTo>
                    <a:pt x="1236" y="2069"/>
                  </a:lnTo>
                  <a:lnTo>
                    <a:pt x="1234" y="2090"/>
                  </a:lnTo>
                  <a:lnTo>
                    <a:pt x="1227" y="2109"/>
                  </a:lnTo>
                  <a:lnTo>
                    <a:pt x="1217" y="2127"/>
                  </a:lnTo>
                  <a:lnTo>
                    <a:pt x="1203" y="2140"/>
                  </a:lnTo>
                  <a:lnTo>
                    <a:pt x="1186" y="2151"/>
                  </a:lnTo>
                  <a:lnTo>
                    <a:pt x="1167" y="2158"/>
                  </a:lnTo>
                  <a:lnTo>
                    <a:pt x="1145" y="2160"/>
                  </a:lnTo>
                  <a:lnTo>
                    <a:pt x="1005" y="2159"/>
                  </a:lnTo>
                  <a:lnTo>
                    <a:pt x="984" y="2157"/>
                  </a:lnTo>
                  <a:lnTo>
                    <a:pt x="965" y="2150"/>
                  </a:lnTo>
                  <a:lnTo>
                    <a:pt x="949" y="2140"/>
                  </a:lnTo>
                  <a:lnTo>
                    <a:pt x="934" y="2125"/>
                  </a:lnTo>
                  <a:lnTo>
                    <a:pt x="923" y="2108"/>
                  </a:lnTo>
                  <a:lnTo>
                    <a:pt x="916" y="2089"/>
                  </a:lnTo>
                  <a:lnTo>
                    <a:pt x="914" y="2068"/>
                  </a:lnTo>
                  <a:lnTo>
                    <a:pt x="915" y="1934"/>
                  </a:lnTo>
                  <a:lnTo>
                    <a:pt x="858" y="1921"/>
                  </a:lnTo>
                  <a:lnTo>
                    <a:pt x="801" y="1903"/>
                  </a:lnTo>
                  <a:lnTo>
                    <a:pt x="746" y="1883"/>
                  </a:lnTo>
                  <a:lnTo>
                    <a:pt x="691" y="1858"/>
                  </a:lnTo>
                  <a:lnTo>
                    <a:pt x="639" y="1830"/>
                  </a:lnTo>
                  <a:lnTo>
                    <a:pt x="588" y="1797"/>
                  </a:lnTo>
                  <a:lnTo>
                    <a:pt x="492" y="1890"/>
                  </a:lnTo>
                  <a:lnTo>
                    <a:pt x="475" y="1903"/>
                  </a:lnTo>
                  <a:lnTo>
                    <a:pt x="457" y="1911"/>
                  </a:lnTo>
                  <a:lnTo>
                    <a:pt x="438" y="1916"/>
                  </a:lnTo>
                  <a:lnTo>
                    <a:pt x="418" y="1916"/>
                  </a:lnTo>
                  <a:lnTo>
                    <a:pt x="398" y="1911"/>
                  </a:lnTo>
                  <a:lnTo>
                    <a:pt x="379" y="1903"/>
                  </a:lnTo>
                  <a:lnTo>
                    <a:pt x="363" y="1890"/>
                  </a:lnTo>
                  <a:lnTo>
                    <a:pt x="263" y="1790"/>
                  </a:lnTo>
                  <a:lnTo>
                    <a:pt x="250" y="1774"/>
                  </a:lnTo>
                  <a:lnTo>
                    <a:pt x="242" y="1756"/>
                  </a:lnTo>
                  <a:lnTo>
                    <a:pt x="238" y="1736"/>
                  </a:lnTo>
                  <a:lnTo>
                    <a:pt x="238" y="1715"/>
                  </a:lnTo>
                  <a:lnTo>
                    <a:pt x="242" y="1696"/>
                  </a:lnTo>
                  <a:lnTo>
                    <a:pt x="251" y="1678"/>
                  </a:lnTo>
                  <a:lnTo>
                    <a:pt x="264" y="1661"/>
                  </a:lnTo>
                  <a:lnTo>
                    <a:pt x="359" y="1567"/>
                  </a:lnTo>
                  <a:lnTo>
                    <a:pt x="327" y="1517"/>
                  </a:lnTo>
                  <a:lnTo>
                    <a:pt x="299" y="1463"/>
                  </a:lnTo>
                  <a:lnTo>
                    <a:pt x="274" y="1409"/>
                  </a:lnTo>
                  <a:lnTo>
                    <a:pt x="254" y="1353"/>
                  </a:lnTo>
                  <a:lnTo>
                    <a:pt x="237" y="1296"/>
                  </a:lnTo>
                  <a:lnTo>
                    <a:pt x="225" y="1240"/>
                  </a:lnTo>
                  <a:lnTo>
                    <a:pt x="91" y="1239"/>
                  </a:lnTo>
                  <a:lnTo>
                    <a:pt x="70" y="1236"/>
                  </a:lnTo>
                  <a:lnTo>
                    <a:pt x="50" y="1230"/>
                  </a:lnTo>
                  <a:lnTo>
                    <a:pt x="33" y="1219"/>
                  </a:lnTo>
                  <a:lnTo>
                    <a:pt x="20" y="1204"/>
                  </a:lnTo>
                  <a:lnTo>
                    <a:pt x="9" y="1187"/>
                  </a:lnTo>
                  <a:lnTo>
                    <a:pt x="2" y="1168"/>
                  </a:lnTo>
                  <a:lnTo>
                    <a:pt x="0" y="1147"/>
                  </a:lnTo>
                  <a:lnTo>
                    <a:pt x="1" y="1006"/>
                  </a:lnTo>
                  <a:lnTo>
                    <a:pt x="3" y="986"/>
                  </a:lnTo>
                  <a:lnTo>
                    <a:pt x="10" y="967"/>
                  </a:lnTo>
                  <a:lnTo>
                    <a:pt x="21" y="950"/>
                  </a:lnTo>
                  <a:lnTo>
                    <a:pt x="35" y="936"/>
                  </a:lnTo>
                  <a:lnTo>
                    <a:pt x="51" y="926"/>
                  </a:lnTo>
                  <a:lnTo>
                    <a:pt x="71" y="919"/>
                  </a:lnTo>
                  <a:lnTo>
                    <a:pt x="92" y="917"/>
                  </a:lnTo>
                  <a:lnTo>
                    <a:pt x="227" y="917"/>
                  </a:lnTo>
                  <a:lnTo>
                    <a:pt x="240" y="860"/>
                  </a:lnTo>
                  <a:lnTo>
                    <a:pt x="257" y="803"/>
                  </a:lnTo>
                  <a:lnTo>
                    <a:pt x="278" y="748"/>
                  </a:lnTo>
                  <a:lnTo>
                    <a:pt x="303" y="694"/>
                  </a:lnTo>
                  <a:lnTo>
                    <a:pt x="331" y="642"/>
                  </a:lnTo>
                  <a:lnTo>
                    <a:pt x="364" y="590"/>
                  </a:lnTo>
                  <a:lnTo>
                    <a:pt x="268" y="494"/>
                  </a:lnTo>
                  <a:lnTo>
                    <a:pt x="255" y="478"/>
                  </a:lnTo>
                  <a:lnTo>
                    <a:pt x="247" y="460"/>
                  </a:lnTo>
                  <a:lnTo>
                    <a:pt x="242" y="440"/>
                  </a:lnTo>
                  <a:lnTo>
                    <a:pt x="243" y="421"/>
                  </a:lnTo>
                  <a:lnTo>
                    <a:pt x="247" y="400"/>
                  </a:lnTo>
                  <a:lnTo>
                    <a:pt x="256" y="382"/>
                  </a:lnTo>
                  <a:lnTo>
                    <a:pt x="269" y="366"/>
                  </a:lnTo>
                  <a:lnTo>
                    <a:pt x="368" y="266"/>
                  </a:lnTo>
                  <a:lnTo>
                    <a:pt x="385" y="253"/>
                  </a:lnTo>
                  <a:lnTo>
                    <a:pt x="404" y="244"/>
                  </a:lnTo>
                  <a:lnTo>
                    <a:pt x="423" y="240"/>
                  </a:lnTo>
                  <a:lnTo>
                    <a:pt x="443" y="240"/>
                  </a:lnTo>
                  <a:lnTo>
                    <a:pt x="462" y="244"/>
                  </a:lnTo>
                  <a:lnTo>
                    <a:pt x="481" y="253"/>
                  </a:lnTo>
                  <a:lnTo>
                    <a:pt x="497" y="266"/>
                  </a:lnTo>
                  <a:lnTo>
                    <a:pt x="594" y="363"/>
                  </a:lnTo>
                  <a:lnTo>
                    <a:pt x="645" y="331"/>
                  </a:lnTo>
                  <a:lnTo>
                    <a:pt x="697" y="303"/>
                  </a:lnTo>
                  <a:lnTo>
                    <a:pt x="752" y="279"/>
                  </a:lnTo>
                  <a:lnTo>
                    <a:pt x="806" y="259"/>
                  </a:lnTo>
                  <a:lnTo>
                    <a:pt x="863" y="243"/>
                  </a:lnTo>
                  <a:lnTo>
                    <a:pt x="920" y="230"/>
                  </a:lnTo>
                  <a:lnTo>
                    <a:pt x="920" y="91"/>
                  </a:lnTo>
                  <a:lnTo>
                    <a:pt x="923" y="71"/>
                  </a:lnTo>
                  <a:lnTo>
                    <a:pt x="929" y="52"/>
                  </a:lnTo>
                  <a:lnTo>
                    <a:pt x="940" y="35"/>
                  </a:lnTo>
                  <a:lnTo>
                    <a:pt x="955" y="21"/>
                  </a:lnTo>
                  <a:lnTo>
                    <a:pt x="972" y="10"/>
                  </a:lnTo>
                  <a:lnTo>
                    <a:pt x="991" y="3"/>
                  </a:lnTo>
                  <a:lnTo>
                    <a:pt x="10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45AD93E-A59F-4052-9442-DDE46A5CA469}"/>
              </a:ext>
            </a:extLst>
          </p:cNvPr>
          <p:cNvGrpSpPr/>
          <p:nvPr/>
        </p:nvGrpSpPr>
        <p:grpSpPr>
          <a:xfrm>
            <a:off x="5237345" y="1979498"/>
            <a:ext cx="779392" cy="486726"/>
            <a:chOff x="2011363" y="3181350"/>
            <a:chExt cx="790576" cy="493713"/>
          </a:xfrm>
          <a:solidFill>
            <a:schemeClr val="bg1"/>
          </a:solidFill>
        </p:grpSpPr>
        <p:sp>
          <p:nvSpPr>
            <p:cNvPr id="64" name="Freeform 29">
              <a:extLst>
                <a:ext uri="{FF2B5EF4-FFF2-40B4-BE49-F238E27FC236}">
                  <a16:creationId xmlns:a16="http://schemas.microsoft.com/office/drawing/2014/main" id="{DD5BF3AB-36AE-45FE-885C-BBFB1CF95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7251" y="3216275"/>
              <a:ext cx="514350" cy="458788"/>
            </a:xfrm>
            <a:custGeom>
              <a:avLst/>
              <a:gdLst>
                <a:gd name="T0" fmla="*/ 1606 w 2269"/>
                <a:gd name="T1" fmla="*/ 92 h 2023"/>
                <a:gd name="T2" fmla="*/ 1929 w 2269"/>
                <a:gd name="T3" fmla="*/ 224 h 2023"/>
                <a:gd name="T4" fmla="*/ 2118 w 2269"/>
                <a:gd name="T5" fmla="*/ 295 h 2023"/>
                <a:gd name="T6" fmla="*/ 2179 w 2269"/>
                <a:gd name="T7" fmla="*/ 372 h 2023"/>
                <a:gd name="T8" fmla="*/ 2082 w 2269"/>
                <a:gd name="T9" fmla="*/ 436 h 2023"/>
                <a:gd name="T10" fmla="*/ 1952 w 2269"/>
                <a:gd name="T11" fmla="*/ 389 h 2023"/>
                <a:gd name="T12" fmla="*/ 1649 w 2269"/>
                <a:gd name="T13" fmla="*/ 268 h 2023"/>
                <a:gd name="T14" fmla="*/ 1314 w 2269"/>
                <a:gd name="T15" fmla="*/ 148 h 2023"/>
                <a:gd name="T16" fmla="*/ 1050 w 2269"/>
                <a:gd name="T17" fmla="*/ 231 h 2023"/>
                <a:gd name="T18" fmla="*/ 811 w 2269"/>
                <a:gd name="T19" fmla="*/ 465 h 2023"/>
                <a:gd name="T20" fmla="*/ 721 w 2269"/>
                <a:gd name="T21" fmla="*/ 656 h 2023"/>
                <a:gd name="T22" fmla="*/ 769 w 2269"/>
                <a:gd name="T23" fmla="*/ 727 h 2023"/>
                <a:gd name="T24" fmla="*/ 946 w 2269"/>
                <a:gd name="T25" fmla="*/ 696 h 2023"/>
                <a:gd name="T26" fmla="*/ 1083 w 2269"/>
                <a:gd name="T27" fmla="*/ 572 h 2023"/>
                <a:gd name="T28" fmla="*/ 1195 w 2269"/>
                <a:gd name="T29" fmla="*/ 539 h 2023"/>
                <a:gd name="T30" fmla="*/ 1331 w 2269"/>
                <a:gd name="T31" fmla="*/ 503 h 2023"/>
                <a:gd name="T32" fmla="*/ 1585 w 2269"/>
                <a:gd name="T33" fmla="*/ 718 h 2023"/>
                <a:gd name="T34" fmla="*/ 1961 w 2269"/>
                <a:gd name="T35" fmla="*/ 1027 h 2023"/>
                <a:gd name="T36" fmla="*/ 2226 w 2269"/>
                <a:gd name="T37" fmla="*/ 1305 h 2023"/>
                <a:gd name="T38" fmla="*/ 2249 w 2269"/>
                <a:gd name="T39" fmla="*/ 1538 h 2023"/>
                <a:gd name="T40" fmla="*/ 2055 w 2269"/>
                <a:gd name="T41" fmla="*/ 1680 h 2023"/>
                <a:gd name="T42" fmla="*/ 1862 w 2269"/>
                <a:gd name="T43" fmla="*/ 1822 h 2023"/>
                <a:gd name="T44" fmla="*/ 1653 w 2269"/>
                <a:gd name="T45" fmla="*/ 1917 h 2023"/>
                <a:gd name="T46" fmla="*/ 1431 w 2269"/>
                <a:gd name="T47" fmla="*/ 1984 h 2023"/>
                <a:gd name="T48" fmla="*/ 1200 w 2269"/>
                <a:gd name="T49" fmla="*/ 2021 h 2023"/>
                <a:gd name="T50" fmla="*/ 977 w 2269"/>
                <a:gd name="T51" fmla="*/ 1939 h 2023"/>
                <a:gd name="T52" fmla="*/ 816 w 2269"/>
                <a:gd name="T53" fmla="*/ 1820 h 2023"/>
                <a:gd name="T54" fmla="*/ 536 w 2269"/>
                <a:gd name="T55" fmla="*/ 1604 h 2023"/>
                <a:gd name="T56" fmla="*/ 274 w 2269"/>
                <a:gd name="T57" fmla="*/ 1386 h 2023"/>
                <a:gd name="T58" fmla="*/ 94 w 2269"/>
                <a:gd name="T59" fmla="*/ 1203 h 2023"/>
                <a:gd name="T60" fmla="*/ 0 w 2269"/>
                <a:gd name="T61" fmla="*/ 1085 h 2023"/>
                <a:gd name="T62" fmla="*/ 86 w 2269"/>
                <a:gd name="T63" fmla="*/ 1008 h 2023"/>
                <a:gd name="T64" fmla="*/ 202 w 2269"/>
                <a:gd name="T65" fmla="*/ 1104 h 2023"/>
                <a:gd name="T66" fmla="*/ 371 w 2269"/>
                <a:gd name="T67" fmla="*/ 1279 h 2023"/>
                <a:gd name="T68" fmla="*/ 632 w 2269"/>
                <a:gd name="T69" fmla="*/ 1494 h 2023"/>
                <a:gd name="T70" fmla="*/ 906 w 2269"/>
                <a:gd name="T71" fmla="*/ 1707 h 2023"/>
                <a:gd name="T72" fmla="*/ 1058 w 2269"/>
                <a:gd name="T73" fmla="*/ 1817 h 2023"/>
                <a:gd name="T74" fmla="*/ 1215 w 2269"/>
                <a:gd name="T75" fmla="*/ 1876 h 2023"/>
                <a:gd name="T76" fmla="*/ 1308 w 2269"/>
                <a:gd name="T77" fmla="*/ 1860 h 2023"/>
                <a:gd name="T78" fmla="*/ 1381 w 2269"/>
                <a:gd name="T79" fmla="*/ 1806 h 2023"/>
                <a:gd name="T80" fmla="*/ 1498 w 2269"/>
                <a:gd name="T81" fmla="*/ 1841 h 2023"/>
                <a:gd name="T82" fmla="*/ 1598 w 2269"/>
                <a:gd name="T83" fmla="*/ 1726 h 2023"/>
                <a:gd name="T84" fmla="*/ 1704 w 2269"/>
                <a:gd name="T85" fmla="*/ 1668 h 2023"/>
                <a:gd name="T86" fmla="*/ 1833 w 2269"/>
                <a:gd name="T87" fmla="*/ 1678 h 2023"/>
                <a:gd name="T88" fmla="*/ 1889 w 2269"/>
                <a:gd name="T89" fmla="*/ 1595 h 2023"/>
                <a:gd name="T90" fmla="*/ 1964 w 2269"/>
                <a:gd name="T91" fmla="*/ 1515 h 2023"/>
                <a:gd name="T92" fmla="*/ 2077 w 2269"/>
                <a:gd name="T93" fmla="*/ 1522 h 2023"/>
                <a:gd name="T94" fmla="*/ 2124 w 2269"/>
                <a:gd name="T95" fmla="*/ 1440 h 2023"/>
                <a:gd name="T96" fmla="*/ 1993 w 2269"/>
                <a:gd name="T97" fmla="*/ 1253 h 2023"/>
                <a:gd name="T98" fmla="*/ 1697 w 2269"/>
                <a:gd name="T99" fmla="*/ 995 h 2023"/>
                <a:gd name="T100" fmla="*/ 1334 w 2269"/>
                <a:gd name="T101" fmla="*/ 696 h 2023"/>
                <a:gd name="T102" fmla="*/ 1178 w 2269"/>
                <a:gd name="T103" fmla="*/ 702 h 2023"/>
                <a:gd name="T104" fmla="*/ 937 w 2269"/>
                <a:gd name="T105" fmla="*/ 862 h 2023"/>
                <a:gd name="T106" fmla="*/ 646 w 2269"/>
                <a:gd name="T107" fmla="*/ 829 h 2023"/>
                <a:gd name="T108" fmla="*/ 579 w 2269"/>
                <a:gd name="T109" fmla="*/ 619 h 2023"/>
                <a:gd name="T110" fmla="*/ 707 w 2269"/>
                <a:gd name="T111" fmla="*/ 363 h 2023"/>
                <a:gd name="T112" fmla="*/ 953 w 2269"/>
                <a:gd name="T113" fmla="*/ 124 h 2023"/>
                <a:gd name="T114" fmla="*/ 1249 w 2269"/>
                <a:gd name="T115" fmla="*/ 1 h 2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269" h="2023">
                  <a:moveTo>
                    <a:pt x="1294" y="0"/>
                  </a:moveTo>
                  <a:lnTo>
                    <a:pt x="1342" y="4"/>
                  </a:lnTo>
                  <a:lnTo>
                    <a:pt x="1391" y="14"/>
                  </a:lnTo>
                  <a:lnTo>
                    <a:pt x="1443" y="28"/>
                  </a:lnTo>
                  <a:lnTo>
                    <a:pt x="1498" y="46"/>
                  </a:lnTo>
                  <a:lnTo>
                    <a:pt x="1555" y="70"/>
                  </a:lnTo>
                  <a:lnTo>
                    <a:pt x="1606" y="92"/>
                  </a:lnTo>
                  <a:lnTo>
                    <a:pt x="1655" y="113"/>
                  </a:lnTo>
                  <a:lnTo>
                    <a:pt x="1705" y="134"/>
                  </a:lnTo>
                  <a:lnTo>
                    <a:pt x="1754" y="154"/>
                  </a:lnTo>
                  <a:lnTo>
                    <a:pt x="1800" y="173"/>
                  </a:lnTo>
                  <a:lnTo>
                    <a:pt x="1846" y="191"/>
                  </a:lnTo>
                  <a:lnTo>
                    <a:pt x="1889" y="208"/>
                  </a:lnTo>
                  <a:lnTo>
                    <a:pt x="1929" y="224"/>
                  </a:lnTo>
                  <a:lnTo>
                    <a:pt x="1967" y="239"/>
                  </a:lnTo>
                  <a:lnTo>
                    <a:pt x="2002" y="252"/>
                  </a:lnTo>
                  <a:lnTo>
                    <a:pt x="2034" y="264"/>
                  </a:lnTo>
                  <a:lnTo>
                    <a:pt x="2061" y="274"/>
                  </a:lnTo>
                  <a:lnTo>
                    <a:pt x="2085" y="282"/>
                  </a:lnTo>
                  <a:lnTo>
                    <a:pt x="2103" y="289"/>
                  </a:lnTo>
                  <a:lnTo>
                    <a:pt x="2118" y="295"/>
                  </a:lnTo>
                  <a:lnTo>
                    <a:pt x="2127" y="298"/>
                  </a:lnTo>
                  <a:lnTo>
                    <a:pt x="2131" y="299"/>
                  </a:lnTo>
                  <a:lnTo>
                    <a:pt x="2148" y="307"/>
                  </a:lnTo>
                  <a:lnTo>
                    <a:pt x="2161" y="320"/>
                  </a:lnTo>
                  <a:lnTo>
                    <a:pt x="2172" y="336"/>
                  </a:lnTo>
                  <a:lnTo>
                    <a:pt x="2177" y="353"/>
                  </a:lnTo>
                  <a:lnTo>
                    <a:pt x="2179" y="372"/>
                  </a:lnTo>
                  <a:lnTo>
                    <a:pt x="2175" y="391"/>
                  </a:lnTo>
                  <a:lnTo>
                    <a:pt x="2167" y="409"/>
                  </a:lnTo>
                  <a:lnTo>
                    <a:pt x="2154" y="422"/>
                  </a:lnTo>
                  <a:lnTo>
                    <a:pt x="2138" y="433"/>
                  </a:lnTo>
                  <a:lnTo>
                    <a:pt x="2120" y="438"/>
                  </a:lnTo>
                  <a:lnTo>
                    <a:pt x="2101" y="439"/>
                  </a:lnTo>
                  <a:lnTo>
                    <a:pt x="2082" y="436"/>
                  </a:lnTo>
                  <a:lnTo>
                    <a:pt x="2079" y="435"/>
                  </a:lnTo>
                  <a:lnTo>
                    <a:pt x="2070" y="431"/>
                  </a:lnTo>
                  <a:lnTo>
                    <a:pt x="2056" y="427"/>
                  </a:lnTo>
                  <a:lnTo>
                    <a:pt x="2036" y="419"/>
                  </a:lnTo>
                  <a:lnTo>
                    <a:pt x="2012" y="411"/>
                  </a:lnTo>
                  <a:lnTo>
                    <a:pt x="1984" y="400"/>
                  </a:lnTo>
                  <a:lnTo>
                    <a:pt x="1952" y="389"/>
                  </a:lnTo>
                  <a:lnTo>
                    <a:pt x="1916" y="375"/>
                  </a:lnTo>
                  <a:lnTo>
                    <a:pt x="1877" y="360"/>
                  </a:lnTo>
                  <a:lnTo>
                    <a:pt x="1836" y="344"/>
                  </a:lnTo>
                  <a:lnTo>
                    <a:pt x="1792" y="326"/>
                  </a:lnTo>
                  <a:lnTo>
                    <a:pt x="1746" y="308"/>
                  </a:lnTo>
                  <a:lnTo>
                    <a:pt x="1698" y="288"/>
                  </a:lnTo>
                  <a:lnTo>
                    <a:pt x="1649" y="268"/>
                  </a:lnTo>
                  <a:lnTo>
                    <a:pt x="1598" y="247"/>
                  </a:lnTo>
                  <a:lnTo>
                    <a:pt x="1547" y="225"/>
                  </a:lnTo>
                  <a:lnTo>
                    <a:pt x="1496" y="203"/>
                  </a:lnTo>
                  <a:lnTo>
                    <a:pt x="1446" y="182"/>
                  </a:lnTo>
                  <a:lnTo>
                    <a:pt x="1400" y="166"/>
                  </a:lnTo>
                  <a:lnTo>
                    <a:pt x="1355" y="154"/>
                  </a:lnTo>
                  <a:lnTo>
                    <a:pt x="1314" y="148"/>
                  </a:lnTo>
                  <a:lnTo>
                    <a:pt x="1274" y="146"/>
                  </a:lnTo>
                  <a:lnTo>
                    <a:pt x="1236" y="148"/>
                  </a:lnTo>
                  <a:lnTo>
                    <a:pt x="1199" y="155"/>
                  </a:lnTo>
                  <a:lnTo>
                    <a:pt x="1162" y="168"/>
                  </a:lnTo>
                  <a:lnTo>
                    <a:pt x="1125" y="184"/>
                  </a:lnTo>
                  <a:lnTo>
                    <a:pt x="1088" y="206"/>
                  </a:lnTo>
                  <a:lnTo>
                    <a:pt x="1050" y="231"/>
                  </a:lnTo>
                  <a:lnTo>
                    <a:pt x="1011" y="262"/>
                  </a:lnTo>
                  <a:lnTo>
                    <a:pt x="970" y="298"/>
                  </a:lnTo>
                  <a:lnTo>
                    <a:pt x="927" y="338"/>
                  </a:lnTo>
                  <a:lnTo>
                    <a:pt x="881" y="382"/>
                  </a:lnTo>
                  <a:lnTo>
                    <a:pt x="857" y="409"/>
                  </a:lnTo>
                  <a:lnTo>
                    <a:pt x="834" y="436"/>
                  </a:lnTo>
                  <a:lnTo>
                    <a:pt x="811" y="465"/>
                  </a:lnTo>
                  <a:lnTo>
                    <a:pt x="791" y="493"/>
                  </a:lnTo>
                  <a:lnTo>
                    <a:pt x="773" y="523"/>
                  </a:lnTo>
                  <a:lnTo>
                    <a:pt x="758" y="551"/>
                  </a:lnTo>
                  <a:lnTo>
                    <a:pt x="744" y="580"/>
                  </a:lnTo>
                  <a:lnTo>
                    <a:pt x="733" y="607"/>
                  </a:lnTo>
                  <a:lnTo>
                    <a:pt x="725" y="633"/>
                  </a:lnTo>
                  <a:lnTo>
                    <a:pt x="721" y="656"/>
                  </a:lnTo>
                  <a:lnTo>
                    <a:pt x="718" y="676"/>
                  </a:lnTo>
                  <a:lnTo>
                    <a:pt x="721" y="694"/>
                  </a:lnTo>
                  <a:lnTo>
                    <a:pt x="723" y="701"/>
                  </a:lnTo>
                  <a:lnTo>
                    <a:pt x="727" y="708"/>
                  </a:lnTo>
                  <a:lnTo>
                    <a:pt x="735" y="715"/>
                  </a:lnTo>
                  <a:lnTo>
                    <a:pt x="749" y="720"/>
                  </a:lnTo>
                  <a:lnTo>
                    <a:pt x="769" y="727"/>
                  </a:lnTo>
                  <a:lnTo>
                    <a:pt x="791" y="732"/>
                  </a:lnTo>
                  <a:lnTo>
                    <a:pt x="815" y="735"/>
                  </a:lnTo>
                  <a:lnTo>
                    <a:pt x="839" y="735"/>
                  </a:lnTo>
                  <a:lnTo>
                    <a:pt x="864" y="732"/>
                  </a:lnTo>
                  <a:lnTo>
                    <a:pt x="891" y="724"/>
                  </a:lnTo>
                  <a:lnTo>
                    <a:pt x="918" y="713"/>
                  </a:lnTo>
                  <a:lnTo>
                    <a:pt x="946" y="696"/>
                  </a:lnTo>
                  <a:lnTo>
                    <a:pt x="973" y="672"/>
                  </a:lnTo>
                  <a:lnTo>
                    <a:pt x="1002" y="642"/>
                  </a:lnTo>
                  <a:lnTo>
                    <a:pt x="1029" y="604"/>
                  </a:lnTo>
                  <a:lnTo>
                    <a:pt x="1040" y="591"/>
                  </a:lnTo>
                  <a:lnTo>
                    <a:pt x="1052" y="582"/>
                  </a:lnTo>
                  <a:lnTo>
                    <a:pt x="1067" y="576"/>
                  </a:lnTo>
                  <a:lnTo>
                    <a:pt x="1083" y="572"/>
                  </a:lnTo>
                  <a:lnTo>
                    <a:pt x="1104" y="569"/>
                  </a:lnTo>
                  <a:lnTo>
                    <a:pt x="1121" y="567"/>
                  </a:lnTo>
                  <a:lnTo>
                    <a:pt x="1136" y="563"/>
                  </a:lnTo>
                  <a:lnTo>
                    <a:pt x="1149" y="559"/>
                  </a:lnTo>
                  <a:lnTo>
                    <a:pt x="1163" y="552"/>
                  </a:lnTo>
                  <a:lnTo>
                    <a:pt x="1180" y="546"/>
                  </a:lnTo>
                  <a:lnTo>
                    <a:pt x="1195" y="539"/>
                  </a:lnTo>
                  <a:lnTo>
                    <a:pt x="1213" y="531"/>
                  </a:lnTo>
                  <a:lnTo>
                    <a:pt x="1233" y="523"/>
                  </a:lnTo>
                  <a:lnTo>
                    <a:pt x="1256" y="513"/>
                  </a:lnTo>
                  <a:lnTo>
                    <a:pt x="1283" y="504"/>
                  </a:lnTo>
                  <a:lnTo>
                    <a:pt x="1299" y="500"/>
                  </a:lnTo>
                  <a:lnTo>
                    <a:pt x="1315" y="500"/>
                  </a:lnTo>
                  <a:lnTo>
                    <a:pt x="1331" y="503"/>
                  </a:lnTo>
                  <a:lnTo>
                    <a:pt x="1346" y="510"/>
                  </a:lnTo>
                  <a:lnTo>
                    <a:pt x="1359" y="521"/>
                  </a:lnTo>
                  <a:lnTo>
                    <a:pt x="1396" y="555"/>
                  </a:lnTo>
                  <a:lnTo>
                    <a:pt x="1437" y="593"/>
                  </a:lnTo>
                  <a:lnTo>
                    <a:pt x="1483" y="634"/>
                  </a:lnTo>
                  <a:lnTo>
                    <a:pt x="1532" y="675"/>
                  </a:lnTo>
                  <a:lnTo>
                    <a:pt x="1585" y="718"/>
                  </a:lnTo>
                  <a:lnTo>
                    <a:pt x="1639" y="762"/>
                  </a:lnTo>
                  <a:lnTo>
                    <a:pt x="1695" y="807"/>
                  </a:lnTo>
                  <a:lnTo>
                    <a:pt x="1749" y="851"/>
                  </a:lnTo>
                  <a:lnTo>
                    <a:pt x="1804" y="895"/>
                  </a:lnTo>
                  <a:lnTo>
                    <a:pt x="1857" y="940"/>
                  </a:lnTo>
                  <a:lnTo>
                    <a:pt x="1910" y="984"/>
                  </a:lnTo>
                  <a:lnTo>
                    <a:pt x="1961" y="1027"/>
                  </a:lnTo>
                  <a:lnTo>
                    <a:pt x="2009" y="1070"/>
                  </a:lnTo>
                  <a:lnTo>
                    <a:pt x="2055" y="1112"/>
                  </a:lnTo>
                  <a:lnTo>
                    <a:pt x="2098" y="1153"/>
                  </a:lnTo>
                  <a:lnTo>
                    <a:pt x="2137" y="1193"/>
                  </a:lnTo>
                  <a:lnTo>
                    <a:pt x="2171" y="1232"/>
                  </a:lnTo>
                  <a:lnTo>
                    <a:pt x="2202" y="1269"/>
                  </a:lnTo>
                  <a:lnTo>
                    <a:pt x="2226" y="1305"/>
                  </a:lnTo>
                  <a:lnTo>
                    <a:pt x="2245" y="1339"/>
                  </a:lnTo>
                  <a:lnTo>
                    <a:pt x="2258" y="1373"/>
                  </a:lnTo>
                  <a:lnTo>
                    <a:pt x="2266" y="1406"/>
                  </a:lnTo>
                  <a:lnTo>
                    <a:pt x="2269" y="1440"/>
                  </a:lnTo>
                  <a:lnTo>
                    <a:pt x="2267" y="1474"/>
                  </a:lnTo>
                  <a:lnTo>
                    <a:pt x="2261" y="1507"/>
                  </a:lnTo>
                  <a:lnTo>
                    <a:pt x="2249" y="1538"/>
                  </a:lnTo>
                  <a:lnTo>
                    <a:pt x="2233" y="1568"/>
                  </a:lnTo>
                  <a:lnTo>
                    <a:pt x="2212" y="1595"/>
                  </a:lnTo>
                  <a:lnTo>
                    <a:pt x="2187" y="1621"/>
                  </a:lnTo>
                  <a:lnTo>
                    <a:pt x="2156" y="1644"/>
                  </a:lnTo>
                  <a:lnTo>
                    <a:pt x="2123" y="1661"/>
                  </a:lnTo>
                  <a:lnTo>
                    <a:pt x="2090" y="1674"/>
                  </a:lnTo>
                  <a:lnTo>
                    <a:pt x="2055" y="1680"/>
                  </a:lnTo>
                  <a:lnTo>
                    <a:pt x="2020" y="1681"/>
                  </a:lnTo>
                  <a:lnTo>
                    <a:pt x="2005" y="1712"/>
                  </a:lnTo>
                  <a:lnTo>
                    <a:pt x="1985" y="1739"/>
                  </a:lnTo>
                  <a:lnTo>
                    <a:pt x="1961" y="1765"/>
                  </a:lnTo>
                  <a:lnTo>
                    <a:pt x="1931" y="1788"/>
                  </a:lnTo>
                  <a:lnTo>
                    <a:pt x="1898" y="1808"/>
                  </a:lnTo>
                  <a:lnTo>
                    <a:pt x="1862" y="1822"/>
                  </a:lnTo>
                  <a:lnTo>
                    <a:pt x="1826" y="1833"/>
                  </a:lnTo>
                  <a:lnTo>
                    <a:pt x="1787" y="1838"/>
                  </a:lnTo>
                  <a:lnTo>
                    <a:pt x="1752" y="1838"/>
                  </a:lnTo>
                  <a:lnTo>
                    <a:pt x="1717" y="1834"/>
                  </a:lnTo>
                  <a:lnTo>
                    <a:pt x="1699" y="1864"/>
                  </a:lnTo>
                  <a:lnTo>
                    <a:pt x="1678" y="1892"/>
                  </a:lnTo>
                  <a:lnTo>
                    <a:pt x="1653" y="1917"/>
                  </a:lnTo>
                  <a:lnTo>
                    <a:pt x="1627" y="1940"/>
                  </a:lnTo>
                  <a:lnTo>
                    <a:pt x="1597" y="1959"/>
                  </a:lnTo>
                  <a:lnTo>
                    <a:pt x="1565" y="1973"/>
                  </a:lnTo>
                  <a:lnTo>
                    <a:pt x="1531" y="1984"/>
                  </a:lnTo>
                  <a:lnTo>
                    <a:pt x="1497" y="1989"/>
                  </a:lnTo>
                  <a:lnTo>
                    <a:pt x="1464" y="1989"/>
                  </a:lnTo>
                  <a:lnTo>
                    <a:pt x="1431" y="1984"/>
                  </a:lnTo>
                  <a:lnTo>
                    <a:pt x="1400" y="1974"/>
                  </a:lnTo>
                  <a:lnTo>
                    <a:pt x="1374" y="1992"/>
                  </a:lnTo>
                  <a:lnTo>
                    <a:pt x="1346" y="2006"/>
                  </a:lnTo>
                  <a:lnTo>
                    <a:pt x="1313" y="2016"/>
                  </a:lnTo>
                  <a:lnTo>
                    <a:pt x="1276" y="2021"/>
                  </a:lnTo>
                  <a:lnTo>
                    <a:pt x="1235" y="2023"/>
                  </a:lnTo>
                  <a:lnTo>
                    <a:pt x="1200" y="2021"/>
                  </a:lnTo>
                  <a:lnTo>
                    <a:pt x="1164" y="2015"/>
                  </a:lnTo>
                  <a:lnTo>
                    <a:pt x="1128" y="2006"/>
                  </a:lnTo>
                  <a:lnTo>
                    <a:pt x="1092" y="1994"/>
                  </a:lnTo>
                  <a:lnTo>
                    <a:pt x="1059" y="1981"/>
                  </a:lnTo>
                  <a:lnTo>
                    <a:pt x="1028" y="1967"/>
                  </a:lnTo>
                  <a:lnTo>
                    <a:pt x="999" y="1952"/>
                  </a:lnTo>
                  <a:lnTo>
                    <a:pt x="977" y="1939"/>
                  </a:lnTo>
                  <a:lnTo>
                    <a:pt x="965" y="1930"/>
                  </a:lnTo>
                  <a:lnTo>
                    <a:pt x="949" y="1918"/>
                  </a:lnTo>
                  <a:lnTo>
                    <a:pt x="929" y="1905"/>
                  </a:lnTo>
                  <a:lnTo>
                    <a:pt x="904" y="1887"/>
                  </a:lnTo>
                  <a:lnTo>
                    <a:pt x="878" y="1868"/>
                  </a:lnTo>
                  <a:lnTo>
                    <a:pt x="848" y="1845"/>
                  </a:lnTo>
                  <a:lnTo>
                    <a:pt x="816" y="1820"/>
                  </a:lnTo>
                  <a:lnTo>
                    <a:pt x="781" y="1794"/>
                  </a:lnTo>
                  <a:lnTo>
                    <a:pt x="744" y="1765"/>
                  </a:lnTo>
                  <a:lnTo>
                    <a:pt x="705" y="1736"/>
                  </a:lnTo>
                  <a:lnTo>
                    <a:pt x="665" y="1704"/>
                  </a:lnTo>
                  <a:lnTo>
                    <a:pt x="622" y="1672"/>
                  </a:lnTo>
                  <a:lnTo>
                    <a:pt x="579" y="1639"/>
                  </a:lnTo>
                  <a:lnTo>
                    <a:pt x="536" y="1604"/>
                  </a:lnTo>
                  <a:lnTo>
                    <a:pt x="492" y="1569"/>
                  </a:lnTo>
                  <a:lnTo>
                    <a:pt x="448" y="1533"/>
                  </a:lnTo>
                  <a:lnTo>
                    <a:pt x="404" y="1497"/>
                  </a:lnTo>
                  <a:lnTo>
                    <a:pt x="360" y="1461"/>
                  </a:lnTo>
                  <a:lnTo>
                    <a:pt x="317" y="1425"/>
                  </a:lnTo>
                  <a:lnTo>
                    <a:pt x="296" y="1407"/>
                  </a:lnTo>
                  <a:lnTo>
                    <a:pt x="274" y="1386"/>
                  </a:lnTo>
                  <a:lnTo>
                    <a:pt x="248" y="1362"/>
                  </a:lnTo>
                  <a:lnTo>
                    <a:pt x="223" y="1336"/>
                  </a:lnTo>
                  <a:lnTo>
                    <a:pt x="196" y="1308"/>
                  </a:lnTo>
                  <a:lnTo>
                    <a:pt x="168" y="1280"/>
                  </a:lnTo>
                  <a:lnTo>
                    <a:pt x="141" y="1250"/>
                  </a:lnTo>
                  <a:lnTo>
                    <a:pt x="116" y="1226"/>
                  </a:lnTo>
                  <a:lnTo>
                    <a:pt x="94" y="1203"/>
                  </a:lnTo>
                  <a:lnTo>
                    <a:pt x="73" y="1182"/>
                  </a:lnTo>
                  <a:lnTo>
                    <a:pt x="55" y="1163"/>
                  </a:lnTo>
                  <a:lnTo>
                    <a:pt x="39" y="1147"/>
                  </a:lnTo>
                  <a:lnTo>
                    <a:pt x="25" y="1135"/>
                  </a:lnTo>
                  <a:lnTo>
                    <a:pt x="13" y="1120"/>
                  </a:lnTo>
                  <a:lnTo>
                    <a:pt x="4" y="1103"/>
                  </a:lnTo>
                  <a:lnTo>
                    <a:pt x="0" y="1085"/>
                  </a:lnTo>
                  <a:lnTo>
                    <a:pt x="1" y="1068"/>
                  </a:lnTo>
                  <a:lnTo>
                    <a:pt x="6" y="1050"/>
                  </a:lnTo>
                  <a:lnTo>
                    <a:pt x="17" y="1033"/>
                  </a:lnTo>
                  <a:lnTo>
                    <a:pt x="32" y="1020"/>
                  </a:lnTo>
                  <a:lnTo>
                    <a:pt x="49" y="1012"/>
                  </a:lnTo>
                  <a:lnTo>
                    <a:pt x="67" y="1007"/>
                  </a:lnTo>
                  <a:lnTo>
                    <a:pt x="86" y="1008"/>
                  </a:lnTo>
                  <a:lnTo>
                    <a:pt x="104" y="1014"/>
                  </a:lnTo>
                  <a:lnTo>
                    <a:pt x="119" y="1024"/>
                  </a:lnTo>
                  <a:lnTo>
                    <a:pt x="132" y="1035"/>
                  </a:lnTo>
                  <a:lnTo>
                    <a:pt x="146" y="1049"/>
                  </a:lnTo>
                  <a:lnTo>
                    <a:pt x="163" y="1065"/>
                  </a:lnTo>
                  <a:lnTo>
                    <a:pt x="182" y="1084"/>
                  </a:lnTo>
                  <a:lnTo>
                    <a:pt x="202" y="1104"/>
                  </a:lnTo>
                  <a:lnTo>
                    <a:pt x="223" y="1127"/>
                  </a:lnTo>
                  <a:lnTo>
                    <a:pt x="245" y="1150"/>
                  </a:lnTo>
                  <a:lnTo>
                    <a:pt x="271" y="1176"/>
                  </a:lnTo>
                  <a:lnTo>
                    <a:pt x="297" y="1204"/>
                  </a:lnTo>
                  <a:lnTo>
                    <a:pt x="322" y="1230"/>
                  </a:lnTo>
                  <a:lnTo>
                    <a:pt x="348" y="1255"/>
                  </a:lnTo>
                  <a:lnTo>
                    <a:pt x="371" y="1279"/>
                  </a:lnTo>
                  <a:lnTo>
                    <a:pt x="392" y="1298"/>
                  </a:lnTo>
                  <a:lnTo>
                    <a:pt x="410" y="1315"/>
                  </a:lnTo>
                  <a:lnTo>
                    <a:pt x="454" y="1350"/>
                  </a:lnTo>
                  <a:lnTo>
                    <a:pt x="499" y="1387"/>
                  </a:lnTo>
                  <a:lnTo>
                    <a:pt x="543" y="1423"/>
                  </a:lnTo>
                  <a:lnTo>
                    <a:pt x="587" y="1459"/>
                  </a:lnTo>
                  <a:lnTo>
                    <a:pt x="632" y="1494"/>
                  </a:lnTo>
                  <a:lnTo>
                    <a:pt x="675" y="1529"/>
                  </a:lnTo>
                  <a:lnTo>
                    <a:pt x="717" y="1562"/>
                  </a:lnTo>
                  <a:lnTo>
                    <a:pt x="759" y="1594"/>
                  </a:lnTo>
                  <a:lnTo>
                    <a:pt x="799" y="1625"/>
                  </a:lnTo>
                  <a:lnTo>
                    <a:pt x="837" y="1655"/>
                  </a:lnTo>
                  <a:lnTo>
                    <a:pt x="873" y="1682"/>
                  </a:lnTo>
                  <a:lnTo>
                    <a:pt x="906" y="1707"/>
                  </a:lnTo>
                  <a:lnTo>
                    <a:pt x="938" y="1731"/>
                  </a:lnTo>
                  <a:lnTo>
                    <a:pt x="967" y="1752"/>
                  </a:lnTo>
                  <a:lnTo>
                    <a:pt x="992" y="1771"/>
                  </a:lnTo>
                  <a:lnTo>
                    <a:pt x="1014" y="1787"/>
                  </a:lnTo>
                  <a:lnTo>
                    <a:pt x="1032" y="1800"/>
                  </a:lnTo>
                  <a:lnTo>
                    <a:pt x="1047" y="1811"/>
                  </a:lnTo>
                  <a:lnTo>
                    <a:pt x="1058" y="1817"/>
                  </a:lnTo>
                  <a:lnTo>
                    <a:pt x="1074" y="1828"/>
                  </a:lnTo>
                  <a:lnTo>
                    <a:pt x="1096" y="1838"/>
                  </a:lnTo>
                  <a:lnTo>
                    <a:pt x="1119" y="1849"/>
                  </a:lnTo>
                  <a:lnTo>
                    <a:pt x="1144" y="1858"/>
                  </a:lnTo>
                  <a:lnTo>
                    <a:pt x="1168" y="1867"/>
                  </a:lnTo>
                  <a:lnTo>
                    <a:pt x="1193" y="1873"/>
                  </a:lnTo>
                  <a:lnTo>
                    <a:pt x="1215" y="1876"/>
                  </a:lnTo>
                  <a:lnTo>
                    <a:pt x="1235" y="1878"/>
                  </a:lnTo>
                  <a:lnTo>
                    <a:pt x="1257" y="1877"/>
                  </a:lnTo>
                  <a:lnTo>
                    <a:pt x="1275" y="1875"/>
                  </a:lnTo>
                  <a:lnTo>
                    <a:pt x="1289" y="1872"/>
                  </a:lnTo>
                  <a:lnTo>
                    <a:pt x="1298" y="1869"/>
                  </a:lnTo>
                  <a:lnTo>
                    <a:pt x="1305" y="1865"/>
                  </a:lnTo>
                  <a:lnTo>
                    <a:pt x="1308" y="1860"/>
                  </a:lnTo>
                  <a:lnTo>
                    <a:pt x="1311" y="1856"/>
                  </a:lnTo>
                  <a:lnTo>
                    <a:pt x="1312" y="1853"/>
                  </a:lnTo>
                  <a:lnTo>
                    <a:pt x="1321" y="1837"/>
                  </a:lnTo>
                  <a:lnTo>
                    <a:pt x="1332" y="1825"/>
                  </a:lnTo>
                  <a:lnTo>
                    <a:pt x="1346" y="1814"/>
                  </a:lnTo>
                  <a:lnTo>
                    <a:pt x="1363" y="1808"/>
                  </a:lnTo>
                  <a:lnTo>
                    <a:pt x="1381" y="1806"/>
                  </a:lnTo>
                  <a:lnTo>
                    <a:pt x="1398" y="1808"/>
                  </a:lnTo>
                  <a:lnTo>
                    <a:pt x="1415" y="1814"/>
                  </a:lnTo>
                  <a:lnTo>
                    <a:pt x="1429" y="1825"/>
                  </a:lnTo>
                  <a:lnTo>
                    <a:pt x="1447" y="1837"/>
                  </a:lnTo>
                  <a:lnTo>
                    <a:pt x="1465" y="1842"/>
                  </a:lnTo>
                  <a:lnTo>
                    <a:pt x="1482" y="1845"/>
                  </a:lnTo>
                  <a:lnTo>
                    <a:pt x="1498" y="1841"/>
                  </a:lnTo>
                  <a:lnTo>
                    <a:pt x="1513" y="1837"/>
                  </a:lnTo>
                  <a:lnTo>
                    <a:pt x="1535" y="1827"/>
                  </a:lnTo>
                  <a:lnTo>
                    <a:pt x="1554" y="1811"/>
                  </a:lnTo>
                  <a:lnTo>
                    <a:pt x="1571" y="1793"/>
                  </a:lnTo>
                  <a:lnTo>
                    <a:pt x="1585" y="1773"/>
                  </a:lnTo>
                  <a:lnTo>
                    <a:pt x="1594" y="1750"/>
                  </a:lnTo>
                  <a:lnTo>
                    <a:pt x="1598" y="1726"/>
                  </a:lnTo>
                  <a:lnTo>
                    <a:pt x="1604" y="1706"/>
                  </a:lnTo>
                  <a:lnTo>
                    <a:pt x="1613" y="1689"/>
                  </a:lnTo>
                  <a:lnTo>
                    <a:pt x="1627" y="1675"/>
                  </a:lnTo>
                  <a:lnTo>
                    <a:pt x="1645" y="1665"/>
                  </a:lnTo>
                  <a:lnTo>
                    <a:pt x="1665" y="1661"/>
                  </a:lnTo>
                  <a:lnTo>
                    <a:pt x="1685" y="1662"/>
                  </a:lnTo>
                  <a:lnTo>
                    <a:pt x="1704" y="1668"/>
                  </a:lnTo>
                  <a:lnTo>
                    <a:pt x="1720" y="1680"/>
                  </a:lnTo>
                  <a:lnTo>
                    <a:pt x="1731" y="1687"/>
                  </a:lnTo>
                  <a:lnTo>
                    <a:pt x="1747" y="1691"/>
                  </a:lnTo>
                  <a:lnTo>
                    <a:pt x="1766" y="1694"/>
                  </a:lnTo>
                  <a:lnTo>
                    <a:pt x="1787" y="1693"/>
                  </a:lnTo>
                  <a:lnTo>
                    <a:pt x="1810" y="1687"/>
                  </a:lnTo>
                  <a:lnTo>
                    <a:pt x="1833" y="1678"/>
                  </a:lnTo>
                  <a:lnTo>
                    <a:pt x="1842" y="1672"/>
                  </a:lnTo>
                  <a:lnTo>
                    <a:pt x="1853" y="1665"/>
                  </a:lnTo>
                  <a:lnTo>
                    <a:pt x="1865" y="1656"/>
                  </a:lnTo>
                  <a:lnTo>
                    <a:pt x="1875" y="1644"/>
                  </a:lnTo>
                  <a:lnTo>
                    <a:pt x="1884" y="1630"/>
                  </a:lnTo>
                  <a:lnTo>
                    <a:pt x="1889" y="1614"/>
                  </a:lnTo>
                  <a:lnTo>
                    <a:pt x="1889" y="1595"/>
                  </a:lnTo>
                  <a:lnTo>
                    <a:pt x="1889" y="1579"/>
                  </a:lnTo>
                  <a:lnTo>
                    <a:pt x="1893" y="1563"/>
                  </a:lnTo>
                  <a:lnTo>
                    <a:pt x="1901" y="1548"/>
                  </a:lnTo>
                  <a:lnTo>
                    <a:pt x="1911" y="1535"/>
                  </a:lnTo>
                  <a:lnTo>
                    <a:pt x="1924" y="1526"/>
                  </a:lnTo>
                  <a:lnTo>
                    <a:pt x="1943" y="1517"/>
                  </a:lnTo>
                  <a:lnTo>
                    <a:pt x="1964" y="1515"/>
                  </a:lnTo>
                  <a:lnTo>
                    <a:pt x="1984" y="1518"/>
                  </a:lnTo>
                  <a:lnTo>
                    <a:pt x="2003" y="1528"/>
                  </a:lnTo>
                  <a:lnTo>
                    <a:pt x="2015" y="1534"/>
                  </a:lnTo>
                  <a:lnTo>
                    <a:pt x="2028" y="1535"/>
                  </a:lnTo>
                  <a:lnTo>
                    <a:pt x="2044" y="1534"/>
                  </a:lnTo>
                  <a:lnTo>
                    <a:pt x="2061" y="1529"/>
                  </a:lnTo>
                  <a:lnTo>
                    <a:pt x="2077" y="1522"/>
                  </a:lnTo>
                  <a:lnTo>
                    <a:pt x="2092" y="1511"/>
                  </a:lnTo>
                  <a:lnTo>
                    <a:pt x="2100" y="1504"/>
                  </a:lnTo>
                  <a:lnTo>
                    <a:pt x="2108" y="1494"/>
                  </a:lnTo>
                  <a:lnTo>
                    <a:pt x="2115" y="1484"/>
                  </a:lnTo>
                  <a:lnTo>
                    <a:pt x="2120" y="1471"/>
                  </a:lnTo>
                  <a:lnTo>
                    <a:pt x="2123" y="1456"/>
                  </a:lnTo>
                  <a:lnTo>
                    <a:pt x="2124" y="1440"/>
                  </a:lnTo>
                  <a:lnTo>
                    <a:pt x="2121" y="1421"/>
                  </a:lnTo>
                  <a:lnTo>
                    <a:pt x="2114" y="1401"/>
                  </a:lnTo>
                  <a:lnTo>
                    <a:pt x="2099" y="1376"/>
                  </a:lnTo>
                  <a:lnTo>
                    <a:pt x="2079" y="1348"/>
                  </a:lnTo>
                  <a:lnTo>
                    <a:pt x="2055" y="1319"/>
                  </a:lnTo>
                  <a:lnTo>
                    <a:pt x="2026" y="1287"/>
                  </a:lnTo>
                  <a:lnTo>
                    <a:pt x="1993" y="1253"/>
                  </a:lnTo>
                  <a:lnTo>
                    <a:pt x="1958" y="1219"/>
                  </a:lnTo>
                  <a:lnTo>
                    <a:pt x="1918" y="1183"/>
                  </a:lnTo>
                  <a:lnTo>
                    <a:pt x="1877" y="1147"/>
                  </a:lnTo>
                  <a:lnTo>
                    <a:pt x="1833" y="1109"/>
                  </a:lnTo>
                  <a:lnTo>
                    <a:pt x="1789" y="1071"/>
                  </a:lnTo>
                  <a:lnTo>
                    <a:pt x="1742" y="1033"/>
                  </a:lnTo>
                  <a:lnTo>
                    <a:pt x="1697" y="995"/>
                  </a:lnTo>
                  <a:lnTo>
                    <a:pt x="1649" y="958"/>
                  </a:lnTo>
                  <a:lnTo>
                    <a:pt x="1604" y="920"/>
                  </a:lnTo>
                  <a:lnTo>
                    <a:pt x="1546" y="872"/>
                  </a:lnTo>
                  <a:lnTo>
                    <a:pt x="1489" y="827"/>
                  </a:lnTo>
                  <a:lnTo>
                    <a:pt x="1434" y="781"/>
                  </a:lnTo>
                  <a:lnTo>
                    <a:pt x="1382" y="738"/>
                  </a:lnTo>
                  <a:lnTo>
                    <a:pt x="1334" y="696"/>
                  </a:lnTo>
                  <a:lnTo>
                    <a:pt x="1290" y="656"/>
                  </a:lnTo>
                  <a:lnTo>
                    <a:pt x="1271" y="664"/>
                  </a:lnTo>
                  <a:lnTo>
                    <a:pt x="1254" y="672"/>
                  </a:lnTo>
                  <a:lnTo>
                    <a:pt x="1239" y="678"/>
                  </a:lnTo>
                  <a:lnTo>
                    <a:pt x="1218" y="687"/>
                  </a:lnTo>
                  <a:lnTo>
                    <a:pt x="1198" y="695"/>
                  </a:lnTo>
                  <a:lnTo>
                    <a:pt x="1178" y="702"/>
                  </a:lnTo>
                  <a:lnTo>
                    <a:pt x="1156" y="708"/>
                  </a:lnTo>
                  <a:lnTo>
                    <a:pt x="1130" y="712"/>
                  </a:lnTo>
                  <a:lnTo>
                    <a:pt x="1096" y="754"/>
                  </a:lnTo>
                  <a:lnTo>
                    <a:pt x="1059" y="790"/>
                  </a:lnTo>
                  <a:lnTo>
                    <a:pt x="1020" y="819"/>
                  </a:lnTo>
                  <a:lnTo>
                    <a:pt x="979" y="844"/>
                  </a:lnTo>
                  <a:lnTo>
                    <a:pt x="937" y="862"/>
                  </a:lnTo>
                  <a:lnTo>
                    <a:pt x="893" y="873"/>
                  </a:lnTo>
                  <a:lnTo>
                    <a:pt x="847" y="879"/>
                  </a:lnTo>
                  <a:lnTo>
                    <a:pt x="801" y="879"/>
                  </a:lnTo>
                  <a:lnTo>
                    <a:pt x="752" y="871"/>
                  </a:lnTo>
                  <a:lnTo>
                    <a:pt x="704" y="858"/>
                  </a:lnTo>
                  <a:lnTo>
                    <a:pt x="673" y="846"/>
                  </a:lnTo>
                  <a:lnTo>
                    <a:pt x="646" y="829"/>
                  </a:lnTo>
                  <a:lnTo>
                    <a:pt x="622" y="808"/>
                  </a:lnTo>
                  <a:lnTo>
                    <a:pt x="603" y="785"/>
                  </a:lnTo>
                  <a:lnTo>
                    <a:pt x="589" y="757"/>
                  </a:lnTo>
                  <a:lnTo>
                    <a:pt x="579" y="728"/>
                  </a:lnTo>
                  <a:lnTo>
                    <a:pt x="574" y="693"/>
                  </a:lnTo>
                  <a:lnTo>
                    <a:pt x="574" y="656"/>
                  </a:lnTo>
                  <a:lnTo>
                    <a:pt x="579" y="619"/>
                  </a:lnTo>
                  <a:lnTo>
                    <a:pt x="589" y="581"/>
                  </a:lnTo>
                  <a:lnTo>
                    <a:pt x="602" y="543"/>
                  </a:lnTo>
                  <a:lnTo>
                    <a:pt x="619" y="505"/>
                  </a:lnTo>
                  <a:lnTo>
                    <a:pt x="638" y="467"/>
                  </a:lnTo>
                  <a:lnTo>
                    <a:pt x="659" y="431"/>
                  </a:lnTo>
                  <a:lnTo>
                    <a:pt x="683" y="396"/>
                  </a:lnTo>
                  <a:lnTo>
                    <a:pt x="707" y="363"/>
                  </a:lnTo>
                  <a:lnTo>
                    <a:pt x="731" y="333"/>
                  </a:lnTo>
                  <a:lnTo>
                    <a:pt x="754" y="304"/>
                  </a:lnTo>
                  <a:lnTo>
                    <a:pt x="779" y="280"/>
                  </a:lnTo>
                  <a:lnTo>
                    <a:pt x="824" y="236"/>
                  </a:lnTo>
                  <a:lnTo>
                    <a:pt x="867" y="194"/>
                  </a:lnTo>
                  <a:lnTo>
                    <a:pt x="911" y="157"/>
                  </a:lnTo>
                  <a:lnTo>
                    <a:pt x="953" y="124"/>
                  </a:lnTo>
                  <a:lnTo>
                    <a:pt x="994" y="94"/>
                  </a:lnTo>
                  <a:lnTo>
                    <a:pt x="1035" y="68"/>
                  </a:lnTo>
                  <a:lnTo>
                    <a:pt x="1077" y="47"/>
                  </a:lnTo>
                  <a:lnTo>
                    <a:pt x="1119" y="29"/>
                  </a:lnTo>
                  <a:lnTo>
                    <a:pt x="1161" y="15"/>
                  </a:lnTo>
                  <a:lnTo>
                    <a:pt x="1204" y="5"/>
                  </a:lnTo>
                  <a:lnTo>
                    <a:pt x="1249" y="1"/>
                  </a:lnTo>
                  <a:lnTo>
                    <a:pt x="129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5" name="Freeform 30">
              <a:extLst>
                <a:ext uri="{FF2B5EF4-FFF2-40B4-BE49-F238E27FC236}">
                  <a16:creationId xmlns:a16="http://schemas.microsoft.com/office/drawing/2014/main" id="{5BB2099E-5054-42FF-958D-059DEB045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6463" y="3246438"/>
              <a:ext cx="180975" cy="33338"/>
            </a:xfrm>
            <a:custGeom>
              <a:avLst/>
              <a:gdLst>
                <a:gd name="T0" fmla="*/ 72 w 798"/>
                <a:gd name="T1" fmla="*/ 0 h 145"/>
                <a:gd name="T2" fmla="*/ 726 w 798"/>
                <a:gd name="T3" fmla="*/ 0 h 145"/>
                <a:gd name="T4" fmla="*/ 745 w 798"/>
                <a:gd name="T5" fmla="*/ 2 h 145"/>
                <a:gd name="T6" fmla="*/ 762 w 798"/>
                <a:gd name="T7" fmla="*/ 10 h 145"/>
                <a:gd name="T8" fmla="*/ 777 w 798"/>
                <a:gd name="T9" fmla="*/ 21 h 145"/>
                <a:gd name="T10" fmla="*/ 788 w 798"/>
                <a:gd name="T11" fmla="*/ 36 h 145"/>
                <a:gd name="T12" fmla="*/ 795 w 798"/>
                <a:gd name="T13" fmla="*/ 53 h 145"/>
                <a:gd name="T14" fmla="*/ 798 w 798"/>
                <a:gd name="T15" fmla="*/ 73 h 145"/>
                <a:gd name="T16" fmla="*/ 795 w 798"/>
                <a:gd name="T17" fmla="*/ 92 h 145"/>
                <a:gd name="T18" fmla="*/ 788 w 798"/>
                <a:gd name="T19" fmla="*/ 109 h 145"/>
                <a:gd name="T20" fmla="*/ 777 w 798"/>
                <a:gd name="T21" fmla="*/ 124 h 145"/>
                <a:gd name="T22" fmla="*/ 762 w 798"/>
                <a:gd name="T23" fmla="*/ 135 h 145"/>
                <a:gd name="T24" fmla="*/ 745 w 798"/>
                <a:gd name="T25" fmla="*/ 143 h 145"/>
                <a:gd name="T26" fmla="*/ 726 w 798"/>
                <a:gd name="T27" fmla="*/ 145 h 145"/>
                <a:gd name="T28" fmla="*/ 72 w 798"/>
                <a:gd name="T29" fmla="*/ 145 h 145"/>
                <a:gd name="T30" fmla="*/ 53 w 798"/>
                <a:gd name="T31" fmla="*/ 143 h 145"/>
                <a:gd name="T32" fmla="*/ 36 w 798"/>
                <a:gd name="T33" fmla="*/ 135 h 145"/>
                <a:gd name="T34" fmla="*/ 21 w 798"/>
                <a:gd name="T35" fmla="*/ 124 h 145"/>
                <a:gd name="T36" fmla="*/ 9 w 798"/>
                <a:gd name="T37" fmla="*/ 109 h 145"/>
                <a:gd name="T38" fmla="*/ 2 w 798"/>
                <a:gd name="T39" fmla="*/ 92 h 145"/>
                <a:gd name="T40" fmla="*/ 0 w 798"/>
                <a:gd name="T41" fmla="*/ 73 h 145"/>
                <a:gd name="T42" fmla="*/ 2 w 798"/>
                <a:gd name="T43" fmla="*/ 53 h 145"/>
                <a:gd name="T44" fmla="*/ 9 w 798"/>
                <a:gd name="T45" fmla="*/ 36 h 145"/>
                <a:gd name="T46" fmla="*/ 21 w 798"/>
                <a:gd name="T47" fmla="*/ 21 h 145"/>
                <a:gd name="T48" fmla="*/ 36 w 798"/>
                <a:gd name="T49" fmla="*/ 10 h 145"/>
                <a:gd name="T50" fmla="*/ 53 w 798"/>
                <a:gd name="T51" fmla="*/ 2 h 145"/>
                <a:gd name="T52" fmla="*/ 72 w 798"/>
                <a:gd name="T53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98" h="145">
                  <a:moveTo>
                    <a:pt x="72" y="0"/>
                  </a:moveTo>
                  <a:lnTo>
                    <a:pt x="726" y="0"/>
                  </a:lnTo>
                  <a:lnTo>
                    <a:pt x="745" y="2"/>
                  </a:lnTo>
                  <a:lnTo>
                    <a:pt x="762" y="10"/>
                  </a:lnTo>
                  <a:lnTo>
                    <a:pt x="777" y="21"/>
                  </a:lnTo>
                  <a:lnTo>
                    <a:pt x="788" y="36"/>
                  </a:lnTo>
                  <a:lnTo>
                    <a:pt x="795" y="53"/>
                  </a:lnTo>
                  <a:lnTo>
                    <a:pt x="798" y="73"/>
                  </a:lnTo>
                  <a:lnTo>
                    <a:pt x="795" y="92"/>
                  </a:lnTo>
                  <a:lnTo>
                    <a:pt x="788" y="109"/>
                  </a:lnTo>
                  <a:lnTo>
                    <a:pt x="777" y="124"/>
                  </a:lnTo>
                  <a:lnTo>
                    <a:pt x="762" y="135"/>
                  </a:lnTo>
                  <a:lnTo>
                    <a:pt x="745" y="143"/>
                  </a:lnTo>
                  <a:lnTo>
                    <a:pt x="726" y="145"/>
                  </a:lnTo>
                  <a:lnTo>
                    <a:pt x="72" y="145"/>
                  </a:lnTo>
                  <a:lnTo>
                    <a:pt x="53" y="143"/>
                  </a:lnTo>
                  <a:lnTo>
                    <a:pt x="36" y="135"/>
                  </a:lnTo>
                  <a:lnTo>
                    <a:pt x="21" y="124"/>
                  </a:lnTo>
                  <a:lnTo>
                    <a:pt x="9" y="109"/>
                  </a:lnTo>
                  <a:lnTo>
                    <a:pt x="2" y="92"/>
                  </a:lnTo>
                  <a:lnTo>
                    <a:pt x="0" y="73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1" y="21"/>
                  </a:lnTo>
                  <a:lnTo>
                    <a:pt x="36" y="10"/>
                  </a:lnTo>
                  <a:lnTo>
                    <a:pt x="53" y="2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6" name="Freeform 31">
              <a:extLst>
                <a:ext uri="{FF2B5EF4-FFF2-40B4-BE49-F238E27FC236}">
                  <a16:creationId xmlns:a16="http://schemas.microsoft.com/office/drawing/2014/main" id="{5377B5C4-CB2D-4F61-879A-CACB249A1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5088" y="3478213"/>
              <a:ext cx="80963" cy="65088"/>
            </a:xfrm>
            <a:custGeom>
              <a:avLst/>
              <a:gdLst>
                <a:gd name="T0" fmla="*/ 281 w 358"/>
                <a:gd name="T1" fmla="*/ 0 h 288"/>
                <a:gd name="T2" fmla="*/ 299 w 358"/>
                <a:gd name="T3" fmla="*/ 1 h 288"/>
                <a:gd name="T4" fmla="*/ 317 w 358"/>
                <a:gd name="T5" fmla="*/ 7 h 288"/>
                <a:gd name="T6" fmla="*/ 333 w 358"/>
                <a:gd name="T7" fmla="*/ 18 h 288"/>
                <a:gd name="T8" fmla="*/ 345 w 358"/>
                <a:gd name="T9" fmla="*/ 33 h 288"/>
                <a:gd name="T10" fmla="*/ 354 w 358"/>
                <a:gd name="T11" fmla="*/ 50 h 288"/>
                <a:gd name="T12" fmla="*/ 358 w 358"/>
                <a:gd name="T13" fmla="*/ 69 h 288"/>
                <a:gd name="T14" fmla="*/ 356 w 358"/>
                <a:gd name="T15" fmla="*/ 87 h 288"/>
                <a:gd name="T16" fmla="*/ 350 w 358"/>
                <a:gd name="T17" fmla="*/ 105 h 288"/>
                <a:gd name="T18" fmla="*/ 340 w 358"/>
                <a:gd name="T19" fmla="*/ 120 h 288"/>
                <a:gd name="T20" fmla="*/ 325 w 358"/>
                <a:gd name="T21" fmla="*/ 133 h 288"/>
                <a:gd name="T22" fmla="*/ 113 w 358"/>
                <a:gd name="T23" fmla="*/ 276 h 288"/>
                <a:gd name="T24" fmla="*/ 100 w 358"/>
                <a:gd name="T25" fmla="*/ 283 h 288"/>
                <a:gd name="T26" fmla="*/ 86 w 358"/>
                <a:gd name="T27" fmla="*/ 287 h 288"/>
                <a:gd name="T28" fmla="*/ 73 w 358"/>
                <a:gd name="T29" fmla="*/ 288 h 288"/>
                <a:gd name="T30" fmla="*/ 56 w 358"/>
                <a:gd name="T31" fmla="*/ 286 h 288"/>
                <a:gd name="T32" fmla="*/ 39 w 358"/>
                <a:gd name="T33" fmla="*/ 280 h 288"/>
                <a:gd name="T34" fmla="*/ 24 w 358"/>
                <a:gd name="T35" fmla="*/ 269 h 288"/>
                <a:gd name="T36" fmla="*/ 12 w 358"/>
                <a:gd name="T37" fmla="*/ 255 h 288"/>
                <a:gd name="T38" fmla="*/ 4 w 358"/>
                <a:gd name="T39" fmla="*/ 239 h 288"/>
                <a:gd name="T40" fmla="*/ 0 w 358"/>
                <a:gd name="T41" fmla="*/ 220 h 288"/>
                <a:gd name="T42" fmla="*/ 2 w 358"/>
                <a:gd name="T43" fmla="*/ 202 h 288"/>
                <a:gd name="T44" fmla="*/ 7 w 358"/>
                <a:gd name="T45" fmla="*/ 184 h 288"/>
                <a:gd name="T46" fmla="*/ 18 w 358"/>
                <a:gd name="T47" fmla="*/ 168 h 288"/>
                <a:gd name="T48" fmla="*/ 33 w 358"/>
                <a:gd name="T49" fmla="*/ 155 h 288"/>
                <a:gd name="T50" fmla="*/ 245 w 358"/>
                <a:gd name="T51" fmla="*/ 13 h 288"/>
                <a:gd name="T52" fmla="*/ 262 w 358"/>
                <a:gd name="T53" fmla="*/ 4 h 288"/>
                <a:gd name="T54" fmla="*/ 281 w 358"/>
                <a:gd name="T5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8" h="288">
                  <a:moveTo>
                    <a:pt x="281" y="0"/>
                  </a:moveTo>
                  <a:lnTo>
                    <a:pt x="299" y="1"/>
                  </a:lnTo>
                  <a:lnTo>
                    <a:pt x="317" y="7"/>
                  </a:lnTo>
                  <a:lnTo>
                    <a:pt x="333" y="18"/>
                  </a:lnTo>
                  <a:lnTo>
                    <a:pt x="345" y="33"/>
                  </a:lnTo>
                  <a:lnTo>
                    <a:pt x="354" y="50"/>
                  </a:lnTo>
                  <a:lnTo>
                    <a:pt x="358" y="69"/>
                  </a:lnTo>
                  <a:lnTo>
                    <a:pt x="356" y="87"/>
                  </a:lnTo>
                  <a:lnTo>
                    <a:pt x="350" y="105"/>
                  </a:lnTo>
                  <a:lnTo>
                    <a:pt x="340" y="120"/>
                  </a:lnTo>
                  <a:lnTo>
                    <a:pt x="325" y="133"/>
                  </a:lnTo>
                  <a:lnTo>
                    <a:pt x="113" y="276"/>
                  </a:lnTo>
                  <a:lnTo>
                    <a:pt x="100" y="283"/>
                  </a:lnTo>
                  <a:lnTo>
                    <a:pt x="86" y="287"/>
                  </a:lnTo>
                  <a:lnTo>
                    <a:pt x="73" y="288"/>
                  </a:lnTo>
                  <a:lnTo>
                    <a:pt x="56" y="286"/>
                  </a:lnTo>
                  <a:lnTo>
                    <a:pt x="39" y="280"/>
                  </a:lnTo>
                  <a:lnTo>
                    <a:pt x="24" y="269"/>
                  </a:lnTo>
                  <a:lnTo>
                    <a:pt x="12" y="255"/>
                  </a:lnTo>
                  <a:lnTo>
                    <a:pt x="4" y="239"/>
                  </a:lnTo>
                  <a:lnTo>
                    <a:pt x="0" y="220"/>
                  </a:lnTo>
                  <a:lnTo>
                    <a:pt x="2" y="202"/>
                  </a:lnTo>
                  <a:lnTo>
                    <a:pt x="7" y="184"/>
                  </a:lnTo>
                  <a:lnTo>
                    <a:pt x="18" y="168"/>
                  </a:lnTo>
                  <a:lnTo>
                    <a:pt x="33" y="155"/>
                  </a:lnTo>
                  <a:lnTo>
                    <a:pt x="245" y="13"/>
                  </a:lnTo>
                  <a:lnTo>
                    <a:pt x="262" y="4"/>
                  </a:lnTo>
                  <a:lnTo>
                    <a:pt x="2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7" name="Freeform 32">
              <a:extLst>
                <a:ext uri="{FF2B5EF4-FFF2-40B4-BE49-F238E27FC236}">
                  <a16:creationId xmlns:a16="http://schemas.microsoft.com/office/drawing/2014/main" id="{BE732263-0934-441D-970F-3D72650872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863" y="3460750"/>
              <a:ext cx="131763" cy="131763"/>
            </a:xfrm>
            <a:custGeom>
              <a:avLst/>
              <a:gdLst>
                <a:gd name="T0" fmla="*/ 93 w 581"/>
                <a:gd name="T1" fmla="*/ 3 h 582"/>
                <a:gd name="T2" fmla="*/ 125 w 581"/>
                <a:gd name="T3" fmla="*/ 23 h 582"/>
                <a:gd name="T4" fmla="*/ 179 w 581"/>
                <a:gd name="T5" fmla="*/ 79 h 582"/>
                <a:gd name="T6" fmla="*/ 237 w 581"/>
                <a:gd name="T7" fmla="*/ 140 h 582"/>
                <a:gd name="T8" fmla="*/ 299 w 581"/>
                <a:gd name="T9" fmla="*/ 202 h 582"/>
                <a:gd name="T10" fmla="*/ 359 w 581"/>
                <a:gd name="T11" fmla="*/ 263 h 582"/>
                <a:gd name="T12" fmla="*/ 416 w 581"/>
                <a:gd name="T13" fmla="*/ 321 h 582"/>
                <a:gd name="T14" fmla="*/ 468 w 581"/>
                <a:gd name="T15" fmla="*/ 372 h 582"/>
                <a:gd name="T16" fmla="*/ 511 w 581"/>
                <a:gd name="T17" fmla="*/ 413 h 582"/>
                <a:gd name="T18" fmla="*/ 543 w 581"/>
                <a:gd name="T19" fmla="*/ 443 h 582"/>
                <a:gd name="T20" fmla="*/ 567 w 581"/>
                <a:gd name="T21" fmla="*/ 466 h 582"/>
                <a:gd name="T22" fmla="*/ 581 w 581"/>
                <a:gd name="T23" fmla="*/ 501 h 582"/>
                <a:gd name="T24" fmla="*/ 575 w 581"/>
                <a:gd name="T25" fmla="*/ 536 h 582"/>
                <a:gd name="T26" fmla="*/ 553 w 581"/>
                <a:gd name="T27" fmla="*/ 566 h 582"/>
                <a:gd name="T28" fmla="*/ 525 w 581"/>
                <a:gd name="T29" fmla="*/ 580 h 582"/>
                <a:gd name="T30" fmla="*/ 493 w 581"/>
                <a:gd name="T31" fmla="*/ 580 h 582"/>
                <a:gd name="T32" fmla="*/ 463 w 581"/>
                <a:gd name="T33" fmla="*/ 566 h 582"/>
                <a:gd name="T34" fmla="*/ 435 w 581"/>
                <a:gd name="T35" fmla="*/ 542 h 582"/>
                <a:gd name="T36" fmla="*/ 396 w 581"/>
                <a:gd name="T37" fmla="*/ 505 h 582"/>
                <a:gd name="T38" fmla="*/ 348 w 581"/>
                <a:gd name="T39" fmla="*/ 458 h 582"/>
                <a:gd name="T40" fmla="*/ 296 w 581"/>
                <a:gd name="T41" fmla="*/ 407 h 582"/>
                <a:gd name="T42" fmla="*/ 240 w 581"/>
                <a:gd name="T43" fmla="*/ 351 h 582"/>
                <a:gd name="T44" fmla="*/ 187 w 581"/>
                <a:gd name="T45" fmla="*/ 295 h 582"/>
                <a:gd name="T46" fmla="*/ 135 w 581"/>
                <a:gd name="T47" fmla="*/ 242 h 582"/>
                <a:gd name="T48" fmla="*/ 89 w 581"/>
                <a:gd name="T49" fmla="*/ 195 h 582"/>
                <a:gd name="T50" fmla="*/ 52 w 581"/>
                <a:gd name="T51" fmla="*/ 157 h 582"/>
                <a:gd name="T52" fmla="*/ 27 w 581"/>
                <a:gd name="T53" fmla="*/ 131 h 582"/>
                <a:gd name="T54" fmla="*/ 9 w 581"/>
                <a:gd name="T55" fmla="*/ 108 h 582"/>
                <a:gd name="T56" fmla="*/ 0 w 581"/>
                <a:gd name="T57" fmla="*/ 72 h 582"/>
                <a:gd name="T58" fmla="*/ 10 w 581"/>
                <a:gd name="T59" fmla="*/ 36 h 582"/>
                <a:gd name="T60" fmla="*/ 38 w 581"/>
                <a:gd name="T61" fmla="*/ 10 h 582"/>
                <a:gd name="T62" fmla="*/ 75 w 581"/>
                <a:gd name="T63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81" h="582">
                  <a:moveTo>
                    <a:pt x="75" y="0"/>
                  </a:moveTo>
                  <a:lnTo>
                    <a:pt x="93" y="3"/>
                  </a:lnTo>
                  <a:lnTo>
                    <a:pt x="109" y="11"/>
                  </a:lnTo>
                  <a:lnTo>
                    <a:pt x="125" y="23"/>
                  </a:lnTo>
                  <a:lnTo>
                    <a:pt x="152" y="51"/>
                  </a:lnTo>
                  <a:lnTo>
                    <a:pt x="179" y="79"/>
                  </a:lnTo>
                  <a:lnTo>
                    <a:pt x="208" y="109"/>
                  </a:lnTo>
                  <a:lnTo>
                    <a:pt x="237" y="140"/>
                  </a:lnTo>
                  <a:lnTo>
                    <a:pt x="268" y="171"/>
                  </a:lnTo>
                  <a:lnTo>
                    <a:pt x="299" y="202"/>
                  </a:lnTo>
                  <a:lnTo>
                    <a:pt x="329" y="233"/>
                  </a:lnTo>
                  <a:lnTo>
                    <a:pt x="359" y="263"/>
                  </a:lnTo>
                  <a:lnTo>
                    <a:pt x="388" y="293"/>
                  </a:lnTo>
                  <a:lnTo>
                    <a:pt x="416" y="321"/>
                  </a:lnTo>
                  <a:lnTo>
                    <a:pt x="442" y="347"/>
                  </a:lnTo>
                  <a:lnTo>
                    <a:pt x="468" y="372"/>
                  </a:lnTo>
                  <a:lnTo>
                    <a:pt x="490" y="394"/>
                  </a:lnTo>
                  <a:lnTo>
                    <a:pt x="511" y="413"/>
                  </a:lnTo>
                  <a:lnTo>
                    <a:pt x="528" y="430"/>
                  </a:lnTo>
                  <a:lnTo>
                    <a:pt x="543" y="443"/>
                  </a:lnTo>
                  <a:lnTo>
                    <a:pt x="553" y="452"/>
                  </a:lnTo>
                  <a:lnTo>
                    <a:pt x="567" y="466"/>
                  </a:lnTo>
                  <a:lnTo>
                    <a:pt x="576" y="483"/>
                  </a:lnTo>
                  <a:lnTo>
                    <a:pt x="581" y="501"/>
                  </a:lnTo>
                  <a:lnTo>
                    <a:pt x="581" y="519"/>
                  </a:lnTo>
                  <a:lnTo>
                    <a:pt x="575" y="536"/>
                  </a:lnTo>
                  <a:lnTo>
                    <a:pt x="566" y="553"/>
                  </a:lnTo>
                  <a:lnTo>
                    <a:pt x="553" y="566"/>
                  </a:lnTo>
                  <a:lnTo>
                    <a:pt x="539" y="574"/>
                  </a:lnTo>
                  <a:lnTo>
                    <a:pt x="525" y="580"/>
                  </a:lnTo>
                  <a:lnTo>
                    <a:pt x="509" y="582"/>
                  </a:lnTo>
                  <a:lnTo>
                    <a:pt x="493" y="580"/>
                  </a:lnTo>
                  <a:lnTo>
                    <a:pt x="477" y="574"/>
                  </a:lnTo>
                  <a:lnTo>
                    <a:pt x="463" y="566"/>
                  </a:lnTo>
                  <a:lnTo>
                    <a:pt x="451" y="555"/>
                  </a:lnTo>
                  <a:lnTo>
                    <a:pt x="435" y="542"/>
                  </a:lnTo>
                  <a:lnTo>
                    <a:pt x="417" y="525"/>
                  </a:lnTo>
                  <a:lnTo>
                    <a:pt x="396" y="505"/>
                  </a:lnTo>
                  <a:lnTo>
                    <a:pt x="374" y="483"/>
                  </a:lnTo>
                  <a:lnTo>
                    <a:pt x="348" y="458"/>
                  </a:lnTo>
                  <a:lnTo>
                    <a:pt x="323" y="433"/>
                  </a:lnTo>
                  <a:lnTo>
                    <a:pt x="296" y="407"/>
                  </a:lnTo>
                  <a:lnTo>
                    <a:pt x="269" y="378"/>
                  </a:lnTo>
                  <a:lnTo>
                    <a:pt x="240" y="351"/>
                  </a:lnTo>
                  <a:lnTo>
                    <a:pt x="213" y="322"/>
                  </a:lnTo>
                  <a:lnTo>
                    <a:pt x="187" y="295"/>
                  </a:lnTo>
                  <a:lnTo>
                    <a:pt x="160" y="268"/>
                  </a:lnTo>
                  <a:lnTo>
                    <a:pt x="135" y="242"/>
                  </a:lnTo>
                  <a:lnTo>
                    <a:pt x="111" y="218"/>
                  </a:lnTo>
                  <a:lnTo>
                    <a:pt x="89" y="195"/>
                  </a:lnTo>
                  <a:lnTo>
                    <a:pt x="69" y="174"/>
                  </a:lnTo>
                  <a:lnTo>
                    <a:pt x="52" y="157"/>
                  </a:lnTo>
                  <a:lnTo>
                    <a:pt x="39" y="143"/>
                  </a:lnTo>
                  <a:lnTo>
                    <a:pt x="27" y="131"/>
                  </a:lnTo>
                  <a:lnTo>
                    <a:pt x="21" y="124"/>
                  </a:lnTo>
                  <a:lnTo>
                    <a:pt x="9" y="108"/>
                  </a:lnTo>
                  <a:lnTo>
                    <a:pt x="2" y="90"/>
                  </a:lnTo>
                  <a:lnTo>
                    <a:pt x="0" y="72"/>
                  </a:lnTo>
                  <a:lnTo>
                    <a:pt x="3" y="53"/>
                  </a:lnTo>
                  <a:lnTo>
                    <a:pt x="10" y="36"/>
                  </a:lnTo>
                  <a:lnTo>
                    <a:pt x="23" y="21"/>
                  </a:lnTo>
                  <a:lnTo>
                    <a:pt x="38" y="10"/>
                  </a:lnTo>
                  <a:lnTo>
                    <a:pt x="56" y="2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8" name="Freeform 33">
              <a:extLst>
                <a:ext uri="{FF2B5EF4-FFF2-40B4-BE49-F238E27FC236}">
                  <a16:creationId xmlns:a16="http://schemas.microsoft.com/office/drawing/2014/main" id="{DD7E2C46-256E-4E0B-9F94-6692BA9BFA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6651" y="3509963"/>
              <a:ext cx="115888" cy="115888"/>
            </a:xfrm>
            <a:custGeom>
              <a:avLst/>
              <a:gdLst>
                <a:gd name="T0" fmla="*/ 76 w 508"/>
                <a:gd name="T1" fmla="*/ 0 h 508"/>
                <a:gd name="T2" fmla="*/ 94 w 508"/>
                <a:gd name="T3" fmla="*/ 3 h 508"/>
                <a:gd name="T4" fmla="*/ 111 w 508"/>
                <a:gd name="T5" fmla="*/ 10 h 508"/>
                <a:gd name="T6" fmla="*/ 126 w 508"/>
                <a:gd name="T7" fmla="*/ 23 h 508"/>
                <a:gd name="T8" fmla="*/ 137 w 508"/>
                <a:gd name="T9" fmla="*/ 35 h 508"/>
                <a:gd name="T10" fmla="*/ 152 w 508"/>
                <a:gd name="T11" fmla="*/ 50 h 508"/>
                <a:gd name="T12" fmla="*/ 170 w 508"/>
                <a:gd name="T13" fmla="*/ 69 h 508"/>
                <a:gd name="T14" fmla="*/ 190 w 508"/>
                <a:gd name="T15" fmla="*/ 92 h 508"/>
                <a:gd name="T16" fmla="*/ 213 w 508"/>
                <a:gd name="T17" fmla="*/ 115 h 508"/>
                <a:gd name="T18" fmla="*/ 238 w 508"/>
                <a:gd name="T19" fmla="*/ 141 h 508"/>
                <a:gd name="T20" fmla="*/ 263 w 508"/>
                <a:gd name="T21" fmla="*/ 168 h 508"/>
                <a:gd name="T22" fmla="*/ 289 w 508"/>
                <a:gd name="T23" fmla="*/ 195 h 508"/>
                <a:gd name="T24" fmla="*/ 317 w 508"/>
                <a:gd name="T25" fmla="*/ 222 h 508"/>
                <a:gd name="T26" fmla="*/ 343 w 508"/>
                <a:gd name="T27" fmla="*/ 250 h 508"/>
                <a:gd name="T28" fmla="*/ 371 w 508"/>
                <a:gd name="T29" fmla="*/ 276 h 508"/>
                <a:gd name="T30" fmla="*/ 396 w 508"/>
                <a:gd name="T31" fmla="*/ 301 h 508"/>
                <a:gd name="T32" fmla="*/ 420 w 508"/>
                <a:gd name="T33" fmla="*/ 324 h 508"/>
                <a:gd name="T34" fmla="*/ 443 w 508"/>
                <a:gd name="T35" fmla="*/ 345 h 508"/>
                <a:gd name="T36" fmla="*/ 464 w 508"/>
                <a:gd name="T37" fmla="*/ 364 h 508"/>
                <a:gd name="T38" fmla="*/ 482 w 508"/>
                <a:gd name="T39" fmla="*/ 379 h 508"/>
                <a:gd name="T40" fmla="*/ 494 w 508"/>
                <a:gd name="T41" fmla="*/ 392 h 508"/>
                <a:gd name="T42" fmla="*/ 504 w 508"/>
                <a:gd name="T43" fmla="*/ 409 h 508"/>
                <a:gd name="T44" fmla="*/ 508 w 508"/>
                <a:gd name="T45" fmla="*/ 427 h 508"/>
                <a:gd name="T46" fmla="*/ 508 w 508"/>
                <a:gd name="T47" fmla="*/ 445 h 508"/>
                <a:gd name="T48" fmla="*/ 503 w 508"/>
                <a:gd name="T49" fmla="*/ 463 h 508"/>
                <a:gd name="T50" fmla="*/ 492 w 508"/>
                <a:gd name="T51" fmla="*/ 480 h 508"/>
                <a:gd name="T52" fmla="*/ 481 w 508"/>
                <a:gd name="T53" fmla="*/ 492 h 508"/>
                <a:gd name="T54" fmla="*/ 467 w 508"/>
                <a:gd name="T55" fmla="*/ 500 h 508"/>
                <a:gd name="T56" fmla="*/ 451 w 508"/>
                <a:gd name="T57" fmla="*/ 505 h 508"/>
                <a:gd name="T58" fmla="*/ 436 w 508"/>
                <a:gd name="T59" fmla="*/ 508 h 508"/>
                <a:gd name="T60" fmla="*/ 420 w 508"/>
                <a:gd name="T61" fmla="*/ 505 h 508"/>
                <a:gd name="T62" fmla="*/ 405 w 508"/>
                <a:gd name="T63" fmla="*/ 500 h 508"/>
                <a:gd name="T64" fmla="*/ 391 w 508"/>
                <a:gd name="T65" fmla="*/ 492 h 508"/>
                <a:gd name="T66" fmla="*/ 373 w 508"/>
                <a:gd name="T67" fmla="*/ 477 h 508"/>
                <a:gd name="T68" fmla="*/ 354 w 508"/>
                <a:gd name="T69" fmla="*/ 460 h 508"/>
                <a:gd name="T70" fmla="*/ 333 w 508"/>
                <a:gd name="T71" fmla="*/ 441 h 508"/>
                <a:gd name="T72" fmla="*/ 311 w 508"/>
                <a:gd name="T73" fmla="*/ 420 h 508"/>
                <a:gd name="T74" fmla="*/ 287 w 508"/>
                <a:gd name="T75" fmla="*/ 398 h 508"/>
                <a:gd name="T76" fmla="*/ 263 w 508"/>
                <a:gd name="T77" fmla="*/ 374 h 508"/>
                <a:gd name="T78" fmla="*/ 239 w 508"/>
                <a:gd name="T79" fmla="*/ 350 h 508"/>
                <a:gd name="T80" fmla="*/ 214 w 508"/>
                <a:gd name="T81" fmla="*/ 325 h 508"/>
                <a:gd name="T82" fmla="*/ 189 w 508"/>
                <a:gd name="T83" fmla="*/ 300 h 508"/>
                <a:gd name="T84" fmla="*/ 166 w 508"/>
                <a:gd name="T85" fmla="*/ 275 h 508"/>
                <a:gd name="T86" fmla="*/ 143 w 508"/>
                <a:gd name="T87" fmla="*/ 251 h 508"/>
                <a:gd name="T88" fmla="*/ 120 w 508"/>
                <a:gd name="T89" fmla="*/ 228 h 508"/>
                <a:gd name="T90" fmla="*/ 99 w 508"/>
                <a:gd name="T91" fmla="*/ 207 h 508"/>
                <a:gd name="T92" fmla="*/ 80 w 508"/>
                <a:gd name="T93" fmla="*/ 187 h 508"/>
                <a:gd name="T94" fmla="*/ 63 w 508"/>
                <a:gd name="T95" fmla="*/ 169 h 508"/>
                <a:gd name="T96" fmla="*/ 49 w 508"/>
                <a:gd name="T97" fmla="*/ 153 h 508"/>
                <a:gd name="T98" fmla="*/ 36 w 508"/>
                <a:gd name="T99" fmla="*/ 140 h 508"/>
                <a:gd name="T100" fmla="*/ 27 w 508"/>
                <a:gd name="T101" fmla="*/ 130 h 508"/>
                <a:gd name="T102" fmla="*/ 21 w 508"/>
                <a:gd name="T103" fmla="*/ 123 h 508"/>
                <a:gd name="T104" fmla="*/ 19 w 508"/>
                <a:gd name="T105" fmla="*/ 121 h 508"/>
                <a:gd name="T106" fmla="*/ 8 w 508"/>
                <a:gd name="T107" fmla="*/ 105 h 508"/>
                <a:gd name="T108" fmla="*/ 2 w 508"/>
                <a:gd name="T109" fmla="*/ 87 h 508"/>
                <a:gd name="T110" fmla="*/ 0 w 508"/>
                <a:gd name="T111" fmla="*/ 69 h 508"/>
                <a:gd name="T112" fmla="*/ 3 w 508"/>
                <a:gd name="T113" fmla="*/ 50 h 508"/>
                <a:gd name="T114" fmla="*/ 11 w 508"/>
                <a:gd name="T115" fmla="*/ 33 h 508"/>
                <a:gd name="T116" fmla="*/ 23 w 508"/>
                <a:gd name="T117" fmla="*/ 19 h 508"/>
                <a:gd name="T118" fmla="*/ 39 w 508"/>
                <a:gd name="T119" fmla="*/ 7 h 508"/>
                <a:gd name="T120" fmla="*/ 57 w 508"/>
                <a:gd name="T121" fmla="*/ 1 h 508"/>
                <a:gd name="T122" fmla="*/ 76 w 508"/>
                <a:gd name="T123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08" h="508">
                  <a:moveTo>
                    <a:pt x="76" y="0"/>
                  </a:moveTo>
                  <a:lnTo>
                    <a:pt x="94" y="3"/>
                  </a:lnTo>
                  <a:lnTo>
                    <a:pt x="111" y="10"/>
                  </a:lnTo>
                  <a:lnTo>
                    <a:pt x="126" y="23"/>
                  </a:lnTo>
                  <a:lnTo>
                    <a:pt x="137" y="35"/>
                  </a:lnTo>
                  <a:lnTo>
                    <a:pt x="152" y="50"/>
                  </a:lnTo>
                  <a:lnTo>
                    <a:pt x="170" y="69"/>
                  </a:lnTo>
                  <a:lnTo>
                    <a:pt x="190" y="92"/>
                  </a:lnTo>
                  <a:lnTo>
                    <a:pt x="213" y="115"/>
                  </a:lnTo>
                  <a:lnTo>
                    <a:pt x="238" y="141"/>
                  </a:lnTo>
                  <a:lnTo>
                    <a:pt x="263" y="168"/>
                  </a:lnTo>
                  <a:lnTo>
                    <a:pt x="289" y="195"/>
                  </a:lnTo>
                  <a:lnTo>
                    <a:pt x="317" y="222"/>
                  </a:lnTo>
                  <a:lnTo>
                    <a:pt x="343" y="250"/>
                  </a:lnTo>
                  <a:lnTo>
                    <a:pt x="371" y="276"/>
                  </a:lnTo>
                  <a:lnTo>
                    <a:pt x="396" y="301"/>
                  </a:lnTo>
                  <a:lnTo>
                    <a:pt x="420" y="324"/>
                  </a:lnTo>
                  <a:lnTo>
                    <a:pt x="443" y="345"/>
                  </a:lnTo>
                  <a:lnTo>
                    <a:pt x="464" y="364"/>
                  </a:lnTo>
                  <a:lnTo>
                    <a:pt x="482" y="379"/>
                  </a:lnTo>
                  <a:lnTo>
                    <a:pt x="494" y="392"/>
                  </a:lnTo>
                  <a:lnTo>
                    <a:pt x="504" y="409"/>
                  </a:lnTo>
                  <a:lnTo>
                    <a:pt x="508" y="427"/>
                  </a:lnTo>
                  <a:lnTo>
                    <a:pt x="508" y="445"/>
                  </a:lnTo>
                  <a:lnTo>
                    <a:pt x="503" y="463"/>
                  </a:lnTo>
                  <a:lnTo>
                    <a:pt x="492" y="480"/>
                  </a:lnTo>
                  <a:lnTo>
                    <a:pt x="481" y="492"/>
                  </a:lnTo>
                  <a:lnTo>
                    <a:pt x="467" y="500"/>
                  </a:lnTo>
                  <a:lnTo>
                    <a:pt x="451" y="505"/>
                  </a:lnTo>
                  <a:lnTo>
                    <a:pt x="436" y="508"/>
                  </a:lnTo>
                  <a:lnTo>
                    <a:pt x="420" y="505"/>
                  </a:lnTo>
                  <a:lnTo>
                    <a:pt x="405" y="500"/>
                  </a:lnTo>
                  <a:lnTo>
                    <a:pt x="391" y="492"/>
                  </a:lnTo>
                  <a:lnTo>
                    <a:pt x="373" y="477"/>
                  </a:lnTo>
                  <a:lnTo>
                    <a:pt x="354" y="460"/>
                  </a:lnTo>
                  <a:lnTo>
                    <a:pt x="333" y="441"/>
                  </a:lnTo>
                  <a:lnTo>
                    <a:pt x="311" y="420"/>
                  </a:lnTo>
                  <a:lnTo>
                    <a:pt x="287" y="398"/>
                  </a:lnTo>
                  <a:lnTo>
                    <a:pt x="263" y="374"/>
                  </a:lnTo>
                  <a:lnTo>
                    <a:pt x="239" y="350"/>
                  </a:lnTo>
                  <a:lnTo>
                    <a:pt x="214" y="325"/>
                  </a:lnTo>
                  <a:lnTo>
                    <a:pt x="189" y="300"/>
                  </a:lnTo>
                  <a:lnTo>
                    <a:pt x="166" y="275"/>
                  </a:lnTo>
                  <a:lnTo>
                    <a:pt x="143" y="251"/>
                  </a:lnTo>
                  <a:lnTo>
                    <a:pt x="120" y="228"/>
                  </a:lnTo>
                  <a:lnTo>
                    <a:pt x="99" y="207"/>
                  </a:lnTo>
                  <a:lnTo>
                    <a:pt x="80" y="187"/>
                  </a:lnTo>
                  <a:lnTo>
                    <a:pt x="63" y="169"/>
                  </a:lnTo>
                  <a:lnTo>
                    <a:pt x="49" y="153"/>
                  </a:lnTo>
                  <a:lnTo>
                    <a:pt x="36" y="140"/>
                  </a:lnTo>
                  <a:lnTo>
                    <a:pt x="27" y="130"/>
                  </a:lnTo>
                  <a:lnTo>
                    <a:pt x="21" y="123"/>
                  </a:lnTo>
                  <a:lnTo>
                    <a:pt x="19" y="121"/>
                  </a:lnTo>
                  <a:lnTo>
                    <a:pt x="8" y="105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3" y="50"/>
                  </a:lnTo>
                  <a:lnTo>
                    <a:pt x="11" y="33"/>
                  </a:lnTo>
                  <a:lnTo>
                    <a:pt x="23" y="19"/>
                  </a:lnTo>
                  <a:lnTo>
                    <a:pt x="39" y="7"/>
                  </a:lnTo>
                  <a:lnTo>
                    <a:pt x="57" y="1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9" name="Freeform 34">
              <a:extLst>
                <a:ext uri="{FF2B5EF4-FFF2-40B4-BE49-F238E27FC236}">
                  <a16:creationId xmlns:a16="http://schemas.microsoft.com/office/drawing/2014/main" id="{DE64910B-3A39-4A96-B6DE-063EE4CF8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563" y="3543300"/>
              <a:ext cx="114300" cy="115888"/>
            </a:xfrm>
            <a:custGeom>
              <a:avLst/>
              <a:gdLst>
                <a:gd name="T0" fmla="*/ 75 w 508"/>
                <a:gd name="T1" fmla="*/ 0 h 509"/>
                <a:gd name="T2" fmla="*/ 92 w 508"/>
                <a:gd name="T3" fmla="*/ 3 h 509"/>
                <a:gd name="T4" fmla="*/ 110 w 508"/>
                <a:gd name="T5" fmla="*/ 11 h 509"/>
                <a:gd name="T6" fmla="*/ 125 w 508"/>
                <a:gd name="T7" fmla="*/ 24 h 509"/>
                <a:gd name="T8" fmla="*/ 135 w 508"/>
                <a:gd name="T9" fmla="*/ 34 h 509"/>
                <a:gd name="T10" fmla="*/ 148 w 508"/>
                <a:gd name="T11" fmla="*/ 48 h 509"/>
                <a:gd name="T12" fmla="*/ 164 w 508"/>
                <a:gd name="T13" fmla="*/ 66 h 509"/>
                <a:gd name="T14" fmla="*/ 184 w 508"/>
                <a:gd name="T15" fmla="*/ 86 h 509"/>
                <a:gd name="T16" fmla="*/ 205 w 508"/>
                <a:gd name="T17" fmla="*/ 108 h 509"/>
                <a:gd name="T18" fmla="*/ 229 w 508"/>
                <a:gd name="T19" fmla="*/ 133 h 509"/>
                <a:gd name="T20" fmla="*/ 254 w 508"/>
                <a:gd name="T21" fmla="*/ 159 h 509"/>
                <a:gd name="T22" fmla="*/ 280 w 508"/>
                <a:gd name="T23" fmla="*/ 186 h 509"/>
                <a:gd name="T24" fmla="*/ 307 w 508"/>
                <a:gd name="T25" fmla="*/ 214 h 509"/>
                <a:gd name="T26" fmla="*/ 334 w 508"/>
                <a:gd name="T27" fmla="*/ 241 h 509"/>
                <a:gd name="T28" fmla="*/ 362 w 508"/>
                <a:gd name="T29" fmla="*/ 267 h 509"/>
                <a:gd name="T30" fmla="*/ 388 w 508"/>
                <a:gd name="T31" fmla="*/ 294 h 509"/>
                <a:gd name="T32" fmla="*/ 415 w 508"/>
                <a:gd name="T33" fmla="*/ 319 h 509"/>
                <a:gd name="T34" fmla="*/ 439 w 508"/>
                <a:gd name="T35" fmla="*/ 342 h 509"/>
                <a:gd name="T36" fmla="*/ 461 w 508"/>
                <a:gd name="T37" fmla="*/ 362 h 509"/>
                <a:gd name="T38" fmla="*/ 482 w 508"/>
                <a:gd name="T39" fmla="*/ 380 h 509"/>
                <a:gd name="T40" fmla="*/ 495 w 508"/>
                <a:gd name="T41" fmla="*/ 395 h 509"/>
                <a:gd name="T42" fmla="*/ 503 w 508"/>
                <a:gd name="T43" fmla="*/ 412 h 509"/>
                <a:gd name="T44" fmla="*/ 508 w 508"/>
                <a:gd name="T45" fmla="*/ 430 h 509"/>
                <a:gd name="T46" fmla="*/ 507 w 508"/>
                <a:gd name="T47" fmla="*/ 448 h 509"/>
                <a:gd name="T48" fmla="*/ 501 w 508"/>
                <a:gd name="T49" fmla="*/ 466 h 509"/>
                <a:gd name="T50" fmla="*/ 491 w 508"/>
                <a:gd name="T51" fmla="*/ 483 h 509"/>
                <a:gd name="T52" fmla="*/ 479 w 508"/>
                <a:gd name="T53" fmla="*/ 494 h 509"/>
                <a:gd name="T54" fmla="*/ 465 w 508"/>
                <a:gd name="T55" fmla="*/ 502 h 509"/>
                <a:gd name="T56" fmla="*/ 451 w 508"/>
                <a:gd name="T57" fmla="*/ 507 h 509"/>
                <a:gd name="T58" fmla="*/ 435 w 508"/>
                <a:gd name="T59" fmla="*/ 509 h 509"/>
                <a:gd name="T60" fmla="*/ 419 w 508"/>
                <a:gd name="T61" fmla="*/ 507 h 509"/>
                <a:gd name="T62" fmla="*/ 403 w 508"/>
                <a:gd name="T63" fmla="*/ 501 h 509"/>
                <a:gd name="T64" fmla="*/ 388 w 508"/>
                <a:gd name="T65" fmla="*/ 491 h 509"/>
                <a:gd name="T66" fmla="*/ 366 w 508"/>
                <a:gd name="T67" fmla="*/ 472 h 509"/>
                <a:gd name="T68" fmla="*/ 341 w 508"/>
                <a:gd name="T69" fmla="*/ 449 h 509"/>
                <a:gd name="T70" fmla="*/ 314 w 508"/>
                <a:gd name="T71" fmla="*/ 425 h 509"/>
                <a:gd name="T72" fmla="*/ 287 w 508"/>
                <a:gd name="T73" fmla="*/ 398 h 509"/>
                <a:gd name="T74" fmla="*/ 258 w 508"/>
                <a:gd name="T75" fmla="*/ 370 h 509"/>
                <a:gd name="T76" fmla="*/ 230 w 508"/>
                <a:gd name="T77" fmla="*/ 341 h 509"/>
                <a:gd name="T78" fmla="*/ 200 w 508"/>
                <a:gd name="T79" fmla="*/ 312 h 509"/>
                <a:gd name="T80" fmla="*/ 172 w 508"/>
                <a:gd name="T81" fmla="*/ 282 h 509"/>
                <a:gd name="T82" fmla="*/ 144 w 508"/>
                <a:gd name="T83" fmla="*/ 254 h 509"/>
                <a:gd name="T84" fmla="*/ 118 w 508"/>
                <a:gd name="T85" fmla="*/ 226 h 509"/>
                <a:gd name="T86" fmla="*/ 92 w 508"/>
                <a:gd name="T87" fmla="*/ 201 h 509"/>
                <a:gd name="T88" fmla="*/ 70 w 508"/>
                <a:gd name="T89" fmla="*/ 177 h 509"/>
                <a:gd name="T90" fmla="*/ 50 w 508"/>
                <a:gd name="T91" fmla="*/ 156 h 509"/>
                <a:gd name="T92" fmla="*/ 33 w 508"/>
                <a:gd name="T93" fmla="*/ 138 h 509"/>
                <a:gd name="T94" fmla="*/ 20 w 508"/>
                <a:gd name="T95" fmla="*/ 123 h 509"/>
                <a:gd name="T96" fmla="*/ 8 w 508"/>
                <a:gd name="T97" fmla="*/ 107 h 509"/>
                <a:gd name="T98" fmla="*/ 2 w 508"/>
                <a:gd name="T99" fmla="*/ 89 h 509"/>
                <a:gd name="T100" fmla="*/ 0 w 508"/>
                <a:gd name="T101" fmla="*/ 71 h 509"/>
                <a:gd name="T102" fmla="*/ 3 w 508"/>
                <a:gd name="T103" fmla="*/ 52 h 509"/>
                <a:gd name="T104" fmla="*/ 10 w 508"/>
                <a:gd name="T105" fmla="*/ 35 h 509"/>
                <a:gd name="T106" fmla="*/ 23 w 508"/>
                <a:gd name="T107" fmla="*/ 20 h 509"/>
                <a:gd name="T108" fmla="*/ 39 w 508"/>
                <a:gd name="T109" fmla="*/ 9 h 509"/>
                <a:gd name="T110" fmla="*/ 57 w 508"/>
                <a:gd name="T111" fmla="*/ 2 h 509"/>
                <a:gd name="T112" fmla="*/ 75 w 508"/>
                <a:gd name="T113" fmla="*/ 0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08" h="509">
                  <a:moveTo>
                    <a:pt x="75" y="0"/>
                  </a:moveTo>
                  <a:lnTo>
                    <a:pt x="92" y="3"/>
                  </a:lnTo>
                  <a:lnTo>
                    <a:pt x="110" y="11"/>
                  </a:lnTo>
                  <a:lnTo>
                    <a:pt x="125" y="24"/>
                  </a:lnTo>
                  <a:lnTo>
                    <a:pt x="135" y="34"/>
                  </a:lnTo>
                  <a:lnTo>
                    <a:pt x="148" y="48"/>
                  </a:lnTo>
                  <a:lnTo>
                    <a:pt x="164" y="66"/>
                  </a:lnTo>
                  <a:lnTo>
                    <a:pt x="184" y="86"/>
                  </a:lnTo>
                  <a:lnTo>
                    <a:pt x="205" y="108"/>
                  </a:lnTo>
                  <a:lnTo>
                    <a:pt x="229" y="133"/>
                  </a:lnTo>
                  <a:lnTo>
                    <a:pt x="254" y="159"/>
                  </a:lnTo>
                  <a:lnTo>
                    <a:pt x="280" y="186"/>
                  </a:lnTo>
                  <a:lnTo>
                    <a:pt x="307" y="214"/>
                  </a:lnTo>
                  <a:lnTo>
                    <a:pt x="334" y="241"/>
                  </a:lnTo>
                  <a:lnTo>
                    <a:pt x="362" y="267"/>
                  </a:lnTo>
                  <a:lnTo>
                    <a:pt x="388" y="294"/>
                  </a:lnTo>
                  <a:lnTo>
                    <a:pt x="415" y="319"/>
                  </a:lnTo>
                  <a:lnTo>
                    <a:pt x="439" y="342"/>
                  </a:lnTo>
                  <a:lnTo>
                    <a:pt x="461" y="362"/>
                  </a:lnTo>
                  <a:lnTo>
                    <a:pt x="482" y="380"/>
                  </a:lnTo>
                  <a:lnTo>
                    <a:pt x="495" y="395"/>
                  </a:lnTo>
                  <a:lnTo>
                    <a:pt x="503" y="412"/>
                  </a:lnTo>
                  <a:lnTo>
                    <a:pt x="508" y="430"/>
                  </a:lnTo>
                  <a:lnTo>
                    <a:pt x="507" y="448"/>
                  </a:lnTo>
                  <a:lnTo>
                    <a:pt x="501" y="466"/>
                  </a:lnTo>
                  <a:lnTo>
                    <a:pt x="491" y="483"/>
                  </a:lnTo>
                  <a:lnTo>
                    <a:pt x="479" y="494"/>
                  </a:lnTo>
                  <a:lnTo>
                    <a:pt x="465" y="502"/>
                  </a:lnTo>
                  <a:lnTo>
                    <a:pt x="451" y="507"/>
                  </a:lnTo>
                  <a:lnTo>
                    <a:pt x="435" y="509"/>
                  </a:lnTo>
                  <a:lnTo>
                    <a:pt x="419" y="507"/>
                  </a:lnTo>
                  <a:lnTo>
                    <a:pt x="403" y="501"/>
                  </a:lnTo>
                  <a:lnTo>
                    <a:pt x="388" y="491"/>
                  </a:lnTo>
                  <a:lnTo>
                    <a:pt x="366" y="472"/>
                  </a:lnTo>
                  <a:lnTo>
                    <a:pt x="341" y="449"/>
                  </a:lnTo>
                  <a:lnTo>
                    <a:pt x="314" y="425"/>
                  </a:lnTo>
                  <a:lnTo>
                    <a:pt x="287" y="398"/>
                  </a:lnTo>
                  <a:lnTo>
                    <a:pt x="258" y="370"/>
                  </a:lnTo>
                  <a:lnTo>
                    <a:pt x="230" y="341"/>
                  </a:lnTo>
                  <a:lnTo>
                    <a:pt x="200" y="312"/>
                  </a:lnTo>
                  <a:lnTo>
                    <a:pt x="172" y="282"/>
                  </a:lnTo>
                  <a:lnTo>
                    <a:pt x="144" y="254"/>
                  </a:lnTo>
                  <a:lnTo>
                    <a:pt x="118" y="226"/>
                  </a:lnTo>
                  <a:lnTo>
                    <a:pt x="92" y="201"/>
                  </a:lnTo>
                  <a:lnTo>
                    <a:pt x="70" y="177"/>
                  </a:lnTo>
                  <a:lnTo>
                    <a:pt x="50" y="156"/>
                  </a:lnTo>
                  <a:lnTo>
                    <a:pt x="33" y="138"/>
                  </a:lnTo>
                  <a:lnTo>
                    <a:pt x="20" y="123"/>
                  </a:lnTo>
                  <a:lnTo>
                    <a:pt x="8" y="107"/>
                  </a:lnTo>
                  <a:lnTo>
                    <a:pt x="2" y="89"/>
                  </a:lnTo>
                  <a:lnTo>
                    <a:pt x="0" y="71"/>
                  </a:lnTo>
                  <a:lnTo>
                    <a:pt x="3" y="52"/>
                  </a:lnTo>
                  <a:lnTo>
                    <a:pt x="10" y="35"/>
                  </a:lnTo>
                  <a:lnTo>
                    <a:pt x="23" y="20"/>
                  </a:lnTo>
                  <a:lnTo>
                    <a:pt x="39" y="9"/>
                  </a:lnTo>
                  <a:lnTo>
                    <a:pt x="57" y="2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0" name="Freeform 35">
              <a:extLst>
                <a:ext uri="{FF2B5EF4-FFF2-40B4-BE49-F238E27FC236}">
                  <a16:creationId xmlns:a16="http://schemas.microsoft.com/office/drawing/2014/main" id="{07EE641A-1056-4A56-A13C-12B0B3FCCA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11363" y="3181350"/>
              <a:ext cx="198438" cy="328613"/>
            </a:xfrm>
            <a:custGeom>
              <a:avLst/>
              <a:gdLst>
                <a:gd name="T0" fmla="*/ 145 w 872"/>
                <a:gd name="T1" fmla="*/ 1306 h 1452"/>
                <a:gd name="T2" fmla="*/ 465 w 872"/>
                <a:gd name="T3" fmla="*/ 1277 h 1452"/>
                <a:gd name="T4" fmla="*/ 487 w 872"/>
                <a:gd name="T5" fmla="*/ 1205 h 1452"/>
                <a:gd name="T6" fmla="*/ 514 w 872"/>
                <a:gd name="T7" fmla="*/ 1115 h 1452"/>
                <a:gd name="T8" fmla="*/ 545 w 872"/>
                <a:gd name="T9" fmla="*/ 1010 h 1452"/>
                <a:gd name="T10" fmla="*/ 578 w 872"/>
                <a:gd name="T11" fmla="*/ 895 h 1452"/>
                <a:gd name="T12" fmla="*/ 611 w 872"/>
                <a:gd name="T13" fmla="*/ 774 h 1452"/>
                <a:gd name="T14" fmla="*/ 642 w 872"/>
                <a:gd name="T15" fmla="*/ 650 h 1452"/>
                <a:gd name="T16" fmla="*/ 672 w 872"/>
                <a:gd name="T17" fmla="*/ 528 h 1452"/>
                <a:gd name="T18" fmla="*/ 696 w 872"/>
                <a:gd name="T19" fmla="*/ 411 h 1452"/>
                <a:gd name="T20" fmla="*/ 715 w 872"/>
                <a:gd name="T21" fmla="*/ 303 h 1452"/>
                <a:gd name="T22" fmla="*/ 693 w 872"/>
                <a:gd name="T23" fmla="*/ 241 h 1452"/>
                <a:gd name="T24" fmla="*/ 615 w 872"/>
                <a:gd name="T25" fmla="*/ 219 h 1452"/>
                <a:gd name="T26" fmla="*/ 514 w 872"/>
                <a:gd name="T27" fmla="*/ 196 h 1452"/>
                <a:gd name="T28" fmla="*/ 398 w 872"/>
                <a:gd name="T29" fmla="*/ 178 h 1452"/>
                <a:gd name="T30" fmla="*/ 274 w 872"/>
                <a:gd name="T31" fmla="*/ 163 h 1452"/>
                <a:gd name="T32" fmla="*/ 145 w 872"/>
                <a:gd name="T33" fmla="*/ 150 h 1452"/>
                <a:gd name="T34" fmla="*/ 105 w 872"/>
                <a:gd name="T35" fmla="*/ 2 h 1452"/>
                <a:gd name="T36" fmla="*/ 177 w 872"/>
                <a:gd name="T37" fmla="*/ 7 h 1452"/>
                <a:gd name="T38" fmla="*/ 267 w 872"/>
                <a:gd name="T39" fmla="*/ 15 h 1452"/>
                <a:gd name="T40" fmla="*/ 367 w 872"/>
                <a:gd name="T41" fmla="*/ 26 h 1452"/>
                <a:gd name="T42" fmla="*/ 472 w 872"/>
                <a:gd name="T43" fmla="*/ 41 h 1452"/>
                <a:gd name="T44" fmla="*/ 577 w 872"/>
                <a:gd name="T45" fmla="*/ 60 h 1452"/>
                <a:gd name="T46" fmla="*/ 674 w 872"/>
                <a:gd name="T47" fmla="*/ 83 h 1452"/>
                <a:gd name="T48" fmla="*/ 758 w 872"/>
                <a:gd name="T49" fmla="*/ 112 h 1452"/>
                <a:gd name="T50" fmla="*/ 825 w 872"/>
                <a:gd name="T51" fmla="*/ 146 h 1452"/>
                <a:gd name="T52" fmla="*/ 860 w 872"/>
                <a:gd name="T53" fmla="*/ 177 h 1452"/>
                <a:gd name="T54" fmla="*/ 870 w 872"/>
                <a:gd name="T55" fmla="*/ 207 h 1452"/>
                <a:gd name="T56" fmla="*/ 866 w 872"/>
                <a:gd name="T57" fmla="*/ 267 h 1452"/>
                <a:gd name="T58" fmla="*/ 852 w 872"/>
                <a:gd name="T59" fmla="*/ 362 h 1452"/>
                <a:gd name="T60" fmla="*/ 833 w 872"/>
                <a:gd name="T61" fmla="*/ 467 h 1452"/>
                <a:gd name="T62" fmla="*/ 810 w 872"/>
                <a:gd name="T63" fmla="*/ 576 h 1452"/>
                <a:gd name="T64" fmla="*/ 783 w 872"/>
                <a:gd name="T65" fmla="*/ 689 h 1452"/>
                <a:gd name="T66" fmla="*/ 753 w 872"/>
                <a:gd name="T67" fmla="*/ 803 h 1452"/>
                <a:gd name="T68" fmla="*/ 724 w 872"/>
                <a:gd name="T69" fmla="*/ 914 h 1452"/>
                <a:gd name="T70" fmla="*/ 693 w 872"/>
                <a:gd name="T71" fmla="*/ 1021 h 1452"/>
                <a:gd name="T72" fmla="*/ 664 w 872"/>
                <a:gd name="T73" fmla="*/ 1120 h 1452"/>
                <a:gd name="T74" fmla="*/ 638 w 872"/>
                <a:gd name="T75" fmla="*/ 1208 h 1452"/>
                <a:gd name="T76" fmla="*/ 615 w 872"/>
                <a:gd name="T77" fmla="*/ 1283 h 1452"/>
                <a:gd name="T78" fmla="*/ 597 w 872"/>
                <a:gd name="T79" fmla="*/ 1342 h 1452"/>
                <a:gd name="T80" fmla="*/ 583 w 872"/>
                <a:gd name="T81" fmla="*/ 1382 h 1452"/>
                <a:gd name="T82" fmla="*/ 578 w 872"/>
                <a:gd name="T83" fmla="*/ 1401 h 1452"/>
                <a:gd name="T84" fmla="*/ 558 w 872"/>
                <a:gd name="T85" fmla="*/ 1432 h 1452"/>
                <a:gd name="T86" fmla="*/ 527 w 872"/>
                <a:gd name="T87" fmla="*/ 1450 h 1452"/>
                <a:gd name="T88" fmla="*/ 73 w 872"/>
                <a:gd name="T89" fmla="*/ 1452 h 1452"/>
                <a:gd name="T90" fmla="*/ 36 w 872"/>
                <a:gd name="T91" fmla="*/ 1441 h 1452"/>
                <a:gd name="T92" fmla="*/ 10 w 872"/>
                <a:gd name="T93" fmla="*/ 1416 h 1452"/>
                <a:gd name="T94" fmla="*/ 0 w 872"/>
                <a:gd name="T95" fmla="*/ 1379 h 1452"/>
                <a:gd name="T96" fmla="*/ 3 w 872"/>
                <a:gd name="T97" fmla="*/ 53 h 1452"/>
                <a:gd name="T98" fmla="*/ 23 w 872"/>
                <a:gd name="T99" fmla="*/ 19 h 1452"/>
                <a:gd name="T100" fmla="*/ 57 w 872"/>
                <a:gd name="T101" fmla="*/ 1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2" h="1452">
                  <a:moveTo>
                    <a:pt x="145" y="150"/>
                  </a:moveTo>
                  <a:lnTo>
                    <a:pt x="145" y="1306"/>
                  </a:lnTo>
                  <a:lnTo>
                    <a:pt x="455" y="1306"/>
                  </a:lnTo>
                  <a:lnTo>
                    <a:pt x="465" y="1277"/>
                  </a:lnTo>
                  <a:lnTo>
                    <a:pt x="475" y="1244"/>
                  </a:lnTo>
                  <a:lnTo>
                    <a:pt x="487" y="1205"/>
                  </a:lnTo>
                  <a:lnTo>
                    <a:pt x="500" y="1161"/>
                  </a:lnTo>
                  <a:lnTo>
                    <a:pt x="514" y="1115"/>
                  </a:lnTo>
                  <a:lnTo>
                    <a:pt x="529" y="1064"/>
                  </a:lnTo>
                  <a:lnTo>
                    <a:pt x="545" y="1010"/>
                  </a:lnTo>
                  <a:lnTo>
                    <a:pt x="562" y="953"/>
                  </a:lnTo>
                  <a:lnTo>
                    <a:pt x="578" y="895"/>
                  </a:lnTo>
                  <a:lnTo>
                    <a:pt x="595" y="835"/>
                  </a:lnTo>
                  <a:lnTo>
                    <a:pt x="611" y="774"/>
                  </a:lnTo>
                  <a:lnTo>
                    <a:pt x="627" y="712"/>
                  </a:lnTo>
                  <a:lnTo>
                    <a:pt x="642" y="650"/>
                  </a:lnTo>
                  <a:lnTo>
                    <a:pt x="658" y="588"/>
                  </a:lnTo>
                  <a:lnTo>
                    <a:pt x="672" y="528"/>
                  </a:lnTo>
                  <a:lnTo>
                    <a:pt x="685" y="469"/>
                  </a:lnTo>
                  <a:lnTo>
                    <a:pt x="696" y="411"/>
                  </a:lnTo>
                  <a:lnTo>
                    <a:pt x="707" y="355"/>
                  </a:lnTo>
                  <a:lnTo>
                    <a:pt x="715" y="303"/>
                  </a:lnTo>
                  <a:lnTo>
                    <a:pt x="723" y="253"/>
                  </a:lnTo>
                  <a:lnTo>
                    <a:pt x="693" y="241"/>
                  </a:lnTo>
                  <a:lnTo>
                    <a:pt x="657" y="229"/>
                  </a:lnTo>
                  <a:lnTo>
                    <a:pt x="615" y="219"/>
                  </a:lnTo>
                  <a:lnTo>
                    <a:pt x="567" y="207"/>
                  </a:lnTo>
                  <a:lnTo>
                    <a:pt x="514" y="196"/>
                  </a:lnTo>
                  <a:lnTo>
                    <a:pt x="458" y="187"/>
                  </a:lnTo>
                  <a:lnTo>
                    <a:pt x="398" y="178"/>
                  </a:lnTo>
                  <a:lnTo>
                    <a:pt x="337" y="170"/>
                  </a:lnTo>
                  <a:lnTo>
                    <a:pt x="274" y="163"/>
                  </a:lnTo>
                  <a:lnTo>
                    <a:pt x="209" y="155"/>
                  </a:lnTo>
                  <a:lnTo>
                    <a:pt x="145" y="150"/>
                  </a:lnTo>
                  <a:close/>
                  <a:moveTo>
                    <a:pt x="77" y="0"/>
                  </a:moveTo>
                  <a:lnTo>
                    <a:pt x="105" y="2"/>
                  </a:lnTo>
                  <a:lnTo>
                    <a:pt x="138" y="4"/>
                  </a:lnTo>
                  <a:lnTo>
                    <a:pt x="177" y="7"/>
                  </a:lnTo>
                  <a:lnTo>
                    <a:pt x="221" y="11"/>
                  </a:lnTo>
                  <a:lnTo>
                    <a:pt x="267" y="15"/>
                  </a:lnTo>
                  <a:lnTo>
                    <a:pt x="316" y="20"/>
                  </a:lnTo>
                  <a:lnTo>
                    <a:pt x="367" y="26"/>
                  </a:lnTo>
                  <a:lnTo>
                    <a:pt x="419" y="34"/>
                  </a:lnTo>
                  <a:lnTo>
                    <a:pt x="472" y="41"/>
                  </a:lnTo>
                  <a:lnTo>
                    <a:pt x="525" y="51"/>
                  </a:lnTo>
                  <a:lnTo>
                    <a:pt x="577" y="60"/>
                  </a:lnTo>
                  <a:lnTo>
                    <a:pt x="626" y="72"/>
                  </a:lnTo>
                  <a:lnTo>
                    <a:pt x="674" y="83"/>
                  </a:lnTo>
                  <a:lnTo>
                    <a:pt x="718" y="97"/>
                  </a:lnTo>
                  <a:lnTo>
                    <a:pt x="758" y="112"/>
                  </a:lnTo>
                  <a:lnTo>
                    <a:pt x="794" y="129"/>
                  </a:lnTo>
                  <a:lnTo>
                    <a:pt x="825" y="146"/>
                  </a:lnTo>
                  <a:lnTo>
                    <a:pt x="849" y="165"/>
                  </a:lnTo>
                  <a:lnTo>
                    <a:pt x="860" y="177"/>
                  </a:lnTo>
                  <a:lnTo>
                    <a:pt x="867" y="192"/>
                  </a:lnTo>
                  <a:lnTo>
                    <a:pt x="870" y="207"/>
                  </a:lnTo>
                  <a:lnTo>
                    <a:pt x="872" y="224"/>
                  </a:lnTo>
                  <a:lnTo>
                    <a:pt x="866" y="267"/>
                  </a:lnTo>
                  <a:lnTo>
                    <a:pt x="861" y="314"/>
                  </a:lnTo>
                  <a:lnTo>
                    <a:pt x="852" y="362"/>
                  </a:lnTo>
                  <a:lnTo>
                    <a:pt x="844" y="414"/>
                  </a:lnTo>
                  <a:lnTo>
                    <a:pt x="833" y="467"/>
                  </a:lnTo>
                  <a:lnTo>
                    <a:pt x="822" y="520"/>
                  </a:lnTo>
                  <a:lnTo>
                    <a:pt x="810" y="576"/>
                  </a:lnTo>
                  <a:lnTo>
                    <a:pt x="796" y="632"/>
                  </a:lnTo>
                  <a:lnTo>
                    <a:pt x="783" y="689"/>
                  </a:lnTo>
                  <a:lnTo>
                    <a:pt x="768" y="746"/>
                  </a:lnTo>
                  <a:lnTo>
                    <a:pt x="753" y="803"/>
                  </a:lnTo>
                  <a:lnTo>
                    <a:pt x="738" y="859"/>
                  </a:lnTo>
                  <a:lnTo>
                    <a:pt x="724" y="914"/>
                  </a:lnTo>
                  <a:lnTo>
                    <a:pt x="709" y="969"/>
                  </a:lnTo>
                  <a:lnTo>
                    <a:pt x="693" y="1021"/>
                  </a:lnTo>
                  <a:lnTo>
                    <a:pt x="679" y="1072"/>
                  </a:lnTo>
                  <a:lnTo>
                    <a:pt x="664" y="1120"/>
                  </a:lnTo>
                  <a:lnTo>
                    <a:pt x="651" y="1166"/>
                  </a:lnTo>
                  <a:lnTo>
                    <a:pt x="638" y="1208"/>
                  </a:lnTo>
                  <a:lnTo>
                    <a:pt x="626" y="1248"/>
                  </a:lnTo>
                  <a:lnTo>
                    <a:pt x="615" y="1283"/>
                  </a:lnTo>
                  <a:lnTo>
                    <a:pt x="605" y="1314"/>
                  </a:lnTo>
                  <a:lnTo>
                    <a:pt x="597" y="1342"/>
                  </a:lnTo>
                  <a:lnTo>
                    <a:pt x="589" y="1365"/>
                  </a:lnTo>
                  <a:lnTo>
                    <a:pt x="583" y="1382"/>
                  </a:lnTo>
                  <a:lnTo>
                    <a:pt x="580" y="1395"/>
                  </a:lnTo>
                  <a:lnTo>
                    <a:pt x="578" y="1401"/>
                  </a:lnTo>
                  <a:lnTo>
                    <a:pt x="569" y="1418"/>
                  </a:lnTo>
                  <a:lnTo>
                    <a:pt x="558" y="1432"/>
                  </a:lnTo>
                  <a:lnTo>
                    <a:pt x="543" y="1442"/>
                  </a:lnTo>
                  <a:lnTo>
                    <a:pt x="527" y="1450"/>
                  </a:lnTo>
                  <a:lnTo>
                    <a:pt x="508" y="1452"/>
                  </a:lnTo>
                  <a:lnTo>
                    <a:pt x="73" y="1452"/>
                  </a:lnTo>
                  <a:lnTo>
                    <a:pt x="53" y="1449"/>
                  </a:lnTo>
                  <a:lnTo>
                    <a:pt x="36" y="1441"/>
                  </a:lnTo>
                  <a:lnTo>
                    <a:pt x="21" y="1431"/>
                  </a:lnTo>
                  <a:lnTo>
                    <a:pt x="10" y="1416"/>
                  </a:lnTo>
                  <a:lnTo>
                    <a:pt x="2" y="1398"/>
                  </a:lnTo>
                  <a:lnTo>
                    <a:pt x="0" y="1379"/>
                  </a:lnTo>
                  <a:lnTo>
                    <a:pt x="0" y="73"/>
                  </a:lnTo>
                  <a:lnTo>
                    <a:pt x="3" y="53"/>
                  </a:lnTo>
                  <a:lnTo>
                    <a:pt x="11" y="35"/>
                  </a:lnTo>
                  <a:lnTo>
                    <a:pt x="23" y="19"/>
                  </a:lnTo>
                  <a:lnTo>
                    <a:pt x="39" y="8"/>
                  </a:lnTo>
                  <a:lnTo>
                    <a:pt x="57" y="1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1" name="Freeform 36">
              <a:extLst>
                <a:ext uri="{FF2B5EF4-FFF2-40B4-BE49-F238E27FC236}">
                  <a16:creationId xmlns:a16="http://schemas.microsoft.com/office/drawing/2014/main" id="{B4C3255C-1B09-49B2-ACA0-2B35B59281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1751" y="3214688"/>
              <a:ext cx="230188" cy="328613"/>
            </a:xfrm>
            <a:custGeom>
              <a:avLst/>
              <a:gdLst>
                <a:gd name="T0" fmla="*/ 777 w 1014"/>
                <a:gd name="T1" fmla="*/ 150 h 1451"/>
                <a:gd name="T2" fmla="*/ 610 w 1014"/>
                <a:gd name="T3" fmla="*/ 163 h 1451"/>
                <a:gd name="T4" fmla="*/ 466 w 1014"/>
                <a:gd name="T5" fmla="*/ 184 h 1451"/>
                <a:gd name="T6" fmla="*/ 344 w 1014"/>
                <a:gd name="T7" fmla="*/ 209 h 1451"/>
                <a:gd name="T8" fmla="*/ 247 w 1014"/>
                <a:gd name="T9" fmla="*/ 234 h 1451"/>
                <a:gd name="T10" fmla="*/ 174 w 1014"/>
                <a:gd name="T11" fmla="*/ 256 h 1451"/>
                <a:gd name="T12" fmla="*/ 213 w 1014"/>
                <a:gd name="T13" fmla="*/ 343 h 1451"/>
                <a:gd name="T14" fmla="*/ 256 w 1014"/>
                <a:gd name="T15" fmla="*/ 448 h 1451"/>
                <a:gd name="T16" fmla="*/ 302 w 1014"/>
                <a:gd name="T17" fmla="*/ 566 h 1451"/>
                <a:gd name="T18" fmla="*/ 348 w 1014"/>
                <a:gd name="T19" fmla="*/ 691 h 1451"/>
                <a:gd name="T20" fmla="*/ 395 w 1014"/>
                <a:gd name="T21" fmla="*/ 820 h 1451"/>
                <a:gd name="T22" fmla="*/ 440 w 1014"/>
                <a:gd name="T23" fmla="*/ 947 h 1451"/>
                <a:gd name="T24" fmla="*/ 482 w 1014"/>
                <a:gd name="T25" fmla="*/ 1067 h 1451"/>
                <a:gd name="T26" fmla="*/ 519 w 1014"/>
                <a:gd name="T27" fmla="*/ 1176 h 1451"/>
                <a:gd name="T28" fmla="*/ 548 w 1014"/>
                <a:gd name="T29" fmla="*/ 1268 h 1451"/>
                <a:gd name="T30" fmla="*/ 869 w 1014"/>
                <a:gd name="T31" fmla="*/ 1307 h 1451"/>
                <a:gd name="T32" fmla="*/ 941 w 1014"/>
                <a:gd name="T33" fmla="*/ 0 h 1451"/>
                <a:gd name="T34" fmla="*/ 978 w 1014"/>
                <a:gd name="T35" fmla="*/ 10 h 1451"/>
                <a:gd name="T36" fmla="*/ 1004 w 1014"/>
                <a:gd name="T37" fmla="*/ 36 h 1451"/>
                <a:gd name="T38" fmla="*/ 1014 w 1014"/>
                <a:gd name="T39" fmla="*/ 72 h 1451"/>
                <a:gd name="T40" fmla="*/ 1012 w 1014"/>
                <a:gd name="T41" fmla="*/ 1399 h 1451"/>
                <a:gd name="T42" fmla="*/ 993 w 1014"/>
                <a:gd name="T43" fmla="*/ 1430 h 1451"/>
                <a:gd name="T44" fmla="*/ 961 w 1014"/>
                <a:gd name="T45" fmla="*/ 1449 h 1451"/>
                <a:gd name="T46" fmla="*/ 506 w 1014"/>
                <a:gd name="T47" fmla="*/ 1451 h 1451"/>
                <a:gd name="T48" fmla="*/ 469 w 1014"/>
                <a:gd name="T49" fmla="*/ 1442 h 1451"/>
                <a:gd name="T50" fmla="*/ 444 w 1014"/>
                <a:gd name="T51" fmla="*/ 1415 h 1451"/>
                <a:gd name="T52" fmla="*/ 428 w 1014"/>
                <a:gd name="T53" fmla="*/ 1372 h 1451"/>
                <a:gd name="T54" fmla="*/ 407 w 1014"/>
                <a:gd name="T55" fmla="*/ 1304 h 1451"/>
                <a:gd name="T56" fmla="*/ 379 w 1014"/>
                <a:gd name="T57" fmla="*/ 1218 h 1451"/>
                <a:gd name="T58" fmla="*/ 346 w 1014"/>
                <a:gd name="T59" fmla="*/ 1119 h 1451"/>
                <a:gd name="T60" fmla="*/ 308 w 1014"/>
                <a:gd name="T61" fmla="*/ 1010 h 1451"/>
                <a:gd name="T62" fmla="*/ 268 w 1014"/>
                <a:gd name="T63" fmla="*/ 895 h 1451"/>
                <a:gd name="T64" fmla="*/ 226 w 1014"/>
                <a:gd name="T65" fmla="*/ 779 h 1451"/>
                <a:gd name="T66" fmla="*/ 184 w 1014"/>
                <a:gd name="T67" fmla="*/ 664 h 1451"/>
                <a:gd name="T68" fmla="*/ 143 w 1014"/>
                <a:gd name="T69" fmla="*/ 555 h 1451"/>
                <a:gd name="T70" fmla="*/ 102 w 1014"/>
                <a:gd name="T71" fmla="*/ 456 h 1451"/>
                <a:gd name="T72" fmla="*/ 66 w 1014"/>
                <a:gd name="T73" fmla="*/ 370 h 1451"/>
                <a:gd name="T74" fmla="*/ 36 w 1014"/>
                <a:gd name="T75" fmla="*/ 303 h 1451"/>
                <a:gd name="T76" fmla="*/ 10 w 1014"/>
                <a:gd name="T77" fmla="*/ 256 h 1451"/>
                <a:gd name="T78" fmla="*/ 0 w 1014"/>
                <a:gd name="T79" fmla="*/ 217 h 1451"/>
                <a:gd name="T80" fmla="*/ 12 w 1014"/>
                <a:gd name="T81" fmla="*/ 178 h 1451"/>
                <a:gd name="T82" fmla="*/ 41 w 1014"/>
                <a:gd name="T83" fmla="*/ 152 h 1451"/>
                <a:gd name="T84" fmla="*/ 57 w 1014"/>
                <a:gd name="T85" fmla="*/ 145 h 1451"/>
                <a:gd name="T86" fmla="*/ 95 w 1014"/>
                <a:gd name="T87" fmla="*/ 131 h 1451"/>
                <a:gd name="T88" fmla="*/ 154 w 1014"/>
                <a:gd name="T89" fmla="*/ 109 h 1451"/>
                <a:gd name="T90" fmla="*/ 234 w 1014"/>
                <a:gd name="T91" fmla="*/ 86 h 1451"/>
                <a:gd name="T92" fmla="*/ 336 w 1014"/>
                <a:gd name="T93" fmla="*/ 61 h 1451"/>
                <a:gd name="T94" fmla="*/ 457 w 1014"/>
                <a:gd name="T95" fmla="*/ 38 h 1451"/>
                <a:gd name="T96" fmla="*/ 599 w 1014"/>
                <a:gd name="T97" fmla="*/ 19 h 1451"/>
                <a:gd name="T98" fmla="*/ 760 w 1014"/>
                <a:gd name="T99" fmla="*/ 5 h 1451"/>
                <a:gd name="T100" fmla="*/ 941 w 1014"/>
                <a:gd name="T101" fmla="*/ 0 h 1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14" h="1451">
                  <a:moveTo>
                    <a:pt x="869" y="146"/>
                  </a:moveTo>
                  <a:lnTo>
                    <a:pt x="777" y="150"/>
                  </a:lnTo>
                  <a:lnTo>
                    <a:pt x="691" y="156"/>
                  </a:lnTo>
                  <a:lnTo>
                    <a:pt x="610" y="163"/>
                  </a:lnTo>
                  <a:lnTo>
                    <a:pt x="535" y="173"/>
                  </a:lnTo>
                  <a:lnTo>
                    <a:pt x="466" y="184"/>
                  </a:lnTo>
                  <a:lnTo>
                    <a:pt x="402" y="196"/>
                  </a:lnTo>
                  <a:lnTo>
                    <a:pt x="344" y="209"/>
                  </a:lnTo>
                  <a:lnTo>
                    <a:pt x="293" y="221"/>
                  </a:lnTo>
                  <a:lnTo>
                    <a:pt x="247" y="234"/>
                  </a:lnTo>
                  <a:lnTo>
                    <a:pt x="208" y="246"/>
                  </a:lnTo>
                  <a:lnTo>
                    <a:pt x="174" y="256"/>
                  </a:lnTo>
                  <a:lnTo>
                    <a:pt x="193" y="297"/>
                  </a:lnTo>
                  <a:lnTo>
                    <a:pt x="213" y="343"/>
                  </a:lnTo>
                  <a:lnTo>
                    <a:pt x="234" y="393"/>
                  </a:lnTo>
                  <a:lnTo>
                    <a:pt x="256" y="448"/>
                  </a:lnTo>
                  <a:lnTo>
                    <a:pt x="279" y="505"/>
                  </a:lnTo>
                  <a:lnTo>
                    <a:pt x="302" y="566"/>
                  </a:lnTo>
                  <a:lnTo>
                    <a:pt x="325" y="628"/>
                  </a:lnTo>
                  <a:lnTo>
                    <a:pt x="348" y="691"/>
                  </a:lnTo>
                  <a:lnTo>
                    <a:pt x="372" y="756"/>
                  </a:lnTo>
                  <a:lnTo>
                    <a:pt x="395" y="820"/>
                  </a:lnTo>
                  <a:lnTo>
                    <a:pt x="418" y="884"/>
                  </a:lnTo>
                  <a:lnTo>
                    <a:pt x="440" y="947"/>
                  </a:lnTo>
                  <a:lnTo>
                    <a:pt x="462" y="1009"/>
                  </a:lnTo>
                  <a:lnTo>
                    <a:pt x="482" y="1067"/>
                  </a:lnTo>
                  <a:lnTo>
                    <a:pt x="501" y="1124"/>
                  </a:lnTo>
                  <a:lnTo>
                    <a:pt x="519" y="1176"/>
                  </a:lnTo>
                  <a:lnTo>
                    <a:pt x="534" y="1224"/>
                  </a:lnTo>
                  <a:lnTo>
                    <a:pt x="548" y="1268"/>
                  </a:lnTo>
                  <a:lnTo>
                    <a:pt x="560" y="1307"/>
                  </a:lnTo>
                  <a:lnTo>
                    <a:pt x="869" y="1307"/>
                  </a:lnTo>
                  <a:lnTo>
                    <a:pt x="869" y="146"/>
                  </a:lnTo>
                  <a:close/>
                  <a:moveTo>
                    <a:pt x="941" y="0"/>
                  </a:moveTo>
                  <a:lnTo>
                    <a:pt x="961" y="3"/>
                  </a:lnTo>
                  <a:lnTo>
                    <a:pt x="978" y="10"/>
                  </a:lnTo>
                  <a:lnTo>
                    <a:pt x="993" y="21"/>
                  </a:lnTo>
                  <a:lnTo>
                    <a:pt x="1004" y="36"/>
                  </a:lnTo>
                  <a:lnTo>
                    <a:pt x="1012" y="53"/>
                  </a:lnTo>
                  <a:lnTo>
                    <a:pt x="1014" y="72"/>
                  </a:lnTo>
                  <a:lnTo>
                    <a:pt x="1014" y="1378"/>
                  </a:lnTo>
                  <a:lnTo>
                    <a:pt x="1012" y="1399"/>
                  </a:lnTo>
                  <a:lnTo>
                    <a:pt x="1004" y="1415"/>
                  </a:lnTo>
                  <a:lnTo>
                    <a:pt x="993" y="1430"/>
                  </a:lnTo>
                  <a:lnTo>
                    <a:pt x="978" y="1442"/>
                  </a:lnTo>
                  <a:lnTo>
                    <a:pt x="961" y="1449"/>
                  </a:lnTo>
                  <a:lnTo>
                    <a:pt x="941" y="1451"/>
                  </a:lnTo>
                  <a:lnTo>
                    <a:pt x="506" y="1451"/>
                  </a:lnTo>
                  <a:lnTo>
                    <a:pt x="487" y="1449"/>
                  </a:lnTo>
                  <a:lnTo>
                    <a:pt x="469" y="1442"/>
                  </a:lnTo>
                  <a:lnTo>
                    <a:pt x="454" y="1430"/>
                  </a:lnTo>
                  <a:lnTo>
                    <a:pt x="444" y="1415"/>
                  </a:lnTo>
                  <a:lnTo>
                    <a:pt x="435" y="1399"/>
                  </a:lnTo>
                  <a:lnTo>
                    <a:pt x="428" y="1372"/>
                  </a:lnTo>
                  <a:lnTo>
                    <a:pt x="418" y="1340"/>
                  </a:lnTo>
                  <a:lnTo>
                    <a:pt x="407" y="1304"/>
                  </a:lnTo>
                  <a:lnTo>
                    <a:pt x="394" y="1263"/>
                  </a:lnTo>
                  <a:lnTo>
                    <a:pt x="379" y="1218"/>
                  </a:lnTo>
                  <a:lnTo>
                    <a:pt x="363" y="1170"/>
                  </a:lnTo>
                  <a:lnTo>
                    <a:pt x="346" y="1119"/>
                  </a:lnTo>
                  <a:lnTo>
                    <a:pt x="327" y="1066"/>
                  </a:lnTo>
                  <a:lnTo>
                    <a:pt x="308" y="1010"/>
                  </a:lnTo>
                  <a:lnTo>
                    <a:pt x="288" y="953"/>
                  </a:lnTo>
                  <a:lnTo>
                    <a:pt x="268" y="895"/>
                  </a:lnTo>
                  <a:lnTo>
                    <a:pt x="247" y="837"/>
                  </a:lnTo>
                  <a:lnTo>
                    <a:pt x="226" y="779"/>
                  </a:lnTo>
                  <a:lnTo>
                    <a:pt x="205" y="721"/>
                  </a:lnTo>
                  <a:lnTo>
                    <a:pt x="184" y="664"/>
                  </a:lnTo>
                  <a:lnTo>
                    <a:pt x="163" y="609"/>
                  </a:lnTo>
                  <a:lnTo>
                    <a:pt x="143" y="555"/>
                  </a:lnTo>
                  <a:lnTo>
                    <a:pt x="122" y="504"/>
                  </a:lnTo>
                  <a:lnTo>
                    <a:pt x="102" y="456"/>
                  </a:lnTo>
                  <a:lnTo>
                    <a:pt x="84" y="411"/>
                  </a:lnTo>
                  <a:lnTo>
                    <a:pt x="66" y="370"/>
                  </a:lnTo>
                  <a:lnTo>
                    <a:pt x="51" y="334"/>
                  </a:lnTo>
                  <a:lnTo>
                    <a:pt x="36" y="303"/>
                  </a:lnTo>
                  <a:lnTo>
                    <a:pt x="22" y="276"/>
                  </a:lnTo>
                  <a:lnTo>
                    <a:pt x="10" y="256"/>
                  </a:lnTo>
                  <a:lnTo>
                    <a:pt x="3" y="237"/>
                  </a:lnTo>
                  <a:lnTo>
                    <a:pt x="0" y="217"/>
                  </a:lnTo>
                  <a:lnTo>
                    <a:pt x="3" y="197"/>
                  </a:lnTo>
                  <a:lnTo>
                    <a:pt x="12" y="178"/>
                  </a:lnTo>
                  <a:lnTo>
                    <a:pt x="24" y="163"/>
                  </a:lnTo>
                  <a:lnTo>
                    <a:pt x="41" y="152"/>
                  </a:lnTo>
                  <a:lnTo>
                    <a:pt x="46" y="150"/>
                  </a:lnTo>
                  <a:lnTo>
                    <a:pt x="57" y="145"/>
                  </a:lnTo>
                  <a:lnTo>
                    <a:pt x="73" y="139"/>
                  </a:lnTo>
                  <a:lnTo>
                    <a:pt x="95" y="131"/>
                  </a:lnTo>
                  <a:lnTo>
                    <a:pt x="121" y="121"/>
                  </a:lnTo>
                  <a:lnTo>
                    <a:pt x="154" y="109"/>
                  </a:lnTo>
                  <a:lnTo>
                    <a:pt x="191" y="98"/>
                  </a:lnTo>
                  <a:lnTo>
                    <a:pt x="234" y="86"/>
                  </a:lnTo>
                  <a:lnTo>
                    <a:pt x="283" y="74"/>
                  </a:lnTo>
                  <a:lnTo>
                    <a:pt x="336" y="61"/>
                  </a:lnTo>
                  <a:lnTo>
                    <a:pt x="394" y="49"/>
                  </a:lnTo>
                  <a:lnTo>
                    <a:pt x="457" y="38"/>
                  </a:lnTo>
                  <a:lnTo>
                    <a:pt x="526" y="27"/>
                  </a:lnTo>
                  <a:lnTo>
                    <a:pt x="599" y="19"/>
                  </a:lnTo>
                  <a:lnTo>
                    <a:pt x="678" y="11"/>
                  </a:lnTo>
                  <a:lnTo>
                    <a:pt x="760" y="5"/>
                  </a:lnTo>
                  <a:lnTo>
                    <a:pt x="849" y="1"/>
                  </a:lnTo>
                  <a:lnTo>
                    <a:pt x="9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</p:spTree>
    <p:extLst>
      <p:ext uri="{BB962C8B-B14F-4D97-AF65-F5344CB8AC3E}">
        <p14:creationId xmlns:p14="http://schemas.microsoft.com/office/powerpoint/2010/main" val="231055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51" grpId="0"/>
      <p:bldP spid="5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E7F15DB-EC51-42BF-8DB8-127819F638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" sz="4400" b="1" dirty="0">
                <a:solidFill>
                  <a:schemeClr val="bg2"/>
                </a:solidFill>
              </a:rPr>
              <a:t>Entity Mapping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0B60B9A-F961-4731-BD67-636B7CABDF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Entity Mapping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3.2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Fluent API</a:t>
            </a:r>
          </a:p>
        </p:txBody>
      </p:sp>
    </p:spTree>
    <p:extLst>
      <p:ext uri="{BB962C8B-B14F-4D97-AF65-F5344CB8AC3E}">
        <p14:creationId xmlns:p14="http://schemas.microsoft.com/office/powerpoint/2010/main" val="26919919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EEF13F29-2B41-4CB1-9F01-27DCF071E2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0" y="-8001"/>
            <a:ext cx="9144000" cy="5151501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263661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Default Schema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Model-Wide Annotations (results in Snapshot file)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Map Entity to Table, override Schema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Takes Precedence over Data Annotations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Keys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Alternate Keys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Indexes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7875" y="147736"/>
            <a:ext cx="824824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Entity Mappings : Key Points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703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12529</TotalTime>
  <Words>421</Words>
  <Application>Microsoft Office PowerPoint</Application>
  <PresentationFormat>On-screen Show (16:9)</PresentationFormat>
  <Paragraphs>106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Roboto</vt:lpstr>
      <vt:lpstr>Wingdings</vt:lpstr>
      <vt:lpstr>Basic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Highlights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Martin Lacey</cp:lastModifiedBy>
  <cp:revision>838</cp:revision>
  <dcterms:created xsi:type="dcterms:W3CDTF">2017-10-12T21:25:20Z</dcterms:created>
  <dcterms:modified xsi:type="dcterms:W3CDTF">2022-04-03T21:27:59Z</dcterms:modified>
</cp:coreProperties>
</file>