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heme/theme2.xml" ContentType="application/vnd.openxmlformats-officedocument.theme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8"/>
  </p:notesMasterIdLst>
  <p:sldIdLst>
    <p:sldId id="260" r:id="rId2"/>
    <p:sldId id="290" r:id="rId3"/>
    <p:sldId id="291" r:id="rId4"/>
    <p:sldId id="292" r:id="rId5"/>
    <p:sldId id="293" r:id="rId6"/>
    <p:sldId id="29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2" autoAdjust="0"/>
    <p:restoredTop sz="73874" autoAdjust="0"/>
  </p:normalViewPr>
  <p:slideViewPr>
    <p:cSldViewPr snapToGrid="0">
      <p:cViewPr varScale="1">
        <p:scale>
          <a:sx n="63" d="100"/>
          <a:sy n="63" d="100"/>
        </p:scale>
        <p:origin x="208" y="28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B386-27CC-4817-922D-6B45876B5A6A}" type="datetimeFigureOut">
              <a:rPr lang="de-DE" smtClean="0"/>
              <a:t>28.09.18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C5DD-3C54-4CFD-A43B-1BE3EF443D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21" Type="http://schemas.openxmlformats.org/officeDocument/2006/relationships/tags" Target="../tags/tag26.xml"/><Relationship Id="rId63" Type="http://schemas.openxmlformats.org/officeDocument/2006/relationships/tags" Target="../tags/tag68.xml"/><Relationship Id="rId159" Type="http://schemas.openxmlformats.org/officeDocument/2006/relationships/tags" Target="../tags/tag164.xml"/><Relationship Id="rId324" Type="http://schemas.openxmlformats.org/officeDocument/2006/relationships/tags" Target="../tags/tag329.xml"/><Relationship Id="rId366" Type="http://schemas.openxmlformats.org/officeDocument/2006/relationships/tags" Target="../tags/tag371.xml"/><Relationship Id="rId170" Type="http://schemas.openxmlformats.org/officeDocument/2006/relationships/tags" Target="../tags/tag175.xml"/><Relationship Id="rId226" Type="http://schemas.openxmlformats.org/officeDocument/2006/relationships/tags" Target="../tags/tag231.xml"/><Relationship Id="rId433" Type="http://schemas.openxmlformats.org/officeDocument/2006/relationships/tags" Target="../tags/tag438.xml"/><Relationship Id="rId268" Type="http://schemas.openxmlformats.org/officeDocument/2006/relationships/tags" Target="../tags/tag273.xml"/><Relationship Id="rId32" Type="http://schemas.openxmlformats.org/officeDocument/2006/relationships/tags" Target="../tags/tag37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335" Type="http://schemas.openxmlformats.org/officeDocument/2006/relationships/tags" Target="../tags/tag340.xml"/><Relationship Id="rId377" Type="http://schemas.openxmlformats.org/officeDocument/2006/relationships/tags" Target="../tags/tag382.xml"/><Relationship Id="rId5" Type="http://schemas.openxmlformats.org/officeDocument/2006/relationships/tags" Target="../tags/tag10.xml"/><Relationship Id="rId181" Type="http://schemas.openxmlformats.org/officeDocument/2006/relationships/tags" Target="../tags/tag186.xml"/><Relationship Id="rId237" Type="http://schemas.openxmlformats.org/officeDocument/2006/relationships/tags" Target="../tags/tag242.xml"/><Relationship Id="rId402" Type="http://schemas.openxmlformats.org/officeDocument/2006/relationships/tags" Target="../tags/tag407.xml"/><Relationship Id="rId279" Type="http://schemas.openxmlformats.org/officeDocument/2006/relationships/tags" Target="../tags/tag284.xml"/><Relationship Id="rId43" Type="http://schemas.openxmlformats.org/officeDocument/2006/relationships/tags" Target="../tags/tag48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346" Type="http://schemas.openxmlformats.org/officeDocument/2006/relationships/tags" Target="../tags/tag351.xml"/><Relationship Id="rId388" Type="http://schemas.openxmlformats.org/officeDocument/2006/relationships/tags" Target="../tags/tag393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413" Type="http://schemas.openxmlformats.org/officeDocument/2006/relationships/tags" Target="../tags/tag418.xml"/><Relationship Id="rId248" Type="http://schemas.openxmlformats.org/officeDocument/2006/relationships/tags" Target="../tags/tag253.xml"/><Relationship Id="rId12" Type="http://schemas.openxmlformats.org/officeDocument/2006/relationships/tags" Target="../tags/tag17.xml"/><Relationship Id="rId108" Type="http://schemas.openxmlformats.org/officeDocument/2006/relationships/tags" Target="../tags/tag113.xml"/><Relationship Id="rId315" Type="http://schemas.openxmlformats.org/officeDocument/2006/relationships/tags" Target="../tags/tag320.xml"/><Relationship Id="rId357" Type="http://schemas.openxmlformats.org/officeDocument/2006/relationships/tags" Target="../tags/tag362.xml"/><Relationship Id="rId54" Type="http://schemas.openxmlformats.org/officeDocument/2006/relationships/tags" Target="../tags/tag59.xml"/><Relationship Id="rId96" Type="http://schemas.openxmlformats.org/officeDocument/2006/relationships/tags" Target="../tags/tag101.xml"/><Relationship Id="rId161" Type="http://schemas.openxmlformats.org/officeDocument/2006/relationships/tags" Target="../tags/tag166.xml"/><Relationship Id="rId217" Type="http://schemas.openxmlformats.org/officeDocument/2006/relationships/tags" Target="../tags/tag222.xml"/><Relationship Id="rId399" Type="http://schemas.openxmlformats.org/officeDocument/2006/relationships/tags" Target="../tags/tag404.xml"/><Relationship Id="rId259" Type="http://schemas.openxmlformats.org/officeDocument/2006/relationships/tags" Target="../tags/tag264.xml"/><Relationship Id="rId424" Type="http://schemas.openxmlformats.org/officeDocument/2006/relationships/tags" Target="../tags/tag429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326" Type="http://schemas.openxmlformats.org/officeDocument/2006/relationships/tags" Target="../tags/tag331.xml"/><Relationship Id="rId65" Type="http://schemas.openxmlformats.org/officeDocument/2006/relationships/tags" Target="../tags/tag70.xml"/><Relationship Id="rId130" Type="http://schemas.openxmlformats.org/officeDocument/2006/relationships/tags" Target="../tags/tag135.xml"/><Relationship Id="rId368" Type="http://schemas.openxmlformats.org/officeDocument/2006/relationships/tags" Target="../tags/tag373.xml"/><Relationship Id="rId172" Type="http://schemas.openxmlformats.org/officeDocument/2006/relationships/tags" Target="../tags/tag177.xml"/><Relationship Id="rId228" Type="http://schemas.openxmlformats.org/officeDocument/2006/relationships/tags" Target="../tags/tag233.xml"/><Relationship Id="rId435" Type="http://schemas.openxmlformats.org/officeDocument/2006/relationships/tags" Target="../tags/tag440.xml"/><Relationship Id="rId281" Type="http://schemas.openxmlformats.org/officeDocument/2006/relationships/tags" Target="../tags/tag286.xml"/><Relationship Id="rId337" Type="http://schemas.openxmlformats.org/officeDocument/2006/relationships/tags" Target="../tags/tag342.xml"/><Relationship Id="rId34" Type="http://schemas.openxmlformats.org/officeDocument/2006/relationships/tags" Target="../tags/tag39.xml"/><Relationship Id="rId76" Type="http://schemas.openxmlformats.org/officeDocument/2006/relationships/tags" Target="../tags/tag81.xml"/><Relationship Id="rId141" Type="http://schemas.openxmlformats.org/officeDocument/2006/relationships/tags" Target="../tags/tag146.xml"/><Relationship Id="rId379" Type="http://schemas.openxmlformats.org/officeDocument/2006/relationships/tags" Target="../tags/tag384.xml"/><Relationship Id="rId7" Type="http://schemas.openxmlformats.org/officeDocument/2006/relationships/tags" Target="../tags/tag12.xml"/><Relationship Id="rId183" Type="http://schemas.openxmlformats.org/officeDocument/2006/relationships/tags" Target="../tags/tag188.xml"/><Relationship Id="rId239" Type="http://schemas.openxmlformats.org/officeDocument/2006/relationships/tags" Target="../tags/tag244.xml"/><Relationship Id="rId390" Type="http://schemas.openxmlformats.org/officeDocument/2006/relationships/tags" Target="../tags/tag395.xml"/><Relationship Id="rId404" Type="http://schemas.openxmlformats.org/officeDocument/2006/relationships/tags" Target="../tags/tag409.xml"/><Relationship Id="rId250" Type="http://schemas.openxmlformats.org/officeDocument/2006/relationships/tags" Target="../tags/tag255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45" Type="http://schemas.openxmlformats.org/officeDocument/2006/relationships/tags" Target="../tags/tag50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348" Type="http://schemas.openxmlformats.org/officeDocument/2006/relationships/tags" Target="../tags/tag353.xml"/><Relationship Id="rId152" Type="http://schemas.openxmlformats.org/officeDocument/2006/relationships/tags" Target="../tags/tag157.xml"/><Relationship Id="rId194" Type="http://schemas.openxmlformats.org/officeDocument/2006/relationships/tags" Target="../tags/tag199.xml"/><Relationship Id="rId208" Type="http://schemas.openxmlformats.org/officeDocument/2006/relationships/tags" Target="../tags/tag213.xml"/><Relationship Id="rId415" Type="http://schemas.openxmlformats.org/officeDocument/2006/relationships/tags" Target="../tags/tag420.xml"/><Relationship Id="rId261" Type="http://schemas.openxmlformats.org/officeDocument/2006/relationships/tags" Target="../tags/tag266.xml"/><Relationship Id="rId14" Type="http://schemas.openxmlformats.org/officeDocument/2006/relationships/tags" Target="../tags/tag19.xml"/><Relationship Id="rId56" Type="http://schemas.openxmlformats.org/officeDocument/2006/relationships/tags" Target="../tags/tag61.xml"/><Relationship Id="rId317" Type="http://schemas.openxmlformats.org/officeDocument/2006/relationships/tags" Target="../tags/tag322.xml"/><Relationship Id="rId359" Type="http://schemas.openxmlformats.org/officeDocument/2006/relationships/tags" Target="../tags/tag364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63" Type="http://schemas.openxmlformats.org/officeDocument/2006/relationships/tags" Target="../tags/tag168.xml"/><Relationship Id="rId219" Type="http://schemas.openxmlformats.org/officeDocument/2006/relationships/tags" Target="../tags/tag224.xml"/><Relationship Id="rId370" Type="http://schemas.openxmlformats.org/officeDocument/2006/relationships/tags" Target="../tags/tag375.xml"/><Relationship Id="rId426" Type="http://schemas.openxmlformats.org/officeDocument/2006/relationships/tags" Target="../tags/tag431.xml"/><Relationship Id="rId230" Type="http://schemas.openxmlformats.org/officeDocument/2006/relationships/tags" Target="../tags/tag235.xml"/><Relationship Id="rId25" Type="http://schemas.openxmlformats.org/officeDocument/2006/relationships/tags" Target="../tags/tag30.xml"/><Relationship Id="rId67" Type="http://schemas.openxmlformats.org/officeDocument/2006/relationships/tags" Target="../tags/tag72.xml"/><Relationship Id="rId272" Type="http://schemas.openxmlformats.org/officeDocument/2006/relationships/tags" Target="../tags/tag277.xml"/><Relationship Id="rId328" Type="http://schemas.openxmlformats.org/officeDocument/2006/relationships/tags" Target="../tags/tag333.xml"/><Relationship Id="rId132" Type="http://schemas.openxmlformats.org/officeDocument/2006/relationships/tags" Target="../tags/tag137.xml"/><Relationship Id="rId174" Type="http://schemas.openxmlformats.org/officeDocument/2006/relationships/tags" Target="../tags/tag179.xml"/><Relationship Id="rId381" Type="http://schemas.openxmlformats.org/officeDocument/2006/relationships/tags" Target="../tags/tag386.xml"/><Relationship Id="rId241" Type="http://schemas.openxmlformats.org/officeDocument/2006/relationships/tags" Target="../tags/tag246.xml"/><Relationship Id="rId437" Type="http://schemas.openxmlformats.org/officeDocument/2006/relationships/tags" Target="../tags/tag442.xml"/><Relationship Id="rId36" Type="http://schemas.openxmlformats.org/officeDocument/2006/relationships/tags" Target="../tags/tag41.xml"/><Relationship Id="rId283" Type="http://schemas.openxmlformats.org/officeDocument/2006/relationships/tags" Target="../tags/tag288.xml"/><Relationship Id="rId339" Type="http://schemas.openxmlformats.org/officeDocument/2006/relationships/tags" Target="../tags/tag344.xml"/><Relationship Id="rId78" Type="http://schemas.openxmlformats.org/officeDocument/2006/relationships/tags" Target="../tags/tag83.xml"/><Relationship Id="rId101" Type="http://schemas.openxmlformats.org/officeDocument/2006/relationships/tags" Target="../tags/tag106.xml"/><Relationship Id="rId143" Type="http://schemas.openxmlformats.org/officeDocument/2006/relationships/tags" Target="../tags/tag148.xml"/><Relationship Id="rId185" Type="http://schemas.openxmlformats.org/officeDocument/2006/relationships/tags" Target="../tags/tag190.xml"/><Relationship Id="rId350" Type="http://schemas.openxmlformats.org/officeDocument/2006/relationships/tags" Target="../tags/tag355.xml"/><Relationship Id="rId406" Type="http://schemas.openxmlformats.org/officeDocument/2006/relationships/tags" Target="../tags/tag411.xml"/><Relationship Id="rId9" Type="http://schemas.openxmlformats.org/officeDocument/2006/relationships/tags" Target="../tags/tag14.xml"/><Relationship Id="rId210" Type="http://schemas.openxmlformats.org/officeDocument/2006/relationships/tags" Target="../tags/tag215.xml"/><Relationship Id="rId392" Type="http://schemas.openxmlformats.org/officeDocument/2006/relationships/tags" Target="../tags/tag397.xml"/><Relationship Id="rId252" Type="http://schemas.openxmlformats.org/officeDocument/2006/relationships/tags" Target="../tags/tag257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54" Type="http://schemas.openxmlformats.org/officeDocument/2006/relationships/tags" Target="../tags/tag159.xml"/><Relationship Id="rId361" Type="http://schemas.openxmlformats.org/officeDocument/2006/relationships/tags" Target="../tags/tag366.xml"/><Relationship Id="rId196" Type="http://schemas.openxmlformats.org/officeDocument/2006/relationships/tags" Target="../tags/tag201.xml"/><Relationship Id="rId417" Type="http://schemas.openxmlformats.org/officeDocument/2006/relationships/tags" Target="../tags/tag422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63" Type="http://schemas.openxmlformats.org/officeDocument/2006/relationships/tags" Target="../tags/tag268.xml"/><Relationship Id="rId319" Type="http://schemas.openxmlformats.org/officeDocument/2006/relationships/tags" Target="../tags/tag324.xml"/><Relationship Id="rId58" Type="http://schemas.openxmlformats.org/officeDocument/2006/relationships/tags" Target="../tags/tag63.xml"/><Relationship Id="rId123" Type="http://schemas.openxmlformats.org/officeDocument/2006/relationships/tags" Target="../tags/tag128.xml"/><Relationship Id="rId330" Type="http://schemas.openxmlformats.org/officeDocument/2006/relationships/tags" Target="../tags/tag335.xml"/><Relationship Id="rId165" Type="http://schemas.openxmlformats.org/officeDocument/2006/relationships/tags" Target="../tags/tag170.xml"/><Relationship Id="rId372" Type="http://schemas.openxmlformats.org/officeDocument/2006/relationships/tags" Target="../tags/tag377.xml"/><Relationship Id="rId428" Type="http://schemas.openxmlformats.org/officeDocument/2006/relationships/tags" Target="../tags/tag433.xml"/><Relationship Id="rId232" Type="http://schemas.openxmlformats.org/officeDocument/2006/relationships/tags" Target="../tags/tag237.xml"/><Relationship Id="rId274" Type="http://schemas.openxmlformats.org/officeDocument/2006/relationships/tags" Target="../tags/tag279.xml"/><Relationship Id="rId27" Type="http://schemas.openxmlformats.org/officeDocument/2006/relationships/tags" Target="../tags/tag32.xml"/><Relationship Id="rId69" Type="http://schemas.openxmlformats.org/officeDocument/2006/relationships/tags" Target="../tags/tag74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76" Type="http://schemas.openxmlformats.org/officeDocument/2006/relationships/tags" Target="../tags/tag181.xml"/><Relationship Id="rId341" Type="http://schemas.openxmlformats.org/officeDocument/2006/relationships/tags" Target="../tags/tag346.xml"/><Relationship Id="rId383" Type="http://schemas.openxmlformats.org/officeDocument/2006/relationships/tags" Target="../tags/tag388.xml"/><Relationship Id="rId439" Type="http://schemas.openxmlformats.org/officeDocument/2006/relationships/tags" Target="../tags/tag444.xml"/><Relationship Id="rId201" Type="http://schemas.openxmlformats.org/officeDocument/2006/relationships/tags" Target="../tags/tag206.xml"/><Relationship Id="rId243" Type="http://schemas.openxmlformats.org/officeDocument/2006/relationships/tags" Target="../tags/tag248.xml"/><Relationship Id="rId285" Type="http://schemas.openxmlformats.org/officeDocument/2006/relationships/tags" Target="../tags/tag290.xml"/><Relationship Id="rId38" Type="http://schemas.openxmlformats.org/officeDocument/2006/relationships/tags" Target="../tags/tag43.xml"/><Relationship Id="rId103" Type="http://schemas.openxmlformats.org/officeDocument/2006/relationships/tags" Target="../tags/tag108.xml"/><Relationship Id="rId310" Type="http://schemas.openxmlformats.org/officeDocument/2006/relationships/tags" Target="../tags/tag31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87" Type="http://schemas.openxmlformats.org/officeDocument/2006/relationships/tags" Target="../tags/tag192.xml"/><Relationship Id="rId352" Type="http://schemas.openxmlformats.org/officeDocument/2006/relationships/tags" Target="../tags/tag357.xml"/><Relationship Id="rId394" Type="http://schemas.openxmlformats.org/officeDocument/2006/relationships/tags" Target="../tags/tag399.xml"/><Relationship Id="rId408" Type="http://schemas.openxmlformats.org/officeDocument/2006/relationships/tags" Target="../tags/tag413.xml"/><Relationship Id="rId212" Type="http://schemas.openxmlformats.org/officeDocument/2006/relationships/tags" Target="../tags/tag217.xml"/><Relationship Id="rId254" Type="http://schemas.openxmlformats.org/officeDocument/2006/relationships/tags" Target="../tags/tag259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96" Type="http://schemas.openxmlformats.org/officeDocument/2006/relationships/tags" Target="../tags/tag301.xml"/><Relationship Id="rId60" Type="http://schemas.openxmlformats.org/officeDocument/2006/relationships/tags" Target="../tags/tag65.xml"/><Relationship Id="rId156" Type="http://schemas.openxmlformats.org/officeDocument/2006/relationships/tags" Target="../tags/tag161.xml"/><Relationship Id="rId198" Type="http://schemas.openxmlformats.org/officeDocument/2006/relationships/tags" Target="../tags/tag203.xml"/><Relationship Id="rId321" Type="http://schemas.openxmlformats.org/officeDocument/2006/relationships/tags" Target="../tags/tag326.xml"/><Relationship Id="rId363" Type="http://schemas.openxmlformats.org/officeDocument/2006/relationships/tags" Target="../tags/tag368.xml"/><Relationship Id="rId419" Type="http://schemas.openxmlformats.org/officeDocument/2006/relationships/tags" Target="../tags/tag424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430" Type="http://schemas.openxmlformats.org/officeDocument/2006/relationships/tags" Target="../tags/tag435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332" Type="http://schemas.openxmlformats.org/officeDocument/2006/relationships/tags" Target="../tags/tag337.xml"/><Relationship Id="rId353" Type="http://schemas.openxmlformats.org/officeDocument/2006/relationships/tags" Target="../tags/tag358.xml"/><Relationship Id="rId374" Type="http://schemas.openxmlformats.org/officeDocument/2006/relationships/tags" Target="../tags/tag379.xml"/><Relationship Id="rId395" Type="http://schemas.openxmlformats.org/officeDocument/2006/relationships/tags" Target="../tags/tag400.xml"/><Relationship Id="rId409" Type="http://schemas.openxmlformats.org/officeDocument/2006/relationships/tags" Target="../tags/tag414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420" Type="http://schemas.openxmlformats.org/officeDocument/2006/relationships/tags" Target="../tags/tag425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41" Type="http://schemas.openxmlformats.org/officeDocument/2006/relationships/tags" Target="../tags/tag446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Relationship Id="rId322" Type="http://schemas.openxmlformats.org/officeDocument/2006/relationships/tags" Target="../tags/tag327.xml"/><Relationship Id="rId343" Type="http://schemas.openxmlformats.org/officeDocument/2006/relationships/tags" Target="../tags/tag348.xml"/><Relationship Id="rId364" Type="http://schemas.openxmlformats.org/officeDocument/2006/relationships/tags" Target="../tags/tag369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385" Type="http://schemas.openxmlformats.org/officeDocument/2006/relationships/tags" Target="../tags/tag390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5" Type="http://schemas.openxmlformats.org/officeDocument/2006/relationships/tags" Target="../tags/tag250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410" Type="http://schemas.openxmlformats.org/officeDocument/2006/relationships/tags" Target="../tags/tag415.xml"/><Relationship Id="rId431" Type="http://schemas.openxmlformats.org/officeDocument/2006/relationships/tags" Target="../tags/tag436.xml"/><Relationship Id="rId30" Type="http://schemas.openxmlformats.org/officeDocument/2006/relationships/tags" Target="../tags/tag3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312" Type="http://schemas.openxmlformats.org/officeDocument/2006/relationships/tags" Target="../tags/tag317.xml"/><Relationship Id="rId333" Type="http://schemas.openxmlformats.org/officeDocument/2006/relationships/tags" Target="../tags/tag338.xml"/><Relationship Id="rId354" Type="http://schemas.openxmlformats.org/officeDocument/2006/relationships/tags" Target="../tags/tag359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189" Type="http://schemas.openxmlformats.org/officeDocument/2006/relationships/tags" Target="../tags/tag194.xml"/><Relationship Id="rId375" Type="http://schemas.openxmlformats.org/officeDocument/2006/relationships/tags" Target="../tags/tag380.xml"/><Relationship Id="rId396" Type="http://schemas.openxmlformats.org/officeDocument/2006/relationships/tags" Target="../tags/tag401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5" Type="http://schemas.openxmlformats.org/officeDocument/2006/relationships/tags" Target="../tags/tag240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400" Type="http://schemas.openxmlformats.org/officeDocument/2006/relationships/tags" Target="../tags/tag405.xml"/><Relationship Id="rId421" Type="http://schemas.openxmlformats.org/officeDocument/2006/relationships/tags" Target="../tags/tag426.xml"/><Relationship Id="rId442" Type="http://schemas.openxmlformats.org/officeDocument/2006/relationships/slideMaster" Target="../slideMasters/slideMaster1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302" Type="http://schemas.openxmlformats.org/officeDocument/2006/relationships/tags" Target="../tags/tag307.xml"/><Relationship Id="rId323" Type="http://schemas.openxmlformats.org/officeDocument/2006/relationships/tags" Target="../tags/tag328.xml"/><Relationship Id="rId344" Type="http://schemas.openxmlformats.org/officeDocument/2006/relationships/tags" Target="../tags/tag349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179" Type="http://schemas.openxmlformats.org/officeDocument/2006/relationships/tags" Target="../tags/tag184.xml"/><Relationship Id="rId365" Type="http://schemas.openxmlformats.org/officeDocument/2006/relationships/tags" Target="../tags/tag370.xml"/><Relationship Id="rId386" Type="http://schemas.openxmlformats.org/officeDocument/2006/relationships/tags" Target="../tags/tag391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5" Type="http://schemas.openxmlformats.org/officeDocument/2006/relationships/tags" Target="../tags/tag230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411" Type="http://schemas.openxmlformats.org/officeDocument/2006/relationships/tags" Target="../tags/tag416.xml"/><Relationship Id="rId432" Type="http://schemas.openxmlformats.org/officeDocument/2006/relationships/tags" Target="../tags/tag437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94" Type="http://schemas.openxmlformats.org/officeDocument/2006/relationships/tags" Target="../tags/tag99.xml"/><Relationship Id="rId148" Type="http://schemas.openxmlformats.org/officeDocument/2006/relationships/tags" Target="../tags/tag153.xml"/><Relationship Id="rId169" Type="http://schemas.openxmlformats.org/officeDocument/2006/relationships/tags" Target="../tags/tag174.xml"/><Relationship Id="rId334" Type="http://schemas.openxmlformats.org/officeDocument/2006/relationships/tags" Target="../tags/tag339.xml"/><Relationship Id="rId355" Type="http://schemas.openxmlformats.org/officeDocument/2006/relationships/tags" Target="../tags/tag360.xml"/><Relationship Id="rId376" Type="http://schemas.openxmlformats.org/officeDocument/2006/relationships/tags" Target="../tags/tag381.xml"/><Relationship Id="rId397" Type="http://schemas.openxmlformats.org/officeDocument/2006/relationships/tags" Target="../tags/tag402.xml"/><Relationship Id="rId4" Type="http://schemas.openxmlformats.org/officeDocument/2006/relationships/tags" Target="../tags/tag9.xml"/><Relationship Id="rId180" Type="http://schemas.openxmlformats.org/officeDocument/2006/relationships/tags" Target="../tags/tag18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401" Type="http://schemas.openxmlformats.org/officeDocument/2006/relationships/tags" Target="../tags/tag406.xml"/><Relationship Id="rId422" Type="http://schemas.openxmlformats.org/officeDocument/2006/relationships/tags" Target="../tags/tag427.xml"/><Relationship Id="rId303" Type="http://schemas.openxmlformats.org/officeDocument/2006/relationships/tags" Target="../tags/tag308.xml"/><Relationship Id="rId42" Type="http://schemas.openxmlformats.org/officeDocument/2006/relationships/tags" Target="../tags/tag47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345" Type="http://schemas.openxmlformats.org/officeDocument/2006/relationships/tags" Target="../tags/tag350.xml"/><Relationship Id="rId387" Type="http://schemas.openxmlformats.org/officeDocument/2006/relationships/tags" Target="../tags/tag392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47" Type="http://schemas.openxmlformats.org/officeDocument/2006/relationships/tags" Target="../tags/tag252.xml"/><Relationship Id="rId412" Type="http://schemas.openxmlformats.org/officeDocument/2006/relationships/tags" Target="../tags/tag417.xml"/><Relationship Id="rId107" Type="http://schemas.openxmlformats.org/officeDocument/2006/relationships/tags" Target="../tags/tag112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53" Type="http://schemas.openxmlformats.org/officeDocument/2006/relationships/tags" Target="../tags/tag58.xml"/><Relationship Id="rId149" Type="http://schemas.openxmlformats.org/officeDocument/2006/relationships/tags" Target="../tags/tag154.xml"/><Relationship Id="rId314" Type="http://schemas.openxmlformats.org/officeDocument/2006/relationships/tags" Target="../tags/tag319.xml"/><Relationship Id="rId356" Type="http://schemas.openxmlformats.org/officeDocument/2006/relationships/tags" Target="../tags/tag361.xml"/><Relationship Id="rId398" Type="http://schemas.openxmlformats.org/officeDocument/2006/relationships/tags" Target="../tags/tag403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216" Type="http://schemas.openxmlformats.org/officeDocument/2006/relationships/tags" Target="../tags/tag221.xml"/><Relationship Id="rId423" Type="http://schemas.openxmlformats.org/officeDocument/2006/relationships/tags" Target="../tags/tag428.xml"/><Relationship Id="rId258" Type="http://schemas.openxmlformats.org/officeDocument/2006/relationships/tags" Target="../tags/tag263.xml"/><Relationship Id="rId22" Type="http://schemas.openxmlformats.org/officeDocument/2006/relationships/tags" Target="../tags/tag27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325" Type="http://schemas.openxmlformats.org/officeDocument/2006/relationships/tags" Target="../tags/tag330.xml"/><Relationship Id="rId367" Type="http://schemas.openxmlformats.org/officeDocument/2006/relationships/tags" Target="../tags/tag372.xml"/><Relationship Id="rId171" Type="http://schemas.openxmlformats.org/officeDocument/2006/relationships/tags" Target="../tags/tag176.xml"/><Relationship Id="rId227" Type="http://schemas.openxmlformats.org/officeDocument/2006/relationships/tags" Target="../tags/tag232.xml"/><Relationship Id="rId269" Type="http://schemas.openxmlformats.org/officeDocument/2006/relationships/tags" Target="../tags/tag274.xml"/><Relationship Id="rId434" Type="http://schemas.openxmlformats.org/officeDocument/2006/relationships/tags" Target="../tags/tag439.xml"/><Relationship Id="rId33" Type="http://schemas.openxmlformats.org/officeDocument/2006/relationships/tags" Target="../tags/tag38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36" Type="http://schemas.openxmlformats.org/officeDocument/2006/relationships/tags" Target="../tags/tag341.xml"/><Relationship Id="rId75" Type="http://schemas.openxmlformats.org/officeDocument/2006/relationships/tags" Target="../tags/tag80.xml"/><Relationship Id="rId140" Type="http://schemas.openxmlformats.org/officeDocument/2006/relationships/tags" Target="../tags/tag145.xml"/><Relationship Id="rId182" Type="http://schemas.openxmlformats.org/officeDocument/2006/relationships/tags" Target="../tags/tag187.xml"/><Relationship Id="rId378" Type="http://schemas.openxmlformats.org/officeDocument/2006/relationships/tags" Target="../tags/tag383.xml"/><Relationship Id="rId403" Type="http://schemas.openxmlformats.org/officeDocument/2006/relationships/tags" Target="../tags/tag408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347" Type="http://schemas.openxmlformats.org/officeDocument/2006/relationships/tags" Target="../tags/tag352.xml"/><Relationship Id="rId44" Type="http://schemas.openxmlformats.org/officeDocument/2006/relationships/tags" Target="../tags/tag49.xml"/><Relationship Id="rId86" Type="http://schemas.openxmlformats.org/officeDocument/2006/relationships/tags" Target="../tags/tag91.xml"/><Relationship Id="rId151" Type="http://schemas.openxmlformats.org/officeDocument/2006/relationships/tags" Target="../tags/tag156.xml"/><Relationship Id="rId389" Type="http://schemas.openxmlformats.org/officeDocument/2006/relationships/tags" Target="../tags/tag394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49" Type="http://schemas.openxmlformats.org/officeDocument/2006/relationships/tags" Target="../tags/tag254.xml"/><Relationship Id="rId414" Type="http://schemas.openxmlformats.org/officeDocument/2006/relationships/tags" Target="../tags/tag419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316" Type="http://schemas.openxmlformats.org/officeDocument/2006/relationships/tags" Target="../tags/tag321.xml"/><Relationship Id="rId55" Type="http://schemas.openxmlformats.org/officeDocument/2006/relationships/tags" Target="../tags/tag60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358" Type="http://schemas.openxmlformats.org/officeDocument/2006/relationships/tags" Target="../tags/tag363.xml"/><Relationship Id="rId162" Type="http://schemas.openxmlformats.org/officeDocument/2006/relationships/tags" Target="../tags/tag167.xml"/><Relationship Id="rId218" Type="http://schemas.openxmlformats.org/officeDocument/2006/relationships/tags" Target="../tags/tag223.xml"/><Relationship Id="rId425" Type="http://schemas.openxmlformats.org/officeDocument/2006/relationships/tags" Target="../tags/tag430.xml"/><Relationship Id="rId271" Type="http://schemas.openxmlformats.org/officeDocument/2006/relationships/tags" Target="../tags/tag276.xml"/><Relationship Id="rId24" Type="http://schemas.openxmlformats.org/officeDocument/2006/relationships/tags" Target="../tags/tag29.xml"/><Relationship Id="rId66" Type="http://schemas.openxmlformats.org/officeDocument/2006/relationships/tags" Target="../tags/tag71.xml"/><Relationship Id="rId131" Type="http://schemas.openxmlformats.org/officeDocument/2006/relationships/tags" Target="../tags/tag136.xml"/><Relationship Id="rId327" Type="http://schemas.openxmlformats.org/officeDocument/2006/relationships/tags" Target="../tags/tag332.xml"/><Relationship Id="rId369" Type="http://schemas.openxmlformats.org/officeDocument/2006/relationships/tags" Target="../tags/tag374.xml"/><Relationship Id="rId173" Type="http://schemas.openxmlformats.org/officeDocument/2006/relationships/tags" Target="../tags/tag178.xml"/><Relationship Id="rId229" Type="http://schemas.openxmlformats.org/officeDocument/2006/relationships/tags" Target="../tags/tag234.xml"/><Relationship Id="rId380" Type="http://schemas.openxmlformats.org/officeDocument/2006/relationships/tags" Target="../tags/tag385.xml"/><Relationship Id="rId436" Type="http://schemas.openxmlformats.org/officeDocument/2006/relationships/tags" Target="../tags/tag441.xml"/><Relationship Id="rId240" Type="http://schemas.openxmlformats.org/officeDocument/2006/relationships/tags" Target="../tags/tag245.xml"/><Relationship Id="rId35" Type="http://schemas.openxmlformats.org/officeDocument/2006/relationships/tags" Target="../tags/tag40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282" Type="http://schemas.openxmlformats.org/officeDocument/2006/relationships/tags" Target="../tags/tag287.xml"/><Relationship Id="rId338" Type="http://schemas.openxmlformats.org/officeDocument/2006/relationships/tags" Target="../tags/tag343.xml"/><Relationship Id="rId8" Type="http://schemas.openxmlformats.org/officeDocument/2006/relationships/tags" Target="../tags/tag13.xml"/><Relationship Id="rId142" Type="http://schemas.openxmlformats.org/officeDocument/2006/relationships/tags" Target="../tags/tag147.xml"/><Relationship Id="rId184" Type="http://schemas.openxmlformats.org/officeDocument/2006/relationships/tags" Target="../tags/tag189.xml"/><Relationship Id="rId391" Type="http://schemas.openxmlformats.org/officeDocument/2006/relationships/tags" Target="../tags/tag396.xml"/><Relationship Id="rId405" Type="http://schemas.openxmlformats.org/officeDocument/2006/relationships/tags" Target="../tags/tag410.xml"/><Relationship Id="rId251" Type="http://schemas.openxmlformats.org/officeDocument/2006/relationships/tags" Target="../tags/tag256.xml"/><Relationship Id="rId46" Type="http://schemas.openxmlformats.org/officeDocument/2006/relationships/tags" Target="../tags/tag51.xml"/><Relationship Id="rId293" Type="http://schemas.openxmlformats.org/officeDocument/2006/relationships/tags" Target="../tags/tag298.xml"/><Relationship Id="rId307" Type="http://schemas.openxmlformats.org/officeDocument/2006/relationships/tags" Target="../tags/tag312.xml"/><Relationship Id="rId349" Type="http://schemas.openxmlformats.org/officeDocument/2006/relationships/tags" Target="../tags/tag354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53" Type="http://schemas.openxmlformats.org/officeDocument/2006/relationships/tags" Target="../tags/tag158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360" Type="http://schemas.openxmlformats.org/officeDocument/2006/relationships/tags" Target="../tags/tag365.xml"/><Relationship Id="rId416" Type="http://schemas.openxmlformats.org/officeDocument/2006/relationships/tags" Target="../tags/tag421.xml"/><Relationship Id="rId220" Type="http://schemas.openxmlformats.org/officeDocument/2006/relationships/tags" Target="../tags/tag225.xml"/><Relationship Id="rId15" Type="http://schemas.openxmlformats.org/officeDocument/2006/relationships/tags" Target="../tags/tag20.xml"/><Relationship Id="rId57" Type="http://schemas.openxmlformats.org/officeDocument/2006/relationships/tags" Target="../tags/tag62.xml"/><Relationship Id="rId262" Type="http://schemas.openxmlformats.org/officeDocument/2006/relationships/tags" Target="../tags/tag267.xml"/><Relationship Id="rId318" Type="http://schemas.openxmlformats.org/officeDocument/2006/relationships/tags" Target="../tags/tag323.xml"/><Relationship Id="rId99" Type="http://schemas.openxmlformats.org/officeDocument/2006/relationships/tags" Target="../tags/tag104.xml"/><Relationship Id="rId122" Type="http://schemas.openxmlformats.org/officeDocument/2006/relationships/tags" Target="../tags/tag127.xml"/><Relationship Id="rId164" Type="http://schemas.openxmlformats.org/officeDocument/2006/relationships/tags" Target="../tags/tag169.xml"/><Relationship Id="rId371" Type="http://schemas.openxmlformats.org/officeDocument/2006/relationships/tags" Target="../tags/tag376.xml"/><Relationship Id="rId427" Type="http://schemas.openxmlformats.org/officeDocument/2006/relationships/tags" Target="../tags/tag432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73" Type="http://schemas.openxmlformats.org/officeDocument/2006/relationships/tags" Target="../tags/tag278.xml"/><Relationship Id="rId329" Type="http://schemas.openxmlformats.org/officeDocument/2006/relationships/tags" Target="../tags/tag334.xml"/><Relationship Id="rId68" Type="http://schemas.openxmlformats.org/officeDocument/2006/relationships/tags" Target="../tags/tag73.xml"/><Relationship Id="rId133" Type="http://schemas.openxmlformats.org/officeDocument/2006/relationships/tags" Target="../tags/tag138.xml"/><Relationship Id="rId175" Type="http://schemas.openxmlformats.org/officeDocument/2006/relationships/tags" Target="../tags/tag180.xml"/><Relationship Id="rId340" Type="http://schemas.openxmlformats.org/officeDocument/2006/relationships/tags" Target="../tags/tag345.xml"/><Relationship Id="rId200" Type="http://schemas.openxmlformats.org/officeDocument/2006/relationships/tags" Target="../tags/tag205.xml"/><Relationship Id="rId382" Type="http://schemas.openxmlformats.org/officeDocument/2006/relationships/tags" Target="../tags/tag387.xml"/><Relationship Id="rId438" Type="http://schemas.openxmlformats.org/officeDocument/2006/relationships/tags" Target="../tags/tag443.xml"/><Relationship Id="rId242" Type="http://schemas.openxmlformats.org/officeDocument/2006/relationships/tags" Target="../tags/tag247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86" Type="http://schemas.openxmlformats.org/officeDocument/2006/relationships/tags" Target="../tags/tag191.xml"/><Relationship Id="rId351" Type="http://schemas.openxmlformats.org/officeDocument/2006/relationships/tags" Target="../tags/tag356.xml"/><Relationship Id="rId393" Type="http://schemas.openxmlformats.org/officeDocument/2006/relationships/tags" Target="../tags/tag398.xml"/><Relationship Id="rId407" Type="http://schemas.openxmlformats.org/officeDocument/2006/relationships/tags" Target="../tags/tag412.xml"/><Relationship Id="rId211" Type="http://schemas.openxmlformats.org/officeDocument/2006/relationships/tags" Target="../tags/tag216.xml"/><Relationship Id="rId253" Type="http://schemas.openxmlformats.org/officeDocument/2006/relationships/tags" Target="../tags/tag258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48" Type="http://schemas.openxmlformats.org/officeDocument/2006/relationships/tags" Target="../tags/tag53.xml"/><Relationship Id="rId113" Type="http://schemas.openxmlformats.org/officeDocument/2006/relationships/tags" Target="../tags/tag118.xml"/><Relationship Id="rId320" Type="http://schemas.openxmlformats.org/officeDocument/2006/relationships/tags" Target="../tags/tag325.xml"/><Relationship Id="rId155" Type="http://schemas.openxmlformats.org/officeDocument/2006/relationships/tags" Target="../tags/tag160.xml"/><Relationship Id="rId197" Type="http://schemas.openxmlformats.org/officeDocument/2006/relationships/tags" Target="../tags/tag202.xml"/><Relationship Id="rId362" Type="http://schemas.openxmlformats.org/officeDocument/2006/relationships/tags" Target="../tags/tag367.xml"/><Relationship Id="rId418" Type="http://schemas.openxmlformats.org/officeDocument/2006/relationships/tags" Target="../tags/tag423.xml"/><Relationship Id="rId222" Type="http://schemas.openxmlformats.org/officeDocument/2006/relationships/tags" Target="../tags/tag227.xml"/><Relationship Id="rId264" Type="http://schemas.openxmlformats.org/officeDocument/2006/relationships/tags" Target="../tags/tag269.xml"/><Relationship Id="rId17" Type="http://schemas.openxmlformats.org/officeDocument/2006/relationships/tags" Target="../tags/tag22.xml"/><Relationship Id="rId59" Type="http://schemas.openxmlformats.org/officeDocument/2006/relationships/tags" Target="../tags/tag64.xml"/><Relationship Id="rId124" Type="http://schemas.openxmlformats.org/officeDocument/2006/relationships/tags" Target="../tags/tag129.xml"/><Relationship Id="rId70" Type="http://schemas.openxmlformats.org/officeDocument/2006/relationships/tags" Target="../tags/tag75.xml"/><Relationship Id="rId166" Type="http://schemas.openxmlformats.org/officeDocument/2006/relationships/tags" Target="../tags/tag171.xml"/><Relationship Id="rId331" Type="http://schemas.openxmlformats.org/officeDocument/2006/relationships/tags" Target="../tags/tag336.xml"/><Relationship Id="rId373" Type="http://schemas.openxmlformats.org/officeDocument/2006/relationships/tags" Target="../tags/tag378.xml"/><Relationship Id="rId429" Type="http://schemas.openxmlformats.org/officeDocument/2006/relationships/tags" Target="../tags/tag434.xml"/><Relationship Id="rId1" Type="http://schemas.openxmlformats.org/officeDocument/2006/relationships/tags" Target="../tags/tag6.xml"/><Relationship Id="rId233" Type="http://schemas.openxmlformats.org/officeDocument/2006/relationships/tags" Target="../tags/tag238.xml"/><Relationship Id="rId440" Type="http://schemas.openxmlformats.org/officeDocument/2006/relationships/tags" Target="../tags/tag445.xml"/><Relationship Id="rId28" Type="http://schemas.openxmlformats.org/officeDocument/2006/relationships/tags" Target="../tags/tag33.xml"/><Relationship Id="rId275" Type="http://schemas.openxmlformats.org/officeDocument/2006/relationships/tags" Target="../tags/tag280.xml"/><Relationship Id="rId300" Type="http://schemas.openxmlformats.org/officeDocument/2006/relationships/tags" Target="../tags/tag30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77" Type="http://schemas.openxmlformats.org/officeDocument/2006/relationships/tags" Target="../tags/tag182.xml"/><Relationship Id="rId342" Type="http://schemas.openxmlformats.org/officeDocument/2006/relationships/tags" Target="../tags/tag347.xml"/><Relationship Id="rId384" Type="http://schemas.openxmlformats.org/officeDocument/2006/relationships/tags" Target="../tags/tag38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>
            <p:custDataLst>
              <p:tags r:id="rId1"/>
            </p:custDataLst>
          </p:nvPr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69" name="Rectangle 56"/>
          <p:cNvSpPr/>
          <p:nvPr>
            <p:custDataLst>
              <p:tags r:id="rId2"/>
            </p:custDataLst>
          </p:nvPr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0" name="Rectangle 87"/>
          <p:cNvSpPr/>
          <p:nvPr>
            <p:custDataLst>
              <p:tags r:id="rId3"/>
            </p:custDataLst>
          </p:nvPr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1" name="Rectangle 88"/>
          <p:cNvSpPr/>
          <p:nvPr>
            <p:custDataLst>
              <p:tags r:id="rId4"/>
            </p:custDataLst>
          </p:nvPr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2" name="Rectangle 89"/>
          <p:cNvSpPr/>
          <p:nvPr>
            <p:custDataLst>
              <p:tags r:id="rId5"/>
            </p:custDataLst>
          </p:nvPr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3" name="Rectangle 90"/>
          <p:cNvSpPr/>
          <p:nvPr>
            <p:custDataLst>
              <p:tags r:id="rId6"/>
            </p:custDataLst>
          </p:nvPr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4" name="Rectangle 91"/>
          <p:cNvSpPr/>
          <p:nvPr>
            <p:custDataLst>
              <p:tags r:id="rId7"/>
            </p:custDataLst>
          </p:nvPr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5" name="Rectangle 92"/>
          <p:cNvSpPr/>
          <p:nvPr>
            <p:custDataLst>
              <p:tags r:id="rId8"/>
            </p:custDataLst>
          </p:nvPr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6" name="Rectangle 93"/>
          <p:cNvSpPr/>
          <p:nvPr>
            <p:custDataLst>
              <p:tags r:id="rId9"/>
            </p:custDataLst>
          </p:nvPr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7" name="Rectangle 94"/>
          <p:cNvSpPr/>
          <p:nvPr>
            <p:custDataLst>
              <p:tags r:id="rId10"/>
            </p:custDataLst>
          </p:nvPr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8" name="Rectangle 95"/>
          <p:cNvSpPr/>
          <p:nvPr>
            <p:custDataLst>
              <p:tags r:id="rId11"/>
            </p:custDataLst>
          </p:nvPr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9" name="Rectangle 96"/>
          <p:cNvSpPr/>
          <p:nvPr>
            <p:custDataLst>
              <p:tags r:id="rId12"/>
            </p:custDataLst>
          </p:nvPr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0" name="Rectangle 97"/>
          <p:cNvSpPr/>
          <p:nvPr>
            <p:custDataLst>
              <p:tags r:id="rId13"/>
            </p:custDataLst>
          </p:nvPr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1" name="Rectangle 98"/>
          <p:cNvSpPr/>
          <p:nvPr>
            <p:custDataLst>
              <p:tags r:id="rId14"/>
            </p:custDataLst>
          </p:nvPr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2" name="Rectangle 99"/>
          <p:cNvSpPr/>
          <p:nvPr>
            <p:custDataLst>
              <p:tags r:id="rId15"/>
            </p:custDataLst>
          </p:nvPr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3" name="Rectangle 100"/>
          <p:cNvSpPr/>
          <p:nvPr>
            <p:custDataLst>
              <p:tags r:id="rId16"/>
            </p:custDataLst>
          </p:nvPr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4" name="Rectangle 101"/>
          <p:cNvSpPr/>
          <p:nvPr>
            <p:custDataLst>
              <p:tags r:id="rId17"/>
            </p:custDataLst>
          </p:nvPr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5" name="Rectangle 102"/>
          <p:cNvSpPr/>
          <p:nvPr>
            <p:custDataLst>
              <p:tags r:id="rId18"/>
            </p:custDataLst>
          </p:nvPr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6" name="Rectangle 103"/>
          <p:cNvSpPr/>
          <p:nvPr>
            <p:custDataLst>
              <p:tags r:id="rId19"/>
            </p:custDataLst>
          </p:nvPr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7" name="Rectangle 104"/>
          <p:cNvSpPr/>
          <p:nvPr>
            <p:custDataLst>
              <p:tags r:id="rId20"/>
            </p:custDataLst>
          </p:nvPr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8" name="Rectangle 105"/>
          <p:cNvSpPr/>
          <p:nvPr>
            <p:custDataLst>
              <p:tags r:id="rId21"/>
            </p:custDataLst>
          </p:nvPr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9" name="Rectangle 106"/>
          <p:cNvSpPr/>
          <p:nvPr>
            <p:custDataLst>
              <p:tags r:id="rId22"/>
            </p:custDataLst>
          </p:nvPr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0" name="Rectangle 148"/>
          <p:cNvSpPr/>
          <p:nvPr>
            <p:custDataLst>
              <p:tags r:id="rId23"/>
            </p:custDataLst>
          </p:nvPr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1" name="Rectangle 323"/>
          <p:cNvSpPr/>
          <p:nvPr>
            <p:custDataLst>
              <p:tags r:id="rId24"/>
            </p:custDataLst>
          </p:nvPr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2" name="Rectangle 324"/>
          <p:cNvSpPr/>
          <p:nvPr>
            <p:custDataLst>
              <p:tags r:id="rId25"/>
            </p:custDataLst>
          </p:nvPr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3" name="Rectangle 325"/>
          <p:cNvSpPr/>
          <p:nvPr>
            <p:custDataLst>
              <p:tags r:id="rId26"/>
            </p:custDataLst>
          </p:nvPr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4" name="Rectangle 326"/>
          <p:cNvSpPr/>
          <p:nvPr>
            <p:custDataLst>
              <p:tags r:id="rId27"/>
            </p:custDataLst>
          </p:nvPr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5" name="Rectangle 371"/>
          <p:cNvSpPr/>
          <p:nvPr>
            <p:custDataLst>
              <p:tags r:id="rId28"/>
            </p:custDataLst>
          </p:nvPr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6" name="Rectangle 373"/>
          <p:cNvSpPr/>
          <p:nvPr>
            <p:custDataLst>
              <p:tags r:id="rId29"/>
            </p:custDataLst>
          </p:nvPr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7" name="Rectangle 375"/>
          <p:cNvSpPr/>
          <p:nvPr>
            <p:custDataLst>
              <p:tags r:id="rId30"/>
            </p:custDataLst>
          </p:nvPr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8" name="Rectangle 376"/>
          <p:cNvSpPr/>
          <p:nvPr>
            <p:custDataLst>
              <p:tags r:id="rId31"/>
            </p:custDataLst>
          </p:nvPr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9" name="Rectangle 377"/>
          <p:cNvSpPr/>
          <p:nvPr>
            <p:custDataLst>
              <p:tags r:id="rId32"/>
            </p:custDataLst>
          </p:nvPr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0" name="Rectangle 378"/>
          <p:cNvSpPr/>
          <p:nvPr>
            <p:custDataLst>
              <p:tags r:id="rId33"/>
            </p:custDataLst>
          </p:nvPr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1" name="Rectangle 138"/>
          <p:cNvSpPr/>
          <p:nvPr>
            <p:custDataLst>
              <p:tags r:id="rId34"/>
            </p:custDataLst>
          </p:nvPr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2" name="Rectangle 139"/>
          <p:cNvSpPr/>
          <p:nvPr>
            <p:custDataLst>
              <p:tags r:id="rId35"/>
            </p:custDataLst>
          </p:nvPr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3" name="Rectangle 140"/>
          <p:cNvSpPr/>
          <p:nvPr>
            <p:custDataLst>
              <p:tags r:id="rId36"/>
            </p:custDataLst>
          </p:nvPr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4" name="Rectangle 141"/>
          <p:cNvSpPr/>
          <p:nvPr>
            <p:custDataLst>
              <p:tags r:id="rId37"/>
            </p:custDataLst>
          </p:nvPr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5" name="Rectangle 142"/>
          <p:cNvSpPr/>
          <p:nvPr>
            <p:custDataLst>
              <p:tags r:id="rId38"/>
            </p:custDataLst>
          </p:nvPr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6" name="Rectangle 372"/>
          <p:cNvSpPr/>
          <p:nvPr>
            <p:custDataLst>
              <p:tags r:id="rId39"/>
            </p:custDataLst>
          </p:nvPr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7" name="Rectangle 374"/>
          <p:cNvSpPr/>
          <p:nvPr>
            <p:custDataLst>
              <p:tags r:id="rId40"/>
            </p:custDataLst>
          </p:nvPr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8" name="Teardrop 3"/>
          <p:cNvSpPr/>
          <p:nvPr>
            <p:custDataLst>
              <p:tags r:id="rId41"/>
            </p:custDataLst>
          </p:nvPr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9" name="Oval 1608"/>
          <p:cNvSpPr/>
          <p:nvPr>
            <p:custDataLst>
              <p:tags r:id="rId42"/>
            </p:custDataLst>
          </p:nvPr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0" name="Teardrop 3"/>
          <p:cNvSpPr/>
          <p:nvPr>
            <p:custDataLst>
              <p:tags r:id="rId43"/>
            </p:custDataLst>
          </p:nvPr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1" name="Oval 1610"/>
          <p:cNvSpPr/>
          <p:nvPr>
            <p:custDataLst>
              <p:tags r:id="rId44"/>
            </p:custDataLst>
          </p:nvPr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2" name="Teardrop 3"/>
          <p:cNvSpPr/>
          <p:nvPr>
            <p:custDataLst>
              <p:tags r:id="rId45"/>
            </p:custDataLst>
          </p:nvPr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3" name="Teardrop 3"/>
          <p:cNvSpPr/>
          <p:nvPr>
            <p:custDataLst>
              <p:tags r:id="rId46"/>
            </p:custDataLst>
          </p:nvPr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4" name="Teardrop 3"/>
          <p:cNvSpPr/>
          <p:nvPr>
            <p:custDataLst>
              <p:tags r:id="rId47"/>
            </p:custDataLst>
          </p:nvPr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5" name="Teardrop 3"/>
          <p:cNvSpPr/>
          <p:nvPr>
            <p:custDataLst>
              <p:tags r:id="rId48"/>
            </p:custDataLst>
          </p:nvPr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6" name="Teardrop 3"/>
          <p:cNvSpPr/>
          <p:nvPr>
            <p:custDataLst>
              <p:tags r:id="rId49"/>
            </p:custDataLst>
          </p:nvPr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7" name="Teardrop 3"/>
          <p:cNvSpPr/>
          <p:nvPr>
            <p:custDataLst>
              <p:tags r:id="rId50"/>
            </p:custDataLst>
          </p:nvPr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8" name="Oval 1617"/>
          <p:cNvSpPr/>
          <p:nvPr>
            <p:custDataLst>
              <p:tags r:id="rId51"/>
            </p:custDataLst>
          </p:nvPr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9" name="Oval 1618"/>
          <p:cNvSpPr/>
          <p:nvPr>
            <p:custDataLst>
              <p:tags r:id="rId52"/>
            </p:custDataLst>
          </p:nvPr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0" name="Oval 1619"/>
          <p:cNvSpPr/>
          <p:nvPr>
            <p:custDataLst>
              <p:tags r:id="rId53"/>
            </p:custDataLst>
          </p:nvPr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1" name="Oval 1620"/>
          <p:cNvSpPr/>
          <p:nvPr>
            <p:custDataLst>
              <p:tags r:id="rId54"/>
            </p:custDataLst>
          </p:nvPr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2" name="Oval 1621"/>
          <p:cNvSpPr/>
          <p:nvPr>
            <p:custDataLst>
              <p:tags r:id="rId55"/>
            </p:custDataLst>
          </p:nvPr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3" name="Oval 1622"/>
          <p:cNvSpPr/>
          <p:nvPr>
            <p:custDataLst>
              <p:tags r:id="rId56"/>
            </p:custDataLst>
          </p:nvPr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4" name="Oval 1623"/>
          <p:cNvSpPr/>
          <p:nvPr>
            <p:custDataLst>
              <p:tags r:id="rId57"/>
            </p:custDataLst>
          </p:nvPr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5" name="Teardrop 3"/>
          <p:cNvSpPr/>
          <p:nvPr>
            <p:custDataLst>
              <p:tags r:id="rId58"/>
            </p:custDataLst>
          </p:nvPr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6" name="Oval 1625"/>
          <p:cNvSpPr/>
          <p:nvPr>
            <p:custDataLst>
              <p:tags r:id="rId59"/>
            </p:custDataLst>
          </p:nvPr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7" name="Teardrop 3"/>
          <p:cNvSpPr/>
          <p:nvPr>
            <p:custDataLst>
              <p:tags r:id="rId60"/>
            </p:custDataLst>
          </p:nvPr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8" name="Oval 1627"/>
          <p:cNvSpPr/>
          <p:nvPr>
            <p:custDataLst>
              <p:tags r:id="rId61"/>
            </p:custDataLst>
          </p:nvPr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9" name="Teardrop 3"/>
          <p:cNvSpPr/>
          <p:nvPr>
            <p:custDataLst>
              <p:tags r:id="rId62"/>
            </p:custDataLst>
          </p:nvPr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0" name="Oval 1629"/>
          <p:cNvSpPr/>
          <p:nvPr>
            <p:custDataLst>
              <p:tags r:id="rId63"/>
            </p:custDataLst>
          </p:nvPr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1" name="Teardrop 3"/>
          <p:cNvSpPr/>
          <p:nvPr>
            <p:custDataLst>
              <p:tags r:id="rId64"/>
            </p:custDataLst>
          </p:nvPr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2" name="Oval 1631"/>
          <p:cNvSpPr/>
          <p:nvPr>
            <p:custDataLst>
              <p:tags r:id="rId65"/>
            </p:custDataLst>
          </p:nvPr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3" name="Teardrop 3"/>
          <p:cNvSpPr/>
          <p:nvPr>
            <p:custDataLst>
              <p:tags r:id="rId66"/>
            </p:custDataLst>
          </p:nvPr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4" name="Teardrop 3"/>
          <p:cNvSpPr/>
          <p:nvPr>
            <p:custDataLst>
              <p:tags r:id="rId67"/>
            </p:custDataLst>
          </p:nvPr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5" name="Oval 1634"/>
          <p:cNvSpPr/>
          <p:nvPr>
            <p:custDataLst>
              <p:tags r:id="rId68"/>
            </p:custDataLst>
          </p:nvPr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6" name="Teardrop 3"/>
          <p:cNvSpPr/>
          <p:nvPr>
            <p:custDataLst>
              <p:tags r:id="rId69"/>
            </p:custDataLst>
          </p:nvPr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7" name="Oval 1636"/>
          <p:cNvSpPr/>
          <p:nvPr>
            <p:custDataLst>
              <p:tags r:id="rId70"/>
            </p:custDataLst>
          </p:nvPr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8" name="Oval 167"/>
          <p:cNvSpPr/>
          <p:nvPr>
            <p:custDataLst>
              <p:tags r:id="rId71"/>
            </p:custDataLst>
          </p:nvPr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9" name="Oval 1638"/>
          <p:cNvSpPr/>
          <p:nvPr>
            <p:custDataLst>
              <p:tags r:id="rId72"/>
            </p:custDataLst>
          </p:nvPr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0" name="Oval 1639"/>
          <p:cNvSpPr/>
          <p:nvPr>
            <p:custDataLst>
              <p:tags r:id="rId73"/>
            </p:custDataLst>
          </p:nvPr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1" name="Oval 1640"/>
          <p:cNvSpPr/>
          <p:nvPr>
            <p:custDataLst>
              <p:tags r:id="rId74"/>
            </p:custDataLst>
          </p:nvPr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2" name="Oval 1641"/>
          <p:cNvSpPr/>
          <p:nvPr>
            <p:custDataLst>
              <p:tags r:id="rId75"/>
            </p:custDataLst>
          </p:nvPr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3" name="Oval 1642"/>
          <p:cNvSpPr/>
          <p:nvPr>
            <p:custDataLst>
              <p:tags r:id="rId76"/>
            </p:custDataLst>
          </p:nvPr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4" name="Oval 1643"/>
          <p:cNvSpPr/>
          <p:nvPr>
            <p:custDataLst>
              <p:tags r:id="rId77"/>
            </p:custDataLst>
          </p:nvPr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5" name="Oval 1644"/>
          <p:cNvSpPr/>
          <p:nvPr>
            <p:custDataLst>
              <p:tags r:id="rId78"/>
            </p:custDataLst>
          </p:nvPr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6" name="Oval 1645"/>
          <p:cNvSpPr/>
          <p:nvPr>
            <p:custDataLst>
              <p:tags r:id="rId79"/>
            </p:custDataLst>
          </p:nvPr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7" name="Oval 1646"/>
          <p:cNvSpPr/>
          <p:nvPr>
            <p:custDataLst>
              <p:tags r:id="rId80"/>
            </p:custDataLst>
          </p:nvPr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8" name="Oval 1647"/>
          <p:cNvSpPr/>
          <p:nvPr>
            <p:custDataLst>
              <p:tags r:id="rId81"/>
            </p:custDataLst>
          </p:nvPr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9" name="Oval 1648"/>
          <p:cNvSpPr/>
          <p:nvPr>
            <p:custDataLst>
              <p:tags r:id="rId82"/>
            </p:custDataLst>
          </p:nvPr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0" name="Oval 1649"/>
          <p:cNvSpPr/>
          <p:nvPr>
            <p:custDataLst>
              <p:tags r:id="rId83"/>
            </p:custDataLst>
          </p:nvPr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1" name="Oval 1650"/>
          <p:cNvSpPr/>
          <p:nvPr>
            <p:custDataLst>
              <p:tags r:id="rId84"/>
            </p:custDataLst>
          </p:nvPr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2" name="Teardrop 3"/>
          <p:cNvSpPr/>
          <p:nvPr>
            <p:custDataLst>
              <p:tags r:id="rId85"/>
            </p:custDataLst>
          </p:nvPr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3" name="Teardrop 3"/>
          <p:cNvSpPr/>
          <p:nvPr>
            <p:custDataLst>
              <p:tags r:id="rId86"/>
            </p:custDataLst>
          </p:nvPr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4" name="Teardrop 3"/>
          <p:cNvSpPr/>
          <p:nvPr>
            <p:custDataLst>
              <p:tags r:id="rId87"/>
            </p:custDataLst>
          </p:nvPr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5" name="Teardrop 3"/>
          <p:cNvSpPr/>
          <p:nvPr>
            <p:custDataLst>
              <p:tags r:id="rId88"/>
            </p:custDataLst>
          </p:nvPr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6" name="Teardrop 3"/>
          <p:cNvSpPr/>
          <p:nvPr>
            <p:custDataLst>
              <p:tags r:id="rId89"/>
            </p:custDataLst>
          </p:nvPr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7" name="Teardrop 3"/>
          <p:cNvSpPr/>
          <p:nvPr>
            <p:custDataLst>
              <p:tags r:id="rId90"/>
            </p:custDataLst>
          </p:nvPr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8" name="Teardrop 3"/>
          <p:cNvSpPr/>
          <p:nvPr>
            <p:custDataLst>
              <p:tags r:id="rId91"/>
            </p:custDataLst>
          </p:nvPr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9" name="Teardrop 3"/>
          <p:cNvSpPr/>
          <p:nvPr>
            <p:custDataLst>
              <p:tags r:id="rId92"/>
            </p:custDataLst>
          </p:nvPr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0" name="Teardrop 3"/>
          <p:cNvSpPr/>
          <p:nvPr>
            <p:custDataLst>
              <p:tags r:id="rId93"/>
            </p:custDataLst>
          </p:nvPr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1" name="Teardrop 3"/>
          <p:cNvSpPr/>
          <p:nvPr>
            <p:custDataLst>
              <p:tags r:id="rId94"/>
            </p:custDataLst>
          </p:nvPr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2" name="Teardrop 3"/>
          <p:cNvSpPr/>
          <p:nvPr>
            <p:custDataLst>
              <p:tags r:id="rId95"/>
            </p:custDataLst>
          </p:nvPr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3" name="Teardrop 3"/>
          <p:cNvSpPr/>
          <p:nvPr>
            <p:custDataLst>
              <p:tags r:id="rId96"/>
            </p:custDataLst>
          </p:nvPr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4" name="Teardrop 3"/>
          <p:cNvSpPr/>
          <p:nvPr>
            <p:custDataLst>
              <p:tags r:id="rId97"/>
            </p:custDataLst>
          </p:nvPr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5" name="Teardrop 3"/>
          <p:cNvSpPr/>
          <p:nvPr>
            <p:custDataLst>
              <p:tags r:id="rId98"/>
            </p:custDataLst>
          </p:nvPr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6" name="Teardrop 3"/>
          <p:cNvSpPr/>
          <p:nvPr>
            <p:custDataLst>
              <p:tags r:id="rId99"/>
            </p:custDataLst>
          </p:nvPr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7" name="Oval 1666"/>
          <p:cNvSpPr/>
          <p:nvPr>
            <p:custDataLst>
              <p:tags r:id="rId100"/>
            </p:custDataLst>
          </p:nvPr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8" name="Oval 1667"/>
          <p:cNvSpPr/>
          <p:nvPr>
            <p:custDataLst>
              <p:tags r:id="rId101"/>
            </p:custDataLst>
          </p:nvPr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9" name="Oval 1668"/>
          <p:cNvSpPr/>
          <p:nvPr>
            <p:custDataLst>
              <p:tags r:id="rId102"/>
            </p:custDataLst>
          </p:nvPr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0" name="Oval 1669"/>
          <p:cNvSpPr/>
          <p:nvPr>
            <p:custDataLst>
              <p:tags r:id="rId103"/>
            </p:custDataLst>
          </p:nvPr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1" name="Oval 1670"/>
          <p:cNvSpPr/>
          <p:nvPr>
            <p:custDataLst>
              <p:tags r:id="rId104"/>
            </p:custDataLst>
          </p:nvPr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2" name="Oval 1671"/>
          <p:cNvSpPr/>
          <p:nvPr>
            <p:custDataLst>
              <p:tags r:id="rId105"/>
            </p:custDataLst>
          </p:nvPr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3" name="Oval 1672"/>
          <p:cNvSpPr/>
          <p:nvPr>
            <p:custDataLst>
              <p:tags r:id="rId106"/>
            </p:custDataLst>
          </p:nvPr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4" name="Oval 1673"/>
          <p:cNvSpPr/>
          <p:nvPr>
            <p:custDataLst>
              <p:tags r:id="rId107"/>
            </p:custDataLst>
          </p:nvPr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5" name="Oval 1674"/>
          <p:cNvSpPr/>
          <p:nvPr>
            <p:custDataLst>
              <p:tags r:id="rId108"/>
            </p:custDataLst>
          </p:nvPr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6" name="Oval 1675"/>
          <p:cNvSpPr/>
          <p:nvPr>
            <p:custDataLst>
              <p:tags r:id="rId109"/>
            </p:custDataLst>
          </p:nvPr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7" name="Oval 1676"/>
          <p:cNvSpPr/>
          <p:nvPr>
            <p:custDataLst>
              <p:tags r:id="rId110"/>
            </p:custDataLst>
          </p:nvPr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8" name="Oval 1677"/>
          <p:cNvSpPr/>
          <p:nvPr>
            <p:custDataLst>
              <p:tags r:id="rId111"/>
            </p:custDataLst>
          </p:nvPr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9" name="Oval 1678"/>
          <p:cNvSpPr/>
          <p:nvPr>
            <p:custDataLst>
              <p:tags r:id="rId112"/>
            </p:custDataLst>
          </p:nvPr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0" name="Oval 860"/>
          <p:cNvSpPr/>
          <p:nvPr>
            <p:custDataLst>
              <p:tags r:id="rId113"/>
            </p:custDataLst>
          </p:nvPr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1" name="Oval 1680"/>
          <p:cNvSpPr/>
          <p:nvPr>
            <p:custDataLst>
              <p:tags r:id="rId114"/>
            </p:custDataLst>
          </p:nvPr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2" name="Teardrop 3"/>
          <p:cNvSpPr/>
          <p:nvPr>
            <p:custDataLst>
              <p:tags r:id="rId115"/>
            </p:custDataLst>
          </p:nvPr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3" name="Teardrop 3"/>
          <p:cNvSpPr/>
          <p:nvPr>
            <p:custDataLst>
              <p:tags r:id="rId116"/>
            </p:custDataLst>
          </p:nvPr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4" name="Teardrop 3"/>
          <p:cNvSpPr/>
          <p:nvPr>
            <p:custDataLst>
              <p:tags r:id="rId117"/>
            </p:custDataLst>
          </p:nvPr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5" name="Teardrop 3"/>
          <p:cNvSpPr/>
          <p:nvPr>
            <p:custDataLst>
              <p:tags r:id="rId118"/>
            </p:custDataLst>
          </p:nvPr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6" name="Teardrop 3"/>
          <p:cNvSpPr/>
          <p:nvPr>
            <p:custDataLst>
              <p:tags r:id="rId119"/>
            </p:custDataLst>
          </p:nvPr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7" name="Teardrop 3"/>
          <p:cNvSpPr/>
          <p:nvPr>
            <p:custDataLst>
              <p:tags r:id="rId120"/>
            </p:custDataLst>
          </p:nvPr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8" name="Teardrop 3"/>
          <p:cNvSpPr/>
          <p:nvPr>
            <p:custDataLst>
              <p:tags r:id="rId121"/>
            </p:custDataLst>
          </p:nvPr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9" name="Teardrop 3"/>
          <p:cNvSpPr/>
          <p:nvPr>
            <p:custDataLst>
              <p:tags r:id="rId122"/>
            </p:custDataLst>
          </p:nvPr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0" name="Teardrop 3"/>
          <p:cNvSpPr/>
          <p:nvPr>
            <p:custDataLst>
              <p:tags r:id="rId123"/>
            </p:custDataLst>
          </p:nvPr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1" name="Teardrop 3"/>
          <p:cNvSpPr/>
          <p:nvPr>
            <p:custDataLst>
              <p:tags r:id="rId124"/>
            </p:custDataLst>
          </p:nvPr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2" name="Teardrop 3"/>
          <p:cNvSpPr/>
          <p:nvPr>
            <p:custDataLst>
              <p:tags r:id="rId125"/>
            </p:custDataLst>
          </p:nvPr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3" name="Teardrop 3"/>
          <p:cNvSpPr/>
          <p:nvPr>
            <p:custDataLst>
              <p:tags r:id="rId126"/>
            </p:custDataLst>
          </p:nvPr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4" name="Teardrop 3"/>
          <p:cNvSpPr/>
          <p:nvPr>
            <p:custDataLst>
              <p:tags r:id="rId127"/>
            </p:custDataLst>
          </p:nvPr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5" name="Teardrop 3"/>
          <p:cNvSpPr/>
          <p:nvPr>
            <p:custDataLst>
              <p:tags r:id="rId128"/>
            </p:custDataLst>
          </p:nvPr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6" name="Teardrop 3"/>
          <p:cNvSpPr/>
          <p:nvPr>
            <p:custDataLst>
              <p:tags r:id="rId129"/>
            </p:custDataLst>
          </p:nvPr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7" name="Oval 881"/>
          <p:cNvSpPr/>
          <p:nvPr>
            <p:custDataLst>
              <p:tags r:id="rId130"/>
            </p:custDataLst>
          </p:nvPr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8" name="Oval 882"/>
          <p:cNvSpPr/>
          <p:nvPr>
            <p:custDataLst>
              <p:tags r:id="rId131"/>
            </p:custDataLst>
          </p:nvPr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9" name="Oval 883"/>
          <p:cNvSpPr/>
          <p:nvPr>
            <p:custDataLst>
              <p:tags r:id="rId132"/>
            </p:custDataLst>
          </p:nvPr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0" name="Teardrop 3"/>
          <p:cNvSpPr/>
          <p:nvPr>
            <p:custDataLst>
              <p:tags r:id="rId133"/>
            </p:custDataLst>
          </p:nvPr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1" name="Oval 1700"/>
          <p:cNvSpPr/>
          <p:nvPr>
            <p:custDataLst>
              <p:tags r:id="rId134"/>
            </p:custDataLst>
          </p:nvPr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2" name="Teardrop 3"/>
          <p:cNvSpPr/>
          <p:nvPr>
            <p:custDataLst>
              <p:tags r:id="rId135"/>
            </p:custDataLst>
          </p:nvPr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3" name="Oval 1702"/>
          <p:cNvSpPr/>
          <p:nvPr>
            <p:custDataLst>
              <p:tags r:id="rId136"/>
            </p:custDataLst>
          </p:nvPr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4" name="Teardrop 3"/>
          <p:cNvSpPr/>
          <p:nvPr>
            <p:custDataLst>
              <p:tags r:id="rId137"/>
            </p:custDataLst>
          </p:nvPr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5" name="Teardrop 3"/>
          <p:cNvSpPr/>
          <p:nvPr>
            <p:custDataLst>
              <p:tags r:id="rId138"/>
            </p:custDataLst>
          </p:nvPr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6" name="Teardrop 3"/>
          <p:cNvSpPr/>
          <p:nvPr>
            <p:custDataLst>
              <p:tags r:id="rId139"/>
            </p:custDataLst>
          </p:nvPr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7" name="Teardrop 3"/>
          <p:cNvSpPr/>
          <p:nvPr>
            <p:custDataLst>
              <p:tags r:id="rId140"/>
            </p:custDataLst>
          </p:nvPr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8" name="Teardrop 3"/>
          <p:cNvSpPr/>
          <p:nvPr>
            <p:custDataLst>
              <p:tags r:id="rId141"/>
            </p:custDataLst>
          </p:nvPr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9" name="Teardrop 3"/>
          <p:cNvSpPr/>
          <p:nvPr>
            <p:custDataLst>
              <p:tags r:id="rId142"/>
            </p:custDataLst>
          </p:nvPr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0" name="Oval 1709"/>
          <p:cNvSpPr/>
          <p:nvPr>
            <p:custDataLst>
              <p:tags r:id="rId143"/>
            </p:custDataLst>
          </p:nvPr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1" name="Oval 1710"/>
          <p:cNvSpPr/>
          <p:nvPr>
            <p:custDataLst>
              <p:tags r:id="rId144"/>
            </p:custDataLst>
          </p:nvPr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2" name="Oval 1711"/>
          <p:cNvSpPr/>
          <p:nvPr>
            <p:custDataLst>
              <p:tags r:id="rId145"/>
            </p:custDataLst>
          </p:nvPr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3" name="Oval 1712"/>
          <p:cNvSpPr/>
          <p:nvPr>
            <p:custDataLst>
              <p:tags r:id="rId146"/>
            </p:custDataLst>
          </p:nvPr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4" name="Oval 1713"/>
          <p:cNvSpPr/>
          <p:nvPr>
            <p:custDataLst>
              <p:tags r:id="rId147"/>
            </p:custDataLst>
          </p:nvPr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5" name="Oval 1714"/>
          <p:cNvSpPr/>
          <p:nvPr>
            <p:custDataLst>
              <p:tags r:id="rId148"/>
            </p:custDataLst>
          </p:nvPr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6" name="Oval 1715"/>
          <p:cNvSpPr/>
          <p:nvPr>
            <p:custDataLst>
              <p:tags r:id="rId149"/>
            </p:custDataLst>
          </p:nvPr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7" name="Teardrop 3"/>
          <p:cNvSpPr/>
          <p:nvPr>
            <p:custDataLst>
              <p:tags r:id="rId150"/>
            </p:custDataLst>
          </p:nvPr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8" name="Oval 1717"/>
          <p:cNvSpPr/>
          <p:nvPr>
            <p:custDataLst>
              <p:tags r:id="rId151"/>
            </p:custDataLst>
          </p:nvPr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9" name="Teardrop 3"/>
          <p:cNvSpPr/>
          <p:nvPr>
            <p:custDataLst>
              <p:tags r:id="rId152"/>
            </p:custDataLst>
          </p:nvPr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0" name="Oval 1719"/>
          <p:cNvSpPr/>
          <p:nvPr>
            <p:custDataLst>
              <p:tags r:id="rId153"/>
            </p:custDataLst>
          </p:nvPr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1" name="Teardrop 3"/>
          <p:cNvSpPr/>
          <p:nvPr>
            <p:custDataLst>
              <p:tags r:id="rId154"/>
            </p:custDataLst>
          </p:nvPr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2" name="Oval 1721"/>
          <p:cNvSpPr/>
          <p:nvPr>
            <p:custDataLst>
              <p:tags r:id="rId155"/>
            </p:custDataLst>
          </p:nvPr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3" name="Teardrop 3"/>
          <p:cNvSpPr/>
          <p:nvPr>
            <p:custDataLst>
              <p:tags r:id="rId156"/>
            </p:custDataLst>
          </p:nvPr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4" name="Oval 1723"/>
          <p:cNvSpPr/>
          <p:nvPr>
            <p:custDataLst>
              <p:tags r:id="rId157"/>
            </p:custDataLst>
          </p:nvPr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5" name="Teardrop 3"/>
          <p:cNvSpPr/>
          <p:nvPr>
            <p:custDataLst>
              <p:tags r:id="rId158"/>
            </p:custDataLst>
          </p:nvPr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6" name="Teardrop 3"/>
          <p:cNvSpPr/>
          <p:nvPr>
            <p:custDataLst>
              <p:tags r:id="rId159"/>
            </p:custDataLst>
          </p:nvPr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7" name="Oval 1726"/>
          <p:cNvSpPr/>
          <p:nvPr>
            <p:custDataLst>
              <p:tags r:id="rId160"/>
            </p:custDataLst>
          </p:nvPr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8" name="Teardrop 3"/>
          <p:cNvSpPr/>
          <p:nvPr>
            <p:custDataLst>
              <p:tags r:id="rId161"/>
            </p:custDataLst>
          </p:nvPr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9" name="Oval 1728"/>
          <p:cNvSpPr/>
          <p:nvPr>
            <p:custDataLst>
              <p:tags r:id="rId162"/>
            </p:custDataLst>
          </p:nvPr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0" name="Oval 1729"/>
          <p:cNvSpPr/>
          <p:nvPr>
            <p:custDataLst>
              <p:tags r:id="rId163"/>
            </p:custDataLst>
          </p:nvPr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1" name="Oval 1730"/>
          <p:cNvSpPr/>
          <p:nvPr>
            <p:custDataLst>
              <p:tags r:id="rId164"/>
            </p:custDataLst>
          </p:nvPr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2" name="Oval 1731"/>
          <p:cNvSpPr/>
          <p:nvPr>
            <p:custDataLst>
              <p:tags r:id="rId165"/>
            </p:custDataLst>
          </p:nvPr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3" name="Oval 1732"/>
          <p:cNvSpPr/>
          <p:nvPr>
            <p:custDataLst>
              <p:tags r:id="rId166"/>
            </p:custDataLst>
          </p:nvPr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4" name="Oval 1733"/>
          <p:cNvSpPr/>
          <p:nvPr>
            <p:custDataLst>
              <p:tags r:id="rId167"/>
            </p:custDataLst>
          </p:nvPr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5" name="Oval 1734"/>
          <p:cNvSpPr/>
          <p:nvPr>
            <p:custDataLst>
              <p:tags r:id="rId168"/>
            </p:custDataLst>
          </p:nvPr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6" name="Oval 1735"/>
          <p:cNvSpPr/>
          <p:nvPr>
            <p:custDataLst>
              <p:tags r:id="rId169"/>
            </p:custDataLst>
          </p:nvPr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7" name="Oval 1736"/>
          <p:cNvSpPr/>
          <p:nvPr>
            <p:custDataLst>
              <p:tags r:id="rId170"/>
            </p:custDataLst>
          </p:nvPr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8" name="Oval 1737"/>
          <p:cNvSpPr/>
          <p:nvPr>
            <p:custDataLst>
              <p:tags r:id="rId171"/>
            </p:custDataLst>
          </p:nvPr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9" name="Oval 1738"/>
          <p:cNvSpPr/>
          <p:nvPr>
            <p:custDataLst>
              <p:tags r:id="rId172"/>
            </p:custDataLst>
          </p:nvPr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0" name="Oval 1739"/>
          <p:cNvSpPr/>
          <p:nvPr>
            <p:custDataLst>
              <p:tags r:id="rId173"/>
            </p:custDataLst>
          </p:nvPr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1" name="Oval 1740"/>
          <p:cNvSpPr/>
          <p:nvPr>
            <p:custDataLst>
              <p:tags r:id="rId174"/>
            </p:custDataLst>
          </p:nvPr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2" name="Oval 1741"/>
          <p:cNvSpPr/>
          <p:nvPr>
            <p:custDataLst>
              <p:tags r:id="rId175"/>
            </p:custDataLst>
          </p:nvPr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3" name="Teardrop 3"/>
          <p:cNvSpPr/>
          <p:nvPr>
            <p:custDataLst>
              <p:tags r:id="rId176"/>
            </p:custDataLst>
          </p:nvPr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4" name="Teardrop 3"/>
          <p:cNvSpPr/>
          <p:nvPr>
            <p:custDataLst>
              <p:tags r:id="rId177"/>
            </p:custDataLst>
          </p:nvPr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5" name="Teardrop 3"/>
          <p:cNvSpPr/>
          <p:nvPr>
            <p:custDataLst>
              <p:tags r:id="rId178"/>
            </p:custDataLst>
          </p:nvPr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6" name="Teardrop 3"/>
          <p:cNvSpPr/>
          <p:nvPr>
            <p:custDataLst>
              <p:tags r:id="rId179"/>
            </p:custDataLst>
          </p:nvPr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7" name="Teardrop 3"/>
          <p:cNvSpPr/>
          <p:nvPr>
            <p:custDataLst>
              <p:tags r:id="rId180"/>
            </p:custDataLst>
          </p:nvPr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8" name="Teardrop 3"/>
          <p:cNvSpPr/>
          <p:nvPr>
            <p:custDataLst>
              <p:tags r:id="rId181"/>
            </p:custDataLst>
          </p:nvPr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9" name="Teardrop 3"/>
          <p:cNvSpPr/>
          <p:nvPr>
            <p:custDataLst>
              <p:tags r:id="rId182"/>
            </p:custDataLst>
          </p:nvPr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0" name="Teardrop 3"/>
          <p:cNvSpPr/>
          <p:nvPr>
            <p:custDataLst>
              <p:tags r:id="rId183"/>
            </p:custDataLst>
          </p:nvPr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1" name="Teardrop 3"/>
          <p:cNvSpPr/>
          <p:nvPr>
            <p:custDataLst>
              <p:tags r:id="rId184"/>
            </p:custDataLst>
          </p:nvPr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2" name="Teardrop 3"/>
          <p:cNvSpPr/>
          <p:nvPr>
            <p:custDataLst>
              <p:tags r:id="rId185"/>
            </p:custDataLst>
          </p:nvPr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3" name="Teardrop 3"/>
          <p:cNvSpPr/>
          <p:nvPr>
            <p:custDataLst>
              <p:tags r:id="rId186"/>
            </p:custDataLst>
          </p:nvPr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4" name="Teardrop 3"/>
          <p:cNvSpPr/>
          <p:nvPr>
            <p:custDataLst>
              <p:tags r:id="rId187"/>
            </p:custDataLst>
          </p:nvPr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5" name="Teardrop 3"/>
          <p:cNvSpPr/>
          <p:nvPr>
            <p:custDataLst>
              <p:tags r:id="rId188"/>
            </p:custDataLst>
          </p:nvPr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6" name="Teardrop 3"/>
          <p:cNvSpPr/>
          <p:nvPr>
            <p:custDataLst>
              <p:tags r:id="rId189"/>
            </p:custDataLst>
          </p:nvPr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7" name="Teardrop 3"/>
          <p:cNvSpPr/>
          <p:nvPr>
            <p:custDataLst>
              <p:tags r:id="rId190"/>
            </p:custDataLst>
          </p:nvPr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8" name="Oval 1757"/>
          <p:cNvSpPr/>
          <p:nvPr>
            <p:custDataLst>
              <p:tags r:id="rId191"/>
            </p:custDataLst>
          </p:nvPr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9" name="Oval 1758"/>
          <p:cNvSpPr/>
          <p:nvPr>
            <p:custDataLst>
              <p:tags r:id="rId192"/>
            </p:custDataLst>
          </p:nvPr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0" name="Oval 1759"/>
          <p:cNvSpPr/>
          <p:nvPr>
            <p:custDataLst>
              <p:tags r:id="rId193"/>
            </p:custDataLst>
          </p:nvPr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1" name="Oval 1760"/>
          <p:cNvSpPr/>
          <p:nvPr>
            <p:custDataLst>
              <p:tags r:id="rId194"/>
            </p:custDataLst>
          </p:nvPr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2" name="Oval 1761"/>
          <p:cNvSpPr/>
          <p:nvPr>
            <p:custDataLst>
              <p:tags r:id="rId195"/>
            </p:custDataLst>
          </p:nvPr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3" name="Oval 1762"/>
          <p:cNvSpPr/>
          <p:nvPr>
            <p:custDataLst>
              <p:tags r:id="rId196"/>
            </p:custDataLst>
          </p:nvPr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4" name="Oval 1763"/>
          <p:cNvSpPr/>
          <p:nvPr>
            <p:custDataLst>
              <p:tags r:id="rId197"/>
            </p:custDataLst>
          </p:nvPr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5" name="Oval 1764"/>
          <p:cNvSpPr/>
          <p:nvPr>
            <p:custDataLst>
              <p:tags r:id="rId198"/>
            </p:custDataLst>
          </p:nvPr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6" name="Oval 1765"/>
          <p:cNvSpPr/>
          <p:nvPr>
            <p:custDataLst>
              <p:tags r:id="rId199"/>
            </p:custDataLst>
          </p:nvPr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7" name="Oval 1766"/>
          <p:cNvSpPr/>
          <p:nvPr>
            <p:custDataLst>
              <p:tags r:id="rId200"/>
            </p:custDataLst>
          </p:nvPr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8" name="Oval 1767"/>
          <p:cNvSpPr/>
          <p:nvPr>
            <p:custDataLst>
              <p:tags r:id="rId201"/>
            </p:custDataLst>
          </p:nvPr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9" name="Oval 1768"/>
          <p:cNvSpPr/>
          <p:nvPr>
            <p:custDataLst>
              <p:tags r:id="rId202"/>
            </p:custDataLst>
          </p:nvPr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0" name="Oval 1769"/>
          <p:cNvSpPr/>
          <p:nvPr>
            <p:custDataLst>
              <p:tags r:id="rId203"/>
            </p:custDataLst>
          </p:nvPr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1" name="Oval 1770"/>
          <p:cNvSpPr/>
          <p:nvPr>
            <p:custDataLst>
              <p:tags r:id="rId204"/>
            </p:custDataLst>
          </p:nvPr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2" name="Teardrop 3"/>
          <p:cNvSpPr/>
          <p:nvPr>
            <p:custDataLst>
              <p:tags r:id="rId205"/>
            </p:custDataLst>
          </p:nvPr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3" name="Oval 1772"/>
          <p:cNvSpPr/>
          <p:nvPr>
            <p:custDataLst>
              <p:tags r:id="rId206"/>
            </p:custDataLst>
          </p:nvPr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4" name="Teardrop 3"/>
          <p:cNvSpPr/>
          <p:nvPr>
            <p:custDataLst>
              <p:tags r:id="rId207"/>
            </p:custDataLst>
          </p:nvPr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5" name="Oval 1774"/>
          <p:cNvSpPr/>
          <p:nvPr>
            <p:custDataLst>
              <p:tags r:id="rId208"/>
            </p:custDataLst>
          </p:nvPr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6" name="Teardrop 3"/>
          <p:cNvSpPr/>
          <p:nvPr>
            <p:custDataLst>
              <p:tags r:id="rId209"/>
            </p:custDataLst>
          </p:nvPr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7" name="Teardrop 3"/>
          <p:cNvSpPr/>
          <p:nvPr>
            <p:custDataLst>
              <p:tags r:id="rId210"/>
            </p:custDataLst>
          </p:nvPr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8" name="Teardrop 3"/>
          <p:cNvSpPr/>
          <p:nvPr>
            <p:custDataLst>
              <p:tags r:id="rId211"/>
            </p:custDataLst>
          </p:nvPr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9" name="Teardrop 3"/>
          <p:cNvSpPr/>
          <p:nvPr>
            <p:custDataLst>
              <p:tags r:id="rId212"/>
            </p:custDataLst>
          </p:nvPr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0" name="Teardrop 3"/>
          <p:cNvSpPr/>
          <p:nvPr>
            <p:custDataLst>
              <p:tags r:id="rId213"/>
            </p:custDataLst>
          </p:nvPr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1" name="Teardrop 3"/>
          <p:cNvSpPr/>
          <p:nvPr>
            <p:custDataLst>
              <p:tags r:id="rId214"/>
            </p:custDataLst>
          </p:nvPr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2" name="Oval 1781"/>
          <p:cNvSpPr/>
          <p:nvPr>
            <p:custDataLst>
              <p:tags r:id="rId215"/>
            </p:custDataLst>
          </p:nvPr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3" name="Oval 1782"/>
          <p:cNvSpPr/>
          <p:nvPr>
            <p:custDataLst>
              <p:tags r:id="rId216"/>
            </p:custDataLst>
          </p:nvPr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4" name="Oval 1783"/>
          <p:cNvSpPr/>
          <p:nvPr>
            <p:custDataLst>
              <p:tags r:id="rId217"/>
            </p:custDataLst>
          </p:nvPr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5" name="Oval 1784"/>
          <p:cNvSpPr/>
          <p:nvPr>
            <p:custDataLst>
              <p:tags r:id="rId218"/>
            </p:custDataLst>
          </p:nvPr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6" name="Oval 1785"/>
          <p:cNvSpPr/>
          <p:nvPr>
            <p:custDataLst>
              <p:tags r:id="rId219"/>
            </p:custDataLst>
          </p:nvPr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7" name="Oval 1786"/>
          <p:cNvSpPr/>
          <p:nvPr>
            <p:custDataLst>
              <p:tags r:id="rId220"/>
            </p:custDataLst>
          </p:nvPr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8" name="Oval 1787"/>
          <p:cNvSpPr/>
          <p:nvPr>
            <p:custDataLst>
              <p:tags r:id="rId221"/>
            </p:custDataLst>
          </p:nvPr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9" name="Teardrop 3"/>
          <p:cNvSpPr/>
          <p:nvPr>
            <p:custDataLst>
              <p:tags r:id="rId222"/>
            </p:custDataLst>
          </p:nvPr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0" name="Oval 1789"/>
          <p:cNvSpPr/>
          <p:nvPr>
            <p:custDataLst>
              <p:tags r:id="rId223"/>
            </p:custDataLst>
          </p:nvPr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1" name="Teardrop 3"/>
          <p:cNvSpPr/>
          <p:nvPr>
            <p:custDataLst>
              <p:tags r:id="rId224"/>
            </p:custDataLst>
          </p:nvPr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2" name="Oval 1791"/>
          <p:cNvSpPr/>
          <p:nvPr>
            <p:custDataLst>
              <p:tags r:id="rId225"/>
            </p:custDataLst>
          </p:nvPr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3" name="Teardrop 3"/>
          <p:cNvSpPr/>
          <p:nvPr>
            <p:custDataLst>
              <p:tags r:id="rId226"/>
            </p:custDataLst>
          </p:nvPr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4" name="Oval 1793"/>
          <p:cNvSpPr/>
          <p:nvPr>
            <p:custDataLst>
              <p:tags r:id="rId227"/>
            </p:custDataLst>
          </p:nvPr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5" name="Teardrop 3"/>
          <p:cNvSpPr/>
          <p:nvPr>
            <p:custDataLst>
              <p:tags r:id="rId228"/>
            </p:custDataLst>
          </p:nvPr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6" name="Oval 1795"/>
          <p:cNvSpPr/>
          <p:nvPr>
            <p:custDataLst>
              <p:tags r:id="rId229"/>
            </p:custDataLst>
          </p:nvPr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7" name="Teardrop 3"/>
          <p:cNvSpPr/>
          <p:nvPr>
            <p:custDataLst>
              <p:tags r:id="rId230"/>
            </p:custDataLst>
          </p:nvPr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8" name="Teardrop 3"/>
          <p:cNvSpPr/>
          <p:nvPr>
            <p:custDataLst>
              <p:tags r:id="rId231"/>
            </p:custDataLst>
          </p:nvPr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9" name="Oval 1798"/>
          <p:cNvSpPr/>
          <p:nvPr>
            <p:custDataLst>
              <p:tags r:id="rId232"/>
            </p:custDataLst>
          </p:nvPr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00" name="Teardrop 3"/>
          <p:cNvSpPr/>
          <p:nvPr>
            <p:custDataLst>
              <p:tags r:id="rId233"/>
            </p:custDataLst>
          </p:nvPr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1" name="Oval 1800"/>
          <p:cNvSpPr/>
          <p:nvPr>
            <p:custDataLst>
              <p:tags r:id="rId234"/>
            </p:custDataLst>
          </p:nvPr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2" name="Oval 1801"/>
          <p:cNvSpPr/>
          <p:nvPr>
            <p:custDataLst>
              <p:tags r:id="rId235"/>
            </p:custDataLst>
          </p:nvPr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3" name="Oval 1802"/>
          <p:cNvSpPr/>
          <p:nvPr>
            <p:custDataLst>
              <p:tags r:id="rId236"/>
            </p:custDataLst>
          </p:nvPr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4" name="Oval 1803"/>
          <p:cNvSpPr/>
          <p:nvPr>
            <p:custDataLst>
              <p:tags r:id="rId237"/>
            </p:custDataLst>
          </p:nvPr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5" name="Oval 1804"/>
          <p:cNvSpPr/>
          <p:nvPr>
            <p:custDataLst>
              <p:tags r:id="rId238"/>
            </p:custDataLst>
          </p:nvPr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6" name="Oval 1805"/>
          <p:cNvSpPr/>
          <p:nvPr>
            <p:custDataLst>
              <p:tags r:id="rId239"/>
            </p:custDataLst>
          </p:nvPr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7" name="Oval 1806"/>
          <p:cNvSpPr/>
          <p:nvPr>
            <p:custDataLst>
              <p:tags r:id="rId240"/>
            </p:custDataLst>
          </p:nvPr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8" name="Oval 1807"/>
          <p:cNvSpPr/>
          <p:nvPr>
            <p:custDataLst>
              <p:tags r:id="rId241"/>
            </p:custDataLst>
          </p:nvPr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9" name="Oval 1808"/>
          <p:cNvSpPr/>
          <p:nvPr>
            <p:custDataLst>
              <p:tags r:id="rId242"/>
            </p:custDataLst>
          </p:nvPr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0" name="Oval 1809"/>
          <p:cNvSpPr/>
          <p:nvPr>
            <p:custDataLst>
              <p:tags r:id="rId243"/>
            </p:custDataLst>
          </p:nvPr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1" name="Oval 1810"/>
          <p:cNvSpPr/>
          <p:nvPr>
            <p:custDataLst>
              <p:tags r:id="rId244"/>
            </p:custDataLst>
          </p:nvPr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2" name="Oval 1811"/>
          <p:cNvSpPr/>
          <p:nvPr>
            <p:custDataLst>
              <p:tags r:id="rId245"/>
            </p:custDataLst>
          </p:nvPr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3" name="Oval 1812"/>
          <p:cNvSpPr/>
          <p:nvPr>
            <p:custDataLst>
              <p:tags r:id="rId246"/>
            </p:custDataLst>
          </p:nvPr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4" name="Oval 1813"/>
          <p:cNvSpPr/>
          <p:nvPr>
            <p:custDataLst>
              <p:tags r:id="rId247"/>
            </p:custDataLst>
          </p:nvPr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5" name="Teardrop 3"/>
          <p:cNvSpPr/>
          <p:nvPr>
            <p:custDataLst>
              <p:tags r:id="rId248"/>
            </p:custDataLst>
          </p:nvPr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6" name="Teardrop 3"/>
          <p:cNvSpPr/>
          <p:nvPr>
            <p:custDataLst>
              <p:tags r:id="rId249"/>
            </p:custDataLst>
          </p:nvPr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7" name="Teardrop 3"/>
          <p:cNvSpPr/>
          <p:nvPr>
            <p:custDataLst>
              <p:tags r:id="rId250"/>
            </p:custDataLst>
          </p:nvPr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8" name="Teardrop 3"/>
          <p:cNvSpPr/>
          <p:nvPr>
            <p:custDataLst>
              <p:tags r:id="rId251"/>
            </p:custDataLst>
          </p:nvPr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9" name="Teardrop 3"/>
          <p:cNvSpPr/>
          <p:nvPr>
            <p:custDataLst>
              <p:tags r:id="rId252"/>
            </p:custDataLst>
          </p:nvPr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0" name="Teardrop 3"/>
          <p:cNvSpPr/>
          <p:nvPr>
            <p:custDataLst>
              <p:tags r:id="rId253"/>
            </p:custDataLst>
          </p:nvPr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1" name="Teardrop 3"/>
          <p:cNvSpPr/>
          <p:nvPr>
            <p:custDataLst>
              <p:tags r:id="rId254"/>
            </p:custDataLst>
          </p:nvPr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2" name="Teardrop 3"/>
          <p:cNvSpPr/>
          <p:nvPr>
            <p:custDataLst>
              <p:tags r:id="rId255"/>
            </p:custDataLst>
          </p:nvPr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3" name="Teardrop 3"/>
          <p:cNvSpPr/>
          <p:nvPr>
            <p:custDataLst>
              <p:tags r:id="rId256"/>
            </p:custDataLst>
          </p:nvPr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4" name="Teardrop 3"/>
          <p:cNvSpPr/>
          <p:nvPr>
            <p:custDataLst>
              <p:tags r:id="rId257"/>
            </p:custDataLst>
          </p:nvPr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5" name="Teardrop 3"/>
          <p:cNvSpPr/>
          <p:nvPr>
            <p:custDataLst>
              <p:tags r:id="rId258"/>
            </p:custDataLst>
          </p:nvPr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6" name="Teardrop 3"/>
          <p:cNvSpPr/>
          <p:nvPr>
            <p:custDataLst>
              <p:tags r:id="rId259"/>
            </p:custDataLst>
          </p:nvPr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7" name="Teardrop 3"/>
          <p:cNvSpPr/>
          <p:nvPr>
            <p:custDataLst>
              <p:tags r:id="rId260"/>
            </p:custDataLst>
          </p:nvPr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8" name="Teardrop 3"/>
          <p:cNvSpPr/>
          <p:nvPr>
            <p:custDataLst>
              <p:tags r:id="rId261"/>
            </p:custDataLst>
          </p:nvPr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9" name="Teardrop 3"/>
          <p:cNvSpPr/>
          <p:nvPr>
            <p:custDataLst>
              <p:tags r:id="rId262"/>
            </p:custDataLst>
          </p:nvPr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0" name="Oval 1829"/>
          <p:cNvSpPr/>
          <p:nvPr>
            <p:custDataLst>
              <p:tags r:id="rId263"/>
            </p:custDataLst>
          </p:nvPr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1" name="Oval 1830"/>
          <p:cNvSpPr/>
          <p:nvPr>
            <p:custDataLst>
              <p:tags r:id="rId264"/>
            </p:custDataLst>
          </p:nvPr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2" name="Oval 1831"/>
          <p:cNvSpPr/>
          <p:nvPr>
            <p:custDataLst>
              <p:tags r:id="rId265"/>
            </p:custDataLst>
          </p:nvPr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3" name="Oval 1832"/>
          <p:cNvSpPr/>
          <p:nvPr>
            <p:custDataLst>
              <p:tags r:id="rId266"/>
            </p:custDataLst>
          </p:nvPr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4" name="Oval 1833"/>
          <p:cNvSpPr/>
          <p:nvPr>
            <p:custDataLst>
              <p:tags r:id="rId267"/>
            </p:custDataLst>
          </p:nvPr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5" name="Oval 1834"/>
          <p:cNvSpPr/>
          <p:nvPr>
            <p:custDataLst>
              <p:tags r:id="rId268"/>
            </p:custDataLst>
          </p:nvPr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6" name="Oval 1835"/>
          <p:cNvSpPr/>
          <p:nvPr>
            <p:custDataLst>
              <p:tags r:id="rId269"/>
            </p:custDataLst>
          </p:nvPr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7" name="Oval 1836"/>
          <p:cNvSpPr/>
          <p:nvPr>
            <p:custDataLst>
              <p:tags r:id="rId270"/>
            </p:custDataLst>
          </p:nvPr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8" name="Oval 1837"/>
          <p:cNvSpPr/>
          <p:nvPr>
            <p:custDataLst>
              <p:tags r:id="rId271"/>
            </p:custDataLst>
          </p:nvPr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9" name="Oval 1838"/>
          <p:cNvSpPr/>
          <p:nvPr>
            <p:custDataLst>
              <p:tags r:id="rId272"/>
            </p:custDataLst>
          </p:nvPr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0" name="Oval 1839"/>
          <p:cNvSpPr/>
          <p:nvPr>
            <p:custDataLst>
              <p:tags r:id="rId273"/>
            </p:custDataLst>
          </p:nvPr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1" name="Oval 1840"/>
          <p:cNvSpPr/>
          <p:nvPr>
            <p:custDataLst>
              <p:tags r:id="rId274"/>
            </p:custDataLst>
          </p:nvPr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2" name="Oval 1841"/>
          <p:cNvSpPr/>
          <p:nvPr>
            <p:custDataLst>
              <p:tags r:id="rId275"/>
            </p:custDataLst>
          </p:nvPr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3" name="Oval 1842"/>
          <p:cNvSpPr/>
          <p:nvPr>
            <p:custDataLst>
              <p:tags r:id="rId276"/>
            </p:custDataLst>
          </p:nvPr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4" name="Teardrop 3"/>
          <p:cNvSpPr/>
          <p:nvPr>
            <p:custDataLst>
              <p:tags r:id="rId277"/>
            </p:custDataLst>
          </p:nvPr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5" name="Oval 1844"/>
          <p:cNvSpPr/>
          <p:nvPr>
            <p:custDataLst>
              <p:tags r:id="rId278"/>
            </p:custDataLst>
          </p:nvPr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6" name="Teardrop 3"/>
          <p:cNvSpPr/>
          <p:nvPr>
            <p:custDataLst>
              <p:tags r:id="rId279"/>
            </p:custDataLst>
          </p:nvPr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7" name="Oval 1846"/>
          <p:cNvSpPr/>
          <p:nvPr>
            <p:custDataLst>
              <p:tags r:id="rId280"/>
            </p:custDataLst>
          </p:nvPr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8" name="Teardrop 3"/>
          <p:cNvSpPr/>
          <p:nvPr>
            <p:custDataLst>
              <p:tags r:id="rId281"/>
            </p:custDataLst>
          </p:nvPr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9" name="Teardrop 3"/>
          <p:cNvSpPr/>
          <p:nvPr>
            <p:custDataLst>
              <p:tags r:id="rId282"/>
            </p:custDataLst>
          </p:nvPr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0" name="Teardrop 3"/>
          <p:cNvSpPr/>
          <p:nvPr>
            <p:custDataLst>
              <p:tags r:id="rId283"/>
            </p:custDataLst>
          </p:nvPr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1" name="Teardrop 3"/>
          <p:cNvSpPr/>
          <p:nvPr>
            <p:custDataLst>
              <p:tags r:id="rId284"/>
            </p:custDataLst>
          </p:nvPr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2" name="Teardrop 3"/>
          <p:cNvSpPr/>
          <p:nvPr>
            <p:custDataLst>
              <p:tags r:id="rId285"/>
            </p:custDataLst>
          </p:nvPr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3" name="Teardrop 3"/>
          <p:cNvSpPr/>
          <p:nvPr>
            <p:custDataLst>
              <p:tags r:id="rId286"/>
            </p:custDataLst>
          </p:nvPr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4" name="Oval 1853"/>
          <p:cNvSpPr/>
          <p:nvPr>
            <p:custDataLst>
              <p:tags r:id="rId287"/>
            </p:custDataLst>
          </p:nvPr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5" name="Oval 1854"/>
          <p:cNvSpPr/>
          <p:nvPr>
            <p:custDataLst>
              <p:tags r:id="rId288"/>
            </p:custDataLst>
          </p:nvPr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6" name="Oval 1855"/>
          <p:cNvSpPr/>
          <p:nvPr>
            <p:custDataLst>
              <p:tags r:id="rId289"/>
            </p:custDataLst>
          </p:nvPr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7" name="Oval 1856"/>
          <p:cNvSpPr/>
          <p:nvPr>
            <p:custDataLst>
              <p:tags r:id="rId290"/>
            </p:custDataLst>
          </p:nvPr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8" name="Oval 1857"/>
          <p:cNvSpPr/>
          <p:nvPr>
            <p:custDataLst>
              <p:tags r:id="rId291"/>
            </p:custDataLst>
          </p:nvPr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9" name="Oval 1858"/>
          <p:cNvSpPr/>
          <p:nvPr>
            <p:custDataLst>
              <p:tags r:id="rId292"/>
            </p:custDataLst>
          </p:nvPr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0" name="Oval 1859"/>
          <p:cNvSpPr/>
          <p:nvPr>
            <p:custDataLst>
              <p:tags r:id="rId293"/>
            </p:custDataLst>
          </p:nvPr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1" name="Teardrop 3"/>
          <p:cNvSpPr/>
          <p:nvPr>
            <p:custDataLst>
              <p:tags r:id="rId294"/>
            </p:custDataLst>
          </p:nvPr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2" name="Oval 1861"/>
          <p:cNvSpPr/>
          <p:nvPr>
            <p:custDataLst>
              <p:tags r:id="rId295"/>
            </p:custDataLst>
          </p:nvPr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3" name="Teardrop 3"/>
          <p:cNvSpPr/>
          <p:nvPr>
            <p:custDataLst>
              <p:tags r:id="rId296"/>
            </p:custDataLst>
          </p:nvPr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4" name="Oval 1863"/>
          <p:cNvSpPr/>
          <p:nvPr>
            <p:custDataLst>
              <p:tags r:id="rId297"/>
            </p:custDataLst>
          </p:nvPr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5" name="Teardrop 3"/>
          <p:cNvSpPr/>
          <p:nvPr>
            <p:custDataLst>
              <p:tags r:id="rId298"/>
            </p:custDataLst>
          </p:nvPr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6" name="Oval 1865"/>
          <p:cNvSpPr/>
          <p:nvPr>
            <p:custDataLst>
              <p:tags r:id="rId299"/>
            </p:custDataLst>
          </p:nvPr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7" name="Teardrop 3"/>
          <p:cNvSpPr/>
          <p:nvPr>
            <p:custDataLst>
              <p:tags r:id="rId300"/>
            </p:custDataLst>
          </p:nvPr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8" name="Oval 1867"/>
          <p:cNvSpPr/>
          <p:nvPr>
            <p:custDataLst>
              <p:tags r:id="rId301"/>
            </p:custDataLst>
          </p:nvPr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9" name="Teardrop 3"/>
          <p:cNvSpPr/>
          <p:nvPr>
            <p:custDataLst>
              <p:tags r:id="rId302"/>
            </p:custDataLst>
          </p:nvPr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0" name="Teardrop 3"/>
          <p:cNvSpPr/>
          <p:nvPr>
            <p:custDataLst>
              <p:tags r:id="rId303"/>
            </p:custDataLst>
          </p:nvPr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1" name="Oval 1870"/>
          <p:cNvSpPr/>
          <p:nvPr>
            <p:custDataLst>
              <p:tags r:id="rId304"/>
            </p:custDataLst>
          </p:nvPr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72" name="Teardrop 3"/>
          <p:cNvSpPr/>
          <p:nvPr>
            <p:custDataLst>
              <p:tags r:id="rId305"/>
            </p:custDataLst>
          </p:nvPr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3" name="Oval 1872"/>
          <p:cNvSpPr/>
          <p:nvPr>
            <p:custDataLst>
              <p:tags r:id="rId306"/>
            </p:custDataLst>
          </p:nvPr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4" name="Oval 1873"/>
          <p:cNvSpPr/>
          <p:nvPr>
            <p:custDataLst>
              <p:tags r:id="rId307"/>
            </p:custDataLst>
          </p:nvPr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5" name="Oval 1874"/>
          <p:cNvSpPr/>
          <p:nvPr>
            <p:custDataLst>
              <p:tags r:id="rId308"/>
            </p:custDataLst>
          </p:nvPr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6" name="Oval 1875"/>
          <p:cNvSpPr/>
          <p:nvPr>
            <p:custDataLst>
              <p:tags r:id="rId309"/>
            </p:custDataLst>
          </p:nvPr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7" name="Oval 1876"/>
          <p:cNvSpPr/>
          <p:nvPr>
            <p:custDataLst>
              <p:tags r:id="rId310"/>
            </p:custDataLst>
          </p:nvPr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8" name="Oval 1877"/>
          <p:cNvSpPr/>
          <p:nvPr>
            <p:custDataLst>
              <p:tags r:id="rId311"/>
            </p:custDataLst>
          </p:nvPr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9" name="Oval 1878"/>
          <p:cNvSpPr/>
          <p:nvPr>
            <p:custDataLst>
              <p:tags r:id="rId312"/>
            </p:custDataLst>
          </p:nvPr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0" name="Oval 1879"/>
          <p:cNvSpPr/>
          <p:nvPr>
            <p:custDataLst>
              <p:tags r:id="rId313"/>
            </p:custDataLst>
          </p:nvPr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1" name="Oval 1880"/>
          <p:cNvSpPr/>
          <p:nvPr>
            <p:custDataLst>
              <p:tags r:id="rId314"/>
            </p:custDataLst>
          </p:nvPr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2" name="Oval 1881"/>
          <p:cNvSpPr/>
          <p:nvPr>
            <p:custDataLst>
              <p:tags r:id="rId315"/>
            </p:custDataLst>
          </p:nvPr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3" name="Oval 1882"/>
          <p:cNvSpPr/>
          <p:nvPr>
            <p:custDataLst>
              <p:tags r:id="rId316"/>
            </p:custDataLst>
          </p:nvPr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4" name="Oval 1883"/>
          <p:cNvSpPr/>
          <p:nvPr>
            <p:custDataLst>
              <p:tags r:id="rId317"/>
            </p:custDataLst>
          </p:nvPr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5" name="Oval 1884"/>
          <p:cNvSpPr/>
          <p:nvPr>
            <p:custDataLst>
              <p:tags r:id="rId318"/>
            </p:custDataLst>
          </p:nvPr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6" name="Oval 1885"/>
          <p:cNvSpPr/>
          <p:nvPr>
            <p:custDataLst>
              <p:tags r:id="rId319"/>
            </p:custDataLst>
          </p:nvPr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7" name="Teardrop 3"/>
          <p:cNvSpPr/>
          <p:nvPr>
            <p:custDataLst>
              <p:tags r:id="rId320"/>
            </p:custDataLst>
          </p:nvPr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8" name="Teardrop 3"/>
          <p:cNvSpPr/>
          <p:nvPr>
            <p:custDataLst>
              <p:tags r:id="rId321"/>
            </p:custDataLst>
          </p:nvPr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9" name="Teardrop 3"/>
          <p:cNvSpPr/>
          <p:nvPr>
            <p:custDataLst>
              <p:tags r:id="rId322"/>
            </p:custDataLst>
          </p:nvPr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0" name="Teardrop 3"/>
          <p:cNvSpPr/>
          <p:nvPr>
            <p:custDataLst>
              <p:tags r:id="rId323"/>
            </p:custDataLst>
          </p:nvPr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1" name="Teardrop 3"/>
          <p:cNvSpPr/>
          <p:nvPr>
            <p:custDataLst>
              <p:tags r:id="rId324"/>
            </p:custDataLst>
          </p:nvPr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2" name="Teardrop 3"/>
          <p:cNvSpPr/>
          <p:nvPr>
            <p:custDataLst>
              <p:tags r:id="rId325"/>
            </p:custDataLst>
          </p:nvPr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3" name="Teardrop 3"/>
          <p:cNvSpPr/>
          <p:nvPr>
            <p:custDataLst>
              <p:tags r:id="rId326"/>
            </p:custDataLst>
          </p:nvPr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4" name="Teardrop 3"/>
          <p:cNvSpPr/>
          <p:nvPr>
            <p:custDataLst>
              <p:tags r:id="rId327"/>
            </p:custDataLst>
          </p:nvPr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5" name="Teardrop 3"/>
          <p:cNvSpPr/>
          <p:nvPr>
            <p:custDataLst>
              <p:tags r:id="rId328"/>
            </p:custDataLst>
          </p:nvPr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6" name="Teardrop 3"/>
          <p:cNvSpPr/>
          <p:nvPr>
            <p:custDataLst>
              <p:tags r:id="rId329"/>
            </p:custDataLst>
          </p:nvPr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7" name="Teardrop 3"/>
          <p:cNvSpPr/>
          <p:nvPr>
            <p:custDataLst>
              <p:tags r:id="rId330"/>
            </p:custDataLst>
          </p:nvPr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8" name="Teardrop 3"/>
          <p:cNvSpPr/>
          <p:nvPr>
            <p:custDataLst>
              <p:tags r:id="rId331"/>
            </p:custDataLst>
          </p:nvPr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9" name="Teardrop 3"/>
          <p:cNvSpPr/>
          <p:nvPr>
            <p:custDataLst>
              <p:tags r:id="rId332"/>
            </p:custDataLst>
          </p:nvPr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0" name="Teardrop 3"/>
          <p:cNvSpPr/>
          <p:nvPr>
            <p:custDataLst>
              <p:tags r:id="rId333"/>
            </p:custDataLst>
          </p:nvPr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1" name="Teardrop 3"/>
          <p:cNvSpPr/>
          <p:nvPr>
            <p:custDataLst>
              <p:tags r:id="rId334"/>
            </p:custDataLst>
          </p:nvPr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2" name="Oval 1901"/>
          <p:cNvSpPr/>
          <p:nvPr>
            <p:custDataLst>
              <p:tags r:id="rId335"/>
            </p:custDataLst>
          </p:nvPr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3" name="Oval 1902"/>
          <p:cNvSpPr/>
          <p:nvPr>
            <p:custDataLst>
              <p:tags r:id="rId336"/>
            </p:custDataLst>
          </p:nvPr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4" name="Oval 1903"/>
          <p:cNvSpPr/>
          <p:nvPr>
            <p:custDataLst>
              <p:tags r:id="rId337"/>
            </p:custDataLst>
          </p:nvPr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5" name="Oval 1904"/>
          <p:cNvSpPr/>
          <p:nvPr>
            <p:custDataLst>
              <p:tags r:id="rId338"/>
            </p:custDataLst>
          </p:nvPr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6" name="Oval 1905"/>
          <p:cNvSpPr/>
          <p:nvPr>
            <p:custDataLst>
              <p:tags r:id="rId339"/>
            </p:custDataLst>
          </p:nvPr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7" name="Oval 1906"/>
          <p:cNvSpPr/>
          <p:nvPr>
            <p:custDataLst>
              <p:tags r:id="rId340"/>
            </p:custDataLst>
          </p:nvPr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8" name="Oval 1907"/>
          <p:cNvSpPr/>
          <p:nvPr>
            <p:custDataLst>
              <p:tags r:id="rId341"/>
            </p:custDataLst>
          </p:nvPr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9" name="Oval 1908"/>
          <p:cNvSpPr/>
          <p:nvPr>
            <p:custDataLst>
              <p:tags r:id="rId342"/>
            </p:custDataLst>
          </p:nvPr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0" name="Oval 1909"/>
          <p:cNvSpPr/>
          <p:nvPr>
            <p:custDataLst>
              <p:tags r:id="rId343"/>
            </p:custDataLst>
          </p:nvPr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1" name="Oval 1910"/>
          <p:cNvSpPr/>
          <p:nvPr>
            <p:custDataLst>
              <p:tags r:id="rId344"/>
            </p:custDataLst>
          </p:nvPr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2" name="Oval 1911"/>
          <p:cNvSpPr/>
          <p:nvPr>
            <p:custDataLst>
              <p:tags r:id="rId345"/>
            </p:custDataLst>
          </p:nvPr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3" name="Oval 1912"/>
          <p:cNvSpPr/>
          <p:nvPr>
            <p:custDataLst>
              <p:tags r:id="rId346"/>
            </p:custDataLst>
          </p:nvPr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4" name="Oval 1913"/>
          <p:cNvSpPr/>
          <p:nvPr>
            <p:custDataLst>
              <p:tags r:id="rId347"/>
            </p:custDataLst>
          </p:nvPr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5" name="Oval 1914"/>
          <p:cNvSpPr/>
          <p:nvPr>
            <p:custDataLst>
              <p:tags r:id="rId348"/>
            </p:custDataLst>
          </p:nvPr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6" name="Teardrop 3"/>
          <p:cNvSpPr/>
          <p:nvPr>
            <p:custDataLst>
              <p:tags r:id="rId349"/>
            </p:custDataLst>
          </p:nvPr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7" name="Oval 1916"/>
          <p:cNvSpPr/>
          <p:nvPr>
            <p:custDataLst>
              <p:tags r:id="rId350"/>
            </p:custDataLst>
          </p:nvPr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18" name="Teardrop 3"/>
          <p:cNvSpPr/>
          <p:nvPr>
            <p:custDataLst>
              <p:tags r:id="rId351"/>
            </p:custDataLst>
          </p:nvPr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9" name="Oval 1918"/>
          <p:cNvSpPr/>
          <p:nvPr>
            <p:custDataLst>
              <p:tags r:id="rId352"/>
            </p:custDataLst>
          </p:nvPr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0" name="Teardrop 3"/>
          <p:cNvSpPr/>
          <p:nvPr>
            <p:custDataLst>
              <p:tags r:id="rId353"/>
            </p:custDataLst>
          </p:nvPr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1" name="Teardrop 3"/>
          <p:cNvSpPr/>
          <p:nvPr>
            <p:custDataLst>
              <p:tags r:id="rId354"/>
            </p:custDataLst>
          </p:nvPr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2" name="Teardrop 3"/>
          <p:cNvSpPr/>
          <p:nvPr>
            <p:custDataLst>
              <p:tags r:id="rId355"/>
            </p:custDataLst>
          </p:nvPr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3" name="Teardrop 3"/>
          <p:cNvSpPr/>
          <p:nvPr>
            <p:custDataLst>
              <p:tags r:id="rId356"/>
            </p:custDataLst>
          </p:nvPr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4" name="Teardrop 3"/>
          <p:cNvSpPr/>
          <p:nvPr>
            <p:custDataLst>
              <p:tags r:id="rId357"/>
            </p:custDataLst>
          </p:nvPr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5" name="Teardrop 3"/>
          <p:cNvSpPr/>
          <p:nvPr>
            <p:custDataLst>
              <p:tags r:id="rId358"/>
            </p:custDataLst>
          </p:nvPr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6" name="Oval 1925"/>
          <p:cNvSpPr/>
          <p:nvPr>
            <p:custDataLst>
              <p:tags r:id="rId359"/>
            </p:custDataLst>
          </p:nvPr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7" name="Oval 1926"/>
          <p:cNvSpPr/>
          <p:nvPr>
            <p:custDataLst>
              <p:tags r:id="rId360"/>
            </p:custDataLst>
          </p:nvPr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8" name="Oval 1927"/>
          <p:cNvSpPr/>
          <p:nvPr>
            <p:custDataLst>
              <p:tags r:id="rId361"/>
            </p:custDataLst>
          </p:nvPr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9" name="Oval 1928"/>
          <p:cNvSpPr/>
          <p:nvPr>
            <p:custDataLst>
              <p:tags r:id="rId362"/>
            </p:custDataLst>
          </p:nvPr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0" name="Oval 1929"/>
          <p:cNvSpPr/>
          <p:nvPr>
            <p:custDataLst>
              <p:tags r:id="rId363"/>
            </p:custDataLst>
          </p:nvPr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1" name="Oval 1930"/>
          <p:cNvSpPr/>
          <p:nvPr>
            <p:custDataLst>
              <p:tags r:id="rId364"/>
            </p:custDataLst>
          </p:nvPr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2" name="Oval 1931"/>
          <p:cNvSpPr/>
          <p:nvPr>
            <p:custDataLst>
              <p:tags r:id="rId365"/>
            </p:custDataLst>
          </p:nvPr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3" name="Teardrop 3"/>
          <p:cNvSpPr/>
          <p:nvPr>
            <p:custDataLst>
              <p:tags r:id="rId366"/>
            </p:custDataLst>
          </p:nvPr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4" name="Oval 1933"/>
          <p:cNvSpPr/>
          <p:nvPr>
            <p:custDataLst>
              <p:tags r:id="rId367"/>
            </p:custDataLst>
          </p:nvPr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5" name="Teardrop 3"/>
          <p:cNvSpPr/>
          <p:nvPr>
            <p:custDataLst>
              <p:tags r:id="rId368"/>
            </p:custDataLst>
          </p:nvPr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6" name="Oval 1935"/>
          <p:cNvSpPr/>
          <p:nvPr>
            <p:custDataLst>
              <p:tags r:id="rId369"/>
            </p:custDataLst>
          </p:nvPr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7" name="Teardrop 3"/>
          <p:cNvSpPr/>
          <p:nvPr>
            <p:custDataLst>
              <p:tags r:id="rId370"/>
            </p:custDataLst>
          </p:nvPr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8" name="Oval 1937"/>
          <p:cNvSpPr/>
          <p:nvPr>
            <p:custDataLst>
              <p:tags r:id="rId371"/>
            </p:custDataLst>
          </p:nvPr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9" name="Teardrop 3"/>
          <p:cNvSpPr/>
          <p:nvPr>
            <p:custDataLst>
              <p:tags r:id="rId372"/>
            </p:custDataLst>
          </p:nvPr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0" name="Oval 1939"/>
          <p:cNvSpPr/>
          <p:nvPr>
            <p:custDataLst>
              <p:tags r:id="rId373"/>
            </p:custDataLst>
          </p:nvPr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1" name="Teardrop 3"/>
          <p:cNvSpPr/>
          <p:nvPr>
            <p:custDataLst>
              <p:tags r:id="rId374"/>
            </p:custDataLst>
          </p:nvPr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2" name="Teardrop 3"/>
          <p:cNvSpPr/>
          <p:nvPr>
            <p:custDataLst>
              <p:tags r:id="rId375"/>
            </p:custDataLst>
          </p:nvPr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3" name="Oval 1942"/>
          <p:cNvSpPr/>
          <p:nvPr>
            <p:custDataLst>
              <p:tags r:id="rId376"/>
            </p:custDataLst>
          </p:nvPr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4" name="Teardrop 3"/>
          <p:cNvSpPr/>
          <p:nvPr>
            <p:custDataLst>
              <p:tags r:id="rId377"/>
            </p:custDataLst>
          </p:nvPr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5" name="Oval 1944"/>
          <p:cNvSpPr/>
          <p:nvPr>
            <p:custDataLst>
              <p:tags r:id="rId378"/>
            </p:custDataLst>
          </p:nvPr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6" name="Oval 1945"/>
          <p:cNvSpPr/>
          <p:nvPr>
            <p:custDataLst>
              <p:tags r:id="rId379"/>
            </p:custDataLst>
          </p:nvPr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7" name="Oval 1946"/>
          <p:cNvSpPr/>
          <p:nvPr>
            <p:custDataLst>
              <p:tags r:id="rId380"/>
            </p:custDataLst>
          </p:nvPr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8" name="Oval 1947"/>
          <p:cNvSpPr/>
          <p:nvPr>
            <p:custDataLst>
              <p:tags r:id="rId381"/>
            </p:custDataLst>
          </p:nvPr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9" name="Oval 1948"/>
          <p:cNvSpPr/>
          <p:nvPr>
            <p:custDataLst>
              <p:tags r:id="rId382"/>
            </p:custDataLst>
          </p:nvPr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0" name="Oval 1949"/>
          <p:cNvSpPr/>
          <p:nvPr>
            <p:custDataLst>
              <p:tags r:id="rId383"/>
            </p:custDataLst>
          </p:nvPr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1" name="Oval 1950"/>
          <p:cNvSpPr/>
          <p:nvPr>
            <p:custDataLst>
              <p:tags r:id="rId384"/>
            </p:custDataLst>
          </p:nvPr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2" name="Oval 1951"/>
          <p:cNvSpPr/>
          <p:nvPr>
            <p:custDataLst>
              <p:tags r:id="rId385"/>
            </p:custDataLst>
          </p:nvPr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3" name="Oval 1952"/>
          <p:cNvSpPr/>
          <p:nvPr>
            <p:custDataLst>
              <p:tags r:id="rId386"/>
            </p:custDataLst>
          </p:nvPr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4" name="Oval 1953"/>
          <p:cNvSpPr/>
          <p:nvPr>
            <p:custDataLst>
              <p:tags r:id="rId387"/>
            </p:custDataLst>
          </p:nvPr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5" name="Oval 1954"/>
          <p:cNvSpPr/>
          <p:nvPr>
            <p:custDataLst>
              <p:tags r:id="rId388"/>
            </p:custDataLst>
          </p:nvPr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6" name="Oval 1955"/>
          <p:cNvSpPr/>
          <p:nvPr>
            <p:custDataLst>
              <p:tags r:id="rId389"/>
            </p:custDataLst>
          </p:nvPr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7" name="Oval 1956"/>
          <p:cNvSpPr/>
          <p:nvPr>
            <p:custDataLst>
              <p:tags r:id="rId390"/>
            </p:custDataLst>
          </p:nvPr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8" name="Oval 1957"/>
          <p:cNvSpPr/>
          <p:nvPr>
            <p:custDataLst>
              <p:tags r:id="rId391"/>
            </p:custDataLst>
          </p:nvPr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9" name="Teardrop 3"/>
          <p:cNvSpPr/>
          <p:nvPr>
            <p:custDataLst>
              <p:tags r:id="rId392"/>
            </p:custDataLst>
          </p:nvPr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0" name="Teardrop 3"/>
          <p:cNvSpPr/>
          <p:nvPr>
            <p:custDataLst>
              <p:tags r:id="rId393"/>
            </p:custDataLst>
          </p:nvPr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1" name="Teardrop 3"/>
          <p:cNvSpPr/>
          <p:nvPr>
            <p:custDataLst>
              <p:tags r:id="rId394"/>
            </p:custDataLst>
          </p:nvPr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2" name="Teardrop 3"/>
          <p:cNvSpPr/>
          <p:nvPr>
            <p:custDataLst>
              <p:tags r:id="rId395"/>
            </p:custDataLst>
          </p:nvPr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3" name="Teardrop 3"/>
          <p:cNvSpPr/>
          <p:nvPr>
            <p:custDataLst>
              <p:tags r:id="rId396"/>
            </p:custDataLst>
          </p:nvPr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4" name="Teardrop 3"/>
          <p:cNvSpPr/>
          <p:nvPr>
            <p:custDataLst>
              <p:tags r:id="rId397"/>
            </p:custDataLst>
          </p:nvPr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5" name="Teardrop 3"/>
          <p:cNvSpPr/>
          <p:nvPr>
            <p:custDataLst>
              <p:tags r:id="rId398"/>
            </p:custDataLst>
          </p:nvPr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6" name="Teardrop 3"/>
          <p:cNvSpPr/>
          <p:nvPr>
            <p:custDataLst>
              <p:tags r:id="rId399"/>
            </p:custDataLst>
          </p:nvPr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7" name="Teardrop 3"/>
          <p:cNvSpPr/>
          <p:nvPr>
            <p:custDataLst>
              <p:tags r:id="rId400"/>
            </p:custDataLst>
          </p:nvPr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8" name="Teardrop 3"/>
          <p:cNvSpPr/>
          <p:nvPr>
            <p:custDataLst>
              <p:tags r:id="rId401"/>
            </p:custDataLst>
          </p:nvPr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9" name="Teardrop 3"/>
          <p:cNvSpPr/>
          <p:nvPr>
            <p:custDataLst>
              <p:tags r:id="rId402"/>
            </p:custDataLst>
          </p:nvPr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0" name="Teardrop 3"/>
          <p:cNvSpPr/>
          <p:nvPr>
            <p:custDataLst>
              <p:tags r:id="rId403"/>
            </p:custDataLst>
          </p:nvPr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1" name="Teardrop 3"/>
          <p:cNvSpPr/>
          <p:nvPr>
            <p:custDataLst>
              <p:tags r:id="rId404"/>
            </p:custDataLst>
          </p:nvPr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2" name="Teardrop 3"/>
          <p:cNvSpPr/>
          <p:nvPr>
            <p:custDataLst>
              <p:tags r:id="rId405"/>
            </p:custDataLst>
          </p:nvPr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3" name="Teardrop 3"/>
          <p:cNvSpPr/>
          <p:nvPr>
            <p:custDataLst>
              <p:tags r:id="rId406"/>
            </p:custDataLst>
          </p:nvPr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4" name="Oval 1973"/>
          <p:cNvSpPr/>
          <p:nvPr>
            <p:custDataLst>
              <p:tags r:id="rId407"/>
            </p:custDataLst>
          </p:nvPr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5" name="Oval 1974"/>
          <p:cNvSpPr/>
          <p:nvPr>
            <p:custDataLst>
              <p:tags r:id="rId408"/>
            </p:custDataLst>
          </p:nvPr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6" name="Oval 1975"/>
          <p:cNvSpPr/>
          <p:nvPr>
            <p:custDataLst>
              <p:tags r:id="rId409"/>
            </p:custDataLst>
          </p:nvPr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7" name="Oval 1976"/>
          <p:cNvSpPr/>
          <p:nvPr>
            <p:custDataLst>
              <p:tags r:id="rId410"/>
            </p:custDataLst>
          </p:nvPr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8" name="Oval 1977"/>
          <p:cNvSpPr/>
          <p:nvPr>
            <p:custDataLst>
              <p:tags r:id="rId411"/>
            </p:custDataLst>
          </p:nvPr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9" name="Oval 1978"/>
          <p:cNvSpPr/>
          <p:nvPr>
            <p:custDataLst>
              <p:tags r:id="rId412"/>
            </p:custDataLst>
          </p:nvPr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0" name="Oval 1979"/>
          <p:cNvSpPr/>
          <p:nvPr>
            <p:custDataLst>
              <p:tags r:id="rId413"/>
            </p:custDataLst>
          </p:nvPr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1" name="Oval 1980"/>
          <p:cNvSpPr/>
          <p:nvPr>
            <p:custDataLst>
              <p:tags r:id="rId414"/>
            </p:custDataLst>
          </p:nvPr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2" name="Oval 1981"/>
          <p:cNvSpPr/>
          <p:nvPr>
            <p:custDataLst>
              <p:tags r:id="rId415"/>
            </p:custDataLst>
          </p:nvPr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3" name="Oval 1982"/>
          <p:cNvSpPr/>
          <p:nvPr>
            <p:custDataLst>
              <p:tags r:id="rId416"/>
            </p:custDataLst>
          </p:nvPr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4" name="Oval 1983"/>
          <p:cNvSpPr/>
          <p:nvPr>
            <p:custDataLst>
              <p:tags r:id="rId417"/>
            </p:custDataLst>
          </p:nvPr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5" name="Oval 1984"/>
          <p:cNvSpPr/>
          <p:nvPr>
            <p:custDataLst>
              <p:tags r:id="rId418"/>
            </p:custDataLst>
          </p:nvPr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6" name="Oval 1985"/>
          <p:cNvSpPr/>
          <p:nvPr>
            <p:custDataLst>
              <p:tags r:id="rId419"/>
            </p:custDataLst>
          </p:nvPr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7" name="Oval 1986"/>
          <p:cNvSpPr/>
          <p:nvPr>
            <p:custDataLst>
              <p:tags r:id="rId420"/>
            </p:custDataLst>
          </p:nvPr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8" name="Teardrop 3"/>
          <p:cNvSpPr/>
          <p:nvPr>
            <p:custDataLst>
              <p:tags r:id="rId421"/>
            </p:custDataLst>
          </p:nvPr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9" name="Teardrop 3"/>
          <p:cNvSpPr/>
          <p:nvPr>
            <p:custDataLst>
              <p:tags r:id="rId422"/>
            </p:custDataLst>
          </p:nvPr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0" name="Teardrop 3"/>
          <p:cNvSpPr/>
          <p:nvPr>
            <p:custDataLst>
              <p:tags r:id="rId423"/>
            </p:custDataLst>
          </p:nvPr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1" name="Teardrop 3"/>
          <p:cNvSpPr/>
          <p:nvPr>
            <p:custDataLst>
              <p:tags r:id="rId424"/>
            </p:custDataLst>
          </p:nvPr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2" name="Teardrop 3"/>
          <p:cNvSpPr/>
          <p:nvPr>
            <p:custDataLst>
              <p:tags r:id="rId425"/>
            </p:custDataLst>
          </p:nvPr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3" name="Teardrop 3"/>
          <p:cNvSpPr/>
          <p:nvPr>
            <p:custDataLst>
              <p:tags r:id="rId426"/>
            </p:custDataLst>
          </p:nvPr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4" name="Teardrop 3"/>
          <p:cNvSpPr/>
          <p:nvPr>
            <p:custDataLst>
              <p:tags r:id="rId427"/>
            </p:custDataLst>
          </p:nvPr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5" name="Teardrop 3"/>
          <p:cNvSpPr/>
          <p:nvPr>
            <p:custDataLst>
              <p:tags r:id="rId428"/>
            </p:custDataLst>
          </p:nvPr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6" name="Teardrop 3"/>
          <p:cNvSpPr/>
          <p:nvPr>
            <p:custDataLst>
              <p:tags r:id="rId429"/>
            </p:custDataLst>
          </p:nvPr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7" name="Teardrop 3"/>
          <p:cNvSpPr/>
          <p:nvPr>
            <p:custDataLst>
              <p:tags r:id="rId430"/>
            </p:custDataLst>
          </p:nvPr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8" name="Teardrop 3"/>
          <p:cNvSpPr/>
          <p:nvPr>
            <p:custDataLst>
              <p:tags r:id="rId431"/>
            </p:custDataLst>
          </p:nvPr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9" name="Teardrop 3"/>
          <p:cNvSpPr/>
          <p:nvPr>
            <p:custDataLst>
              <p:tags r:id="rId432"/>
            </p:custDataLst>
          </p:nvPr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0" name="Teardrop 3"/>
          <p:cNvSpPr/>
          <p:nvPr>
            <p:custDataLst>
              <p:tags r:id="rId433"/>
            </p:custDataLst>
          </p:nvPr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1" name="Teardrop 3"/>
          <p:cNvSpPr/>
          <p:nvPr>
            <p:custDataLst>
              <p:tags r:id="rId434"/>
            </p:custDataLst>
          </p:nvPr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2" name="Teardrop 3"/>
          <p:cNvSpPr/>
          <p:nvPr>
            <p:custDataLst>
              <p:tags r:id="rId435"/>
            </p:custDataLst>
          </p:nvPr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3" name="Oval 1651"/>
          <p:cNvSpPr/>
          <p:nvPr>
            <p:custDataLst>
              <p:tags r:id="rId436"/>
            </p:custDataLst>
          </p:nvPr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37"/>
            </p:custDataLst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38"/>
            </p:custDataLst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39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4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41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9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2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3045364" cy="31015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61482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6090D78-644F-4D98-BD26-B880D31A1AE4}"/>
              </a:ext>
            </a:extLst>
          </p:cNvPr>
          <p:cNvSpPr>
            <a:spLocks noGrp="1"/>
          </p:cNvSpPr>
          <p:nvPr>
            <p:ph sz="half" idx="13"/>
            <p:custDataLst>
              <p:tags r:id="rId7"/>
            </p:custDataLst>
          </p:nvPr>
        </p:nvSpPr>
        <p:spPr>
          <a:xfrm>
            <a:off x="7698836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1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6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8.xml"/><Relationship Id="rId1" Type="http://schemas.openxmlformats.org/officeDocument/2006/relationships/tags" Target="../tags/tag48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C99F-E557-4611-BF6E-5ADEACCEAA7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4686300"/>
            <a:ext cx="7772400" cy="2000250"/>
          </a:xfrm>
        </p:spPr>
        <p:txBody>
          <a:bodyPr>
            <a:normAutofit/>
          </a:bodyPr>
          <a:lstStyle/>
          <a:p>
            <a:r>
              <a:rPr lang="en-US" dirty="0"/>
              <a:t>How do we make a restricted transfer in accordance with GDPR – safeguards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B06A6C-C2D7-40CB-8A04-490152E1D53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54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FAFD-E6C3-4447-900A-85B3733F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0248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/>
              <a:t>Legally binding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73408-29F4-4F79-A03E-C274DF475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86000"/>
            <a:ext cx="10640048" cy="419100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 sz="2800" dirty="0"/>
              <a:t>You can make a restricted transfer if you are a public authority or body and you are transferring to another public authority or body, and you have both signed a contract or another legal instrument which is legally binding and enforceable.</a:t>
            </a:r>
          </a:p>
        </p:txBody>
      </p:sp>
    </p:spTree>
    <p:extLst>
      <p:ext uri="{BB962C8B-B14F-4D97-AF65-F5344CB8AC3E}">
        <p14:creationId xmlns:p14="http://schemas.microsoft.com/office/powerpoint/2010/main" val="398025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FAFD-E6C3-4447-900A-85B3733F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024872" cy="938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/>
              <a:t>Binding corporate rules (</a:t>
            </a:r>
            <a:r>
              <a:rPr lang="en-US" sz="5000" dirty="0" err="1"/>
              <a:t>bcr</a:t>
            </a:r>
            <a:r>
              <a:rPr lang="en-US" sz="5000" dirty="0"/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73408-29F4-4F79-A03E-C274DF475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1524001"/>
            <a:ext cx="10640048" cy="5334000"/>
          </a:xfrm>
        </p:spPr>
        <p:txBody>
          <a:bodyPr vert="horz" lIns="45720" tIns="45720" rIns="45720" bIns="45720" rtlCol="0">
            <a:normAutofit fontScale="62500" lnSpcReduction="20000"/>
          </a:bodyPr>
          <a:lstStyle/>
          <a:p>
            <a:r>
              <a:rPr lang="en-US" sz="2200" dirty="0"/>
              <a:t>BCRs are an internal code of conduct operating within a multinational group, which applies to restricted transfers of personal data from the group's EEA entities to non-EEA group entities.</a:t>
            </a:r>
            <a:endParaRPr lang="ro-RO" sz="2200" dirty="0"/>
          </a:p>
          <a:p>
            <a:r>
              <a:rPr lang="en-US" sz="2200" dirty="0"/>
              <a:t>This may be a corporate group or a group of undertakings or enterprises engaged in a joint economic activity, such as franchises or joint ventures.</a:t>
            </a:r>
            <a:endParaRPr lang="ro-RO" sz="2200" dirty="0"/>
          </a:p>
          <a:p>
            <a:r>
              <a:rPr lang="en-US" sz="2200" b="1" dirty="0"/>
              <a:t>BCRs must describe:</a:t>
            </a:r>
            <a:endParaRPr lang="ro-RO" sz="2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Structure and contact details for the group.</a:t>
            </a:r>
            <a:endParaRPr lang="ro-RO" sz="2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The categories of personal data transferred, the processing type and purpose, the type of data subjects, and the third countries.</a:t>
            </a:r>
            <a:endParaRPr lang="ro-RO" sz="2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The rules legally binding nature.</a:t>
            </a:r>
            <a:endParaRPr lang="ro-RO" sz="2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The application of general data protection principles.</a:t>
            </a:r>
            <a:endParaRPr lang="ro-RO" sz="2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The rights of data subjects and how they exercise those rights.</a:t>
            </a:r>
            <a:endParaRPr lang="ro-RO" sz="2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Acceptance of liability by group member established in the EU for rule breaches by group members not established in the EU.</a:t>
            </a:r>
            <a:endParaRPr lang="ro-RO" sz="2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Information on the rules is provided to data subjects.</a:t>
            </a:r>
            <a:endParaRPr lang="ro-RO" sz="2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Tasks of DPO in monitoring rule compliance.</a:t>
            </a:r>
            <a:endParaRPr lang="ro-RO" sz="2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Complaint procedures.</a:t>
            </a:r>
            <a:endParaRPr lang="ro-RO" sz="2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Methods for ensuring compliance with the rules.</a:t>
            </a:r>
            <a:endParaRPr lang="ro-RO" sz="2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How changes to rules are reported, including to DPAs.</a:t>
            </a:r>
            <a:endParaRPr lang="ro-RO" sz="2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Cooperation mechanism with DPAs.</a:t>
            </a:r>
            <a:endParaRPr lang="ro-RO" sz="2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How non-EU laws might impact guarantees in the rules.</a:t>
            </a:r>
            <a:endParaRPr lang="ro-RO" sz="2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DP training.</a:t>
            </a:r>
            <a:endParaRPr lang="ro-RO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9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FAFD-E6C3-4447-900A-85B3733F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0248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/>
              <a:t>Standard data protection clauses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73408-29F4-4F79-A03E-C274DF475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86000"/>
            <a:ext cx="10640048" cy="419100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 sz="2400" dirty="0"/>
              <a:t>You can make a restricted transfer if you and the receiver have entered into a contract incorporating standard data protection clauses adopted by the Commission.</a:t>
            </a:r>
            <a:endParaRPr lang="ro-RO" sz="2400" dirty="0"/>
          </a:p>
          <a:p>
            <a:r>
              <a:rPr lang="en-US" sz="2400" dirty="0"/>
              <a:t>These are known as the </a:t>
            </a:r>
            <a:r>
              <a:rPr lang="en-US" sz="2400" b="1" dirty="0"/>
              <a:t>‘standard contractual clauses’</a:t>
            </a:r>
            <a:r>
              <a:rPr lang="en-US" sz="2400" dirty="0"/>
              <a:t> (sometimes called </a:t>
            </a:r>
            <a:r>
              <a:rPr lang="en-US" sz="2400" b="1" dirty="0"/>
              <a:t>‘model clauses’</a:t>
            </a:r>
            <a:r>
              <a:rPr lang="en-US" sz="2400" dirty="0"/>
              <a:t>).</a:t>
            </a:r>
          </a:p>
          <a:p>
            <a:r>
              <a:rPr lang="en-US" sz="2400" dirty="0"/>
              <a:t>There are two sets of standard contractual clauses for restricted transfers between a controller and controller, and two sets between a controller and processor. The earlier set of clauses between a controller and processor can no longer be used for new contracts, and are only valid for contracts entered into prior to 2010</a:t>
            </a:r>
          </a:p>
        </p:txBody>
      </p:sp>
    </p:spTree>
    <p:extLst>
      <p:ext uri="{BB962C8B-B14F-4D97-AF65-F5344CB8AC3E}">
        <p14:creationId xmlns:p14="http://schemas.microsoft.com/office/powerpoint/2010/main" val="15681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FAFD-E6C3-4447-900A-85B3733F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0248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/>
              <a:t>Code of conduct, certification &amp; clauses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73408-29F4-4F79-A03E-C274DF475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86000"/>
            <a:ext cx="10640048" cy="4191000"/>
          </a:xfrm>
        </p:spPr>
        <p:txBody>
          <a:bodyPr vert="horz" lIns="45720" tIns="45720" rIns="45720" bIns="45720" rtlCol="0">
            <a:noAutofit/>
          </a:bodyPr>
          <a:lstStyle/>
          <a:p>
            <a:r>
              <a:rPr lang="en-US" sz="2400" dirty="0"/>
              <a:t>You can make a restricted transfer if the receiver has signed up to a code of conduct, which has been approved by a supervisory authority.</a:t>
            </a:r>
          </a:p>
          <a:p>
            <a:endParaRPr lang="en-US" sz="2400" dirty="0"/>
          </a:p>
          <a:p>
            <a:r>
              <a:rPr lang="en-US" sz="2400" dirty="0"/>
              <a:t>You can make a restricted transfer if the receiver has a certification, under a scheme approved by a supervisory authority.</a:t>
            </a:r>
          </a:p>
          <a:p>
            <a:endParaRPr lang="en-US" sz="2400" dirty="0"/>
          </a:p>
          <a:p>
            <a:r>
              <a:rPr lang="en-US" sz="2400" dirty="0"/>
              <a:t>You can make a restricted transfer if you and the receiver have entered into a bespoke contract governing a specific restricted transfer which has been individually </a:t>
            </a:r>
            <a:r>
              <a:rPr lang="en-US" sz="2400" dirty="0" err="1"/>
              <a:t>authorised</a:t>
            </a:r>
            <a:r>
              <a:rPr lang="en-US" sz="2400" dirty="0"/>
              <a:t> by the supervisory authority of the country from which the personal data is being exported.</a:t>
            </a:r>
          </a:p>
        </p:txBody>
      </p:sp>
    </p:spTree>
    <p:extLst>
      <p:ext uri="{BB962C8B-B14F-4D97-AF65-F5344CB8AC3E}">
        <p14:creationId xmlns:p14="http://schemas.microsoft.com/office/powerpoint/2010/main" val="269360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FAFD-E6C3-4447-900A-85B3733F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0248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/>
              <a:t>Administrative arrangements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73408-29F4-4F79-A03E-C274DF475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1786270"/>
            <a:ext cx="10640048" cy="469073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 sz="2400" dirty="0"/>
              <a:t>You can make a restricted transfer if:</a:t>
            </a:r>
            <a:endParaRPr lang="ro-RO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you are a public authority or body making a transfer to one or more public authorities or bodies;</a:t>
            </a:r>
            <a:endParaRPr lang="ro-RO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at least one of the public authorities or bodies does not have the power to use any of the other appropriate safeguards</a:t>
            </a:r>
            <a:endParaRPr lang="ro-RO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you and the receiver have entered into an administrative arrangement,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the administrative arrangement has been individually </a:t>
            </a:r>
            <a:r>
              <a:rPr lang="en-US" sz="2400" dirty="0" err="1"/>
              <a:t>authorised</a:t>
            </a:r>
            <a:r>
              <a:rPr lang="en-US" sz="2400" dirty="0"/>
              <a:t> by the supervisory authority in the country (or countries) from which you are making the restricted transfer. </a:t>
            </a:r>
          </a:p>
        </p:txBody>
      </p:sp>
    </p:spTree>
    <p:extLst>
      <p:ext uri="{BB962C8B-B14F-4D97-AF65-F5344CB8AC3E}">
        <p14:creationId xmlns:p14="http://schemas.microsoft.com/office/powerpoint/2010/main" val="20686150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31&quot;/&gt;&lt;/TableIndex&gt;&lt;/ShapeTextInfo&gt;"/>
  <p:tag name="HTML_SHAPEINFO" val="&lt;ThreeDShapeInfo&gt;&lt;uuid val=&quot;{389BA10C-740B-4A8F-9C52-21EAC39AD18E}&quot;/&gt;&lt;isInvalidForFieldText val=&quot;0&quot;/&gt;&lt;Image&gt;&lt;filename val=&quot;C:\Users\trifanescu\AppData\Local\Temp\CP1424040895927Session\CPTrustFolder1424040895927\PPTImport1424041114281\data\asimages\{389BA10C-740B-4A8F-9C52-21EAC39AD18E}_21.png&quot;/&gt;&lt;left val=&quot;37&quot;/&gt;&lt;top val=&quot;498&quot;/&gt;&lt;width val=&quot;872&quot;/&gt;&lt;height val=&quot;205&quot;/&gt;&lt;hasText val=&quot;1&quot;/&gt;&lt;/Image&gt;&lt;/ThreeDShapeInfo&gt;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149</TotalTime>
  <Words>555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Tw Cen MT</vt:lpstr>
      <vt:lpstr>Tw Cen MT Condensed</vt:lpstr>
      <vt:lpstr>Wingdings 3</vt:lpstr>
      <vt:lpstr>Integral</vt:lpstr>
      <vt:lpstr>How do we make a restricted transfer in accordance with GDPR – safeguards</vt:lpstr>
      <vt:lpstr>Legally binding</vt:lpstr>
      <vt:lpstr>Binding corporate rules (bcr)</vt:lpstr>
      <vt:lpstr>Standard data protection clauses </vt:lpstr>
      <vt:lpstr>Code of conduct, certification &amp; clauses</vt:lpstr>
      <vt:lpstr>Administrative arrangements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Professional Photography guide</dc:title>
  <dc:creator>Trifanescu, Alexandru</dc:creator>
  <cp:lastModifiedBy>Roland Costea</cp:lastModifiedBy>
  <cp:revision>128</cp:revision>
  <dcterms:created xsi:type="dcterms:W3CDTF">2018-04-11T17:55:21Z</dcterms:created>
  <dcterms:modified xsi:type="dcterms:W3CDTF">2018-09-28T10:28:23Z</dcterms:modified>
</cp:coreProperties>
</file>