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7"/>
  </p:notesMasterIdLst>
  <p:sldIdLst>
    <p:sldId id="260" r:id="rId2"/>
    <p:sldId id="30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2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528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28.09.18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zb/wk3z5lcx0g76z13257ww5zch0000gn/T/com.microsoft.Word/WebArchiveCopyPasteTempFiles/R2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zb/wk3z5lcx0g76z13257ww5zch0000gn/T/com.microsoft.Word/WebArchiveCopyPasteTempFiles/S3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Chrome Browser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gdpr</a:t>
            </a:r>
            <a:r>
              <a:rPr lang="en-US" dirty="0"/>
              <a:t> case study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“am I logged into the system or into the browser?”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765501"/>
            <a:ext cx="5532789" cy="3543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change apparently “solves” the hypothetical issue of user confusion: “am I logged into the system or into the browser?” (and at the same time is creating others).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SUDDEN CHANGE: </a:t>
            </a:r>
          </a:p>
          <a:p>
            <a:pPr marL="0" indent="0">
              <a:buNone/>
            </a:pPr>
            <a:r>
              <a:rPr lang="en-US" sz="2800" dirty="0"/>
              <a:t>Things work very different than, say, in Chrome 68 (released 2018-07-24).</a:t>
            </a:r>
            <a:endParaRPr lang="de-DE" sz="28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E2ADE6-8B90-554D-84DD-953470F6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10" y="2067880"/>
            <a:ext cx="8986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1027" name="Picture 1" descr="/var/folders/zb/wk3z5lcx0g76z13257ww5zch0000gn/T/com.microsoft.Word/WebArchiveCopyPasteTempFiles/R2.png">
            <a:extLst>
              <a:ext uri="{FF2B5EF4-FFF2-40B4-BE49-F238E27FC236}">
                <a16:creationId xmlns:a16="http://schemas.microsoft.com/office/drawing/2014/main" id="{815C10FB-BB3C-7247-A764-2C515927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75" y="2765501"/>
            <a:ext cx="4810003" cy="307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Mistaken</a:t>
            </a:r>
            <a:r>
              <a:rPr lang="de-DE" dirty="0"/>
              <a:t> </a:t>
            </a:r>
            <a:r>
              <a:rPr lang="de-DE" dirty="0" err="1"/>
              <a:t>sync</a:t>
            </a:r>
            <a:endParaRPr lang="de-DE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E1E7CBF-D6DB-3445-A5AF-75116F99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2049" name="Picture 2" descr="/var/folders/zb/wk3z5lcx0g76z13257ww5zch0000gn/T/com.microsoft.Word/WebArchiveCopyPasteTempFiles/S3.png">
            <a:extLst>
              <a:ext uri="{FF2B5EF4-FFF2-40B4-BE49-F238E27FC236}">
                <a16:creationId xmlns:a16="http://schemas.microsoft.com/office/drawing/2014/main" id="{AA370A37-2E87-A74B-B919-B5520783F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24" y="1713582"/>
            <a:ext cx="4423318" cy="49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DPIA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Article 35 of GDPR requires making an assessment taking into account the “</a:t>
            </a:r>
            <a:r>
              <a:rPr lang="en-US" i="1" dirty="0"/>
              <a:t>fundamental rights and freedoms</a:t>
            </a:r>
            <a:r>
              <a:rPr lang="en-US" dirty="0"/>
              <a:t>” of an individual. Now, I am not sure Chrome has a DPIA at all. Projects made prior to GDPR do not need to have one. 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However, </a:t>
            </a:r>
            <a:r>
              <a:rPr lang="en-US" b="1" dirty="0"/>
              <a:t>data protection impact assessment</a:t>
            </a:r>
            <a:r>
              <a:rPr lang="en-US" dirty="0"/>
              <a:t> (DPIA) must be updated when </a:t>
            </a:r>
            <a:r>
              <a:rPr lang="en-US" b="1" dirty="0"/>
              <a:t>significant changes</a:t>
            </a:r>
            <a:r>
              <a:rPr lang="en-US" dirty="0"/>
              <a:t> in the system are introduced. In this case, pre-GDPR projects effectively need to have one made (if not having one).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protection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834640"/>
            <a:ext cx="10291571" cy="347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case of Chrome login discussed here might be one of the best examples for a case study</a:t>
            </a:r>
            <a:r>
              <a:rPr lang="en-US" dirty="0"/>
              <a:t>. It is high impact (lots of users), concerns expectations and defaults, and is about changing how things work. Clarity of user interface, what the user expects, and what actually happens - are the key elements.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899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94</TotalTime>
  <Words>137</Words>
  <Application>Microsoft Macintosh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Chrome Browser A gdpr case study</vt:lpstr>
      <vt:lpstr>“am I logged into the system or into the browser?”</vt:lpstr>
      <vt:lpstr>Mistaken sync</vt:lpstr>
      <vt:lpstr>DPIA</vt:lpstr>
      <vt:lpstr>Data protection by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130</cp:revision>
  <dcterms:created xsi:type="dcterms:W3CDTF">2018-04-11T17:55:21Z</dcterms:created>
  <dcterms:modified xsi:type="dcterms:W3CDTF">2018-09-28T15:43:01Z</dcterms:modified>
</cp:coreProperties>
</file>