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heme/theme2.xml" ContentType="application/vnd.openxmlformats-officedocument.theme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6"/>
  </p:notesMasterIdLst>
  <p:sldIdLst>
    <p:sldId id="260" r:id="rId2"/>
    <p:sldId id="305" r:id="rId3"/>
    <p:sldId id="306" r:id="rId4"/>
    <p:sldId id="30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0" autoAdjust="0"/>
    <p:restoredTop sz="89369" autoAdjust="0"/>
  </p:normalViewPr>
  <p:slideViewPr>
    <p:cSldViewPr snapToGrid="0">
      <p:cViewPr varScale="1">
        <p:scale>
          <a:sx n="62" d="100"/>
          <a:sy n="62" d="100"/>
        </p:scale>
        <p:origin x="200" y="66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2B386-27CC-4817-922D-6B45876B5A6A}" type="datetimeFigureOut">
              <a:rPr lang="de-DE" smtClean="0"/>
              <a:t>28.09.18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4C5DD-3C54-4CFD-A43B-1BE3EF443D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4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4C5DD-3C54-4CFD-A43B-1BE3EF443D3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413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7" Type="http://schemas.openxmlformats.org/officeDocument/2006/relationships/tags" Target="../tags/tag122.xml"/><Relationship Id="rId299" Type="http://schemas.openxmlformats.org/officeDocument/2006/relationships/tags" Target="../tags/tag304.xml"/><Relationship Id="rId21" Type="http://schemas.openxmlformats.org/officeDocument/2006/relationships/tags" Target="../tags/tag26.xml"/><Relationship Id="rId63" Type="http://schemas.openxmlformats.org/officeDocument/2006/relationships/tags" Target="../tags/tag68.xml"/><Relationship Id="rId159" Type="http://schemas.openxmlformats.org/officeDocument/2006/relationships/tags" Target="../tags/tag164.xml"/><Relationship Id="rId324" Type="http://schemas.openxmlformats.org/officeDocument/2006/relationships/tags" Target="../tags/tag329.xml"/><Relationship Id="rId366" Type="http://schemas.openxmlformats.org/officeDocument/2006/relationships/tags" Target="../tags/tag371.xml"/><Relationship Id="rId170" Type="http://schemas.openxmlformats.org/officeDocument/2006/relationships/tags" Target="../tags/tag175.xml"/><Relationship Id="rId226" Type="http://schemas.openxmlformats.org/officeDocument/2006/relationships/tags" Target="../tags/tag231.xml"/><Relationship Id="rId433" Type="http://schemas.openxmlformats.org/officeDocument/2006/relationships/tags" Target="../tags/tag438.xml"/><Relationship Id="rId268" Type="http://schemas.openxmlformats.org/officeDocument/2006/relationships/tags" Target="../tags/tag273.xml"/><Relationship Id="rId32" Type="http://schemas.openxmlformats.org/officeDocument/2006/relationships/tags" Target="../tags/tag37.xml"/><Relationship Id="rId74" Type="http://schemas.openxmlformats.org/officeDocument/2006/relationships/tags" Target="../tags/tag79.xml"/><Relationship Id="rId128" Type="http://schemas.openxmlformats.org/officeDocument/2006/relationships/tags" Target="../tags/tag133.xml"/><Relationship Id="rId335" Type="http://schemas.openxmlformats.org/officeDocument/2006/relationships/tags" Target="../tags/tag340.xml"/><Relationship Id="rId377" Type="http://schemas.openxmlformats.org/officeDocument/2006/relationships/tags" Target="../tags/tag382.xml"/><Relationship Id="rId5" Type="http://schemas.openxmlformats.org/officeDocument/2006/relationships/tags" Target="../tags/tag10.xml"/><Relationship Id="rId181" Type="http://schemas.openxmlformats.org/officeDocument/2006/relationships/tags" Target="../tags/tag186.xml"/><Relationship Id="rId237" Type="http://schemas.openxmlformats.org/officeDocument/2006/relationships/tags" Target="../tags/tag242.xml"/><Relationship Id="rId402" Type="http://schemas.openxmlformats.org/officeDocument/2006/relationships/tags" Target="../tags/tag407.xml"/><Relationship Id="rId279" Type="http://schemas.openxmlformats.org/officeDocument/2006/relationships/tags" Target="../tags/tag284.xml"/><Relationship Id="rId43" Type="http://schemas.openxmlformats.org/officeDocument/2006/relationships/tags" Target="../tags/tag48.xml"/><Relationship Id="rId139" Type="http://schemas.openxmlformats.org/officeDocument/2006/relationships/tags" Target="../tags/tag144.xml"/><Relationship Id="rId290" Type="http://schemas.openxmlformats.org/officeDocument/2006/relationships/tags" Target="../tags/tag295.xml"/><Relationship Id="rId304" Type="http://schemas.openxmlformats.org/officeDocument/2006/relationships/tags" Target="../tags/tag309.xml"/><Relationship Id="rId346" Type="http://schemas.openxmlformats.org/officeDocument/2006/relationships/tags" Target="../tags/tag351.xml"/><Relationship Id="rId388" Type="http://schemas.openxmlformats.org/officeDocument/2006/relationships/tags" Target="../tags/tag393.xml"/><Relationship Id="rId85" Type="http://schemas.openxmlformats.org/officeDocument/2006/relationships/tags" Target="../tags/tag90.xml"/><Relationship Id="rId150" Type="http://schemas.openxmlformats.org/officeDocument/2006/relationships/tags" Target="../tags/tag155.xml"/><Relationship Id="rId192" Type="http://schemas.openxmlformats.org/officeDocument/2006/relationships/tags" Target="../tags/tag197.xml"/><Relationship Id="rId206" Type="http://schemas.openxmlformats.org/officeDocument/2006/relationships/tags" Target="../tags/tag211.xml"/><Relationship Id="rId413" Type="http://schemas.openxmlformats.org/officeDocument/2006/relationships/tags" Target="../tags/tag418.xml"/><Relationship Id="rId248" Type="http://schemas.openxmlformats.org/officeDocument/2006/relationships/tags" Target="../tags/tag253.xml"/><Relationship Id="rId12" Type="http://schemas.openxmlformats.org/officeDocument/2006/relationships/tags" Target="../tags/tag17.xml"/><Relationship Id="rId108" Type="http://schemas.openxmlformats.org/officeDocument/2006/relationships/tags" Target="../tags/tag113.xml"/><Relationship Id="rId315" Type="http://schemas.openxmlformats.org/officeDocument/2006/relationships/tags" Target="../tags/tag320.xml"/><Relationship Id="rId357" Type="http://schemas.openxmlformats.org/officeDocument/2006/relationships/tags" Target="../tags/tag362.xml"/><Relationship Id="rId54" Type="http://schemas.openxmlformats.org/officeDocument/2006/relationships/tags" Target="../tags/tag59.xml"/><Relationship Id="rId96" Type="http://schemas.openxmlformats.org/officeDocument/2006/relationships/tags" Target="../tags/tag101.xml"/><Relationship Id="rId161" Type="http://schemas.openxmlformats.org/officeDocument/2006/relationships/tags" Target="../tags/tag166.xml"/><Relationship Id="rId217" Type="http://schemas.openxmlformats.org/officeDocument/2006/relationships/tags" Target="../tags/tag222.xml"/><Relationship Id="rId399" Type="http://schemas.openxmlformats.org/officeDocument/2006/relationships/tags" Target="../tags/tag404.xml"/><Relationship Id="rId259" Type="http://schemas.openxmlformats.org/officeDocument/2006/relationships/tags" Target="../tags/tag264.xml"/><Relationship Id="rId424" Type="http://schemas.openxmlformats.org/officeDocument/2006/relationships/tags" Target="../tags/tag429.xml"/><Relationship Id="rId23" Type="http://schemas.openxmlformats.org/officeDocument/2006/relationships/tags" Target="../tags/tag28.xml"/><Relationship Id="rId119" Type="http://schemas.openxmlformats.org/officeDocument/2006/relationships/tags" Target="../tags/tag124.xml"/><Relationship Id="rId270" Type="http://schemas.openxmlformats.org/officeDocument/2006/relationships/tags" Target="../tags/tag275.xml"/><Relationship Id="rId326" Type="http://schemas.openxmlformats.org/officeDocument/2006/relationships/tags" Target="../tags/tag331.xml"/><Relationship Id="rId65" Type="http://schemas.openxmlformats.org/officeDocument/2006/relationships/tags" Target="../tags/tag70.xml"/><Relationship Id="rId130" Type="http://schemas.openxmlformats.org/officeDocument/2006/relationships/tags" Target="../tags/tag135.xml"/><Relationship Id="rId368" Type="http://schemas.openxmlformats.org/officeDocument/2006/relationships/tags" Target="../tags/tag373.xml"/><Relationship Id="rId172" Type="http://schemas.openxmlformats.org/officeDocument/2006/relationships/tags" Target="../tags/tag177.xml"/><Relationship Id="rId228" Type="http://schemas.openxmlformats.org/officeDocument/2006/relationships/tags" Target="../tags/tag233.xml"/><Relationship Id="rId435" Type="http://schemas.openxmlformats.org/officeDocument/2006/relationships/tags" Target="../tags/tag440.xml"/><Relationship Id="rId281" Type="http://schemas.openxmlformats.org/officeDocument/2006/relationships/tags" Target="../tags/tag286.xml"/><Relationship Id="rId337" Type="http://schemas.openxmlformats.org/officeDocument/2006/relationships/tags" Target="../tags/tag342.xml"/><Relationship Id="rId34" Type="http://schemas.openxmlformats.org/officeDocument/2006/relationships/tags" Target="../tags/tag39.xml"/><Relationship Id="rId76" Type="http://schemas.openxmlformats.org/officeDocument/2006/relationships/tags" Target="../tags/tag81.xml"/><Relationship Id="rId141" Type="http://schemas.openxmlformats.org/officeDocument/2006/relationships/tags" Target="../tags/tag146.xml"/><Relationship Id="rId379" Type="http://schemas.openxmlformats.org/officeDocument/2006/relationships/tags" Target="../tags/tag384.xml"/><Relationship Id="rId7" Type="http://schemas.openxmlformats.org/officeDocument/2006/relationships/tags" Target="../tags/tag12.xml"/><Relationship Id="rId183" Type="http://schemas.openxmlformats.org/officeDocument/2006/relationships/tags" Target="../tags/tag188.xml"/><Relationship Id="rId239" Type="http://schemas.openxmlformats.org/officeDocument/2006/relationships/tags" Target="../tags/tag244.xml"/><Relationship Id="rId390" Type="http://schemas.openxmlformats.org/officeDocument/2006/relationships/tags" Target="../tags/tag395.xml"/><Relationship Id="rId404" Type="http://schemas.openxmlformats.org/officeDocument/2006/relationships/tags" Target="../tags/tag409.xml"/><Relationship Id="rId250" Type="http://schemas.openxmlformats.org/officeDocument/2006/relationships/tags" Target="../tags/tag255.xml"/><Relationship Id="rId292" Type="http://schemas.openxmlformats.org/officeDocument/2006/relationships/tags" Target="../tags/tag297.xml"/><Relationship Id="rId306" Type="http://schemas.openxmlformats.org/officeDocument/2006/relationships/tags" Target="../tags/tag311.xml"/><Relationship Id="rId45" Type="http://schemas.openxmlformats.org/officeDocument/2006/relationships/tags" Target="../tags/tag50.xml"/><Relationship Id="rId87" Type="http://schemas.openxmlformats.org/officeDocument/2006/relationships/tags" Target="../tags/tag92.xml"/><Relationship Id="rId110" Type="http://schemas.openxmlformats.org/officeDocument/2006/relationships/tags" Target="../tags/tag115.xml"/><Relationship Id="rId348" Type="http://schemas.openxmlformats.org/officeDocument/2006/relationships/tags" Target="../tags/tag353.xml"/><Relationship Id="rId152" Type="http://schemas.openxmlformats.org/officeDocument/2006/relationships/tags" Target="../tags/tag157.xml"/><Relationship Id="rId194" Type="http://schemas.openxmlformats.org/officeDocument/2006/relationships/tags" Target="../tags/tag199.xml"/><Relationship Id="rId208" Type="http://schemas.openxmlformats.org/officeDocument/2006/relationships/tags" Target="../tags/tag213.xml"/><Relationship Id="rId415" Type="http://schemas.openxmlformats.org/officeDocument/2006/relationships/tags" Target="../tags/tag420.xml"/><Relationship Id="rId261" Type="http://schemas.openxmlformats.org/officeDocument/2006/relationships/tags" Target="../tags/tag266.xml"/><Relationship Id="rId14" Type="http://schemas.openxmlformats.org/officeDocument/2006/relationships/tags" Target="../tags/tag19.xml"/><Relationship Id="rId56" Type="http://schemas.openxmlformats.org/officeDocument/2006/relationships/tags" Target="../tags/tag61.xml"/><Relationship Id="rId317" Type="http://schemas.openxmlformats.org/officeDocument/2006/relationships/tags" Target="../tags/tag322.xml"/><Relationship Id="rId359" Type="http://schemas.openxmlformats.org/officeDocument/2006/relationships/tags" Target="../tags/tag364.xml"/><Relationship Id="rId98" Type="http://schemas.openxmlformats.org/officeDocument/2006/relationships/tags" Target="../tags/tag103.xml"/><Relationship Id="rId121" Type="http://schemas.openxmlformats.org/officeDocument/2006/relationships/tags" Target="../tags/tag126.xml"/><Relationship Id="rId163" Type="http://schemas.openxmlformats.org/officeDocument/2006/relationships/tags" Target="../tags/tag168.xml"/><Relationship Id="rId219" Type="http://schemas.openxmlformats.org/officeDocument/2006/relationships/tags" Target="../tags/tag224.xml"/><Relationship Id="rId370" Type="http://schemas.openxmlformats.org/officeDocument/2006/relationships/tags" Target="../tags/tag375.xml"/><Relationship Id="rId426" Type="http://schemas.openxmlformats.org/officeDocument/2006/relationships/tags" Target="../tags/tag431.xml"/><Relationship Id="rId230" Type="http://schemas.openxmlformats.org/officeDocument/2006/relationships/tags" Target="../tags/tag235.xml"/><Relationship Id="rId25" Type="http://schemas.openxmlformats.org/officeDocument/2006/relationships/tags" Target="../tags/tag30.xml"/><Relationship Id="rId67" Type="http://schemas.openxmlformats.org/officeDocument/2006/relationships/tags" Target="../tags/tag72.xml"/><Relationship Id="rId272" Type="http://schemas.openxmlformats.org/officeDocument/2006/relationships/tags" Target="../tags/tag277.xml"/><Relationship Id="rId328" Type="http://schemas.openxmlformats.org/officeDocument/2006/relationships/tags" Target="../tags/tag333.xml"/><Relationship Id="rId132" Type="http://schemas.openxmlformats.org/officeDocument/2006/relationships/tags" Target="../tags/tag137.xml"/><Relationship Id="rId174" Type="http://schemas.openxmlformats.org/officeDocument/2006/relationships/tags" Target="../tags/tag179.xml"/><Relationship Id="rId381" Type="http://schemas.openxmlformats.org/officeDocument/2006/relationships/tags" Target="../tags/tag386.xml"/><Relationship Id="rId241" Type="http://schemas.openxmlformats.org/officeDocument/2006/relationships/tags" Target="../tags/tag246.xml"/><Relationship Id="rId437" Type="http://schemas.openxmlformats.org/officeDocument/2006/relationships/tags" Target="../tags/tag442.xml"/><Relationship Id="rId36" Type="http://schemas.openxmlformats.org/officeDocument/2006/relationships/tags" Target="../tags/tag41.xml"/><Relationship Id="rId283" Type="http://schemas.openxmlformats.org/officeDocument/2006/relationships/tags" Target="../tags/tag288.xml"/><Relationship Id="rId339" Type="http://schemas.openxmlformats.org/officeDocument/2006/relationships/tags" Target="../tags/tag344.xml"/><Relationship Id="rId78" Type="http://schemas.openxmlformats.org/officeDocument/2006/relationships/tags" Target="../tags/tag83.xml"/><Relationship Id="rId101" Type="http://schemas.openxmlformats.org/officeDocument/2006/relationships/tags" Target="../tags/tag106.xml"/><Relationship Id="rId143" Type="http://schemas.openxmlformats.org/officeDocument/2006/relationships/tags" Target="../tags/tag148.xml"/><Relationship Id="rId185" Type="http://schemas.openxmlformats.org/officeDocument/2006/relationships/tags" Target="../tags/tag190.xml"/><Relationship Id="rId350" Type="http://schemas.openxmlformats.org/officeDocument/2006/relationships/tags" Target="../tags/tag355.xml"/><Relationship Id="rId406" Type="http://schemas.openxmlformats.org/officeDocument/2006/relationships/tags" Target="../tags/tag411.xml"/><Relationship Id="rId9" Type="http://schemas.openxmlformats.org/officeDocument/2006/relationships/tags" Target="../tags/tag14.xml"/><Relationship Id="rId210" Type="http://schemas.openxmlformats.org/officeDocument/2006/relationships/tags" Target="../tags/tag215.xml"/><Relationship Id="rId392" Type="http://schemas.openxmlformats.org/officeDocument/2006/relationships/tags" Target="../tags/tag397.xml"/><Relationship Id="rId252" Type="http://schemas.openxmlformats.org/officeDocument/2006/relationships/tags" Target="../tags/tag257.xml"/><Relationship Id="rId294" Type="http://schemas.openxmlformats.org/officeDocument/2006/relationships/tags" Target="../tags/tag299.xml"/><Relationship Id="rId308" Type="http://schemas.openxmlformats.org/officeDocument/2006/relationships/tags" Target="../tags/tag313.xml"/><Relationship Id="rId47" Type="http://schemas.openxmlformats.org/officeDocument/2006/relationships/tags" Target="../tags/tag52.xml"/><Relationship Id="rId89" Type="http://schemas.openxmlformats.org/officeDocument/2006/relationships/tags" Target="../tags/tag94.xml"/><Relationship Id="rId112" Type="http://schemas.openxmlformats.org/officeDocument/2006/relationships/tags" Target="../tags/tag117.xml"/><Relationship Id="rId154" Type="http://schemas.openxmlformats.org/officeDocument/2006/relationships/tags" Target="../tags/tag159.xml"/><Relationship Id="rId361" Type="http://schemas.openxmlformats.org/officeDocument/2006/relationships/tags" Target="../tags/tag366.xml"/><Relationship Id="rId196" Type="http://schemas.openxmlformats.org/officeDocument/2006/relationships/tags" Target="../tags/tag201.xml"/><Relationship Id="rId417" Type="http://schemas.openxmlformats.org/officeDocument/2006/relationships/tags" Target="../tags/tag422.xml"/><Relationship Id="rId16" Type="http://schemas.openxmlformats.org/officeDocument/2006/relationships/tags" Target="../tags/tag21.xml"/><Relationship Id="rId221" Type="http://schemas.openxmlformats.org/officeDocument/2006/relationships/tags" Target="../tags/tag226.xml"/><Relationship Id="rId263" Type="http://schemas.openxmlformats.org/officeDocument/2006/relationships/tags" Target="../tags/tag268.xml"/><Relationship Id="rId319" Type="http://schemas.openxmlformats.org/officeDocument/2006/relationships/tags" Target="../tags/tag324.xml"/><Relationship Id="rId58" Type="http://schemas.openxmlformats.org/officeDocument/2006/relationships/tags" Target="../tags/tag63.xml"/><Relationship Id="rId123" Type="http://schemas.openxmlformats.org/officeDocument/2006/relationships/tags" Target="../tags/tag128.xml"/><Relationship Id="rId330" Type="http://schemas.openxmlformats.org/officeDocument/2006/relationships/tags" Target="../tags/tag335.xml"/><Relationship Id="rId165" Type="http://schemas.openxmlformats.org/officeDocument/2006/relationships/tags" Target="../tags/tag170.xml"/><Relationship Id="rId372" Type="http://schemas.openxmlformats.org/officeDocument/2006/relationships/tags" Target="../tags/tag377.xml"/><Relationship Id="rId428" Type="http://schemas.openxmlformats.org/officeDocument/2006/relationships/tags" Target="../tags/tag433.xml"/><Relationship Id="rId232" Type="http://schemas.openxmlformats.org/officeDocument/2006/relationships/tags" Target="../tags/tag237.xml"/><Relationship Id="rId274" Type="http://schemas.openxmlformats.org/officeDocument/2006/relationships/tags" Target="../tags/tag279.xml"/><Relationship Id="rId27" Type="http://schemas.openxmlformats.org/officeDocument/2006/relationships/tags" Target="../tags/tag32.xml"/><Relationship Id="rId69" Type="http://schemas.openxmlformats.org/officeDocument/2006/relationships/tags" Target="../tags/tag74.xml"/><Relationship Id="rId134" Type="http://schemas.openxmlformats.org/officeDocument/2006/relationships/tags" Target="../tags/tag139.xml"/><Relationship Id="rId80" Type="http://schemas.openxmlformats.org/officeDocument/2006/relationships/tags" Target="../tags/tag85.xml"/><Relationship Id="rId176" Type="http://schemas.openxmlformats.org/officeDocument/2006/relationships/tags" Target="../tags/tag181.xml"/><Relationship Id="rId341" Type="http://schemas.openxmlformats.org/officeDocument/2006/relationships/tags" Target="../tags/tag346.xml"/><Relationship Id="rId383" Type="http://schemas.openxmlformats.org/officeDocument/2006/relationships/tags" Target="../tags/tag388.xml"/><Relationship Id="rId439" Type="http://schemas.openxmlformats.org/officeDocument/2006/relationships/tags" Target="../tags/tag444.xml"/><Relationship Id="rId201" Type="http://schemas.openxmlformats.org/officeDocument/2006/relationships/tags" Target="../tags/tag206.xml"/><Relationship Id="rId243" Type="http://schemas.openxmlformats.org/officeDocument/2006/relationships/tags" Target="../tags/tag248.xml"/><Relationship Id="rId285" Type="http://schemas.openxmlformats.org/officeDocument/2006/relationships/tags" Target="../tags/tag290.xml"/><Relationship Id="rId38" Type="http://schemas.openxmlformats.org/officeDocument/2006/relationships/tags" Target="../tags/tag43.xml"/><Relationship Id="rId103" Type="http://schemas.openxmlformats.org/officeDocument/2006/relationships/tags" Target="../tags/tag108.xml"/><Relationship Id="rId310" Type="http://schemas.openxmlformats.org/officeDocument/2006/relationships/tags" Target="../tags/tag315.xml"/><Relationship Id="rId91" Type="http://schemas.openxmlformats.org/officeDocument/2006/relationships/tags" Target="../tags/tag96.xml"/><Relationship Id="rId145" Type="http://schemas.openxmlformats.org/officeDocument/2006/relationships/tags" Target="../tags/tag150.xml"/><Relationship Id="rId187" Type="http://schemas.openxmlformats.org/officeDocument/2006/relationships/tags" Target="../tags/tag192.xml"/><Relationship Id="rId352" Type="http://schemas.openxmlformats.org/officeDocument/2006/relationships/tags" Target="../tags/tag357.xml"/><Relationship Id="rId394" Type="http://schemas.openxmlformats.org/officeDocument/2006/relationships/tags" Target="../tags/tag399.xml"/><Relationship Id="rId408" Type="http://schemas.openxmlformats.org/officeDocument/2006/relationships/tags" Target="../tags/tag413.xml"/><Relationship Id="rId212" Type="http://schemas.openxmlformats.org/officeDocument/2006/relationships/tags" Target="../tags/tag217.xml"/><Relationship Id="rId254" Type="http://schemas.openxmlformats.org/officeDocument/2006/relationships/tags" Target="../tags/tag259.xml"/><Relationship Id="rId49" Type="http://schemas.openxmlformats.org/officeDocument/2006/relationships/tags" Target="../tags/tag54.xml"/><Relationship Id="rId114" Type="http://schemas.openxmlformats.org/officeDocument/2006/relationships/tags" Target="../tags/tag119.xml"/><Relationship Id="rId296" Type="http://schemas.openxmlformats.org/officeDocument/2006/relationships/tags" Target="../tags/tag301.xml"/><Relationship Id="rId60" Type="http://schemas.openxmlformats.org/officeDocument/2006/relationships/tags" Target="../tags/tag65.xml"/><Relationship Id="rId156" Type="http://schemas.openxmlformats.org/officeDocument/2006/relationships/tags" Target="../tags/tag161.xml"/><Relationship Id="rId198" Type="http://schemas.openxmlformats.org/officeDocument/2006/relationships/tags" Target="../tags/tag203.xml"/><Relationship Id="rId321" Type="http://schemas.openxmlformats.org/officeDocument/2006/relationships/tags" Target="../tags/tag326.xml"/><Relationship Id="rId363" Type="http://schemas.openxmlformats.org/officeDocument/2006/relationships/tags" Target="../tags/tag368.xml"/><Relationship Id="rId419" Type="http://schemas.openxmlformats.org/officeDocument/2006/relationships/tags" Target="../tags/tag424.xml"/><Relationship Id="rId202" Type="http://schemas.openxmlformats.org/officeDocument/2006/relationships/tags" Target="../tags/tag207.xml"/><Relationship Id="rId223" Type="http://schemas.openxmlformats.org/officeDocument/2006/relationships/tags" Target="../tags/tag228.xml"/><Relationship Id="rId244" Type="http://schemas.openxmlformats.org/officeDocument/2006/relationships/tags" Target="../tags/tag249.xml"/><Relationship Id="rId430" Type="http://schemas.openxmlformats.org/officeDocument/2006/relationships/tags" Target="../tags/tag435.xml"/><Relationship Id="rId18" Type="http://schemas.openxmlformats.org/officeDocument/2006/relationships/tags" Target="../tags/tag23.xml"/><Relationship Id="rId39" Type="http://schemas.openxmlformats.org/officeDocument/2006/relationships/tags" Target="../tags/tag44.xml"/><Relationship Id="rId265" Type="http://schemas.openxmlformats.org/officeDocument/2006/relationships/tags" Target="../tags/tag270.xml"/><Relationship Id="rId286" Type="http://schemas.openxmlformats.org/officeDocument/2006/relationships/tags" Target="../tags/tag291.xml"/><Relationship Id="rId50" Type="http://schemas.openxmlformats.org/officeDocument/2006/relationships/tags" Target="../tags/tag55.xml"/><Relationship Id="rId104" Type="http://schemas.openxmlformats.org/officeDocument/2006/relationships/tags" Target="../tags/tag109.xml"/><Relationship Id="rId125" Type="http://schemas.openxmlformats.org/officeDocument/2006/relationships/tags" Target="../tags/tag130.xml"/><Relationship Id="rId146" Type="http://schemas.openxmlformats.org/officeDocument/2006/relationships/tags" Target="../tags/tag151.xml"/><Relationship Id="rId167" Type="http://schemas.openxmlformats.org/officeDocument/2006/relationships/tags" Target="../tags/tag172.xml"/><Relationship Id="rId188" Type="http://schemas.openxmlformats.org/officeDocument/2006/relationships/tags" Target="../tags/tag193.xml"/><Relationship Id="rId311" Type="http://schemas.openxmlformats.org/officeDocument/2006/relationships/tags" Target="../tags/tag316.xml"/><Relationship Id="rId332" Type="http://schemas.openxmlformats.org/officeDocument/2006/relationships/tags" Target="../tags/tag337.xml"/><Relationship Id="rId353" Type="http://schemas.openxmlformats.org/officeDocument/2006/relationships/tags" Target="../tags/tag358.xml"/><Relationship Id="rId374" Type="http://schemas.openxmlformats.org/officeDocument/2006/relationships/tags" Target="../tags/tag379.xml"/><Relationship Id="rId395" Type="http://schemas.openxmlformats.org/officeDocument/2006/relationships/tags" Target="../tags/tag400.xml"/><Relationship Id="rId409" Type="http://schemas.openxmlformats.org/officeDocument/2006/relationships/tags" Target="../tags/tag414.xml"/><Relationship Id="rId71" Type="http://schemas.openxmlformats.org/officeDocument/2006/relationships/tags" Target="../tags/tag76.xml"/><Relationship Id="rId92" Type="http://schemas.openxmlformats.org/officeDocument/2006/relationships/tags" Target="../tags/tag97.xml"/><Relationship Id="rId213" Type="http://schemas.openxmlformats.org/officeDocument/2006/relationships/tags" Target="../tags/tag218.xml"/><Relationship Id="rId234" Type="http://schemas.openxmlformats.org/officeDocument/2006/relationships/tags" Target="../tags/tag239.xml"/><Relationship Id="rId420" Type="http://schemas.openxmlformats.org/officeDocument/2006/relationships/tags" Target="../tags/tag425.xml"/><Relationship Id="rId2" Type="http://schemas.openxmlformats.org/officeDocument/2006/relationships/tags" Target="../tags/tag7.xml"/><Relationship Id="rId29" Type="http://schemas.openxmlformats.org/officeDocument/2006/relationships/tags" Target="../tags/tag34.xml"/><Relationship Id="rId255" Type="http://schemas.openxmlformats.org/officeDocument/2006/relationships/tags" Target="../tags/tag260.xml"/><Relationship Id="rId276" Type="http://schemas.openxmlformats.org/officeDocument/2006/relationships/tags" Target="../tags/tag281.xml"/><Relationship Id="rId297" Type="http://schemas.openxmlformats.org/officeDocument/2006/relationships/tags" Target="../tags/tag302.xml"/><Relationship Id="rId441" Type="http://schemas.openxmlformats.org/officeDocument/2006/relationships/tags" Target="../tags/tag446.xml"/><Relationship Id="rId40" Type="http://schemas.openxmlformats.org/officeDocument/2006/relationships/tags" Target="../tags/tag45.xml"/><Relationship Id="rId115" Type="http://schemas.openxmlformats.org/officeDocument/2006/relationships/tags" Target="../tags/tag120.xml"/><Relationship Id="rId136" Type="http://schemas.openxmlformats.org/officeDocument/2006/relationships/tags" Target="../tags/tag141.xml"/><Relationship Id="rId157" Type="http://schemas.openxmlformats.org/officeDocument/2006/relationships/tags" Target="../tags/tag162.xml"/><Relationship Id="rId178" Type="http://schemas.openxmlformats.org/officeDocument/2006/relationships/tags" Target="../tags/tag183.xml"/><Relationship Id="rId301" Type="http://schemas.openxmlformats.org/officeDocument/2006/relationships/tags" Target="../tags/tag306.xml"/><Relationship Id="rId322" Type="http://schemas.openxmlformats.org/officeDocument/2006/relationships/tags" Target="../tags/tag327.xml"/><Relationship Id="rId343" Type="http://schemas.openxmlformats.org/officeDocument/2006/relationships/tags" Target="../tags/tag348.xml"/><Relationship Id="rId364" Type="http://schemas.openxmlformats.org/officeDocument/2006/relationships/tags" Target="../tags/tag369.xml"/><Relationship Id="rId61" Type="http://schemas.openxmlformats.org/officeDocument/2006/relationships/tags" Target="../tags/tag66.xml"/><Relationship Id="rId82" Type="http://schemas.openxmlformats.org/officeDocument/2006/relationships/tags" Target="../tags/tag87.xml"/><Relationship Id="rId199" Type="http://schemas.openxmlformats.org/officeDocument/2006/relationships/tags" Target="../tags/tag204.xml"/><Relationship Id="rId203" Type="http://schemas.openxmlformats.org/officeDocument/2006/relationships/tags" Target="../tags/tag208.xml"/><Relationship Id="rId385" Type="http://schemas.openxmlformats.org/officeDocument/2006/relationships/tags" Target="../tags/tag390.xml"/><Relationship Id="rId19" Type="http://schemas.openxmlformats.org/officeDocument/2006/relationships/tags" Target="../tags/tag24.xml"/><Relationship Id="rId224" Type="http://schemas.openxmlformats.org/officeDocument/2006/relationships/tags" Target="../tags/tag229.xml"/><Relationship Id="rId245" Type="http://schemas.openxmlformats.org/officeDocument/2006/relationships/tags" Target="../tags/tag250.xml"/><Relationship Id="rId266" Type="http://schemas.openxmlformats.org/officeDocument/2006/relationships/tags" Target="../tags/tag271.xml"/><Relationship Id="rId287" Type="http://schemas.openxmlformats.org/officeDocument/2006/relationships/tags" Target="../tags/tag292.xml"/><Relationship Id="rId410" Type="http://schemas.openxmlformats.org/officeDocument/2006/relationships/tags" Target="../tags/tag415.xml"/><Relationship Id="rId431" Type="http://schemas.openxmlformats.org/officeDocument/2006/relationships/tags" Target="../tags/tag436.xml"/><Relationship Id="rId30" Type="http://schemas.openxmlformats.org/officeDocument/2006/relationships/tags" Target="../tags/tag35.xml"/><Relationship Id="rId105" Type="http://schemas.openxmlformats.org/officeDocument/2006/relationships/tags" Target="../tags/tag110.xml"/><Relationship Id="rId126" Type="http://schemas.openxmlformats.org/officeDocument/2006/relationships/tags" Target="../tags/tag131.xml"/><Relationship Id="rId147" Type="http://schemas.openxmlformats.org/officeDocument/2006/relationships/tags" Target="../tags/tag152.xml"/><Relationship Id="rId168" Type="http://schemas.openxmlformats.org/officeDocument/2006/relationships/tags" Target="../tags/tag173.xml"/><Relationship Id="rId312" Type="http://schemas.openxmlformats.org/officeDocument/2006/relationships/tags" Target="../tags/tag317.xml"/><Relationship Id="rId333" Type="http://schemas.openxmlformats.org/officeDocument/2006/relationships/tags" Target="../tags/tag338.xml"/><Relationship Id="rId354" Type="http://schemas.openxmlformats.org/officeDocument/2006/relationships/tags" Target="../tags/tag359.xml"/><Relationship Id="rId51" Type="http://schemas.openxmlformats.org/officeDocument/2006/relationships/tags" Target="../tags/tag56.xml"/><Relationship Id="rId72" Type="http://schemas.openxmlformats.org/officeDocument/2006/relationships/tags" Target="../tags/tag77.xml"/><Relationship Id="rId93" Type="http://schemas.openxmlformats.org/officeDocument/2006/relationships/tags" Target="../tags/tag98.xml"/><Relationship Id="rId189" Type="http://schemas.openxmlformats.org/officeDocument/2006/relationships/tags" Target="../tags/tag194.xml"/><Relationship Id="rId375" Type="http://schemas.openxmlformats.org/officeDocument/2006/relationships/tags" Target="../tags/tag380.xml"/><Relationship Id="rId396" Type="http://schemas.openxmlformats.org/officeDocument/2006/relationships/tags" Target="../tags/tag401.xml"/><Relationship Id="rId3" Type="http://schemas.openxmlformats.org/officeDocument/2006/relationships/tags" Target="../tags/tag8.xml"/><Relationship Id="rId214" Type="http://schemas.openxmlformats.org/officeDocument/2006/relationships/tags" Target="../tags/tag219.xml"/><Relationship Id="rId235" Type="http://schemas.openxmlformats.org/officeDocument/2006/relationships/tags" Target="../tags/tag240.xml"/><Relationship Id="rId256" Type="http://schemas.openxmlformats.org/officeDocument/2006/relationships/tags" Target="../tags/tag261.xml"/><Relationship Id="rId277" Type="http://schemas.openxmlformats.org/officeDocument/2006/relationships/tags" Target="../tags/tag282.xml"/><Relationship Id="rId298" Type="http://schemas.openxmlformats.org/officeDocument/2006/relationships/tags" Target="../tags/tag303.xml"/><Relationship Id="rId400" Type="http://schemas.openxmlformats.org/officeDocument/2006/relationships/tags" Target="../tags/tag405.xml"/><Relationship Id="rId421" Type="http://schemas.openxmlformats.org/officeDocument/2006/relationships/tags" Target="../tags/tag426.xml"/><Relationship Id="rId442" Type="http://schemas.openxmlformats.org/officeDocument/2006/relationships/slideMaster" Target="../slideMasters/slideMaster1.xml"/><Relationship Id="rId116" Type="http://schemas.openxmlformats.org/officeDocument/2006/relationships/tags" Target="../tags/tag121.xml"/><Relationship Id="rId137" Type="http://schemas.openxmlformats.org/officeDocument/2006/relationships/tags" Target="../tags/tag142.xml"/><Relationship Id="rId158" Type="http://schemas.openxmlformats.org/officeDocument/2006/relationships/tags" Target="../tags/tag163.xml"/><Relationship Id="rId302" Type="http://schemas.openxmlformats.org/officeDocument/2006/relationships/tags" Target="../tags/tag307.xml"/><Relationship Id="rId323" Type="http://schemas.openxmlformats.org/officeDocument/2006/relationships/tags" Target="../tags/tag328.xml"/><Relationship Id="rId344" Type="http://schemas.openxmlformats.org/officeDocument/2006/relationships/tags" Target="../tags/tag349.xml"/><Relationship Id="rId20" Type="http://schemas.openxmlformats.org/officeDocument/2006/relationships/tags" Target="../tags/tag25.xml"/><Relationship Id="rId41" Type="http://schemas.openxmlformats.org/officeDocument/2006/relationships/tags" Target="../tags/tag46.xml"/><Relationship Id="rId62" Type="http://schemas.openxmlformats.org/officeDocument/2006/relationships/tags" Target="../tags/tag67.xml"/><Relationship Id="rId83" Type="http://schemas.openxmlformats.org/officeDocument/2006/relationships/tags" Target="../tags/tag88.xml"/><Relationship Id="rId179" Type="http://schemas.openxmlformats.org/officeDocument/2006/relationships/tags" Target="../tags/tag184.xml"/><Relationship Id="rId365" Type="http://schemas.openxmlformats.org/officeDocument/2006/relationships/tags" Target="../tags/tag370.xml"/><Relationship Id="rId386" Type="http://schemas.openxmlformats.org/officeDocument/2006/relationships/tags" Target="../tags/tag391.xml"/><Relationship Id="rId190" Type="http://schemas.openxmlformats.org/officeDocument/2006/relationships/tags" Target="../tags/tag195.xml"/><Relationship Id="rId204" Type="http://schemas.openxmlformats.org/officeDocument/2006/relationships/tags" Target="../tags/tag209.xml"/><Relationship Id="rId225" Type="http://schemas.openxmlformats.org/officeDocument/2006/relationships/tags" Target="../tags/tag230.xml"/><Relationship Id="rId246" Type="http://schemas.openxmlformats.org/officeDocument/2006/relationships/tags" Target="../tags/tag251.xml"/><Relationship Id="rId267" Type="http://schemas.openxmlformats.org/officeDocument/2006/relationships/tags" Target="../tags/tag272.xml"/><Relationship Id="rId288" Type="http://schemas.openxmlformats.org/officeDocument/2006/relationships/tags" Target="../tags/tag293.xml"/><Relationship Id="rId411" Type="http://schemas.openxmlformats.org/officeDocument/2006/relationships/tags" Target="../tags/tag416.xml"/><Relationship Id="rId432" Type="http://schemas.openxmlformats.org/officeDocument/2006/relationships/tags" Target="../tags/tag437.xml"/><Relationship Id="rId106" Type="http://schemas.openxmlformats.org/officeDocument/2006/relationships/tags" Target="../tags/tag111.xml"/><Relationship Id="rId127" Type="http://schemas.openxmlformats.org/officeDocument/2006/relationships/tags" Target="../tags/tag132.xml"/><Relationship Id="rId313" Type="http://schemas.openxmlformats.org/officeDocument/2006/relationships/tags" Target="../tags/tag318.xml"/><Relationship Id="rId10" Type="http://schemas.openxmlformats.org/officeDocument/2006/relationships/tags" Target="../tags/tag15.xml"/><Relationship Id="rId31" Type="http://schemas.openxmlformats.org/officeDocument/2006/relationships/tags" Target="../tags/tag36.xml"/><Relationship Id="rId52" Type="http://schemas.openxmlformats.org/officeDocument/2006/relationships/tags" Target="../tags/tag57.xml"/><Relationship Id="rId73" Type="http://schemas.openxmlformats.org/officeDocument/2006/relationships/tags" Target="../tags/tag78.xml"/><Relationship Id="rId94" Type="http://schemas.openxmlformats.org/officeDocument/2006/relationships/tags" Target="../tags/tag99.xml"/><Relationship Id="rId148" Type="http://schemas.openxmlformats.org/officeDocument/2006/relationships/tags" Target="../tags/tag153.xml"/><Relationship Id="rId169" Type="http://schemas.openxmlformats.org/officeDocument/2006/relationships/tags" Target="../tags/tag174.xml"/><Relationship Id="rId334" Type="http://schemas.openxmlformats.org/officeDocument/2006/relationships/tags" Target="../tags/tag339.xml"/><Relationship Id="rId355" Type="http://schemas.openxmlformats.org/officeDocument/2006/relationships/tags" Target="../tags/tag360.xml"/><Relationship Id="rId376" Type="http://schemas.openxmlformats.org/officeDocument/2006/relationships/tags" Target="../tags/tag381.xml"/><Relationship Id="rId397" Type="http://schemas.openxmlformats.org/officeDocument/2006/relationships/tags" Target="../tags/tag402.xml"/><Relationship Id="rId4" Type="http://schemas.openxmlformats.org/officeDocument/2006/relationships/tags" Target="../tags/tag9.xml"/><Relationship Id="rId180" Type="http://schemas.openxmlformats.org/officeDocument/2006/relationships/tags" Target="../tags/tag185.xml"/><Relationship Id="rId215" Type="http://schemas.openxmlformats.org/officeDocument/2006/relationships/tags" Target="../tags/tag220.xml"/><Relationship Id="rId236" Type="http://schemas.openxmlformats.org/officeDocument/2006/relationships/tags" Target="../tags/tag241.xml"/><Relationship Id="rId257" Type="http://schemas.openxmlformats.org/officeDocument/2006/relationships/tags" Target="../tags/tag262.xml"/><Relationship Id="rId278" Type="http://schemas.openxmlformats.org/officeDocument/2006/relationships/tags" Target="../tags/tag283.xml"/><Relationship Id="rId401" Type="http://schemas.openxmlformats.org/officeDocument/2006/relationships/tags" Target="../tags/tag406.xml"/><Relationship Id="rId422" Type="http://schemas.openxmlformats.org/officeDocument/2006/relationships/tags" Target="../tags/tag427.xml"/><Relationship Id="rId303" Type="http://schemas.openxmlformats.org/officeDocument/2006/relationships/tags" Target="../tags/tag308.xml"/><Relationship Id="rId42" Type="http://schemas.openxmlformats.org/officeDocument/2006/relationships/tags" Target="../tags/tag47.xml"/><Relationship Id="rId84" Type="http://schemas.openxmlformats.org/officeDocument/2006/relationships/tags" Target="../tags/tag89.xml"/><Relationship Id="rId138" Type="http://schemas.openxmlformats.org/officeDocument/2006/relationships/tags" Target="../tags/tag143.xml"/><Relationship Id="rId345" Type="http://schemas.openxmlformats.org/officeDocument/2006/relationships/tags" Target="../tags/tag350.xml"/><Relationship Id="rId387" Type="http://schemas.openxmlformats.org/officeDocument/2006/relationships/tags" Target="../tags/tag392.xml"/><Relationship Id="rId191" Type="http://schemas.openxmlformats.org/officeDocument/2006/relationships/tags" Target="../tags/tag196.xml"/><Relationship Id="rId205" Type="http://schemas.openxmlformats.org/officeDocument/2006/relationships/tags" Target="../tags/tag210.xml"/><Relationship Id="rId247" Type="http://schemas.openxmlformats.org/officeDocument/2006/relationships/tags" Target="../tags/tag252.xml"/><Relationship Id="rId412" Type="http://schemas.openxmlformats.org/officeDocument/2006/relationships/tags" Target="../tags/tag417.xml"/><Relationship Id="rId107" Type="http://schemas.openxmlformats.org/officeDocument/2006/relationships/tags" Target="../tags/tag112.xml"/><Relationship Id="rId289" Type="http://schemas.openxmlformats.org/officeDocument/2006/relationships/tags" Target="../tags/tag294.xml"/><Relationship Id="rId11" Type="http://schemas.openxmlformats.org/officeDocument/2006/relationships/tags" Target="../tags/tag16.xml"/><Relationship Id="rId53" Type="http://schemas.openxmlformats.org/officeDocument/2006/relationships/tags" Target="../tags/tag58.xml"/><Relationship Id="rId149" Type="http://schemas.openxmlformats.org/officeDocument/2006/relationships/tags" Target="../tags/tag154.xml"/><Relationship Id="rId314" Type="http://schemas.openxmlformats.org/officeDocument/2006/relationships/tags" Target="../tags/tag319.xml"/><Relationship Id="rId356" Type="http://schemas.openxmlformats.org/officeDocument/2006/relationships/tags" Target="../tags/tag361.xml"/><Relationship Id="rId398" Type="http://schemas.openxmlformats.org/officeDocument/2006/relationships/tags" Target="../tags/tag403.xml"/><Relationship Id="rId95" Type="http://schemas.openxmlformats.org/officeDocument/2006/relationships/tags" Target="../tags/tag100.xml"/><Relationship Id="rId160" Type="http://schemas.openxmlformats.org/officeDocument/2006/relationships/tags" Target="../tags/tag165.xml"/><Relationship Id="rId216" Type="http://schemas.openxmlformats.org/officeDocument/2006/relationships/tags" Target="../tags/tag221.xml"/><Relationship Id="rId423" Type="http://schemas.openxmlformats.org/officeDocument/2006/relationships/tags" Target="../tags/tag428.xml"/><Relationship Id="rId258" Type="http://schemas.openxmlformats.org/officeDocument/2006/relationships/tags" Target="../tags/tag263.xml"/><Relationship Id="rId22" Type="http://schemas.openxmlformats.org/officeDocument/2006/relationships/tags" Target="../tags/tag27.xml"/><Relationship Id="rId64" Type="http://schemas.openxmlformats.org/officeDocument/2006/relationships/tags" Target="../tags/tag69.xml"/><Relationship Id="rId118" Type="http://schemas.openxmlformats.org/officeDocument/2006/relationships/tags" Target="../tags/tag123.xml"/><Relationship Id="rId325" Type="http://schemas.openxmlformats.org/officeDocument/2006/relationships/tags" Target="../tags/tag330.xml"/><Relationship Id="rId367" Type="http://schemas.openxmlformats.org/officeDocument/2006/relationships/tags" Target="../tags/tag372.xml"/><Relationship Id="rId171" Type="http://schemas.openxmlformats.org/officeDocument/2006/relationships/tags" Target="../tags/tag176.xml"/><Relationship Id="rId227" Type="http://schemas.openxmlformats.org/officeDocument/2006/relationships/tags" Target="../tags/tag232.xml"/><Relationship Id="rId269" Type="http://schemas.openxmlformats.org/officeDocument/2006/relationships/tags" Target="../tags/tag274.xml"/><Relationship Id="rId434" Type="http://schemas.openxmlformats.org/officeDocument/2006/relationships/tags" Target="../tags/tag439.xml"/><Relationship Id="rId33" Type="http://schemas.openxmlformats.org/officeDocument/2006/relationships/tags" Target="../tags/tag38.xml"/><Relationship Id="rId129" Type="http://schemas.openxmlformats.org/officeDocument/2006/relationships/tags" Target="../tags/tag134.xml"/><Relationship Id="rId280" Type="http://schemas.openxmlformats.org/officeDocument/2006/relationships/tags" Target="../tags/tag285.xml"/><Relationship Id="rId336" Type="http://schemas.openxmlformats.org/officeDocument/2006/relationships/tags" Target="../tags/tag341.xml"/><Relationship Id="rId75" Type="http://schemas.openxmlformats.org/officeDocument/2006/relationships/tags" Target="../tags/tag80.xml"/><Relationship Id="rId140" Type="http://schemas.openxmlformats.org/officeDocument/2006/relationships/tags" Target="../tags/tag145.xml"/><Relationship Id="rId182" Type="http://schemas.openxmlformats.org/officeDocument/2006/relationships/tags" Target="../tags/tag187.xml"/><Relationship Id="rId378" Type="http://schemas.openxmlformats.org/officeDocument/2006/relationships/tags" Target="../tags/tag383.xml"/><Relationship Id="rId403" Type="http://schemas.openxmlformats.org/officeDocument/2006/relationships/tags" Target="../tags/tag408.xml"/><Relationship Id="rId6" Type="http://schemas.openxmlformats.org/officeDocument/2006/relationships/tags" Target="../tags/tag11.xml"/><Relationship Id="rId238" Type="http://schemas.openxmlformats.org/officeDocument/2006/relationships/tags" Target="../tags/tag243.xml"/><Relationship Id="rId291" Type="http://schemas.openxmlformats.org/officeDocument/2006/relationships/tags" Target="../tags/tag296.xml"/><Relationship Id="rId305" Type="http://schemas.openxmlformats.org/officeDocument/2006/relationships/tags" Target="../tags/tag310.xml"/><Relationship Id="rId347" Type="http://schemas.openxmlformats.org/officeDocument/2006/relationships/tags" Target="../tags/tag352.xml"/><Relationship Id="rId44" Type="http://schemas.openxmlformats.org/officeDocument/2006/relationships/tags" Target="../tags/tag49.xml"/><Relationship Id="rId86" Type="http://schemas.openxmlformats.org/officeDocument/2006/relationships/tags" Target="../tags/tag91.xml"/><Relationship Id="rId151" Type="http://schemas.openxmlformats.org/officeDocument/2006/relationships/tags" Target="../tags/tag156.xml"/><Relationship Id="rId389" Type="http://schemas.openxmlformats.org/officeDocument/2006/relationships/tags" Target="../tags/tag394.xml"/><Relationship Id="rId193" Type="http://schemas.openxmlformats.org/officeDocument/2006/relationships/tags" Target="../tags/tag198.xml"/><Relationship Id="rId207" Type="http://schemas.openxmlformats.org/officeDocument/2006/relationships/tags" Target="../tags/tag212.xml"/><Relationship Id="rId249" Type="http://schemas.openxmlformats.org/officeDocument/2006/relationships/tags" Target="../tags/tag254.xml"/><Relationship Id="rId414" Type="http://schemas.openxmlformats.org/officeDocument/2006/relationships/tags" Target="../tags/tag419.xml"/><Relationship Id="rId13" Type="http://schemas.openxmlformats.org/officeDocument/2006/relationships/tags" Target="../tags/tag18.xml"/><Relationship Id="rId109" Type="http://schemas.openxmlformats.org/officeDocument/2006/relationships/tags" Target="../tags/tag114.xml"/><Relationship Id="rId260" Type="http://schemas.openxmlformats.org/officeDocument/2006/relationships/tags" Target="../tags/tag265.xml"/><Relationship Id="rId316" Type="http://schemas.openxmlformats.org/officeDocument/2006/relationships/tags" Target="../tags/tag321.xml"/><Relationship Id="rId55" Type="http://schemas.openxmlformats.org/officeDocument/2006/relationships/tags" Target="../tags/tag60.xml"/><Relationship Id="rId97" Type="http://schemas.openxmlformats.org/officeDocument/2006/relationships/tags" Target="../tags/tag102.xml"/><Relationship Id="rId120" Type="http://schemas.openxmlformats.org/officeDocument/2006/relationships/tags" Target="../tags/tag125.xml"/><Relationship Id="rId358" Type="http://schemas.openxmlformats.org/officeDocument/2006/relationships/tags" Target="../tags/tag363.xml"/><Relationship Id="rId162" Type="http://schemas.openxmlformats.org/officeDocument/2006/relationships/tags" Target="../tags/tag167.xml"/><Relationship Id="rId218" Type="http://schemas.openxmlformats.org/officeDocument/2006/relationships/tags" Target="../tags/tag223.xml"/><Relationship Id="rId425" Type="http://schemas.openxmlformats.org/officeDocument/2006/relationships/tags" Target="../tags/tag430.xml"/><Relationship Id="rId271" Type="http://schemas.openxmlformats.org/officeDocument/2006/relationships/tags" Target="../tags/tag276.xml"/><Relationship Id="rId24" Type="http://schemas.openxmlformats.org/officeDocument/2006/relationships/tags" Target="../tags/tag29.xml"/><Relationship Id="rId66" Type="http://schemas.openxmlformats.org/officeDocument/2006/relationships/tags" Target="../tags/tag71.xml"/><Relationship Id="rId131" Type="http://schemas.openxmlformats.org/officeDocument/2006/relationships/tags" Target="../tags/tag136.xml"/><Relationship Id="rId327" Type="http://schemas.openxmlformats.org/officeDocument/2006/relationships/tags" Target="../tags/tag332.xml"/><Relationship Id="rId369" Type="http://schemas.openxmlformats.org/officeDocument/2006/relationships/tags" Target="../tags/tag374.xml"/><Relationship Id="rId173" Type="http://schemas.openxmlformats.org/officeDocument/2006/relationships/tags" Target="../tags/tag178.xml"/><Relationship Id="rId229" Type="http://schemas.openxmlformats.org/officeDocument/2006/relationships/tags" Target="../tags/tag234.xml"/><Relationship Id="rId380" Type="http://schemas.openxmlformats.org/officeDocument/2006/relationships/tags" Target="../tags/tag385.xml"/><Relationship Id="rId436" Type="http://schemas.openxmlformats.org/officeDocument/2006/relationships/tags" Target="../tags/tag441.xml"/><Relationship Id="rId240" Type="http://schemas.openxmlformats.org/officeDocument/2006/relationships/tags" Target="../tags/tag245.xml"/><Relationship Id="rId35" Type="http://schemas.openxmlformats.org/officeDocument/2006/relationships/tags" Target="../tags/tag40.xml"/><Relationship Id="rId77" Type="http://schemas.openxmlformats.org/officeDocument/2006/relationships/tags" Target="../tags/tag82.xml"/><Relationship Id="rId100" Type="http://schemas.openxmlformats.org/officeDocument/2006/relationships/tags" Target="../tags/tag105.xml"/><Relationship Id="rId282" Type="http://schemas.openxmlformats.org/officeDocument/2006/relationships/tags" Target="../tags/tag287.xml"/><Relationship Id="rId338" Type="http://schemas.openxmlformats.org/officeDocument/2006/relationships/tags" Target="../tags/tag343.xml"/><Relationship Id="rId8" Type="http://schemas.openxmlformats.org/officeDocument/2006/relationships/tags" Target="../tags/tag13.xml"/><Relationship Id="rId142" Type="http://schemas.openxmlformats.org/officeDocument/2006/relationships/tags" Target="../tags/tag147.xml"/><Relationship Id="rId184" Type="http://schemas.openxmlformats.org/officeDocument/2006/relationships/tags" Target="../tags/tag189.xml"/><Relationship Id="rId391" Type="http://schemas.openxmlformats.org/officeDocument/2006/relationships/tags" Target="../tags/tag396.xml"/><Relationship Id="rId405" Type="http://schemas.openxmlformats.org/officeDocument/2006/relationships/tags" Target="../tags/tag410.xml"/><Relationship Id="rId251" Type="http://schemas.openxmlformats.org/officeDocument/2006/relationships/tags" Target="../tags/tag256.xml"/><Relationship Id="rId46" Type="http://schemas.openxmlformats.org/officeDocument/2006/relationships/tags" Target="../tags/tag51.xml"/><Relationship Id="rId293" Type="http://schemas.openxmlformats.org/officeDocument/2006/relationships/tags" Target="../tags/tag298.xml"/><Relationship Id="rId307" Type="http://schemas.openxmlformats.org/officeDocument/2006/relationships/tags" Target="../tags/tag312.xml"/><Relationship Id="rId349" Type="http://schemas.openxmlformats.org/officeDocument/2006/relationships/tags" Target="../tags/tag354.xml"/><Relationship Id="rId88" Type="http://schemas.openxmlformats.org/officeDocument/2006/relationships/tags" Target="../tags/tag93.xml"/><Relationship Id="rId111" Type="http://schemas.openxmlformats.org/officeDocument/2006/relationships/tags" Target="../tags/tag116.xml"/><Relationship Id="rId153" Type="http://schemas.openxmlformats.org/officeDocument/2006/relationships/tags" Target="../tags/tag158.xml"/><Relationship Id="rId195" Type="http://schemas.openxmlformats.org/officeDocument/2006/relationships/tags" Target="../tags/tag200.xml"/><Relationship Id="rId209" Type="http://schemas.openxmlformats.org/officeDocument/2006/relationships/tags" Target="../tags/tag214.xml"/><Relationship Id="rId360" Type="http://schemas.openxmlformats.org/officeDocument/2006/relationships/tags" Target="../tags/tag365.xml"/><Relationship Id="rId416" Type="http://schemas.openxmlformats.org/officeDocument/2006/relationships/tags" Target="../tags/tag421.xml"/><Relationship Id="rId220" Type="http://schemas.openxmlformats.org/officeDocument/2006/relationships/tags" Target="../tags/tag225.xml"/><Relationship Id="rId15" Type="http://schemas.openxmlformats.org/officeDocument/2006/relationships/tags" Target="../tags/tag20.xml"/><Relationship Id="rId57" Type="http://schemas.openxmlformats.org/officeDocument/2006/relationships/tags" Target="../tags/tag62.xml"/><Relationship Id="rId262" Type="http://schemas.openxmlformats.org/officeDocument/2006/relationships/tags" Target="../tags/tag267.xml"/><Relationship Id="rId318" Type="http://schemas.openxmlformats.org/officeDocument/2006/relationships/tags" Target="../tags/tag323.xml"/><Relationship Id="rId99" Type="http://schemas.openxmlformats.org/officeDocument/2006/relationships/tags" Target="../tags/tag104.xml"/><Relationship Id="rId122" Type="http://schemas.openxmlformats.org/officeDocument/2006/relationships/tags" Target="../tags/tag127.xml"/><Relationship Id="rId164" Type="http://schemas.openxmlformats.org/officeDocument/2006/relationships/tags" Target="../tags/tag169.xml"/><Relationship Id="rId371" Type="http://schemas.openxmlformats.org/officeDocument/2006/relationships/tags" Target="../tags/tag376.xml"/><Relationship Id="rId427" Type="http://schemas.openxmlformats.org/officeDocument/2006/relationships/tags" Target="../tags/tag432.xml"/><Relationship Id="rId26" Type="http://schemas.openxmlformats.org/officeDocument/2006/relationships/tags" Target="../tags/tag31.xml"/><Relationship Id="rId231" Type="http://schemas.openxmlformats.org/officeDocument/2006/relationships/tags" Target="../tags/tag236.xml"/><Relationship Id="rId273" Type="http://schemas.openxmlformats.org/officeDocument/2006/relationships/tags" Target="../tags/tag278.xml"/><Relationship Id="rId329" Type="http://schemas.openxmlformats.org/officeDocument/2006/relationships/tags" Target="../tags/tag334.xml"/><Relationship Id="rId68" Type="http://schemas.openxmlformats.org/officeDocument/2006/relationships/tags" Target="../tags/tag73.xml"/><Relationship Id="rId133" Type="http://schemas.openxmlformats.org/officeDocument/2006/relationships/tags" Target="../tags/tag138.xml"/><Relationship Id="rId175" Type="http://schemas.openxmlformats.org/officeDocument/2006/relationships/tags" Target="../tags/tag180.xml"/><Relationship Id="rId340" Type="http://schemas.openxmlformats.org/officeDocument/2006/relationships/tags" Target="../tags/tag345.xml"/><Relationship Id="rId200" Type="http://schemas.openxmlformats.org/officeDocument/2006/relationships/tags" Target="../tags/tag205.xml"/><Relationship Id="rId382" Type="http://schemas.openxmlformats.org/officeDocument/2006/relationships/tags" Target="../tags/tag387.xml"/><Relationship Id="rId438" Type="http://schemas.openxmlformats.org/officeDocument/2006/relationships/tags" Target="../tags/tag443.xml"/><Relationship Id="rId242" Type="http://schemas.openxmlformats.org/officeDocument/2006/relationships/tags" Target="../tags/tag247.xml"/><Relationship Id="rId284" Type="http://schemas.openxmlformats.org/officeDocument/2006/relationships/tags" Target="../tags/tag289.xml"/><Relationship Id="rId37" Type="http://schemas.openxmlformats.org/officeDocument/2006/relationships/tags" Target="../tags/tag42.xml"/><Relationship Id="rId79" Type="http://schemas.openxmlformats.org/officeDocument/2006/relationships/tags" Target="../tags/tag84.xml"/><Relationship Id="rId102" Type="http://schemas.openxmlformats.org/officeDocument/2006/relationships/tags" Target="../tags/tag107.xml"/><Relationship Id="rId144" Type="http://schemas.openxmlformats.org/officeDocument/2006/relationships/tags" Target="../tags/tag149.xml"/><Relationship Id="rId90" Type="http://schemas.openxmlformats.org/officeDocument/2006/relationships/tags" Target="../tags/tag95.xml"/><Relationship Id="rId186" Type="http://schemas.openxmlformats.org/officeDocument/2006/relationships/tags" Target="../tags/tag191.xml"/><Relationship Id="rId351" Type="http://schemas.openxmlformats.org/officeDocument/2006/relationships/tags" Target="../tags/tag356.xml"/><Relationship Id="rId393" Type="http://schemas.openxmlformats.org/officeDocument/2006/relationships/tags" Target="../tags/tag398.xml"/><Relationship Id="rId407" Type="http://schemas.openxmlformats.org/officeDocument/2006/relationships/tags" Target="../tags/tag412.xml"/><Relationship Id="rId211" Type="http://schemas.openxmlformats.org/officeDocument/2006/relationships/tags" Target="../tags/tag216.xml"/><Relationship Id="rId253" Type="http://schemas.openxmlformats.org/officeDocument/2006/relationships/tags" Target="../tags/tag258.xml"/><Relationship Id="rId295" Type="http://schemas.openxmlformats.org/officeDocument/2006/relationships/tags" Target="../tags/tag300.xml"/><Relationship Id="rId309" Type="http://schemas.openxmlformats.org/officeDocument/2006/relationships/tags" Target="../tags/tag314.xml"/><Relationship Id="rId48" Type="http://schemas.openxmlformats.org/officeDocument/2006/relationships/tags" Target="../tags/tag53.xml"/><Relationship Id="rId113" Type="http://schemas.openxmlformats.org/officeDocument/2006/relationships/tags" Target="../tags/tag118.xml"/><Relationship Id="rId320" Type="http://schemas.openxmlformats.org/officeDocument/2006/relationships/tags" Target="../tags/tag325.xml"/><Relationship Id="rId155" Type="http://schemas.openxmlformats.org/officeDocument/2006/relationships/tags" Target="../tags/tag160.xml"/><Relationship Id="rId197" Type="http://schemas.openxmlformats.org/officeDocument/2006/relationships/tags" Target="../tags/tag202.xml"/><Relationship Id="rId362" Type="http://schemas.openxmlformats.org/officeDocument/2006/relationships/tags" Target="../tags/tag367.xml"/><Relationship Id="rId418" Type="http://schemas.openxmlformats.org/officeDocument/2006/relationships/tags" Target="../tags/tag423.xml"/><Relationship Id="rId222" Type="http://schemas.openxmlformats.org/officeDocument/2006/relationships/tags" Target="../tags/tag227.xml"/><Relationship Id="rId264" Type="http://schemas.openxmlformats.org/officeDocument/2006/relationships/tags" Target="../tags/tag269.xml"/><Relationship Id="rId17" Type="http://schemas.openxmlformats.org/officeDocument/2006/relationships/tags" Target="../tags/tag22.xml"/><Relationship Id="rId59" Type="http://schemas.openxmlformats.org/officeDocument/2006/relationships/tags" Target="../tags/tag64.xml"/><Relationship Id="rId124" Type="http://schemas.openxmlformats.org/officeDocument/2006/relationships/tags" Target="../tags/tag129.xml"/><Relationship Id="rId70" Type="http://schemas.openxmlformats.org/officeDocument/2006/relationships/tags" Target="../tags/tag75.xml"/><Relationship Id="rId166" Type="http://schemas.openxmlformats.org/officeDocument/2006/relationships/tags" Target="../tags/tag171.xml"/><Relationship Id="rId331" Type="http://schemas.openxmlformats.org/officeDocument/2006/relationships/tags" Target="../tags/tag336.xml"/><Relationship Id="rId373" Type="http://schemas.openxmlformats.org/officeDocument/2006/relationships/tags" Target="../tags/tag378.xml"/><Relationship Id="rId429" Type="http://schemas.openxmlformats.org/officeDocument/2006/relationships/tags" Target="../tags/tag434.xml"/><Relationship Id="rId1" Type="http://schemas.openxmlformats.org/officeDocument/2006/relationships/tags" Target="../tags/tag6.xml"/><Relationship Id="rId233" Type="http://schemas.openxmlformats.org/officeDocument/2006/relationships/tags" Target="../tags/tag238.xml"/><Relationship Id="rId440" Type="http://schemas.openxmlformats.org/officeDocument/2006/relationships/tags" Target="../tags/tag445.xml"/><Relationship Id="rId28" Type="http://schemas.openxmlformats.org/officeDocument/2006/relationships/tags" Target="../tags/tag33.xml"/><Relationship Id="rId275" Type="http://schemas.openxmlformats.org/officeDocument/2006/relationships/tags" Target="../tags/tag280.xml"/><Relationship Id="rId300" Type="http://schemas.openxmlformats.org/officeDocument/2006/relationships/tags" Target="../tags/tag305.xml"/><Relationship Id="rId81" Type="http://schemas.openxmlformats.org/officeDocument/2006/relationships/tags" Target="../tags/tag86.xml"/><Relationship Id="rId135" Type="http://schemas.openxmlformats.org/officeDocument/2006/relationships/tags" Target="../tags/tag140.xml"/><Relationship Id="rId177" Type="http://schemas.openxmlformats.org/officeDocument/2006/relationships/tags" Target="../tags/tag182.xml"/><Relationship Id="rId342" Type="http://schemas.openxmlformats.org/officeDocument/2006/relationships/tags" Target="../tags/tag347.xml"/><Relationship Id="rId384" Type="http://schemas.openxmlformats.org/officeDocument/2006/relationships/tags" Target="../tags/tag38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82.xml"/><Relationship Id="rId1" Type="http://schemas.openxmlformats.org/officeDocument/2006/relationships/tags" Target="../tags/tag481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tags" Target="../tags/tag48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4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6" Type="http://schemas.openxmlformats.org/officeDocument/2006/relationships/tags" Target="../tags/tag452.xml"/><Relationship Id="rId5" Type="http://schemas.openxmlformats.org/officeDocument/2006/relationships/tags" Target="../tags/tag451.xml"/><Relationship Id="rId4" Type="http://schemas.openxmlformats.org/officeDocument/2006/relationships/tags" Target="../tags/tag45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55.xml"/><Relationship Id="rId7" Type="http://schemas.openxmlformats.org/officeDocument/2006/relationships/tags" Target="../tags/tag459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5" Type="http://schemas.openxmlformats.org/officeDocument/2006/relationships/tags" Target="../tags/tag457.xml"/><Relationship Id="rId4" Type="http://schemas.openxmlformats.org/officeDocument/2006/relationships/tags" Target="../tags/tag45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67.xml"/><Relationship Id="rId3" Type="http://schemas.openxmlformats.org/officeDocument/2006/relationships/tags" Target="../tags/tag462.xml"/><Relationship Id="rId7" Type="http://schemas.openxmlformats.org/officeDocument/2006/relationships/tags" Target="../tags/tag466.xml"/><Relationship Id="rId2" Type="http://schemas.openxmlformats.org/officeDocument/2006/relationships/tags" Target="../tags/tag461.xml"/><Relationship Id="rId1" Type="http://schemas.openxmlformats.org/officeDocument/2006/relationships/tags" Target="../tags/tag460.xml"/><Relationship Id="rId6" Type="http://schemas.openxmlformats.org/officeDocument/2006/relationships/tags" Target="../tags/tag465.xml"/><Relationship Id="rId5" Type="http://schemas.openxmlformats.org/officeDocument/2006/relationships/tags" Target="../tags/tag464.xml"/><Relationship Id="rId4" Type="http://schemas.openxmlformats.org/officeDocument/2006/relationships/tags" Target="../tags/tag463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70.xml"/><Relationship Id="rId2" Type="http://schemas.openxmlformats.org/officeDocument/2006/relationships/tags" Target="../tags/tag469.xml"/><Relationship Id="rId1" Type="http://schemas.openxmlformats.org/officeDocument/2006/relationships/tags" Target="../tags/tag46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6.xml"/><Relationship Id="rId1" Type="http://schemas.openxmlformats.org/officeDocument/2006/relationships/tags" Target="../tags/tag475.xml"/><Relationship Id="rId6" Type="http://schemas.openxmlformats.org/officeDocument/2006/relationships/tags" Target="../tags/tag480.xml"/><Relationship Id="rId5" Type="http://schemas.openxmlformats.org/officeDocument/2006/relationships/tags" Target="../tags/tag479.xml"/><Relationship Id="rId4" Type="http://schemas.openxmlformats.org/officeDocument/2006/relationships/tags" Target="../tags/tag4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>
            <p:custDataLst>
              <p:tags r:id="rId1"/>
            </p:custDataLst>
          </p:nvPr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69" name="Rectangle 56"/>
          <p:cNvSpPr/>
          <p:nvPr>
            <p:custDataLst>
              <p:tags r:id="rId2"/>
            </p:custDataLst>
          </p:nvPr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0" name="Rectangle 87"/>
          <p:cNvSpPr/>
          <p:nvPr>
            <p:custDataLst>
              <p:tags r:id="rId3"/>
            </p:custDataLst>
          </p:nvPr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1" name="Rectangle 88"/>
          <p:cNvSpPr/>
          <p:nvPr>
            <p:custDataLst>
              <p:tags r:id="rId4"/>
            </p:custDataLst>
          </p:nvPr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2" name="Rectangle 89"/>
          <p:cNvSpPr/>
          <p:nvPr>
            <p:custDataLst>
              <p:tags r:id="rId5"/>
            </p:custDataLst>
          </p:nvPr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3" name="Rectangle 90"/>
          <p:cNvSpPr/>
          <p:nvPr>
            <p:custDataLst>
              <p:tags r:id="rId6"/>
            </p:custDataLst>
          </p:nvPr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4" name="Rectangle 91"/>
          <p:cNvSpPr/>
          <p:nvPr>
            <p:custDataLst>
              <p:tags r:id="rId7"/>
            </p:custDataLst>
          </p:nvPr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5" name="Rectangle 92"/>
          <p:cNvSpPr/>
          <p:nvPr>
            <p:custDataLst>
              <p:tags r:id="rId8"/>
            </p:custDataLst>
          </p:nvPr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6" name="Rectangle 93"/>
          <p:cNvSpPr/>
          <p:nvPr>
            <p:custDataLst>
              <p:tags r:id="rId9"/>
            </p:custDataLst>
          </p:nvPr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7" name="Rectangle 94"/>
          <p:cNvSpPr/>
          <p:nvPr>
            <p:custDataLst>
              <p:tags r:id="rId10"/>
            </p:custDataLst>
          </p:nvPr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8" name="Rectangle 95"/>
          <p:cNvSpPr/>
          <p:nvPr>
            <p:custDataLst>
              <p:tags r:id="rId11"/>
            </p:custDataLst>
          </p:nvPr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9" name="Rectangle 96"/>
          <p:cNvSpPr/>
          <p:nvPr>
            <p:custDataLst>
              <p:tags r:id="rId12"/>
            </p:custDataLst>
          </p:nvPr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0" name="Rectangle 97"/>
          <p:cNvSpPr/>
          <p:nvPr>
            <p:custDataLst>
              <p:tags r:id="rId13"/>
            </p:custDataLst>
          </p:nvPr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1" name="Rectangle 98"/>
          <p:cNvSpPr/>
          <p:nvPr>
            <p:custDataLst>
              <p:tags r:id="rId14"/>
            </p:custDataLst>
          </p:nvPr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2" name="Rectangle 99"/>
          <p:cNvSpPr/>
          <p:nvPr>
            <p:custDataLst>
              <p:tags r:id="rId15"/>
            </p:custDataLst>
          </p:nvPr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3" name="Rectangle 100"/>
          <p:cNvSpPr/>
          <p:nvPr>
            <p:custDataLst>
              <p:tags r:id="rId16"/>
            </p:custDataLst>
          </p:nvPr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4" name="Rectangle 101"/>
          <p:cNvSpPr/>
          <p:nvPr>
            <p:custDataLst>
              <p:tags r:id="rId17"/>
            </p:custDataLst>
          </p:nvPr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5" name="Rectangle 102"/>
          <p:cNvSpPr/>
          <p:nvPr>
            <p:custDataLst>
              <p:tags r:id="rId18"/>
            </p:custDataLst>
          </p:nvPr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6" name="Rectangle 103"/>
          <p:cNvSpPr/>
          <p:nvPr>
            <p:custDataLst>
              <p:tags r:id="rId19"/>
            </p:custDataLst>
          </p:nvPr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7" name="Rectangle 104"/>
          <p:cNvSpPr/>
          <p:nvPr>
            <p:custDataLst>
              <p:tags r:id="rId20"/>
            </p:custDataLst>
          </p:nvPr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8" name="Rectangle 105"/>
          <p:cNvSpPr/>
          <p:nvPr>
            <p:custDataLst>
              <p:tags r:id="rId21"/>
            </p:custDataLst>
          </p:nvPr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9" name="Rectangle 106"/>
          <p:cNvSpPr/>
          <p:nvPr>
            <p:custDataLst>
              <p:tags r:id="rId22"/>
            </p:custDataLst>
          </p:nvPr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0" name="Rectangle 148"/>
          <p:cNvSpPr/>
          <p:nvPr>
            <p:custDataLst>
              <p:tags r:id="rId23"/>
            </p:custDataLst>
          </p:nvPr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1" name="Rectangle 323"/>
          <p:cNvSpPr/>
          <p:nvPr>
            <p:custDataLst>
              <p:tags r:id="rId24"/>
            </p:custDataLst>
          </p:nvPr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2" name="Rectangle 324"/>
          <p:cNvSpPr/>
          <p:nvPr>
            <p:custDataLst>
              <p:tags r:id="rId25"/>
            </p:custDataLst>
          </p:nvPr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3" name="Rectangle 325"/>
          <p:cNvSpPr/>
          <p:nvPr>
            <p:custDataLst>
              <p:tags r:id="rId26"/>
            </p:custDataLst>
          </p:nvPr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4" name="Rectangle 326"/>
          <p:cNvSpPr/>
          <p:nvPr>
            <p:custDataLst>
              <p:tags r:id="rId27"/>
            </p:custDataLst>
          </p:nvPr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5" name="Rectangle 371"/>
          <p:cNvSpPr/>
          <p:nvPr>
            <p:custDataLst>
              <p:tags r:id="rId28"/>
            </p:custDataLst>
          </p:nvPr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6" name="Rectangle 373"/>
          <p:cNvSpPr/>
          <p:nvPr>
            <p:custDataLst>
              <p:tags r:id="rId29"/>
            </p:custDataLst>
          </p:nvPr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7" name="Rectangle 375"/>
          <p:cNvSpPr/>
          <p:nvPr>
            <p:custDataLst>
              <p:tags r:id="rId30"/>
            </p:custDataLst>
          </p:nvPr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8" name="Rectangle 376"/>
          <p:cNvSpPr/>
          <p:nvPr>
            <p:custDataLst>
              <p:tags r:id="rId31"/>
            </p:custDataLst>
          </p:nvPr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9" name="Rectangle 377"/>
          <p:cNvSpPr/>
          <p:nvPr>
            <p:custDataLst>
              <p:tags r:id="rId32"/>
            </p:custDataLst>
          </p:nvPr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0" name="Rectangle 378"/>
          <p:cNvSpPr/>
          <p:nvPr>
            <p:custDataLst>
              <p:tags r:id="rId33"/>
            </p:custDataLst>
          </p:nvPr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1" name="Rectangle 138"/>
          <p:cNvSpPr/>
          <p:nvPr>
            <p:custDataLst>
              <p:tags r:id="rId34"/>
            </p:custDataLst>
          </p:nvPr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2" name="Rectangle 139"/>
          <p:cNvSpPr/>
          <p:nvPr>
            <p:custDataLst>
              <p:tags r:id="rId35"/>
            </p:custDataLst>
          </p:nvPr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3" name="Rectangle 140"/>
          <p:cNvSpPr/>
          <p:nvPr>
            <p:custDataLst>
              <p:tags r:id="rId36"/>
            </p:custDataLst>
          </p:nvPr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4" name="Rectangle 141"/>
          <p:cNvSpPr/>
          <p:nvPr>
            <p:custDataLst>
              <p:tags r:id="rId37"/>
            </p:custDataLst>
          </p:nvPr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5" name="Rectangle 142"/>
          <p:cNvSpPr/>
          <p:nvPr>
            <p:custDataLst>
              <p:tags r:id="rId38"/>
            </p:custDataLst>
          </p:nvPr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6" name="Rectangle 372"/>
          <p:cNvSpPr/>
          <p:nvPr>
            <p:custDataLst>
              <p:tags r:id="rId39"/>
            </p:custDataLst>
          </p:nvPr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7" name="Rectangle 374"/>
          <p:cNvSpPr/>
          <p:nvPr>
            <p:custDataLst>
              <p:tags r:id="rId40"/>
            </p:custDataLst>
          </p:nvPr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8" name="Teardrop 3"/>
          <p:cNvSpPr/>
          <p:nvPr>
            <p:custDataLst>
              <p:tags r:id="rId41"/>
            </p:custDataLst>
          </p:nvPr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9" name="Oval 1608"/>
          <p:cNvSpPr/>
          <p:nvPr>
            <p:custDataLst>
              <p:tags r:id="rId42"/>
            </p:custDataLst>
          </p:nvPr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0" name="Teardrop 3"/>
          <p:cNvSpPr/>
          <p:nvPr>
            <p:custDataLst>
              <p:tags r:id="rId43"/>
            </p:custDataLst>
          </p:nvPr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1" name="Oval 1610"/>
          <p:cNvSpPr/>
          <p:nvPr>
            <p:custDataLst>
              <p:tags r:id="rId44"/>
            </p:custDataLst>
          </p:nvPr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2" name="Teardrop 3"/>
          <p:cNvSpPr/>
          <p:nvPr>
            <p:custDataLst>
              <p:tags r:id="rId45"/>
            </p:custDataLst>
          </p:nvPr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3" name="Teardrop 3"/>
          <p:cNvSpPr/>
          <p:nvPr>
            <p:custDataLst>
              <p:tags r:id="rId46"/>
            </p:custDataLst>
          </p:nvPr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4" name="Teardrop 3"/>
          <p:cNvSpPr/>
          <p:nvPr>
            <p:custDataLst>
              <p:tags r:id="rId47"/>
            </p:custDataLst>
          </p:nvPr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5" name="Teardrop 3"/>
          <p:cNvSpPr/>
          <p:nvPr>
            <p:custDataLst>
              <p:tags r:id="rId48"/>
            </p:custDataLst>
          </p:nvPr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6" name="Teardrop 3"/>
          <p:cNvSpPr/>
          <p:nvPr>
            <p:custDataLst>
              <p:tags r:id="rId49"/>
            </p:custDataLst>
          </p:nvPr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7" name="Teardrop 3"/>
          <p:cNvSpPr/>
          <p:nvPr>
            <p:custDataLst>
              <p:tags r:id="rId50"/>
            </p:custDataLst>
          </p:nvPr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8" name="Oval 1617"/>
          <p:cNvSpPr/>
          <p:nvPr>
            <p:custDataLst>
              <p:tags r:id="rId51"/>
            </p:custDataLst>
          </p:nvPr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9" name="Oval 1618"/>
          <p:cNvSpPr/>
          <p:nvPr>
            <p:custDataLst>
              <p:tags r:id="rId52"/>
            </p:custDataLst>
          </p:nvPr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0" name="Oval 1619"/>
          <p:cNvSpPr/>
          <p:nvPr>
            <p:custDataLst>
              <p:tags r:id="rId53"/>
            </p:custDataLst>
          </p:nvPr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1" name="Oval 1620"/>
          <p:cNvSpPr/>
          <p:nvPr>
            <p:custDataLst>
              <p:tags r:id="rId54"/>
            </p:custDataLst>
          </p:nvPr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2" name="Oval 1621"/>
          <p:cNvSpPr/>
          <p:nvPr>
            <p:custDataLst>
              <p:tags r:id="rId55"/>
            </p:custDataLst>
          </p:nvPr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3" name="Oval 1622"/>
          <p:cNvSpPr/>
          <p:nvPr>
            <p:custDataLst>
              <p:tags r:id="rId56"/>
            </p:custDataLst>
          </p:nvPr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4" name="Oval 1623"/>
          <p:cNvSpPr/>
          <p:nvPr>
            <p:custDataLst>
              <p:tags r:id="rId57"/>
            </p:custDataLst>
          </p:nvPr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5" name="Teardrop 3"/>
          <p:cNvSpPr/>
          <p:nvPr>
            <p:custDataLst>
              <p:tags r:id="rId58"/>
            </p:custDataLst>
          </p:nvPr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6" name="Oval 1625"/>
          <p:cNvSpPr/>
          <p:nvPr>
            <p:custDataLst>
              <p:tags r:id="rId59"/>
            </p:custDataLst>
          </p:nvPr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7" name="Teardrop 3"/>
          <p:cNvSpPr/>
          <p:nvPr>
            <p:custDataLst>
              <p:tags r:id="rId60"/>
            </p:custDataLst>
          </p:nvPr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8" name="Oval 1627"/>
          <p:cNvSpPr/>
          <p:nvPr>
            <p:custDataLst>
              <p:tags r:id="rId61"/>
            </p:custDataLst>
          </p:nvPr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9" name="Teardrop 3"/>
          <p:cNvSpPr/>
          <p:nvPr>
            <p:custDataLst>
              <p:tags r:id="rId62"/>
            </p:custDataLst>
          </p:nvPr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0" name="Oval 1629"/>
          <p:cNvSpPr/>
          <p:nvPr>
            <p:custDataLst>
              <p:tags r:id="rId63"/>
            </p:custDataLst>
          </p:nvPr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1" name="Teardrop 3"/>
          <p:cNvSpPr/>
          <p:nvPr>
            <p:custDataLst>
              <p:tags r:id="rId64"/>
            </p:custDataLst>
          </p:nvPr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2" name="Oval 1631"/>
          <p:cNvSpPr/>
          <p:nvPr>
            <p:custDataLst>
              <p:tags r:id="rId65"/>
            </p:custDataLst>
          </p:nvPr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3" name="Teardrop 3"/>
          <p:cNvSpPr/>
          <p:nvPr>
            <p:custDataLst>
              <p:tags r:id="rId66"/>
            </p:custDataLst>
          </p:nvPr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4" name="Teardrop 3"/>
          <p:cNvSpPr/>
          <p:nvPr>
            <p:custDataLst>
              <p:tags r:id="rId67"/>
            </p:custDataLst>
          </p:nvPr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5" name="Oval 1634"/>
          <p:cNvSpPr/>
          <p:nvPr>
            <p:custDataLst>
              <p:tags r:id="rId68"/>
            </p:custDataLst>
          </p:nvPr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6" name="Teardrop 3"/>
          <p:cNvSpPr/>
          <p:nvPr>
            <p:custDataLst>
              <p:tags r:id="rId69"/>
            </p:custDataLst>
          </p:nvPr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7" name="Oval 1636"/>
          <p:cNvSpPr/>
          <p:nvPr>
            <p:custDataLst>
              <p:tags r:id="rId70"/>
            </p:custDataLst>
          </p:nvPr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8" name="Oval 167"/>
          <p:cNvSpPr/>
          <p:nvPr>
            <p:custDataLst>
              <p:tags r:id="rId71"/>
            </p:custDataLst>
          </p:nvPr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9" name="Oval 1638"/>
          <p:cNvSpPr/>
          <p:nvPr>
            <p:custDataLst>
              <p:tags r:id="rId72"/>
            </p:custDataLst>
          </p:nvPr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0" name="Oval 1639"/>
          <p:cNvSpPr/>
          <p:nvPr>
            <p:custDataLst>
              <p:tags r:id="rId73"/>
            </p:custDataLst>
          </p:nvPr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1" name="Oval 1640"/>
          <p:cNvSpPr/>
          <p:nvPr>
            <p:custDataLst>
              <p:tags r:id="rId74"/>
            </p:custDataLst>
          </p:nvPr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2" name="Oval 1641"/>
          <p:cNvSpPr/>
          <p:nvPr>
            <p:custDataLst>
              <p:tags r:id="rId75"/>
            </p:custDataLst>
          </p:nvPr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3" name="Oval 1642"/>
          <p:cNvSpPr/>
          <p:nvPr>
            <p:custDataLst>
              <p:tags r:id="rId76"/>
            </p:custDataLst>
          </p:nvPr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4" name="Oval 1643"/>
          <p:cNvSpPr/>
          <p:nvPr>
            <p:custDataLst>
              <p:tags r:id="rId77"/>
            </p:custDataLst>
          </p:nvPr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5" name="Oval 1644"/>
          <p:cNvSpPr/>
          <p:nvPr>
            <p:custDataLst>
              <p:tags r:id="rId78"/>
            </p:custDataLst>
          </p:nvPr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6" name="Oval 1645"/>
          <p:cNvSpPr/>
          <p:nvPr>
            <p:custDataLst>
              <p:tags r:id="rId79"/>
            </p:custDataLst>
          </p:nvPr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7" name="Oval 1646"/>
          <p:cNvSpPr/>
          <p:nvPr>
            <p:custDataLst>
              <p:tags r:id="rId80"/>
            </p:custDataLst>
          </p:nvPr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8" name="Oval 1647"/>
          <p:cNvSpPr/>
          <p:nvPr>
            <p:custDataLst>
              <p:tags r:id="rId81"/>
            </p:custDataLst>
          </p:nvPr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9" name="Oval 1648"/>
          <p:cNvSpPr/>
          <p:nvPr>
            <p:custDataLst>
              <p:tags r:id="rId82"/>
            </p:custDataLst>
          </p:nvPr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0" name="Oval 1649"/>
          <p:cNvSpPr/>
          <p:nvPr>
            <p:custDataLst>
              <p:tags r:id="rId83"/>
            </p:custDataLst>
          </p:nvPr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1" name="Oval 1650"/>
          <p:cNvSpPr/>
          <p:nvPr>
            <p:custDataLst>
              <p:tags r:id="rId84"/>
            </p:custDataLst>
          </p:nvPr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2" name="Teardrop 3"/>
          <p:cNvSpPr/>
          <p:nvPr>
            <p:custDataLst>
              <p:tags r:id="rId85"/>
            </p:custDataLst>
          </p:nvPr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3" name="Teardrop 3"/>
          <p:cNvSpPr/>
          <p:nvPr>
            <p:custDataLst>
              <p:tags r:id="rId86"/>
            </p:custDataLst>
          </p:nvPr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4" name="Teardrop 3"/>
          <p:cNvSpPr/>
          <p:nvPr>
            <p:custDataLst>
              <p:tags r:id="rId87"/>
            </p:custDataLst>
          </p:nvPr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5" name="Teardrop 3"/>
          <p:cNvSpPr/>
          <p:nvPr>
            <p:custDataLst>
              <p:tags r:id="rId88"/>
            </p:custDataLst>
          </p:nvPr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6" name="Teardrop 3"/>
          <p:cNvSpPr/>
          <p:nvPr>
            <p:custDataLst>
              <p:tags r:id="rId89"/>
            </p:custDataLst>
          </p:nvPr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7" name="Teardrop 3"/>
          <p:cNvSpPr/>
          <p:nvPr>
            <p:custDataLst>
              <p:tags r:id="rId90"/>
            </p:custDataLst>
          </p:nvPr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8" name="Teardrop 3"/>
          <p:cNvSpPr/>
          <p:nvPr>
            <p:custDataLst>
              <p:tags r:id="rId91"/>
            </p:custDataLst>
          </p:nvPr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9" name="Teardrop 3"/>
          <p:cNvSpPr/>
          <p:nvPr>
            <p:custDataLst>
              <p:tags r:id="rId92"/>
            </p:custDataLst>
          </p:nvPr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0" name="Teardrop 3"/>
          <p:cNvSpPr/>
          <p:nvPr>
            <p:custDataLst>
              <p:tags r:id="rId93"/>
            </p:custDataLst>
          </p:nvPr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1" name="Teardrop 3"/>
          <p:cNvSpPr/>
          <p:nvPr>
            <p:custDataLst>
              <p:tags r:id="rId94"/>
            </p:custDataLst>
          </p:nvPr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2" name="Teardrop 3"/>
          <p:cNvSpPr/>
          <p:nvPr>
            <p:custDataLst>
              <p:tags r:id="rId95"/>
            </p:custDataLst>
          </p:nvPr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3" name="Teardrop 3"/>
          <p:cNvSpPr/>
          <p:nvPr>
            <p:custDataLst>
              <p:tags r:id="rId96"/>
            </p:custDataLst>
          </p:nvPr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4" name="Teardrop 3"/>
          <p:cNvSpPr/>
          <p:nvPr>
            <p:custDataLst>
              <p:tags r:id="rId97"/>
            </p:custDataLst>
          </p:nvPr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5" name="Teardrop 3"/>
          <p:cNvSpPr/>
          <p:nvPr>
            <p:custDataLst>
              <p:tags r:id="rId98"/>
            </p:custDataLst>
          </p:nvPr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6" name="Teardrop 3"/>
          <p:cNvSpPr/>
          <p:nvPr>
            <p:custDataLst>
              <p:tags r:id="rId99"/>
            </p:custDataLst>
          </p:nvPr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7" name="Oval 1666"/>
          <p:cNvSpPr/>
          <p:nvPr>
            <p:custDataLst>
              <p:tags r:id="rId100"/>
            </p:custDataLst>
          </p:nvPr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8" name="Oval 1667"/>
          <p:cNvSpPr/>
          <p:nvPr>
            <p:custDataLst>
              <p:tags r:id="rId101"/>
            </p:custDataLst>
          </p:nvPr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9" name="Oval 1668"/>
          <p:cNvSpPr/>
          <p:nvPr>
            <p:custDataLst>
              <p:tags r:id="rId102"/>
            </p:custDataLst>
          </p:nvPr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0" name="Oval 1669"/>
          <p:cNvSpPr/>
          <p:nvPr>
            <p:custDataLst>
              <p:tags r:id="rId103"/>
            </p:custDataLst>
          </p:nvPr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1" name="Oval 1670"/>
          <p:cNvSpPr/>
          <p:nvPr>
            <p:custDataLst>
              <p:tags r:id="rId104"/>
            </p:custDataLst>
          </p:nvPr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2" name="Oval 1671"/>
          <p:cNvSpPr/>
          <p:nvPr>
            <p:custDataLst>
              <p:tags r:id="rId105"/>
            </p:custDataLst>
          </p:nvPr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3" name="Oval 1672"/>
          <p:cNvSpPr/>
          <p:nvPr>
            <p:custDataLst>
              <p:tags r:id="rId106"/>
            </p:custDataLst>
          </p:nvPr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4" name="Oval 1673"/>
          <p:cNvSpPr/>
          <p:nvPr>
            <p:custDataLst>
              <p:tags r:id="rId107"/>
            </p:custDataLst>
          </p:nvPr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5" name="Oval 1674"/>
          <p:cNvSpPr/>
          <p:nvPr>
            <p:custDataLst>
              <p:tags r:id="rId108"/>
            </p:custDataLst>
          </p:nvPr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6" name="Oval 1675"/>
          <p:cNvSpPr/>
          <p:nvPr>
            <p:custDataLst>
              <p:tags r:id="rId109"/>
            </p:custDataLst>
          </p:nvPr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7" name="Oval 1676"/>
          <p:cNvSpPr/>
          <p:nvPr>
            <p:custDataLst>
              <p:tags r:id="rId110"/>
            </p:custDataLst>
          </p:nvPr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8" name="Oval 1677"/>
          <p:cNvSpPr/>
          <p:nvPr>
            <p:custDataLst>
              <p:tags r:id="rId111"/>
            </p:custDataLst>
          </p:nvPr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9" name="Oval 1678"/>
          <p:cNvSpPr/>
          <p:nvPr>
            <p:custDataLst>
              <p:tags r:id="rId112"/>
            </p:custDataLst>
          </p:nvPr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0" name="Oval 860"/>
          <p:cNvSpPr/>
          <p:nvPr>
            <p:custDataLst>
              <p:tags r:id="rId113"/>
            </p:custDataLst>
          </p:nvPr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1" name="Oval 1680"/>
          <p:cNvSpPr/>
          <p:nvPr>
            <p:custDataLst>
              <p:tags r:id="rId114"/>
            </p:custDataLst>
          </p:nvPr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2" name="Teardrop 3"/>
          <p:cNvSpPr/>
          <p:nvPr>
            <p:custDataLst>
              <p:tags r:id="rId115"/>
            </p:custDataLst>
          </p:nvPr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3" name="Teardrop 3"/>
          <p:cNvSpPr/>
          <p:nvPr>
            <p:custDataLst>
              <p:tags r:id="rId116"/>
            </p:custDataLst>
          </p:nvPr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4" name="Teardrop 3"/>
          <p:cNvSpPr/>
          <p:nvPr>
            <p:custDataLst>
              <p:tags r:id="rId117"/>
            </p:custDataLst>
          </p:nvPr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5" name="Teardrop 3"/>
          <p:cNvSpPr/>
          <p:nvPr>
            <p:custDataLst>
              <p:tags r:id="rId118"/>
            </p:custDataLst>
          </p:nvPr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6" name="Teardrop 3"/>
          <p:cNvSpPr/>
          <p:nvPr>
            <p:custDataLst>
              <p:tags r:id="rId119"/>
            </p:custDataLst>
          </p:nvPr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7" name="Teardrop 3"/>
          <p:cNvSpPr/>
          <p:nvPr>
            <p:custDataLst>
              <p:tags r:id="rId120"/>
            </p:custDataLst>
          </p:nvPr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8" name="Teardrop 3"/>
          <p:cNvSpPr/>
          <p:nvPr>
            <p:custDataLst>
              <p:tags r:id="rId121"/>
            </p:custDataLst>
          </p:nvPr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9" name="Teardrop 3"/>
          <p:cNvSpPr/>
          <p:nvPr>
            <p:custDataLst>
              <p:tags r:id="rId122"/>
            </p:custDataLst>
          </p:nvPr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0" name="Teardrop 3"/>
          <p:cNvSpPr/>
          <p:nvPr>
            <p:custDataLst>
              <p:tags r:id="rId123"/>
            </p:custDataLst>
          </p:nvPr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1" name="Teardrop 3"/>
          <p:cNvSpPr/>
          <p:nvPr>
            <p:custDataLst>
              <p:tags r:id="rId124"/>
            </p:custDataLst>
          </p:nvPr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2" name="Teardrop 3"/>
          <p:cNvSpPr/>
          <p:nvPr>
            <p:custDataLst>
              <p:tags r:id="rId125"/>
            </p:custDataLst>
          </p:nvPr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3" name="Teardrop 3"/>
          <p:cNvSpPr/>
          <p:nvPr>
            <p:custDataLst>
              <p:tags r:id="rId126"/>
            </p:custDataLst>
          </p:nvPr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4" name="Teardrop 3"/>
          <p:cNvSpPr/>
          <p:nvPr>
            <p:custDataLst>
              <p:tags r:id="rId127"/>
            </p:custDataLst>
          </p:nvPr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5" name="Teardrop 3"/>
          <p:cNvSpPr/>
          <p:nvPr>
            <p:custDataLst>
              <p:tags r:id="rId128"/>
            </p:custDataLst>
          </p:nvPr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6" name="Teardrop 3"/>
          <p:cNvSpPr/>
          <p:nvPr>
            <p:custDataLst>
              <p:tags r:id="rId129"/>
            </p:custDataLst>
          </p:nvPr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7" name="Oval 881"/>
          <p:cNvSpPr/>
          <p:nvPr>
            <p:custDataLst>
              <p:tags r:id="rId130"/>
            </p:custDataLst>
          </p:nvPr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8" name="Oval 882"/>
          <p:cNvSpPr/>
          <p:nvPr>
            <p:custDataLst>
              <p:tags r:id="rId131"/>
            </p:custDataLst>
          </p:nvPr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9" name="Oval 883"/>
          <p:cNvSpPr/>
          <p:nvPr>
            <p:custDataLst>
              <p:tags r:id="rId132"/>
            </p:custDataLst>
          </p:nvPr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0" name="Teardrop 3"/>
          <p:cNvSpPr/>
          <p:nvPr>
            <p:custDataLst>
              <p:tags r:id="rId133"/>
            </p:custDataLst>
          </p:nvPr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1" name="Oval 1700"/>
          <p:cNvSpPr/>
          <p:nvPr>
            <p:custDataLst>
              <p:tags r:id="rId134"/>
            </p:custDataLst>
          </p:nvPr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2" name="Teardrop 3"/>
          <p:cNvSpPr/>
          <p:nvPr>
            <p:custDataLst>
              <p:tags r:id="rId135"/>
            </p:custDataLst>
          </p:nvPr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3" name="Oval 1702"/>
          <p:cNvSpPr/>
          <p:nvPr>
            <p:custDataLst>
              <p:tags r:id="rId136"/>
            </p:custDataLst>
          </p:nvPr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4" name="Teardrop 3"/>
          <p:cNvSpPr/>
          <p:nvPr>
            <p:custDataLst>
              <p:tags r:id="rId137"/>
            </p:custDataLst>
          </p:nvPr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5" name="Teardrop 3"/>
          <p:cNvSpPr/>
          <p:nvPr>
            <p:custDataLst>
              <p:tags r:id="rId138"/>
            </p:custDataLst>
          </p:nvPr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6" name="Teardrop 3"/>
          <p:cNvSpPr/>
          <p:nvPr>
            <p:custDataLst>
              <p:tags r:id="rId139"/>
            </p:custDataLst>
          </p:nvPr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7" name="Teardrop 3"/>
          <p:cNvSpPr/>
          <p:nvPr>
            <p:custDataLst>
              <p:tags r:id="rId140"/>
            </p:custDataLst>
          </p:nvPr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8" name="Teardrop 3"/>
          <p:cNvSpPr/>
          <p:nvPr>
            <p:custDataLst>
              <p:tags r:id="rId141"/>
            </p:custDataLst>
          </p:nvPr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9" name="Teardrop 3"/>
          <p:cNvSpPr/>
          <p:nvPr>
            <p:custDataLst>
              <p:tags r:id="rId142"/>
            </p:custDataLst>
          </p:nvPr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0" name="Oval 1709"/>
          <p:cNvSpPr/>
          <p:nvPr>
            <p:custDataLst>
              <p:tags r:id="rId143"/>
            </p:custDataLst>
          </p:nvPr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1" name="Oval 1710"/>
          <p:cNvSpPr/>
          <p:nvPr>
            <p:custDataLst>
              <p:tags r:id="rId144"/>
            </p:custDataLst>
          </p:nvPr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2" name="Oval 1711"/>
          <p:cNvSpPr/>
          <p:nvPr>
            <p:custDataLst>
              <p:tags r:id="rId145"/>
            </p:custDataLst>
          </p:nvPr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3" name="Oval 1712"/>
          <p:cNvSpPr/>
          <p:nvPr>
            <p:custDataLst>
              <p:tags r:id="rId146"/>
            </p:custDataLst>
          </p:nvPr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4" name="Oval 1713"/>
          <p:cNvSpPr/>
          <p:nvPr>
            <p:custDataLst>
              <p:tags r:id="rId147"/>
            </p:custDataLst>
          </p:nvPr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5" name="Oval 1714"/>
          <p:cNvSpPr/>
          <p:nvPr>
            <p:custDataLst>
              <p:tags r:id="rId148"/>
            </p:custDataLst>
          </p:nvPr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6" name="Oval 1715"/>
          <p:cNvSpPr/>
          <p:nvPr>
            <p:custDataLst>
              <p:tags r:id="rId149"/>
            </p:custDataLst>
          </p:nvPr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7" name="Teardrop 3"/>
          <p:cNvSpPr/>
          <p:nvPr>
            <p:custDataLst>
              <p:tags r:id="rId150"/>
            </p:custDataLst>
          </p:nvPr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8" name="Oval 1717"/>
          <p:cNvSpPr/>
          <p:nvPr>
            <p:custDataLst>
              <p:tags r:id="rId151"/>
            </p:custDataLst>
          </p:nvPr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9" name="Teardrop 3"/>
          <p:cNvSpPr/>
          <p:nvPr>
            <p:custDataLst>
              <p:tags r:id="rId152"/>
            </p:custDataLst>
          </p:nvPr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0" name="Oval 1719"/>
          <p:cNvSpPr/>
          <p:nvPr>
            <p:custDataLst>
              <p:tags r:id="rId153"/>
            </p:custDataLst>
          </p:nvPr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1" name="Teardrop 3"/>
          <p:cNvSpPr/>
          <p:nvPr>
            <p:custDataLst>
              <p:tags r:id="rId154"/>
            </p:custDataLst>
          </p:nvPr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2" name="Oval 1721"/>
          <p:cNvSpPr/>
          <p:nvPr>
            <p:custDataLst>
              <p:tags r:id="rId155"/>
            </p:custDataLst>
          </p:nvPr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3" name="Teardrop 3"/>
          <p:cNvSpPr/>
          <p:nvPr>
            <p:custDataLst>
              <p:tags r:id="rId156"/>
            </p:custDataLst>
          </p:nvPr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4" name="Oval 1723"/>
          <p:cNvSpPr/>
          <p:nvPr>
            <p:custDataLst>
              <p:tags r:id="rId157"/>
            </p:custDataLst>
          </p:nvPr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5" name="Teardrop 3"/>
          <p:cNvSpPr/>
          <p:nvPr>
            <p:custDataLst>
              <p:tags r:id="rId158"/>
            </p:custDataLst>
          </p:nvPr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6" name="Teardrop 3"/>
          <p:cNvSpPr/>
          <p:nvPr>
            <p:custDataLst>
              <p:tags r:id="rId159"/>
            </p:custDataLst>
          </p:nvPr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7" name="Oval 1726"/>
          <p:cNvSpPr/>
          <p:nvPr>
            <p:custDataLst>
              <p:tags r:id="rId160"/>
            </p:custDataLst>
          </p:nvPr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8" name="Teardrop 3"/>
          <p:cNvSpPr/>
          <p:nvPr>
            <p:custDataLst>
              <p:tags r:id="rId161"/>
            </p:custDataLst>
          </p:nvPr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9" name="Oval 1728"/>
          <p:cNvSpPr/>
          <p:nvPr>
            <p:custDataLst>
              <p:tags r:id="rId162"/>
            </p:custDataLst>
          </p:nvPr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0" name="Oval 1729"/>
          <p:cNvSpPr/>
          <p:nvPr>
            <p:custDataLst>
              <p:tags r:id="rId163"/>
            </p:custDataLst>
          </p:nvPr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1" name="Oval 1730"/>
          <p:cNvSpPr/>
          <p:nvPr>
            <p:custDataLst>
              <p:tags r:id="rId164"/>
            </p:custDataLst>
          </p:nvPr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2" name="Oval 1731"/>
          <p:cNvSpPr/>
          <p:nvPr>
            <p:custDataLst>
              <p:tags r:id="rId165"/>
            </p:custDataLst>
          </p:nvPr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3" name="Oval 1732"/>
          <p:cNvSpPr/>
          <p:nvPr>
            <p:custDataLst>
              <p:tags r:id="rId166"/>
            </p:custDataLst>
          </p:nvPr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4" name="Oval 1733"/>
          <p:cNvSpPr/>
          <p:nvPr>
            <p:custDataLst>
              <p:tags r:id="rId167"/>
            </p:custDataLst>
          </p:nvPr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5" name="Oval 1734"/>
          <p:cNvSpPr/>
          <p:nvPr>
            <p:custDataLst>
              <p:tags r:id="rId168"/>
            </p:custDataLst>
          </p:nvPr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6" name="Oval 1735"/>
          <p:cNvSpPr/>
          <p:nvPr>
            <p:custDataLst>
              <p:tags r:id="rId169"/>
            </p:custDataLst>
          </p:nvPr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7" name="Oval 1736"/>
          <p:cNvSpPr/>
          <p:nvPr>
            <p:custDataLst>
              <p:tags r:id="rId170"/>
            </p:custDataLst>
          </p:nvPr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8" name="Oval 1737"/>
          <p:cNvSpPr/>
          <p:nvPr>
            <p:custDataLst>
              <p:tags r:id="rId171"/>
            </p:custDataLst>
          </p:nvPr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9" name="Oval 1738"/>
          <p:cNvSpPr/>
          <p:nvPr>
            <p:custDataLst>
              <p:tags r:id="rId172"/>
            </p:custDataLst>
          </p:nvPr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0" name="Oval 1739"/>
          <p:cNvSpPr/>
          <p:nvPr>
            <p:custDataLst>
              <p:tags r:id="rId173"/>
            </p:custDataLst>
          </p:nvPr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1" name="Oval 1740"/>
          <p:cNvSpPr/>
          <p:nvPr>
            <p:custDataLst>
              <p:tags r:id="rId174"/>
            </p:custDataLst>
          </p:nvPr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2" name="Oval 1741"/>
          <p:cNvSpPr/>
          <p:nvPr>
            <p:custDataLst>
              <p:tags r:id="rId175"/>
            </p:custDataLst>
          </p:nvPr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3" name="Teardrop 3"/>
          <p:cNvSpPr/>
          <p:nvPr>
            <p:custDataLst>
              <p:tags r:id="rId176"/>
            </p:custDataLst>
          </p:nvPr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4" name="Teardrop 3"/>
          <p:cNvSpPr/>
          <p:nvPr>
            <p:custDataLst>
              <p:tags r:id="rId177"/>
            </p:custDataLst>
          </p:nvPr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5" name="Teardrop 3"/>
          <p:cNvSpPr/>
          <p:nvPr>
            <p:custDataLst>
              <p:tags r:id="rId178"/>
            </p:custDataLst>
          </p:nvPr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6" name="Teardrop 3"/>
          <p:cNvSpPr/>
          <p:nvPr>
            <p:custDataLst>
              <p:tags r:id="rId179"/>
            </p:custDataLst>
          </p:nvPr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7" name="Teardrop 3"/>
          <p:cNvSpPr/>
          <p:nvPr>
            <p:custDataLst>
              <p:tags r:id="rId180"/>
            </p:custDataLst>
          </p:nvPr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8" name="Teardrop 3"/>
          <p:cNvSpPr/>
          <p:nvPr>
            <p:custDataLst>
              <p:tags r:id="rId181"/>
            </p:custDataLst>
          </p:nvPr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9" name="Teardrop 3"/>
          <p:cNvSpPr/>
          <p:nvPr>
            <p:custDataLst>
              <p:tags r:id="rId182"/>
            </p:custDataLst>
          </p:nvPr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0" name="Teardrop 3"/>
          <p:cNvSpPr/>
          <p:nvPr>
            <p:custDataLst>
              <p:tags r:id="rId183"/>
            </p:custDataLst>
          </p:nvPr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1" name="Teardrop 3"/>
          <p:cNvSpPr/>
          <p:nvPr>
            <p:custDataLst>
              <p:tags r:id="rId184"/>
            </p:custDataLst>
          </p:nvPr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2" name="Teardrop 3"/>
          <p:cNvSpPr/>
          <p:nvPr>
            <p:custDataLst>
              <p:tags r:id="rId185"/>
            </p:custDataLst>
          </p:nvPr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3" name="Teardrop 3"/>
          <p:cNvSpPr/>
          <p:nvPr>
            <p:custDataLst>
              <p:tags r:id="rId186"/>
            </p:custDataLst>
          </p:nvPr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4" name="Teardrop 3"/>
          <p:cNvSpPr/>
          <p:nvPr>
            <p:custDataLst>
              <p:tags r:id="rId187"/>
            </p:custDataLst>
          </p:nvPr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5" name="Teardrop 3"/>
          <p:cNvSpPr/>
          <p:nvPr>
            <p:custDataLst>
              <p:tags r:id="rId188"/>
            </p:custDataLst>
          </p:nvPr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6" name="Teardrop 3"/>
          <p:cNvSpPr/>
          <p:nvPr>
            <p:custDataLst>
              <p:tags r:id="rId189"/>
            </p:custDataLst>
          </p:nvPr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7" name="Teardrop 3"/>
          <p:cNvSpPr/>
          <p:nvPr>
            <p:custDataLst>
              <p:tags r:id="rId190"/>
            </p:custDataLst>
          </p:nvPr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8" name="Oval 1757"/>
          <p:cNvSpPr/>
          <p:nvPr>
            <p:custDataLst>
              <p:tags r:id="rId191"/>
            </p:custDataLst>
          </p:nvPr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9" name="Oval 1758"/>
          <p:cNvSpPr/>
          <p:nvPr>
            <p:custDataLst>
              <p:tags r:id="rId192"/>
            </p:custDataLst>
          </p:nvPr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0" name="Oval 1759"/>
          <p:cNvSpPr/>
          <p:nvPr>
            <p:custDataLst>
              <p:tags r:id="rId193"/>
            </p:custDataLst>
          </p:nvPr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1" name="Oval 1760"/>
          <p:cNvSpPr/>
          <p:nvPr>
            <p:custDataLst>
              <p:tags r:id="rId194"/>
            </p:custDataLst>
          </p:nvPr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2" name="Oval 1761"/>
          <p:cNvSpPr/>
          <p:nvPr>
            <p:custDataLst>
              <p:tags r:id="rId195"/>
            </p:custDataLst>
          </p:nvPr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3" name="Oval 1762"/>
          <p:cNvSpPr/>
          <p:nvPr>
            <p:custDataLst>
              <p:tags r:id="rId196"/>
            </p:custDataLst>
          </p:nvPr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4" name="Oval 1763"/>
          <p:cNvSpPr/>
          <p:nvPr>
            <p:custDataLst>
              <p:tags r:id="rId197"/>
            </p:custDataLst>
          </p:nvPr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5" name="Oval 1764"/>
          <p:cNvSpPr/>
          <p:nvPr>
            <p:custDataLst>
              <p:tags r:id="rId198"/>
            </p:custDataLst>
          </p:nvPr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6" name="Oval 1765"/>
          <p:cNvSpPr/>
          <p:nvPr>
            <p:custDataLst>
              <p:tags r:id="rId199"/>
            </p:custDataLst>
          </p:nvPr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7" name="Oval 1766"/>
          <p:cNvSpPr/>
          <p:nvPr>
            <p:custDataLst>
              <p:tags r:id="rId200"/>
            </p:custDataLst>
          </p:nvPr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8" name="Oval 1767"/>
          <p:cNvSpPr/>
          <p:nvPr>
            <p:custDataLst>
              <p:tags r:id="rId201"/>
            </p:custDataLst>
          </p:nvPr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9" name="Oval 1768"/>
          <p:cNvSpPr/>
          <p:nvPr>
            <p:custDataLst>
              <p:tags r:id="rId202"/>
            </p:custDataLst>
          </p:nvPr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0" name="Oval 1769"/>
          <p:cNvSpPr/>
          <p:nvPr>
            <p:custDataLst>
              <p:tags r:id="rId203"/>
            </p:custDataLst>
          </p:nvPr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1" name="Oval 1770"/>
          <p:cNvSpPr/>
          <p:nvPr>
            <p:custDataLst>
              <p:tags r:id="rId204"/>
            </p:custDataLst>
          </p:nvPr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2" name="Teardrop 3"/>
          <p:cNvSpPr/>
          <p:nvPr>
            <p:custDataLst>
              <p:tags r:id="rId205"/>
            </p:custDataLst>
          </p:nvPr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3" name="Oval 1772"/>
          <p:cNvSpPr/>
          <p:nvPr>
            <p:custDataLst>
              <p:tags r:id="rId206"/>
            </p:custDataLst>
          </p:nvPr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4" name="Teardrop 3"/>
          <p:cNvSpPr/>
          <p:nvPr>
            <p:custDataLst>
              <p:tags r:id="rId207"/>
            </p:custDataLst>
          </p:nvPr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5" name="Oval 1774"/>
          <p:cNvSpPr/>
          <p:nvPr>
            <p:custDataLst>
              <p:tags r:id="rId208"/>
            </p:custDataLst>
          </p:nvPr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6" name="Teardrop 3"/>
          <p:cNvSpPr/>
          <p:nvPr>
            <p:custDataLst>
              <p:tags r:id="rId209"/>
            </p:custDataLst>
          </p:nvPr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7" name="Teardrop 3"/>
          <p:cNvSpPr/>
          <p:nvPr>
            <p:custDataLst>
              <p:tags r:id="rId210"/>
            </p:custDataLst>
          </p:nvPr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8" name="Teardrop 3"/>
          <p:cNvSpPr/>
          <p:nvPr>
            <p:custDataLst>
              <p:tags r:id="rId211"/>
            </p:custDataLst>
          </p:nvPr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9" name="Teardrop 3"/>
          <p:cNvSpPr/>
          <p:nvPr>
            <p:custDataLst>
              <p:tags r:id="rId212"/>
            </p:custDataLst>
          </p:nvPr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0" name="Teardrop 3"/>
          <p:cNvSpPr/>
          <p:nvPr>
            <p:custDataLst>
              <p:tags r:id="rId213"/>
            </p:custDataLst>
          </p:nvPr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1" name="Teardrop 3"/>
          <p:cNvSpPr/>
          <p:nvPr>
            <p:custDataLst>
              <p:tags r:id="rId214"/>
            </p:custDataLst>
          </p:nvPr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2" name="Oval 1781"/>
          <p:cNvSpPr/>
          <p:nvPr>
            <p:custDataLst>
              <p:tags r:id="rId215"/>
            </p:custDataLst>
          </p:nvPr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3" name="Oval 1782"/>
          <p:cNvSpPr/>
          <p:nvPr>
            <p:custDataLst>
              <p:tags r:id="rId216"/>
            </p:custDataLst>
          </p:nvPr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4" name="Oval 1783"/>
          <p:cNvSpPr/>
          <p:nvPr>
            <p:custDataLst>
              <p:tags r:id="rId217"/>
            </p:custDataLst>
          </p:nvPr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5" name="Oval 1784"/>
          <p:cNvSpPr/>
          <p:nvPr>
            <p:custDataLst>
              <p:tags r:id="rId218"/>
            </p:custDataLst>
          </p:nvPr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6" name="Oval 1785"/>
          <p:cNvSpPr/>
          <p:nvPr>
            <p:custDataLst>
              <p:tags r:id="rId219"/>
            </p:custDataLst>
          </p:nvPr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7" name="Oval 1786"/>
          <p:cNvSpPr/>
          <p:nvPr>
            <p:custDataLst>
              <p:tags r:id="rId220"/>
            </p:custDataLst>
          </p:nvPr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8" name="Oval 1787"/>
          <p:cNvSpPr/>
          <p:nvPr>
            <p:custDataLst>
              <p:tags r:id="rId221"/>
            </p:custDataLst>
          </p:nvPr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9" name="Teardrop 3"/>
          <p:cNvSpPr/>
          <p:nvPr>
            <p:custDataLst>
              <p:tags r:id="rId222"/>
            </p:custDataLst>
          </p:nvPr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0" name="Oval 1789"/>
          <p:cNvSpPr/>
          <p:nvPr>
            <p:custDataLst>
              <p:tags r:id="rId223"/>
            </p:custDataLst>
          </p:nvPr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1" name="Teardrop 3"/>
          <p:cNvSpPr/>
          <p:nvPr>
            <p:custDataLst>
              <p:tags r:id="rId224"/>
            </p:custDataLst>
          </p:nvPr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2" name="Oval 1791"/>
          <p:cNvSpPr/>
          <p:nvPr>
            <p:custDataLst>
              <p:tags r:id="rId225"/>
            </p:custDataLst>
          </p:nvPr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3" name="Teardrop 3"/>
          <p:cNvSpPr/>
          <p:nvPr>
            <p:custDataLst>
              <p:tags r:id="rId226"/>
            </p:custDataLst>
          </p:nvPr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4" name="Oval 1793"/>
          <p:cNvSpPr/>
          <p:nvPr>
            <p:custDataLst>
              <p:tags r:id="rId227"/>
            </p:custDataLst>
          </p:nvPr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5" name="Teardrop 3"/>
          <p:cNvSpPr/>
          <p:nvPr>
            <p:custDataLst>
              <p:tags r:id="rId228"/>
            </p:custDataLst>
          </p:nvPr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6" name="Oval 1795"/>
          <p:cNvSpPr/>
          <p:nvPr>
            <p:custDataLst>
              <p:tags r:id="rId229"/>
            </p:custDataLst>
          </p:nvPr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7" name="Teardrop 3"/>
          <p:cNvSpPr/>
          <p:nvPr>
            <p:custDataLst>
              <p:tags r:id="rId230"/>
            </p:custDataLst>
          </p:nvPr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8" name="Teardrop 3"/>
          <p:cNvSpPr/>
          <p:nvPr>
            <p:custDataLst>
              <p:tags r:id="rId231"/>
            </p:custDataLst>
          </p:nvPr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9" name="Oval 1798"/>
          <p:cNvSpPr/>
          <p:nvPr>
            <p:custDataLst>
              <p:tags r:id="rId232"/>
            </p:custDataLst>
          </p:nvPr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00" name="Teardrop 3"/>
          <p:cNvSpPr/>
          <p:nvPr>
            <p:custDataLst>
              <p:tags r:id="rId233"/>
            </p:custDataLst>
          </p:nvPr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1" name="Oval 1800"/>
          <p:cNvSpPr/>
          <p:nvPr>
            <p:custDataLst>
              <p:tags r:id="rId234"/>
            </p:custDataLst>
          </p:nvPr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2" name="Oval 1801"/>
          <p:cNvSpPr/>
          <p:nvPr>
            <p:custDataLst>
              <p:tags r:id="rId235"/>
            </p:custDataLst>
          </p:nvPr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3" name="Oval 1802"/>
          <p:cNvSpPr/>
          <p:nvPr>
            <p:custDataLst>
              <p:tags r:id="rId236"/>
            </p:custDataLst>
          </p:nvPr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4" name="Oval 1803"/>
          <p:cNvSpPr/>
          <p:nvPr>
            <p:custDataLst>
              <p:tags r:id="rId237"/>
            </p:custDataLst>
          </p:nvPr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5" name="Oval 1804"/>
          <p:cNvSpPr/>
          <p:nvPr>
            <p:custDataLst>
              <p:tags r:id="rId238"/>
            </p:custDataLst>
          </p:nvPr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6" name="Oval 1805"/>
          <p:cNvSpPr/>
          <p:nvPr>
            <p:custDataLst>
              <p:tags r:id="rId239"/>
            </p:custDataLst>
          </p:nvPr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7" name="Oval 1806"/>
          <p:cNvSpPr/>
          <p:nvPr>
            <p:custDataLst>
              <p:tags r:id="rId240"/>
            </p:custDataLst>
          </p:nvPr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8" name="Oval 1807"/>
          <p:cNvSpPr/>
          <p:nvPr>
            <p:custDataLst>
              <p:tags r:id="rId241"/>
            </p:custDataLst>
          </p:nvPr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9" name="Oval 1808"/>
          <p:cNvSpPr/>
          <p:nvPr>
            <p:custDataLst>
              <p:tags r:id="rId242"/>
            </p:custDataLst>
          </p:nvPr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0" name="Oval 1809"/>
          <p:cNvSpPr/>
          <p:nvPr>
            <p:custDataLst>
              <p:tags r:id="rId243"/>
            </p:custDataLst>
          </p:nvPr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1" name="Oval 1810"/>
          <p:cNvSpPr/>
          <p:nvPr>
            <p:custDataLst>
              <p:tags r:id="rId244"/>
            </p:custDataLst>
          </p:nvPr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2" name="Oval 1811"/>
          <p:cNvSpPr/>
          <p:nvPr>
            <p:custDataLst>
              <p:tags r:id="rId245"/>
            </p:custDataLst>
          </p:nvPr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3" name="Oval 1812"/>
          <p:cNvSpPr/>
          <p:nvPr>
            <p:custDataLst>
              <p:tags r:id="rId246"/>
            </p:custDataLst>
          </p:nvPr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4" name="Oval 1813"/>
          <p:cNvSpPr/>
          <p:nvPr>
            <p:custDataLst>
              <p:tags r:id="rId247"/>
            </p:custDataLst>
          </p:nvPr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5" name="Teardrop 3"/>
          <p:cNvSpPr/>
          <p:nvPr>
            <p:custDataLst>
              <p:tags r:id="rId248"/>
            </p:custDataLst>
          </p:nvPr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6" name="Teardrop 3"/>
          <p:cNvSpPr/>
          <p:nvPr>
            <p:custDataLst>
              <p:tags r:id="rId249"/>
            </p:custDataLst>
          </p:nvPr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7" name="Teardrop 3"/>
          <p:cNvSpPr/>
          <p:nvPr>
            <p:custDataLst>
              <p:tags r:id="rId250"/>
            </p:custDataLst>
          </p:nvPr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8" name="Teardrop 3"/>
          <p:cNvSpPr/>
          <p:nvPr>
            <p:custDataLst>
              <p:tags r:id="rId251"/>
            </p:custDataLst>
          </p:nvPr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9" name="Teardrop 3"/>
          <p:cNvSpPr/>
          <p:nvPr>
            <p:custDataLst>
              <p:tags r:id="rId252"/>
            </p:custDataLst>
          </p:nvPr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0" name="Teardrop 3"/>
          <p:cNvSpPr/>
          <p:nvPr>
            <p:custDataLst>
              <p:tags r:id="rId253"/>
            </p:custDataLst>
          </p:nvPr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1" name="Teardrop 3"/>
          <p:cNvSpPr/>
          <p:nvPr>
            <p:custDataLst>
              <p:tags r:id="rId254"/>
            </p:custDataLst>
          </p:nvPr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2" name="Teardrop 3"/>
          <p:cNvSpPr/>
          <p:nvPr>
            <p:custDataLst>
              <p:tags r:id="rId255"/>
            </p:custDataLst>
          </p:nvPr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3" name="Teardrop 3"/>
          <p:cNvSpPr/>
          <p:nvPr>
            <p:custDataLst>
              <p:tags r:id="rId256"/>
            </p:custDataLst>
          </p:nvPr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4" name="Teardrop 3"/>
          <p:cNvSpPr/>
          <p:nvPr>
            <p:custDataLst>
              <p:tags r:id="rId257"/>
            </p:custDataLst>
          </p:nvPr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5" name="Teardrop 3"/>
          <p:cNvSpPr/>
          <p:nvPr>
            <p:custDataLst>
              <p:tags r:id="rId258"/>
            </p:custDataLst>
          </p:nvPr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6" name="Teardrop 3"/>
          <p:cNvSpPr/>
          <p:nvPr>
            <p:custDataLst>
              <p:tags r:id="rId259"/>
            </p:custDataLst>
          </p:nvPr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7" name="Teardrop 3"/>
          <p:cNvSpPr/>
          <p:nvPr>
            <p:custDataLst>
              <p:tags r:id="rId260"/>
            </p:custDataLst>
          </p:nvPr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8" name="Teardrop 3"/>
          <p:cNvSpPr/>
          <p:nvPr>
            <p:custDataLst>
              <p:tags r:id="rId261"/>
            </p:custDataLst>
          </p:nvPr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9" name="Teardrop 3"/>
          <p:cNvSpPr/>
          <p:nvPr>
            <p:custDataLst>
              <p:tags r:id="rId262"/>
            </p:custDataLst>
          </p:nvPr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0" name="Oval 1829"/>
          <p:cNvSpPr/>
          <p:nvPr>
            <p:custDataLst>
              <p:tags r:id="rId263"/>
            </p:custDataLst>
          </p:nvPr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1" name="Oval 1830"/>
          <p:cNvSpPr/>
          <p:nvPr>
            <p:custDataLst>
              <p:tags r:id="rId264"/>
            </p:custDataLst>
          </p:nvPr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2" name="Oval 1831"/>
          <p:cNvSpPr/>
          <p:nvPr>
            <p:custDataLst>
              <p:tags r:id="rId265"/>
            </p:custDataLst>
          </p:nvPr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3" name="Oval 1832"/>
          <p:cNvSpPr/>
          <p:nvPr>
            <p:custDataLst>
              <p:tags r:id="rId266"/>
            </p:custDataLst>
          </p:nvPr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4" name="Oval 1833"/>
          <p:cNvSpPr/>
          <p:nvPr>
            <p:custDataLst>
              <p:tags r:id="rId267"/>
            </p:custDataLst>
          </p:nvPr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5" name="Oval 1834"/>
          <p:cNvSpPr/>
          <p:nvPr>
            <p:custDataLst>
              <p:tags r:id="rId268"/>
            </p:custDataLst>
          </p:nvPr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6" name="Oval 1835"/>
          <p:cNvSpPr/>
          <p:nvPr>
            <p:custDataLst>
              <p:tags r:id="rId269"/>
            </p:custDataLst>
          </p:nvPr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7" name="Oval 1836"/>
          <p:cNvSpPr/>
          <p:nvPr>
            <p:custDataLst>
              <p:tags r:id="rId270"/>
            </p:custDataLst>
          </p:nvPr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8" name="Oval 1837"/>
          <p:cNvSpPr/>
          <p:nvPr>
            <p:custDataLst>
              <p:tags r:id="rId271"/>
            </p:custDataLst>
          </p:nvPr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9" name="Oval 1838"/>
          <p:cNvSpPr/>
          <p:nvPr>
            <p:custDataLst>
              <p:tags r:id="rId272"/>
            </p:custDataLst>
          </p:nvPr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0" name="Oval 1839"/>
          <p:cNvSpPr/>
          <p:nvPr>
            <p:custDataLst>
              <p:tags r:id="rId273"/>
            </p:custDataLst>
          </p:nvPr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1" name="Oval 1840"/>
          <p:cNvSpPr/>
          <p:nvPr>
            <p:custDataLst>
              <p:tags r:id="rId274"/>
            </p:custDataLst>
          </p:nvPr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2" name="Oval 1841"/>
          <p:cNvSpPr/>
          <p:nvPr>
            <p:custDataLst>
              <p:tags r:id="rId275"/>
            </p:custDataLst>
          </p:nvPr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3" name="Oval 1842"/>
          <p:cNvSpPr/>
          <p:nvPr>
            <p:custDataLst>
              <p:tags r:id="rId276"/>
            </p:custDataLst>
          </p:nvPr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4" name="Teardrop 3"/>
          <p:cNvSpPr/>
          <p:nvPr>
            <p:custDataLst>
              <p:tags r:id="rId277"/>
            </p:custDataLst>
          </p:nvPr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5" name="Oval 1844"/>
          <p:cNvSpPr/>
          <p:nvPr>
            <p:custDataLst>
              <p:tags r:id="rId278"/>
            </p:custDataLst>
          </p:nvPr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6" name="Teardrop 3"/>
          <p:cNvSpPr/>
          <p:nvPr>
            <p:custDataLst>
              <p:tags r:id="rId279"/>
            </p:custDataLst>
          </p:nvPr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7" name="Oval 1846"/>
          <p:cNvSpPr/>
          <p:nvPr>
            <p:custDataLst>
              <p:tags r:id="rId280"/>
            </p:custDataLst>
          </p:nvPr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8" name="Teardrop 3"/>
          <p:cNvSpPr/>
          <p:nvPr>
            <p:custDataLst>
              <p:tags r:id="rId281"/>
            </p:custDataLst>
          </p:nvPr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9" name="Teardrop 3"/>
          <p:cNvSpPr/>
          <p:nvPr>
            <p:custDataLst>
              <p:tags r:id="rId282"/>
            </p:custDataLst>
          </p:nvPr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0" name="Teardrop 3"/>
          <p:cNvSpPr/>
          <p:nvPr>
            <p:custDataLst>
              <p:tags r:id="rId283"/>
            </p:custDataLst>
          </p:nvPr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1" name="Teardrop 3"/>
          <p:cNvSpPr/>
          <p:nvPr>
            <p:custDataLst>
              <p:tags r:id="rId284"/>
            </p:custDataLst>
          </p:nvPr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2" name="Teardrop 3"/>
          <p:cNvSpPr/>
          <p:nvPr>
            <p:custDataLst>
              <p:tags r:id="rId285"/>
            </p:custDataLst>
          </p:nvPr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3" name="Teardrop 3"/>
          <p:cNvSpPr/>
          <p:nvPr>
            <p:custDataLst>
              <p:tags r:id="rId286"/>
            </p:custDataLst>
          </p:nvPr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4" name="Oval 1853"/>
          <p:cNvSpPr/>
          <p:nvPr>
            <p:custDataLst>
              <p:tags r:id="rId287"/>
            </p:custDataLst>
          </p:nvPr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5" name="Oval 1854"/>
          <p:cNvSpPr/>
          <p:nvPr>
            <p:custDataLst>
              <p:tags r:id="rId288"/>
            </p:custDataLst>
          </p:nvPr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6" name="Oval 1855"/>
          <p:cNvSpPr/>
          <p:nvPr>
            <p:custDataLst>
              <p:tags r:id="rId289"/>
            </p:custDataLst>
          </p:nvPr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7" name="Oval 1856"/>
          <p:cNvSpPr/>
          <p:nvPr>
            <p:custDataLst>
              <p:tags r:id="rId290"/>
            </p:custDataLst>
          </p:nvPr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8" name="Oval 1857"/>
          <p:cNvSpPr/>
          <p:nvPr>
            <p:custDataLst>
              <p:tags r:id="rId291"/>
            </p:custDataLst>
          </p:nvPr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9" name="Oval 1858"/>
          <p:cNvSpPr/>
          <p:nvPr>
            <p:custDataLst>
              <p:tags r:id="rId292"/>
            </p:custDataLst>
          </p:nvPr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0" name="Oval 1859"/>
          <p:cNvSpPr/>
          <p:nvPr>
            <p:custDataLst>
              <p:tags r:id="rId293"/>
            </p:custDataLst>
          </p:nvPr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1" name="Teardrop 3"/>
          <p:cNvSpPr/>
          <p:nvPr>
            <p:custDataLst>
              <p:tags r:id="rId294"/>
            </p:custDataLst>
          </p:nvPr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2" name="Oval 1861"/>
          <p:cNvSpPr/>
          <p:nvPr>
            <p:custDataLst>
              <p:tags r:id="rId295"/>
            </p:custDataLst>
          </p:nvPr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3" name="Teardrop 3"/>
          <p:cNvSpPr/>
          <p:nvPr>
            <p:custDataLst>
              <p:tags r:id="rId296"/>
            </p:custDataLst>
          </p:nvPr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4" name="Oval 1863"/>
          <p:cNvSpPr/>
          <p:nvPr>
            <p:custDataLst>
              <p:tags r:id="rId297"/>
            </p:custDataLst>
          </p:nvPr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5" name="Teardrop 3"/>
          <p:cNvSpPr/>
          <p:nvPr>
            <p:custDataLst>
              <p:tags r:id="rId298"/>
            </p:custDataLst>
          </p:nvPr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6" name="Oval 1865"/>
          <p:cNvSpPr/>
          <p:nvPr>
            <p:custDataLst>
              <p:tags r:id="rId299"/>
            </p:custDataLst>
          </p:nvPr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7" name="Teardrop 3"/>
          <p:cNvSpPr/>
          <p:nvPr>
            <p:custDataLst>
              <p:tags r:id="rId300"/>
            </p:custDataLst>
          </p:nvPr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8" name="Oval 1867"/>
          <p:cNvSpPr/>
          <p:nvPr>
            <p:custDataLst>
              <p:tags r:id="rId301"/>
            </p:custDataLst>
          </p:nvPr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9" name="Teardrop 3"/>
          <p:cNvSpPr/>
          <p:nvPr>
            <p:custDataLst>
              <p:tags r:id="rId302"/>
            </p:custDataLst>
          </p:nvPr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0" name="Teardrop 3"/>
          <p:cNvSpPr/>
          <p:nvPr>
            <p:custDataLst>
              <p:tags r:id="rId303"/>
            </p:custDataLst>
          </p:nvPr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1" name="Oval 1870"/>
          <p:cNvSpPr/>
          <p:nvPr>
            <p:custDataLst>
              <p:tags r:id="rId304"/>
            </p:custDataLst>
          </p:nvPr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72" name="Teardrop 3"/>
          <p:cNvSpPr/>
          <p:nvPr>
            <p:custDataLst>
              <p:tags r:id="rId305"/>
            </p:custDataLst>
          </p:nvPr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3" name="Oval 1872"/>
          <p:cNvSpPr/>
          <p:nvPr>
            <p:custDataLst>
              <p:tags r:id="rId306"/>
            </p:custDataLst>
          </p:nvPr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4" name="Oval 1873"/>
          <p:cNvSpPr/>
          <p:nvPr>
            <p:custDataLst>
              <p:tags r:id="rId307"/>
            </p:custDataLst>
          </p:nvPr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5" name="Oval 1874"/>
          <p:cNvSpPr/>
          <p:nvPr>
            <p:custDataLst>
              <p:tags r:id="rId308"/>
            </p:custDataLst>
          </p:nvPr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6" name="Oval 1875"/>
          <p:cNvSpPr/>
          <p:nvPr>
            <p:custDataLst>
              <p:tags r:id="rId309"/>
            </p:custDataLst>
          </p:nvPr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7" name="Oval 1876"/>
          <p:cNvSpPr/>
          <p:nvPr>
            <p:custDataLst>
              <p:tags r:id="rId310"/>
            </p:custDataLst>
          </p:nvPr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8" name="Oval 1877"/>
          <p:cNvSpPr/>
          <p:nvPr>
            <p:custDataLst>
              <p:tags r:id="rId311"/>
            </p:custDataLst>
          </p:nvPr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9" name="Oval 1878"/>
          <p:cNvSpPr/>
          <p:nvPr>
            <p:custDataLst>
              <p:tags r:id="rId312"/>
            </p:custDataLst>
          </p:nvPr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0" name="Oval 1879"/>
          <p:cNvSpPr/>
          <p:nvPr>
            <p:custDataLst>
              <p:tags r:id="rId313"/>
            </p:custDataLst>
          </p:nvPr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1" name="Oval 1880"/>
          <p:cNvSpPr/>
          <p:nvPr>
            <p:custDataLst>
              <p:tags r:id="rId314"/>
            </p:custDataLst>
          </p:nvPr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2" name="Oval 1881"/>
          <p:cNvSpPr/>
          <p:nvPr>
            <p:custDataLst>
              <p:tags r:id="rId315"/>
            </p:custDataLst>
          </p:nvPr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3" name="Oval 1882"/>
          <p:cNvSpPr/>
          <p:nvPr>
            <p:custDataLst>
              <p:tags r:id="rId316"/>
            </p:custDataLst>
          </p:nvPr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4" name="Oval 1883"/>
          <p:cNvSpPr/>
          <p:nvPr>
            <p:custDataLst>
              <p:tags r:id="rId317"/>
            </p:custDataLst>
          </p:nvPr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5" name="Oval 1884"/>
          <p:cNvSpPr/>
          <p:nvPr>
            <p:custDataLst>
              <p:tags r:id="rId318"/>
            </p:custDataLst>
          </p:nvPr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6" name="Oval 1885"/>
          <p:cNvSpPr/>
          <p:nvPr>
            <p:custDataLst>
              <p:tags r:id="rId319"/>
            </p:custDataLst>
          </p:nvPr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7" name="Teardrop 3"/>
          <p:cNvSpPr/>
          <p:nvPr>
            <p:custDataLst>
              <p:tags r:id="rId320"/>
            </p:custDataLst>
          </p:nvPr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8" name="Teardrop 3"/>
          <p:cNvSpPr/>
          <p:nvPr>
            <p:custDataLst>
              <p:tags r:id="rId321"/>
            </p:custDataLst>
          </p:nvPr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9" name="Teardrop 3"/>
          <p:cNvSpPr/>
          <p:nvPr>
            <p:custDataLst>
              <p:tags r:id="rId322"/>
            </p:custDataLst>
          </p:nvPr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0" name="Teardrop 3"/>
          <p:cNvSpPr/>
          <p:nvPr>
            <p:custDataLst>
              <p:tags r:id="rId323"/>
            </p:custDataLst>
          </p:nvPr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1" name="Teardrop 3"/>
          <p:cNvSpPr/>
          <p:nvPr>
            <p:custDataLst>
              <p:tags r:id="rId324"/>
            </p:custDataLst>
          </p:nvPr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2" name="Teardrop 3"/>
          <p:cNvSpPr/>
          <p:nvPr>
            <p:custDataLst>
              <p:tags r:id="rId325"/>
            </p:custDataLst>
          </p:nvPr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3" name="Teardrop 3"/>
          <p:cNvSpPr/>
          <p:nvPr>
            <p:custDataLst>
              <p:tags r:id="rId326"/>
            </p:custDataLst>
          </p:nvPr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4" name="Teardrop 3"/>
          <p:cNvSpPr/>
          <p:nvPr>
            <p:custDataLst>
              <p:tags r:id="rId327"/>
            </p:custDataLst>
          </p:nvPr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5" name="Teardrop 3"/>
          <p:cNvSpPr/>
          <p:nvPr>
            <p:custDataLst>
              <p:tags r:id="rId328"/>
            </p:custDataLst>
          </p:nvPr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6" name="Teardrop 3"/>
          <p:cNvSpPr/>
          <p:nvPr>
            <p:custDataLst>
              <p:tags r:id="rId329"/>
            </p:custDataLst>
          </p:nvPr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7" name="Teardrop 3"/>
          <p:cNvSpPr/>
          <p:nvPr>
            <p:custDataLst>
              <p:tags r:id="rId330"/>
            </p:custDataLst>
          </p:nvPr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8" name="Teardrop 3"/>
          <p:cNvSpPr/>
          <p:nvPr>
            <p:custDataLst>
              <p:tags r:id="rId331"/>
            </p:custDataLst>
          </p:nvPr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9" name="Teardrop 3"/>
          <p:cNvSpPr/>
          <p:nvPr>
            <p:custDataLst>
              <p:tags r:id="rId332"/>
            </p:custDataLst>
          </p:nvPr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0" name="Teardrop 3"/>
          <p:cNvSpPr/>
          <p:nvPr>
            <p:custDataLst>
              <p:tags r:id="rId333"/>
            </p:custDataLst>
          </p:nvPr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1" name="Teardrop 3"/>
          <p:cNvSpPr/>
          <p:nvPr>
            <p:custDataLst>
              <p:tags r:id="rId334"/>
            </p:custDataLst>
          </p:nvPr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2" name="Oval 1901"/>
          <p:cNvSpPr/>
          <p:nvPr>
            <p:custDataLst>
              <p:tags r:id="rId335"/>
            </p:custDataLst>
          </p:nvPr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3" name="Oval 1902"/>
          <p:cNvSpPr/>
          <p:nvPr>
            <p:custDataLst>
              <p:tags r:id="rId336"/>
            </p:custDataLst>
          </p:nvPr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4" name="Oval 1903"/>
          <p:cNvSpPr/>
          <p:nvPr>
            <p:custDataLst>
              <p:tags r:id="rId337"/>
            </p:custDataLst>
          </p:nvPr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5" name="Oval 1904"/>
          <p:cNvSpPr/>
          <p:nvPr>
            <p:custDataLst>
              <p:tags r:id="rId338"/>
            </p:custDataLst>
          </p:nvPr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6" name="Oval 1905"/>
          <p:cNvSpPr/>
          <p:nvPr>
            <p:custDataLst>
              <p:tags r:id="rId339"/>
            </p:custDataLst>
          </p:nvPr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7" name="Oval 1906"/>
          <p:cNvSpPr/>
          <p:nvPr>
            <p:custDataLst>
              <p:tags r:id="rId340"/>
            </p:custDataLst>
          </p:nvPr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8" name="Oval 1907"/>
          <p:cNvSpPr/>
          <p:nvPr>
            <p:custDataLst>
              <p:tags r:id="rId341"/>
            </p:custDataLst>
          </p:nvPr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9" name="Oval 1908"/>
          <p:cNvSpPr/>
          <p:nvPr>
            <p:custDataLst>
              <p:tags r:id="rId342"/>
            </p:custDataLst>
          </p:nvPr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0" name="Oval 1909"/>
          <p:cNvSpPr/>
          <p:nvPr>
            <p:custDataLst>
              <p:tags r:id="rId343"/>
            </p:custDataLst>
          </p:nvPr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1" name="Oval 1910"/>
          <p:cNvSpPr/>
          <p:nvPr>
            <p:custDataLst>
              <p:tags r:id="rId344"/>
            </p:custDataLst>
          </p:nvPr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2" name="Oval 1911"/>
          <p:cNvSpPr/>
          <p:nvPr>
            <p:custDataLst>
              <p:tags r:id="rId345"/>
            </p:custDataLst>
          </p:nvPr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3" name="Oval 1912"/>
          <p:cNvSpPr/>
          <p:nvPr>
            <p:custDataLst>
              <p:tags r:id="rId346"/>
            </p:custDataLst>
          </p:nvPr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4" name="Oval 1913"/>
          <p:cNvSpPr/>
          <p:nvPr>
            <p:custDataLst>
              <p:tags r:id="rId347"/>
            </p:custDataLst>
          </p:nvPr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5" name="Oval 1914"/>
          <p:cNvSpPr/>
          <p:nvPr>
            <p:custDataLst>
              <p:tags r:id="rId348"/>
            </p:custDataLst>
          </p:nvPr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6" name="Teardrop 3"/>
          <p:cNvSpPr/>
          <p:nvPr>
            <p:custDataLst>
              <p:tags r:id="rId349"/>
            </p:custDataLst>
          </p:nvPr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7" name="Oval 1916"/>
          <p:cNvSpPr/>
          <p:nvPr>
            <p:custDataLst>
              <p:tags r:id="rId350"/>
            </p:custDataLst>
          </p:nvPr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18" name="Teardrop 3"/>
          <p:cNvSpPr/>
          <p:nvPr>
            <p:custDataLst>
              <p:tags r:id="rId351"/>
            </p:custDataLst>
          </p:nvPr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9" name="Oval 1918"/>
          <p:cNvSpPr/>
          <p:nvPr>
            <p:custDataLst>
              <p:tags r:id="rId352"/>
            </p:custDataLst>
          </p:nvPr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0" name="Teardrop 3"/>
          <p:cNvSpPr/>
          <p:nvPr>
            <p:custDataLst>
              <p:tags r:id="rId353"/>
            </p:custDataLst>
          </p:nvPr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1" name="Teardrop 3"/>
          <p:cNvSpPr/>
          <p:nvPr>
            <p:custDataLst>
              <p:tags r:id="rId354"/>
            </p:custDataLst>
          </p:nvPr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2" name="Teardrop 3"/>
          <p:cNvSpPr/>
          <p:nvPr>
            <p:custDataLst>
              <p:tags r:id="rId355"/>
            </p:custDataLst>
          </p:nvPr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3" name="Teardrop 3"/>
          <p:cNvSpPr/>
          <p:nvPr>
            <p:custDataLst>
              <p:tags r:id="rId356"/>
            </p:custDataLst>
          </p:nvPr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4" name="Teardrop 3"/>
          <p:cNvSpPr/>
          <p:nvPr>
            <p:custDataLst>
              <p:tags r:id="rId357"/>
            </p:custDataLst>
          </p:nvPr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5" name="Teardrop 3"/>
          <p:cNvSpPr/>
          <p:nvPr>
            <p:custDataLst>
              <p:tags r:id="rId358"/>
            </p:custDataLst>
          </p:nvPr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6" name="Oval 1925"/>
          <p:cNvSpPr/>
          <p:nvPr>
            <p:custDataLst>
              <p:tags r:id="rId359"/>
            </p:custDataLst>
          </p:nvPr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7" name="Oval 1926"/>
          <p:cNvSpPr/>
          <p:nvPr>
            <p:custDataLst>
              <p:tags r:id="rId360"/>
            </p:custDataLst>
          </p:nvPr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8" name="Oval 1927"/>
          <p:cNvSpPr/>
          <p:nvPr>
            <p:custDataLst>
              <p:tags r:id="rId361"/>
            </p:custDataLst>
          </p:nvPr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9" name="Oval 1928"/>
          <p:cNvSpPr/>
          <p:nvPr>
            <p:custDataLst>
              <p:tags r:id="rId362"/>
            </p:custDataLst>
          </p:nvPr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0" name="Oval 1929"/>
          <p:cNvSpPr/>
          <p:nvPr>
            <p:custDataLst>
              <p:tags r:id="rId363"/>
            </p:custDataLst>
          </p:nvPr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1" name="Oval 1930"/>
          <p:cNvSpPr/>
          <p:nvPr>
            <p:custDataLst>
              <p:tags r:id="rId364"/>
            </p:custDataLst>
          </p:nvPr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2" name="Oval 1931"/>
          <p:cNvSpPr/>
          <p:nvPr>
            <p:custDataLst>
              <p:tags r:id="rId365"/>
            </p:custDataLst>
          </p:nvPr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3" name="Teardrop 3"/>
          <p:cNvSpPr/>
          <p:nvPr>
            <p:custDataLst>
              <p:tags r:id="rId366"/>
            </p:custDataLst>
          </p:nvPr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4" name="Oval 1933"/>
          <p:cNvSpPr/>
          <p:nvPr>
            <p:custDataLst>
              <p:tags r:id="rId367"/>
            </p:custDataLst>
          </p:nvPr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5" name="Teardrop 3"/>
          <p:cNvSpPr/>
          <p:nvPr>
            <p:custDataLst>
              <p:tags r:id="rId368"/>
            </p:custDataLst>
          </p:nvPr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6" name="Oval 1935"/>
          <p:cNvSpPr/>
          <p:nvPr>
            <p:custDataLst>
              <p:tags r:id="rId369"/>
            </p:custDataLst>
          </p:nvPr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7" name="Teardrop 3"/>
          <p:cNvSpPr/>
          <p:nvPr>
            <p:custDataLst>
              <p:tags r:id="rId370"/>
            </p:custDataLst>
          </p:nvPr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8" name="Oval 1937"/>
          <p:cNvSpPr/>
          <p:nvPr>
            <p:custDataLst>
              <p:tags r:id="rId371"/>
            </p:custDataLst>
          </p:nvPr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9" name="Teardrop 3"/>
          <p:cNvSpPr/>
          <p:nvPr>
            <p:custDataLst>
              <p:tags r:id="rId372"/>
            </p:custDataLst>
          </p:nvPr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0" name="Oval 1939"/>
          <p:cNvSpPr/>
          <p:nvPr>
            <p:custDataLst>
              <p:tags r:id="rId373"/>
            </p:custDataLst>
          </p:nvPr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1" name="Teardrop 3"/>
          <p:cNvSpPr/>
          <p:nvPr>
            <p:custDataLst>
              <p:tags r:id="rId374"/>
            </p:custDataLst>
          </p:nvPr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2" name="Teardrop 3"/>
          <p:cNvSpPr/>
          <p:nvPr>
            <p:custDataLst>
              <p:tags r:id="rId375"/>
            </p:custDataLst>
          </p:nvPr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3" name="Oval 1942"/>
          <p:cNvSpPr/>
          <p:nvPr>
            <p:custDataLst>
              <p:tags r:id="rId376"/>
            </p:custDataLst>
          </p:nvPr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4" name="Teardrop 3"/>
          <p:cNvSpPr/>
          <p:nvPr>
            <p:custDataLst>
              <p:tags r:id="rId377"/>
            </p:custDataLst>
          </p:nvPr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5" name="Oval 1944"/>
          <p:cNvSpPr/>
          <p:nvPr>
            <p:custDataLst>
              <p:tags r:id="rId378"/>
            </p:custDataLst>
          </p:nvPr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6" name="Oval 1945"/>
          <p:cNvSpPr/>
          <p:nvPr>
            <p:custDataLst>
              <p:tags r:id="rId379"/>
            </p:custDataLst>
          </p:nvPr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7" name="Oval 1946"/>
          <p:cNvSpPr/>
          <p:nvPr>
            <p:custDataLst>
              <p:tags r:id="rId380"/>
            </p:custDataLst>
          </p:nvPr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8" name="Oval 1947"/>
          <p:cNvSpPr/>
          <p:nvPr>
            <p:custDataLst>
              <p:tags r:id="rId381"/>
            </p:custDataLst>
          </p:nvPr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9" name="Oval 1948"/>
          <p:cNvSpPr/>
          <p:nvPr>
            <p:custDataLst>
              <p:tags r:id="rId382"/>
            </p:custDataLst>
          </p:nvPr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0" name="Oval 1949"/>
          <p:cNvSpPr/>
          <p:nvPr>
            <p:custDataLst>
              <p:tags r:id="rId383"/>
            </p:custDataLst>
          </p:nvPr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1" name="Oval 1950"/>
          <p:cNvSpPr/>
          <p:nvPr>
            <p:custDataLst>
              <p:tags r:id="rId384"/>
            </p:custDataLst>
          </p:nvPr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2" name="Oval 1951"/>
          <p:cNvSpPr/>
          <p:nvPr>
            <p:custDataLst>
              <p:tags r:id="rId385"/>
            </p:custDataLst>
          </p:nvPr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3" name="Oval 1952"/>
          <p:cNvSpPr/>
          <p:nvPr>
            <p:custDataLst>
              <p:tags r:id="rId386"/>
            </p:custDataLst>
          </p:nvPr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4" name="Oval 1953"/>
          <p:cNvSpPr/>
          <p:nvPr>
            <p:custDataLst>
              <p:tags r:id="rId387"/>
            </p:custDataLst>
          </p:nvPr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5" name="Oval 1954"/>
          <p:cNvSpPr/>
          <p:nvPr>
            <p:custDataLst>
              <p:tags r:id="rId388"/>
            </p:custDataLst>
          </p:nvPr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6" name="Oval 1955"/>
          <p:cNvSpPr/>
          <p:nvPr>
            <p:custDataLst>
              <p:tags r:id="rId389"/>
            </p:custDataLst>
          </p:nvPr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7" name="Oval 1956"/>
          <p:cNvSpPr/>
          <p:nvPr>
            <p:custDataLst>
              <p:tags r:id="rId390"/>
            </p:custDataLst>
          </p:nvPr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8" name="Oval 1957"/>
          <p:cNvSpPr/>
          <p:nvPr>
            <p:custDataLst>
              <p:tags r:id="rId391"/>
            </p:custDataLst>
          </p:nvPr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9" name="Teardrop 3"/>
          <p:cNvSpPr/>
          <p:nvPr>
            <p:custDataLst>
              <p:tags r:id="rId392"/>
            </p:custDataLst>
          </p:nvPr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0" name="Teardrop 3"/>
          <p:cNvSpPr/>
          <p:nvPr>
            <p:custDataLst>
              <p:tags r:id="rId393"/>
            </p:custDataLst>
          </p:nvPr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1" name="Teardrop 3"/>
          <p:cNvSpPr/>
          <p:nvPr>
            <p:custDataLst>
              <p:tags r:id="rId394"/>
            </p:custDataLst>
          </p:nvPr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2" name="Teardrop 3"/>
          <p:cNvSpPr/>
          <p:nvPr>
            <p:custDataLst>
              <p:tags r:id="rId395"/>
            </p:custDataLst>
          </p:nvPr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3" name="Teardrop 3"/>
          <p:cNvSpPr/>
          <p:nvPr>
            <p:custDataLst>
              <p:tags r:id="rId396"/>
            </p:custDataLst>
          </p:nvPr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4" name="Teardrop 3"/>
          <p:cNvSpPr/>
          <p:nvPr>
            <p:custDataLst>
              <p:tags r:id="rId397"/>
            </p:custDataLst>
          </p:nvPr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5" name="Teardrop 3"/>
          <p:cNvSpPr/>
          <p:nvPr>
            <p:custDataLst>
              <p:tags r:id="rId398"/>
            </p:custDataLst>
          </p:nvPr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6" name="Teardrop 3"/>
          <p:cNvSpPr/>
          <p:nvPr>
            <p:custDataLst>
              <p:tags r:id="rId399"/>
            </p:custDataLst>
          </p:nvPr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7" name="Teardrop 3"/>
          <p:cNvSpPr/>
          <p:nvPr>
            <p:custDataLst>
              <p:tags r:id="rId400"/>
            </p:custDataLst>
          </p:nvPr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8" name="Teardrop 3"/>
          <p:cNvSpPr/>
          <p:nvPr>
            <p:custDataLst>
              <p:tags r:id="rId401"/>
            </p:custDataLst>
          </p:nvPr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9" name="Teardrop 3"/>
          <p:cNvSpPr/>
          <p:nvPr>
            <p:custDataLst>
              <p:tags r:id="rId402"/>
            </p:custDataLst>
          </p:nvPr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0" name="Teardrop 3"/>
          <p:cNvSpPr/>
          <p:nvPr>
            <p:custDataLst>
              <p:tags r:id="rId403"/>
            </p:custDataLst>
          </p:nvPr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1" name="Teardrop 3"/>
          <p:cNvSpPr/>
          <p:nvPr>
            <p:custDataLst>
              <p:tags r:id="rId404"/>
            </p:custDataLst>
          </p:nvPr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2" name="Teardrop 3"/>
          <p:cNvSpPr/>
          <p:nvPr>
            <p:custDataLst>
              <p:tags r:id="rId405"/>
            </p:custDataLst>
          </p:nvPr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3" name="Teardrop 3"/>
          <p:cNvSpPr/>
          <p:nvPr>
            <p:custDataLst>
              <p:tags r:id="rId406"/>
            </p:custDataLst>
          </p:nvPr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4" name="Oval 1973"/>
          <p:cNvSpPr/>
          <p:nvPr>
            <p:custDataLst>
              <p:tags r:id="rId407"/>
            </p:custDataLst>
          </p:nvPr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5" name="Oval 1974"/>
          <p:cNvSpPr/>
          <p:nvPr>
            <p:custDataLst>
              <p:tags r:id="rId408"/>
            </p:custDataLst>
          </p:nvPr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6" name="Oval 1975"/>
          <p:cNvSpPr/>
          <p:nvPr>
            <p:custDataLst>
              <p:tags r:id="rId409"/>
            </p:custDataLst>
          </p:nvPr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7" name="Oval 1976"/>
          <p:cNvSpPr/>
          <p:nvPr>
            <p:custDataLst>
              <p:tags r:id="rId410"/>
            </p:custDataLst>
          </p:nvPr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8" name="Oval 1977"/>
          <p:cNvSpPr/>
          <p:nvPr>
            <p:custDataLst>
              <p:tags r:id="rId411"/>
            </p:custDataLst>
          </p:nvPr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9" name="Oval 1978"/>
          <p:cNvSpPr/>
          <p:nvPr>
            <p:custDataLst>
              <p:tags r:id="rId412"/>
            </p:custDataLst>
          </p:nvPr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0" name="Oval 1979"/>
          <p:cNvSpPr/>
          <p:nvPr>
            <p:custDataLst>
              <p:tags r:id="rId413"/>
            </p:custDataLst>
          </p:nvPr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1" name="Oval 1980"/>
          <p:cNvSpPr/>
          <p:nvPr>
            <p:custDataLst>
              <p:tags r:id="rId414"/>
            </p:custDataLst>
          </p:nvPr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2" name="Oval 1981"/>
          <p:cNvSpPr/>
          <p:nvPr>
            <p:custDataLst>
              <p:tags r:id="rId415"/>
            </p:custDataLst>
          </p:nvPr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3" name="Oval 1982"/>
          <p:cNvSpPr/>
          <p:nvPr>
            <p:custDataLst>
              <p:tags r:id="rId416"/>
            </p:custDataLst>
          </p:nvPr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4" name="Oval 1983"/>
          <p:cNvSpPr/>
          <p:nvPr>
            <p:custDataLst>
              <p:tags r:id="rId417"/>
            </p:custDataLst>
          </p:nvPr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5" name="Oval 1984"/>
          <p:cNvSpPr/>
          <p:nvPr>
            <p:custDataLst>
              <p:tags r:id="rId418"/>
            </p:custDataLst>
          </p:nvPr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6" name="Oval 1985"/>
          <p:cNvSpPr/>
          <p:nvPr>
            <p:custDataLst>
              <p:tags r:id="rId419"/>
            </p:custDataLst>
          </p:nvPr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7" name="Oval 1986"/>
          <p:cNvSpPr/>
          <p:nvPr>
            <p:custDataLst>
              <p:tags r:id="rId420"/>
            </p:custDataLst>
          </p:nvPr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8" name="Teardrop 3"/>
          <p:cNvSpPr/>
          <p:nvPr>
            <p:custDataLst>
              <p:tags r:id="rId421"/>
            </p:custDataLst>
          </p:nvPr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9" name="Teardrop 3"/>
          <p:cNvSpPr/>
          <p:nvPr>
            <p:custDataLst>
              <p:tags r:id="rId422"/>
            </p:custDataLst>
          </p:nvPr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0" name="Teardrop 3"/>
          <p:cNvSpPr/>
          <p:nvPr>
            <p:custDataLst>
              <p:tags r:id="rId423"/>
            </p:custDataLst>
          </p:nvPr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1" name="Teardrop 3"/>
          <p:cNvSpPr/>
          <p:nvPr>
            <p:custDataLst>
              <p:tags r:id="rId424"/>
            </p:custDataLst>
          </p:nvPr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2" name="Teardrop 3"/>
          <p:cNvSpPr/>
          <p:nvPr>
            <p:custDataLst>
              <p:tags r:id="rId425"/>
            </p:custDataLst>
          </p:nvPr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3" name="Teardrop 3"/>
          <p:cNvSpPr/>
          <p:nvPr>
            <p:custDataLst>
              <p:tags r:id="rId426"/>
            </p:custDataLst>
          </p:nvPr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4" name="Teardrop 3"/>
          <p:cNvSpPr/>
          <p:nvPr>
            <p:custDataLst>
              <p:tags r:id="rId427"/>
            </p:custDataLst>
          </p:nvPr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5" name="Teardrop 3"/>
          <p:cNvSpPr/>
          <p:nvPr>
            <p:custDataLst>
              <p:tags r:id="rId428"/>
            </p:custDataLst>
          </p:nvPr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6" name="Teardrop 3"/>
          <p:cNvSpPr/>
          <p:nvPr>
            <p:custDataLst>
              <p:tags r:id="rId429"/>
            </p:custDataLst>
          </p:nvPr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7" name="Teardrop 3"/>
          <p:cNvSpPr/>
          <p:nvPr>
            <p:custDataLst>
              <p:tags r:id="rId430"/>
            </p:custDataLst>
          </p:nvPr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8" name="Teardrop 3"/>
          <p:cNvSpPr/>
          <p:nvPr>
            <p:custDataLst>
              <p:tags r:id="rId431"/>
            </p:custDataLst>
          </p:nvPr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9" name="Teardrop 3"/>
          <p:cNvSpPr/>
          <p:nvPr>
            <p:custDataLst>
              <p:tags r:id="rId432"/>
            </p:custDataLst>
          </p:nvPr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0" name="Teardrop 3"/>
          <p:cNvSpPr/>
          <p:nvPr>
            <p:custDataLst>
              <p:tags r:id="rId433"/>
            </p:custDataLst>
          </p:nvPr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1" name="Teardrop 3"/>
          <p:cNvSpPr/>
          <p:nvPr>
            <p:custDataLst>
              <p:tags r:id="rId434"/>
            </p:custDataLst>
          </p:nvPr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2" name="Teardrop 3"/>
          <p:cNvSpPr/>
          <p:nvPr>
            <p:custDataLst>
              <p:tags r:id="rId435"/>
            </p:custDataLst>
          </p:nvPr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3" name="Oval 1651"/>
          <p:cNvSpPr/>
          <p:nvPr>
            <p:custDataLst>
              <p:tags r:id="rId436"/>
            </p:custDataLst>
          </p:nvPr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437"/>
            </p:custDataLst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438"/>
            </p:custDataLst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39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4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41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9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9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01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0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2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0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3045364" cy="310154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361482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6090D78-644F-4D98-BD26-B880D31A1AE4}"/>
              </a:ext>
            </a:extLst>
          </p:cNvPr>
          <p:cNvSpPr>
            <a:spLocks noGrp="1"/>
          </p:cNvSpPr>
          <p:nvPr>
            <p:ph sz="half" idx="13"/>
            <p:custDataLst>
              <p:tags r:id="rId7"/>
            </p:custDataLst>
          </p:nvPr>
        </p:nvSpPr>
        <p:spPr>
          <a:xfrm>
            <a:off x="7698836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4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9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1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3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6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88.xml"/><Relationship Id="rId1" Type="http://schemas.openxmlformats.org/officeDocument/2006/relationships/tags" Target="../tags/tag48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C99F-E557-4611-BF6E-5ADEACCEAA7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 sz="3600" b="1" dirty="0"/>
              <a:t>A practical Guide for Small Enterprises (SME)</a:t>
            </a:r>
            <a:endParaRPr lang="en-US" sz="3600" dirty="0">
              <a:solidFill>
                <a:schemeClr val="accent3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B06A6C-C2D7-40CB-8A04-490152E1D53A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54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by step guide (1)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20238"/>
            <a:ext cx="10841807" cy="43891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Create a data protection compliance folder on your company file system.</a:t>
            </a:r>
          </a:p>
          <a:p>
            <a:pPr marL="0" indent="0">
              <a:buNone/>
            </a:pPr>
            <a:r>
              <a:rPr lang="en-US" dirty="0"/>
              <a:t>Keep notes of internal meetings on GDPR</a:t>
            </a:r>
          </a:p>
          <a:p>
            <a:pPr marL="0" indent="0">
              <a:buNone/>
            </a:pPr>
            <a:r>
              <a:rPr lang="en-US" dirty="0"/>
              <a:t>Name a data protection officer or a responsible</a:t>
            </a:r>
          </a:p>
          <a:p>
            <a:pPr marL="0" indent="0">
              <a:buNone/>
            </a:pPr>
            <a:r>
              <a:rPr lang="en-US" dirty="0"/>
              <a:t>Map your data</a:t>
            </a:r>
          </a:p>
          <a:p>
            <a:pPr marL="0" indent="0">
              <a:buNone/>
            </a:pPr>
            <a:r>
              <a:rPr lang="en-US" dirty="0"/>
              <a:t>Separate the data into categories</a:t>
            </a:r>
          </a:p>
          <a:p>
            <a:pPr marL="0" indent="0">
              <a:buNone/>
            </a:pPr>
            <a:r>
              <a:rPr lang="en-US" dirty="0"/>
              <a:t>Identify the lawful basis for processing each category of data</a:t>
            </a:r>
            <a:endParaRPr lang="ro-RO" dirty="0"/>
          </a:p>
          <a:p>
            <a:pPr marL="0" indent="0">
              <a:buNone/>
            </a:pPr>
            <a:r>
              <a:rPr lang="en-US" dirty="0"/>
              <a:t>Refresh consent where necessary</a:t>
            </a:r>
          </a:p>
          <a:p>
            <a:pPr marL="0" indent="0">
              <a:buNone/>
            </a:pPr>
            <a:r>
              <a:rPr lang="en-US" dirty="0"/>
              <a:t>Implement a policy to identify and handle any data subject access requests</a:t>
            </a:r>
            <a:endParaRPr lang="ro-RO" dirty="0"/>
          </a:p>
          <a:p>
            <a:pPr marL="0" indent="0">
              <a:buNone/>
            </a:pPr>
            <a:r>
              <a:rPr lang="en-US" dirty="0"/>
              <a:t>Implement a policy to identify and handle any data erasure or corrections requests</a:t>
            </a:r>
          </a:p>
          <a:p>
            <a:pPr marL="0" indent="0">
              <a:buNone/>
            </a:pPr>
            <a:r>
              <a:rPr lang="en-US" dirty="0"/>
              <a:t>Create a document of non-compliance issues </a:t>
            </a: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de-DE" sz="2800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FE2ADE6-8B90-554D-84DD-953470F62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2410" y="2067880"/>
            <a:ext cx="89861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3889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by step guide (2)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20238"/>
            <a:ext cx="10841807" cy="438912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Create a password policy </a:t>
            </a:r>
          </a:p>
          <a:p>
            <a:pPr lvl="0"/>
            <a:r>
              <a:rPr lang="en-US" dirty="0"/>
              <a:t>Keep a record of consents </a:t>
            </a:r>
          </a:p>
          <a:p>
            <a:pPr lvl="0"/>
            <a:r>
              <a:rPr lang="en-US" dirty="0"/>
              <a:t>Create a retention schedule for data. </a:t>
            </a:r>
          </a:p>
          <a:p>
            <a:pPr lvl="0"/>
            <a:r>
              <a:rPr lang="en-US" dirty="0"/>
              <a:t>Train your staff so they ALL understand what constitutes personal data  </a:t>
            </a:r>
            <a:endParaRPr lang="ro-RO" dirty="0"/>
          </a:p>
          <a:p>
            <a:pPr lvl="0"/>
            <a:r>
              <a:rPr lang="en-US" dirty="0"/>
              <a:t>Train your staff to identify a breach</a:t>
            </a:r>
            <a:endParaRPr lang="ro-RO" dirty="0"/>
          </a:p>
          <a:p>
            <a:pPr lvl="0"/>
            <a:r>
              <a:rPr lang="en-US" dirty="0"/>
              <a:t>Have a breach response policy</a:t>
            </a:r>
            <a:endParaRPr lang="ro-RO" dirty="0"/>
          </a:p>
          <a:p>
            <a:pPr lvl="0"/>
            <a:r>
              <a:rPr lang="en-US" dirty="0"/>
              <a:t>Create a data breach log </a:t>
            </a:r>
          </a:p>
          <a:p>
            <a:pPr lvl="0"/>
            <a:r>
              <a:rPr lang="en-US" dirty="0"/>
              <a:t>Ensure your website is HTTPS (security by design)</a:t>
            </a:r>
            <a:endParaRPr lang="ro-RO" dirty="0"/>
          </a:p>
          <a:p>
            <a:pPr lvl="0"/>
            <a:r>
              <a:rPr lang="en-US" dirty="0"/>
              <a:t>Ensure your office computers are encrypted (security by design) - Go to Settings &gt; Security &amp; Privacy &gt; </a:t>
            </a:r>
            <a:r>
              <a:rPr lang="en-US" dirty="0" err="1"/>
              <a:t>FileVault</a:t>
            </a:r>
            <a:r>
              <a:rPr lang="en-US" dirty="0"/>
              <a:t> on a Mac to do this.</a:t>
            </a:r>
            <a:endParaRPr lang="ro-RO" dirty="0"/>
          </a:p>
          <a:p>
            <a:pPr lvl="0"/>
            <a:r>
              <a:rPr lang="en-US" dirty="0"/>
              <a:t>Review and document the physical security of data (USB disks, paper filing systems behind lock and key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lang="ro-RO" dirty="0"/>
          </a:p>
          <a:p>
            <a:pPr marL="0" indent="0">
              <a:buNone/>
            </a:pPr>
            <a:endParaRPr lang="ro-RO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FE2ADE6-8B90-554D-84DD-953470F62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2410" y="2067880"/>
            <a:ext cx="89861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2272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by step guide (3)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20238"/>
            <a:ext cx="10841807" cy="438912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Securely lock away any personal data</a:t>
            </a:r>
            <a:endParaRPr lang="ro-RO" dirty="0"/>
          </a:p>
          <a:p>
            <a:pPr lvl="0"/>
            <a:r>
              <a:rPr lang="en-US" dirty="0"/>
              <a:t>Create an asset register of the serial numbers of all your computers </a:t>
            </a:r>
          </a:p>
          <a:p>
            <a:pPr lvl="0"/>
            <a:r>
              <a:rPr lang="en-US" dirty="0"/>
              <a:t>Consider which individuals should have access to the data on each device</a:t>
            </a:r>
            <a:endParaRPr lang="ro-RO" dirty="0"/>
          </a:p>
          <a:p>
            <a:pPr lvl="0"/>
            <a:r>
              <a:rPr lang="en-US" dirty="0"/>
              <a:t>Update your website's privacy policy </a:t>
            </a:r>
          </a:p>
          <a:p>
            <a:pPr lvl="0"/>
            <a:r>
              <a:rPr lang="en-US" dirty="0"/>
              <a:t>You may also want to get specific and mention which cookies are on your website, and give users the option to opt-out. </a:t>
            </a:r>
          </a:p>
          <a:p>
            <a:pPr lvl="0"/>
            <a:r>
              <a:rPr lang="en-US" dirty="0"/>
              <a:t>Have an extra pair of eyes look through what you’ve done</a:t>
            </a:r>
            <a:endParaRPr lang="ro-RO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FE2ADE6-8B90-554D-84DD-953470F62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2410" y="2067880"/>
            <a:ext cx="89861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321558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1&quot;/&gt;&lt;lineCharCount val=&quot;11&quot;/&gt;&lt;/TableIndex&gt;&lt;/ShapeTextInfo&gt;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3&quot;/&gt;&lt;lineCharCount val=&quot;31&quot;/&gt;&lt;/TableIndex&gt;&lt;/ShapeTextInfo&gt;"/>
  <p:tag name="HTML_SHAPEINFO" val="&lt;ThreeDShapeInfo&gt;&lt;uuid val=&quot;{389BA10C-740B-4A8F-9C52-21EAC39AD18E}&quot;/&gt;&lt;isInvalidForFieldText val=&quot;0&quot;/&gt;&lt;Image&gt;&lt;filename val=&quot;C:\Users\trifanescu\AppData\Local\Temp\CP1424040895927Session\CPTrustFolder1424040895927\PPTImport1424041114281\data\asimages\{389BA10C-740B-4A8F-9C52-21EAC39AD18E}_21.png&quot;/&gt;&lt;left val=&quot;37&quot;/&gt;&lt;top val=&quot;498&quot;/&gt;&lt;width val=&quot;872&quot;/&gt;&lt;height val=&quot;205&quot;/&gt;&lt;hasText val=&quot;1&quot;/&gt;&lt;/Image&gt;&lt;/ThreeDShapeInfo&gt;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143</TotalTime>
  <Words>36</Words>
  <Application>Microsoft Macintosh PowerPoint</Application>
  <PresentationFormat>Widescreen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Tw Cen MT</vt:lpstr>
      <vt:lpstr>Tw Cen MT Condensed</vt:lpstr>
      <vt:lpstr>Wingdings 3</vt:lpstr>
      <vt:lpstr>Integral</vt:lpstr>
      <vt:lpstr>A practical Guide for Small Enterprises (SME)</vt:lpstr>
      <vt:lpstr>Step by step guide (1)</vt:lpstr>
      <vt:lpstr>Step by step guide (2)</vt:lpstr>
      <vt:lpstr>Step by step guide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Professional Photography guide</dc:title>
  <dc:creator>Trifanescu, Alexandru</dc:creator>
  <cp:lastModifiedBy>Roland Costea</cp:lastModifiedBy>
  <cp:revision>153</cp:revision>
  <dcterms:created xsi:type="dcterms:W3CDTF">2018-04-11T17:55:21Z</dcterms:created>
  <dcterms:modified xsi:type="dcterms:W3CDTF">2018-09-28T17:26:16Z</dcterms:modified>
</cp:coreProperties>
</file>