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4"/>
  </p:notesMasterIdLst>
  <p:sldIdLst>
    <p:sldId id="260" r:id="rId2"/>
    <p:sldId id="30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 autoAdjust="0"/>
    <p:restoredTop sz="89369" autoAdjust="0"/>
  </p:normalViewPr>
  <p:slideViewPr>
    <p:cSldViewPr snapToGrid="0">
      <p:cViewPr varScale="1">
        <p:scale>
          <a:sx n="66" d="100"/>
          <a:sy n="66" d="100"/>
        </p:scale>
        <p:origin x="216" y="5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28.09.18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How to make a website </a:t>
            </a:r>
            <a:br>
              <a:rPr lang="en-US" dirty="0"/>
            </a:br>
            <a:r>
              <a:rPr lang="en-US" dirty="0"/>
              <a:t>GDPR compliant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compliancy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38"/>
            <a:ext cx="10841807" cy="43891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Privacy Policy is not sufficient !!!</a:t>
            </a:r>
          </a:p>
          <a:p>
            <a:pPr marL="0" indent="0">
              <a:buNone/>
            </a:pPr>
            <a:r>
              <a:rPr lang="en-US" sz="2800" dirty="0"/>
              <a:t>Consent must now be explicitly obtained through a clear, decisive action.</a:t>
            </a:r>
          </a:p>
          <a:p>
            <a:pPr marL="0" indent="0">
              <a:buNone/>
            </a:pPr>
            <a:r>
              <a:rPr lang="en-US" sz="2800" dirty="0"/>
              <a:t>It is not acceptable to use pre-checked boxes when obtaining consent.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Any data collected or processed should be limited to the minimum necessary amount.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If you use any kind of analytics program on your website, Google Analytics for example, it is your responsibility to ensure it is compliant.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It is important that website visitors can get in touch with a site owner to exercise their GDPR rights and freedoms.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In the event that a website visitor chooses to be forgotten, it is useful to have a mechanism in place that allows that to happen automatically via the website.</a:t>
            </a:r>
            <a:endParaRPr lang="de-DE" sz="28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E2ADE6-8B90-554D-84DD-953470F6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10" y="2067880"/>
            <a:ext cx="8986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134</TotalTime>
  <Words>133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Tw Cen MT Condensed</vt:lpstr>
      <vt:lpstr>Wingdings 3</vt:lpstr>
      <vt:lpstr>Integral</vt:lpstr>
      <vt:lpstr>How to make a website  GDPR compliant</vt:lpstr>
      <vt:lpstr>Website compliancy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147</cp:revision>
  <dcterms:created xsi:type="dcterms:W3CDTF">2018-04-11T17:55:21Z</dcterms:created>
  <dcterms:modified xsi:type="dcterms:W3CDTF">2018-09-28T17:15:19Z</dcterms:modified>
</cp:coreProperties>
</file>