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7"/>
  </p:notesMasterIdLst>
  <p:sldIdLst>
    <p:sldId id="260" r:id="rId2"/>
    <p:sldId id="297" r:id="rId3"/>
    <p:sldId id="304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3874" autoAdjust="0"/>
  </p:normalViewPr>
  <p:slideViewPr>
    <p:cSldViewPr snapToGrid="0">
      <p:cViewPr varScale="1">
        <p:scale>
          <a:sx n="68" d="100"/>
          <a:sy n="68" d="100"/>
        </p:scale>
        <p:origin x="2184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6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Large Union Ltd. (LUL) – EU SME co. 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HQ in </a:t>
            </a:r>
            <a:r>
              <a:rPr lang="de-DE" dirty="0" err="1"/>
              <a:t>Ireland</a:t>
            </a:r>
            <a:r>
              <a:rPr lang="de-DE" dirty="0"/>
              <a:t> + </a:t>
            </a:r>
            <a:r>
              <a:rPr lang="de-DE" dirty="0" err="1"/>
              <a:t>locations</a:t>
            </a:r>
            <a:r>
              <a:rPr lang="de-DE" dirty="0"/>
              <a:t> in Liechtenstein &amp; France</a:t>
            </a:r>
          </a:p>
          <a:p>
            <a:pPr marL="0" indent="0">
              <a:buNone/>
            </a:pP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electronics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EU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non-EU</a:t>
            </a:r>
          </a:p>
          <a:p>
            <a:pPr marL="0" indent="0">
              <a:buNone/>
            </a:pPr>
            <a:r>
              <a:rPr lang="de-DE" dirty="0" err="1">
                <a:sym typeface="Wingdings" pitchFamily="2" charset="2"/>
              </a:rPr>
              <a:t>Sales</a:t>
            </a:r>
            <a:r>
              <a:rPr lang="de-DE" dirty="0">
                <a:sym typeface="Wingdings" pitchFamily="2" charset="2"/>
              </a:rPr>
              <a:t> &amp; Marketing – Liechtenstein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50.000 online </a:t>
            </a:r>
            <a:r>
              <a:rPr lang="de-DE" dirty="0" err="1">
                <a:sym typeface="Wingdings" pitchFamily="2" charset="2"/>
              </a:rPr>
              <a:t>customers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15.000 </a:t>
            </a:r>
            <a:r>
              <a:rPr lang="de-DE" dirty="0" err="1">
                <a:sym typeface="Wingdings" pitchFamily="2" charset="2"/>
              </a:rPr>
              <a:t>buyers</a:t>
            </a:r>
            <a:r>
              <a:rPr lang="de-DE" dirty="0">
                <a:sym typeface="Wingdings" pitchFamily="2" charset="2"/>
              </a:rPr>
              <a:t> /</a:t>
            </a:r>
            <a:r>
              <a:rPr lang="de-DE" dirty="0" err="1">
                <a:sym typeface="Wingdings" pitchFamily="2" charset="2"/>
              </a:rPr>
              <a:t>year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NEW </a:t>
            </a:r>
            <a:r>
              <a:rPr lang="de-DE" dirty="0" err="1">
                <a:sym typeface="Wingdings" pitchFamily="2" charset="2"/>
              </a:rPr>
              <a:t>technology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introduced</a:t>
            </a:r>
            <a:r>
              <a:rPr lang="de-DE" dirty="0">
                <a:sym typeface="Wingdings" pitchFamily="2" charset="2"/>
              </a:rPr>
              <a:t> 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Personal </a:t>
            </a:r>
            <a:r>
              <a:rPr lang="de-DE" dirty="0" err="1"/>
              <a:t>data</a:t>
            </a:r>
            <a:r>
              <a:rPr lang="de-DE" dirty="0"/>
              <a:t> Details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/>
          <a:lstStyle/>
          <a:p>
            <a:r>
              <a:rPr lang="en-US" dirty="0"/>
              <a:t>name, address, bank card details, age, and favorite singer, in addition to a digital photo</a:t>
            </a:r>
          </a:p>
          <a:p>
            <a:endParaRPr lang="en-US" dirty="0"/>
          </a:p>
          <a:p>
            <a:r>
              <a:rPr lang="en-US" dirty="0"/>
              <a:t>Cloud storage – </a:t>
            </a:r>
            <a:r>
              <a:rPr lang="en-US" dirty="0" err="1"/>
              <a:t>EasyStore</a:t>
            </a:r>
            <a:r>
              <a:rPr lang="en-US" dirty="0"/>
              <a:t> (US) --&gt; mirrored to Canada</a:t>
            </a:r>
          </a:p>
          <a:p>
            <a:endParaRPr lang="de-DE" dirty="0"/>
          </a:p>
          <a:p>
            <a:r>
              <a:rPr lang="de-DE" dirty="0"/>
              <a:t>Digital Template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facial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recognition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DPO </a:t>
            </a:r>
            <a:r>
              <a:rPr lang="de-DE" dirty="0" err="1"/>
              <a:t>Role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29671" cy="4023360"/>
          </a:xfrm>
        </p:spPr>
        <p:txBody>
          <a:bodyPr/>
          <a:lstStyle/>
          <a:p>
            <a:r>
              <a:rPr lang="de-DE" dirty="0"/>
              <a:t>DPO </a:t>
            </a:r>
            <a:r>
              <a:rPr lang="de-DE" dirty="0" err="1"/>
              <a:t>mandatory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voluntary</a:t>
            </a:r>
            <a:r>
              <a:rPr lang="de-DE" dirty="0"/>
              <a:t>?</a:t>
            </a:r>
          </a:p>
          <a:p>
            <a:r>
              <a:rPr lang="de-DE" dirty="0"/>
              <a:t>1. Data </a:t>
            </a:r>
            <a:r>
              <a:rPr lang="de-DE" dirty="0" err="1"/>
              <a:t>gathering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marketing</a:t>
            </a:r>
            <a:r>
              <a:rPr lang="de-DE" dirty="0"/>
              <a:t> </a:t>
            </a:r>
            <a:r>
              <a:rPr lang="de-DE" dirty="0" err="1"/>
              <a:t>outreach</a:t>
            </a:r>
            <a:endParaRPr lang="de-DE" dirty="0"/>
          </a:p>
          <a:p>
            <a:r>
              <a:rPr lang="de-DE" dirty="0"/>
              <a:t>2. Digital </a:t>
            </a:r>
            <a:r>
              <a:rPr lang="de-DE" dirty="0" err="1"/>
              <a:t>template</a:t>
            </a:r>
            <a:r>
              <a:rPr lang="de-DE" dirty="0"/>
              <a:t> (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? - </a:t>
            </a:r>
            <a:r>
              <a:rPr lang="de-DE" dirty="0" err="1"/>
              <a:t>biometric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not?</a:t>
            </a:r>
          </a:p>
          <a:p>
            <a:r>
              <a:rPr lang="de-DE" dirty="0" err="1"/>
              <a:t>Gain</a:t>
            </a:r>
            <a:r>
              <a:rPr lang="de-DE" dirty="0"/>
              <a:t> Customer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DPO </a:t>
            </a:r>
            <a:r>
              <a:rPr lang="de-DE" dirty="0" err="1">
                <a:sym typeface="Wingdings" pitchFamily="2" charset="2"/>
              </a:rPr>
              <a:t>assigned</a:t>
            </a:r>
            <a:r>
              <a:rPr lang="de-DE" dirty="0">
                <a:sym typeface="Wingdings" pitchFamily="2" charset="2"/>
              </a:rPr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35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Insourcing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outsourcing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15421" cy="4023360"/>
          </a:xfrm>
        </p:spPr>
        <p:txBody>
          <a:bodyPr/>
          <a:lstStyle/>
          <a:p>
            <a:r>
              <a:rPr lang="de-DE" dirty="0"/>
              <a:t>DPO </a:t>
            </a:r>
            <a:r>
              <a:rPr lang="de-DE" dirty="0" err="1"/>
              <a:t>role</a:t>
            </a:r>
            <a:r>
              <a:rPr lang="de-DE" dirty="0"/>
              <a:t> –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internal?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?</a:t>
            </a:r>
          </a:p>
          <a:p>
            <a:r>
              <a:rPr lang="de-DE" dirty="0"/>
              <a:t>David – </a:t>
            </a:r>
            <a:r>
              <a:rPr lang="de-DE" dirty="0" err="1"/>
              <a:t>external</a:t>
            </a:r>
            <a:r>
              <a:rPr lang="de-DE" dirty="0"/>
              <a:t> DPO – </a:t>
            </a:r>
            <a:r>
              <a:rPr lang="de-DE" dirty="0" err="1"/>
              <a:t>paid</a:t>
            </a:r>
            <a:r>
              <a:rPr lang="de-DE" dirty="0"/>
              <a:t> per </a:t>
            </a:r>
            <a:r>
              <a:rPr lang="de-DE" dirty="0" err="1"/>
              <a:t>hour</a:t>
            </a:r>
            <a:endParaRPr lang="de-DE" dirty="0"/>
          </a:p>
          <a:p>
            <a:endParaRPr lang="en-US" b="1" dirty="0"/>
          </a:p>
          <a:p>
            <a:r>
              <a:rPr lang="en-US" b="1" dirty="0"/>
              <a:t>The firm notifies the Irish DPA, as well as those in France and Lichtenstein, of David’s designation as DPO</a:t>
            </a:r>
          </a:p>
          <a:p>
            <a:endParaRPr lang="en-US" b="1" dirty="0"/>
          </a:p>
          <a:p>
            <a:r>
              <a:rPr lang="en-US" dirty="0"/>
              <a:t>David is to report into the board of directors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249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</TotalTime>
  <Words>183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Tw Cen MT</vt:lpstr>
      <vt:lpstr>Tw Cen MT Condensed</vt:lpstr>
      <vt:lpstr>Wingdings</vt:lpstr>
      <vt:lpstr>Wingdings 3</vt:lpstr>
      <vt:lpstr>Integral</vt:lpstr>
      <vt:lpstr>Large Union Ltd. (LUL) – EU SME co. example</vt:lpstr>
      <vt:lpstr>Business Details</vt:lpstr>
      <vt:lpstr>Personal data Details</vt:lpstr>
      <vt:lpstr>The DPO Role</vt:lpstr>
      <vt:lpstr>Insourcing vs outsourcing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96</cp:revision>
  <dcterms:created xsi:type="dcterms:W3CDTF">2018-04-11T17:55:21Z</dcterms:created>
  <dcterms:modified xsi:type="dcterms:W3CDTF">2018-09-27T08:42:57Z</dcterms:modified>
</cp:coreProperties>
</file>