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5"/>
  </p:notesMasterIdLst>
  <p:sldIdLst>
    <p:sldId id="260" r:id="rId2"/>
    <p:sldId id="297" r:id="rId3"/>
    <p:sldId id="305"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73" autoAdjust="0"/>
    <p:restoredTop sz="73874" autoAdjust="0"/>
  </p:normalViewPr>
  <p:slideViewPr>
    <p:cSldViewPr snapToGrid="0">
      <p:cViewPr varScale="1">
        <p:scale>
          <a:sx n="68" d="100"/>
          <a:sy n="68" d="100"/>
        </p:scale>
        <p:origin x="1856" y="20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3997560642"/>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Large Union Ltd. (LUL) – EU SME co. example</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r>
              <a:rPr lang="de-DE" dirty="0"/>
              <a:t>Part 4</a:t>
            </a:r>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Data </a:t>
            </a:r>
            <a:r>
              <a:rPr lang="de-DE" dirty="0" err="1"/>
              <a:t>transfers</a:t>
            </a:r>
            <a:r>
              <a:rPr lang="de-DE" dirty="0"/>
              <a:t> – </a:t>
            </a:r>
            <a:r>
              <a:rPr lang="de-DE" dirty="0" err="1"/>
              <a:t>processor</a:t>
            </a:r>
            <a:r>
              <a:rPr lang="de-DE" dirty="0"/>
              <a:t> </a:t>
            </a:r>
            <a:r>
              <a:rPr lang="de-DE" dirty="0" err="1"/>
              <a:t>agreement</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lstStyle/>
          <a:p>
            <a:pPr marL="0" indent="0">
              <a:buNone/>
            </a:pPr>
            <a:r>
              <a:rPr lang="en-US" dirty="0"/>
              <a:t>Safeguards should be in place for transfers in US &amp; Canada</a:t>
            </a:r>
          </a:p>
          <a:p>
            <a:pPr marL="0" indent="0">
              <a:buNone/>
            </a:pPr>
            <a:r>
              <a:rPr lang="en-US" dirty="0"/>
              <a:t>LUL contract with </a:t>
            </a:r>
            <a:r>
              <a:rPr lang="en-US" dirty="0" err="1"/>
              <a:t>EasyStore</a:t>
            </a:r>
            <a:endParaRPr lang="en-US" dirty="0"/>
          </a:p>
          <a:p>
            <a:pPr marL="0" indent="0">
              <a:buNone/>
            </a:pPr>
            <a:r>
              <a:rPr lang="en-US" dirty="0"/>
              <a:t>Article 28 – guarantees and specific processing activities</a:t>
            </a:r>
          </a:p>
          <a:p>
            <a:pPr marL="0" indent="0">
              <a:buNone/>
            </a:pPr>
            <a:r>
              <a:rPr lang="en-US" dirty="0"/>
              <a:t>Cloud Provider commitment</a:t>
            </a:r>
          </a:p>
          <a:p>
            <a:pPr marL="0" indent="0">
              <a:buNone/>
            </a:pPr>
            <a:r>
              <a:rPr lang="en-US" b="1" dirty="0"/>
              <a:t>What happens to data stored with it upon termination of services should be clearly spelled out in the agreement, including secure deletion of data, in both countries where the data is stored.</a:t>
            </a:r>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7224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err="1"/>
              <a:t>Adequacy</a:t>
            </a:r>
            <a:r>
              <a:rPr lang="de-DE" dirty="0"/>
              <a:t>/Privacy </a:t>
            </a:r>
            <a:r>
              <a:rPr lang="de-DE" dirty="0" err="1"/>
              <a:t>Shield</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lstStyle/>
          <a:p>
            <a:pPr marL="0" indent="0">
              <a:buNone/>
            </a:pPr>
            <a:r>
              <a:rPr lang="en-US" dirty="0"/>
              <a:t>Understand the requirements of the Privacy Shield for the U.S. transfers and the adequacy decision for the Canada transfers</a:t>
            </a:r>
          </a:p>
          <a:p>
            <a:pPr marL="0" indent="0">
              <a:buNone/>
            </a:pPr>
            <a:r>
              <a:rPr lang="en-US" dirty="0"/>
              <a:t>U.S. Department of Commerce’s list of companies under the Privacy Shield.</a:t>
            </a:r>
          </a:p>
          <a:p>
            <a:pPr marL="0" indent="0">
              <a:buNone/>
            </a:pPr>
            <a:r>
              <a:rPr lang="en-US" dirty="0"/>
              <a:t>David should also review </a:t>
            </a:r>
            <a:r>
              <a:rPr lang="en-US" dirty="0" err="1"/>
              <a:t>EasyStore’s</a:t>
            </a:r>
            <a:r>
              <a:rPr lang="en-US" dirty="0"/>
              <a:t> privacy policy required as part of the Privacy Shield program</a:t>
            </a:r>
          </a:p>
          <a:p>
            <a:pPr marL="0" indent="0">
              <a:buNone/>
            </a:pPr>
            <a:r>
              <a:rPr lang="en-US" dirty="0"/>
              <a:t>David would look at the EC’s adequacy decision for Canada</a:t>
            </a:r>
          </a:p>
          <a:p>
            <a:pPr marL="0" indent="0">
              <a:buNone/>
            </a:pPr>
            <a:r>
              <a:rPr lang="en-US" dirty="0"/>
              <a:t>Determine any potential impacts on the rights and freedoms of the EU data subjects.</a:t>
            </a:r>
          </a:p>
          <a:p>
            <a:pPr marL="0" indent="0">
              <a:buNone/>
            </a:pPr>
            <a:r>
              <a:rPr lang="en-US" b="1" dirty="0"/>
              <a:t>Create a Report that establishes a baseline level of compliance !!!</a:t>
            </a:r>
            <a:endParaRPr lang="de-DE" b="1" dirty="0"/>
          </a:p>
        </p:txBody>
      </p:sp>
    </p:spTree>
    <p:extLst>
      <p:ext uri="{BB962C8B-B14F-4D97-AF65-F5344CB8AC3E}">
        <p14:creationId xmlns:p14="http://schemas.microsoft.com/office/powerpoint/2010/main" val="1338896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46</TotalTime>
  <Words>174</Words>
  <Application>Microsoft Macintosh PowerPoint</Application>
  <PresentationFormat>Widescreen</PresentationFormat>
  <Paragraphs>17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Tw Cen MT</vt:lpstr>
      <vt:lpstr>Tw Cen MT Condensed</vt:lpstr>
      <vt:lpstr>Wingdings 3</vt:lpstr>
      <vt:lpstr>Integral</vt:lpstr>
      <vt:lpstr>Large Union Ltd. (LUL) – EU SME co. example</vt:lpstr>
      <vt:lpstr>Data transfers – processor agreement</vt:lpstr>
      <vt:lpstr>Adequacy/Privacy Shield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113</cp:revision>
  <dcterms:created xsi:type="dcterms:W3CDTF">2018-04-11T17:55:21Z</dcterms:created>
  <dcterms:modified xsi:type="dcterms:W3CDTF">2018-09-27T09:16:53Z</dcterms:modified>
</cp:coreProperties>
</file>