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0"/>
  </p:notesMasterIdLst>
  <p:sldIdLst>
    <p:sldId id="260" r:id="rId2"/>
    <p:sldId id="305" r:id="rId3"/>
    <p:sldId id="306" r:id="rId4"/>
    <p:sldId id="307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04.10.18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CIPP/E case studies </a:t>
            </a:r>
            <a:br>
              <a:rPr lang="en-US" dirty="0"/>
            </a:br>
            <a:r>
              <a:rPr lang="en-US" dirty="0"/>
              <a:t>part 3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institution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responsible</a:t>
            </a:r>
            <a:r>
              <a:rPr lang="ro-RO" sz="2400" dirty="0"/>
              <a:t> for </a:t>
            </a:r>
            <a:r>
              <a:rPr lang="ro-RO" sz="2400" dirty="0" err="1"/>
              <a:t>ensuring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directives</a:t>
            </a:r>
            <a:r>
              <a:rPr lang="ro-RO" sz="2400" dirty="0"/>
              <a:t> are </a:t>
            </a:r>
            <a:r>
              <a:rPr lang="ro-RO" sz="2400" dirty="0" err="1"/>
              <a:t>implemented</a:t>
            </a:r>
            <a:r>
              <a:rPr lang="ro-RO" sz="2400" dirty="0"/>
              <a:t> </a:t>
            </a:r>
            <a:r>
              <a:rPr lang="ro-RO" sz="2400" dirty="0" err="1"/>
              <a:t>properly</a:t>
            </a:r>
            <a:r>
              <a:rPr lang="ro-RO" sz="2400" dirty="0"/>
              <a:t> </a:t>
            </a:r>
            <a:r>
              <a:rPr lang="ro-RO" sz="2400" dirty="0" err="1"/>
              <a:t>by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member</a:t>
            </a:r>
            <a:r>
              <a:rPr lang="ro-RO" sz="2400" dirty="0"/>
              <a:t> </a:t>
            </a:r>
            <a:r>
              <a:rPr lang="ro-RO" sz="2400" dirty="0" err="1"/>
              <a:t>states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European </a:t>
            </a:r>
            <a:r>
              <a:rPr lang="ro-RO" sz="2400" dirty="0" err="1"/>
              <a:t>Court</a:t>
            </a:r>
            <a:r>
              <a:rPr lang="ro-RO" sz="2400" dirty="0"/>
              <a:t> of </a:t>
            </a:r>
            <a:r>
              <a:rPr lang="ro-RO" sz="2400" dirty="0" err="1"/>
              <a:t>Justice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European </a:t>
            </a:r>
            <a:r>
              <a:rPr lang="ro-RO" sz="2400" dirty="0" err="1"/>
              <a:t>Commission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European </a:t>
            </a:r>
            <a:r>
              <a:rPr lang="ro-RO" sz="2400" dirty="0" err="1"/>
              <a:t>Parliament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European Data </a:t>
            </a:r>
            <a:r>
              <a:rPr lang="ro-RO" sz="2400" dirty="0" err="1"/>
              <a:t>Protection</a:t>
            </a:r>
            <a:r>
              <a:rPr lang="ro-RO" sz="2400"/>
              <a:t> Supervisor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true</a:t>
            </a:r>
            <a:r>
              <a:rPr lang="ro-RO" sz="2400" dirty="0"/>
              <a:t> for a contract </a:t>
            </a:r>
            <a:r>
              <a:rPr lang="ro-RO" sz="2400" dirty="0" err="1"/>
              <a:t>based</a:t>
            </a:r>
            <a:r>
              <a:rPr lang="ro-RO" sz="2400" dirty="0"/>
              <a:t> on European </a:t>
            </a:r>
            <a:r>
              <a:rPr lang="ro-RO" sz="2400" dirty="0" err="1"/>
              <a:t>Commission</a:t>
            </a:r>
            <a:r>
              <a:rPr lang="ro-RO" sz="2400" dirty="0"/>
              <a:t> (EC) Standard Contractual </a:t>
            </a:r>
            <a:r>
              <a:rPr lang="ro-RO" sz="2400" dirty="0" err="1"/>
              <a:t>Clauses</a:t>
            </a:r>
            <a:r>
              <a:rPr lang="ro-RO" sz="2400" dirty="0"/>
              <a:t> </a:t>
            </a:r>
            <a:r>
              <a:rPr lang="ro-RO" sz="2400" dirty="0" err="1"/>
              <a:t>with</a:t>
            </a:r>
            <a:r>
              <a:rPr lang="ro-RO" sz="2400" dirty="0"/>
              <a:t> a </a:t>
            </a:r>
            <a:r>
              <a:rPr lang="ro-RO" sz="2400" dirty="0" err="1"/>
              <a:t>processor</a:t>
            </a:r>
            <a:r>
              <a:rPr lang="ro-RO" sz="2400" dirty="0"/>
              <a:t> </a:t>
            </a:r>
            <a:r>
              <a:rPr lang="ro-RO" sz="2400" dirty="0" err="1"/>
              <a:t>outside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European Economic </a:t>
            </a:r>
            <a:r>
              <a:rPr lang="ro-RO" sz="2400" dirty="0" err="1"/>
              <a:t>Area</a:t>
            </a:r>
            <a:r>
              <a:rPr lang="ro-RO" sz="2400" dirty="0"/>
              <a:t>?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For </a:t>
            </a:r>
            <a:r>
              <a:rPr lang="ro-RO" sz="2400" dirty="0" err="1"/>
              <a:t>subcontracting</a:t>
            </a:r>
            <a:r>
              <a:rPr lang="ro-RO" sz="2400" dirty="0"/>
              <a:t>,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processor</a:t>
            </a:r>
            <a:r>
              <a:rPr lang="ro-RO" sz="2400" dirty="0"/>
              <a:t> must inform </a:t>
            </a:r>
            <a:r>
              <a:rPr lang="ro-RO" sz="2400" dirty="0" err="1"/>
              <a:t>the</a:t>
            </a:r>
            <a:r>
              <a:rPr lang="ro-RO" sz="2400" dirty="0"/>
              <a:t> controller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obtain</a:t>
            </a:r>
            <a:r>
              <a:rPr lang="ro-RO" sz="2400" dirty="0"/>
              <a:t> </a:t>
            </a:r>
            <a:r>
              <a:rPr lang="ro-RO" sz="2400" dirty="0" err="1"/>
              <a:t>written</a:t>
            </a:r>
            <a:r>
              <a:rPr lang="ro-RO" sz="2400" dirty="0"/>
              <a:t> </a:t>
            </a:r>
            <a:r>
              <a:rPr lang="ro-RO" sz="2400" dirty="0" err="1"/>
              <a:t>approval</a:t>
            </a:r>
            <a:r>
              <a:rPr lang="ro-RO" sz="2400" dirty="0"/>
              <a:t>.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processing</a:t>
            </a:r>
            <a:r>
              <a:rPr lang="ro-RO" sz="2400" dirty="0"/>
              <a:t> </a:t>
            </a:r>
            <a:r>
              <a:rPr lang="ro-RO" sz="2400" dirty="0" err="1"/>
              <a:t>starts</a:t>
            </a:r>
            <a:r>
              <a:rPr lang="ro-RO" sz="2400" dirty="0"/>
              <a:t>,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processor</a:t>
            </a:r>
            <a:r>
              <a:rPr lang="ro-RO" sz="2400" dirty="0"/>
              <a:t> must </a:t>
            </a:r>
            <a:r>
              <a:rPr lang="ro-RO" sz="2400" dirty="0" err="1"/>
              <a:t>provide</a:t>
            </a:r>
            <a:r>
              <a:rPr lang="ro-RO" sz="2400" dirty="0"/>
              <a:t> </a:t>
            </a:r>
            <a:r>
              <a:rPr lang="ro-RO" sz="2400" dirty="0" err="1"/>
              <a:t>proof</a:t>
            </a:r>
            <a:r>
              <a:rPr lang="ro-RO" sz="2400" dirty="0"/>
              <a:t> of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with</a:t>
            </a:r>
            <a:r>
              <a:rPr lang="ro-RO" sz="2400" dirty="0"/>
              <a:t> </a:t>
            </a:r>
            <a:r>
              <a:rPr lang="ro-RO" sz="2400" dirty="0" err="1"/>
              <a:t>technical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organisational</a:t>
            </a:r>
            <a:r>
              <a:rPr lang="ro-RO" sz="2400" dirty="0"/>
              <a:t> </a:t>
            </a:r>
            <a:r>
              <a:rPr lang="ro-RO" sz="2400" dirty="0" err="1"/>
              <a:t>measures</a:t>
            </a:r>
            <a:r>
              <a:rPr lang="ro-RO" sz="2400" dirty="0"/>
              <a:t>.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The data </a:t>
            </a:r>
            <a:r>
              <a:rPr lang="ro-RO" sz="2400" dirty="0" err="1"/>
              <a:t>subject</a:t>
            </a:r>
            <a:r>
              <a:rPr lang="ro-RO" sz="2400" dirty="0"/>
              <a:t> must </a:t>
            </a:r>
            <a:r>
              <a:rPr lang="ro-RO" sz="2400" dirty="0" err="1"/>
              <a:t>consent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processing</a:t>
            </a:r>
            <a:r>
              <a:rPr lang="ro-RO" sz="2400" dirty="0"/>
              <a:t> </a:t>
            </a:r>
            <a:r>
              <a:rPr lang="ro-RO" sz="2400" dirty="0" err="1"/>
              <a:t>by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processor</a:t>
            </a:r>
            <a:r>
              <a:rPr lang="ro-RO" sz="2400" dirty="0"/>
              <a:t>.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The </a:t>
            </a:r>
            <a:r>
              <a:rPr lang="ro-RO" sz="2400" dirty="0" err="1"/>
              <a:t>processor</a:t>
            </a:r>
            <a:r>
              <a:rPr lang="ro-RO" sz="2400" dirty="0"/>
              <a:t> must </a:t>
            </a:r>
            <a:r>
              <a:rPr lang="ro-RO" sz="2400" dirty="0" err="1"/>
              <a:t>provide</a:t>
            </a:r>
            <a:r>
              <a:rPr lang="ro-RO" sz="2400" dirty="0"/>
              <a:t> a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statement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</a:t>
            </a:r>
            <a:r>
              <a:rPr lang="ro-RO" sz="2400" dirty="0" err="1"/>
              <a:t>its</a:t>
            </a:r>
            <a:r>
              <a:rPr lang="ro-RO" sz="2400" dirty="0"/>
              <a:t>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authority</a:t>
            </a:r>
            <a:r>
              <a:rPr lang="ro-RO" sz="24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type</a:t>
            </a:r>
            <a:r>
              <a:rPr lang="ro-RO" sz="2400" dirty="0"/>
              <a:t> of data </a:t>
            </a:r>
            <a:r>
              <a:rPr lang="ro-RO" sz="2400" dirty="0" err="1"/>
              <a:t>subject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NOT </a:t>
            </a:r>
            <a:r>
              <a:rPr lang="ro-RO" sz="2400" dirty="0" err="1"/>
              <a:t>covered</a:t>
            </a:r>
            <a:r>
              <a:rPr lang="ro-RO" sz="2400" dirty="0"/>
              <a:t> </a:t>
            </a:r>
            <a:r>
              <a:rPr lang="ro-RO" sz="2400" dirty="0" err="1"/>
              <a:t>by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GDPR? </a:t>
            </a:r>
          </a:p>
          <a:p>
            <a:pPr marL="457200" indent="-457200">
              <a:buFont typeface="+mj-lt"/>
              <a:buAutoNum type="alphaLcPeriod"/>
            </a:pPr>
            <a:r>
              <a:rPr lang="ro-RO" sz="2400" dirty="0" err="1"/>
              <a:t>newborn</a:t>
            </a:r>
            <a:r>
              <a:rPr lang="ro-RO" sz="2400" dirty="0"/>
              <a:t> </a:t>
            </a:r>
            <a:r>
              <a:rPr lang="ro-RO" sz="2400" dirty="0" err="1"/>
              <a:t>children</a:t>
            </a:r>
            <a:endParaRPr lang="ro-RO" sz="2400" dirty="0"/>
          </a:p>
          <a:p>
            <a:pPr marL="457200" indent="-457200">
              <a:buFont typeface="+mj-lt"/>
              <a:buAutoNum type="alphaLcPeriod"/>
            </a:pPr>
            <a:r>
              <a:rPr lang="ro-RO" sz="2400" dirty="0" err="1"/>
              <a:t>persons</a:t>
            </a:r>
            <a:r>
              <a:rPr lang="ro-RO" sz="2400" dirty="0"/>
              <a:t> under18</a:t>
            </a:r>
          </a:p>
          <a:p>
            <a:pPr marL="457200" indent="-457200">
              <a:buFont typeface="+mj-lt"/>
              <a:buAutoNum type="alphaLcPeriod"/>
            </a:pPr>
            <a:r>
              <a:rPr lang="ro-RO" sz="2400" dirty="0" err="1"/>
              <a:t>persons</a:t>
            </a:r>
            <a:r>
              <a:rPr lang="ro-RO" sz="2400" dirty="0"/>
              <a:t> over 65</a:t>
            </a:r>
          </a:p>
          <a:p>
            <a:pPr marL="457200" indent="-457200">
              <a:buFont typeface="+mj-lt"/>
              <a:buAutoNum type="alphaLcPeriod"/>
            </a:pPr>
            <a:r>
              <a:rPr lang="ro-RO" sz="2400" dirty="0" err="1"/>
              <a:t>deceased</a:t>
            </a:r>
            <a:r>
              <a:rPr lang="ro-RO" sz="2400" dirty="0"/>
              <a:t> </a:t>
            </a:r>
            <a:r>
              <a:rPr lang="ro-RO" sz="2400" dirty="0" err="1"/>
              <a:t>individuals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3 </a:t>
            </a:r>
            <a:r>
              <a:rPr lang="de-DE" dirty="0" err="1"/>
              <a:t>qs</a:t>
            </a:r>
            <a:r>
              <a:rPr lang="de-DE" dirty="0"/>
              <a:t>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/>
              <a:t>Rob, a </a:t>
            </a:r>
            <a:r>
              <a:rPr lang="ro-RO" dirty="0" err="1"/>
              <a:t>former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Corporation (a U.S.-</a:t>
            </a:r>
            <a:r>
              <a:rPr lang="ro-RO" dirty="0" err="1"/>
              <a:t>based</a:t>
            </a:r>
            <a:r>
              <a:rPr lang="ro-RO" dirty="0"/>
              <a:t> </a:t>
            </a:r>
            <a:r>
              <a:rPr lang="ro-RO" dirty="0" err="1"/>
              <a:t>multi-national</a:t>
            </a:r>
            <a:r>
              <a:rPr lang="ro-RO" dirty="0"/>
              <a:t>) </a:t>
            </a:r>
            <a:r>
              <a:rPr lang="ro-RO" dirty="0" err="1"/>
              <a:t>has</a:t>
            </a:r>
            <a:r>
              <a:rPr lang="ro-RO" dirty="0"/>
              <a:t> hand-</a:t>
            </a:r>
            <a:r>
              <a:rPr lang="ro-RO" dirty="0" err="1"/>
              <a:t>delivered</a:t>
            </a:r>
            <a:r>
              <a:rPr lang="ro-RO" dirty="0"/>
              <a:t> a </a:t>
            </a:r>
            <a:r>
              <a:rPr lang="ro-RO" dirty="0" err="1"/>
              <a:t>letter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Reception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Irish</a:t>
            </a:r>
            <a:r>
              <a:rPr lang="ro-RO" dirty="0"/>
              <a:t> </a:t>
            </a:r>
            <a:r>
              <a:rPr lang="ro-RO" dirty="0" err="1"/>
              <a:t>Subsidiary</a:t>
            </a:r>
            <a:r>
              <a:rPr lang="ro-RO" dirty="0"/>
              <a:t>, on May 1. Rob </a:t>
            </a:r>
            <a:r>
              <a:rPr lang="ro-RO" dirty="0" err="1"/>
              <a:t>asked</a:t>
            </a:r>
            <a:r>
              <a:rPr lang="ro-RO" dirty="0"/>
              <a:t> for a </a:t>
            </a:r>
            <a:r>
              <a:rPr lang="ro-RO" dirty="0" err="1"/>
              <a:t>copy</a:t>
            </a:r>
            <a:r>
              <a:rPr lang="ro-RO" dirty="0"/>
              <a:t> of </a:t>
            </a:r>
            <a:r>
              <a:rPr lang="ro-RO" dirty="0" err="1"/>
              <a:t>all</a:t>
            </a:r>
            <a:r>
              <a:rPr lang="ro-RO" dirty="0"/>
              <a:t> data </a:t>
            </a:r>
            <a:r>
              <a:rPr lang="ro-RO" dirty="0" err="1"/>
              <a:t>that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Corporation </a:t>
            </a:r>
            <a:r>
              <a:rPr lang="ro-RO" dirty="0" err="1"/>
              <a:t>holds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him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start of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employment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 over 18 </a:t>
            </a:r>
            <a:r>
              <a:rPr lang="ro-RO" dirty="0" err="1"/>
              <a:t>years</a:t>
            </a:r>
            <a:r>
              <a:rPr lang="ro-RO" dirty="0"/>
              <a:t> </a:t>
            </a:r>
            <a:r>
              <a:rPr lang="ro-RO" dirty="0" err="1"/>
              <a:t>ago</a:t>
            </a:r>
            <a:r>
              <a:rPr lang="ro-RO" dirty="0"/>
              <a:t>, </a:t>
            </a:r>
            <a:r>
              <a:rPr lang="ro-RO" dirty="0" err="1"/>
              <a:t>including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email </a:t>
            </a:r>
            <a:r>
              <a:rPr lang="ro-RO" dirty="0" err="1"/>
              <a:t>correspondence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him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past</a:t>
            </a:r>
            <a:r>
              <a:rPr lang="ro-RO" dirty="0"/>
              <a:t> </a:t>
            </a:r>
            <a:r>
              <a:rPr lang="ro-RO" dirty="0" err="1"/>
              <a:t>three</a:t>
            </a:r>
            <a:r>
              <a:rPr lang="ro-RO" dirty="0"/>
              <a:t> </a:t>
            </a:r>
            <a:r>
              <a:rPr lang="ro-RO" dirty="0" err="1"/>
              <a:t>managers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anyone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HR </a:t>
            </a:r>
            <a:r>
              <a:rPr lang="ro-RO" dirty="0" err="1"/>
              <a:t>Department</a:t>
            </a:r>
            <a:r>
              <a:rPr lang="ro-RO" dirty="0"/>
              <a:t>. Rob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included</a:t>
            </a:r>
            <a:r>
              <a:rPr lang="ro-RO" dirty="0"/>
              <a:t> a </a:t>
            </a:r>
            <a:r>
              <a:rPr lang="ro-RO" dirty="0" err="1"/>
              <a:t>copy</a:t>
            </a:r>
            <a:r>
              <a:rPr lang="ro-RO" dirty="0"/>
              <a:t> of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passport</a:t>
            </a:r>
            <a:r>
              <a:rPr lang="ro-RO" dirty="0"/>
              <a:t>, </a:t>
            </a:r>
            <a:r>
              <a:rPr lang="ro-RO" dirty="0" err="1"/>
              <a:t>his</a:t>
            </a:r>
            <a:r>
              <a:rPr lang="ro-RO" dirty="0"/>
              <a:t> old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identification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current</a:t>
            </a:r>
            <a:r>
              <a:rPr lang="ro-RO" dirty="0"/>
              <a:t> </a:t>
            </a:r>
            <a:r>
              <a:rPr lang="ro-RO" dirty="0" err="1"/>
              <a:t>address</a:t>
            </a:r>
            <a:r>
              <a:rPr lang="ro-RO" dirty="0"/>
              <a:t>. </a:t>
            </a:r>
          </a:p>
          <a:p>
            <a:r>
              <a:rPr lang="ro-RO" dirty="0" err="1"/>
              <a:t>One</a:t>
            </a:r>
            <a:r>
              <a:rPr lang="ro-RO" dirty="0"/>
              <a:t> of </a:t>
            </a:r>
            <a:r>
              <a:rPr lang="ro-RO" dirty="0" err="1"/>
              <a:t>Rob's</a:t>
            </a:r>
            <a:r>
              <a:rPr lang="ro-RO" dirty="0"/>
              <a:t> </a:t>
            </a:r>
            <a:r>
              <a:rPr lang="ro-RO" dirty="0" err="1"/>
              <a:t>previous</a:t>
            </a:r>
            <a:r>
              <a:rPr lang="ro-RO" dirty="0"/>
              <a:t> </a:t>
            </a:r>
            <a:r>
              <a:rPr lang="ro-RO" dirty="0" err="1"/>
              <a:t>managers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made redundant at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time</a:t>
            </a:r>
            <a:r>
              <a:rPr lang="ro-RO" dirty="0"/>
              <a:t> as Rob;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re-</a:t>
            </a:r>
            <a:r>
              <a:rPr lang="ro-RO" dirty="0" err="1"/>
              <a:t>located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Singapore </a:t>
            </a:r>
            <a:r>
              <a:rPr lang="ro-RO" dirty="0" err="1"/>
              <a:t>office</a:t>
            </a:r>
            <a:r>
              <a:rPr lang="ro-RO" dirty="0"/>
              <a:t>. The </a:t>
            </a:r>
            <a:r>
              <a:rPr lang="ro-RO" dirty="0" err="1"/>
              <a:t>receptionist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sure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do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letter</a:t>
            </a:r>
            <a:r>
              <a:rPr lang="ro-RO" dirty="0"/>
              <a:t>, </a:t>
            </a:r>
            <a:r>
              <a:rPr lang="ro-RO" dirty="0" err="1"/>
              <a:t>so</a:t>
            </a:r>
            <a:r>
              <a:rPr lang="ro-RO" dirty="0"/>
              <a:t> </a:t>
            </a:r>
            <a:r>
              <a:rPr lang="ro-RO" dirty="0" err="1"/>
              <a:t>she</a:t>
            </a:r>
            <a:r>
              <a:rPr lang="ro-RO" dirty="0"/>
              <a:t> </a:t>
            </a:r>
            <a:r>
              <a:rPr lang="ro-RO" dirty="0" err="1"/>
              <a:t>sent</a:t>
            </a:r>
            <a:r>
              <a:rPr lang="ro-RO" dirty="0"/>
              <a:t> it via </a:t>
            </a:r>
            <a:r>
              <a:rPr lang="ro-RO" dirty="0" err="1"/>
              <a:t>internal</a:t>
            </a:r>
            <a:r>
              <a:rPr lang="ro-RO" dirty="0"/>
              <a:t> mail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Facilities</a:t>
            </a:r>
            <a:r>
              <a:rPr lang="ro-RO" dirty="0"/>
              <a:t> Manager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out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office</a:t>
            </a:r>
            <a:r>
              <a:rPr lang="ro-RO" dirty="0"/>
              <a:t> on </a:t>
            </a:r>
            <a:r>
              <a:rPr lang="ro-RO" dirty="0" err="1"/>
              <a:t>holiday</a:t>
            </a:r>
            <a:r>
              <a:rPr lang="ro-RO" dirty="0"/>
              <a:t> </a:t>
            </a:r>
            <a:r>
              <a:rPr lang="ro-RO" dirty="0" err="1"/>
              <a:t>until</a:t>
            </a:r>
            <a:r>
              <a:rPr lang="ro-RO" dirty="0"/>
              <a:t> May 5. The </a:t>
            </a:r>
            <a:r>
              <a:rPr lang="ro-RO" dirty="0" err="1"/>
              <a:t>Facilities</a:t>
            </a:r>
            <a:r>
              <a:rPr lang="ro-RO" dirty="0"/>
              <a:t> Manager </a:t>
            </a:r>
            <a:r>
              <a:rPr lang="ro-RO" dirty="0" err="1"/>
              <a:t>sent</a:t>
            </a:r>
            <a:r>
              <a:rPr lang="ro-RO" dirty="0"/>
              <a:t> it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HR Manager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busy</a:t>
            </a:r>
            <a:r>
              <a:rPr lang="ro-RO" dirty="0"/>
              <a:t> on a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redundancy</a:t>
            </a:r>
            <a:r>
              <a:rPr lang="ro-RO" dirty="0"/>
              <a:t> program. The HR Manager </a:t>
            </a:r>
            <a:r>
              <a:rPr lang="ro-RO" dirty="0" err="1"/>
              <a:t>emailed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legal team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ask</a:t>
            </a:r>
            <a:r>
              <a:rPr lang="ro-RO" dirty="0"/>
              <a:t>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he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do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letter</a:t>
            </a:r>
            <a:r>
              <a:rPr lang="ro-RO" dirty="0"/>
              <a:t> on May 21. The local </a:t>
            </a:r>
            <a:r>
              <a:rPr lang="ro-RO" dirty="0" err="1"/>
              <a:t>Irish</a:t>
            </a:r>
            <a:r>
              <a:rPr lang="ro-RO" dirty="0"/>
              <a:t> </a:t>
            </a:r>
            <a:r>
              <a:rPr lang="ro-RO" dirty="0" err="1"/>
              <a:t>lawyers</a:t>
            </a:r>
            <a:r>
              <a:rPr lang="ro-RO" dirty="0"/>
              <a:t> got back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HR Manager on May 25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suggested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HR Manager get in </a:t>
            </a:r>
            <a:r>
              <a:rPr lang="ro-RO" dirty="0" err="1"/>
              <a:t>touch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Rob </a:t>
            </a:r>
            <a:r>
              <a:rPr lang="ro-RO" dirty="0" err="1"/>
              <a:t>immediately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tell </a:t>
            </a:r>
            <a:r>
              <a:rPr lang="ro-RO" dirty="0" err="1"/>
              <a:t>him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issue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looked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6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should</a:t>
            </a:r>
            <a:r>
              <a:rPr lang="ro-RO" sz="2400" dirty="0"/>
              <a:t> Tea &amp; </a:t>
            </a:r>
            <a:r>
              <a:rPr lang="ro-RO" sz="2400" dirty="0" err="1"/>
              <a:t>Biscuits</a:t>
            </a:r>
            <a:r>
              <a:rPr lang="ro-RO" sz="2400" dirty="0"/>
              <a:t> do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responding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Rob </a:t>
            </a:r>
            <a:r>
              <a:rPr lang="ro-RO" sz="2400" dirty="0" err="1"/>
              <a:t>with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 </a:t>
            </a:r>
            <a:r>
              <a:rPr lang="ro-RO" sz="2400" dirty="0" err="1"/>
              <a:t>he</a:t>
            </a:r>
            <a:r>
              <a:rPr lang="ro-RO" sz="2400" dirty="0"/>
              <a:t> </a:t>
            </a:r>
            <a:r>
              <a:rPr lang="ro-RO" sz="2400" dirty="0" err="1"/>
              <a:t>has</a:t>
            </a:r>
            <a:r>
              <a:rPr lang="ro-RO" sz="2400" dirty="0"/>
              <a:t> </a:t>
            </a:r>
            <a:r>
              <a:rPr lang="ro-RO" sz="2400" dirty="0" err="1"/>
              <a:t>requested</a:t>
            </a:r>
            <a:r>
              <a:rPr lang="ro-RO" sz="2400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Make</a:t>
            </a:r>
            <a:r>
              <a:rPr lang="ro-RO" sz="2400" dirty="0"/>
              <a:t> sure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no</a:t>
            </a:r>
            <a:r>
              <a:rPr lang="ro-RO" sz="2400" dirty="0"/>
              <a:t> U.S.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laws</a:t>
            </a:r>
            <a:r>
              <a:rPr lang="ro-RO" sz="2400" dirty="0"/>
              <a:t> </a:t>
            </a:r>
            <a:r>
              <a:rPr lang="ro-RO" sz="2400" dirty="0" err="1"/>
              <a:t>will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violated</a:t>
            </a:r>
            <a:r>
              <a:rPr lang="ro-RO" sz="2400" dirty="0"/>
              <a:t>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sending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Take </a:t>
            </a:r>
            <a:r>
              <a:rPr lang="ro-RO" sz="2400" dirty="0" err="1"/>
              <a:t>into</a:t>
            </a:r>
            <a:r>
              <a:rPr lang="ro-RO" sz="2400" dirty="0"/>
              <a:t> </a:t>
            </a:r>
            <a:r>
              <a:rPr lang="ro-RO" sz="2400" dirty="0" err="1"/>
              <a:t>account</a:t>
            </a:r>
            <a:r>
              <a:rPr lang="ro-RO" sz="2400" dirty="0"/>
              <a:t> GDPR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sending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. </a:t>
            </a:r>
            <a:r>
              <a:rPr lang="ro-RO" sz="2400" dirty="0" err="1"/>
              <a:t>Then</a:t>
            </a:r>
            <a:r>
              <a:rPr lang="ro-RO" sz="2400" dirty="0"/>
              <a:t> contact Rob ‘</a:t>
            </a:r>
            <a:r>
              <a:rPr lang="ro-RO" sz="2400" dirty="0" err="1"/>
              <a:t>without</a:t>
            </a:r>
            <a:r>
              <a:rPr lang="ro-RO" sz="2400" dirty="0"/>
              <a:t> </a:t>
            </a:r>
            <a:r>
              <a:rPr lang="ro-RO" sz="2400" dirty="0" err="1"/>
              <a:t>undue</a:t>
            </a:r>
            <a:r>
              <a:rPr lang="ro-RO" sz="2400" dirty="0"/>
              <a:t> </a:t>
            </a:r>
            <a:r>
              <a:rPr lang="ro-RO" sz="2400" dirty="0" err="1"/>
              <a:t>delay</a:t>
            </a:r>
            <a:r>
              <a:rPr lang="ro-RO" sz="2400" dirty="0"/>
              <a:t>’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clarify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questions</a:t>
            </a:r>
            <a:r>
              <a:rPr lang="ro-RO" sz="2400" dirty="0"/>
              <a:t> </a:t>
            </a:r>
            <a:r>
              <a:rPr lang="ro-RO" sz="2400" dirty="0" err="1"/>
              <a:t>about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SAR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let</a:t>
            </a:r>
            <a:r>
              <a:rPr lang="ro-RO" sz="2400" dirty="0"/>
              <a:t> </a:t>
            </a:r>
            <a:r>
              <a:rPr lang="ro-RO" sz="2400" dirty="0" err="1"/>
              <a:t>him</a:t>
            </a:r>
            <a:r>
              <a:rPr lang="ro-RO" sz="2400" dirty="0"/>
              <a:t> </a:t>
            </a:r>
            <a:r>
              <a:rPr lang="ro-RO" sz="2400" dirty="0" err="1"/>
              <a:t>know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SAR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being</a:t>
            </a:r>
            <a:r>
              <a:rPr lang="ro-RO" sz="2400" dirty="0"/>
              <a:t> </a:t>
            </a:r>
            <a:r>
              <a:rPr lang="ro-RO" sz="2400" dirty="0" err="1"/>
              <a:t>processed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Consult </a:t>
            </a:r>
            <a:r>
              <a:rPr lang="ro-RO" sz="2400" dirty="0" err="1"/>
              <a:t>with</a:t>
            </a:r>
            <a:r>
              <a:rPr lang="ro-RO" sz="2400" dirty="0"/>
              <a:t> a </a:t>
            </a:r>
            <a:r>
              <a:rPr lang="ro-RO" sz="2400" dirty="0" err="1"/>
              <a:t>security</a:t>
            </a:r>
            <a:r>
              <a:rPr lang="ro-RO" sz="2400" dirty="0"/>
              <a:t> </a:t>
            </a:r>
            <a:r>
              <a:rPr lang="ro-RO" sz="2400" dirty="0" err="1"/>
              <a:t>lawyer</a:t>
            </a:r>
            <a:r>
              <a:rPr lang="ro-RO" sz="2400" dirty="0"/>
              <a:t>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sending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Wait</a:t>
            </a:r>
            <a:r>
              <a:rPr lang="ro-RO" sz="2400" dirty="0"/>
              <a:t> for </a:t>
            </a:r>
            <a:r>
              <a:rPr lang="ro-RO" sz="2400" dirty="0" err="1"/>
              <a:t>advice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Irish</a:t>
            </a:r>
            <a:r>
              <a:rPr lang="ro-RO" sz="2400" dirty="0"/>
              <a:t>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Authority</a:t>
            </a:r>
            <a:r>
              <a:rPr lang="ro-RO" sz="2400" dirty="0"/>
              <a:t>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sending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8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time</a:t>
            </a:r>
            <a:r>
              <a:rPr lang="ro-RO" dirty="0"/>
              <a:t> period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Corporation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respond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subject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within</a:t>
            </a:r>
            <a:r>
              <a:rPr lang="ro-RO" dirty="0"/>
              <a:t> a </a:t>
            </a:r>
            <a:r>
              <a:rPr lang="ro-RO" dirty="0" err="1"/>
              <a:t>month</a:t>
            </a:r>
            <a:r>
              <a:rPr lang="ro-RO" dirty="0"/>
              <a:t> of </a:t>
            </a:r>
            <a:r>
              <a:rPr lang="ro-RO" dirty="0" err="1"/>
              <a:t>having</a:t>
            </a:r>
            <a:r>
              <a:rPr lang="ro-RO" dirty="0"/>
              <a:t> </a:t>
            </a:r>
            <a:r>
              <a:rPr lang="ro-RO" dirty="0" err="1"/>
              <a:t>received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six</a:t>
            </a:r>
            <a:r>
              <a:rPr lang="ro-RO" dirty="0"/>
              <a:t> </a:t>
            </a:r>
            <a:r>
              <a:rPr lang="ro-RO" dirty="0" err="1"/>
              <a:t>months</a:t>
            </a:r>
            <a:r>
              <a:rPr lang="ro-RO" dirty="0"/>
              <a:t> of </a:t>
            </a:r>
            <a:r>
              <a:rPr lang="ro-RO" dirty="0" err="1"/>
              <a:t>having</a:t>
            </a:r>
            <a:r>
              <a:rPr lang="ro-RO" dirty="0"/>
              <a:t> </a:t>
            </a:r>
            <a:r>
              <a:rPr lang="ro-RO" dirty="0" err="1"/>
              <a:t>received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without</a:t>
            </a:r>
            <a:r>
              <a:rPr lang="ro-RO" dirty="0"/>
              <a:t> </a:t>
            </a:r>
            <a:r>
              <a:rPr lang="ro-RO" dirty="0" err="1"/>
              <a:t>undue</a:t>
            </a:r>
            <a:r>
              <a:rPr lang="ro-RO" dirty="0"/>
              <a:t> </a:t>
            </a:r>
            <a:r>
              <a:rPr lang="ro-RO" dirty="0" err="1"/>
              <a:t>delay</a:t>
            </a:r>
            <a:r>
              <a:rPr lang="ro-RO" dirty="0"/>
              <a:t> or </a:t>
            </a:r>
            <a:r>
              <a:rPr lang="ro-RO" dirty="0" err="1"/>
              <a:t>within</a:t>
            </a:r>
            <a:r>
              <a:rPr lang="ro-RO" dirty="0"/>
              <a:t> a </a:t>
            </a:r>
            <a:r>
              <a:rPr lang="ro-RO" dirty="0" err="1"/>
              <a:t>month</a:t>
            </a:r>
            <a:r>
              <a:rPr lang="ro-RO" dirty="0"/>
              <a:t> of </a:t>
            </a:r>
            <a:r>
              <a:rPr lang="ro-RO" dirty="0" err="1"/>
              <a:t>receiving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three</a:t>
            </a:r>
            <a:r>
              <a:rPr lang="ro-RO" dirty="0"/>
              <a:t> </a:t>
            </a:r>
            <a:r>
              <a:rPr lang="ro-RO" dirty="0" err="1"/>
              <a:t>months</a:t>
            </a:r>
            <a:r>
              <a:rPr lang="ro-RO" dirty="0"/>
              <a:t> </a:t>
            </a: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they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authenticated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identity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requestor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do </a:t>
            </a:r>
            <a:r>
              <a:rPr lang="ro-RO" dirty="0" err="1"/>
              <a:t>next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respond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Rob's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for email?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Nothing</a:t>
            </a:r>
            <a:r>
              <a:rPr lang="ro-RO" dirty="0"/>
              <a:t>. Email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provided</a:t>
            </a:r>
            <a:r>
              <a:rPr lang="ro-RO" dirty="0"/>
              <a:t> in </a:t>
            </a:r>
            <a:r>
              <a:rPr lang="ro-RO" dirty="0" err="1"/>
              <a:t>response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subject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</a:t>
            </a:r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local </a:t>
            </a:r>
            <a:r>
              <a:rPr lang="ro-RO" dirty="0" err="1"/>
              <a:t>Irish</a:t>
            </a:r>
            <a:r>
              <a:rPr lang="ro-RO" dirty="0"/>
              <a:t> Data </a:t>
            </a:r>
            <a:r>
              <a:rPr lang="ro-RO" dirty="0" err="1"/>
              <a:t>Protection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HR Manager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ask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still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 at Tea &amp; </a:t>
            </a:r>
            <a:r>
              <a:rPr lang="ro-RO" dirty="0" err="1"/>
              <a:t>Biscuits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they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email </a:t>
            </a:r>
            <a:r>
              <a:rPr lang="ro-RO" dirty="0" err="1"/>
              <a:t>correspondence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Rob in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possession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Conduct an email </a:t>
            </a:r>
            <a:r>
              <a:rPr lang="ro-RO" dirty="0" err="1"/>
              <a:t>search</a:t>
            </a:r>
            <a:r>
              <a:rPr lang="ro-RO" dirty="0"/>
              <a:t> in </a:t>
            </a:r>
            <a:r>
              <a:rPr lang="ro-RO" dirty="0" err="1"/>
              <a:t>accordance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monitoring </a:t>
            </a:r>
            <a:r>
              <a:rPr lang="ro-RO" dirty="0" err="1"/>
              <a:t>policy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inform </a:t>
            </a:r>
            <a:r>
              <a:rPr lang="ro-RO" dirty="0" err="1"/>
              <a:t>affected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before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</a:t>
            </a:r>
            <a:r>
              <a:rPr lang="ro-RO" dirty="0" err="1"/>
              <a:t>disclosures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Rob.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HR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Rob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he</a:t>
            </a:r>
            <a:r>
              <a:rPr lang="ro-RO" dirty="0"/>
              <a:t> </a:t>
            </a:r>
            <a:r>
              <a:rPr lang="ro-RO" dirty="0" err="1"/>
              <a:t>requested</a:t>
            </a:r>
            <a:r>
              <a:rPr lang="ro-RO" dirty="0"/>
              <a:t>. </a:t>
            </a:r>
            <a:r>
              <a:rPr lang="ro-RO" dirty="0" err="1"/>
              <a:t>There</a:t>
            </a:r>
            <a:r>
              <a:rPr lang="ro-RO" dirty="0"/>
              <a:t> are </a:t>
            </a:r>
            <a:r>
              <a:rPr lang="ro-RO" dirty="0" err="1"/>
              <a:t>only</a:t>
            </a:r>
            <a:r>
              <a:rPr lang="ro-RO" dirty="0"/>
              <a:t> 5 </a:t>
            </a:r>
            <a:r>
              <a:rPr lang="ro-RO" dirty="0" err="1"/>
              <a:t>days</a:t>
            </a:r>
            <a:r>
              <a:rPr lang="ro-RO" dirty="0"/>
              <a:t> left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no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get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’ </a:t>
            </a:r>
            <a:r>
              <a:rPr lang="ro-RO" dirty="0" err="1"/>
              <a:t>consent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emails</a:t>
            </a:r>
            <a:r>
              <a:rPr lang="ro-RO" dirty="0"/>
              <a:t> are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related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personal.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100</TotalTime>
  <Words>670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CIPP/E case studies  part 3</vt:lpstr>
      <vt:lpstr>Question 11:</vt:lpstr>
      <vt:lpstr>Question 12:</vt:lpstr>
      <vt:lpstr>Question 13:</vt:lpstr>
      <vt:lpstr>SCENARIO for the following 3 qs:</vt:lpstr>
      <vt:lpstr>Question 14:</vt:lpstr>
      <vt:lpstr>Question 15:</vt:lpstr>
      <vt:lpstr>Question 16: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141</cp:revision>
  <dcterms:created xsi:type="dcterms:W3CDTF">2018-04-11T17:55:21Z</dcterms:created>
  <dcterms:modified xsi:type="dcterms:W3CDTF">2018-10-04T09:13:29Z</dcterms:modified>
</cp:coreProperties>
</file>