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305" r:id="rId3"/>
    <p:sldId id="306" r:id="rId4"/>
    <p:sldId id="307" r:id="rId5"/>
    <p:sldId id="311" r:id="rId6"/>
    <p:sldId id="31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CIPM case studies</a:t>
            </a:r>
            <a:br>
              <a:rPr lang="en-US" dirty="0"/>
            </a:br>
            <a:r>
              <a:rPr lang="en-US" dirty="0"/>
              <a:t>part 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value</a:t>
            </a:r>
            <a:r>
              <a:rPr lang="ro-RO" sz="2400" dirty="0"/>
              <a:t> of a </a:t>
            </a:r>
            <a:r>
              <a:rPr lang="ro-RO" sz="2400" dirty="0" err="1"/>
              <a:t>privacy</a:t>
            </a:r>
            <a:r>
              <a:rPr lang="ro-RO" sz="2400" dirty="0"/>
              <a:t> workshop for an </a:t>
            </a:r>
            <a:r>
              <a:rPr lang="ro-RO" sz="2400" dirty="0" err="1"/>
              <a:t>organization's</a:t>
            </a:r>
            <a:r>
              <a:rPr lang="ro-RO" sz="2400" dirty="0"/>
              <a:t> </a:t>
            </a:r>
            <a:r>
              <a:rPr lang="ro-RO" sz="2400" dirty="0" err="1"/>
              <a:t>stakeholders</a:t>
            </a:r>
            <a:r>
              <a:rPr lang="ro-RO" sz="2400" dirty="0"/>
              <a:t>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compliance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policies</a:t>
            </a:r>
            <a:r>
              <a:rPr lang="ro-RO" sz="2400" dirty="0"/>
              <a:t> at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levels</a:t>
            </a:r>
            <a:r>
              <a:rPr lang="ro-RO" sz="2400" dirty="0"/>
              <a:t> of an </a:t>
            </a:r>
            <a:r>
              <a:rPr lang="ro-RO" sz="2400" dirty="0" err="1"/>
              <a:t>organization</a:t>
            </a:r>
            <a:r>
              <a:rPr lang="ro-RO" sz="2400" dirty="0"/>
              <a:t>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all</a:t>
            </a:r>
            <a:r>
              <a:rPr lang="ro-RO" sz="2400" dirty="0"/>
              <a:t> </a:t>
            </a:r>
            <a:r>
              <a:rPr lang="ro-RO" sz="2400" dirty="0" err="1"/>
              <a:t>stakeholders</a:t>
            </a:r>
            <a:r>
              <a:rPr lang="ro-RO" sz="2400" dirty="0"/>
              <a:t> </a:t>
            </a:r>
            <a:r>
              <a:rPr lang="ro-RO" sz="2400" dirty="0" err="1"/>
              <a:t>commit</a:t>
            </a:r>
            <a:r>
              <a:rPr lang="ro-RO" sz="2400" dirty="0"/>
              <a:t> </a:t>
            </a:r>
            <a:r>
              <a:rPr lang="ro-RO" sz="2400" dirty="0" err="1"/>
              <a:t>resources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program.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ensures</a:t>
            </a:r>
            <a:r>
              <a:rPr lang="ro-RO" sz="2400" dirty="0"/>
              <a:t> </a:t>
            </a:r>
            <a:r>
              <a:rPr lang="ro-RO" sz="2400" dirty="0" err="1"/>
              <a:t>common</a:t>
            </a:r>
            <a:r>
              <a:rPr lang="ro-RO" sz="2400" dirty="0"/>
              <a:t> </a:t>
            </a:r>
            <a:r>
              <a:rPr lang="ro-RO" sz="2400" dirty="0" err="1"/>
              <a:t>baseline</a:t>
            </a:r>
            <a:r>
              <a:rPr lang="ro-RO" sz="2400" dirty="0"/>
              <a:t> </a:t>
            </a:r>
            <a:r>
              <a:rPr lang="ro-RO" sz="2400" dirty="0" err="1"/>
              <a:t>understanding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risks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challenges</a:t>
            </a:r>
            <a:r>
              <a:rPr lang="ro-RO" sz="2400" dirty="0"/>
              <a:t>.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A workshop </a:t>
            </a:r>
            <a:r>
              <a:rPr lang="ro-RO" sz="2400" dirty="0" err="1"/>
              <a:t>allows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professional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create a single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across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organization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All</a:t>
            </a:r>
            <a:r>
              <a:rPr lang="ro-RO" sz="2400" dirty="0"/>
              <a:t> of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following</a:t>
            </a:r>
            <a:r>
              <a:rPr lang="ro-RO" sz="2400" dirty="0"/>
              <a:t> are </a:t>
            </a:r>
            <a:r>
              <a:rPr lang="ro-RO" sz="2400" dirty="0" err="1"/>
              <a:t>factors</a:t>
            </a:r>
            <a:r>
              <a:rPr lang="ro-RO" sz="2400" dirty="0"/>
              <a:t> in </a:t>
            </a:r>
            <a:r>
              <a:rPr lang="ro-RO" sz="2400" dirty="0" err="1"/>
              <a:t>determining</a:t>
            </a:r>
            <a:r>
              <a:rPr lang="ro-RO" sz="2400" dirty="0"/>
              <a:t> </a:t>
            </a:r>
            <a:r>
              <a:rPr lang="ro-RO" sz="2400" dirty="0" err="1"/>
              <a:t>whether</a:t>
            </a:r>
            <a:r>
              <a:rPr lang="ro-RO" sz="2400" dirty="0"/>
              <a:t> an </a:t>
            </a:r>
            <a:r>
              <a:rPr lang="ro-RO" sz="2400" dirty="0" err="1"/>
              <a:t>organization</a:t>
            </a:r>
            <a:r>
              <a:rPr lang="ro-RO" sz="2400" dirty="0"/>
              <a:t> </a:t>
            </a:r>
            <a:r>
              <a:rPr lang="ro-RO" sz="2400" dirty="0" err="1"/>
              <a:t>can</a:t>
            </a:r>
            <a:r>
              <a:rPr lang="ro-RO" sz="2400" dirty="0"/>
              <a:t> </a:t>
            </a:r>
            <a:r>
              <a:rPr lang="ro-RO" sz="2400" dirty="0" err="1"/>
              <a:t>craft</a:t>
            </a:r>
            <a:r>
              <a:rPr lang="ro-RO" sz="2400" dirty="0"/>
              <a:t> a </a:t>
            </a:r>
            <a:r>
              <a:rPr lang="ro-RO" sz="2400" dirty="0" err="1"/>
              <a:t>common</a:t>
            </a:r>
            <a:r>
              <a:rPr lang="ro-RO" sz="2400" dirty="0"/>
              <a:t> </a:t>
            </a:r>
            <a:r>
              <a:rPr lang="ro-RO" sz="2400" dirty="0" err="1"/>
              <a:t>solution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requirements</a:t>
            </a:r>
            <a:r>
              <a:rPr lang="ro-RO" sz="2400" dirty="0"/>
              <a:t> of multiple </a:t>
            </a:r>
            <a:r>
              <a:rPr lang="ro-RO" sz="2400" dirty="0" err="1"/>
              <a:t>jurisdictions</a:t>
            </a:r>
            <a:r>
              <a:rPr lang="ro-RO" sz="2400" dirty="0"/>
              <a:t> </a:t>
            </a:r>
            <a:r>
              <a:rPr lang="ro-RO" sz="2400" dirty="0" err="1"/>
              <a:t>except</a:t>
            </a:r>
            <a:r>
              <a:rPr lang="ro-RO" sz="2400" dirty="0"/>
              <a:t>: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effective</a:t>
            </a:r>
            <a:r>
              <a:rPr lang="ro-RO" sz="2400" dirty="0"/>
              <a:t> date of </a:t>
            </a:r>
            <a:r>
              <a:rPr lang="ro-RO" sz="2400" dirty="0" err="1"/>
              <a:t>most</a:t>
            </a:r>
            <a:r>
              <a:rPr lang="ro-RO" sz="2400" dirty="0"/>
              <a:t> restrictive </a:t>
            </a:r>
            <a:r>
              <a:rPr lang="ro-RO" sz="2400" dirty="0" err="1"/>
              <a:t>law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implementation</a:t>
            </a:r>
            <a:r>
              <a:rPr lang="ro-RO" sz="2400" dirty="0"/>
              <a:t> </a:t>
            </a:r>
            <a:r>
              <a:rPr lang="ro-RO" sz="2400" dirty="0" err="1"/>
              <a:t>complexity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legal </a:t>
            </a:r>
            <a:r>
              <a:rPr lang="ro-RO" sz="2400" dirty="0" err="1"/>
              <a:t>regulations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cost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What</a:t>
            </a:r>
            <a:r>
              <a:rPr lang="ro-RO" sz="2400" dirty="0"/>
              <a:t> are non-</a:t>
            </a:r>
            <a:r>
              <a:rPr lang="ro-RO" sz="2400" dirty="0" err="1"/>
              <a:t>governmental</a:t>
            </a:r>
            <a:r>
              <a:rPr lang="ro-RO" sz="2400" dirty="0"/>
              <a:t> </a:t>
            </a:r>
            <a:r>
              <a:rPr lang="ro-RO" sz="2400" dirty="0" err="1"/>
              <a:t>organizations</a:t>
            </a:r>
            <a:r>
              <a:rPr lang="ro-RO" sz="2400" dirty="0"/>
              <a:t> </a:t>
            </a:r>
            <a:r>
              <a:rPr lang="ro-RO" sz="2400" dirty="0" err="1"/>
              <a:t>that</a:t>
            </a:r>
            <a:r>
              <a:rPr lang="ro-RO" sz="2400" dirty="0"/>
              <a:t> advocate for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known</a:t>
            </a:r>
            <a:r>
              <a:rPr lang="ro-RO" sz="2400" dirty="0"/>
              <a:t> as?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external</a:t>
            </a:r>
            <a:r>
              <a:rPr lang="ro-RO" sz="2400" dirty="0"/>
              <a:t> </a:t>
            </a: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organizations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privacy</a:t>
            </a:r>
            <a:r>
              <a:rPr lang="ro-RO" sz="2400" dirty="0"/>
              <a:t>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review</a:t>
            </a:r>
            <a:r>
              <a:rPr lang="ro-RO" sz="2400" dirty="0"/>
              <a:t> </a:t>
            </a:r>
            <a:r>
              <a:rPr lang="ro-RO" sz="2400" dirty="0" err="1"/>
              <a:t>boards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 err="1"/>
              <a:t>privacy</a:t>
            </a:r>
            <a:r>
              <a:rPr lang="ro-RO" sz="2400" dirty="0"/>
              <a:t> trade </a:t>
            </a:r>
            <a:r>
              <a:rPr lang="ro-RO" sz="2400" dirty="0" err="1"/>
              <a:t>associations</a:t>
            </a:r>
            <a:r>
              <a:rPr lang="ro-RO" sz="2400" dirty="0"/>
              <a:t> 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400" dirty="0"/>
              <a:t>political 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Committees</a:t>
            </a:r>
            <a:r>
              <a:rPr lang="ro-RO" sz="2400" dirty="0"/>
              <a:t> or </a:t>
            </a:r>
            <a:r>
              <a:rPr lang="ro-RO" sz="2400" dirty="0" err="1"/>
              <a:t>PACs</a:t>
            </a:r>
            <a:r>
              <a:rPr lang="ro-R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descriptor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describes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general </a:t>
            </a:r>
            <a:r>
              <a:rPr lang="ro-RO" dirty="0" err="1"/>
              <a:t>attitude</a:t>
            </a:r>
            <a:r>
              <a:rPr lang="ro-RO" dirty="0"/>
              <a:t> an </a:t>
            </a:r>
            <a:r>
              <a:rPr lang="ro-RO" dirty="0" err="1"/>
              <a:t>organization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exhibit</a:t>
            </a:r>
            <a:r>
              <a:rPr lang="ro-RO" dirty="0"/>
              <a:t> </a:t>
            </a:r>
            <a:r>
              <a:rPr lang="ro-RO" dirty="0" err="1"/>
              <a:t>regarding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practices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policies</a:t>
            </a:r>
            <a:r>
              <a:rPr lang="ro-RO" dirty="0"/>
              <a:t> for data </a:t>
            </a:r>
            <a:r>
              <a:rPr lang="ro-RO" dirty="0" err="1"/>
              <a:t>protection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security</a:t>
            </a:r>
            <a:endParaRPr lang="ro-RO" dirty="0"/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openness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adaptation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education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11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stakeholders</a:t>
            </a:r>
            <a:r>
              <a:rPr lang="ro-RO" dirty="0"/>
              <a:t> in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framework</a:t>
            </a:r>
            <a:r>
              <a:rPr lang="ro-RO" dirty="0"/>
              <a:t> </a:t>
            </a:r>
            <a:r>
              <a:rPr lang="ro-RO" dirty="0" err="1"/>
              <a:t>development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identified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after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privacy</a:t>
            </a:r>
            <a:r>
              <a:rPr lang="ro-RO" dirty="0"/>
              <a:t> team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established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agenda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during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inventory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during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review</a:t>
            </a:r>
            <a:r>
              <a:rPr lang="ro-RO" dirty="0"/>
              <a:t> of </a:t>
            </a:r>
            <a:r>
              <a:rPr lang="ro-RO" dirty="0" err="1"/>
              <a:t>written</a:t>
            </a:r>
            <a:r>
              <a:rPr lang="ro-RO" dirty="0"/>
              <a:t> </a:t>
            </a:r>
            <a:r>
              <a:rPr lang="ro-RO" dirty="0" err="1"/>
              <a:t>policies</a:t>
            </a:r>
            <a:r>
              <a:rPr lang="ro-RO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during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business case </a:t>
            </a:r>
            <a:r>
              <a:rPr lang="ro-RO" dirty="0" err="1"/>
              <a:t>development</a:t>
            </a:r>
            <a:r>
              <a:rPr lang="ro-RO" dirty="0"/>
              <a:t> </a:t>
            </a:r>
            <a:r>
              <a:rPr lang="ro-RO" dirty="0" err="1"/>
              <a:t>process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549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102</TotalTime>
  <Words>205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CIPM case studies part 1</vt:lpstr>
      <vt:lpstr>Question 1:</vt:lpstr>
      <vt:lpstr>Question 2:</vt:lpstr>
      <vt:lpstr>Question 3:</vt:lpstr>
      <vt:lpstr>Question 4:</vt:lpstr>
      <vt:lpstr>Question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147</cp:revision>
  <dcterms:created xsi:type="dcterms:W3CDTF">2018-04-11T17:55:21Z</dcterms:created>
  <dcterms:modified xsi:type="dcterms:W3CDTF">2018-09-29T13:37:12Z</dcterms:modified>
</cp:coreProperties>
</file>