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0"/>
  </p:notesMasterIdLst>
  <p:sldIdLst>
    <p:sldId id="260" r:id="rId2"/>
    <p:sldId id="305" r:id="rId3"/>
    <p:sldId id="312" r:id="rId4"/>
    <p:sldId id="306" r:id="rId5"/>
    <p:sldId id="307" r:id="rId6"/>
    <p:sldId id="310" r:id="rId7"/>
    <p:sldId id="311" r:id="rId8"/>
    <p:sldId id="31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CIPM case studies</a:t>
            </a:r>
            <a:br>
              <a:rPr lang="en-US" dirty="0"/>
            </a:br>
            <a:r>
              <a:rPr lang="en-US" dirty="0"/>
              <a:t>part 2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5424"/>
          </a:xfrm>
        </p:spPr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6 </a:t>
            </a:r>
            <a:r>
              <a:rPr lang="de-DE" dirty="0" err="1"/>
              <a:t>qs</a:t>
            </a:r>
            <a:r>
              <a:rPr lang="de-DE" dirty="0"/>
              <a:t>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0640"/>
            <a:ext cx="10291571" cy="5547360"/>
          </a:xfrm>
        </p:spPr>
        <p:txBody>
          <a:bodyPr>
            <a:noAutofit/>
          </a:bodyPr>
          <a:lstStyle/>
          <a:p>
            <a:r>
              <a:rPr lang="ro-RO" sz="1600" dirty="0"/>
              <a:t>Country </a:t>
            </a:r>
            <a:r>
              <a:rPr lang="ro-RO" sz="1600" dirty="0" err="1"/>
              <a:t>Fresh</a:t>
            </a:r>
            <a:r>
              <a:rPr lang="ro-RO" sz="1600" dirty="0"/>
              <a:t> </a:t>
            </a:r>
            <a:r>
              <a:rPr lang="ro-RO" sz="1600" dirty="0" err="1"/>
              <a:t>Sundries</a:t>
            </a:r>
            <a:r>
              <a:rPr lang="ro-RO" sz="1600" dirty="0"/>
              <a:t> </a:t>
            </a:r>
            <a:r>
              <a:rPr lang="ro-RO" sz="1600" dirty="0" err="1"/>
              <a:t>started</a:t>
            </a:r>
            <a:r>
              <a:rPr lang="ro-RO" sz="1600" dirty="0"/>
              <a:t> in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kitchen</a:t>
            </a:r>
            <a:r>
              <a:rPr lang="ro-RO" sz="1600" dirty="0"/>
              <a:t> of </a:t>
            </a:r>
            <a:r>
              <a:rPr lang="ro-RO" sz="1600" dirty="0" err="1"/>
              <a:t>its</a:t>
            </a:r>
            <a:r>
              <a:rPr lang="ro-RO" sz="1600" dirty="0"/>
              <a:t> </a:t>
            </a:r>
            <a:r>
              <a:rPr lang="ro-RO" sz="1600" dirty="0" err="1"/>
              <a:t>founder</a:t>
            </a:r>
            <a:r>
              <a:rPr lang="ro-RO" sz="1600" dirty="0"/>
              <a:t> Margaret Holmes as </a:t>
            </a:r>
            <a:r>
              <a:rPr lang="ro-RO" sz="1600" dirty="0" err="1"/>
              <a:t>she</a:t>
            </a:r>
            <a:r>
              <a:rPr lang="ro-RO" sz="1600" dirty="0"/>
              <a:t> made </a:t>
            </a:r>
            <a:r>
              <a:rPr lang="ro-RO" sz="1600" dirty="0" err="1"/>
              <a:t>soap</a:t>
            </a:r>
            <a:r>
              <a:rPr lang="ro-RO" sz="1600" dirty="0"/>
              <a:t> </a:t>
            </a:r>
            <a:r>
              <a:rPr lang="ro-RO" sz="1600" dirty="0" err="1"/>
              <a:t>following</a:t>
            </a:r>
            <a:r>
              <a:rPr lang="ro-RO" sz="1600" dirty="0"/>
              <a:t> a </a:t>
            </a:r>
            <a:r>
              <a:rPr lang="ro-RO" sz="1600" dirty="0" err="1"/>
              <a:t>traditional</a:t>
            </a:r>
            <a:r>
              <a:rPr lang="ro-RO" sz="1600" dirty="0"/>
              <a:t> </a:t>
            </a:r>
            <a:r>
              <a:rPr lang="ro-RO" sz="1600" dirty="0" err="1"/>
              <a:t>family</a:t>
            </a:r>
            <a:r>
              <a:rPr lang="ro-RO" sz="1600" dirty="0"/>
              <a:t> </a:t>
            </a:r>
            <a:r>
              <a:rPr lang="ro-RO" sz="1600" dirty="0" err="1"/>
              <a:t>recipe</a:t>
            </a:r>
            <a:r>
              <a:rPr lang="ro-RO" sz="1600" dirty="0"/>
              <a:t>. It </a:t>
            </a:r>
            <a:r>
              <a:rPr lang="ro-RO" sz="1600" dirty="0" err="1"/>
              <a:t>is</a:t>
            </a:r>
            <a:r>
              <a:rPr lang="ro-RO" sz="1600" dirty="0"/>
              <a:t> a </a:t>
            </a:r>
            <a:r>
              <a:rPr lang="ro-RO" sz="1600" dirty="0" err="1"/>
              <a:t>much</a:t>
            </a:r>
            <a:r>
              <a:rPr lang="ro-RO" sz="1600" dirty="0"/>
              <a:t> </a:t>
            </a:r>
            <a:r>
              <a:rPr lang="ro-RO" sz="1600" dirty="0" err="1"/>
              <a:t>different</a:t>
            </a:r>
            <a:r>
              <a:rPr lang="ro-RO" sz="1600" dirty="0"/>
              <a:t> business </a:t>
            </a:r>
            <a:r>
              <a:rPr lang="ro-RO" sz="1600" dirty="0" err="1"/>
              <a:t>today</a:t>
            </a:r>
            <a:r>
              <a:rPr lang="ro-RO" sz="1600" dirty="0"/>
              <a:t>, </a:t>
            </a:r>
            <a:r>
              <a:rPr lang="ro-RO" sz="1600" dirty="0" err="1"/>
              <a:t>having</a:t>
            </a:r>
            <a:r>
              <a:rPr lang="ro-RO" sz="1600" dirty="0"/>
              <a:t> </a:t>
            </a:r>
            <a:r>
              <a:rPr lang="ro-RO" sz="1600" dirty="0" err="1"/>
              <a:t>grown</a:t>
            </a:r>
            <a:r>
              <a:rPr lang="ro-RO" sz="1600" dirty="0"/>
              <a:t> </a:t>
            </a:r>
            <a:r>
              <a:rPr lang="ro-RO" sz="1600" dirty="0" err="1"/>
              <a:t>first</a:t>
            </a:r>
            <a:r>
              <a:rPr lang="ro-RO" sz="1600" dirty="0"/>
              <a:t> </a:t>
            </a:r>
            <a:r>
              <a:rPr lang="ro-RO" sz="1600" dirty="0" err="1"/>
              <a:t>through</a:t>
            </a:r>
            <a:r>
              <a:rPr lang="ro-RO" sz="1600" dirty="0"/>
              <a:t> product </a:t>
            </a:r>
            <a:r>
              <a:rPr lang="ro-RO" sz="1600" dirty="0" err="1"/>
              <a:t>placement</a:t>
            </a:r>
            <a:r>
              <a:rPr lang="ro-RO" sz="1600" dirty="0"/>
              <a:t> in </a:t>
            </a:r>
            <a:r>
              <a:rPr lang="ro-RO" sz="1600" dirty="0" err="1"/>
              <a:t>health</a:t>
            </a:r>
            <a:r>
              <a:rPr lang="ro-RO" sz="1600" dirty="0"/>
              <a:t>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beauty</a:t>
            </a:r>
            <a:r>
              <a:rPr lang="ro-RO" sz="1600" dirty="0"/>
              <a:t> retail </a:t>
            </a:r>
            <a:r>
              <a:rPr lang="ro-RO" sz="1600" dirty="0" err="1"/>
              <a:t>outlets</a:t>
            </a:r>
            <a:r>
              <a:rPr lang="ro-RO" sz="1600" dirty="0"/>
              <a:t>, </a:t>
            </a:r>
            <a:r>
              <a:rPr lang="ro-RO" sz="1600" dirty="0" err="1"/>
              <a:t>then</a:t>
            </a:r>
            <a:r>
              <a:rPr lang="ro-RO" sz="1600" dirty="0"/>
              <a:t> </a:t>
            </a:r>
            <a:r>
              <a:rPr lang="ro-RO" sz="1600" dirty="0" err="1"/>
              <a:t>through</a:t>
            </a:r>
            <a:r>
              <a:rPr lang="ro-RO" sz="1600" dirty="0"/>
              <a:t> a </a:t>
            </a:r>
            <a:r>
              <a:rPr lang="ro-RO" sz="1600" dirty="0" err="1"/>
              <a:t>thriving</a:t>
            </a:r>
            <a:r>
              <a:rPr lang="ro-RO" sz="1600" dirty="0"/>
              <a:t> catalog business. The company </a:t>
            </a:r>
            <a:r>
              <a:rPr lang="ro-RO" sz="1600" dirty="0" err="1"/>
              <a:t>was</a:t>
            </a:r>
            <a:r>
              <a:rPr lang="ro-RO" sz="1600" dirty="0"/>
              <a:t> slow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launch</a:t>
            </a:r>
            <a:r>
              <a:rPr lang="ro-RO" sz="1600" dirty="0"/>
              <a:t> an online </a:t>
            </a:r>
            <a:r>
              <a:rPr lang="ro-RO" sz="1600" dirty="0" err="1"/>
              <a:t>store</a:t>
            </a:r>
            <a:r>
              <a:rPr lang="ro-RO" sz="1600" dirty="0"/>
              <a:t>, but </a:t>
            </a:r>
            <a:r>
              <a:rPr lang="ro-RO" sz="1600" dirty="0" err="1"/>
              <a:t>once</a:t>
            </a:r>
            <a:r>
              <a:rPr lang="ro-RO" sz="1600" dirty="0"/>
              <a:t> it </a:t>
            </a:r>
            <a:r>
              <a:rPr lang="ro-RO" sz="1600" dirty="0" err="1"/>
              <a:t>did</a:t>
            </a:r>
            <a:r>
              <a:rPr lang="ro-RO" sz="1600" dirty="0"/>
              <a:t> </a:t>
            </a:r>
            <a:r>
              <a:rPr lang="ro-RO" sz="1600" dirty="0" err="1"/>
              <a:t>so</a:t>
            </a:r>
            <a:r>
              <a:rPr lang="ro-RO" sz="1600" dirty="0"/>
              <a:t>, </a:t>
            </a:r>
            <a:r>
              <a:rPr lang="ro-RO" sz="1600" dirty="0" err="1"/>
              <a:t>the</a:t>
            </a:r>
            <a:r>
              <a:rPr lang="ro-RO" sz="1600" dirty="0"/>
              <a:t> online business </a:t>
            </a:r>
            <a:r>
              <a:rPr lang="ro-RO" sz="1600" dirty="0" err="1"/>
              <a:t>grew</a:t>
            </a:r>
            <a:r>
              <a:rPr lang="ro-RO" sz="1600" dirty="0"/>
              <a:t> </a:t>
            </a:r>
            <a:r>
              <a:rPr lang="ro-RO" sz="1600" dirty="0" err="1"/>
              <a:t>rapidly</a:t>
            </a:r>
            <a:r>
              <a:rPr lang="ro-RO" sz="1600" dirty="0"/>
              <a:t>. Online </a:t>
            </a:r>
            <a:r>
              <a:rPr lang="ro-RO" sz="1600" dirty="0" err="1"/>
              <a:t>sales</a:t>
            </a:r>
            <a:r>
              <a:rPr lang="ro-RO" sz="1600" dirty="0"/>
              <a:t> </a:t>
            </a:r>
            <a:r>
              <a:rPr lang="ro-RO" sz="1600" dirty="0" err="1"/>
              <a:t>now</a:t>
            </a:r>
            <a:r>
              <a:rPr lang="ro-RO" sz="1600" dirty="0"/>
              <a:t> </a:t>
            </a:r>
            <a:r>
              <a:rPr lang="ro-RO" sz="1600" dirty="0" err="1"/>
              <a:t>account</a:t>
            </a:r>
            <a:r>
              <a:rPr lang="ro-RO" sz="1600" dirty="0"/>
              <a:t> for 65% of a business </a:t>
            </a:r>
            <a:r>
              <a:rPr lang="ro-RO" sz="1600" dirty="0" err="1"/>
              <a:t>which</a:t>
            </a:r>
            <a:r>
              <a:rPr lang="ro-RO" sz="1600" dirty="0"/>
              <a:t> </a:t>
            </a:r>
            <a:r>
              <a:rPr lang="ro-RO" sz="1600" dirty="0" err="1"/>
              <a:t>is</a:t>
            </a:r>
            <a:r>
              <a:rPr lang="ro-RO" sz="1600" dirty="0"/>
              <a:t> </a:t>
            </a:r>
            <a:r>
              <a:rPr lang="ro-RO" sz="1600" dirty="0" err="1"/>
              <a:t>increasingly</a:t>
            </a:r>
            <a:r>
              <a:rPr lang="ro-RO" sz="1600" dirty="0"/>
              <a:t> </a:t>
            </a:r>
            <a:r>
              <a:rPr lang="ro-RO" sz="1600" dirty="0" err="1"/>
              <a:t>international</a:t>
            </a:r>
            <a:r>
              <a:rPr lang="ro-RO" sz="1600" dirty="0"/>
              <a:t> in </a:t>
            </a:r>
            <a:r>
              <a:rPr lang="ro-RO" sz="1600" dirty="0" err="1"/>
              <a:t>scope</a:t>
            </a:r>
            <a:r>
              <a:rPr lang="ro-RO" sz="1600" dirty="0"/>
              <a:t>. In </a:t>
            </a:r>
            <a:r>
              <a:rPr lang="ro-RO" sz="1600" dirty="0" err="1"/>
              <a:t>fact</a:t>
            </a:r>
            <a:r>
              <a:rPr lang="ro-RO" sz="1600" dirty="0"/>
              <a:t>, Country </a:t>
            </a:r>
            <a:r>
              <a:rPr lang="ro-RO" sz="1600" dirty="0" err="1"/>
              <a:t>Fresh</a:t>
            </a:r>
            <a:r>
              <a:rPr lang="ro-RO" sz="1600" dirty="0"/>
              <a:t> </a:t>
            </a:r>
            <a:r>
              <a:rPr lang="ro-RO" sz="1600" dirty="0" err="1"/>
              <a:t>is</a:t>
            </a:r>
            <a:r>
              <a:rPr lang="ro-RO" sz="1600" dirty="0"/>
              <a:t> </a:t>
            </a:r>
            <a:r>
              <a:rPr lang="ro-RO" sz="1600" dirty="0" err="1"/>
              <a:t>now</a:t>
            </a:r>
            <a:r>
              <a:rPr lang="ro-RO" sz="1600" dirty="0"/>
              <a:t> a </a:t>
            </a:r>
            <a:r>
              <a:rPr lang="ro-RO" sz="1600" dirty="0" err="1"/>
              <a:t>leading</a:t>
            </a:r>
            <a:r>
              <a:rPr lang="ro-RO" sz="1600" dirty="0"/>
              <a:t> </a:t>
            </a:r>
            <a:r>
              <a:rPr lang="ro-RO" sz="1600" dirty="0" err="1"/>
              <a:t>seller</a:t>
            </a:r>
            <a:r>
              <a:rPr lang="ro-RO" sz="1600" dirty="0"/>
              <a:t> of </a:t>
            </a:r>
            <a:r>
              <a:rPr lang="ro-RO" sz="1600" dirty="0" err="1"/>
              <a:t>luxury</a:t>
            </a:r>
            <a:r>
              <a:rPr lang="ro-RO" sz="1600" dirty="0"/>
              <a:t> </a:t>
            </a:r>
            <a:r>
              <a:rPr lang="ro-RO" sz="1600" dirty="0" err="1"/>
              <a:t>soaps</a:t>
            </a:r>
            <a:r>
              <a:rPr lang="ro-RO" sz="1600" dirty="0"/>
              <a:t> in Europe </a:t>
            </a:r>
            <a:r>
              <a:rPr lang="ro-RO" sz="1600" dirty="0" err="1"/>
              <a:t>and</a:t>
            </a:r>
            <a:r>
              <a:rPr lang="ro-RO" sz="1600" dirty="0"/>
              <a:t> South America, as </a:t>
            </a:r>
            <a:r>
              <a:rPr lang="ro-RO" sz="1600" dirty="0" err="1"/>
              <a:t>well</a:t>
            </a:r>
            <a:r>
              <a:rPr lang="ro-RO" sz="1600" dirty="0"/>
              <a:t> as </a:t>
            </a:r>
            <a:r>
              <a:rPr lang="ro-RO" sz="1600" dirty="0" err="1"/>
              <a:t>continuing</a:t>
            </a:r>
            <a:r>
              <a:rPr lang="ro-RO" sz="1600" dirty="0"/>
              <a:t> </a:t>
            </a:r>
            <a:r>
              <a:rPr lang="ro-RO" sz="1600" dirty="0" err="1"/>
              <a:t>its</a:t>
            </a:r>
            <a:r>
              <a:rPr lang="ro-RO" sz="1600" dirty="0"/>
              <a:t> </a:t>
            </a:r>
            <a:r>
              <a:rPr lang="ro-RO" sz="1600" dirty="0" err="1"/>
              <a:t>strong</a:t>
            </a:r>
            <a:r>
              <a:rPr lang="ro-RO" sz="1600" dirty="0"/>
              <a:t> record of </a:t>
            </a:r>
            <a:r>
              <a:rPr lang="ro-RO" sz="1600" dirty="0" err="1"/>
              <a:t>growth</a:t>
            </a:r>
            <a:r>
              <a:rPr lang="ro-RO" sz="1600" dirty="0"/>
              <a:t> in </a:t>
            </a:r>
            <a:r>
              <a:rPr lang="ro-RO" sz="1600" dirty="0" err="1"/>
              <a:t>the</a:t>
            </a:r>
            <a:r>
              <a:rPr lang="ro-RO" sz="1600" dirty="0"/>
              <a:t> United </a:t>
            </a:r>
            <a:r>
              <a:rPr lang="ro-RO" sz="1600" dirty="0" err="1"/>
              <a:t>States</a:t>
            </a:r>
            <a:r>
              <a:rPr lang="ro-RO" sz="1600" dirty="0"/>
              <a:t>. </a:t>
            </a:r>
            <a:r>
              <a:rPr lang="ro-RO" sz="1600" dirty="0" err="1"/>
              <a:t>Despite</a:t>
            </a:r>
            <a:r>
              <a:rPr lang="ro-RO" sz="1600" dirty="0"/>
              <a:t> </a:t>
            </a:r>
            <a:r>
              <a:rPr lang="ro-RO" sz="1600" dirty="0" err="1"/>
              <a:t>its</a:t>
            </a:r>
            <a:r>
              <a:rPr lang="ro-RO" sz="1600" dirty="0"/>
              <a:t> rapid </a:t>
            </a:r>
            <a:r>
              <a:rPr lang="ro-RO" sz="1600" dirty="0" err="1"/>
              <a:t>ascent</a:t>
            </a:r>
            <a:r>
              <a:rPr lang="ro-RO" sz="1600" dirty="0"/>
              <a:t>, Country </a:t>
            </a:r>
            <a:r>
              <a:rPr lang="ro-RO" sz="1600" dirty="0" err="1"/>
              <a:t>Fresh</a:t>
            </a:r>
            <a:r>
              <a:rPr lang="ro-RO" sz="1600" dirty="0"/>
              <a:t> </a:t>
            </a:r>
            <a:r>
              <a:rPr lang="ro-RO" sz="1600" dirty="0" err="1"/>
              <a:t>prides</a:t>
            </a:r>
            <a:r>
              <a:rPr lang="ro-RO" sz="1600" dirty="0"/>
              <a:t> </a:t>
            </a:r>
            <a:r>
              <a:rPr lang="ro-RO" sz="1600" dirty="0" err="1"/>
              <a:t>itself</a:t>
            </a:r>
            <a:r>
              <a:rPr lang="ro-RO" sz="1600" dirty="0"/>
              <a:t> on </a:t>
            </a:r>
            <a:r>
              <a:rPr lang="ro-RO" sz="1600" dirty="0" err="1"/>
              <a:t>maintaining</a:t>
            </a:r>
            <a:r>
              <a:rPr lang="ro-RO" sz="1600" dirty="0"/>
              <a:t> </a:t>
            </a:r>
            <a:r>
              <a:rPr lang="ro-RO" sz="1600" dirty="0" err="1"/>
              <a:t>its</a:t>
            </a:r>
            <a:r>
              <a:rPr lang="ro-RO" sz="1600" dirty="0"/>
              <a:t> </a:t>
            </a:r>
            <a:r>
              <a:rPr lang="ro-RO" sz="1600" dirty="0" err="1"/>
              <a:t>homey</a:t>
            </a:r>
            <a:r>
              <a:rPr lang="ro-RO" sz="1600" dirty="0"/>
              <a:t> </a:t>
            </a:r>
            <a:r>
              <a:rPr lang="ro-RO" sz="1600" dirty="0" err="1"/>
              <a:t>atmosphere</a:t>
            </a:r>
            <a:r>
              <a:rPr lang="ro-RO" sz="1600" dirty="0"/>
              <a:t>, as </a:t>
            </a:r>
            <a:r>
              <a:rPr lang="ro-RO" sz="1600" dirty="0" err="1"/>
              <a:t>symbolized</a:t>
            </a:r>
            <a:r>
              <a:rPr lang="ro-RO" sz="1600" dirty="0"/>
              <a:t> </a:t>
            </a:r>
            <a:r>
              <a:rPr lang="ro-RO" sz="1600" dirty="0" err="1"/>
              <a:t>by</a:t>
            </a:r>
            <a:r>
              <a:rPr lang="ro-RO" sz="1600" dirty="0"/>
              <a:t> </a:t>
            </a:r>
            <a:r>
              <a:rPr lang="ro-RO" sz="1600" dirty="0" err="1"/>
              <a:t>its</a:t>
            </a:r>
            <a:r>
              <a:rPr lang="ro-RO" sz="1600" dirty="0"/>
              <a:t> company </a:t>
            </a:r>
            <a:r>
              <a:rPr lang="ro-RO" sz="1600" dirty="0" err="1"/>
              <a:t>headquarters</a:t>
            </a:r>
            <a:r>
              <a:rPr lang="ro-RO" sz="1600" dirty="0"/>
              <a:t> </a:t>
            </a:r>
            <a:r>
              <a:rPr lang="ro-RO" sz="1600" dirty="0" err="1"/>
              <a:t>with</a:t>
            </a:r>
            <a:r>
              <a:rPr lang="ro-RO" sz="1600" dirty="0"/>
              <a:t> a </a:t>
            </a:r>
            <a:r>
              <a:rPr lang="ro-RO" sz="1600" dirty="0" err="1"/>
              <a:t>farmhouse</a:t>
            </a:r>
            <a:r>
              <a:rPr lang="ro-RO" sz="1600" dirty="0"/>
              <a:t> in front of a </a:t>
            </a:r>
            <a:r>
              <a:rPr lang="ro-RO" sz="1600" dirty="0" err="1"/>
              <a:t>factory</a:t>
            </a:r>
            <a:r>
              <a:rPr lang="ro-RO" sz="1600" dirty="0"/>
              <a:t> in a rural </a:t>
            </a:r>
            <a:r>
              <a:rPr lang="ro-RO" sz="1600" dirty="0" err="1"/>
              <a:t>region</a:t>
            </a:r>
            <a:r>
              <a:rPr lang="ro-RO" sz="1600" dirty="0"/>
              <a:t> of Maine, in </a:t>
            </a:r>
            <a:r>
              <a:rPr lang="ro-RO" sz="1600" dirty="0" err="1"/>
              <a:t>the</a:t>
            </a:r>
            <a:r>
              <a:rPr lang="ro-RO" sz="1600" dirty="0"/>
              <a:t> U.S. The company </a:t>
            </a:r>
            <a:r>
              <a:rPr lang="ro-RO" sz="1600" dirty="0" err="1"/>
              <a:t>is</a:t>
            </a:r>
            <a:r>
              <a:rPr lang="ro-RO" sz="1600" dirty="0"/>
              <a:t> </a:t>
            </a:r>
            <a:r>
              <a:rPr lang="ro-RO" sz="1600" dirty="0" err="1"/>
              <a:t>notably</a:t>
            </a:r>
            <a:r>
              <a:rPr lang="ro-RO" sz="1600" dirty="0"/>
              <a:t> “</a:t>
            </a:r>
            <a:r>
              <a:rPr lang="ro-RO" sz="1600" dirty="0" err="1"/>
              <a:t>employee</a:t>
            </a:r>
            <a:r>
              <a:rPr lang="ro-RO" sz="1600" dirty="0"/>
              <a:t> </a:t>
            </a:r>
            <a:r>
              <a:rPr lang="ro-RO" sz="1600" dirty="0" err="1"/>
              <a:t>friendly</a:t>
            </a:r>
            <a:r>
              <a:rPr lang="ro-RO" sz="1600" dirty="0"/>
              <a:t>,” </a:t>
            </a:r>
            <a:r>
              <a:rPr lang="ro-RO" sz="1600" dirty="0" err="1"/>
              <a:t>allowing</a:t>
            </a:r>
            <a:r>
              <a:rPr lang="ro-RO" sz="1600" dirty="0"/>
              <a:t>, for </a:t>
            </a:r>
            <a:r>
              <a:rPr lang="ro-RO" sz="1600" dirty="0" err="1"/>
              <a:t>instance</a:t>
            </a:r>
            <a:r>
              <a:rPr lang="ro-RO" sz="1600" dirty="0"/>
              <a:t>, </a:t>
            </a:r>
            <a:r>
              <a:rPr lang="ro-RO" sz="1600" dirty="0" err="1"/>
              <a:t>employees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use</a:t>
            </a:r>
            <a:r>
              <a:rPr lang="ro-RO" sz="1600" dirty="0"/>
              <a:t> </a:t>
            </a:r>
            <a:r>
              <a:rPr lang="ro-RO" sz="1600" dirty="0" err="1"/>
              <a:t>their</a:t>
            </a:r>
            <a:r>
              <a:rPr lang="ro-RO" sz="1600" dirty="0"/>
              <a:t> personal </a:t>
            </a:r>
            <a:r>
              <a:rPr lang="ro-RO" sz="1600" dirty="0" err="1"/>
              <a:t>computers</a:t>
            </a:r>
            <a:r>
              <a:rPr lang="ro-RO" sz="1600" dirty="0"/>
              <a:t> for </a:t>
            </a:r>
            <a:r>
              <a:rPr lang="ro-RO" sz="1600" dirty="0" err="1"/>
              <a:t>conducting</a:t>
            </a:r>
            <a:r>
              <a:rPr lang="ro-RO" sz="1600" dirty="0"/>
              <a:t> business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encouraging</a:t>
            </a:r>
            <a:r>
              <a:rPr lang="ro-RO" sz="1600" dirty="0"/>
              <a:t> </a:t>
            </a:r>
            <a:r>
              <a:rPr lang="ro-RO" sz="1600" dirty="0" err="1"/>
              <a:t>people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work</a:t>
            </a:r>
            <a:r>
              <a:rPr lang="ro-RO" sz="1600" dirty="0"/>
              <a:t> at </a:t>
            </a:r>
            <a:r>
              <a:rPr lang="ro-RO" sz="1600" dirty="0" err="1"/>
              <a:t>home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spend</a:t>
            </a:r>
            <a:r>
              <a:rPr lang="ro-RO" sz="1600" dirty="0"/>
              <a:t> more </a:t>
            </a:r>
            <a:r>
              <a:rPr lang="ro-RO" sz="1600" dirty="0" err="1"/>
              <a:t>time</a:t>
            </a:r>
            <a:r>
              <a:rPr lang="ro-RO" sz="1600" dirty="0"/>
              <a:t> </a:t>
            </a:r>
            <a:r>
              <a:rPr lang="ro-RO" sz="1600" dirty="0" err="1"/>
              <a:t>with</a:t>
            </a:r>
            <a:r>
              <a:rPr lang="ro-RO" sz="1600" dirty="0"/>
              <a:t> </a:t>
            </a:r>
            <a:r>
              <a:rPr lang="ro-RO" sz="1600" dirty="0" err="1"/>
              <a:t>their</a:t>
            </a:r>
            <a:r>
              <a:rPr lang="ro-RO" sz="1600" dirty="0"/>
              <a:t> </a:t>
            </a:r>
            <a:r>
              <a:rPr lang="ro-RO" sz="1600" dirty="0" err="1"/>
              <a:t>families</a:t>
            </a:r>
            <a:r>
              <a:rPr lang="ro-RO" sz="1600" dirty="0"/>
              <a:t>. </a:t>
            </a:r>
          </a:p>
          <a:p>
            <a:r>
              <a:rPr lang="ro-RO" sz="1600" dirty="0"/>
              <a:t>As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incoming</a:t>
            </a:r>
            <a:r>
              <a:rPr lang="ro-RO" sz="1600" dirty="0"/>
              <a:t> Director of </a:t>
            </a:r>
            <a:r>
              <a:rPr lang="ro-RO" sz="1600" dirty="0" err="1"/>
              <a:t>Privacy</a:t>
            </a:r>
            <a:r>
              <a:rPr lang="ro-RO" sz="1600" dirty="0"/>
              <a:t>, </a:t>
            </a:r>
            <a:r>
              <a:rPr lang="ro-RO" sz="1600" dirty="0" err="1"/>
              <a:t>you</a:t>
            </a:r>
            <a:r>
              <a:rPr lang="ro-RO" sz="1600" dirty="0"/>
              <a:t> are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company’s</a:t>
            </a:r>
            <a:r>
              <a:rPr lang="ro-RO" sz="1600" dirty="0"/>
              <a:t> </a:t>
            </a:r>
            <a:r>
              <a:rPr lang="ro-RO" sz="1600" dirty="0" err="1"/>
              <a:t>first</a:t>
            </a:r>
            <a:r>
              <a:rPr lang="ro-RO" sz="1600" dirty="0"/>
              <a:t> </a:t>
            </a:r>
            <a:r>
              <a:rPr lang="ro-RO" sz="1600" dirty="0" err="1"/>
              <a:t>dedicated</a:t>
            </a:r>
            <a:r>
              <a:rPr lang="ro-RO" sz="1600" dirty="0"/>
              <a:t> </a:t>
            </a:r>
            <a:r>
              <a:rPr lang="ro-RO" sz="1600" dirty="0" err="1"/>
              <a:t>privacy</a:t>
            </a:r>
            <a:r>
              <a:rPr lang="ro-RO" sz="1600" dirty="0"/>
              <a:t> </a:t>
            </a:r>
            <a:r>
              <a:rPr lang="ro-RO" sz="1600" dirty="0" err="1"/>
              <a:t>professional</a:t>
            </a:r>
            <a:r>
              <a:rPr lang="ro-RO" sz="1600" dirty="0"/>
              <a:t>. </a:t>
            </a:r>
            <a:r>
              <a:rPr lang="ro-RO" sz="1600" dirty="0" err="1"/>
              <a:t>During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interview</a:t>
            </a:r>
            <a:r>
              <a:rPr lang="ro-RO" sz="1600" dirty="0"/>
              <a:t> </a:t>
            </a:r>
            <a:r>
              <a:rPr lang="ro-RO" sz="1600" dirty="0" err="1"/>
              <a:t>process</a:t>
            </a:r>
            <a:r>
              <a:rPr lang="ro-RO" sz="1600" dirty="0"/>
              <a:t>, </a:t>
            </a:r>
            <a:r>
              <a:rPr lang="ro-RO" sz="1600" dirty="0" err="1"/>
              <a:t>you</a:t>
            </a:r>
            <a:r>
              <a:rPr lang="ro-RO" sz="1600" dirty="0"/>
              <a:t> </a:t>
            </a:r>
            <a:r>
              <a:rPr lang="ro-RO" sz="1600" dirty="0" err="1"/>
              <a:t>found</a:t>
            </a:r>
            <a:r>
              <a:rPr lang="ro-RO" sz="1600" dirty="0"/>
              <a:t> </a:t>
            </a:r>
            <a:r>
              <a:rPr lang="ro-RO" sz="1600" dirty="0" err="1"/>
              <a:t>that</a:t>
            </a:r>
            <a:r>
              <a:rPr lang="ro-RO" sz="1600" dirty="0"/>
              <a:t> </a:t>
            </a:r>
            <a:r>
              <a:rPr lang="ro-RO" sz="1600" dirty="0" err="1"/>
              <a:t>while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people</a:t>
            </a:r>
            <a:r>
              <a:rPr lang="ro-RO" sz="1600" dirty="0"/>
              <a:t> </a:t>
            </a:r>
            <a:r>
              <a:rPr lang="ro-RO" sz="1600" dirty="0" err="1"/>
              <a:t>you</a:t>
            </a:r>
            <a:r>
              <a:rPr lang="ro-RO" sz="1600" dirty="0"/>
              <a:t> </a:t>
            </a:r>
            <a:r>
              <a:rPr lang="ro-RO" sz="1600" dirty="0" err="1"/>
              <a:t>talked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, </a:t>
            </a:r>
            <a:r>
              <a:rPr lang="ro-RO" sz="1600" dirty="0" err="1"/>
              <a:t>including</a:t>
            </a:r>
            <a:r>
              <a:rPr lang="ro-RO" sz="1600" dirty="0"/>
              <a:t> Shelly Holmes, CEO, </a:t>
            </a:r>
            <a:r>
              <a:rPr lang="ro-RO" sz="1600" dirty="0" err="1"/>
              <a:t>daughter</a:t>
            </a:r>
            <a:r>
              <a:rPr lang="ro-RO" sz="1600" dirty="0"/>
              <a:t> of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founder</a:t>
            </a:r>
            <a:r>
              <a:rPr lang="ro-RO" sz="1600" dirty="0"/>
              <a:t>, </a:t>
            </a:r>
            <a:r>
              <a:rPr lang="ro-RO" sz="1600" dirty="0" err="1"/>
              <a:t>and</a:t>
            </a:r>
            <a:r>
              <a:rPr lang="ro-RO" sz="1600" dirty="0"/>
              <a:t> Jim Greene, Vice </a:t>
            </a:r>
            <a:r>
              <a:rPr lang="ro-RO" sz="1600" dirty="0" err="1"/>
              <a:t>President</a:t>
            </a:r>
            <a:r>
              <a:rPr lang="ro-RO" sz="1600" dirty="0"/>
              <a:t> for </a:t>
            </a:r>
            <a:r>
              <a:rPr lang="ro-RO" sz="1600" dirty="0" err="1"/>
              <a:t>Operations</a:t>
            </a:r>
            <a:r>
              <a:rPr lang="ro-RO" sz="1600" dirty="0"/>
              <a:t>, </a:t>
            </a:r>
            <a:r>
              <a:rPr lang="ro-RO" sz="1600" dirty="0" err="1"/>
              <a:t>meant</a:t>
            </a:r>
            <a:r>
              <a:rPr lang="ro-RO" sz="1600" dirty="0"/>
              <a:t> </a:t>
            </a:r>
            <a:r>
              <a:rPr lang="ro-RO" sz="1600" dirty="0" err="1"/>
              <a:t>well</a:t>
            </a:r>
            <a:r>
              <a:rPr lang="ro-RO" sz="1600" dirty="0"/>
              <a:t>, </a:t>
            </a:r>
            <a:r>
              <a:rPr lang="ro-RO" sz="1600" dirty="0" err="1"/>
              <a:t>they</a:t>
            </a:r>
            <a:r>
              <a:rPr lang="ro-RO" sz="1600" dirty="0"/>
              <a:t> </a:t>
            </a:r>
            <a:r>
              <a:rPr lang="ro-RO" sz="1600" dirty="0" err="1"/>
              <a:t>did</a:t>
            </a:r>
            <a:r>
              <a:rPr lang="ro-RO" sz="1600" dirty="0"/>
              <a:t> </a:t>
            </a:r>
            <a:r>
              <a:rPr lang="ro-RO" sz="1600" dirty="0" err="1"/>
              <a:t>not</a:t>
            </a:r>
            <a:r>
              <a:rPr lang="ro-RO" sz="1600" dirty="0"/>
              <a:t> </a:t>
            </a:r>
            <a:r>
              <a:rPr lang="ro-RO" sz="1600" dirty="0" err="1"/>
              <a:t>possess</a:t>
            </a:r>
            <a:r>
              <a:rPr lang="ro-RO" sz="1600" dirty="0"/>
              <a:t> a </a:t>
            </a:r>
            <a:r>
              <a:rPr lang="ro-RO" sz="1600" dirty="0" err="1"/>
              <a:t>sophisticated</a:t>
            </a:r>
            <a:r>
              <a:rPr lang="ro-RO" sz="1600" dirty="0"/>
              <a:t> </a:t>
            </a:r>
            <a:r>
              <a:rPr lang="ro-RO" sz="1600" dirty="0" err="1"/>
              <a:t>knowledge</a:t>
            </a:r>
            <a:r>
              <a:rPr lang="ro-RO" sz="1600" dirty="0"/>
              <a:t> of </a:t>
            </a:r>
            <a:r>
              <a:rPr lang="ro-RO" sz="1600" dirty="0" err="1"/>
              <a:t>privacy</a:t>
            </a:r>
            <a:r>
              <a:rPr lang="ro-RO" sz="1600" dirty="0"/>
              <a:t> </a:t>
            </a:r>
            <a:r>
              <a:rPr lang="ro-RO" sz="1600" dirty="0" err="1"/>
              <a:t>practices</a:t>
            </a:r>
            <a:r>
              <a:rPr lang="ro-RO" sz="1600" dirty="0"/>
              <a:t>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regulations</a:t>
            </a:r>
            <a:r>
              <a:rPr lang="ro-RO" sz="1600" dirty="0"/>
              <a:t>,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were</a:t>
            </a:r>
            <a:r>
              <a:rPr lang="ro-RO" sz="1600" dirty="0"/>
              <a:t> </a:t>
            </a:r>
            <a:r>
              <a:rPr lang="ro-RO" sz="1600" dirty="0" err="1"/>
              <a:t>unsure</a:t>
            </a:r>
            <a:r>
              <a:rPr lang="ro-RO" sz="1600" dirty="0"/>
              <a:t> of </a:t>
            </a:r>
            <a:r>
              <a:rPr lang="ro-RO" sz="1600" dirty="0" err="1"/>
              <a:t>exactly</a:t>
            </a:r>
            <a:r>
              <a:rPr lang="ro-RO" sz="1600" dirty="0"/>
              <a:t> </a:t>
            </a:r>
            <a:r>
              <a:rPr lang="ro-RO" sz="1600" dirty="0" err="1"/>
              <a:t>where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company </a:t>
            </a:r>
            <a:r>
              <a:rPr lang="ro-RO" sz="1600" dirty="0" err="1"/>
              <a:t>stood</a:t>
            </a:r>
            <a:r>
              <a:rPr lang="ro-RO" sz="1600" dirty="0"/>
              <a:t> in </a:t>
            </a:r>
            <a:r>
              <a:rPr lang="ro-RO" sz="1600" dirty="0" err="1"/>
              <a:t>relation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compliance</a:t>
            </a:r>
            <a:r>
              <a:rPr lang="ro-RO" sz="1600" dirty="0"/>
              <a:t>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security</a:t>
            </a:r>
            <a:r>
              <a:rPr lang="ro-RO" sz="1600" dirty="0"/>
              <a:t>. Jim </a:t>
            </a:r>
            <a:r>
              <a:rPr lang="ro-RO" sz="1600" dirty="0" err="1"/>
              <a:t>candidly</a:t>
            </a:r>
            <a:r>
              <a:rPr lang="ro-RO" sz="1600" dirty="0"/>
              <a:t> </a:t>
            </a:r>
            <a:r>
              <a:rPr lang="ro-RO" sz="1600" dirty="0" err="1"/>
              <a:t>admitted</a:t>
            </a:r>
            <a:r>
              <a:rPr lang="ro-RO" sz="1600" dirty="0"/>
              <a:t>, “</a:t>
            </a:r>
            <a:r>
              <a:rPr lang="ro-RO" sz="1600" dirty="0" err="1"/>
              <a:t>We</a:t>
            </a:r>
            <a:r>
              <a:rPr lang="ro-RO" sz="1600" dirty="0"/>
              <a:t> </a:t>
            </a:r>
            <a:r>
              <a:rPr lang="ro-RO" sz="1600" dirty="0" err="1"/>
              <a:t>know</a:t>
            </a:r>
            <a:r>
              <a:rPr lang="ro-RO" sz="1600" dirty="0"/>
              <a:t> </a:t>
            </a:r>
            <a:r>
              <a:rPr lang="ro-RO" sz="1600" dirty="0" err="1"/>
              <a:t>there’s</a:t>
            </a:r>
            <a:r>
              <a:rPr lang="ro-RO" sz="1600" dirty="0"/>
              <a:t> a lot </a:t>
            </a:r>
            <a:r>
              <a:rPr lang="ro-RO" sz="1600" dirty="0" err="1"/>
              <a:t>we</a:t>
            </a:r>
            <a:r>
              <a:rPr lang="ro-RO" sz="1600" dirty="0"/>
              <a:t> </a:t>
            </a:r>
            <a:r>
              <a:rPr lang="ro-RO" sz="1600" dirty="0" err="1"/>
              <a:t>need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be</a:t>
            </a:r>
            <a:r>
              <a:rPr lang="ro-RO" sz="1600" dirty="0"/>
              <a:t> </a:t>
            </a:r>
            <a:r>
              <a:rPr lang="ro-RO" sz="1600" dirty="0" err="1"/>
              <a:t>thinking</a:t>
            </a:r>
            <a:r>
              <a:rPr lang="ro-RO" sz="1600" dirty="0"/>
              <a:t> </a:t>
            </a:r>
            <a:r>
              <a:rPr lang="ro-RO" sz="1600" dirty="0" err="1"/>
              <a:t>about</a:t>
            </a:r>
            <a:r>
              <a:rPr lang="ro-RO" sz="1600" dirty="0"/>
              <a:t>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doing</a:t>
            </a:r>
            <a:r>
              <a:rPr lang="ro-RO" sz="1600" dirty="0"/>
              <a:t> </a:t>
            </a:r>
            <a:r>
              <a:rPr lang="ro-RO" sz="1600" dirty="0" err="1"/>
              <a:t>regarding</a:t>
            </a:r>
            <a:r>
              <a:rPr lang="ro-RO" sz="1600" dirty="0"/>
              <a:t> </a:t>
            </a:r>
            <a:r>
              <a:rPr lang="ro-RO" sz="1600" dirty="0" err="1"/>
              <a:t>privacy</a:t>
            </a:r>
            <a:r>
              <a:rPr lang="ro-RO" sz="1600" dirty="0"/>
              <a:t>, but none of </a:t>
            </a:r>
            <a:r>
              <a:rPr lang="ro-RO" sz="1600" dirty="0" err="1"/>
              <a:t>us</a:t>
            </a:r>
            <a:r>
              <a:rPr lang="ro-RO" sz="1600" dirty="0"/>
              <a:t> </a:t>
            </a:r>
            <a:r>
              <a:rPr lang="ro-RO" sz="1600" dirty="0" err="1"/>
              <a:t>know</a:t>
            </a:r>
            <a:r>
              <a:rPr lang="ro-RO" sz="1600" dirty="0"/>
              <a:t> </a:t>
            </a:r>
            <a:r>
              <a:rPr lang="ro-RO" sz="1600" dirty="0" err="1"/>
              <a:t>much</a:t>
            </a:r>
            <a:r>
              <a:rPr lang="ro-RO" sz="1600" dirty="0"/>
              <a:t> </a:t>
            </a:r>
            <a:r>
              <a:rPr lang="ro-RO" sz="1600" dirty="0" err="1"/>
              <a:t>about</a:t>
            </a:r>
            <a:r>
              <a:rPr lang="ro-RO" sz="1600" dirty="0"/>
              <a:t> it. </a:t>
            </a:r>
            <a:r>
              <a:rPr lang="ro-RO" sz="1600" dirty="0" err="1"/>
              <a:t>We’ve</a:t>
            </a:r>
            <a:r>
              <a:rPr lang="ro-RO" sz="1600" dirty="0"/>
              <a:t> put </a:t>
            </a:r>
            <a:r>
              <a:rPr lang="ro-RO" sz="1600" dirty="0" err="1"/>
              <a:t>some</a:t>
            </a:r>
            <a:r>
              <a:rPr lang="ro-RO" sz="1600" dirty="0"/>
              <a:t> </a:t>
            </a:r>
            <a:r>
              <a:rPr lang="ro-RO" sz="1600" dirty="0" err="1"/>
              <a:t>safeguards</a:t>
            </a:r>
            <a:r>
              <a:rPr lang="ro-RO" sz="1600" dirty="0"/>
              <a:t> in place, but </a:t>
            </a:r>
            <a:r>
              <a:rPr lang="ro-RO" sz="1600" dirty="0" err="1"/>
              <a:t>we’re</a:t>
            </a:r>
            <a:r>
              <a:rPr lang="ro-RO" sz="1600" dirty="0"/>
              <a:t> </a:t>
            </a:r>
            <a:r>
              <a:rPr lang="ro-RO" sz="1600" dirty="0" err="1"/>
              <a:t>not</a:t>
            </a:r>
            <a:r>
              <a:rPr lang="ro-RO" sz="1600" dirty="0"/>
              <a:t> </a:t>
            </a:r>
            <a:r>
              <a:rPr lang="ro-RO" sz="1600" dirty="0" err="1"/>
              <a:t>even</a:t>
            </a:r>
            <a:r>
              <a:rPr lang="ro-RO" sz="1600" dirty="0"/>
              <a:t> sure </a:t>
            </a:r>
            <a:r>
              <a:rPr lang="ro-RO" sz="1600" dirty="0" err="1"/>
              <a:t>they</a:t>
            </a:r>
            <a:r>
              <a:rPr lang="ro-RO" sz="1600" dirty="0"/>
              <a:t> are </a:t>
            </a:r>
            <a:r>
              <a:rPr lang="ro-RO" sz="1600" dirty="0" err="1"/>
              <a:t>effective</a:t>
            </a:r>
            <a:r>
              <a:rPr lang="ro-RO" sz="1600" dirty="0"/>
              <a:t>. </a:t>
            </a:r>
            <a:r>
              <a:rPr lang="ro-RO" sz="1600" dirty="0" err="1"/>
              <a:t>We</a:t>
            </a:r>
            <a:r>
              <a:rPr lang="ro-RO" sz="1600" dirty="0"/>
              <a:t> </a:t>
            </a:r>
            <a:r>
              <a:rPr lang="ro-RO" sz="1600" dirty="0" err="1"/>
              <a:t>need</a:t>
            </a:r>
            <a:r>
              <a:rPr lang="ro-RO" sz="1600" dirty="0"/>
              <a:t> </a:t>
            </a:r>
            <a:r>
              <a:rPr lang="ro-RO" sz="1600" dirty="0" err="1"/>
              <a:t>someone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build</a:t>
            </a:r>
            <a:r>
              <a:rPr lang="ro-RO" sz="1600" dirty="0"/>
              <a:t> a </a:t>
            </a:r>
            <a:r>
              <a:rPr lang="ro-RO" sz="1600" dirty="0" err="1"/>
              <a:t>privacy</a:t>
            </a:r>
            <a:r>
              <a:rPr lang="ro-RO" sz="1600" dirty="0"/>
              <a:t> program </a:t>
            </a:r>
            <a:r>
              <a:rPr lang="ro-RO" sz="1600" dirty="0" err="1"/>
              <a:t>from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ground</a:t>
            </a:r>
            <a:r>
              <a:rPr lang="ro-RO" sz="1600" dirty="0"/>
              <a:t> </a:t>
            </a:r>
            <a:r>
              <a:rPr lang="ro-RO" sz="1600" dirty="0" err="1"/>
              <a:t>up</a:t>
            </a:r>
            <a:r>
              <a:rPr lang="ro-RO" sz="1600" dirty="0"/>
              <a:t>.” </a:t>
            </a:r>
          </a:p>
          <a:p>
            <a:r>
              <a:rPr lang="ro-RO" sz="1600" dirty="0"/>
              <a:t>The final </a:t>
            </a:r>
            <a:r>
              <a:rPr lang="ro-RO" sz="1600" dirty="0" err="1"/>
              <a:t>interview</a:t>
            </a:r>
            <a:r>
              <a:rPr lang="ro-RO" sz="1600" dirty="0"/>
              <a:t> </a:t>
            </a:r>
            <a:r>
              <a:rPr lang="ro-RO" sz="1600" dirty="0" err="1"/>
              <a:t>ended</a:t>
            </a:r>
            <a:r>
              <a:rPr lang="ro-RO" sz="1600" dirty="0"/>
              <a:t> </a:t>
            </a:r>
            <a:r>
              <a:rPr lang="ro-RO" sz="1600" dirty="0" err="1"/>
              <a:t>after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close</a:t>
            </a:r>
            <a:r>
              <a:rPr lang="ro-RO" sz="1600" dirty="0"/>
              <a:t> of business. The </a:t>
            </a:r>
            <a:r>
              <a:rPr lang="ro-RO" sz="1600" dirty="0" err="1"/>
              <a:t>cleaning</a:t>
            </a:r>
            <a:r>
              <a:rPr lang="ro-RO" sz="1600" dirty="0"/>
              <a:t> </a:t>
            </a:r>
            <a:r>
              <a:rPr lang="ro-RO" sz="1600" dirty="0" err="1"/>
              <a:t>crew</a:t>
            </a:r>
            <a:r>
              <a:rPr lang="ro-RO" sz="1600" dirty="0"/>
              <a:t> </a:t>
            </a:r>
            <a:r>
              <a:rPr lang="ro-RO" sz="1600" dirty="0" err="1"/>
              <a:t>had</a:t>
            </a:r>
            <a:r>
              <a:rPr lang="ro-RO" sz="1600" dirty="0"/>
              <a:t> </a:t>
            </a:r>
            <a:r>
              <a:rPr lang="ro-RO" sz="1600" dirty="0" err="1"/>
              <a:t>started</a:t>
            </a:r>
            <a:r>
              <a:rPr lang="ro-RO" sz="1600" dirty="0"/>
              <a:t> </a:t>
            </a:r>
            <a:r>
              <a:rPr lang="ro-RO" sz="1600" dirty="0" err="1"/>
              <a:t>its</a:t>
            </a:r>
            <a:r>
              <a:rPr lang="ro-RO" sz="1600" dirty="0"/>
              <a:t> </a:t>
            </a:r>
            <a:r>
              <a:rPr lang="ro-RO" sz="1600" dirty="0" err="1"/>
              <a:t>nightly</a:t>
            </a:r>
            <a:r>
              <a:rPr lang="ro-RO" sz="1600" dirty="0"/>
              <a:t> </a:t>
            </a:r>
            <a:r>
              <a:rPr lang="ro-RO" sz="1600" dirty="0" err="1"/>
              <a:t>work</a:t>
            </a:r>
            <a:r>
              <a:rPr lang="ro-RO" sz="1600" dirty="0"/>
              <a:t>. As </a:t>
            </a:r>
            <a:r>
              <a:rPr lang="ro-RO" sz="1600" dirty="0" err="1"/>
              <a:t>you</a:t>
            </a:r>
            <a:r>
              <a:rPr lang="ro-RO" sz="1600" dirty="0"/>
              <a:t> </a:t>
            </a:r>
            <a:r>
              <a:rPr lang="ro-RO" sz="1600" dirty="0" err="1"/>
              <a:t>walked</a:t>
            </a:r>
            <a:r>
              <a:rPr lang="ro-RO" sz="1600" dirty="0"/>
              <a:t> </a:t>
            </a:r>
            <a:r>
              <a:rPr lang="ro-RO" sz="1600" dirty="0" err="1"/>
              <a:t>through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office</a:t>
            </a:r>
            <a:r>
              <a:rPr lang="ro-RO" sz="1600" dirty="0"/>
              <a:t>, </a:t>
            </a:r>
            <a:r>
              <a:rPr lang="ro-RO" sz="1600" dirty="0" err="1"/>
              <a:t>you</a:t>
            </a:r>
            <a:r>
              <a:rPr lang="ro-RO" sz="1600" dirty="0"/>
              <a:t> </a:t>
            </a:r>
            <a:r>
              <a:rPr lang="ro-RO" sz="1600" dirty="0" err="1"/>
              <a:t>noticed</a:t>
            </a:r>
            <a:r>
              <a:rPr lang="ro-RO" sz="1600" dirty="0"/>
              <a:t> </a:t>
            </a:r>
            <a:r>
              <a:rPr lang="ro-RO" sz="1600" dirty="0" err="1"/>
              <a:t>that</a:t>
            </a:r>
            <a:r>
              <a:rPr lang="ro-RO" sz="1600" dirty="0"/>
              <a:t> </a:t>
            </a:r>
            <a:r>
              <a:rPr lang="ro-RO" sz="1600" dirty="0" err="1"/>
              <a:t>computers</a:t>
            </a:r>
            <a:r>
              <a:rPr lang="ro-RO" sz="1600" dirty="0"/>
              <a:t> </a:t>
            </a:r>
            <a:r>
              <a:rPr lang="ro-RO" sz="1600" dirty="0" err="1"/>
              <a:t>had</a:t>
            </a:r>
            <a:r>
              <a:rPr lang="ro-RO" sz="1600" dirty="0"/>
              <a:t> </a:t>
            </a:r>
            <a:r>
              <a:rPr lang="ro-RO" sz="1600" dirty="0" err="1"/>
              <a:t>been</a:t>
            </a:r>
            <a:r>
              <a:rPr lang="ro-RO" sz="1600" dirty="0"/>
              <a:t> left on at </a:t>
            </a:r>
            <a:r>
              <a:rPr lang="ro-RO" sz="1600" dirty="0" err="1"/>
              <a:t>employee</a:t>
            </a:r>
            <a:r>
              <a:rPr lang="ro-RO" sz="1600" dirty="0"/>
              <a:t> </a:t>
            </a:r>
            <a:r>
              <a:rPr lang="ro-RO" sz="1600" dirty="0" err="1"/>
              <a:t>work</a:t>
            </a:r>
            <a:r>
              <a:rPr lang="ro-RO" sz="1600" dirty="0"/>
              <a:t> </a:t>
            </a:r>
            <a:r>
              <a:rPr lang="ro-RO" sz="1600" dirty="0" err="1"/>
              <a:t>stations</a:t>
            </a:r>
            <a:r>
              <a:rPr lang="ro-RO" sz="1600" dirty="0"/>
              <a:t>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</a:t>
            </a:r>
            <a:r>
              <a:rPr lang="ro-RO" sz="1600" dirty="0" err="1"/>
              <a:t>only</a:t>
            </a:r>
            <a:r>
              <a:rPr lang="ro-RO" sz="1600" dirty="0"/>
              <a:t> </a:t>
            </a:r>
            <a:r>
              <a:rPr lang="ro-RO" sz="1600" dirty="0" err="1"/>
              <a:t>shredder</a:t>
            </a:r>
            <a:r>
              <a:rPr lang="ro-RO" sz="1600" dirty="0"/>
              <a:t> </a:t>
            </a:r>
            <a:r>
              <a:rPr lang="ro-RO" sz="1600" dirty="0" err="1"/>
              <a:t>you</a:t>
            </a:r>
            <a:r>
              <a:rPr lang="ro-RO" sz="1600" dirty="0"/>
              <a:t> </a:t>
            </a:r>
            <a:r>
              <a:rPr lang="ro-RO" sz="1600" dirty="0" err="1"/>
              <a:t>saw</a:t>
            </a:r>
            <a:r>
              <a:rPr lang="ro-RO" sz="1600" dirty="0"/>
              <a:t> </a:t>
            </a:r>
            <a:r>
              <a:rPr lang="ro-RO" sz="1600" dirty="0" err="1"/>
              <a:t>was</a:t>
            </a:r>
            <a:r>
              <a:rPr lang="ro-RO" sz="1600" dirty="0"/>
              <a:t> </a:t>
            </a:r>
            <a:r>
              <a:rPr lang="ro-RO" sz="1600" dirty="0" err="1"/>
              <a:t>marked</a:t>
            </a:r>
            <a:r>
              <a:rPr lang="ro-RO" sz="1600" dirty="0"/>
              <a:t> </a:t>
            </a:r>
            <a:r>
              <a:rPr lang="ro-RO" sz="1600" dirty="0" err="1"/>
              <a:t>with</a:t>
            </a:r>
            <a:r>
              <a:rPr lang="ro-RO" sz="1600" dirty="0"/>
              <a:t> a </a:t>
            </a:r>
            <a:r>
              <a:rPr lang="ro-RO" sz="1600" dirty="0" err="1"/>
              <a:t>sign</a:t>
            </a:r>
            <a:r>
              <a:rPr lang="ro-RO" sz="1600" dirty="0"/>
              <a:t> </a:t>
            </a:r>
            <a:r>
              <a:rPr lang="ro-RO" sz="1600" dirty="0" err="1"/>
              <a:t>that</a:t>
            </a:r>
            <a:r>
              <a:rPr lang="ro-RO" sz="1600" dirty="0"/>
              <a:t> </a:t>
            </a:r>
            <a:r>
              <a:rPr lang="ro-RO" sz="1600" dirty="0" err="1"/>
              <a:t>said</a:t>
            </a:r>
            <a:r>
              <a:rPr lang="ro-RO" sz="1600" dirty="0"/>
              <a:t> “Out of </a:t>
            </a:r>
            <a:r>
              <a:rPr lang="ro-RO" sz="1600" dirty="0" err="1"/>
              <a:t>Order</a:t>
            </a:r>
            <a:r>
              <a:rPr lang="ro-RO" sz="1600" dirty="0"/>
              <a:t>. Do </a:t>
            </a:r>
            <a:r>
              <a:rPr lang="ro-RO" sz="1600" dirty="0" err="1"/>
              <a:t>Not</a:t>
            </a:r>
            <a:r>
              <a:rPr lang="ro-RO" sz="1600" dirty="0"/>
              <a:t> </a:t>
            </a:r>
            <a:r>
              <a:rPr lang="ro-RO" sz="1600" dirty="0" err="1"/>
              <a:t>Use</a:t>
            </a:r>
            <a:r>
              <a:rPr lang="ro-RO" sz="1600" dirty="0"/>
              <a:t>.” </a:t>
            </a:r>
          </a:p>
          <a:p>
            <a:r>
              <a:rPr lang="ro-RO" sz="1600" dirty="0" err="1"/>
              <a:t>You</a:t>
            </a:r>
            <a:r>
              <a:rPr lang="ro-RO" sz="1600" dirty="0"/>
              <a:t> </a:t>
            </a:r>
            <a:r>
              <a:rPr lang="ro-RO" sz="1600" dirty="0" err="1"/>
              <a:t>have</a:t>
            </a:r>
            <a:r>
              <a:rPr lang="ro-RO" sz="1600" dirty="0"/>
              <a:t> </a:t>
            </a:r>
            <a:r>
              <a:rPr lang="ro-RO" sz="1600" dirty="0" err="1"/>
              <a:t>accepted</a:t>
            </a:r>
            <a:r>
              <a:rPr lang="ro-RO" sz="1600" dirty="0"/>
              <a:t> </a:t>
            </a:r>
            <a:r>
              <a:rPr lang="ro-RO" sz="1600" dirty="0" err="1"/>
              <a:t>the</a:t>
            </a:r>
            <a:r>
              <a:rPr lang="ro-RO" sz="1600" dirty="0"/>
              <a:t> job </a:t>
            </a:r>
            <a:r>
              <a:rPr lang="ro-RO" sz="1600" dirty="0" err="1"/>
              <a:t>offer</a:t>
            </a:r>
            <a:r>
              <a:rPr lang="ro-RO" sz="1600" dirty="0"/>
              <a:t> </a:t>
            </a:r>
            <a:r>
              <a:rPr lang="ro-RO" sz="1600" dirty="0" err="1"/>
              <a:t>and</a:t>
            </a:r>
            <a:r>
              <a:rPr lang="ro-RO" sz="1600" dirty="0"/>
              <a:t> are </a:t>
            </a:r>
            <a:r>
              <a:rPr lang="ro-RO" sz="1600" dirty="0" err="1"/>
              <a:t>about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report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work</a:t>
            </a:r>
            <a:r>
              <a:rPr lang="ro-RO" sz="1600" dirty="0"/>
              <a:t> on </a:t>
            </a:r>
            <a:r>
              <a:rPr lang="ro-RO" sz="1600" dirty="0" err="1"/>
              <a:t>Monday</a:t>
            </a:r>
            <a:r>
              <a:rPr lang="ro-RO" sz="1600" dirty="0"/>
              <a:t>. </a:t>
            </a:r>
            <a:r>
              <a:rPr lang="ro-RO" sz="1600" dirty="0" err="1"/>
              <a:t>You</a:t>
            </a:r>
            <a:r>
              <a:rPr lang="ro-RO" sz="1600" dirty="0"/>
              <a:t> are </a:t>
            </a:r>
            <a:r>
              <a:rPr lang="ro-RO" sz="1600" dirty="0" err="1"/>
              <a:t>now</a:t>
            </a:r>
            <a:r>
              <a:rPr lang="ro-RO" sz="1600" dirty="0"/>
              <a:t> on a plane </a:t>
            </a:r>
            <a:r>
              <a:rPr lang="ro-RO" sz="1600" dirty="0" err="1"/>
              <a:t>headed</a:t>
            </a:r>
            <a:r>
              <a:rPr lang="ro-RO" sz="1600" dirty="0"/>
              <a:t> </a:t>
            </a:r>
            <a:r>
              <a:rPr lang="ro-RO" sz="1600" dirty="0" err="1"/>
              <a:t>toward</a:t>
            </a:r>
            <a:r>
              <a:rPr lang="ro-RO" sz="1600" dirty="0"/>
              <a:t> </a:t>
            </a:r>
            <a:r>
              <a:rPr lang="ro-RO" sz="1600" dirty="0" err="1"/>
              <a:t>your</a:t>
            </a:r>
            <a:r>
              <a:rPr lang="ro-RO" sz="1600" dirty="0"/>
              <a:t> </a:t>
            </a:r>
            <a:r>
              <a:rPr lang="ro-RO" sz="1600" dirty="0" err="1"/>
              <a:t>new</a:t>
            </a:r>
            <a:r>
              <a:rPr lang="ro-RO" sz="1600" dirty="0"/>
              <a:t> </a:t>
            </a:r>
            <a:r>
              <a:rPr lang="ro-RO" sz="1600" dirty="0" err="1"/>
              <a:t>office</a:t>
            </a:r>
            <a:r>
              <a:rPr lang="ro-RO" sz="1600" dirty="0"/>
              <a:t>, </a:t>
            </a:r>
            <a:r>
              <a:rPr lang="ro-RO" sz="1600" dirty="0" err="1"/>
              <a:t>considering</a:t>
            </a:r>
            <a:r>
              <a:rPr lang="ro-RO" sz="1600" dirty="0"/>
              <a:t> </a:t>
            </a:r>
            <a:r>
              <a:rPr lang="ro-RO" sz="1600" dirty="0" err="1"/>
              <a:t>your</a:t>
            </a:r>
            <a:r>
              <a:rPr lang="ro-RO" sz="1600" dirty="0"/>
              <a:t> </a:t>
            </a:r>
            <a:r>
              <a:rPr lang="ro-RO" sz="1600" dirty="0" err="1"/>
              <a:t>course</a:t>
            </a:r>
            <a:r>
              <a:rPr lang="ro-RO" sz="1600" dirty="0"/>
              <a:t> of </a:t>
            </a:r>
            <a:r>
              <a:rPr lang="ro-RO" sz="1600" dirty="0" err="1"/>
              <a:t>action</a:t>
            </a:r>
            <a:r>
              <a:rPr lang="ro-RO" sz="1600" dirty="0"/>
              <a:t> in </a:t>
            </a:r>
            <a:r>
              <a:rPr lang="ro-RO" sz="1600" dirty="0" err="1"/>
              <a:t>this</a:t>
            </a:r>
            <a:r>
              <a:rPr lang="ro-RO" sz="1600" dirty="0"/>
              <a:t> </a:t>
            </a:r>
            <a:r>
              <a:rPr lang="ro-RO" sz="1600" dirty="0" err="1"/>
              <a:t>position</a:t>
            </a:r>
            <a:r>
              <a:rPr lang="ro-RO" sz="1600" dirty="0"/>
              <a:t> </a:t>
            </a:r>
            <a:r>
              <a:rPr lang="ro-RO" sz="1600" dirty="0" err="1"/>
              <a:t>and</a:t>
            </a:r>
            <a:r>
              <a:rPr lang="ro-RO" sz="1600" dirty="0"/>
              <a:t> </a:t>
            </a:r>
            <a:r>
              <a:rPr lang="ro-RO" sz="1600" dirty="0" err="1"/>
              <a:t>jotting</a:t>
            </a:r>
            <a:r>
              <a:rPr lang="ro-RO" sz="1600" dirty="0"/>
              <a:t> </a:t>
            </a:r>
            <a:r>
              <a:rPr lang="ro-RO" sz="1600" dirty="0" err="1"/>
              <a:t>down</a:t>
            </a:r>
            <a:r>
              <a:rPr lang="ro-RO" sz="1600" dirty="0"/>
              <a:t> </a:t>
            </a:r>
            <a:r>
              <a:rPr lang="ro-RO" sz="1600" dirty="0" err="1"/>
              <a:t>some</a:t>
            </a:r>
            <a:r>
              <a:rPr lang="ro-RO" sz="1600" dirty="0"/>
              <a:t> notes. </a:t>
            </a:r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6: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do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identify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current</a:t>
            </a:r>
            <a:r>
              <a:rPr lang="ro-RO" dirty="0"/>
              <a:t> </a:t>
            </a:r>
            <a:r>
              <a:rPr lang="ro-RO" dirty="0" err="1"/>
              <a:t>condition</a:t>
            </a:r>
            <a:r>
              <a:rPr lang="ro-RO" dirty="0"/>
              <a:t> of Country </a:t>
            </a:r>
            <a:r>
              <a:rPr lang="ro-RO" dirty="0" err="1"/>
              <a:t>Fresh’s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practices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policies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establish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baseline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analyze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framework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conduct a data </a:t>
            </a:r>
            <a:r>
              <a:rPr lang="ro-RO" dirty="0" err="1"/>
              <a:t>inventory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measure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existing</a:t>
            </a:r>
            <a:r>
              <a:rPr lang="ro-RO" dirty="0"/>
              <a:t> </a:t>
            </a:r>
            <a:r>
              <a:rPr lang="ro-RO" dirty="0" err="1"/>
              <a:t>paradigm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43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7: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How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discover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personal data </a:t>
            </a:r>
            <a:r>
              <a:rPr lang="ro-RO" dirty="0" err="1"/>
              <a:t>resides</a:t>
            </a:r>
            <a:r>
              <a:rPr lang="ro-RO" dirty="0"/>
              <a:t> at Country </a:t>
            </a:r>
            <a:r>
              <a:rPr lang="ro-RO" dirty="0" err="1"/>
              <a:t>Fresh</a:t>
            </a:r>
            <a:r>
              <a:rPr lang="ro-RO" dirty="0"/>
              <a:t>?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Focus </a:t>
            </a:r>
            <a:r>
              <a:rPr lang="ro-RO" dirty="0" err="1"/>
              <a:t>solely</a:t>
            </a:r>
            <a:r>
              <a:rPr lang="ro-RO" dirty="0"/>
              <a:t> on </a:t>
            </a:r>
            <a:r>
              <a:rPr lang="ro-RO" dirty="0" err="1"/>
              <a:t>emerging</a:t>
            </a:r>
            <a:r>
              <a:rPr lang="ro-RO" dirty="0"/>
              <a:t> </a:t>
            </a:r>
            <a:r>
              <a:rPr lang="ro-RO" dirty="0" err="1"/>
              <a:t>technologies</a:t>
            </a:r>
            <a:r>
              <a:rPr lang="ro-RO" dirty="0"/>
              <a:t> as </a:t>
            </a:r>
            <a:r>
              <a:rPr lang="ro-RO" dirty="0" err="1"/>
              <a:t>they</a:t>
            </a:r>
            <a:r>
              <a:rPr lang="ro-RO" dirty="0"/>
              <a:t> </a:t>
            </a:r>
            <a:r>
              <a:rPr lang="ro-RO" dirty="0" err="1"/>
              <a:t>present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greatest</a:t>
            </a:r>
            <a:r>
              <a:rPr lang="ro-RO" dirty="0"/>
              <a:t> </a:t>
            </a:r>
            <a:r>
              <a:rPr lang="ro-RO" dirty="0" err="1"/>
              <a:t>risks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Check</a:t>
            </a:r>
            <a:r>
              <a:rPr lang="ro-RO" dirty="0"/>
              <a:t> </a:t>
            </a:r>
            <a:r>
              <a:rPr lang="ro-RO" dirty="0" err="1"/>
              <a:t>all</a:t>
            </a:r>
            <a:r>
              <a:rPr lang="ro-RO" dirty="0"/>
              <a:t> public </a:t>
            </a:r>
            <a:r>
              <a:rPr lang="ro-RO" dirty="0" err="1"/>
              <a:t>interfaces</a:t>
            </a:r>
            <a:r>
              <a:rPr lang="ro-RO" dirty="0"/>
              <a:t> for </a:t>
            </a:r>
            <a:r>
              <a:rPr lang="ro-RO" dirty="0" err="1"/>
              <a:t>breaches</a:t>
            </a:r>
            <a:r>
              <a:rPr lang="ro-RO" dirty="0"/>
              <a:t> of personal data.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Conduct a data </a:t>
            </a:r>
            <a:r>
              <a:rPr lang="ro-RO" dirty="0" err="1"/>
              <a:t>inventory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map</a:t>
            </a:r>
            <a:r>
              <a:rPr lang="ro-RO" dirty="0"/>
              <a:t> data </a:t>
            </a:r>
            <a:r>
              <a:rPr lang="ro-RO" dirty="0" err="1"/>
              <a:t>flows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Interview</a:t>
            </a:r>
            <a:r>
              <a:rPr lang="ro-RO" dirty="0"/>
              <a:t> </a:t>
            </a:r>
            <a:r>
              <a:rPr lang="ro-RO" dirty="0" err="1"/>
              <a:t>each</a:t>
            </a:r>
            <a:r>
              <a:rPr lang="ro-RO" dirty="0"/>
              <a:t> </a:t>
            </a:r>
            <a:r>
              <a:rPr lang="ro-RO" dirty="0" err="1"/>
              <a:t>department</a:t>
            </a:r>
            <a:r>
              <a:rPr lang="ro-RO" dirty="0"/>
              <a:t> </a:t>
            </a:r>
            <a:r>
              <a:rPr lang="ro-RO" dirty="0" err="1"/>
              <a:t>head</a:t>
            </a:r>
            <a:r>
              <a:rPr lang="ro-RO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8: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You</a:t>
            </a:r>
            <a:r>
              <a:rPr lang="ro-RO" sz="2400" dirty="0"/>
              <a:t> </a:t>
            </a:r>
            <a:r>
              <a:rPr lang="ro-RO" sz="2400" dirty="0" err="1"/>
              <a:t>need</a:t>
            </a:r>
            <a:r>
              <a:rPr lang="ro-RO" sz="2400" dirty="0"/>
              <a:t> a master plan or </a:t>
            </a:r>
            <a:r>
              <a:rPr lang="ro-RO" sz="2400" dirty="0" err="1"/>
              <a:t>roadmap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guide</a:t>
            </a:r>
            <a:r>
              <a:rPr lang="ro-RO" sz="2400" dirty="0"/>
              <a:t> </a:t>
            </a:r>
            <a:r>
              <a:rPr lang="ro-RO" sz="2400" dirty="0" err="1"/>
              <a:t>your</a:t>
            </a:r>
            <a:r>
              <a:rPr lang="ro-RO" sz="2400" dirty="0"/>
              <a:t> </a:t>
            </a:r>
            <a:r>
              <a:rPr lang="ro-RO" sz="2400" dirty="0" err="1"/>
              <a:t>choices</a:t>
            </a:r>
            <a:r>
              <a:rPr lang="ro-RO" sz="2400" dirty="0"/>
              <a:t> in </a:t>
            </a:r>
            <a:r>
              <a:rPr lang="ro-RO" sz="2400" dirty="0" err="1"/>
              <a:t>developing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refining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Country </a:t>
            </a:r>
            <a:r>
              <a:rPr lang="ro-RO" sz="2400" dirty="0" err="1"/>
              <a:t>Fresh’s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program. </a:t>
            </a:r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best</a:t>
            </a:r>
            <a:r>
              <a:rPr lang="ro-RO" sz="2400" dirty="0"/>
              <a:t> </a:t>
            </a:r>
            <a:r>
              <a:rPr lang="ro-RO" sz="2400" dirty="0" err="1"/>
              <a:t>action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take</a:t>
            </a:r>
            <a:r>
              <a:rPr lang="ro-RO" sz="2400" dirty="0"/>
              <a:t>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Adopt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program </a:t>
            </a:r>
            <a:r>
              <a:rPr lang="ro-RO" sz="2400" dirty="0" err="1"/>
              <a:t>mission</a:t>
            </a:r>
            <a:r>
              <a:rPr lang="ro-RO" sz="2400" dirty="0"/>
              <a:t> </a:t>
            </a:r>
            <a:r>
              <a:rPr lang="ro-RO" sz="2400" dirty="0" err="1"/>
              <a:t>statement</a:t>
            </a:r>
            <a:r>
              <a:rPr lang="ro-RO" sz="2400" dirty="0"/>
              <a:t> as a </a:t>
            </a:r>
            <a:r>
              <a:rPr lang="ro-RO" sz="2400" dirty="0" err="1"/>
              <a:t>guide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specific </a:t>
            </a:r>
            <a:r>
              <a:rPr lang="ro-RO" sz="2400" dirty="0" err="1"/>
              <a:t>actions</a:t>
            </a:r>
            <a:r>
              <a:rPr lang="ro-RO" sz="2400" dirty="0"/>
              <a:t>.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Modify</a:t>
            </a:r>
            <a:r>
              <a:rPr lang="ro-RO" sz="2400" dirty="0"/>
              <a:t> </a:t>
            </a:r>
            <a:r>
              <a:rPr lang="ro-RO" sz="2400" dirty="0" err="1"/>
              <a:t>industry</a:t>
            </a:r>
            <a:r>
              <a:rPr lang="ro-RO" sz="2400" dirty="0"/>
              <a:t> </a:t>
            </a:r>
            <a:r>
              <a:rPr lang="ro-RO" sz="2400" dirty="0" err="1"/>
              <a:t>best</a:t>
            </a:r>
            <a:r>
              <a:rPr lang="ro-RO" sz="2400" dirty="0"/>
              <a:t> </a:t>
            </a:r>
            <a:r>
              <a:rPr lang="ro-RO" sz="2400" dirty="0" err="1"/>
              <a:t>practices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fit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organization's</a:t>
            </a:r>
            <a:r>
              <a:rPr lang="ro-RO" sz="2400" dirty="0"/>
              <a:t> </a:t>
            </a:r>
            <a:r>
              <a:rPr lang="ro-RO" sz="2400" dirty="0" err="1"/>
              <a:t>needs</a:t>
            </a:r>
            <a:r>
              <a:rPr lang="ro-RO" sz="2400" dirty="0"/>
              <a:t>.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Perform</a:t>
            </a:r>
            <a:r>
              <a:rPr lang="ro-RO" sz="2400" dirty="0"/>
              <a:t> a </a:t>
            </a:r>
            <a:r>
              <a:rPr lang="ro-RO" sz="2400" dirty="0" err="1"/>
              <a:t>mapping</a:t>
            </a:r>
            <a:r>
              <a:rPr lang="ro-RO" sz="2400" dirty="0"/>
              <a:t> </a:t>
            </a:r>
            <a:r>
              <a:rPr lang="ro-RO" sz="2400" dirty="0" err="1"/>
              <a:t>exercise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reveals</a:t>
            </a:r>
            <a:r>
              <a:rPr lang="ro-RO" sz="2400" dirty="0"/>
              <a:t> </a:t>
            </a:r>
            <a:r>
              <a:rPr lang="ro-RO" sz="2400" dirty="0" err="1"/>
              <a:t>where</a:t>
            </a:r>
            <a:r>
              <a:rPr lang="ro-RO" sz="2400" dirty="0"/>
              <a:t> personal data </a:t>
            </a:r>
            <a:r>
              <a:rPr lang="ro-RO" sz="2400" dirty="0" err="1"/>
              <a:t>resides</a:t>
            </a:r>
            <a:r>
              <a:rPr lang="ro-RO" sz="2400" dirty="0"/>
              <a:t>.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Develop</a:t>
            </a:r>
            <a:r>
              <a:rPr lang="ro-RO" sz="2400" dirty="0"/>
              <a:t> an </a:t>
            </a:r>
            <a:r>
              <a:rPr lang="ro-RO" sz="2400" dirty="0" err="1"/>
              <a:t>overarching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program </a:t>
            </a:r>
            <a:r>
              <a:rPr lang="ro-RO" sz="2400" dirty="0" err="1"/>
              <a:t>framework</a:t>
            </a:r>
            <a:r>
              <a:rPr lang="ro-RO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9: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step </a:t>
            </a:r>
            <a:r>
              <a:rPr lang="ro-RO" sz="2400" dirty="0" err="1"/>
              <a:t>can</a:t>
            </a:r>
            <a:r>
              <a:rPr lang="ro-RO" sz="2400" dirty="0"/>
              <a:t> </a:t>
            </a:r>
            <a:r>
              <a:rPr lang="ro-RO" sz="2400" dirty="0" err="1"/>
              <a:t>best</a:t>
            </a:r>
            <a:r>
              <a:rPr lang="ro-RO" sz="2400" dirty="0"/>
              <a:t> </a:t>
            </a:r>
            <a:r>
              <a:rPr lang="ro-RO" sz="2400" dirty="0" err="1"/>
              <a:t>help</a:t>
            </a:r>
            <a:r>
              <a:rPr lang="ro-RO" sz="2400" dirty="0"/>
              <a:t> </a:t>
            </a:r>
            <a:r>
              <a:rPr lang="ro-RO" sz="2400" dirty="0" err="1"/>
              <a:t>you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identify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specific </a:t>
            </a:r>
            <a:r>
              <a:rPr lang="ro-RO" sz="2400" dirty="0" err="1"/>
              <a:t>needs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objectives</a:t>
            </a:r>
            <a:r>
              <a:rPr lang="ro-RO" sz="2400" dirty="0"/>
              <a:t> of Country </a:t>
            </a:r>
            <a:r>
              <a:rPr lang="ro-RO" sz="2400" dirty="0" err="1"/>
              <a:t>Fresh</a:t>
            </a:r>
            <a:r>
              <a:rPr lang="ro-RO" sz="2400" dirty="0"/>
              <a:t> </a:t>
            </a:r>
            <a:r>
              <a:rPr lang="ro-RO" sz="2400" dirty="0" err="1"/>
              <a:t>regarding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protection</a:t>
            </a:r>
            <a:r>
              <a:rPr lang="ro-RO" sz="2400" dirty="0"/>
              <a:t>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enlistment</a:t>
            </a:r>
            <a:r>
              <a:rPr lang="ro-RO" sz="2400" dirty="0"/>
              <a:t> of a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champion</a:t>
            </a:r>
            <a:r>
              <a:rPr lang="ro-RO" sz="2400" dirty="0"/>
              <a:t> familiar </a:t>
            </a:r>
            <a:r>
              <a:rPr lang="ro-RO" sz="2400" dirty="0" err="1"/>
              <a:t>with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organization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review</a:t>
            </a:r>
            <a:r>
              <a:rPr lang="ro-RO" sz="2400" dirty="0"/>
              <a:t> of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laws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standards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development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business case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physical</a:t>
            </a:r>
            <a:r>
              <a:rPr lang="ro-RO" sz="2400" dirty="0"/>
              <a:t> audit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facility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54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10: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/>
              <a:t>In </a:t>
            </a:r>
            <a:r>
              <a:rPr lang="ro-RO" dirty="0" err="1"/>
              <a:t>analyzing</a:t>
            </a:r>
            <a:r>
              <a:rPr lang="ro-RO" dirty="0"/>
              <a:t> Country </a:t>
            </a:r>
            <a:r>
              <a:rPr lang="ro-RO" dirty="0" err="1"/>
              <a:t>Fresh’s</a:t>
            </a:r>
            <a:r>
              <a:rPr lang="ro-RO" dirty="0"/>
              <a:t> </a:t>
            </a:r>
            <a:r>
              <a:rPr lang="ro-RO" dirty="0" err="1"/>
              <a:t>existing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program,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find</a:t>
            </a:r>
            <a:r>
              <a:rPr lang="ro-RO" dirty="0"/>
              <a:t> </a:t>
            </a:r>
            <a:r>
              <a:rPr lang="ro-RO" dirty="0" err="1"/>
              <a:t>procedures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are informal </a:t>
            </a:r>
            <a:r>
              <a:rPr lang="ro-RO" dirty="0" err="1"/>
              <a:t>and</a:t>
            </a:r>
            <a:r>
              <a:rPr lang="ro-RO" dirty="0"/>
              <a:t> incomplete.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stage</a:t>
            </a:r>
            <a:r>
              <a:rPr lang="ro-RO" dirty="0"/>
              <a:t> </a:t>
            </a:r>
            <a:r>
              <a:rPr lang="ro-RO" dirty="0" err="1"/>
              <a:t>does</a:t>
            </a:r>
            <a:r>
              <a:rPr lang="ro-RO" dirty="0"/>
              <a:t>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represent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AICPA/CICA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Maturity</a:t>
            </a:r>
            <a:r>
              <a:rPr lang="ro-RO" dirty="0"/>
              <a:t> Model?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early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ad </a:t>
            </a:r>
            <a:r>
              <a:rPr lang="ro-RO" dirty="0" err="1"/>
              <a:t>hoc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non-</a:t>
            </a:r>
            <a:r>
              <a:rPr lang="ro-RO" dirty="0" err="1"/>
              <a:t>repeatable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pre-program </a:t>
            </a:r>
          </a:p>
        </p:txBody>
      </p:sp>
    </p:spTree>
    <p:extLst>
      <p:ext uri="{BB962C8B-B14F-4D97-AF65-F5344CB8AC3E}">
        <p14:creationId xmlns:p14="http://schemas.microsoft.com/office/powerpoint/2010/main" val="313611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Which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following</a:t>
            </a:r>
            <a:r>
              <a:rPr lang="ro-RO" dirty="0"/>
              <a:t> </a:t>
            </a:r>
            <a:r>
              <a:rPr lang="ro-RO" dirty="0" err="1"/>
              <a:t>best</a:t>
            </a:r>
            <a:r>
              <a:rPr lang="ro-RO" dirty="0"/>
              <a:t> </a:t>
            </a:r>
            <a:r>
              <a:rPr lang="ro-RO" dirty="0" err="1"/>
              <a:t>describes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at Country </a:t>
            </a:r>
            <a:r>
              <a:rPr lang="ro-RO" dirty="0" err="1"/>
              <a:t>Fresh</a:t>
            </a:r>
            <a:r>
              <a:rPr lang="ro-RO" dirty="0"/>
              <a:t> </a:t>
            </a:r>
            <a:r>
              <a:rPr lang="ro-RO" dirty="0" err="1"/>
              <a:t>needs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trained</a:t>
            </a:r>
            <a:r>
              <a:rPr lang="ro-RO" dirty="0"/>
              <a:t> on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protection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members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team </a:t>
            </a:r>
            <a:r>
              <a:rPr lang="ro-RO" dirty="0" err="1"/>
              <a:t>exclusively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sufficient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department</a:t>
            </a:r>
            <a:r>
              <a:rPr lang="ro-RO" dirty="0"/>
              <a:t> </a:t>
            </a:r>
            <a:r>
              <a:rPr lang="ro-RO" dirty="0" err="1"/>
              <a:t>heads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key</a:t>
            </a:r>
            <a:r>
              <a:rPr lang="ro-RO" dirty="0"/>
              <a:t> </a:t>
            </a:r>
            <a:r>
              <a:rPr lang="ro-RO" dirty="0" err="1"/>
              <a:t>supervisors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dirty="0" err="1"/>
              <a:t>train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personnel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new</a:t>
            </a:r>
            <a:r>
              <a:rPr lang="ro-RO" dirty="0"/>
              <a:t> </a:t>
            </a:r>
            <a:r>
              <a:rPr lang="ro-RO" dirty="0" err="1"/>
              <a:t>hires</a:t>
            </a:r>
            <a:r>
              <a:rPr lang="ro-RO" dirty="0"/>
              <a:t> </a:t>
            </a:r>
            <a:r>
              <a:rPr lang="ro-RO" dirty="0" err="1"/>
              <a:t>only</a:t>
            </a:r>
            <a:r>
              <a:rPr lang="ro-RO" dirty="0"/>
              <a:t> as </a:t>
            </a:r>
            <a:r>
              <a:rPr lang="ro-RO" dirty="0" err="1"/>
              <a:t>experienced</a:t>
            </a:r>
            <a:r>
              <a:rPr lang="ro-RO" dirty="0"/>
              <a:t> </a:t>
            </a:r>
            <a:r>
              <a:rPr lang="ro-RO" dirty="0" err="1"/>
              <a:t>employees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familiar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procedures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personnel</a:t>
            </a:r>
            <a:r>
              <a:rPr lang="ro-RO" dirty="0"/>
              <a:t> in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departments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any</a:t>
            </a:r>
            <a:r>
              <a:rPr lang="ro-RO" dirty="0"/>
              <a:t> contact </a:t>
            </a:r>
            <a:r>
              <a:rPr lang="ro-RO" dirty="0" err="1"/>
              <a:t>with</a:t>
            </a:r>
            <a:r>
              <a:rPr lang="ro-RO" dirty="0"/>
              <a:t> personal data </a:t>
            </a:r>
          </a:p>
        </p:txBody>
      </p:sp>
    </p:spTree>
    <p:extLst>
      <p:ext uri="{BB962C8B-B14F-4D97-AF65-F5344CB8AC3E}">
        <p14:creationId xmlns:p14="http://schemas.microsoft.com/office/powerpoint/2010/main" val="283151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108</TotalTime>
  <Words>766</Words>
  <Application>Microsoft Macintosh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CIPM case studies part 2</vt:lpstr>
      <vt:lpstr>Case study for the following 6 qs:</vt:lpstr>
      <vt:lpstr>Question 6:</vt:lpstr>
      <vt:lpstr>Question 7:</vt:lpstr>
      <vt:lpstr>Question 8:</vt:lpstr>
      <vt:lpstr>Question 9:</vt:lpstr>
      <vt:lpstr>Question 10:</vt:lpstr>
      <vt:lpstr>Question 11: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157</cp:revision>
  <dcterms:created xsi:type="dcterms:W3CDTF">2018-04-11T17:55:21Z</dcterms:created>
  <dcterms:modified xsi:type="dcterms:W3CDTF">2018-09-29T13:42:39Z</dcterms:modified>
</cp:coreProperties>
</file>