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heme/theme2.xml" ContentType="application/vnd.openxmlformats-officedocument.theme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12"/>
  </p:notesMasterIdLst>
  <p:sldIdLst>
    <p:sldId id="260" r:id="rId2"/>
    <p:sldId id="305" r:id="rId3"/>
    <p:sldId id="314" r:id="rId4"/>
    <p:sldId id="315" r:id="rId5"/>
    <p:sldId id="312" r:id="rId6"/>
    <p:sldId id="306" r:id="rId7"/>
    <p:sldId id="307" r:id="rId8"/>
    <p:sldId id="310" r:id="rId9"/>
    <p:sldId id="311" r:id="rId10"/>
    <p:sldId id="31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93" autoAdjust="0"/>
    <p:restoredTop sz="89369" autoAdjust="0"/>
  </p:normalViewPr>
  <p:slideViewPr>
    <p:cSldViewPr snapToGrid="0">
      <p:cViewPr varScale="1">
        <p:scale>
          <a:sx n="84" d="100"/>
          <a:sy n="84" d="100"/>
        </p:scale>
        <p:origin x="1696" y="1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29.09.18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41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/>
              <a:t>CIPM case studies</a:t>
            </a:r>
            <a:br>
              <a:rPr lang="en-US" dirty="0"/>
            </a:br>
            <a:r>
              <a:rPr lang="en-US" dirty="0"/>
              <a:t>part 3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17: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sz="2400" dirty="0" err="1"/>
              <a:t>What</a:t>
            </a:r>
            <a:r>
              <a:rPr lang="ro-RO" sz="2400" dirty="0"/>
              <a:t> </a:t>
            </a:r>
            <a:r>
              <a:rPr lang="ro-RO" sz="2400" dirty="0" err="1"/>
              <a:t>is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jewelry</a:t>
            </a:r>
            <a:r>
              <a:rPr lang="ro-RO" sz="2400" dirty="0"/>
              <a:t> </a:t>
            </a:r>
            <a:r>
              <a:rPr lang="ro-RO" sz="2400" dirty="0" err="1"/>
              <a:t>store’s</a:t>
            </a:r>
            <a:r>
              <a:rPr lang="ro-RO" sz="2400" dirty="0"/>
              <a:t> </a:t>
            </a:r>
            <a:r>
              <a:rPr lang="ro-RO" sz="2400" dirty="0" err="1"/>
              <a:t>first</a:t>
            </a:r>
            <a:r>
              <a:rPr lang="ro-RO" sz="2400" dirty="0"/>
              <a:t> </a:t>
            </a:r>
            <a:r>
              <a:rPr lang="ro-RO" sz="2400" dirty="0" err="1"/>
              <a:t>responsibility</a:t>
            </a:r>
            <a:r>
              <a:rPr lang="ro-RO" sz="2400" dirty="0"/>
              <a:t> in </a:t>
            </a:r>
            <a:r>
              <a:rPr lang="ro-RO" sz="2400" dirty="0" err="1"/>
              <a:t>managing</a:t>
            </a:r>
            <a:r>
              <a:rPr lang="ro-RO" sz="2400" dirty="0"/>
              <a:t> </a:t>
            </a:r>
            <a:r>
              <a:rPr lang="ro-RO" sz="2400" dirty="0" err="1"/>
              <a:t>this</a:t>
            </a:r>
            <a:r>
              <a:rPr lang="ro-RO" sz="2400" dirty="0"/>
              <a:t> incident?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preventing</a:t>
            </a:r>
            <a:r>
              <a:rPr lang="ro-RO" sz="2400" dirty="0"/>
              <a:t> </a:t>
            </a:r>
            <a:r>
              <a:rPr lang="ro-RO" sz="2400" dirty="0" err="1"/>
              <a:t>further</a:t>
            </a:r>
            <a:r>
              <a:rPr lang="ro-RO" sz="2400" dirty="0"/>
              <a:t> </a:t>
            </a:r>
            <a:r>
              <a:rPr lang="ro-RO" sz="2400" dirty="0" err="1"/>
              <a:t>dissemination</a:t>
            </a:r>
            <a:r>
              <a:rPr lang="ro-RO" sz="2400" dirty="0"/>
              <a:t> of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customer</a:t>
            </a:r>
            <a:r>
              <a:rPr lang="ro-RO" sz="2400" dirty="0"/>
              <a:t> data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minimizing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harm</a:t>
            </a:r>
            <a:r>
              <a:rPr lang="ro-RO" sz="2400" dirty="0"/>
              <a:t> </a:t>
            </a:r>
            <a:r>
              <a:rPr lang="ro-RO" sz="2400" dirty="0" err="1"/>
              <a:t>that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data </a:t>
            </a:r>
            <a:r>
              <a:rPr lang="ro-RO" sz="2400" dirty="0" err="1"/>
              <a:t>loss</a:t>
            </a:r>
            <a:r>
              <a:rPr lang="ro-RO" sz="2400" dirty="0"/>
              <a:t> </a:t>
            </a:r>
            <a:r>
              <a:rPr lang="ro-RO" sz="2400" dirty="0" err="1"/>
              <a:t>causes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customers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protecting</a:t>
            </a:r>
            <a:r>
              <a:rPr lang="ro-RO" sz="2400" dirty="0"/>
              <a:t> </a:t>
            </a:r>
            <a:r>
              <a:rPr lang="ro-RO" sz="2400" dirty="0" err="1"/>
              <a:t>itself</a:t>
            </a:r>
            <a:r>
              <a:rPr lang="ro-RO" sz="2400" dirty="0"/>
              <a:t> </a:t>
            </a:r>
            <a:r>
              <a:rPr lang="ro-RO" sz="2400" dirty="0" err="1"/>
              <a:t>from</a:t>
            </a:r>
            <a:r>
              <a:rPr lang="ro-RO" sz="2400" dirty="0"/>
              <a:t> negative </a:t>
            </a:r>
            <a:r>
              <a:rPr lang="ro-RO" sz="2400" dirty="0" err="1"/>
              <a:t>publicity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/>
              <a:t>monitoring data </a:t>
            </a:r>
            <a:r>
              <a:rPr lang="ro-RO" sz="2400" dirty="0" err="1"/>
              <a:t>gathering</a:t>
            </a:r>
            <a:r>
              <a:rPr lang="ro-RO" sz="2400" dirty="0"/>
              <a:t> </a:t>
            </a:r>
            <a:r>
              <a:rPr lang="ro-RO" sz="2400" dirty="0" err="1"/>
              <a:t>activities</a:t>
            </a:r>
            <a:r>
              <a:rPr lang="ro-RO" sz="2400" dirty="0"/>
              <a:t> </a:t>
            </a:r>
            <a:r>
              <a:rPr lang="ro-RO" sz="2400" dirty="0" err="1"/>
              <a:t>so</a:t>
            </a:r>
            <a:r>
              <a:rPr lang="ro-RO" sz="2400" dirty="0"/>
              <a:t> </a:t>
            </a:r>
            <a:r>
              <a:rPr lang="ro-RO" sz="2400" dirty="0" err="1"/>
              <a:t>this</a:t>
            </a:r>
            <a:r>
              <a:rPr lang="ro-RO" sz="2400" dirty="0"/>
              <a:t> </a:t>
            </a:r>
            <a:r>
              <a:rPr lang="ro-RO" sz="2400" dirty="0" err="1"/>
              <a:t>doesn’t</a:t>
            </a:r>
            <a:r>
              <a:rPr lang="ro-RO" sz="2400" dirty="0"/>
              <a:t> </a:t>
            </a:r>
            <a:r>
              <a:rPr lang="ro-RO" sz="2400" dirty="0" err="1"/>
              <a:t>happen</a:t>
            </a:r>
            <a:r>
              <a:rPr lang="ro-RO" sz="2400" dirty="0"/>
              <a:t> </a:t>
            </a:r>
            <a:r>
              <a:rPr lang="ro-RO" sz="2400" dirty="0" err="1"/>
              <a:t>again</a:t>
            </a:r>
            <a:r>
              <a:rPr lang="ro-RO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15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25424"/>
          </a:xfrm>
        </p:spPr>
        <p:txBody>
          <a:bodyPr/>
          <a:lstStyle/>
          <a:p>
            <a:r>
              <a:rPr lang="de-DE" dirty="0"/>
              <a:t>Case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6 </a:t>
            </a:r>
            <a:r>
              <a:rPr lang="de-DE" dirty="0" err="1"/>
              <a:t>qs</a:t>
            </a:r>
            <a:r>
              <a:rPr lang="de-DE" dirty="0"/>
              <a:t> (</a:t>
            </a:r>
            <a:r>
              <a:rPr lang="de-DE" dirty="0" err="1"/>
              <a:t>part</a:t>
            </a:r>
            <a:r>
              <a:rPr lang="de-DE" dirty="0"/>
              <a:t> 1)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10640"/>
            <a:ext cx="10291571" cy="5547360"/>
          </a:xfrm>
        </p:spPr>
        <p:txBody>
          <a:bodyPr>
            <a:noAutofit/>
          </a:bodyPr>
          <a:lstStyle/>
          <a:p>
            <a:r>
              <a:rPr lang="ro-RO" dirty="0"/>
              <a:t>A </a:t>
            </a:r>
            <a:r>
              <a:rPr lang="ro-RO" dirty="0" err="1"/>
              <a:t>high-end</a:t>
            </a:r>
            <a:r>
              <a:rPr lang="ro-RO" dirty="0"/>
              <a:t> United </a:t>
            </a:r>
            <a:r>
              <a:rPr lang="ro-RO" dirty="0" err="1"/>
              <a:t>States</a:t>
            </a:r>
            <a:r>
              <a:rPr lang="ro-RO" dirty="0"/>
              <a:t> retail </a:t>
            </a:r>
            <a:r>
              <a:rPr lang="ro-RO" dirty="0" err="1"/>
              <a:t>firm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specializes</a:t>
            </a:r>
            <a:r>
              <a:rPr lang="ro-RO" dirty="0"/>
              <a:t> in </a:t>
            </a:r>
            <a:r>
              <a:rPr lang="ro-RO" dirty="0" err="1"/>
              <a:t>custom</a:t>
            </a:r>
            <a:r>
              <a:rPr lang="ro-RO" dirty="0"/>
              <a:t> made </a:t>
            </a:r>
            <a:r>
              <a:rPr lang="ro-RO" dirty="0" err="1"/>
              <a:t>jewelry</a:t>
            </a:r>
            <a:r>
              <a:rPr lang="ro-RO" dirty="0"/>
              <a:t> </a:t>
            </a:r>
            <a:r>
              <a:rPr lang="ro-RO" dirty="0" err="1"/>
              <a:t>creates</a:t>
            </a:r>
            <a:r>
              <a:rPr lang="ro-RO" dirty="0"/>
              <a:t> an opt-in program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provide</a:t>
            </a:r>
            <a:r>
              <a:rPr lang="ro-RO" dirty="0"/>
              <a:t> </a:t>
            </a:r>
            <a:r>
              <a:rPr lang="ro-RO" dirty="0" err="1"/>
              <a:t>personalized</a:t>
            </a:r>
            <a:r>
              <a:rPr lang="ro-RO" dirty="0"/>
              <a:t> </a:t>
            </a:r>
            <a:r>
              <a:rPr lang="ro-RO" dirty="0" err="1"/>
              <a:t>attention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its</a:t>
            </a:r>
            <a:r>
              <a:rPr lang="ro-RO" dirty="0"/>
              <a:t> </a:t>
            </a:r>
            <a:r>
              <a:rPr lang="ro-RO" dirty="0" err="1"/>
              <a:t>customers</a:t>
            </a:r>
            <a:r>
              <a:rPr lang="ro-RO" dirty="0"/>
              <a:t>. On </a:t>
            </a:r>
            <a:r>
              <a:rPr lang="ro-RO" dirty="0" err="1"/>
              <a:t>their</a:t>
            </a:r>
            <a:r>
              <a:rPr lang="ro-RO" dirty="0"/>
              <a:t> </a:t>
            </a:r>
            <a:r>
              <a:rPr lang="ro-RO" dirty="0" err="1"/>
              <a:t>first</a:t>
            </a:r>
            <a:r>
              <a:rPr lang="ro-RO" dirty="0"/>
              <a:t> </a:t>
            </a:r>
            <a:r>
              <a:rPr lang="ro-RO" dirty="0" err="1"/>
              <a:t>visit</a:t>
            </a:r>
            <a:r>
              <a:rPr lang="ro-RO" dirty="0"/>
              <a:t>, </a:t>
            </a:r>
            <a:r>
              <a:rPr lang="ro-RO" dirty="0" err="1"/>
              <a:t>customers</a:t>
            </a:r>
            <a:r>
              <a:rPr lang="ro-RO" dirty="0"/>
              <a:t> are </a:t>
            </a:r>
            <a:r>
              <a:rPr lang="ro-RO" dirty="0" err="1"/>
              <a:t>invited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log </a:t>
            </a:r>
            <a:r>
              <a:rPr lang="ro-RO" dirty="0" err="1"/>
              <a:t>into</a:t>
            </a:r>
            <a:r>
              <a:rPr lang="ro-RO" dirty="0"/>
              <a:t> a </a:t>
            </a:r>
            <a:r>
              <a:rPr lang="ro-RO" dirty="0" err="1"/>
              <a:t>kiosk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retail </a:t>
            </a:r>
            <a:r>
              <a:rPr lang="ro-RO" dirty="0" err="1"/>
              <a:t>store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enter</a:t>
            </a:r>
            <a:r>
              <a:rPr lang="ro-RO" dirty="0"/>
              <a:t> </a:t>
            </a:r>
            <a:r>
              <a:rPr lang="ro-RO" dirty="0" err="1"/>
              <a:t>their</a:t>
            </a:r>
            <a:r>
              <a:rPr lang="ro-RO" dirty="0"/>
              <a:t> </a:t>
            </a:r>
            <a:r>
              <a:rPr lang="ro-RO" dirty="0" err="1"/>
              <a:t>various</a:t>
            </a:r>
            <a:r>
              <a:rPr lang="ro-RO" dirty="0"/>
              <a:t> shopping </a:t>
            </a:r>
            <a:r>
              <a:rPr lang="ro-RO" dirty="0" err="1"/>
              <a:t>preferences</a:t>
            </a:r>
            <a:r>
              <a:rPr lang="ro-RO" dirty="0"/>
              <a:t>, as </a:t>
            </a:r>
            <a:r>
              <a:rPr lang="ro-RO" dirty="0" err="1"/>
              <a:t>well</a:t>
            </a:r>
            <a:r>
              <a:rPr lang="ro-RO" dirty="0"/>
              <a:t> as personal </a:t>
            </a:r>
            <a:r>
              <a:rPr lang="ro-RO" dirty="0" err="1"/>
              <a:t>information</a:t>
            </a:r>
            <a:r>
              <a:rPr lang="ro-RO" dirty="0"/>
              <a:t> </a:t>
            </a:r>
            <a:r>
              <a:rPr lang="ro-RO" dirty="0" err="1"/>
              <a:t>such</a:t>
            </a:r>
            <a:r>
              <a:rPr lang="ro-RO" dirty="0"/>
              <a:t> as credit card </a:t>
            </a:r>
            <a:r>
              <a:rPr lang="ro-RO" dirty="0" err="1"/>
              <a:t>numbers</a:t>
            </a:r>
            <a:r>
              <a:rPr lang="ro-RO" dirty="0"/>
              <a:t>, banking </a:t>
            </a:r>
            <a:r>
              <a:rPr lang="ro-RO" dirty="0" err="1"/>
              <a:t>information</a:t>
            </a:r>
            <a:r>
              <a:rPr lang="ro-RO" dirty="0"/>
              <a:t>, </a:t>
            </a:r>
            <a:r>
              <a:rPr lang="ro-RO" dirty="0" err="1"/>
              <a:t>birthdays</a:t>
            </a:r>
            <a:r>
              <a:rPr lang="ro-RO" dirty="0"/>
              <a:t>, </a:t>
            </a:r>
            <a:r>
              <a:rPr lang="ro-RO" dirty="0" err="1"/>
              <a:t>anniversary</a:t>
            </a:r>
            <a:r>
              <a:rPr lang="ro-RO" dirty="0"/>
              <a:t> </a:t>
            </a:r>
            <a:r>
              <a:rPr lang="ro-RO" dirty="0" err="1"/>
              <a:t>dates</a:t>
            </a:r>
            <a:r>
              <a:rPr lang="ro-RO" dirty="0"/>
              <a:t>, etc. In an </a:t>
            </a:r>
            <a:r>
              <a:rPr lang="ro-RO" dirty="0" err="1"/>
              <a:t>effort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make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customer</a:t>
            </a:r>
            <a:r>
              <a:rPr lang="ro-RO" dirty="0"/>
              <a:t> </a:t>
            </a:r>
            <a:r>
              <a:rPr lang="ro-RO" dirty="0" err="1"/>
              <a:t>experience</a:t>
            </a:r>
            <a:r>
              <a:rPr lang="ro-RO" dirty="0"/>
              <a:t> </a:t>
            </a:r>
            <a:r>
              <a:rPr lang="ro-RO" dirty="0" err="1"/>
              <a:t>even</a:t>
            </a:r>
            <a:r>
              <a:rPr lang="ro-RO" dirty="0"/>
              <a:t> </a:t>
            </a:r>
            <a:r>
              <a:rPr lang="ro-RO" dirty="0" err="1"/>
              <a:t>richer</a:t>
            </a:r>
            <a:r>
              <a:rPr lang="ro-RO" dirty="0"/>
              <a:t>, </a:t>
            </a:r>
            <a:r>
              <a:rPr lang="ro-RO" dirty="0" err="1"/>
              <a:t>the</a:t>
            </a:r>
            <a:r>
              <a:rPr lang="ro-RO" dirty="0"/>
              <a:t> program </a:t>
            </a:r>
            <a:r>
              <a:rPr lang="ro-RO" dirty="0" err="1"/>
              <a:t>also</a:t>
            </a:r>
            <a:r>
              <a:rPr lang="ro-RO" dirty="0"/>
              <a:t> </a:t>
            </a:r>
            <a:r>
              <a:rPr lang="ro-RO" dirty="0" err="1"/>
              <a:t>collects</a:t>
            </a:r>
            <a:r>
              <a:rPr lang="ro-RO" dirty="0"/>
              <a:t> facial </a:t>
            </a:r>
            <a:r>
              <a:rPr lang="ro-RO" dirty="0" err="1"/>
              <a:t>recognition</a:t>
            </a:r>
            <a:r>
              <a:rPr lang="ro-RO" dirty="0"/>
              <a:t> data, </a:t>
            </a:r>
            <a:r>
              <a:rPr lang="ro-RO" dirty="0" err="1"/>
              <a:t>so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when</a:t>
            </a:r>
            <a:r>
              <a:rPr lang="ro-RO" dirty="0"/>
              <a:t> a </a:t>
            </a:r>
            <a:r>
              <a:rPr lang="ro-RO" dirty="0" err="1"/>
              <a:t>customer</a:t>
            </a:r>
            <a:r>
              <a:rPr lang="ro-RO" dirty="0"/>
              <a:t> </a:t>
            </a:r>
            <a:r>
              <a:rPr lang="ro-RO" dirty="0" err="1"/>
              <a:t>enters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store</a:t>
            </a:r>
            <a:r>
              <a:rPr lang="ro-RO" dirty="0"/>
              <a:t>, an alert staff </a:t>
            </a:r>
            <a:r>
              <a:rPr lang="ro-RO" dirty="0" err="1"/>
              <a:t>member</a:t>
            </a:r>
            <a:r>
              <a:rPr lang="ro-RO" dirty="0"/>
              <a:t>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call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customer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</a:t>
            </a:r>
            <a:r>
              <a:rPr lang="ro-RO" dirty="0" err="1"/>
              <a:t>name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speak</a:t>
            </a:r>
            <a:r>
              <a:rPr lang="ro-RO" dirty="0"/>
              <a:t> </a:t>
            </a:r>
            <a:r>
              <a:rPr lang="ro-RO" dirty="0" err="1"/>
              <a:t>knowledgeably</a:t>
            </a:r>
            <a:r>
              <a:rPr lang="ro-RO" dirty="0"/>
              <a:t> </a:t>
            </a:r>
            <a:r>
              <a:rPr lang="ro-RO" dirty="0" err="1"/>
              <a:t>about</a:t>
            </a:r>
            <a:r>
              <a:rPr lang="ro-RO" dirty="0"/>
              <a:t> </a:t>
            </a:r>
            <a:r>
              <a:rPr lang="ro-RO" dirty="0" err="1"/>
              <a:t>his</a:t>
            </a:r>
            <a:r>
              <a:rPr lang="ro-RO" dirty="0"/>
              <a:t> or </a:t>
            </a:r>
            <a:r>
              <a:rPr lang="ro-RO" dirty="0" err="1"/>
              <a:t>her</a:t>
            </a:r>
            <a:r>
              <a:rPr lang="ro-RO" dirty="0"/>
              <a:t> </a:t>
            </a:r>
            <a:r>
              <a:rPr lang="ro-RO" dirty="0" err="1"/>
              <a:t>preferences</a:t>
            </a:r>
            <a:r>
              <a:rPr lang="ro-RO" dirty="0"/>
              <a:t>, </a:t>
            </a:r>
            <a:r>
              <a:rPr lang="ro-RO" dirty="0" err="1"/>
              <a:t>perhaps</a:t>
            </a:r>
            <a:r>
              <a:rPr lang="ro-RO" dirty="0"/>
              <a:t> </a:t>
            </a:r>
            <a:r>
              <a:rPr lang="ro-RO" dirty="0" err="1"/>
              <a:t>even</a:t>
            </a:r>
            <a:r>
              <a:rPr lang="ro-RO" dirty="0"/>
              <a:t> </a:t>
            </a:r>
            <a:r>
              <a:rPr lang="ro-RO" dirty="0" err="1"/>
              <a:t>directing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customer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a particular item. </a:t>
            </a:r>
            <a:r>
              <a:rPr lang="ro-RO" dirty="0" err="1"/>
              <a:t>All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customer</a:t>
            </a:r>
            <a:r>
              <a:rPr lang="ro-RO" dirty="0"/>
              <a:t> </a:t>
            </a:r>
            <a:r>
              <a:rPr lang="ro-RO" dirty="0" err="1"/>
              <a:t>preference</a:t>
            </a:r>
            <a:r>
              <a:rPr lang="ro-RO" dirty="0"/>
              <a:t> data, </a:t>
            </a:r>
            <a:r>
              <a:rPr lang="ro-RO" dirty="0" err="1"/>
              <a:t>including</a:t>
            </a:r>
            <a:r>
              <a:rPr lang="ro-RO" dirty="0"/>
              <a:t> facial </a:t>
            </a:r>
            <a:r>
              <a:rPr lang="ro-RO" dirty="0" err="1"/>
              <a:t>recognition</a:t>
            </a:r>
            <a:r>
              <a:rPr lang="ro-RO" dirty="0"/>
              <a:t> data,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encrypted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stored</a:t>
            </a:r>
            <a:r>
              <a:rPr lang="ro-RO" dirty="0"/>
              <a:t> on a computer </a:t>
            </a:r>
            <a:r>
              <a:rPr lang="ro-RO" dirty="0" err="1"/>
              <a:t>system</a:t>
            </a:r>
            <a:r>
              <a:rPr lang="ro-RO" dirty="0"/>
              <a:t> </a:t>
            </a:r>
            <a:r>
              <a:rPr lang="ro-RO" dirty="0" err="1"/>
              <a:t>within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store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computer </a:t>
            </a:r>
            <a:r>
              <a:rPr lang="ro-RO" dirty="0" err="1"/>
              <a:t>system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also</a:t>
            </a:r>
            <a:r>
              <a:rPr lang="ro-RO" dirty="0"/>
              <a:t> </a:t>
            </a:r>
            <a:r>
              <a:rPr lang="ro-RO" dirty="0" err="1"/>
              <a:t>secured</a:t>
            </a:r>
            <a:r>
              <a:rPr lang="ro-RO" dirty="0"/>
              <a:t> </a:t>
            </a:r>
            <a:r>
              <a:rPr lang="ro-RO" dirty="0" err="1"/>
              <a:t>physically</a:t>
            </a:r>
            <a:r>
              <a:rPr lang="ro-RO" dirty="0"/>
              <a:t> in a </a:t>
            </a:r>
            <a:r>
              <a:rPr lang="ro-RO" dirty="0" err="1"/>
              <a:t>locked</a:t>
            </a:r>
            <a:r>
              <a:rPr lang="ro-RO" dirty="0"/>
              <a:t> room. </a:t>
            </a:r>
            <a:endParaRPr lang="ro-RO" sz="1600" dirty="0"/>
          </a:p>
          <a:p>
            <a:r>
              <a:rPr lang="ro-RO" dirty="0" err="1"/>
              <a:t>Because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intent</a:t>
            </a:r>
            <a:r>
              <a:rPr lang="ro-RO" dirty="0"/>
              <a:t> of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effort</a:t>
            </a:r>
            <a:r>
              <a:rPr lang="ro-RO" dirty="0"/>
              <a:t> </a:t>
            </a:r>
            <a:r>
              <a:rPr lang="ro-RO" dirty="0" err="1"/>
              <a:t>was</a:t>
            </a:r>
            <a:r>
              <a:rPr lang="ro-RO" dirty="0"/>
              <a:t> benign, i.e.,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enhance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overall</a:t>
            </a:r>
            <a:r>
              <a:rPr lang="ro-RO" dirty="0"/>
              <a:t> </a:t>
            </a:r>
            <a:r>
              <a:rPr lang="ro-RO" dirty="0" err="1"/>
              <a:t>customer</a:t>
            </a:r>
            <a:r>
              <a:rPr lang="ro-RO" dirty="0"/>
              <a:t> </a:t>
            </a:r>
            <a:r>
              <a:rPr lang="ro-RO" dirty="0" err="1"/>
              <a:t>experience</a:t>
            </a:r>
            <a:r>
              <a:rPr lang="ro-RO" dirty="0"/>
              <a:t>,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owners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retail </a:t>
            </a:r>
            <a:r>
              <a:rPr lang="ro-RO" dirty="0" err="1"/>
              <a:t>store</a:t>
            </a:r>
            <a:r>
              <a:rPr lang="ro-RO" dirty="0"/>
              <a:t> </a:t>
            </a:r>
            <a:r>
              <a:rPr lang="ro-RO" dirty="0" err="1"/>
              <a:t>don’t</a:t>
            </a:r>
            <a:r>
              <a:rPr lang="ro-RO" dirty="0"/>
              <a:t> </a:t>
            </a:r>
            <a:r>
              <a:rPr lang="ro-RO" dirty="0" err="1"/>
              <a:t>recognize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collection</a:t>
            </a:r>
            <a:r>
              <a:rPr lang="ro-RO" dirty="0"/>
              <a:t> of data </a:t>
            </a:r>
            <a:r>
              <a:rPr lang="ro-RO" dirty="0" err="1"/>
              <a:t>has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potential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become</a:t>
            </a:r>
            <a:r>
              <a:rPr lang="ro-RO" dirty="0"/>
              <a:t> a data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issue</a:t>
            </a:r>
            <a:r>
              <a:rPr lang="ro-RO" dirty="0"/>
              <a:t>. No </a:t>
            </a:r>
            <a:r>
              <a:rPr lang="ro-RO" dirty="0" err="1"/>
              <a:t>policies</a:t>
            </a:r>
            <a:r>
              <a:rPr lang="ro-RO" dirty="0"/>
              <a:t> or </a:t>
            </a:r>
            <a:r>
              <a:rPr lang="ro-RO" dirty="0" err="1"/>
              <a:t>procedures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</a:t>
            </a:r>
            <a:r>
              <a:rPr lang="ro-RO" dirty="0" err="1"/>
              <a:t>been</a:t>
            </a:r>
            <a:r>
              <a:rPr lang="ro-RO" dirty="0"/>
              <a:t> </a:t>
            </a:r>
            <a:r>
              <a:rPr lang="ro-RO" dirty="0" err="1"/>
              <a:t>developed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address</a:t>
            </a:r>
            <a:r>
              <a:rPr lang="ro-RO" dirty="0"/>
              <a:t> </a:t>
            </a:r>
            <a:r>
              <a:rPr lang="ro-RO" dirty="0" err="1"/>
              <a:t>how</a:t>
            </a:r>
            <a:r>
              <a:rPr lang="ro-RO" dirty="0"/>
              <a:t> </a:t>
            </a:r>
            <a:r>
              <a:rPr lang="ro-RO" dirty="0" err="1"/>
              <a:t>this</a:t>
            </a:r>
            <a:r>
              <a:rPr lang="ro-RO" dirty="0"/>
              <a:t> data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or </a:t>
            </a:r>
            <a:r>
              <a:rPr lang="ro-RO" dirty="0" err="1"/>
              <a:t>whether</a:t>
            </a:r>
            <a:r>
              <a:rPr lang="ro-RO" dirty="0"/>
              <a:t> it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resold</a:t>
            </a:r>
            <a:r>
              <a:rPr lang="ro-RO" dirty="0"/>
              <a:t>. The </a:t>
            </a:r>
            <a:r>
              <a:rPr lang="ro-RO" dirty="0" err="1"/>
              <a:t>owners</a:t>
            </a:r>
            <a:r>
              <a:rPr lang="ro-RO" dirty="0"/>
              <a:t> </a:t>
            </a:r>
            <a:r>
              <a:rPr lang="ro-RO" dirty="0" err="1"/>
              <a:t>simply</a:t>
            </a:r>
            <a:r>
              <a:rPr lang="ro-RO" dirty="0"/>
              <a:t> </a:t>
            </a:r>
            <a:r>
              <a:rPr lang="ro-RO" dirty="0" err="1"/>
              <a:t>assume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if</a:t>
            </a:r>
            <a:r>
              <a:rPr lang="ro-RO" dirty="0"/>
              <a:t> a </a:t>
            </a:r>
            <a:r>
              <a:rPr lang="ro-RO" dirty="0" err="1"/>
              <a:t>customer</a:t>
            </a:r>
            <a:r>
              <a:rPr lang="ro-RO" dirty="0"/>
              <a:t> </a:t>
            </a:r>
            <a:r>
              <a:rPr lang="ro-RO" dirty="0" err="1"/>
              <a:t>does</a:t>
            </a:r>
            <a:r>
              <a:rPr lang="ro-RO" dirty="0"/>
              <a:t>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want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participate, </a:t>
            </a:r>
            <a:r>
              <a:rPr lang="ro-RO" dirty="0" err="1"/>
              <a:t>he</a:t>
            </a:r>
            <a:r>
              <a:rPr lang="ro-RO" dirty="0"/>
              <a:t> or </a:t>
            </a:r>
            <a:r>
              <a:rPr lang="ro-RO" dirty="0" err="1"/>
              <a:t>she</a:t>
            </a:r>
            <a:r>
              <a:rPr lang="ro-RO" dirty="0"/>
              <a:t> </a:t>
            </a:r>
            <a:r>
              <a:rPr lang="ro-RO" dirty="0" err="1"/>
              <a:t>won’t</a:t>
            </a:r>
            <a:r>
              <a:rPr lang="ro-RO" dirty="0"/>
              <a:t> </a:t>
            </a:r>
            <a:r>
              <a:rPr lang="ro-RO" dirty="0" err="1"/>
              <a:t>enter</a:t>
            </a:r>
            <a:r>
              <a:rPr lang="ro-RO" dirty="0"/>
              <a:t> data </a:t>
            </a:r>
            <a:r>
              <a:rPr lang="ro-RO" dirty="0" err="1"/>
              <a:t>into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kiosk</a:t>
            </a:r>
            <a:r>
              <a:rPr lang="ro-RO" dirty="0"/>
              <a:t>. 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133889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25424"/>
          </a:xfrm>
        </p:spPr>
        <p:txBody>
          <a:bodyPr/>
          <a:lstStyle/>
          <a:p>
            <a:r>
              <a:rPr lang="de-DE" dirty="0"/>
              <a:t>Case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6 </a:t>
            </a:r>
            <a:r>
              <a:rPr lang="de-DE" dirty="0" err="1"/>
              <a:t>qs</a:t>
            </a:r>
            <a:r>
              <a:rPr lang="de-DE" dirty="0"/>
              <a:t> (</a:t>
            </a:r>
            <a:r>
              <a:rPr lang="de-DE" dirty="0" err="1"/>
              <a:t>part</a:t>
            </a:r>
            <a:r>
              <a:rPr lang="de-DE" dirty="0"/>
              <a:t> 2):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10640"/>
            <a:ext cx="10291571" cy="5547360"/>
          </a:xfrm>
        </p:spPr>
        <p:txBody>
          <a:bodyPr>
            <a:noAutofit/>
          </a:bodyPr>
          <a:lstStyle/>
          <a:p>
            <a:r>
              <a:rPr lang="ro-RO" dirty="0"/>
              <a:t>An </a:t>
            </a:r>
            <a:r>
              <a:rPr lang="ro-RO" dirty="0" err="1"/>
              <a:t>employee</a:t>
            </a:r>
            <a:r>
              <a:rPr lang="ro-RO" dirty="0"/>
              <a:t> at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jewelry</a:t>
            </a:r>
            <a:r>
              <a:rPr lang="ro-RO" dirty="0"/>
              <a:t> </a:t>
            </a:r>
            <a:r>
              <a:rPr lang="ro-RO" dirty="0" err="1"/>
              <a:t>store</a:t>
            </a:r>
            <a:r>
              <a:rPr lang="ro-RO" dirty="0"/>
              <a:t>, Matilda Jones, </a:t>
            </a:r>
            <a:r>
              <a:rPr lang="ro-RO" dirty="0" err="1"/>
              <a:t>has</a:t>
            </a:r>
            <a:r>
              <a:rPr lang="ro-RO" dirty="0"/>
              <a:t> full </a:t>
            </a:r>
            <a:r>
              <a:rPr lang="ro-RO" dirty="0" err="1"/>
              <a:t>access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because</a:t>
            </a:r>
            <a:r>
              <a:rPr lang="ro-RO" dirty="0"/>
              <a:t> </a:t>
            </a:r>
            <a:r>
              <a:rPr lang="ro-RO" dirty="0" err="1"/>
              <a:t>she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most</a:t>
            </a:r>
            <a:r>
              <a:rPr lang="ro-RO" dirty="0"/>
              <a:t> computer-</a:t>
            </a:r>
            <a:r>
              <a:rPr lang="ro-RO" dirty="0" err="1"/>
              <a:t>knowledgeable</a:t>
            </a:r>
            <a:r>
              <a:rPr lang="ro-RO" dirty="0"/>
              <a:t> </a:t>
            </a:r>
            <a:r>
              <a:rPr lang="ro-RO" dirty="0" err="1"/>
              <a:t>employee</a:t>
            </a:r>
            <a:r>
              <a:rPr lang="ro-RO" dirty="0"/>
              <a:t>. Matilda </a:t>
            </a:r>
            <a:r>
              <a:rPr lang="ro-RO" dirty="0" err="1"/>
              <a:t>has</a:t>
            </a:r>
            <a:r>
              <a:rPr lang="ro-RO" dirty="0"/>
              <a:t> a </a:t>
            </a:r>
            <a:r>
              <a:rPr lang="ro-RO" dirty="0" err="1"/>
              <a:t>friend</a:t>
            </a:r>
            <a:r>
              <a:rPr lang="ro-RO" dirty="0"/>
              <a:t> </a:t>
            </a:r>
            <a:r>
              <a:rPr lang="ro-RO" dirty="0" err="1"/>
              <a:t>who</a:t>
            </a:r>
            <a:r>
              <a:rPr lang="ro-RO" dirty="0"/>
              <a:t> </a:t>
            </a:r>
            <a:r>
              <a:rPr lang="ro-RO" dirty="0" err="1"/>
              <a:t>works</a:t>
            </a:r>
            <a:r>
              <a:rPr lang="ro-RO" dirty="0"/>
              <a:t> for a </a:t>
            </a:r>
            <a:r>
              <a:rPr lang="ro-RO" dirty="0" err="1"/>
              <a:t>wealth</a:t>
            </a:r>
            <a:r>
              <a:rPr lang="ro-RO" dirty="0"/>
              <a:t> management </a:t>
            </a:r>
            <a:r>
              <a:rPr lang="ro-RO" dirty="0" err="1"/>
              <a:t>firm</a:t>
            </a:r>
            <a:r>
              <a:rPr lang="ro-RO" dirty="0"/>
              <a:t> in </a:t>
            </a:r>
            <a:r>
              <a:rPr lang="ro-RO" dirty="0" err="1"/>
              <a:t>another</a:t>
            </a:r>
            <a:r>
              <a:rPr lang="ro-RO" dirty="0"/>
              <a:t> U.S. state. </a:t>
            </a:r>
          </a:p>
          <a:p>
            <a:r>
              <a:rPr lang="ro-RO" dirty="0" err="1"/>
              <a:t>Wishing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do </a:t>
            </a:r>
            <a:r>
              <a:rPr lang="ro-RO" dirty="0" err="1"/>
              <a:t>her</a:t>
            </a:r>
            <a:r>
              <a:rPr lang="ro-RO" dirty="0"/>
              <a:t> </a:t>
            </a:r>
            <a:r>
              <a:rPr lang="ro-RO" dirty="0" err="1"/>
              <a:t>friend</a:t>
            </a:r>
            <a:r>
              <a:rPr lang="ro-RO" dirty="0"/>
              <a:t> a business favor, </a:t>
            </a:r>
            <a:r>
              <a:rPr lang="ro-RO" dirty="0" err="1"/>
              <a:t>she</a:t>
            </a:r>
            <a:r>
              <a:rPr lang="ro-RO" dirty="0"/>
              <a:t> </a:t>
            </a:r>
            <a:r>
              <a:rPr lang="ro-RO" dirty="0" err="1"/>
              <a:t>copies</a:t>
            </a:r>
            <a:r>
              <a:rPr lang="ro-RO" dirty="0"/>
              <a:t> an </a:t>
            </a:r>
            <a:r>
              <a:rPr lang="ro-RO" dirty="0" err="1"/>
              <a:t>unencrypted</a:t>
            </a:r>
            <a:r>
              <a:rPr lang="ro-RO" dirty="0"/>
              <a:t> set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customer</a:t>
            </a:r>
            <a:r>
              <a:rPr lang="ro-RO" dirty="0"/>
              <a:t> </a:t>
            </a:r>
            <a:r>
              <a:rPr lang="ro-RO" dirty="0" err="1"/>
              <a:t>names</a:t>
            </a:r>
            <a:r>
              <a:rPr lang="ro-RO" dirty="0"/>
              <a:t>, </a:t>
            </a:r>
            <a:r>
              <a:rPr lang="ro-RO" dirty="0" err="1"/>
              <a:t>preferences</a:t>
            </a:r>
            <a:r>
              <a:rPr lang="ro-RO" dirty="0"/>
              <a:t>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facial </a:t>
            </a:r>
            <a:r>
              <a:rPr lang="ro-RO" dirty="0" err="1"/>
              <a:t>recognition</a:t>
            </a:r>
            <a:r>
              <a:rPr lang="ro-RO" dirty="0"/>
              <a:t> data </a:t>
            </a:r>
            <a:r>
              <a:rPr lang="ro-RO" dirty="0" err="1"/>
              <a:t>onto</a:t>
            </a:r>
            <a:r>
              <a:rPr lang="ro-RO" dirty="0"/>
              <a:t> a hard drive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sends</a:t>
            </a:r>
            <a:r>
              <a:rPr lang="ro-RO" dirty="0"/>
              <a:t> it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her</a:t>
            </a:r>
            <a:r>
              <a:rPr lang="ro-RO" dirty="0"/>
              <a:t> </a:t>
            </a:r>
            <a:r>
              <a:rPr lang="ro-RO" dirty="0" err="1"/>
              <a:t>friend</a:t>
            </a:r>
            <a:r>
              <a:rPr lang="ro-RO" dirty="0"/>
              <a:t> for </a:t>
            </a:r>
            <a:r>
              <a:rPr lang="ro-RO" dirty="0" err="1"/>
              <a:t>him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use</a:t>
            </a:r>
            <a:r>
              <a:rPr lang="ro-RO" dirty="0"/>
              <a:t> in marketing </a:t>
            </a:r>
            <a:r>
              <a:rPr lang="ro-RO" dirty="0" err="1"/>
              <a:t>his</a:t>
            </a:r>
            <a:r>
              <a:rPr lang="ro-RO" dirty="0"/>
              <a:t> </a:t>
            </a:r>
            <a:r>
              <a:rPr lang="ro-RO" dirty="0" err="1"/>
              <a:t>wealth</a:t>
            </a:r>
            <a:r>
              <a:rPr lang="ro-RO" dirty="0"/>
              <a:t> management </a:t>
            </a:r>
            <a:r>
              <a:rPr lang="ro-RO" dirty="0" err="1"/>
              <a:t>services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preselected</a:t>
            </a:r>
            <a:r>
              <a:rPr lang="ro-RO" dirty="0"/>
              <a:t> </a:t>
            </a:r>
            <a:r>
              <a:rPr lang="ro-RO" dirty="0" err="1"/>
              <a:t>suitable</a:t>
            </a:r>
            <a:r>
              <a:rPr lang="ro-RO" dirty="0"/>
              <a:t> </a:t>
            </a:r>
            <a:r>
              <a:rPr lang="ro-RO" dirty="0" err="1"/>
              <a:t>customers</a:t>
            </a:r>
            <a:r>
              <a:rPr lang="ro-RO" dirty="0"/>
              <a:t>. He </a:t>
            </a:r>
            <a:r>
              <a:rPr lang="ro-RO" dirty="0" err="1"/>
              <a:t>intends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use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customer</a:t>
            </a:r>
            <a:r>
              <a:rPr lang="ro-RO" dirty="0"/>
              <a:t> data in a </a:t>
            </a:r>
            <a:r>
              <a:rPr lang="ro-RO" dirty="0" err="1"/>
              <a:t>way</a:t>
            </a:r>
            <a:r>
              <a:rPr lang="ro-RO" dirty="0"/>
              <a:t> similar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jewelers</a:t>
            </a:r>
            <a:r>
              <a:rPr lang="ro-RO" dirty="0"/>
              <a:t>,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provide</a:t>
            </a:r>
            <a:r>
              <a:rPr lang="ro-RO" dirty="0"/>
              <a:t> </a:t>
            </a:r>
            <a:r>
              <a:rPr lang="ro-RO" dirty="0" err="1"/>
              <a:t>highly</a:t>
            </a:r>
            <a:r>
              <a:rPr lang="ro-RO" dirty="0"/>
              <a:t> </a:t>
            </a:r>
            <a:r>
              <a:rPr lang="ro-RO" dirty="0" err="1"/>
              <a:t>personalized</a:t>
            </a:r>
            <a:r>
              <a:rPr lang="ro-RO" dirty="0"/>
              <a:t> service. </a:t>
            </a:r>
            <a:r>
              <a:rPr lang="ro-RO" dirty="0" err="1"/>
              <a:t>Since</a:t>
            </a:r>
            <a:r>
              <a:rPr lang="ro-RO" dirty="0"/>
              <a:t> </a:t>
            </a:r>
            <a:r>
              <a:rPr lang="ro-RO" dirty="0" err="1"/>
              <a:t>she’s</a:t>
            </a:r>
            <a:r>
              <a:rPr lang="ro-RO" dirty="0"/>
              <a:t>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selling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him</a:t>
            </a:r>
            <a:r>
              <a:rPr lang="ro-RO" dirty="0"/>
              <a:t>, Matilda </a:t>
            </a:r>
            <a:r>
              <a:rPr lang="ro-RO" dirty="0" err="1"/>
              <a:t>doesn’t</a:t>
            </a:r>
            <a:r>
              <a:rPr lang="ro-RO" dirty="0"/>
              <a:t> </a:t>
            </a:r>
            <a:r>
              <a:rPr lang="ro-RO" dirty="0" err="1"/>
              <a:t>think</a:t>
            </a:r>
            <a:r>
              <a:rPr lang="ro-RO" dirty="0"/>
              <a:t> </a:t>
            </a:r>
            <a:r>
              <a:rPr lang="ro-RO" dirty="0" err="1"/>
              <a:t>there’s</a:t>
            </a:r>
            <a:r>
              <a:rPr lang="ro-RO" dirty="0"/>
              <a:t> </a:t>
            </a:r>
            <a:r>
              <a:rPr lang="ro-RO" dirty="0" err="1"/>
              <a:t>anything</a:t>
            </a:r>
            <a:r>
              <a:rPr lang="ro-RO" dirty="0"/>
              <a:t> </a:t>
            </a:r>
            <a:r>
              <a:rPr lang="ro-RO" dirty="0" err="1"/>
              <a:t>wrong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she’s</a:t>
            </a:r>
            <a:r>
              <a:rPr lang="ro-RO" dirty="0"/>
              <a:t> </a:t>
            </a:r>
            <a:r>
              <a:rPr lang="ro-RO" dirty="0" err="1"/>
              <a:t>done</a:t>
            </a:r>
            <a:r>
              <a:rPr lang="ro-RO" dirty="0"/>
              <a:t>. </a:t>
            </a:r>
            <a:endParaRPr lang="ro-RO" sz="1600" dirty="0"/>
          </a:p>
          <a:p>
            <a:r>
              <a:rPr lang="ro-RO" dirty="0"/>
              <a:t>The </a:t>
            </a:r>
            <a:r>
              <a:rPr lang="ro-RO" dirty="0" err="1"/>
              <a:t>owners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wealth</a:t>
            </a:r>
            <a:r>
              <a:rPr lang="ro-RO" dirty="0"/>
              <a:t> management company </a:t>
            </a:r>
            <a:r>
              <a:rPr lang="ro-RO" dirty="0" err="1"/>
              <a:t>buy</a:t>
            </a:r>
            <a:r>
              <a:rPr lang="ro-RO" dirty="0"/>
              <a:t> </a:t>
            </a:r>
            <a:r>
              <a:rPr lang="ro-RO" dirty="0" err="1"/>
              <a:t>another</a:t>
            </a:r>
            <a:r>
              <a:rPr lang="ro-RO" dirty="0"/>
              <a:t> </a:t>
            </a:r>
            <a:r>
              <a:rPr lang="ro-RO" dirty="0" err="1"/>
              <a:t>list</a:t>
            </a:r>
            <a:r>
              <a:rPr lang="ro-RO" dirty="0"/>
              <a:t> of </a:t>
            </a:r>
            <a:r>
              <a:rPr lang="ro-RO" dirty="0" err="1"/>
              <a:t>customers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information</a:t>
            </a:r>
            <a:r>
              <a:rPr lang="ro-RO" dirty="0"/>
              <a:t> </a:t>
            </a:r>
            <a:r>
              <a:rPr lang="ro-RO" dirty="0" err="1"/>
              <a:t>legitimately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an </a:t>
            </a:r>
            <a:r>
              <a:rPr lang="ro-RO" dirty="0" err="1"/>
              <a:t>outside</a:t>
            </a:r>
            <a:r>
              <a:rPr lang="ro-RO" dirty="0"/>
              <a:t> </a:t>
            </a:r>
            <a:r>
              <a:rPr lang="ro-RO" dirty="0" err="1"/>
              <a:t>vendor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data </a:t>
            </a:r>
            <a:r>
              <a:rPr lang="ro-RO" dirty="0" err="1"/>
              <a:t>included</a:t>
            </a:r>
            <a:r>
              <a:rPr lang="ro-RO" dirty="0"/>
              <a:t> </a:t>
            </a:r>
            <a:r>
              <a:rPr lang="ro-RO" dirty="0" err="1"/>
              <a:t>financial</a:t>
            </a:r>
            <a:r>
              <a:rPr lang="ro-RO" dirty="0"/>
              <a:t> </a:t>
            </a:r>
            <a:r>
              <a:rPr lang="ro-RO" dirty="0" err="1"/>
              <a:t>information</a:t>
            </a:r>
            <a:r>
              <a:rPr lang="ro-RO" dirty="0"/>
              <a:t>, as </a:t>
            </a:r>
            <a:r>
              <a:rPr lang="ro-RO" dirty="0" err="1"/>
              <a:t>well</a:t>
            </a:r>
            <a:r>
              <a:rPr lang="ro-RO" dirty="0"/>
              <a:t> as </a:t>
            </a:r>
            <a:r>
              <a:rPr lang="ro-RO" dirty="0" err="1"/>
              <a:t>names</a:t>
            </a:r>
            <a:r>
              <a:rPr lang="ro-RO" dirty="0"/>
              <a:t>, </a:t>
            </a:r>
            <a:r>
              <a:rPr lang="ro-RO" dirty="0" err="1"/>
              <a:t>addresses</a:t>
            </a:r>
            <a:r>
              <a:rPr lang="ro-RO" dirty="0"/>
              <a:t>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number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brand of </a:t>
            </a:r>
            <a:r>
              <a:rPr lang="ro-RO" dirty="0" err="1"/>
              <a:t>automobiles</a:t>
            </a:r>
            <a:r>
              <a:rPr lang="ro-RO" dirty="0"/>
              <a:t> </a:t>
            </a:r>
            <a:r>
              <a:rPr lang="ro-RO" dirty="0" err="1"/>
              <a:t>owned</a:t>
            </a:r>
            <a:r>
              <a:rPr lang="ro-RO" dirty="0"/>
              <a:t>. The </a:t>
            </a:r>
            <a:r>
              <a:rPr lang="ro-RO" dirty="0" err="1"/>
              <a:t>wealth</a:t>
            </a:r>
            <a:r>
              <a:rPr lang="ro-RO" dirty="0"/>
              <a:t> management company </a:t>
            </a:r>
            <a:r>
              <a:rPr lang="ro-RO" dirty="0" err="1"/>
              <a:t>collates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list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list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retailer</a:t>
            </a:r>
            <a:r>
              <a:rPr lang="ro-RO" dirty="0"/>
              <a:t>, </a:t>
            </a:r>
            <a:r>
              <a:rPr lang="ro-RO" dirty="0" err="1"/>
              <a:t>though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owners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wealth</a:t>
            </a:r>
            <a:r>
              <a:rPr lang="ro-RO" dirty="0"/>
              <a:t> management company are </a:t>
            </a:r>
            <a:r>
              <a:rPr lang="ro-RO" dirty="0" err="1"/>
              <a:t>unaware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retailer’s</a:t>
            </a:r>
            <a:r>
              <a:rPr lang="ro-RO" dirty="0"/>
              <a:t> </a:t>
            </a:r>
            <a:r>
              <a:rPr lang="ro-RO" dirty="0" err="1"/>
              <a:t>list</a:t>
            </a:r>
            <a:r>
              <a:rPr lang="ro-RO" dirty="0"/>
              <a:t> </a:t>
            </a:r>
            <a:r>
              <a:rPr lang="ro-RO" dirty="0" err="1"/>
              <a:t>was</a:t>
            </a:r>
            <a:r>
              <a:rPr lang="ro-RO" dirty="0"/>
              <a:t> </a:t>
            </a:r>
            <a:r>
              <a:rPr lang="ro-RO" dirty="0" err="1"/>
              <a:t>given</a:t>
            </a:r>
            <a:r>
              <a:rPr lang="ro-RO" dirty="0"/>
              <a:t> </a:t>
            </a:r>
            <a:r>
              <a:rPr lang="ro-RO" dirty="0" err="1"/>
              <a:t>informally</a:t>
            </a:r>
            <a:r>
              <a:rPr lang="ro-RO" dirty="0"/>
              <a:t>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now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wealth</a:t>
            </a:r>
            <a:r>
              <a:rPr lang="ro-RO" dirty="0"/>
              <a:t> management </a:t>
            </a:r>
            <a:r>
              <a:rPr lang="ro-RO" dirty="0" err="1"/>
              <a:t>firm</a:t>
            </a:r>
            <a:r>
              <a:rPr lang="ro-RO" dirty="0"/>
              <a:t> </a:t>
            </a:r>
            <a:r>
              <a:rPr lang="ro-RO" dirty="0" err="1"/>
              <a:t>has</a:t>
            </a:r>
            <a:r>
              <a:rPr lang="ro-RO" dirty="0"/>
              <a:t> a </a:t>
            </a:r>
            <a:r>
              <a:rPr lang="ro-RO" dirty="0" err="1"/>
              <a:t>very</a:t>
            </a:r>
            <a:r>
              <a:rPr lang="ro-RO" dirty="0"/>
              <a:t> </a:t>
            </a:r>
            <a:r>
              <a:rPr lang="ro-RO" dirty="0" err="1"/>
              <a:t>valuable</a:t>
            </a:r>
            <a:r>
              <a:rPr lang="ro-RO" dirty="0"/>
              <a:t> </a:t>
            </a:r>
            <a:r>
              <a:rPr lang="ro-RO" dirty="0" err="1"/>
              <a:t>list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contains</a:t>
            </a:r>
            <a:r>
              <a:rPr lang="ro-RO" dirty="0"/>
              <a:t> a </a:t>
            </a:r>
            <a:r>
              <a:rPr lang="ro-RO" dirty="0" err="1"/>
              <a:t>deep</a:t>
            </a:r>
            <a:r>
              <a:rPr lang="ro-RO" dirty="0"/>
              <a:t> </a:t>
            </a:r>
            <a:r>
              <a:rPr lang="ro-RO" dirty="0" err="1"/>
              <a:t>level</a:t>
            </a:r>
            <a:r>
              <a:rPr lang="ro-RO" dirty="0"/>
              <a:t> of personal </a:t>
            </a:r>
            <a:r>
              <a:rPr lang="ro-RO" dirty="0" err="1"/>
              <a:t>information</a:t>
            </a:r>
            <a:r>
              <a:rPr lang="ro-RO" dirty="0"/>
              <a:t> </a:t>
            </a:r>
            <a:r>
              <a:rPr lang="ro-RO" dirty="0" err="1"/>
              <a:t>about</a:t>
            </a:r>
            <a:r>
              <a:rPr lang="ro-RO" dirty="0"/>
              <a:t> </a:t>
            </a:r>
            <a:r>
              <a:rPr lang="ro-RO" dirty="0" err="1"/>
              <a:t>potential</a:t>
            </a:r>
            <a:r>
              <a:rPr lang="ro-RO" dirty="0"/>
              <a:t> </a:t>
            </a:r>
            <a:r>
              <a:rPr lang="ro-RO" dirty="0" err="1"/>
              <a:t>customers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their</a:t>
            </a:r>
            <a:r>
              <a:rPr lang="ro-RO" dirty="0"/>
              <a:t> </a:t>
            </a:r>
            <a:r>
              <a:rPr lang="ro-RO" dirty="0" err="1"/>
              <a:t>buying</a:t>
            </a:r>
            <a:r>
              <a:rPr lang="ro-RO" dirty="0"/>
              <a:t> </a:t>
            </a:r>
            <a:r>
              <a:rPr lang="ro-RO" dirty="0" err="1"/>
              <a:t>preferences</a:t>
            </a:r>
            <a:r>
              <a:rPr lang="ro-RO" dirty="0"/>
              <a:t>. 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33407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25424"/>
          </a:xfrm>
        </p:spPr>
        <p:txBody>
          <a:bodyPr/>
          <a:lstStyle/>
          <a:p>
            <a:r>
              <a:rPr lang="de-DE" dirty="0"/>
              <a:t>Case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6 </a:t>
            </a:r>
            <a:r>
              <a:rPr lang="de-DE" dirty="0" err="1"/>
              <a:t>qs</a:t>
            </a:r>
            <a:r>
              <a:rPr lang="de-DE" dirty="0"/>
              <a:t> (</a:t>
            </a:r>
            <a:r>
              <a:rPr lang="de-DE" dirty="0" err="1"/>
              <a:t>part</a:t>
            </a:r>
            <a:r>
              <a:rPr lang="de-DE" dirty="0"/>
              <a:t> 3):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10640"/>
            <a:ext cx="10291571" cy="5547360"/>
          </a:xfrm>
        </p:spPr>
        <p:txBody>
          <a:bodyPr>
            <a:noAutofit/>
          </a:bodyPr>
          <a:lstStyle/>
          <a:p>
            <a:r>
              <a:rPr lang="ro-RO" dirty="0"/>
              <a:t>The </a:t>
            </a:r>
            <a:r>
              <a:rPr lang="ro-RO" dirty="0" err="1"/>
              <a:t>man</a:t>
            </a:r>
            <a:r>
              <a:rPr lang="ro-RO" dirty="0"/>
              <a:t> </a:t>
            </a:r>
            <a:r>
              <a:rPr lang="ro-RO" dirty="0" err="1"/>
              <a:t>who</a:t>
            </a:r>
            <a:r>
              <a:rPr lang="ro-RO" dirty="0"/>
              <a:t> </a:t>
            </a:r>
            <a:r>
              <a:rPr lang="ro-RO" dirty="0" err="1"/>
              <a:t>works</a:t>
            </a:r>
            <a:r>
              <a:rPr lang="ro-RO" dirty="0"/>
              <a:t> at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wealth</a:t>
            </a:r>
            <a:r>
              <a:rPr lang="ro-RO" dirty="0"/>
              <a:t> management </a:t>
            </a:r>
            <a:r>
              <a:rPr lang="ro-RO" dirty="0" err="1"/>
              <a:t>firm</a:t>
            </a:r>
            <a:r>
              <a:rPr lang="ro-RO" dirty="0"/>
              <a:t> </a:t>
            </a:r>
            <a:r>
              <a:rPr lang="ro-RO" dirty="0" err="1"/>
              <a:t>puts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combined</a:t>
            </a:r>
            <a:r>
              <a:rPr lang="ro-RO" dirty="0"/>
              <a:t> </a:t>
            </a:r>
            <a:r>
              <a:rPr lang="ro-RO" dirty="0" err="1"/>
              <a:t>list</a:t>
            </a:r>
            <a:r>
              <a:rPr lang="ro-RO" dirty="0"/>
              <a:t> </a:t>
            </a:r>
            <a:r>
              <a:rPr lang="ro-RO" dirty="0" err="1"/>
              <a:t>up</a:t>
            </a:r>
            <a:r>
              <a:rPr lang="ro-RO" dirty="0"/>
              <a:t> on an </a:t>
            </a:r>
            <a:r>
              <a:rPr lang="ro-RO" dirty="0" err="1"/>
              <a:t>unencrypted</a:t>
            </a:r>
            <a:r>
              <a:rPr lang="ro-RO" dirty="0"/>
              <a:t> public website </a:t>
            </a:r>
            <a:r>
              <a:rPr lang="ro-RO" dirty="0" err="1"/>
              <a:t>so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Matilda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copy</a:t>
            </a:r>
            <a:r>
              <a:rPr lang="ro-RO" dirty="0"/>
              <a:t> it back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enhance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jewelry</a:t>
            </a:r>
            <a:r>
              <a:rPr lang="ro-RO" dirty="0"/>
              <a:t> </a:t>
            </a:r>
            <a:r>
              <a:rPr lang="ro-RO" dirty="0" err="1"/>
              <a:t>store’s</a:t>
            </a:r>
            <a:r>
              <a:rPr lang="ro-RO" dirty="0"/>
              <a:t> original data set. </a:t>
            </a:r>
          </a:p>
          <a:p>
            <a:r>
              <a:rPr lang="ro-RO" dirty="0" err="1"/>
              <a:t>While</a:t>
            </a:r>
            <a:r>
              <a:rPr lang="ro-RO" dirty="0"/>
              <a:t> it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exposed</a:t>
            </a:r>
            <a:r>
              <a:rPr lang="ro-RO" dirty="0"/>
              <a:t>,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wealth</a:t>
            </a:r>
            <a:r>
              <a:rPr lang="ro-RO" dirty="0"/>
              <a:t> management company </a:t>
            </a:r>
            <a:r>
              <a:rPr lang="ro-RO" dirty="0" err="1"/>
              <a:t>becomes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victim</a:t>
            </a:r>
            <a:r>
              <a:rPr lang="ro-RO" dirty="0"/>
              <a:t> of an online </a:t>
            </a:r>
            <a:r>
              <a:rPr lang="ro-RO" dirty="0" err="1"/>
              <a:t>attack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combined</a:t>
            </a:r>
            <a:r>
              <a:rPr lang="ro-RO" dirty="0"/>
              <a:t> </a:t>
            </a:r>
            <a:r>
              <a:rPr lang="ro-RO" dirty="0" err="1"/>
              <a:t>collection</a:t>
            </a:r>
            <a:r>
              <a:rPr lang="ro-RO" dirty="0"/>
              <a:t> of </a:t>
            </a:r>
            <a:r>
              <a:rPr lang="ro-RO" dirty="0" err="1"/>
              <a:t>customer</a:t>
            </a:r>
            <a:r>
              <a:rPr lang="ro-RO" dirty="0"/>
              <a:t> data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stolen</a:t>
            </a:r>
            <a:r>
              <a:rPr lang="ro-RO" dirty="0"/>
              <a:t>. The </a:t>
            </a:r>
            <a:r>
              <a:rPr lang="ro-RO" dirty="0" err="1"/>
              <a:t>owners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wealth</a:t>
            </a:r>
            <a:r>
              <a:rPr lang="ro-RO" dirty="0"/>
              <a:t> management company </a:t>
            </a:r>
            <a:r>
              <a:rPr lang="ro-RO" dirty="0" err="1"/>
              <a:t>only</a:t>
            </a:r>
            <a:r>
              <a:rPr lang="ro-RO" dirty="0"/>
              <a:t> </a:t>
            </a:r>
            <a:r>
              <a:rPr lang="ro-RO" dirty="0" err="1"/>
              <a:t>find</a:t>
            </a:r>
            <a:r>
              <a:rPr lang="ro-RO" dirty="0"/>
              <a:t> </a:t>
            </a:r>
            <a:r>
              <a:rPr lang="ro-RO" dirty="0" err="1"/>
              <a:t>this</a:t>
            </a:r>
            <a:r>
              <a:rPr lang="ro-RO" dirty="0"/>
              <a:t> out </a:t>
            </a:r>
            <a:r>
              <a:rPr lang="ro-RO" dirty="0" err="1"/>
              <a:t>when</a:t>
            </a:r>
            <a:r>
              <a:rPr lang="ro-RO" dirty="0"/>
              <a:t> </a:t>
            </a:r>
            <a:r>
              <a:rPr lang="ro-RO" dirty="0" err="1"/>
              <a:t>several</a:t>
            </a:r>
            <a:r>
              <a:rPr lang="ro-RO" dirty="0"/>
              <a:t> of </a:t>
            </a:r>
            <a:r>
              <a:rPr lang="ro-RO" dirty="0" err="1"/>
              <a:t>their</a:t>
            </a:r>
            <a:r>
              <a:rPr lang="ro-RO" dirty="0"/>
              <a:t> </a:t>
            </a:r>
            <a:r>
              <a:rPr lang="ro-RO" dirty="0" err="1"/>
              <a:t>customers</a:t>
            </a:r>
            <a:r>
              <a:rPr lang="ro-RO" dirty="0"/>
              <a:t> report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their</a:t>
            </a:r>
            <a:r>
              <a:rPr lang="ro-RO" dirty="0"/>
              <a:t> </a:t>
            </a:r>
            <a:r>
              <a:rPr lang="ro-RO" dirty="0" err="1"/>
              <a:t>vehicles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</a:t>
            </a:r>
            <a:r>
              <a:rPr lang="ro-RO" dirty="0" err="1"/>
              <a:t>been</a:t>
            </a:r>
            <a:r>
              <a:rPr lang="ro-RO" dirty="0"/>
              <a:t> </a:t>
            </a:r>
            <a:r>
              <a:rPr lang="ro-RO" dirty="0" err="1"/>
              <a:t>stolen</a:t>
            </a:r>
            <a:r>
              <a:rPr lang="ro-RO" dirty="0"/>
              <a:t>. </a:t>
            </a:r>
          </a:p>
          <a:p>
            <a:r>
              <a:rPr lang="ro-RO" dirty="0" err="1"/>
              <a:t>Further</a:t>
            </a:r>
            <a:r>
              <a:rPr lang="ro-RO" dirty="0"/>
              <a:t> </a:t>
            </a:r>
            <a:r>
              <a:rPr lang="ro-RO" dirty="0" err="1"/>
              <a:t>investigation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crimes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police</a:t>
            </a:r>
            <a:r>
              <a:rPr lang="ro-RO" dirty="0"/>
              <a:t> </a:t>
            </a:r>
            <a:r>
              <a:rPr lang="ro-RO" dirty="0" err="1"/>
              <a:t>links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breach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home</a:t>
            </a:r>
            <a:r>
              <a:rPr lang="ro-RO" dirty="0"/>
              <a:t> </a:t>
            </a:r>
            <a:r>
              <a:rPr lang="ro-RO" dirty="0" err="1"/>
              <a:t>invasion</a:t>
            </a:r>
            <a:r>
              <a:rPr lang="ro-RO" dirty="0"/>
              <a:t> </a:t>
            </a:r>
            <a:r>
              <a:rPr lang="ro-RO" dirty="0" err="1"/>
              <a:t>burglaries</a:t>
            </a:r>
            <a:r>
              <a:rPr lang="ro-RO" dirty="0"/>
              <a:t>. The </a:t>
            </a:r>
            <a:r>
              <a:rPr lang="ro-RO" dirty="0" err="1"/>
              <a:t>criminals</a:t>
            </a:r>
            <a:r>
              <a:rPr lang="ro-RO" dirty="0"/>
              <a:t> </a:t>
            </a:r>
            <a:r>
              <a:rPr lang="ro-RO" dirty="0" err="1"/>
              <a:t>were</a:t>
            </a:r>
            <a:r>
              <a:rPr lang="ro-RO" dirty="0"/>
              <a:t> </a:t>
            </a:r>
            <a:r>
              <a:rPr lang="ro-RO" dirty="0" err="1"/>
              <a:t>using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stolen</a:t>
            </a:r>
            <a:r>
              <a:rPr lang="ro-RO" dirty="0"/>
              <a:t> facial </a:t>
            </a:r>
            <a:r>
              <a:rPr lang="ro-RO" dirty="0" err="1"/>
              <a:t>recognition</a:t>
            </a:r>
            <a:r>
              <a:rPr lang="ro-RO" dirty="0"/>
              <a:t> data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identify</a:t>
            </a:r>
            <a:r>
              <a:rPr lang="ro-RO" dirty="0"/>
              <a:t> </a:t>
            </a:r>
            <a:r>
              <a:rPr lang="ro-RO" dirty="0" err="1"/>
              <a:t>potential</a:t>
            </a:r>
            <a:r>
              <a:rPr lang="ro-RO" dirty="0"/>
              <a:t> </a:t>
            </a:r>
            <a:r>
              <a:rPr lang="ro-RO" dirty="0" err="1"/>
              <a:t>victims</a:t>
            </a:r>
            <a:r>
              <a:rPr lang="ro-RO" dirty="0"/>
              <a:t>, </a:t>
            </a:r>
            <a:r>
              <a:rPr lang="ro-RO" dirty="0" err="1"/>
              <a:t>then</a:t>
            </a:r>
            <a:r>
              <a:rPr lang="ro-RO" dirty="0"/>
              <a:t> </a:t>
            </a:r>
            <a:r>
              <a:rPr lang="ro-RO" dirty="0" err="1"/>
              <a:t>using</a:t>
            </a:r>
            <a:r>
              <a:rPr lang="ro-RO" dirty="0"/>
              <a:t> </a:t>
            </a:r>
            <a:r>
              <a:rPr lang="ro-RO" dirty="0" err="1"/>
              <a:t>address</a:t>
            </a:r>
            <a:r>
              <a:rPr lang="ro-RO" dirty="0"/>
              <a:t> data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find</a:t>
            </a:r>
            <a:r>
              <a:rPr lang="ro-RO" dirty="0"/>
              <a:t> </a:t>
            </a:r>
            <a:r>
              <a:rPr lang="ro-RO" dirty="0" err="1"/>
              <a:t>their</a:t>
            </a:r>
            <a:r>
              <a:rPr lang="ro-RO" dirty="0"/>
              <a:t> </a:t>
            </a:r>
            <a:r>
              <a:rPr lang="ro-RO" dirty="0" err="1"/>
              <a:t>primary</a:t>
            </a:r>
            <a:r>
              <a:rPr lang="ro-RO" dirty="0"/>
              <a:t> </a:t>
            </a:r>
            <a:r>
              <a:rPr lang="ro-RO" dirty="0" err="1"/>
              <a:t>residences</a:t>
            </a:r>
            <a:r>
              <a:rPr lang="ro-RO" dirty="0"/>
              <a:t>. </a:t>
            </a:r>
          </a:p>
          <a:p>
            <a:r>
              <a:rPr lang="ro-RO" dirty="0"/>
              <a:t>The </a:t>
            </a:r>
            <a:r>
              <a:rPr lang="ro-RO" dirty="0" err="1"/>
              <a:t>owners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retail </a:t>
            </a:r>
            <a:r>
              <a:rPr lang="ro-RO" dirty="0" err="1"/>
              <a:t>jeweler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</a:t>
            </a:r>
            <a:r>
              <a:rPr lang="ro-RO" dirty="0" err="1"/>
              <a:t>no</a:t>
            </a:r>
            <a:r>
              <a:rPr lang="ro-RO" dirty="0"/>
              <a:t> </a:t>
            </a:r>
            <a:r>
              <a:rPr lang="ro-RO" dirty="0" err="1"/>
              <a:t>knowledge</a:t>
            </a:r>
            <a:r>
              <a:rPr lang="ro-RO" dirty="0"/>
              <a:t> </a:t>
            </a:r>
            <a:r>
              <a:rPr lang="ro-RO" dirty="0" err="1"/>
              <a:t>any</a:t>
            </a:r>
            <a:r>
              <a:rPr lang="ro-RO" dirty="0"/>
              <a:t> of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has</a:t>
            </a:r>
            <a:r>
              <a:rPr lang="ro-RO" dirty="0"/>
              <a:t> </a:t>
            </a:r>
            <a:r>
              <a:rPr lang="ro-RO" dirty="0" err="1"/>
              <a:t>happened</a:t>
            </a:r>
            <a:r>
              <a:rPr lang="ro-RO" dirty="0"/>
              <a:t> </a:t>
            </a:r>
            <a:r>
              <a:rPr lang="ro-RO" dirty="0" err="1"/>
              <a:t>until</a:t>
            </a:r>
            <a:r>
              <a:rPr lang="ro-RO" dirty="0"/>
              <a:t> </a:t>
            </a:r>
            <a:r>
              <a:rPr lang="ro-RO" dirty="0" err="1"/>
              <a:t>several</a:t>
            </a:r>
            <a:r>
              <a:rPr lang="ro-RO" dirty="0"/>
              <a:t> </a:t>
            </a:r>
            <a:r>
              <a:rPr lang="ro-RO" dirty="0" err="1"/>
              <a:t>months</a:t>
            </a:r>
            <a:r>
              <a:rPr lang="ro-RO" dirty="0"/>
              <a:t> </a:t>
            </a:r>
            <a:r>
              <a:rPr lang="ro-RO" dirty="0" err="1"/>
              <a:t>later</a:t>
            </a:r>
            <a:r>
              <a:rPr lang="ro-RO" dirty="0"/>
              <a:t>, </a:t>
            </a:r>
            <a:r>
              <a:rPr lang="ro-RO" dirty="0" err="1"/>
              <a:t>when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employee</a:t>
            </a:r>
            <a:r>
              <a:rPr lang="ro-RO" dirty="0"/>
              <a:t> </a:t>
            </a:r>
            <a:r>
              <a:rPr lang="ro-RO" dirty="0" err="1"/>
              <a:t>who</a:t>
            </a:r>
            <a:r>
              <a:rPr lang="ro-RO" dirty="0"/>
              <a:t> </a:t>
            </a:r>
            <a:r>
              <a:rPr lang="ro-RO" dirty="0" err="1"/>
              <a:t>traded</a:t>
            </a:r>
            <a:r>
              <a:rPr lang="ro-RO" dirty="0"/>
              <a:t> </a:t>
            </a:r>
            <a:r>
              <a:rPr lang="ro-RO" dirty="0" err="1"/>
              <a:t>their</a:t>
            </a:r>
            <a:r>
              <a:rPr lang="ro-RO" dirty="0"/>
              <a:t> data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wealth</a:t>
            </a:r>
            <a:r>
              <a:rPr lang="ro-RO" dirty="0"/>
              <a:t> management </a:t>
            </a:r>
            <a:r>
              <a:rPr lang="ro-RO" dirty="0" err="1"/>
              <a:t>firm</a:t>
            </a:r>
            <a:r>
              <a:rPr lang="ro-RO" dirty="0"/>
              <a:t> </a:t>
            </a:r>
            <a:r>
              <a:rPr lang="ro-RO" dirty="0" err="1"/>
              <a:t>quits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informs</a:t>
            </a:r>
            <a:r>
              <a:rPr lang="ro-RO" dirty="0"/>
              <a:t> </a:t>
            </a:r>
            <a:r>
              <a:rPr lang="ro-RO" dirty="0" err="1"/>
              <a:t>them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breach</a:t>
            </a:r>
            <a:r>
              <a:rPr lang="ro-RO" dirty="0"/>
              <a:t>. 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4608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12: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sz="2400" dirty="0" err="1"/>
              <a:t>Whose</a:t>
            </a:r>
            <a:r>
              <a:rPr lang="ro-RO" sz="2400" dirty="0"/>
              <a:t> </a:t>
            </a:r>
            <a:r>
              <a:rPr lang="ro-RO" sz="2400" dirty="0" err="1"/>
              <a:t>responsibility</a:t>
            </a:r>
            <a:r>
              <a:rPr lang="ro-RO" sz="2400" dirty="0"/>
              <a:t> </a:t>
            </a:r>
            <a:r>
              <a:rPr lang="ro-RO" sz="2400" dirty="0" err="1"/>
              <a:t>was</a:t>
            </a:r>
            <a:r>
              <a:rPr lang="ro-RO" sz="2400" dirty="0"/>
              <a:t> it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notify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jewelry</a:t>
            </a:r>
            <a:r>
              <a:rPr lang="ro-RO" sz="2400" dirty="0"/>
              <a:t> </a:t>
            </a:r>
            <a:r>
              <a:rPr lang="ro-RO" sz="2400" dirty="0" err="1"/>
              <a:t>store's</a:t>
            </a:r>
            <a:r>
              <a:rPr lang="ro-RO" sz="2400" dirty="0"/>
              <a:t> </a:t>
            </a:r>
            <a:r>
              <a:rPr lang="ro-RO" sz="2400" dirty="0" err="1"/>
              <a:t>customers</a:t>
            </a:r>
            <a:r>
              <a:rPr lang="ro-RO" sz="2400" dirty="0"/>
              <a:t> </a:t>
            </a:r>
            <a:r>
              <a:rPr lang="ro-RO" sz="2400" dirty="0" err="1"/>
              <a:t>that</a:t>
            </a:r>
            <a:r>
              <a:rPr lang="ro-RO" sz="2400" dirty="0"/>
              <a:t> </a:t>
            </a:r>
            <a:r>
              <a:rPr lang="ro-RO" sz="2400" dirty="0" err="1"/>
              <a:t>their</a:t>
            </a:r>
            <a:r>
              <a:rPr lang="ro-RO" sz="2400" dirty="0"/>
              <a:t> data </a:t>
            </a:r>
            <a:r>
              <a:rPr lang="ro-RO" sz="2400" dirty="0" err="1"/>
              <a:t>had</a:t>
            </a:r>
            <a:r>
              <a:rPr lang="ro-RO" sz="2400" dirty="0"/>
              <a:t> </a:t>
            </a:r>
            <a:r>
              <a:rPr lang="ro-RO" sz="2400" dirty="0" err="1"/>
              <a:t>been</a:t>
            </a:r>
            <a:r>
              <a:rPr lang="ro-RO" sz="2400" dirty="0"/>
              <a:t> </a:t>
            </a:r>
            <a:r>
              <a:rPr lang="ro-RO" sz="2400" dirty="0" err="1"/>
              <a:t>stolen</a:t>
            </a:r>
            <a:r>
              <a:rPr lang="ro-RO" sz="2400" dirty="0"/>
              <a:t>?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jewelry</a:t>
            </a:r>
            <a:r>
              <a:rPr lang="ro-RO" sz="2400" dirty="0"/>
              <a:t> </a:t>
            </a:r>
            <a:r>
              <a:rPr lang="ro-RO" sz="2400" dirty="0" err="1"/>
              <a:t>store's</a:t>
            </a:r>
            <a:r>
              <a:rPr lang="ro-RO" sz="2400" dirty="0"/>
              <a:t> </a:t>
            </a:r>
            <a:r>
              <a:rPr lang="ro-RO" sz="2400" dirty="0" err="1"/>
              <a:t>owners</a:t>
            </a:r>
            <a:r>
              <a:rPr lang="ro-RO" sz="2400" dirty="0"/>
              <a:t>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wealth</a:t>
            </a:r>
            <a:r>
              <a:rPr lang="ro-RO" sz="2400" dirty="0"/>
              <a:t> management </a:t>
            </a:r>
            <a:r>
              <a:rPr lang="ro-RO" sz="2400" dirty="0" err="1"/>
              <a:t>firm’s</a:t>
            </a:r>
            <a:r>
              <a:rPr lang="ro-RO" sz="2400" dirty="0"/>
              <a:t> </a:t>
            </a:r>
            <a:r>
              <a:rPr lang="ro-RO" sz="2400" dirty="0" err="1"/>
              <a:t>owners</a:t>
            </a:r>
            <a:r>
              <a:rPr lang="ro-RO" sz="2400" dirty="0"/>
              <a:t>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employee</a:t>
            </a:r>
            <a:r>
              <a:rPr lang="ro-RO" sz="2400" dirty="0"/>
              <a:t> </a:t>
            </a:r>
            <a:r>
              <a:rPr lang="ro-RO" sz="2400" dirty="0" err="1"/>
              <a:t>who</a:t>
            </a:r>
            <a:r>
              <a:rPr lang="ro-RO" sz="2400" dirty="0"/>
              <a:t> </a:t>
            </a:r>
            <a:r>
              <a:rPr lang="ro-RO" sz="2400" dirty="0" err="1"/>
              <a:t>shared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jewelry</a:t>
            </a:r>
            <a:r>
              <a:rPr lang="ro-RO" sz="2400" dirty="0"/>
              <a:t> </a:t>
            </a:r>
            <a:r>
              <a:rPr lang="ro-RO" sz="2400" dirty="0" err="1"/>
              <a:t>store's</a:t>
            </a:r>
            <a:r>
              <a:rPr lang="ro-RO" sz="2400" dirty="0"/>
              <a:t> data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employee</a:t>
            </a:r>
            <a:r>
              <a:rPr lang="ro-RO" sz="2400" dirty="0"/>
              <a:t> </a:t>
            </a:r>
            <a:r>
              <a:rPr lang="ro-RO" sz="2400" dirty="0" err="1"/>
              <a:t>who</a:t>
            </a:r>
            <a:r>
              <a:rPr lang="ro-RO" sz="2400" dirty="0"/>
              <a:t> made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combined</a:t>
            </a:r>
            <a:r>
              <a:rPr lang="ro-RO" sz="2400" dirty="0"/>
              <a:t> </a:t>
            </a:r>
            <a:r>
              <a:rPr lang="ro-RO" sz="2400" dirty="0" err="1"/>
              <a:t>list</a:t>
            </a:r>
            <a:r>
              <a:rPr lang="ro-RO" sz="2400" dirty="0"/>
              <a:t> public </a:t>
            </a:r>
          </a:p>
        </p:txBody>
      </p:sp>
    </p:spTree>
    <p:extLst>
      <p:ext uri="{BB962C8B-B14F-4D97-AF65-F5344CB8AC3E}">
        <p14:creationId xmlns:p14="http://schemas.microsoft.com/office/powerpoint/2010/main" val="362943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13: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sz="2400" dirty="0" err="1"/>
              <a:t>All</a:t>
            </a:r>
            <a:r>
              <a:rPr lang="ro-RO" sz="2400" dirty="0"/>
              <a:t> of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following</a:t>
            </a:r>
            <a:r>
              <a:rPr lang="ro-RO" sz="2400" dirty="0"/>
              <a:t> </a:t>
            </a:r>
            <a:r>
              <a:rPr lang="ro-RO" sz="2400" dirty="0" err="1"/>
              <a:t>would</a:t>
            </a:r>
            <a:r>
              <a:rPr lang="ro-RO" sz="2400" dirty="0"/>
              <a:t> </a:t>
            </a:r>
            <a:r>
              <a:rPr lang="ro-RO" sz="2400" dirty="0" err="1"/>
              <a:t>protect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jewelry</a:t>
            </a:r>
            <a:r>
              <a:rPr lang="ro-RO" sz="2400" dirty="0"/>
              <a:t> </a:t>
            </a:r>
            <a:r>
              <a:rPr lang="ro-RO" sz="2400" dirty="0" err="1"/>
              <a:t>store's</a:t>
            </a:r>
            <a:r>
              <a:rPr lang="ro-RO" sz="2400" dirty="0"/>
              <a:t> </a:t>
            </a:r>
            <a:r>
              <a:rPr lang="ro-RO" sz="2400" dirty="0" err="1"/>
              <a:t>owners</a:t>
            </a:r>
            <a:r>
              <a:rPr lang="ro-RO" sz="2400" dirty="0"/>
              <a:t> </a:t>
            </a:r>
            <a:r>
              <a:rPr lang="ro-RO" sz="2400" dirty="0" err="1"/>
              <a:t>from</a:t>
            </a:r>
            <a:r>
              <a:rPr lang="ro-RO" sz="2400" dirty="0"/>
              <a:t> </a:t>
            </a:r>
            <a:r>
              <a:rPr lang="ro-RO" sz="2400" dirty="0" err="1"/>
              <a:t>future</a:t>
            </a:r>
            <a:r>
              <a:rPr lang="ro-RO" sz="2400" dirty="0"/>
              <a:t> </a:t>
            </a:r>
            <a:r>
              <a:rPr lang="ro-RO" sz="2400" dirty="0" err="1"/>
              <a:t>employee</a:t>
            </a:r>
            <a:r>
              <a:rPr lang="ro-RO" sz="2400" dirty="0"/>
              <a:t> </a:t>
            </a:r>
            <a:r>
              <a:rPr lang="ro-RO" sz="2400" dirty="0" err="1"/>
              <a:t>misuse</a:t>
            </a:r>
            <a:r>
              <a:rPr lang="ro-RO" sz="2400" dirty="0"/>
              <a:t> of </a:t>
            </a:r>
            <a:r>
              <a:rPr lang="ro-RO" sz="2400" dirty="0" err="1"/>
              <a:t>customer</a:t>
            </a:r>
            <a:r>
              <a:rPr lang="ro-RO" sz="2400" dirty="0"/>
              <a:t> data </a:t>
            </a:r>
            <a:r>
              <a:rPr lang="ro-RO" sz="2400" dirty="0" err="1"/>
              <a:t>except</a:t>
            </a:r>
            <a:r>
              <a:rPr lang="ro-RO" sz="2400" dirty="0"/>
              <a:t>: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/>
              <a:t>an </a:t>
            </a:r>
            <a:r>
              <a:rPr lang="ro-RO" sz="2400" dirty="0" err="1"/>
              <a:t>updated</a:t>
            </a:r>
            <a:r>
              <a:rPr lang="ro-RO" sz="2400" dirty="0"/>
              <a:t> </a:t>
            </a: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notice</a:t>
            </a:r>
            <a:r>
              <a:rPr lang="ro-RO" sz="2400" dirty="0"/>
              <a:t> </a:t>
            </a:r>
            <a:r>
              <a:rPr lang="ro-RO" sz="2400" dirty="0" err="1"/>
              <a:t>that</a:t>
            </a:r>
            <a:r>
              <a:rPr lang="ro-RO" sz="2400" dirty="0"/>
              <a:t> </a:t>
            </a:r>
            <a:r>
              <a:rPr lang="ro-RO" sz="2400" dirty="0" err="1"/>
              <a:t>reflects</a:t>
            </a:r>
            <a:r>
              <a:rPr lang="ro-RO" sz="2400" dirty="0"/>
              <a:t> </a:t>
            </a:r>
            <a:r>
              <a:rPr lang="ro-RO" sz="2400" dirty="0" err="1"/>
              <a:t>how</a:t>
            </a:r>
            <a:r>
              <a:rPr lang="ro-RO" sz="2400" dirty="0"/>
              <a:t> </a:t>
            </a:r>
            <a:r>
              <a:rPr lang="ro-RO" sz="2400" dirty="0" err="1"/>
              <a:t>customer</a:t>
            </a:r>
            <a:r>
              <a:rPr lang="ro-RO" sz="2400" dirty="0"/>
              <a:t> data </a:t>
            </a:r>
            <a:r>
              <a:rPr lang="ro-RO" sz="2400" dirty="0" err="1"/>
              <a:t>may</a:t>
            </a:r>
            <a:r>
              <a:rPr lang="ro-RO" sz="2400" dirty="0"/>
              <a:t> </a:t>
            </a:r>
            <a:r>
              <a:rPr lang="ro-RO" sz="2400" dirty="0" err="1"/>
              <a:t>be</a:t>
            </a:r>
            <a:r>
              <a:rPr lang="ro-RO" sz="2400" dirty="0"/>
              <a:t> </a:t>
            </a:r>
            <a:r>
              <a:rPr lang="ro-RO" sz="2400" dirty="0" err="1"/>
              <a:t>used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/>
              <a:t>a </a:t>
            </a:r>
            <a:r>
              <a:rPr lang="ro-RO" sz="2400" dirty="0" err="1"/>
              <a:t>notice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wealth</a:t>
            </a:r>
            <a:r>
              <a:rPr lang="ro-RO" sz="2400" dirty="0"/>
              <a:t> management </a:t>
            </a:r>
            <a:r>
              <a:rPr lang="ro-RO" sz="2400" dirty="0" err="1"/>
              <a:t>customers</a:t>
            </a:r>
            <a:r>
              <a:rPr lang="ro-RO" sz="2400" dirty="0"/>
              <a:t> of </a:t>
            </a:r>
            <a:r>
              <a:rPr lang="ro-RO" sz="2400" dirty="0" err="1"/>
              <a:t>customer</a:t>
            </a:r>
            <a:r>
              <a:rPr lang="ro-RO" sz="2400" dirty="0"/>
              <a:t> data </a:t>
            </a:r>
            <a:r>
              <a:rPr lang="ro-RO" sz="2400" dirty="0" err="1"/>
              <a:t>mingling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/>
              <a:t>an </a:t>
            </a:r>
            <a:r>
              <a:rPr lang="ro-RO" sz="2400" dirty="0" err="1"/>
              <a:t>employment</a:t>
            </a:r>
            <a:r>
              <a:rPr lang="ro-RO" sz="2400" dirty="0"/>
              <a:t> </a:t>
            </a: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that</a:t>
            </a:r>
            <a:r>
              <a:rPr lang="ro-RO" sz="2400" dirty="0"/>
              <a:t> </a:t>
            </a:r>
            <a:r>
              <a:rPr lang="ro-RO" sz="2400" dirty="0" err="1"/>
              <a:t>allows</a:t>
            </a:r>
            <a:r>
              <a:rPr lang="ro-RO" sz="2400" dirty="0"/>
              <a:t> for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removal</a:t>
            </a:r>
            <a:r>
              <a:rPr lang="ro-RO" sz="2400" dirty="0"/>
              <a:t> of </a:t>
            </a:r>
            <a:r>
              <a:rPr lang="ro-RO" sz="2400" dirty="0" err="1"/>
              <a:t>anyone</a:t>
            </a:r>
            <a:r>
              <a:rPr lang="ro-RO" sz="2400" dirty="0"/>
              <a:t> </a:t>
            </a:r>
            <a:r>
              <a:rPr lang="ro-RO" sz="2400" dirty="0" err="1"/>
              <a:t>who</a:t>
            </a:r>
            <a:r>
              <a:rPr lang="ro-RO" sz="2400" dirty="0"/>
              <a:t> </a:t>
            </a:r>
            <a:r>
              <a:rPr lang="ro-RO" sz="2400" dirty="0" err="1"/>
              <a:t>shares</a:t>
            </a:r>
            <a:r>
              <a:rPr lang="ro-RO" sz="2400" dirty="0"/>
              <a:t> </a:t>
            </a:r>
            <a:r>
              <a:rPr lang="ro-RO" sz="2400" dirty="0" err="1"/>
              <a:t>customer</a:t>
            </a:r>
            <a:r>
              <a:rPr lang="ro-RO" sz="2400" dirty="0"/>
              <a:t> data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/>
              <a:t>a </a:t>
            </a:r>
            <a:r>
              <a:rPr lang="ro-RO" sz="2400" dirty="0" err="1"/>
              <a:t>better</a:t>
            </a:r>
            <a:r>
              <a:rPr lang="ro-RO" sz="2400" dirty="0"/>
              <a:t> </a:t>
            </a:r>
            <a:r>
              <a:rPr lang="ro-RO" sz="2400" dirty="0" err="1"/>
              <a:t>process</a:t>
            </a:r>
            <a:r>
              <a:rPr lang="ro-RO" sz="2400" dirty="0"/>
              <a:t> for </a:t>
            </a:r>
            <a:r>
              <a:rPr lang="ro-RO" sz="2400" dirty="0" err="1"/>
              <a:t>limiting</a:t>
            </a:r>
            <a:r>
              <a:rPr lang="ro-RO" sz="2400" dirty="0"/>
              <a:t> </a:t>
            </a:r>
            <a:r>
              <a:rPr lang="ro-RO" sz="2400" dirty="0" err="1"/>
              <a:t>access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customer</a:t>
            </a:r>
            <a:r>
              <a:rPr lang="ro-RO" sz="2400" dirty="0"/>
              <a:t> data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8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14: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sz="2400" dirty="0" err="1"/>
              <a:t>What</a:t>
            </a:r>
            <a:r>
              <a:rPr lang="ro-RO" sz="2400" dirty="0"/>
              <a:t> </a:t>
            </a:r>
            <a:r>
              <a:rPr lang="ro-RO" sz="2400" dirty="0" err="1"/>
              <a:t>was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jewelry</a:t>
            </a:r>
            <a:r>
              <a:rPr lang="ro-RO" sz="2400" dirty="0"/>
              <a:t> </a:t>
            </a:r>
            <a:r>
              <a:rPr lang="ro-RO" sz="2400" dirty="0" err="1"/>
              <a:t>store's</a:t>
            </a:r>
            <a:r>
              <a:rPr lang="ro-RO" sz="2400" dirty="0"/>
              <a:t> </a:t>
            </a:r>
            <a:r>
              <a:rPr lang="ro-RO" sz="2400" dirty="0" err="1"/>
              <a:t>first</a:t>
            </a:r>
            <a:r>
              <a:rPr lang="ro-RO" sz="2400" dirty="0"/>
              <a:t> </a:t>
            </a:r>
            <a:r>
              <a:rPr lang="ro-RO" sz="2400" dirty="0" err="1"/>
              <a:t>responsibility</a:t>
            </a:r>
            <a:r>
              <a:rPr lang="ro-RO" sz="2400" dirty="0"/>
              <a:t> </a:t>
            </a:r>
            <a:r>
              <a:rPr lang="ro-RO" sz="2400" dirty="0" err="1"/>
              <a:t>when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breach</a:t>
            </a:r>
            <a:r>
              <a:rPr lang="ro-RO" sz="2400" dirty="0"/>
              <a:t> </a:t>
            </a:r>
            <a:r>
              <a:rPr lang="ro-RO" sz="2400" dirty="0" err="1"/>
              <a:t>was</a:t>
            </a:r>
            <a:r>
              <a:rPr lang="ro-RO" sz="2400" dirty="0"/>
              <a:t> made </a:t>
            </a:r>
            <a:r>
              <a:rPr lang="ro-RO" sz="2400" dirty="0" err="1"/>
              <a:t>known</a:t>
            </a:r>
            <a:r>
              <a:rPr lang="ro-RO" sz="2400" dirty="0"/>
              <a:t>?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/>
              <a:t>Coordinate </a:t>
            </a:r>
            <a:r>
              <a:rPr lang="ro-RO" sz="2400" dirty="0" err="1"/>
              <a:t>with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wealth</a:t>
            </a:r>
            <a:r>
              <a:rPr lang="ro-RO" sz="2400" dirty="0"/>
              <a:t> management company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limit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damage</a:t>
            </a:r>
            <a:r>
              <a:rPr lang="ro-RO" sz="2400" dirty="0"/>
              <a:t>.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Sue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wealth</a:t>
            </a:r>
            <a:r>
              <a:rPr lang="ro-RO" sz="2400" dirty="0"/>
              <a:t> management company for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breach</a:t>
            </a:r>
            <a:r>
              <a:rPr lang="ro-RO" sz="2400" dirty="0"/>
              <a:t>.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/>
              <a:t>Determine </a:t>
            </a:r>
            <a:r>
              <a:rPr lang="ro-RO" sz="2400" dirty="0" err="1"/>
              <a:t>whether</a:t>
            </a:r>
            <a:r>
              <a:rPr lang="ro-RO" sz="2400" dirty="0"/>
              <a:t> </a:t>
            </a:r>
            <a:r>
              <a:rPr lang="ro-RO" sz="2400" dirty="0" err="1"/>
              <a:t>notification</a:t>
            </a:r>
            <a:r>
              <a:rPr lang="ro-RO" sz="2400" dirty="0"/>
              <a:t> </a:t>
            </a:r>
            <a:r>
              <a:rPr lang="ro-RO" sz="2400" dirty="0" err="1"/>
              <a:t>is</a:t>
            </a:r>
            <a:r>
              <a:rPr lang="ro-RO" sz="2400" dirty="0"/>
              <a:t> </a:t>
            </a:r>
            <a:r>
              <a:rPr lang="ro-RO" sz="2400" dirty="0" err="1"/>
              <a:t>legally</a:t>
            </a:r>
            <a:r>
              <a:rPr lang="ro-RO" sz="2400" dirty="0"/>
              <a:t> </a:t>
            </a:r>
            <a:r>
              <a:rPr lang="ro-RO" sz="2400" dirty="0" err="1"/>
              <a:t>required</a:t>
            </a:r>
            <a:r>
              <a:rPr lang="ro-RO" sz="2400" dirty="0"/>
              <a:t>.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/>
              <a:t>Update </a:t>
            </a:r>
            <a:r>
              <a:rPr lang="ro-RO" sz="2400" dirty="0" err="1"/>
              <a:t>its</a:t>
            </a:r>
            <a:r>
              <a:rPr lang="ro-RO" sz="2400" dirty="0"/>
              <a:t> </a:t>
            </a: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notices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allow</a:t>
            </a:r>
            <a:r>
              <a:rPr lang="ro-RO" sz="2400" dirty="0"/>
              <a:t> </a:t>
            </a:r>
            <a:r>
              <a:rPr lang="ro-RO" sz="2400" dirty="0" err="1"/>
              <a:t>customers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opt out of </a:t>
            </a:r>
            <a:r>
              <a:rPr lang="ro-RO" sz="2400" dirty="0" err="1"/>
              <a:t>the</a:t>
            </a:r>
            <a:r>
              <a:rPr lang="ro-RO" sz="2400" dirty="0"/>
              <a:t> data </a:t>
            </a:r>
            <a:r>
              <a:rPr lang="ro-RO" sz="2400" dirty="0" err="1"/>
              <a:t>use</a:t>
            </a:r>
            <a:r>
              <a:rPr lang="ro-RO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100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15: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sz="2400" dirty="0" err="1"/>
              <a:t>After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data </a:t>
            </a:r>
            <a:r>
              <a:rPr lang="ro-RO" sz="2400" dirty="0" err="1"/>
              <a:t>breach</a:t>
            </a:r>
            <a:r>
              <a:rPr lang="ro-RO" sz="2400" dirty="0"/>
              <a:t>, </a:t>
            </a:r>
            <a:r>
              <a:rPr lang="ro-RO" sz="2400" dirty="0" err="1"/>
              <a:t>what</a:t>
            </a:r>
            <a:r>
              <a:rPr lang="ro-RO" sz="2400" dirty="0"/>
              <a:t> data </a:t>
            </a:r>
            <a:r>
              <a:rPr lang="ro-RO" sz="2400" dirty="0" err="1"/>
              <a:t>can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wealth</a:t>
            </a:r>
            <a:r>
              <a:rPr lang="ro-RO" sz="2400" dirty="0"/>
              <a:t> management company </a:t>
            </a:r>
            <a:r>
              <a:rPr lang="ro-RO" sz="2400" dirty="0" err="1"/>
              <a:t>use</a:t>
            </a:r>
            <a:r>
              <a:rPr lang="ro-RO" sz="2400" dirty="0"/>
              <a:t> </a:t>
            </a:r>
            <a:r>
              <a:rPr lang="ro-RO" sz="2400" dirty="0" err="1"/>
              <a:t>legally</a:t>
            </a:r>
            <a:r>
              <a:rPr lang="ro-RO" sz="2400" dirty="0"/>
              <a:t>?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combined</a:t>
            </a:r>
            <a:r>
              <a:rPr lang="ro-RO" sz="2400" dirty="0"/>
              <a:t> data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 err="1"/>
              <a:t>only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purchased</a:t>
            </a:r>
            <a:r>
              <a:rPr lang="ro-RO" sz="2400" dirty="0"/>
              <a:t> data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none of </a:t>
            </a:r>
            <a:r>
              <a:rPr lang="ro-RO" sz="2400" dirty="0" err="1"/>
              <a:t>the</a:t>
            </a:r>
            <a:r>
              <a:rPr lang="ro-RO" sz="2400" dirty="0"/>
              <a:t> data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 err="1"/>
              <a:t>the</a:t>
            </a:r>
            <a:r>
              <a:rPr lang="ro-RO" sz="2400" dirty="0"/>
              <a:t> original </a:t>
            </a:r>
            <a:r>
              <a:rPr lang="ro-RO" sz="2400" dirty="0" err="1"/>
              <a:t>jewelry</a:t>
            </a:r>
            <a:r>
              <a:rPr lang="ro-RO" sz="2400" dirty="0"/>
              <a:t> </a:t>
            </a:r>
            <a:r>
              <a:rPr lang="ro-RO" sz="2400" dirty="0" err="1"/>
              <a:t>store's</a:t>
            </a:r>
            <a:r>
              <a:rPr lang="ro-RO" sz="2400" dirty="0"/>
              <a:t> data </a:t>
            </a:r>
          </a:p>
        </p:txBody>
      </p:sp>
    </p:spTree>
    <p:extLst>
      <p:ext uri="{BB962C8B-B14F-4D97-AF65-F5344CB8AC3E}">
        <p14:creationId xmlns:p14="http://schemas.microsoft.com/office/powerpoint/2010/main" val="229754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16: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sz="2400" dirty="0" err="1"/>
              <a:t>What</a:t>
            </a:r>
            <a:r>
              <a:rPr lang="ro-RO" sz="2400" dirty="0"/>
              <a:t> </a:t>
            </a:r>
            <a:r>
              <a:rPr lang="ro-RO" sz="2400" dirty="0" err="1"/>
              <a:t>would</a:t>
            </a:r>
            <a:r>
              <a:rPr lang="ro-RO" sz="2400" dirty="0"/>
              <a:t> </a:t>
            </a:r>
            <a:r>
              <a:rPr lang="ro-RO" sz="2400" dirty="0" err="1"/>
              <a:t>be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best</a:t>
            </a:r>
            <a:r>
              <a:rPr lang="ro-RO" sz="2400" dirty="0"/>
              <a:t> </a:t>
            </a:r>
            <a:r>
              <a:rPr lang="ro-RO" sz="2400" dirty="0" err="1"/>
              <a:t>way</a:t>
            </a:r>
            <a:r>
              <a:rPr lang="ro-RO" sz="2400" dirty="0"/>
              <a:t> for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wealth</a:t>
            </a:r>
            <a:r>
              <a:rPr lang="ro-RO" sz="2400" dirty="0"/>
              <a:t> management </a:t>
            </a:r>
            <a:r>
              <a:rPr lang="ro-RO" sz="2400" dirty="0" err="1"/>
              <a:t>firm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respond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its</a:t>
            </a:r>
            <a:r>
              <a:rPr lang="ro-RO" sz="2400" dirty="0"/>
              <a:t> </a:t>
            </a:r>
            <a:r>
              <a:rPr lang="ro-RO" sz="2400" dirty="0" err="1"/>
              <a:t>customers</a:t>
            </a:r>
            <a:r>
              <a:rPr lang="ro-RO" sz="2400" dirty="0"/>
              <a:t>’ </a:t>
            </a:r>
            <a:r>
              <a:rPr lang="ro-RO" sz="2400" dirty="0" err="1"/>
              <a:t>complaints</a:t>
            </a:r>
            <a:r>
              <a:rPr lang="ro-RO" sz="2400" dirty="0"/>
              <a:t>?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assess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relative </a:t>
            </a:r>
            <a:r>
              <a:rPr lang="ro-RO" sz="2400" dirty="0" err="1"/>
              <a:t>liabilities</a:t>
            </a:r>
            <a:r>
              <a:rPr lang="ro-RO" sz="2400" dirty="0"/>
              <a:t> of </a:t>
            </a:r>
            <a:r>
              <a:rPr lang="ro-RO" sz="2400" dirty="0" err="1"/>
              <a:t>all</a:t>
            </a:r>
            <a:r>
              <a:rPr lang="ro-RO" sz="2400" dirty="0"/>
              <a:t> </a:t>
            </a:r>
            <a:r>
              <a:rPr lang="ro-RO" sz="2400" dirty="0" err="1"/>
              <a:t>parties</a:t>
            </a:r>
            <a:r>
              <a:rPr lang="ro-RO" sz="2400" dirty="0"/>
              <a:t> </a:t>
            </a:r>
            <a:r>
              <a:rPr lang="ro-RO" sz="2400" dirty="0" err="1"/>
              <a:t>involved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develop</a:t>
            </a:r>
            <a:r>
              <a:rPr lang="ro-RO" sz="2400" dirty="0"/>
              <a:t> a formal opt-out </a:t>
            </a:r>
            <a:r>
              <a:rPr lang="ro-RO" sz="2400" dirty="0" err="1"/>
              <a:t>procedure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establish</a:t>
            </a:r>
            <a:r>
              <a:rPr lang="ro-RO" sz="2400" dirty="0"/>
              <a:t> a formal </a:t>
            </a:r>
            <a:r>
              <a:rPr lang="ro-RO" sz="2400" dirty="0" err="1"/>
              <a:t>complaint</a:t>
            </a:r>
            <a:r>
              <a:rPr lang="ro-RO" sz="2400" dirty="0"/>
              <a:t> </a:t>
            </a:r>
            <a:r>
              <a:rPr lang="ro-RO" sz="2400" dirty="0" err="1"/>
              <a:t>and</a:t>
            </a:r>
            <a:r>
              <a:rPr lang="ro-RO" sz="2400" dirty="0"/>
              <a:t> </a:t>
            </a:r>
            <a:r>
              <a:rPr lang="ro-RO" sz="2400" dirty="0" err="1"/>
              <a:t>resolution</a:t>
            </a:r>
            <a:r>
              <a:rPr lang="ro-RO" sz="2400" dirty="0"/>
              <a:t> </a:t>
            </a:r>
            <a:r>
              <a:rPr lang="ro-RO" sz="2400" dirty="0" err="1"/>
              <a:t>procedure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/>
              <a:t>create an ombudsman </a:t>
            </a:r>
            <a:r>
              <a:rPr lang="ro-RO" sz="2400" dirty="0" err="1"/>
              <a:t>and</a:t>
            </a:r>
            <a:r>
              <a:rPr lang="ro-RO" sz="2400" dirty="0"/>
              <a:t> refer </a:t>
            </a:r>
            <a:r>
              <a:rPr lang="ro-RO" sz="2400" dirty="0" err="1"/>
              <a:t>complaints</a:t>
            </a:r>
            <a:r>
              <a:rPr lang="ro-RO" sz="2400" dirty="0"/>
              <a:t> </a:t>
            </a:r>
            <a:r>
              <a:rPr lang="ro-RO" sz="2400" dirty="0" err="1"/>
              <a:t>there</a:t>
            </a:r>
            <a:r>
              <a:rPr lang="ro-RO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6118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112</TotalTime>
  <Words>987</Words>
  <Application>Microsoft Macintosh PowerPoint</Application>
  <PresentationFormat>Widescreen</PresentationFormat>
  <Paragraphs>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Tw Cen MT</vt:lpstr>
      <vt:lpstr>Tw Cen MT Condensed</vt:lpstr>
      <vt:lpstr>Wingdings 3</vt:lpstr>
      <vt:lpstr>Integral</vt:lpstr>
      <vt:lpstr>CIPM case studies part 3</vt:lpstr>
      <vt:lpstr>Case study for the following 6 qs (part 1)</vt:lpstr>
      <vt:lpstr>Case study for the following 6 qs (part 2):</vt:lpstr>
      <vt:lpstr>Case study for the following 6 qs (part 3):</vt:lpstr>
      <vt:lpstr>Question 12:</vt:lpstr>
      <vt:lpstr>Question 13:</vt:lpstr>
      <vt:lpstr>Question 14:</vt:lpstr>
      <vt:lpstr>Question 15:</vt:lpstr>
      <vt:lpstr>Question 16:</vt:lpstr>
      <vt:lpstr>Question 17: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161</cp:revision>
  <dcterms:created xsi:type="dcterms:W3CDTF">2018-04-11T17:55:21Z</dcterms:created>
  <dcterms:modified xsi:type="dcterms:W3CDTF">2018-09-29T13:47:10Z</dcterms:modified>
</cp:coreProperties>
</file>