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"/>
  </p:notesMasterIdLst>
  <p:sldIdLst>
    <p:sldId id="260" r:id="rId2"/>
    <p:sldId id="305" r:id="rId3"/>
    <p:sldId id="306" r:id="rId4"/>
    <p:sldId id="307" r:id="rId5"/>
    <p:sldId id="311" r:id="rId6"/>
    <p:sldId id="31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04.10.18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/>
              <a:t>CIPT </a:t>
            </a:r>
            <a:r>
              <a:rPr lang="en-US" dirty="0"/>
              <a:t>case studies</a:t>
            </a:r>
            <a:br>
              <a:rPr lang="en-US" dirty="0"/>
            </a:br>
            <a:r>
              <a:rPr lang="en-US" dirty="0"/>
              <a:t>part 1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of </a:t>
            </a:r>
            <a:r>
              <a:rPr lang="ro-RO" dirty="0" err="1"/>
              <a:t>these</a:t>
            </a:r>
            <a:r>
              <a:rPr lang="ro-RO" dirty="0"/>
              <a:t> </a:t>
            </a:r>
            <a:r>
              <a:rPr lang="ro-RO" dirty="0" err="1"/>
              <a:t>may</a:t>
            </a:r>
            <a:r>
              <a:rPr lang="ro-RO" dirty="0"/>
              <a:t> </a:t>
            </a:r>
            <a:r>
              <a:rPr lang="ro-RO" dirty="0" err="1"/>
              <a:t>pose</a:t>
            </a:r>
            <a:r>
              <a:rPr lang="ro-RO" dirty="0"/>
              <a:t> a “client </a:t>
            </a:r>
            <a:r>
              <a:rPr lang="ro-RO" dirty="0" err="1"/>
              <a:t>side</a:t>
            </a:r>
            <a:r>
              <a:rPr lang="ro-RO" dirty="0"/>
              <a:t>”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risk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an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loading</a:t>
            </a:r>
            <a:r>
              <a:rPr lang="ro-RO" dirty="0"/>
              <a:t> personal data on a company laptop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failure</a:t>
            </a:r>
            <a:r>
              <a:rPr lang="ro-RO" dirty="0"/>
              <a:t> of a firewall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 </a:t>
            </a:r>
            <a:r>
              <a:rPr lang="ro-RO" dirty="0" err="1"/>
              <a:t>protecting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company’s</a:t>
            </a:r>
            <a:r>
              <a:rPr lang="ro-RO" dirty="0"/>
              <a:t> </a:t>
            </a:r>
            <a:r>
              <a:rPr lang="ro-RO" dirty="0" err="1"/>
              <a:t>network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 </a:t>
            </a:r>
            <a:r>
              <a:rPr lang="ro-RO" dirty="0" err="1"/>
              <a:t>distributed</a:t>
            </a:r>
            <a:r>
              <a:rPr lang="ro-RO" dirty="0"/>
              <a:t> </a:t>
            </a:r>
            <a:r>
              <a:rPr lang="ro-RO" dirty="0" err="1"/>
              <a:t>denial</a:t>
            </a:r>
            <a:r>
              <a:rPr lang="ro-RO" dirty="0"/>
              <a:t> of service (</a:t>
            </a:r>
            <a:r>
              <a:rPr lang="ro-RO" dirty="0" err="1"/>
              <a:t>DDoS</a:t>
            </a:r>
            <a:r>
              <a:rPr lang="ro-RO" dirty="0"/>
              <a:t>) </a:t>
            </a:r>
            <a:r>
              <a:rPr lang="ro-RO" dirty="0" err="1"/>
              <a:t>attack</a:t>
            </a:r>
            <a:r>
              <a:rPr lang="ro-RO" dirty="0"/>
              <a:t> on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organization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 </a:t>
            </a:r>
            <a:r>
              <a:rPr lang="ro-RO" dirty="0" err="1"/>
              <a:t>remote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placing</a:t>
            </a:r>
            <a:r>
              <a:rPr lang="ro-RO" dirty="0"/>
              <a:t> </a:t>
            </a:r>
            <a:r>
              <a:rPr lang="ro-RO" dirty="0" err="1"/>
              <a:t>communication</a:t>
            </a:r>
            <a:r>
              <a:rPr lang="ro-RO" dirty="0"/>
              <a:t> software on a company server </a:t>
            </a:r>
            <a:endParaRPr lang="ro-RO" sz="2400" dirty="0"/>
          </a:p>
          <a:p>
            <a:endParaRPr lang="ro-RO" sz="2400" dirty="0"/>
          </a:p>
          <a:p>
            <a:endParaRPr lang="ro-RO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help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protect</a:t>
            </a:r>
            <a:r>
              <a:rPr lang="ro-RO" dirty="0"/>
              <a:t> </a:t>
            </a:r>
            <a:r>
              <a:rPr lang="ro-RO" dirty="0" err="1"/>
              <a:t>against</a:t>
            </a:r>
            <a:r>
              <a:rPr lang="ro-RO" dirty="0"/>
              <a:t> data </a:t>
            </a:r>
            <a:r>
              <a:rPr lang="ro-RO" dirty="0" err="1"/>
              <a:t>thieves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a </a:t>
            </a:r>
            <a:r>
              <a:rPr lang="ro-RO" dirty="0" err="1"/>
              <a:t>network</a:t>
            </a:r>
            <a:r>
              <a:rPr lang="ro-RO" dirty="0"/>
              <a:t> </a:t>
            </a:r>
            <a:r>
              <a:rPr lang="ro-RO" dirty="0" err="1"/>
              <a:t>sniffer</a:t>
            </a:r>
            <a:r>
              <a:rPr lang="ro-RO" dirty="0"/>
              <a:t>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strong</a:t>
            </a:r>
            <a:r>
              <a:rPr lang="ro-RO" dirty="0"/>
              <a:t> </a:t>
            </a:r>
            <a:r>
              <a:rPr lang="ro-RO" dirty="0" err="1"/>
              <a:t>authentication</a:t>
            </a:r>
            <a:r>
              <a:rPr lang="ro-RO" dirty="0"/>
              <a:t> </a:t>
            </a:r>
            <a:r>
              <a:rPr lang="ro-RO" dirty="0" err="1"/>
              <a:t>rules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remote</a:t>
            </a:r>
            <a:r>
              <a:rPr lang="ro-RO" dirty="0"/>
              <a:t> </a:t>
            </a:r>
            <a:r>
              <a:rPr lang="ro-RO" dirty="0" err="1"/>
              <a:t>wiping</a:t>
            </a:r>
            <a:r>
              <a:rPr lang="ro-RO" dirty="0"/>
              <a:t> </a:t>
            </a:r>
            <a:r>
              <a:rPr lang="ro-RO" dirty="0" err="1"/>
              <a:t>mechanisms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encryption</a:t>
            </a:r>
            <a:r>
              <a:rPr lang="ro-RO" dirty="0"/>
              <a:t> at </a:t>
            </a:r>
            <a:r>
              <a:rPr lang="ro-RO" dirty="0" err="1"/>
              <a:t>the</a:t>
            </a:r>
            <a:r>
              <a:rPr lang="ro-RO" dirty="0"/>
              <a:t> transport </a:t>
            </a:r>
            <a:r>
              <a:rPr lang="ro-RO" dirty="0" err="1"/>
              <a:t>layer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zero-</a:t>
            </a:r>
            <a:r>
              <a:rPr lang="ro-RO" dirty="0" err="1"/>
              <a:t>day</a:t>
            </a:r>
            <a:r>
              <a:rPr lang="ro-RO" dirty="0"/>
              <a:t> </a:t>
            </a:r>
            <a:r>
              <a:rPr lang="ro-RO" dirty="0" err="1"/>
              <a:t>threat</a:t>
            </a:r>
            <a:r>
              <a:rPr lang="ro-RO" dirty="0"/>
              <a:t> </a:t>
            </a:r>
            <a:r>
              <a:rPr lang="ro-RO" dirty="0" err="1"/>
              <a:t>detection</a:t>
            </a:r>
            <a:r>
              <a:rPr lang="ro-RO" dirty="0"/>
              <a:t> </a:t>
            </a:r>
            <a:r>
              <a:rPr lang="ro-RO" dirty="0" err="1"/>
              <a:t>systems</a:t>
            </a:r>
            <a:r>
              <a:rPr lang="ro-RO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3: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How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cryptographic</a:t>
            </a:r>
            <a:r>
              <a:rPr lang="ro-RO" dirty="0"/>
              <a:t> </a:t>
            </a:r>
            <a:r>
              <a:rPr lang="ro-RO" dirty="0" err="1"/>
              <a:t>toolkit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United </a:t>
            </a:r>
            <a:r>
              <a:rPr lang="ro-RO" dirty="0" err="1"/>
              <a:t>States</a:t>
            </a:r>
            <a:r>
              <a:rPr lang="ro-RO" dirty="0"/>
              <a:t> National Institute of </a:t>
            </a:r>
            <a:r>
              <a:rPr lang="ro-RO" dirty="0" err="1"/>
              <a:t>Standards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Technology </a:t>
            </a:r>
            <a:r>
              <a:rPr lang="ro-RO" dirty="0" err="1"/>
              <a:t>useful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organizations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help</a:t>
            </a:r>
            <a:r>
              <a:rPr lang="ro-RO" dirty="0"/>
              <a:t> </a:t>
            </a:r>
            <a:r>
              <a:rPr lang="ro-RO" dirty="0" err="1"/>
              <a:t>ensure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inappropriate</a:t>
            </a:r>
            <a:r>
              <a:rPr lang="ro-RO" dirty="0"/>
              <a:t> </a:t>
            </a:r>
            <a:r>
              <a:rPr lang="ro-RO" dirty="0" err="1"/>
              <a:t>communications</a:t>
            </a:r>
            <a:r>
              <a:rPr lang="ro-RO" dirty="0"/>
              <a:t> </a:t>
            </a:r>
            <a:r>
              <a:rPr lang="ro-RO" dirty="0" err="1"/>
              <a:t>packets</a:t>
            </a:r>
            <a:r>
              <a:rPr lang="ro-RO" dirty="0"/>
              <a:t> do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make</a:t>
            </a:r>
            <a:r>
              <a:rPr lang="ro-RO" dirty="0"/>
              <a:t> it </a:t>
            </a:r>
            <a:r>
              <a:rPr lang="ro-RO" dirty="0" err="1"/>
              <a:t>onto</a:t>
            </a:r>
            <a:r>
              <a:rPr lang="ro-RO" dirty="0"/>
              <a:t> a </a:t>
            </a:r>
            <a:r>
              <a:rPr lang="ro-RO" dirty="0" err="1"/>
              <a:t>company’s</a:t>
            </a:r>
            <a:r>
              <a:rPr lang="ro-RO" dirty="0"/>
              <a:t> </a:t>
            </a:r>
            <a:r>
              <a:rPr lang="ro-RO" dirty="0" err="1"/>
              <a:t>network</a:t>
            </a:r>
            <a:r>
              <a:rPr lang="ro-RO" dirty="0"/>
              <a:t>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help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determine an </a:t>
            </a:r>
            <a:r>
              <a:rPr lang="ro-RO" dirty="0" err="1"/>
              <a:t>appropriate</a:t>
            </a:r>
            <a:r>
              <a:rPr lang="ro-RO" dirty="0"/>
              <a:t> </a:t>
            </a:r>
            <a:r>
              <a:rPr lang="ro-RO" dirty="0" err="1"/>
              <a:t>type</a:t>
            </a:r>
            <a:r>
              <a:rPr lang="ro-RO" dirty="0"/>
              <a:t> of </a:t>
            </a:r>
            <a:r>
              <a:rPr lang="ro-RO" dirty="0" err="1"/>
              <a:t>encryption</a:t>
            </a:r>
            <a:r>
              <a:rPr lang="ro-RO" dirty="0"/>
              <a:t> for a particular </a:t>
            </a:r>
            <a:r>
              <a:rPr lang="ro-RO" dirty="0" err="1"/>
              <a:t>need</a:t>
            </a:r>
            <a:r>
              <a:rPr lang="ro-RO" dirty="0"/>
              <a:t>.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help</a:t>
            </a:r>
            <a:r>
              <a:rPr lang="ro-RO" dirty="0"/>
              <a:t> </a:t>
            </a:r>
            <a:r>
              <a:rPr lang="ro-RO" dirty="0" err="1"/>
              <a:t>identify</a:t>
            </a:r>
            <a:r>
              <a:rPr lang="ro-RO" dirty="0"/>
              <a:t> data </a:t>
            </a:r>
            <a:r>
              <a:rPr lang="ro-RO" dirty="0" err="1"/>
              <a:t>thieves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pose</a:t>
            </a:r>
            <a:r>
              <a:rPr lang="ro-RO" dirty="0"/>
              <a:t> as legitimate </a:t>
            </a:r>
            <a:r>
              <a:rPr lang="ro-RO" dirty="0" err="1"/>
              <a:t>vendors</a:t>
            </a:r>
            <a:r>
              <a:rPr lang="ro-RO" dirty="0"/>
              <a:t>.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help</a:t>
            </a:r>
            <a:r>
              <a:rPr lang="ro-RO" dirty="0"/>
              <a:t> determine an </a:t>
            </a:r>
            <a:r>
              <a:rPr lang="ro-RO" dirty="0" err="1"/>
              <a:t>appropriate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control </a:t>
            </a:r>
            <a:r>
              <a:rPr lang="ro-RO" dirty="0" err="1"/>
              <a:t>list</a:t>
            </a:r>
            <a:r>
              <a:rPr lang="ro-RO" dirty="0"/>
              <a:t>. </a:t>
            </a:r>
            <a:endParaRPr lang="ro-RO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4: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/>
              <a:t>An administrator </a:t>
            </a:r>
            <a:r>
              <a:rPr lang="ro-RO" dirty="0" err="1"/>
              <a:t>wants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limit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a data set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employees</a:t>
            </a:r>
            <a:r>
              <a:rPr lang="ro-RO" dirty="0"/>
              <a:t> </a:t>
            </a:r>
            <a:r>
              <a:rPr lang="ro-RO" dirty="0" err="1"/>
              <a:t>working</a:t>
            </a:r>
            <a:r>
              <a:rPr lang="ro-RO" dirty="0"/>
              <a:t> in a </a:t>
            </a:r>
            <a:r>
              <a:rPr lang="ro-RO" dirty="0" err="1"/>
              <a:t>certain</a:t>
            </a:r>
            <a:r>
              <a:rPr lang="ro-RO" dirty="0"/>
              <a:t> </a:t>
            </a:r>
            <a:r>
              <a:rPr lang="ro-RO" dirty="0" err="1"/>
              <a:t>location</a:t>
            </a:r>
            <a:r>
              <a:rPr lang="ro-RO" dirty="0"/>
              <a:t>. </a:t>
            </a:r>
            <a:r>
              <a:rPr lang="ro-RO" dirty="0" err="1"/>
              <a:t>Which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following</a:t>
            </a:r>
            <a:r>
              <a:rPr lang="ro-RO" dirty="0"/>
              <a:t> </a:t>
            </a:r>
            <a:r>
              <a:rPr lang="ro-RO" dirty="0" err="1"/>
              <a:t>would</a:t>
            </a:r>
            <a:r>
              <a:rPr lang="ro-RO" dirty="0"/>
              <a:t> </a:t>
            </a:r>
            <a:r>
              <a:rPr lang="ro-RO" dirty="0" err="1"/>
              <a:t>he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attribute-based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control (ABAC)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role-</a:t>
            </a:r>
            <a:r>
              <a:rPr lang="ro-RO" dirty="0" err="1"/>
              <a:t>based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control (RBAC)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discretionary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control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mandatory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control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practice </a:t>
            </a:r>
            <a:r>
              <a:rPr lang="ro-RO" dirty="0" err="1"/>
              <a:t>would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b="1" dirty="0" err="1"/>
              <a:t>most</a:t>
            </a:r>
            <a:r>
              <a:rPr lang="ro-RO" b="1" dirty="0"/>
              <a:t> </a:t>
            </a:r>
            <a:r>
              <a:rPr lang="ro-RO" dirty="0" err="1"/>
              <a:t>useful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users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are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knowledgeable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protecting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personal </a:t>
            </a:r>
            <a:r>
              <a:rPr lang="ro-RO" dirty="0" err="1"/>
              <a:t>information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notice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choice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control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consent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108</TotalTime>
  <Words>241</Words>
  <Application>Microsoft Macintosh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CIPT case studies part 1</vt:lpstr>
      <vt:lpstr>Question 1:</vt:lpstr>
      <vt:lpstr>Question 2:</vt:lpstr>
      <vt:lpstr>Question 3:</vt:lpstr>
      <vt:lpstr>Question 4:</vt:lpstr>
      <vt:lpstr>Question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153</cp:revision>
  <dcterms:created xsi:type="dcterms:W3CDTF">2018-04-11T17:55:21Z</dcterms:created>
  <dcterms:modified xsi:type="dcterms:W3CDTF">2018-10-04T10:16:29Z</dcterms:modified>
</cp:coreProperties>
</file>