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12" r:id="rId3"/>
    <p:sldId id="306" r:id="rId4"/>
    <p:sldId id="307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How</a:t>
            </a:r>
            <a:r>
              <a:rPr lang="ro-RO" sz="2400" dirty="0"/>
              <a:t>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minimized</a:t>
            </a:r>
            <a:r>
              <a:rPr lang="ro-RO" sz="2400" dirty="0"/>
              <a:t> </a:t>
            </a:r>
            <a:r>
              <a:rPr lang="ro-RO" sz="2400" dirty="0" err="1"/>
              <a:t>while</a:t>
            </a:r>
            <a:r>
              <a:rPr lang="ro-RO" sz="2400" dirty="0"/>
              <a:t> </a:t>
            </a:r>
            <a:r>
              <a:rPr lang="ro-RO" sz="2400" dirty="0" err="1"/>
              <a:t>collecting</a:t>
            </a:r>
            <a:r>
              <a:rPr lang="ro-RO" sz="2400" dirty="0"/>
              <a:t> data?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collecting</a:t>
            </a:r>
            <a:r>
              <a:rPr lang="ro-RO" sz="2400" dirty="0"/>
              <a:t> </a:t>
            </a:r>
            <a:r>
              <a:rPr lang="ro-RO" sz="2400" dirty="0" err="1"/>
              <a:t>only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necessary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business </a:t>
            </a:r>
            <a:r>
              <a:rPr lang="ro-RO" sz="2400" dirty="0" err="1"/>
              <a:t>purpose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collecting</a:t>
            </a:r>
            <a:r>
              <a:rPr lang="ro-RO" sz="2400" dirty="0"/>
              <a:t> data </a:t>
            </a:r>
            <a:r>
              <a:rPr lang="ro-RO" sz="2400" dirty="0" err="1"/>
              <a:t>through</a:t>
            </a:r>
            <a:r>
              <a:rPr lang="ro-RO" sz="2400" dirty="0"/>
              <a:t> an </a:t>
            </a:r>
            <a:r>
              <a:rPr lang="ro-RO" sz="2400" dirty="0" err="1"/>
              <a:t>organization’s</a:t>
            </a:r>
            <a:r>
              <a:rPr lang="ro-RO" sz="2400" dirty="0"/>
              <a:t> web server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using</a:t>
            </a:r>
            <a:r>
              <a:rPr lang="ro-RO" sz="2400" dirty="0"/>
              <a:t> a </a:t>
            </a:r>
            <a:r>
              <a:rPr lang="ro-RO" sz="2400" dirty="0" err="1"/>
              <a:t>third</a:t>
            </a:r>
            <a:r>
              <a:rPr lang="ro-RO" sz="2400" dirty="0"/>
              <a:t> party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collect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store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aggregating</a:t>
            </a:r>
            <a:r>
              <a:rPr lang="ro-RO" sz="2400" dirty="0"/>
              <a:t> data </a:t>
            </a:r>
            <a:r>
              <a:rPr lang="ro-RO" sz="2400" dirty="0" err="1"/>
              <a:t>upon</a:t>
            </a:r>
            <a:r>
              <a:rPr lang="ro-RO" sz="2400" dirty="0"/>
              <a:t> </a:t>
            </a:r>
            <a:r>
              <a:rPr lang="ro-RO" sz="2400" dirty="0" err="1"/>
              <a:t>collection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b="1" dirty="0" err="1"/>
              <a:t>best</a:t>
            </a:r>
            <a:r>
              <a:rPr lang="ro-RO" sz="2400" b="1" dirty="0"/>
              <a:t> </a:t>
            </a:r>
            <a:r>
              <a:rPr lang="ro-RO" sz="2400" dirty="0" err="1"/>
              <a:t>way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ensure</a:t>
            </a:r>
            <a:r>
              <a:rPr lang="ro-RO" sz="2400" dirty="0"/>
              <a:t> data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removed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a disk?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Using</a:t>
            </a:r>
            <a:r>
              <a:rPr lang="ro-RO" sz="2400" dirty="0"/>
              <a:t> standard </a:t>
            </a:r>
            <a:r>
              <a:rPr lang="ro-RO" sz="2400" dirty="0" err="1"/>
              <a:t>operating</a:t>
            </a:r>
            <a:r>
              <a:rPr lang="ro-RO" sz="2400" dirty="0"/>
              <a:t> </a:t>
            </a:r>
            <a:r>
              <a:rPr lang="ro-RO" sz="2400" dirty="0" err="1"/>
              <a:t>commands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delete</a:t>
            </a:r>
            <a:r>
              <a:rPr lang="ro-RO" sz="2400" dirty="0"/>
              <a:t> </a:t>
            </a:r>
            <a:r>
              <a:rPr lang="ro-RO" sz="2400" dirty="0" err="1"/>
              <a:t>files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formatting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  <a:r>
              <a:rPr lang="ro-RO" sz="2400" dirty="0" err="1"/>
              <a:t>using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Properties</a:t>
            </a:r>
            <a:r>
              <a:rPr lang="ro-RO" sz="2400" dirty="0"/>
              <a:t> dialog </a:t>
            </a:r>
            <a:r>
              <a:rPr lang="ro-RO" sz="2400" dirty="0" err="1"/>
              <a:t>Details</a:t>
            </a:r>
            <a:r>
              <a:rPr lang="ro-RO" sz="2400" dirty="0"/>
              <a:t> tab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Recycling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using</a:t>
            </a:r>
            <a:r>
              <a:rPr lang="ro-RO" sz="2400" dirty="0"/>
              <a:t> digital </a:t>
            </a:r>
            <a:r>
              <a:rPr lang="ro-RO" sz="2400" dirty="0" err="1"/>
              <a:t>rights</a:t>
            </a:r>
            <a:r>
              <a:rPr lang="ro-RO" sz="2400" dirty="0"/>
              <a:t> management </a:t>
            </a:r>
            <a:r>
              <a:rPr lang="ro-RO" sz="2400" dirty="0" err="1"/>
              <a:t>principles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Formatting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  <a:r>
              <a:rPr lang="ro-RO" sz="2400" dirty="0" err="1"/>
              <a:t>using</a:t>
            </a:r>
            <a:r>
              <a:rPr lang="ro-RO" sz="2400" dirty="0"/>
              <a:t> /</a:t>
            </a:r>
            <a:r>
              <a:rPr lang="ro-RO" sz="2400" dirty="0" err="1"/>
              <a:t>P:count</a:t>
            </a:r>
            <a:r>
              <a:rPr lang="ro-RO" sz="2400" dirty="0"/>
              <a:t> </a:t>
            </a:r>
            <a:r>
              <a:rPr lang="ro-RO" sz="2400" dirty="0" err="1"/>
              <a:t>flag</a:t>
            </a:r>
            <a:r>
              <a:rPr lang="ro-RO" sz="2400" dirty="0"/>
              <a:t> </a:t>
            </a:r>
            <a:r>
              <a:rPr lang="ro-RO" sz="2400" dirty="0" err="1"/>
              <a:t>command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zero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issue</a:t>
            </a:r>
            <a:r>
              <a:rPr lang="ro-RO" sz="2400" dirty="0"/>
              <a:t> </a:t>
            </a:r>
            <a:r>
              <a:rPr lang="ro-RO" sz="2400" dirty="0" err="1"/>
              <a:t>should</a:t>
            </a:r>
            <a:r>
              <a:rPr lang="ro-RO" sz="2400" dirty="0"/>
              <a:t> a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technologist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aware</a:t>
            </a:r>
            <a:r>
              <a:rPr lang="ro-RO" sz="2400" dirty="0"/>
              <a:t> of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developing</a:t>
            </a:r>
            <a:r>
              <a:rPr lang="ro-RO" sz="2400" dirty="0"/>
              <a:t> a data </a:t>
            </a:r>
            <a:r>
              <a:rPr lang="ro-RO" sz="2400" dirty="0" err="1"/>
              <a:t>center</a:t>
            </a:r>
            <a:r>
              <a:rPr lang="ro-RO" sz="2400" dirty="0"/>
              <a:t> </a:t>
            </a:r>
            <a:r>
              <a:rPr lang="ro-RO" sz="2400" dirty="0" err="1"/>
              <a:t>distribution</a:t>
            </a:r>
            <a:r>
              <a:rPr lang="ro-RO" sz="2400" dirty="0"/>
              <a:t> plan?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printing</a:t>
            </a:r>
            <a:r>
              <a:rPr lang="ro-RO" sz="2400" dirty="0"/>
              <a:t> </a:t>
            </a:r>
            <a:r>
              <a:rPr lang="ro-RO" sz="2400" dirty="0" err="1"/>
              <a:t>sensitive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remote</a:t>
            </a:r>
            <a:r>
              <a:rPr lang="ro-RO" sz="2400" dirty="0"/>
              <a:t> </a:t>
            </a:r>
            <a:r>
              <a:rPr lang="ro-RO" sz="2400" dirty="0" err="1"/>
              <a:t>locking</a:t>
            </a:r>
            <a:r>
              <a:rPr lang="ro-RO" sz="2400" dirty="0"/>
              <a:t> of personal </a:t>
            </a:r>
            <a:r>
              <a:rPr lang="ro-RO" sz="2400" dirty="0" err="1"/>
              <a:t>devices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encryption</a:t>
            </a:r>
            <a:r>
              <a:rPr lang="ro-RO" sz="2400" dirty="0"/>
              <a:t> of data on backup </a:t>
            </a:r>
            <a:r>
              <a:rPr lang="ro-RO" sz="2400" dirty="0" err="1"/>
              <a:t>systems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regulations</a:t>
            </a:r>
            <a:r>
              <a:rPr lang="ro-RO" sz="2400" dirty="0"/>
              <a:t> </a:t>
            </a:r>
            <a:r>
              <a:rPr lang="ro-RO" sz="2400" dirty="0" err="1"/>
              <a:t>surrounding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transfer of data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borders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it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cross</a:t>
            </a:r>
            <a:r>
              <a:rPr lang="ro-RO" dirty="0"/>
              <a:t>- </a:t>
            </a:r>
            <a:r>
              <a:rPr lang="ro-RO" dirty="0" err="1"/>
              <a:t>enterprise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controls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outsources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payroll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person</a:t>
            </a:r>
            <a:r>
              <a:rPr lang="ro-RO" dirty="0"/>
              <a:t> </a:t>
            </a:r>
            <a:r>
              <a:rPr lang="ro-RO" dirty="0" err="1"/>
              <a:t>manages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for </a:t>
            </a:r>
            <a:r>
              <a:rPr lang="ro-RO" dirty="0" err="1"/>
              <a:t>all</a:t>
            </a:r>
            <a:r>
              <a:rPr lang="ro-RO" dirty="0"/>
              <a:t> site </a:t>
            </a:r>
            <a:r>
              <a:rPr lang="ro-RO" dirty="0" err="1"/>
              <a:t>employees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administrator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remove</a:t>
            </a:r>
            <a:r>
              <a:rPr lang="ro-RO" dirty="0"/>
              <a:t> a </a:t>
            </a:r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set of </a:t>
            </a:r>
            <a:r>
              <a:rPr lang="ro-RO" dirty="0" err="1"/>
              <a:t>roles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transfer data </a:t>
            </a:r>
            <a:r>
              <a:rPr lang="ro-RO" dirty="0" err="1"/>
              <a:t>to</a:t>
            </a:r>
            <a:r>
              <a:rPr lang="ro-RO" dirty="0"/>
              <a:t> an </a:t>
            </a:r>
            <a:r>
              <a:rPr lang="ro-RO" dirty="0" err="1"/>
              <a:t>organization’s</a:t>
            </a:r>
            <a:r>
              <a:rPr lang="ro-RO" dirty="0"/>
              <a:t> </a:t>
            </a:r>
            <a:r>
              <a:rPr lang="ro-RO" dirty="0" err="1"/>
              <a:t>overseas</a:t>
            </a:r>
            <a:r>
              <a:rPr lang="ro-RO" dirty="0"/>
              <a:t> </a:t>
            </a:r>
            <a:r>
              <a:rPr lang="ro-RO" dirty="0" err="1"/>
              <a:t>office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disadvantage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an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built</a:t>
            </a:r>
            <a:r>
              <a:rPr lang="ro-RO" dirty="0"/>
              <a:t>-in </a:t>
            </a:r>
            <a:r>
              <a:rPr lang="ro-RO" dirty="0" err="1"/>
              <a:t>encryption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encryption</a:t>
            </a:r>
            <a:r>
              <a:rPr lang="ro-RO" dirty="0"/>
              <a:t> </a:t>
            </a:r>
            <a:r>
              <a:rPr lang="ro-RO" dirty="0" err="1"/>
              <a:t>keys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regenerated</a:t>
            </a:r>
            <a:r>
              <a:rPr lang="ro-RO" dirty="0"/>
              <a:t> </a:t>
            </a:r>
            <a:r>
              <a:rPr lang="ro-RO" dirty="0" err="1"/>
              <a:t>regularly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cost-prohibitive for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organizations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encryption</a:t>
            </a:r>
            <a:r>
              <a:rPr lang="ro-RO" dirty="0"/>
              <a:t> </a:t>
            </a:r>
            <a:r>
              <a:rPr lang="ro-RO" dirty="0" err="1"/>
              <a:t>algorithm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become</a:t>
            </a:r>
            <a:r>
              <a:rPr lang="ro-RO" dirty="0"/>
              <a:t> </a:t>
            </a:r>
            <a:r>
              <a:rPr lang="ro-RO" dirty="0" err="1"/>
              <a:t>outdated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available</a:t>
            </a:r>
            <a:r>
              <a:rPr lang="ro-RO" dirty="0"/>
              <a:t> for </a:t>
            </a:r>
            <a:r>
              <a:rPr lang="ro-RO" dirty="0" err="1"/>
              <a:t>word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programs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110</TotalTime>
  <Words>249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CIPT case studies part 2</vt:lpstr>
      <vt:lpstr>Question 6:</vt:lpstr>
      <vt:lpstr>Question 7:</vt:lpstr>
      <vt:lpstr>Question 8:</vt:lpstr>
      <vt:lpstr>Question 9:</vt:lpstr>
      <vt:lpstr>Question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160</cp:revision>
  <dcterms:created xsi:type="dcterms:W3CDTF">2018-04-11T17:55:21Z</dcterms:created>
  <dcterms:modified xsi:type="dcterms:W3CDTF">2018-09-29T13:55:38Z</dcterms:modified>
</cp:coreProperties>
</file>