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heme/theme2.xml" ContentType="application/vnd.openxmlformats-officedocument.them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0"/>
  </p:notesMasterIdLst>
  <p:sldIdLst>
    <p:sldId id="260" r:id="rId2"/>
    <p:sldId id="305" r:id="rId3"/>
    <p:sldId id="314" r:id="rId4"/>
    <p:sldId id="312" r:id="rId5"/>
    <p:sldId id="306" r:id="rId6"/>
    <p:sldId id="307" r:id="rId7"/>
    <p:sldId id="310" r:id="rId8"/>
    <p:sldId id="31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93" autoAdjust="0"/>
    <p:restoredTop sz="89369" autoAdjust="0"/>
  </p:normalViewPr>
  <p:slideViewPr>
    <p:cSldViewPr snapToGrid="0">
      <p:cViewPr varScale="1">
        <p:scale>
          <a:sx n="84" d="100"/>
          <a:sy n="84" d="100"/>
        </p:scale>
        <p:origin x="1696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04.10.18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/>
              <a:t>CIPT </a:t>
            </a:r>
            <a:r>
              <a:rPr lang="en-US" dirty="0"/>
              <a:t>case studies</a:t>
            </a:r>
            <a:br>
              <a:rPr lang="en-US" dirty="0"/>
            </a:br>
            <a:r>
              <a:rPr lang="en-US" dirty="0"/>
              <a:t>part 3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5424"/>
          </a:xfrm>
        </p:spPr>
        <p:txBody>
          <a:bodyPr/>
          <a:lstStyle/>
          <a:p>
            <a:r>
              <a:rPr lang="de-DE" dirty="0"/>
              <a:t>Case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5 </a:t>
            </a:r>
            <a:r>
              <a:rPr lang="de-DE" dirty="0" err="1"/>
              <a:t>qs</a:t>
            </a:r>
            <a:r>
              <a:rPr lang="de-DE" dirty="0"/>
              <a:t> (</a:t>
            </a:r>
            <a:r>
              <a:rPr lang="de-DE" dirty="0" err="1"/>
              <a:t>part</a:t>
            </a:r>
            <a:r>
              <a:rPr lang="de-DE" dirty="0"/>
              <a:t> 1)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10640"/>
            <a:ext cx="10291571" cy="5547360"/>
          </a:xfrm>
        </p:spPr>
        <p:txBody>
          <a:bodyPr>
            <a:noAutofit/>
          </a:bodyPr>
          <a:lstStyle/>
          <a:p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missed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deadline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work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been</a:t>
            </a:r>
            <a:r>
              <a:rPr lang="ro-RO" dirty="0"/>
              <a:t> </a:t>
            </a:r>
            <a:r>
              <a:rPr lang="ro-RO" dirty="0" err="1"/>
              <a:t>assigned</a:t>
            </a:r>
            <a:r>
              <a:rPr lang="ro-RO" dirty="0"/>
              <a:t>: </a:t>
            </a:r>
            <a:r>
              <a:rPr lang="ro-RO" dirty="0" err="1"/>
              <a:t>developing</a:t>
            </a:r>
            <a:r>
              <a:rPr lang="ro-RO" dirty="0"/>
              <a:t> a </a:t>
            </a:r>
            <a:r>
              <a:rPr lang="ro-RO" dirty="0" err="1"/>
              <a:t>unified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notice</a:t>
            </a:r>
            <a:r>
              <a:rPr lang="ro-RO" dirty="0"/>
              <a:t> for </a:t>
            </a:r>
            <a:r>
              <a:rPr lang="ro-RO" dirty="0" err="1"/>
              <a:t>your</a:t>
            </a:r>
            <a:r>
              <a:rPr lang="ro-RO" dirty="0"/>
              <a:t> </a:t>
            </a:r>
            <a:r>
              <a:rPr lang="ro-RO" dirty="0" err="1"/>
              <a:t>employer</a:t>
            </a:r>
            <a:r>
              <a:rPr lang="ro-RO" dirty="0"/>
              <a:t>,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biotech</a:t>
            </a:r>
            <a:r>
              <a:rPr lang="ro-RO" dirty="0"/>
              <a:t> </a:t>
            </a:r>
            <a:r>
              <a:rPr lang="ro-RO" dirty="0" err="1"/>
              <a:t>giant</a:t>
            </a:r>
            <a:r>
              <a:rPr lang="ro-RO" dirty="0"/>
              <a:t> </a:t>
            </a:r>
            <a:r>
              <a:rPr lang="ro-RO" dirty="0" err="1"/>
              <a:t>whose</a:t>
            </a:r>
            <a:r>
              <a:rPr lang="ro-RO" dirty="0"/>
              <a:t> </a:t>
            </a:r>
            <a:r>
              <a:rPr lang="ro-RO" dirty="0" err="1"/>
              <a:t>name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synonymous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industry</a:t>
            </a:r>
            <a:r>
              <a:rPr lang="ro-RO" dirty="0"/>
              <a:t>, </a:t>
            </a:r>
            <a:r>
              <a:rPr lang="ro-RO" dirty="0" err="1"/>
              <a:t>BioTech</a:t>
            </a:r>
            <a:r>
              <a:rPr lang="ro-RO" dirty="0"/>
              <a:t> Corporation. Over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years</a:t>
            </a:r>
            <a:r>
              <a:rPr lang="ro-RO" dirty="0"/>
              <a:t>, </a:t>
            </a:r>
            <a:r>
              <a:rPr lang="ro-RO" dirty="0" err="1"/>
              <a:t>spurred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regulations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standards</a:t>
            </a:r>
            <a:r>
              <a:rPr lang="ro-RO" dirty="0"/>
              <a:t> </a:t>
            </a:r>
            <a:r>
              <a:rPr lang="ro-RO" dirty="0" err="1"/>
              <a:t>around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world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responses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data </a:t>
            </a:r>
            <a:r>
              <a:rPr lang="ro-RO" dirty="0" err="1"/>
              <a:t>breaches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incidents</a:t>
            </a:r>
            <a:r>
              <a:rPr lang="ro-RO" dirty="0"/>
              <a:t>, </a:t>
            </a:r>
            <a:r>
              <a:rPr lang="ro-RO" dirty="0" err="1"/>
              <a:t>Bio</a:t>
            </a:r>
            <a:r>
              <a:rPr lang="ro-RO" dirty="0"/>
              <a:t> </a:t>
            </a:r>
            <a:r>
              <a:rPr lang="ro-RO" dirty="0" err="1"/>
              <a:t>Tech</a:t>
            </a:r>
            <a:r>
              <a:rPr lang="ro-RO" dirty="0"/>
              <a:t> </a:t>
            </a:r>
            <a:r>
              <a:rPr lang="ro-RO" dirty="0" err="1"/>
              <a:t>has</a:t>
            </a:r>
            <a:r>
              <a:rPr lang="ro-RO" dirty="0"/>
              <a:t> </a:t>
            </a:r>
            <a:r>
              <a:rPr lang="ro-RO" dirty="0" err="1"/>
              <a:t>issued</a:t>
            </a:r>
            <a:r>
              <a:rPr lang="ro-RO" dirty="0"/>
              <a:t> a </a:t>
            </a:r>
            <a:r>
              <a:rPr lang="ro-RO" dirty="0" err="1"/>
              <a:t>variety</a:t>
            </a:r>
            <a:r>
              <a:rPr lang="ro-RO" dirty="0"/>
              <a:t> of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notices</a:t>
            </a:r>
            <a:r>
              <a:rPr lang="ro-RO" dirty="0"/>
              <a:t>, </a:t>
            </a:r>
            <a:r>
              <a:rPr lang="ro-RO" dirty="0" err="1"/>
              <a:t>procedures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policies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company’s</a:t>
            </a:r>
            <a:r>
              <a:rPr lang="ro-RO" dirty="0"/>
              <a:t> </a:t>
            </a:r>
            <a:r>
              <a:rPr lang="ro-RO" dirty="0" err="1"/>
              <a:t>many</a:t>
            </a:r>
            <a:r>
              <a:rPr lang="ro-RO" dirty="0"/>
              <a:t> </a:t>
            </a:r>
            <a:r>
              <a:rPr lang="ro-RO" dirty="0" err="1"/>
              <a:t>divisions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local </a:t>
            </a:r>
            <a:r>
              <a:rPr lang="ro-RO" dirty="0" err="1"/>
              <a:t>offices</a:t>
            </a:r>
            <a:r>
              <a:rPr lang="ro-RO" dirty="0"/>
              <a:t>. </a:t>
            </a:r>
          </a:p>
          <a:p>
            <a:r>
              <a:rPr lang="ro-RO" dirty="0"/>
              <a:t>As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company’s</a:t>
            </a:r>
            <a:r>
              <a:rPr lang="ro-RO" dirty="0"/>
              <a:t> </a:t>
            </a:r>
            <a:r>
              <a:rPr lang="ro-RO" dirty="0" err="1"/>
              <a:t>Associate</a:t>
            </a:r>
            <a:r>
              <a:rPr lang="ro-RO" dirty="0"/>
              <a:t> Director of Data </a:t>
            </a:r>
            <a:r>
              <a:rPr lang="ro-RO" dirty="0" err="1"/>
              <a:t>Privacy</a:t>
            </a:r>
            <a:r>
              <a:rPr lang="ro-RO" dirty="0"/>
              <a:t>, </a:t>
            </a:r>
            <a:r>
              <a:rPr lang="ro-RO" dirty="0" err="1"/>
              <a:t>you</a:t>
            </a:r>
            <a:r>
              <a:rPr lang="ro-RO" dirty="0"/>
              <a:t> are </a:t>
            </a:r>
            <a:r>
              <a:rPr lang="ro-RO" dirty="0" err="1"/>
              <a:t>charged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developing</a:t>
            </a:r>
            <a:r>
              <a:rPr lang="ro-RO" dirty="0"/>
              <a:t> a </a:t>
            </a:r>
            <a:r>
              <a:rPr lang="ro-RO" dirty="0" err="1"/>
              <a:t>unified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notice</a:t>
            </a:r>
            <a:r>
              <a:rPr lang="ro-RO" dirty="0"/>
              <a:t>, </a:t>
            </a:r>
            <a:r>
              <a:rPr lang="ro-RO" dirty="0" err="1"/>
              <a:t>applicable</a:t>
            </a:r>
            <a:r>
              <a:rPr lang="ro-RO" dirty="0"/>
              <a:t> for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clients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constituents</a:t>
            </a:r>
            <a:r>
              <a:rPr lang="ro-RO" dirty="0"/>
              <a:t>. </a:t>
            </a:r>
            <a:r>
              <a:rPr lang="ro-RO" dirty="0" err="1"/>
              <a:t>You</a:t>
            </a:r>
            <a:r>
              <a:rPr lang="ro-RO" dirty="0"/>
              <a:t> are </a:t>
            </a:r>
            <a:r>
              <a:rPr lang="ro-RO" dirty="0" err="1"/>
              <a:t>studying</a:t>
            </a:r>
            <a:r>
              <a:rPr lang="ro-RO" dirty="0"/>
              <a:t> </a:t>
            </a:r>
            <a:r>
              <a:rPr lang="ro-RO" dirty="0" err="1"/>
              <a:t>innovative</a:t>
            </a:r>
            <a:r>
              <a:rPr lang="ro-RO" dirty="0"/>
              <a:t> </a:t>
            </a:r>
            <a:r>
              <a:rPr lang="ro-RO" dirty="0" err="1"/>
              <a:t>models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notice</a:t>
            </a:r>
            <a:r>
              <a:rPr lang="ro-RO" dirty="0"/>
              <a:t>. In </a:t>
            </a:r>
            <a:r>
              <a:rPr lang="ro-RO" dirty="0" err="1"/>
              <a:t>addition</a:t>
            </a:r>
            <a:r>
              <a:rPr lang="ro-RO" dirty="0"/>
              <a:t>, </a:t>
            </a:r>
            <a:r>
              <a:rPr lang="ro-RO" dirty="0" err="1"/>
              <a:t>you</a:t>
            </a:r>
            <a:r>
              <a:rPr lang="ro-RO" dirty="0"/>
              <a:t> are </a:t>
            </a:r>
            <a:r>
              <a:rPr lang="ro-RO" dirty="0" err="1"/>
              <a:t>seeking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best</a:t>
            </a:r>
            <a:r>
              <a:rPr lang="ro-RO" dirty="0"/>
              <a:t> </a:t>
            </a:r>
            <a:r>
              <a:rPr lang="ro-RO" dirty="0" err="1"/>
              <a:t>definition</a:t>
            </a:r>
            <a:r>
              <a:rPr lang="ro-RO" dirty="0"/>
              <a:t> of a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notice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your</a:t>
            </a:r>
            <a:r>
              <a:rPr lang="ro-RO" dirty="0"/>
              <a:t> </a:t>
            </a:r>
            <a:r>
              <a:rPr lang="ro-RO" dirty="0" err="1"/>
              <a:t>internal</a:t>
            </a:r>
            <a:r>
              <a:rPr lang="ro-RO" dirty="0"/>
              <a:t> </a:t>
            </a:r>
            <a:r>
              <a:rPr lang="ro-RO" dirty="0" err="1"/>
              <a:t>stakeholders</a:t>
            </a:r>
            <a:r>
              <a:rPr lang="ro-RO" dirty="0"/>
              <a:t> </a:t>
            </a:r>
            <a:r>
              <a:rPr lang="ro-RO" dirty="0" err="1"/>
              <a:t>will</a:t>
            </a:r>
            <a:r>
              <a:rPr lang="ro-RO" dirty="0"/>
              <a:t> </a:t>
            </a:r>
            <a:r>
              <a:rPr lang="ro-RO" dirty="0" err="1"/>
              <a:t>readily</a:t>
            </a:r>
            <a:r>
              <a:rPr lang="ro-RO" dirty="0"/>
              <a:t> </a:t>
            </a:r>
            <a:r>
              <a:rPr lang="ro-RO" dirty="0" err="1"/>
              <a:t>understand</a:t>
            </a:r>
            <a:r>
              <a:rPr lang="ro-RO" dirty="0"/>
              <a:t>. </a:t>
            </a:r>
          </a:p>
          <a:p>
            <a:r>
              <a:rPr lang="ro-RO" dirty="0" err="1"/>
              <a:t>You</a:t>
            </a:r>
            <a:r>
              <a:rPr lang="ro-RO" dirty="0"/>
              <a:t> are </a:t>
            </a:r>
            <a:r>
              <a:rPr lang="ro-RO" dirty="0" err="1"/>
              <a:t>further</a:t>
            </a:r>
            <a:r>
              <a:rPr lang="ro-RO" dirty="0"/>
              <a:t> </a:t>
            </a:r>
            <a:r>
              <a:rPr lang="ro-RO" dirty="0" err="1"/>
              <a:t>directed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verify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BioTech</a:t>
            </a:r>
            <a:r>
              <a:rPr lang="ro-RO" dirty="0"/>
              <a:t> </a:t>
            </a:r>
            <a:r>
              <a:rPr lang="ro-RO" dirty="0" err="1"/>
              <a:t>procedures</a:t>
            </a:r>
            <a:r>
              <a:rPr lang="ro-RO" dirty="0"/>
              <a:t> </a:t>
            </a:r>
            <a:r>
              <a:rPr lang="ro-RO" dirty="0" err="1"/>
              <a:t>involving</a:t>
            </a:r>
            <a:r>
              <a:rPr lang="ro-RO" dirty="0"/>
              <a:t> </a:t>
            </a:r>
            <a:r>
              <a:rPr lang="ro-RO" dirty="0" err="1"/>
              <a:t>sensitive</a:t>
            </a:r>
            <a:r>
              <a:rPr lang="ro-RO" dirty="0"/>
              <a:t> data are </a:t>
            </a:r>
            <a:r>
              <a:rPr lang="ro-RO" dirty="0" err="1"/>
              <a:t>aligned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contents</a:t>
            </a:r>
            <a:r>
              <a:rPr lang="ro-RO" dirty="0"/>
              <a:t> of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notice</a:t>
            </a:r>
            <a:r>
              <a:rPr lang="ro-RO" dirty="0"/>
              <a:t>. </a:t>
            </a:r>
            <a:r>
              <a:rPr lang="ro-RO" dirty="0" err="1"/>
              <a:t>You</a:t>
            </a:r>
            <a:r>
              <a:rPr lang="ro-RO" dirty="0"/>
              <a:t> are </a:t>
            </a:r>
            <a:r>
              <a:rPr lang="ro-RO" dirty="0" err="1"/>
              <a:t>particularly</a:t>
            </a:r>
            <a:r>
              <a:rPr lang="ro-RO" dirty="0"/>
              <a:t> </a:t>
            </a:r>
            <a:r>
              <a:rPr lang="ro-RO" dirty="0" err="1"/>
              <a:t>concerned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intellectual</a:t>
            </a:r>
            <a:r>
              <a:rPr lang="ro-RO" dirty="0"/>
              <a:t> </a:t>
            </a:r>
            <a:r>
              <a:rPr lang="ro-RO" dirty="0" err="1"/>
              <a:t>property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patent </a:t>
            </a:r>
            <a:r>
              <a:rPr lang="ro-RO" dirty="0" err="1"/>
              <a:t>protection</a:t>
            </a:r>
            <a:r>
              <a:rPr lang="ro-RO" dirty="0"/>
              <a:t> </a:t>
            </a:r>
            <a:r>
              <a:rPr lang="ro-RO" dirty="0" err="1"/>
              <a:t>dimension</a:t>
            </a:r>
            <a:r>
              <a:rPr lang="ro-RO" dirty="0"/>
              <a:t> of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work</a:t>
            </a:r>
            <a:r>
              <a:rPr lang="ro-RO" dirty="0"/>
              <a:t>. At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heart</a:t>
            </a:r>
            <a:r>
              <a:rPr lang="ro-RO" dirty="0"/>
              <a:t> of </a:t>
            </a:r>
            <a:r>
              <a:rPr lang="ro-RO" dirty="0" err="1"/>
              <a:t>BioTech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Research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Asset</a:t>
            </a:r>
            <a:r>
              <a:rPr lang="ro-RO" dirty="0"/>
              <a:t> Group,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users</a:t>
            </a:r>
            <a:r>
              <a:rPr lang="ro-RO" dirty="0"/>
              <a:t> </a:t>
            </a:r>
            <a:r>
              <a:rPr lang="ro-RO" dirty="0" err="1"/>
              <a:t>around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world</a:t>
            </a:r>
            <a:r>
              <a:rPr lang="ro-RO" dirty="0"/>
              <a:t> </a:t>
            </a:r>
            <a:r>
              <a:rPr lang="ro-RO" dirty="0" err="1"/>
              <a:t>working</a:t>
            </a:r>
            <a:r>
              <a:rPr lang="ro-RO" dirty="0"/>
              <a:t> on diverse </a:t>
            </a:r>
            <a:r>
              <a:rPr lang="ro-RO" dirty="0" err="1"/>
              <a:t>projects</a:t>
            </a:r>
            <a:r>
              <a:rPr lang="ro-RO" dirty="0"/>
              <a:t> </a:t>
            </a:r>
            <a:r>
              <a:rPr lang="ro-RO" dirty="0" err="1"/>
              <a:t>involving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development</a:t>
            </a:r>
            <a:r>
              <a:rPr lang="ro-RO" dirty="0"/>
              <a:t> of </a:t>
            </a:r>
            <a:r>
              <a:rPr lang="ro-RO" dirty="0" err="1"/>
              <a:t>genetically-modified</a:t>
            </a:r>
            <a:r>
              <a:rPr lang="ro-RO" dirty="0"/>
              <a:t> </a:t>
            </a:r>
            <a:r>
              <a:rPr lang="ro-RO" dirty="0" err="1"/>
              <a:t>seeds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work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 </a:t>
            </a:r>
            <a:r>
              <a:rPr lang="ro-RO" dirty="0" err="1"/>
              <a:t>involves</a:t>
            </a:r>
            <a:r>
              <a:rPr lang="ro-RO" dirty="0"/>
              <a:t> transfer of data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centralized</a:t>
            </a:r>
            <a:r>
              <a:rPr lang="ro-RO" dirty="0"/>
              <a:t> </a:t>
            </a:r>
            <a:r>
              <a:rPr lang="ro-RO" dirty="0" err="1"/>
              <a:t>databases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remote</a:t>
            </a:r>
            <a:r>
              <a:rPr lang="ro-RO" dirty="0"/>
              <a:t> </a:t>
            </a:r>
            <a:r>
              <a:rPr lang="ro-RO" dirty="0" err="1"/>
              <a:t>devices</a:t>
            </a:r>
            <a:r>
              <a:rPr lang="ro-RO" dirty="0"/>
              <a:t> for </a:t>
            </a:r>
            <a:r>
              <a:rPr lang="ro-RO" dirty="0" err="1"/>
              <a:t>use</a:t>
            </a:r>
            <a:r>
              <a:rPr lang="ro-RO" dirty="0"/>
              <a:t> offline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field</a:t>
            </a:r>
            <a:r>
              <a:rPr lang="ro-R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5424"/>
          </a:xfrm>
        </p:spPr>
        <p:txBody>
          <a:bodyPr/>
          <a:lstStyle/>
          <a:p>
            <a:r>
              <a:rPr lang="de-DE" dirty="0"/>
              <a:t>Case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5 </a:t>
            </a:r>
            <a:r>
              <a:rPr lang="de-DE" dirty="0" err="1"/>
              <a:t>qs</a:t>
            </a:r>
            <a:r>
              <a:rPr lang="de-DE" dirty="0"/>
              <a:t> (</a:t>
            </a:r>
            <a:r>
              <a:rPr lang="de-DE" dirty="0" err="1"/>
              <a:t>part</a:t>
            </a:r>
            <a:r>
              <a:rPr lang="de-DE" dirty="0"/>
              <a:t> 2):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10640"/>
            <a:ext cx="10291571" cy="5547360"/>
          </a:xfrm>
        </p:spPr>
        <p:txBody>
          <a:bodyPr>
            <a:noAutofit/>
          </a:bodyPr>
          <a:lstStyle/>
          <a:p>
            <a:r>
              <a:rPr lang="ro-RO" dirty="0"/>
              <a:t>The </a:t>
            </a:r>
            <a:r>
              <a:rPr lang="ro-RO" dirty="0" err="1"/>
              <a:t>intellectual</a:t>
            </a:r>
            <a:r>
              <a:rPr lang="ro-RO" dirty="0"/>
              <a:t> </a:t>
            </a:r>
            <a:r>
              <a:rPr lang="ro-RO" dirty="0" err="1"/>
              <a:t>property</a:t>
            </a:r>
            <a:r>
              <a:rPr lang="ro-RO" dirty="0"/>
              <a:t> </a:t>
            </a:r>
            <a:r>
              <a:rPr lang="ro-RO" dirty="0" err="1"/>
              <a:t>involved</a:t>
            </a:r>
            <a:r>
              <a:rPr lang="ro-RO" dirty="0"/>
              <a:t> in </a:t>
            </a:r>
            <a:r>
              <a:rPr lang="ro-RO" dirty="0" err="1"/>
              <a:t>each</a:t>
            </a:r>
            <a:r>
              <a:rPr lang="ro-RO" dirty="0"/>
              <a:t> </a:t>
            </a:r>
            <a:r>
              <a:rPr lang="ro-RO" dirty="0" err="1"/>
              <a:t>project</a:t>
            </a:r>
            <a:r>
              <a:rPr lang="ro-RO" dirty="0"/>
              <a:t> must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safeguarded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only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threats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outside</a:t>
            </a:r>
            <a:r>
              <a:rPr lang="ro-RO" dirty="0"/>
              <a:t> but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members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group</a:t>
            </a:r>
            <a:r>
              <a:rPr lang="ro-RO" dirty="0"/>
              <a:t> </a:t>
            </a:r>
            <a:r>
              <a:rPr lang="ro-RO" dirty="0" err="1"/>
              <a:t>working</a:t>
            </a:r>
            <a:r>
              <a:rPr lang="ro-RO" dirty="0"/>
              <a:t> on </a:t>
            </a:r>
            <a:r>
              <a:rPr lang="ro-RO" dirty="0" err="1"/>
              <a:t>other</a:t>
            </a:r>
            <a:r>
              <a:rPr lang="ro-RO" dirty="0"/>
              <a:t> </a:t>
            </a:r>
            <a:r>
              <a:rPr lang="ro-RO" dirty="0" err="1"/>
              <a:t>projects</a:t>
            </a:r>
            <a:r>
              <a:rPr lang="ro-RO" dirty="0"/>
              <a:t>.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also</a:t>
            </a:r>
            <a:r>
              <a:rPr lang="ro-RO" dirty="0"/>
              <a:t> are </a:t>
            </a:r>
            <a:r>
              <a:rPr lang="ro-RO" dirty="0" err="1"/>
              <a:t>concerned</a:t>
            </a:r>
            <a:r>
              <a:rPr lang="ro-RO" dirty="0"/>
              <a:t>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role of IT </a:t>
            </a:r>
            <a:r>
              <a:rPr lang="ro-RO" dirty="0" err="1"/>
              <a:t>professionals</a:t>
            </a:r>
            <a:r>
              <a:rPr lang="ro-RO" dirty="0"/>
              <a:t> </a:t>
            </a:r>
            <a:r>
              <a:rPr lang="ro-RO" dirty="0" err="1"/>
              <a:t>within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organization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sensitive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research</a:t>
            </a:r>
            <a:r>
              <a:rPr lang="ro-RO" dirty="0"/>
              <a:t> </a:t>
            </a:r>
            <a:r>
              <a:rPr lang="ro-RO" dirty="0" err="1"/>
              <a:t>projects</a:t>
            </a:r>
            <a:r>
              <a:rPr lang="ro-RO" dirty="0"/>
              <a:t>. It </a:t>
            </a:r>
            <a:r>
              <a:rPr lang="ro-RO" dirty="0" err="1"/>
              <a:t>is</a:t>
            </a:r>
            <a:r>
              <a:rPr lang="ro-RO" dirty="0"/>
              <a:t> as </a:t>
            </a:r>
            <a:r>
              <a:rPr lang="ro-RO" dirty="0" err="1"/>
              <a:t>if</a:t>
            </a:r>
            <a:r>
              <a:rPr lang="ro-RO" dirty="0"/>
              <a:t> </a:t>
            </a:r>
            <a:r>
              <a:rPr lang="ro-RO" dirty="0" err="1"/>
              <a:t>these</a:t>
            </a:r>
            <a:r>
              <a:rPr lang="ro-RO" dirty="0"/>
              <a:t> </a:t>
            </a:r>
            <a:r>
              <a:rPr lang="ro-RO" dirty="0" err="1"/>
              <a:t>individuals</a:t>
            </a:r>
            <a:r>
              <a:rPr lang="ro-RO" dirty="0"/>
              <a:t> </a:t>
            </a:r>
            <a:r>
              <a:rPr lang="ro-RO" dirty="0" err="1"/>
              <a:t>hold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key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world’s</a:t>
            </a:r>
            <a:r>
              <a:rPr lang="ro-RO" dirty="0"/>
              <a:t> </a:t>
            </a:r>
            <a:r>
              <a:rPr lang="ro-RO" dirty="0" err="1"/>
              <a:t>food</a:t>
            </a:r>
            <a:r>
              <a:rPr lang="ro-RO" dirty="0"/>
              <a:t> </a:t>
            </a:r>
            <a:r>
              <a:rPr lang="ro-RO" dirty="0" err="1"/>
              <a:t>supply</a:t>
            </a:r>
            <a:r>
              <a:rPr lang="ro-RO" dirty="0"/>
              <a:t> in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hands</a:t>
            </a:r>
            <a:r>
              <a:rPr lang="ro-RO" dirty="0"/>
              <a:t>. </a:t>
            </a:r>
          </a:p>
          <a:p>
            <a:r>
              <a:rPr lang="ro-RO" dirty="0"/>
              <a:t>The company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now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process</a:t>
            </a:r>
            <a:r>
              <a:rPr lang="ro-RO" dirty="0"/>
              <a:t> of </a:t>
            </a:r>
            <a:r>
              <a:rPr lang="ro-RO" dirty="0" err="1"/>
              <a:t>developing</a:t>
            </a:r>
            <a:r>
              <a:rPr lang="ro-RO" dirty="0"/>
              <a:t> an </a:t>
            </a:r>
            <a:r>
              <a:rPr lang="ro-RO" dirty="0" err="1"/>
              <a:t>indigenous</a:t>
            </a:r>
            <a:r>
              <a:rPr lang="ro-RO" dirty="0"/>
              <a:t> </a:t>
            </a:r>
            <a:r>
              <a:rPr lang="ro-RO" dirty="0" err="1"/>
              <a:t>seed</a:t>
            </a:r>
            <a:r>
              <a:rPr lang="ro-RO" dirty="0"/>
              <a:t> </a:t>
            </a:r>
            <a:r>
              <a:rPr lang="ro-RO" dirty="0" err="1"/>
              <a:t>registry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will</a:t>
            </a:r>
            <a:r>
              <a:rPr lang="ro-RO" dirty="0"/>
              <a:t> </a:t>
            </a:r>
            <a:r>
              <a:rPr lang="ro-RO" dirty="0" err="1"/>
              <a:t>allow</a:t>
            </a:r>
            <a:r>
              <a:rPr lang="ro-RO" dirty="0"/>
              <a:t> </a:t>
            </a:r>
            <a:r>
              <a:rPr lang="ro-RO" dirty="0" err="1"/>
              <a:t>farmers</a:t>
            </a:r>
            <a:r>
              <a:rPr lang="ro-RO" dirty="0"/>
              <a:t> </a:t>
            </a:r>
            <a:r>
              <a:rPr lang="ro-RO" dirty="0" err="1"/>
              <a:t>growing</a:t>
            </a:r>
            <a:r>
              <a:rPr lang="ro-RO" dirty="0"/>
              <a:t> </a:t>
            </a:r>
            <a:r>
              <a:rPr lang="ro-RO" dirty="0" err="1"/>
              <a:t>traditional</a:t>
            </a:r>
            <a:r>
              <a:rPr lang="ro-RO" dirty="0"/>
              <a:t> </a:t>
            </a:r>
            <a:r>
              <a:rPr lang="ro-RO" dirty="0" err="1"/>
              <a:t>crops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partner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BioTech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seek</a:t>
            </a:r>
            <a:r>
              <a:rPr lang="ro-RO" dirty="0"/>
              <a:t> </a:t>
            </a:r>
            <a:r>
              <a:rPr lang="ro-RO" dirty="0" err="1"/>
              <a:t>seed</a:t>
            </a:r>
            <a:r>
              <a:rPr lang="ro-RO" dirty="0"/>
              <a:t> </a:t>
            </a:r>
            <a:r>
              <a:rPr lang="ro-RO" dirty="0" err="1"/>
              <a:t>patents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registry</a:t>
            </a:r>
            <a:r>
              <a:rPr lang="ro-RO" dirty="0"/>
              <a:t> </a:t>
            </a:r>
            <a:r>
              <a:rPr lang="ro-RO" dirty="0" err="1"/>
              <a:t>has</a:t>
            </a:r>
            <a:r>
              <a:rPr lang="ro-RO" dirty="0"/>
              <a:t> </a:t>
            </a:r>
            <a:r>
              <a:rPr lang="ro-RO" dirty="0" err="1"/>
              <a:t>been</a:t>
            </a:r>
            <a:r>
              <a:rPr lang="ro-RO" dirty="0"/>
              <a:t> </a:t>
            </a:r>
            <a:r>
              <a:rPr lang="ro-RO" dirty="0" err="1"/>
              <a:t>listed</a:t>
            </a:r>
            <a:r>
              <a:rPr lang="ro-RO" dirty="0"/>
              <a:t> as a </a:t>
            </a:r>
            <a:r>
              <a:rPr lang="ro-RO" dirty="0" err="1"/>
              <a:t>potential</a:t>
            </a:r>
            <a:r>
              <a:rPr lang="ro-RO" dirty="0"/>
              <a:t> </a:t>
            </a:r>
            <a:r>
              <a:rPr lang="ro-RO" dirty="0" err="1"/>
              <a:t>target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political </a:t>
            </a:r>
            <a:r>
              <a:rPr lang="ro-RO" dirty="0" err="1"/>
              <a:t>opponents</a:t>
            </a:r>
            <a:r>
              <a:rPr lang="ro-RO" dirty="0"/>
              <a:t>. </a:t>
            </a:r>
          </a:p>
          <a:p>
            <a:r>
              <a:rPr lang="ro-RO" dirty="0" err="1"/>
              <a:t>While</a:t>
            </a:r>
            <a:r>
              <a:rPr lang="ro-RO" dirty="0"/>
              <a:t> </a:t>
            </a:r>
            <a:r>
              <a:rPr lang="ro-RO" dirty="0" err="1"/>
              <a:t>security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paramount</a:t>
            </a:r>
            <a:r>
              <a:rPr lang="ro-RO" dirty="0"/>
              <a:t> for </a:t>
            </a:r>
            <a:r>
              <a:rPr lang="ro-RO" dirty="0" err="1"/>
              <a:t>such</a:t>
            </a:r>
            <a:r>
              <a:rPr lang="ro-RO" dirty="0"/>
              <a:t> </a:t>
            </a:r>
            <a:r>
              <a:rPr lang="ro-RO" dirty="0" err="1"/>
              <a:t>operations</a:t>
            </a:r>
            <a:r>
              <a:rPr lang="ro-RO" dirty="0"/>
              <a:t>, </a:t>
            </a:r>
            <a:r>
              <a:rPr lang="ro-RO" dirty="0" err="1"/>
              <a:t>controls</a:t>
            </a:r>
            <a:r>
              <a:rPr lang="ro-RO" dirty="0"/>
              <a:t> must </a:t>
            </a:r>
            <a:r>
              <a:rPr lang="ro-RO" dirty="0" err="1"/>
              <a:t>provide</a:t>
            </a:r>
            <a:r>
              <a:rPr lang="ro-RO" dirty="0"/>
              <a:t> </a:t>
            </a:r>
            <a:r>
              <a:rPr lang="ro-RO" dirty="0" err="1"/>
              <a:t>appropriate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diverse </a:t>
            </a:r>
            <a:r>
              <a:rPr lang="ro-RO" dirty="0" err="1"/>
              <a:t>users</a:t>
            </a:r>
            <a:r>
              <a:rPr lang="ro-RO" dirty="0"/>
              <a:t>. </a:t>
            </a:r>
            <a:r>
              <a:rPr lang="ro-RO" dirty="0" err="1"/>
              <a:t>Your</a:t>
            </a:r>
            <a:r>
              <a:rPr lang="ro-RO" dirty="0"/>
              <a:t> </a:t>
            </a:r>
            <a:r>
              <a:rPr lang="ro-RO" dirty="0" err="1"/>
              <a:t>supervisor</a:t>
            </a:r>
            <a:r>
              <a:rPr lang="ro-RO" dirty="0"/>
              <a:t>, </a:t>
            </a:r>
            <a:r>
              <a:rPr lang="ro-RO" dirty="0" err="1"/>
              <a:t>the</a:t>
            </a:r>
            <a:r>
              <a:rPr lang="ro-RO" dirty="0"/>
              <a:t> Director of Data </a:t>
            </a:r>
            <a:r>
              <a:rPr lang="ro-RO" dirty="0" err="1"/>
              <a:t>Privacy</a:t>
            </a:r>
            <a:r>
              <a:rPr lang="ro-RO" dirty="0"/>
              <a:t>, </a:t>
            </a:r>
            <a:r>
              <a:rPr lang="ro-RO" dirty="0" err="1"/>
              <a:t>has</a:t>
            </a:r>
            <a:r>
              <a:rPr lang="ro-RO" dirty="0"/>
              <a:t> </a:t>
            </a:r>
            <a:r>
              <a:rPr lang="ro-RO" dirty="0" err="1"/>
              <a:t>recommended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of </a:t>
            </a:r>
            <a:r>
              <a:rPr lang="ro-RO" dirty="0" err="1"/>
              <a:t>hashing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protect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on </a:t>
            </a:r>
            <a:r>
              <a:rPr lang="ro-RO" dirty="0" err="1"/>
              <a:t>projects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patent </a:t>
            </a:r>
            <a:r>
              <a:rPr lang="ro-RO" dirty="0" err="1"/>
              <a:t>work</a:t>
            </a:r>
            <a:r>
              <a:rPr lang="ro-RO" dirty="0"/>
              <a:t> </a:t>
            </a:r>
            <a:r>
              <a:rPr lang="ro-RO" dirty="0" err="1"/>
              <a:t>stream</a:t>
            </a:r>
            <a:r>
              <a:rPr lang="ro-RO" dirty="0"/>
              <a:t>; </a:t>
            </a:r>
            <a:r>
              <a:rPr lang="ro-RO" dirty="0" err="1"/>
              <a:t>you</a:t>
            </a:r>
            <a:r>
              <a:rPr lang="ro-RO" dirty="0"/>
              <a:t> are </a:t>
            </a:r>
            <a:r>
              <a:rPr lang="ro-RO" dirty="0" err="1"/>
              <a:t>now</a:t>
            </a:r>
            <a:r>
              <a:rPr lang="ro-RO" dirty="0"/>
              <a:t> </a:t>
            </a:r>
            <a:r>
              <a:rPr lang="ro-RO" dirty="0" err="1"/>
              <a:t>assessing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implications</a:t>
            </a:r>
            <a:r>
              <a:rPr lang="ro-RO" dirty="0"/>
              <a:t> of </a:t>
            </a:r>
            <a:r>
              <a:rPr lang="ro-RO" dirty="0" err="1"/>
              <a:t>this</a:t>
            </a:r>
            <a:r>
              <a:rPr lang="ro-RO" dirty="0"/>
              <a:t> protocol. </a:t>
            </a:r>
          </a:p>
        </p:txBody>
      </p:sp>
    </p:spTree>
    <p:extLst>
      <p:ext uri="{BB962C8B-B14F-4D97-AF65-F5344CB8AC3E}">
        <p14:creationId xmlns:p14="http://schemas.microsoft.com/office/powerpoint/2010/main" val="33407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11: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dirty="0" err="1"/>
              <a:t>Due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BioTech’s</a:t>
            </a:r>
            <a:r>
              <a:rPr lang="ro-RO" dirty="0"/>
              <a:t> diverse </a:t>
            </a:r>
            <a:r>
              <a:rPr lang="ro-RO" dirty="0" err="1"/>
              <a:t>work</a:t>
            </a:r>
            <a:r>
              <a:rPr lang="ro-RO" dirty="0"/>
              <a:t> </a:t>
            </a:r>
            <a:r>
              <a:rPr lang="ro-RO" dirty="0" err="1"/>
              <a:t>projects</a:t>
            </a:r>
            <a:r>
              <a:rPr lang="ro-RO" dirty="0"/>
              <a:t>, </a:t>
            </a:r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organize</a:t>
            </a:r>
            <a:r>
              <a:rPr lang="ro-RO" dirty="0"/>
              <a:t>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public?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tagged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notice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captioned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notice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consolidated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notice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multilayered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notice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943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12: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Why</a:t>
            </a:r>
            <a:r>
              <a:rPr lang="ro-RO" sz="2400" dirty="0"/>
              <a:t> </a:t>
            </a:r>
            <a:r>
              <a:rPr lang="ro-RO" sz="2400" dirty="0" err="1"/>
              <a:t>might</a:t>
            </a:r>
            <a:r>
              <a:rPr lang="ro-RO" sz="2400" dirty="0"/>
              <a:t> </a:t>
            </a:r>
            <a:r>
              <a:rPr lang="ro-RO" sz="2400" dirty="0" err="1"/>
              <a:t>Bio</a:t>
            </a:r>
            <a:r>
              <a:rPr lang="ro-RO" sz="2400" dirty="0"/>
              <a:t> </a:t>
            </a:r>
            <a:r>
              <a:rPr lang="ro-RO" sz="2400" dirty="0" err="1"/>
              <a:t>Tech</a:t>
            </a:r>
            <a:r>
              <a:rPr lang="ro-RO" sz="2400" dirty="0"/>
              <a:t> </a:t>
            </a:r>
            <a:r>
              <a:rPr lang="ro-RO" sz="2400" dirty="0" err="1"/>
              <a:t>use</a:t>
            </a:r>
            <a:r>
              <a:rPr lang="ro-RO" sz="2400" dirty="0"/>
              <a:t> a “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nutrition</a:t>
            </a:r>
            <a:r>
              <a:rPr lang="ro-RO" sz="2400" dirty="0"/>
              <a:t> </a:t>
            </a:r>
            <a:r>
              <a:rPr lang="ro-RO" sz="2400" dirty="0" err="1"/>
              <a:t>label</a:t>
            </a:r>
            <a:r>
              <a:rPr lang="ro-RO" sz="2400" dirty="0"/>
              <a:t>”?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predict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implications</a:t>
            </a:r>
            <a:r>
              <a:rPr lang="ro-RO" sz="2400" dirty="0"/>
              <a:t> of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seed</a:t>
            </a:r>
            <a:r>
              <a:rPr lang="ro-RO" sz="2400" dirty="0"/>
              <a:t> </a:t>
            </a:r>
            <a:r>
              <a:rPr lang="ro-RO" sz="2400" dirty="0" err="1"/>
              <a:t>registry</a:t>
            </a:r>
            <a:r>
              <a:rPr lang="ro-RO" sz="2400" dirty="0"/>
              <a:t> program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analyze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relative “</a:t>
            </a:r>
            <a:r>
              <a:rPr lang="ro-RO" sz="2400" dirty="0" err="1"/>
              <a:t>health</a:t>
            </a:r>
            <a:r>
              <a:rPr lang="ro-RO" sz="2400" dirty="0"/>
              <a:t>” of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organization’s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protections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to</a:t>
            </a:r>
            <a:r>
              <a:rPr lang="ro-RO" sz="2400" dirty="0"/>
              <a:t> monitor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activity</a:t>
            </a:r>
            <a:r>
              <a:rPr lang="ro-RO" sz="2400" dirty="0"/>
              <a:t> of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company’s</a:t>
            </a:r>
            <a:r>
              <a:rPr lang="ro-RO" sz="2400" dirty="0"/>
              <a:t> </a:t>
            </a:r>
            <a:r>
              <a:rPr lang="ro-RO" sz="2400" dirty="0" err="1"/>
              <a:t>information</a:t>
            </a:r>
            <a:r>
              <a:rPr lang="ro-RO" sz="2400" dirty="0"/>
              <a:t> </a:t>
            </a:r>
            <a:r>
              <a:rPr lang="ro-RO" sz="2400" dirty="0" err="1"/>
              <a:t>security</a:t>
            </a:r>
            <a:r>
              <a:rPr lang="ro-RO" sz="2400" dirty="0"/>
              <a:t> </a:t>
            </a:r>
            <a:r>
              <a:rPr lang="ro-RO" sz="2400" dirty="0" err="1"/>
              <a:t>employees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to</a:t>
            </a:r>
            <a:r>
              <a:rPr lang="ro-RO" sz="2400" dirty="0"/>
              <a:t> inform </a:t>
            </a:r>
            <a:r>
              <a:rPr lang="ro-RO" sz="2400" dirty="0" err="1"/>
              <a:t>users</a:t>
            </a:r>
            <a:r>
              <a:rPr lang="ro-RO" sz="2400" dirty="0"/>
              <a:t> </a:t>
            </a:r>
            <a:r>
              <a:rPr lang="ro-RO" sz="2400" dirty="0" err="1"/>
              <a:t>about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practices</a:t>
            </a:r>
            <a:r>
              <a:rPr lang="ro-RO" sz="2400" dirty="0"/>
              <a:t> </a:t>
            </a:r>
            <a:r>
              <a:rPr lang="ro-RO" sz="2400" dirty="0" err="1"/>
              <a:t>surrounding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seed</a:t>
            </a:r>
            <a:r>
              <a:rPr lang="ro-RO" sz="2400" dirty="0"/>
              <a:t> </a:t>
            </a:r>
            <a:r>
              <a:rPr lang="ro-RO" sz="2400" dirty="0" err="1"/>
              <a:t>registry</a:t>
            </a:r>
            <a:r>
              <a:rPr lang="ro-RO" sz="24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13: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protect</a:t>
            </a:r>
            <a:r>
              <a:rPr lang="ro-RO" dirty="0"/>
              <a:t> </a:t>
            </a:r>
            <a:r>
              <a:rPr lang="ro-RO" dirty="0" err="1"/>
              <a:t>BioTech</a:t>
            </a:r>
            <a:r>
              <a:rPr lang="ro-RO" dirty="0"/>
              <a:t> </a:t>
            </a:r>
            <a:r>
              <a:rPr lang="ro-RO" dirty="0" err="1"/>
              <a:t>research</a:t>
            </a:r>
            <a:r>
              <a:rPr lang="ro-RO" dirty="0"/>
              <a:t> data </a:t>
            </a:r>
            <a:r>
              <a:rPr lang="ro-RO" dirty="0" err="1"/>
              <a:t>during</a:t>
            </a:r>
            <a:r>
              <a:rPr lang="ro-RO" dirty="0"/>
              <a:t> transfer </a:t>
            </a:r>
          </a:p>
          <a:p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devices</a:t>
            </a:r>
            <a:r>
              <a:rPr lang="ro-RO" dirty="0"/>
              <a:t> for </a:t>
            </a:r>
            <a:r>
              <a:rPr lang="ro-RO" dirty="0" err="1"/>
              <a:t>use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field</a:t>
            </a:r>
            <a:r>
              <a:rPr lang="ro-RO" dirty="0"/>
              <a:t>?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Hypertext</a:t>
            </a:r>
            <a:r>
              <a:rPr lang="ro-RO" dirty="0"/>
              <a:t> Transfer Protocol Secure (HTTPS)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Transport </a:t>
            </a:r>
            <a:r>
              <a:rPr lang="ro-RO" dirty="0" err="1"/>
              <a:t>LayerSecurity</a:t>
            </a:r>
            <a:r>
              <a:rPr lang="ro-RO" dirty="0"/>
              <a:t>(TLS)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Encrypted</a:t>
            </a:r>
            <a:r>
              <a:rPr lang="ro-RO" dirty="0"/>
              <a:t> meta-data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Security</a:t>
            </a:r>
            <a:r>
              <a:rPr lang="ro-RO" dirty="0"/>
              <a:t> </a:t>
            </a:r>
            <a:r>
              <a:rPr lang="ro-RO" dirty="0" err="1"/>
              <a:t>certificates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14: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track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proprietary</a:t>
            </a:r>
            <a:r>
              <a:rPr lang="ro-RO" dirty="0"/>
              <a:t> </a:t>
            </a:r>
            <a:r>
              <a:rPr lang="ro-RO" dirty="0" err="1"/>
              <a:t>research</a:t>
            </a:r>
            <a:r>
              <a:rPr lang="ro-RO" dirty="0"/>
              <a:t> data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BioTech’s</a:t>
            </a:r>
            <a:r>
              <a:rPr lang="ro-RO" dirty="0"/>
              <a:t> IT </a:t>
            </a:r>
            <a:r>
              <a:rPr lang="ro-RO" dirty="0" err="1"/>
              <a:t>personnel</a:t>
            </a:r>
            <a:r>
              <a:rPr lang="ro-RO" dirty="0"/>
              <a:t>?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Auditlogs</a:t>
            </a:r>
            <a:endParaRPr lang="ro-RO" dirty="0"/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search</a:t>
            </a:r>
            <a:r>
              <a:rPr lang="ro-RO" dirty="0"/>
              <a:t> </a:t>
            </a:r>
            <a:r>
              <a:rPr lang="ro-RO" dirty="0" err="1"/>
              <a:t>histories</a:t>
            </a:r>
            <a:endParaRPr lang="ro-RO" dirty="0"/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notifications</a:t>
            </a:r>
            <a:endParaRPr lang="ro-RO" dirty="0"/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virtual private </a:t>
            </a:r>
            <a:r>
              <a:rPr lang="ro-RO" dirty="0" err="1"/>
              <a:t>networks</a:t>
            </a:r>
            <a:r>
              <a:rPr lang="ro-RO" dirty="0"/>
              <a:t> 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29754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15: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You</a:t>
            </a:r>
            <a:r>
              <a:rPr lang="ro-RO" dirty="0"/>
              <a:t> decide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</a:t>
            </a:r>
            <a:r>
              <a:rPr lang="ro-RO" dirty="0" err="1"/>
              <a:t>hashing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protect</a:t>
            </a:r>
            <a:r>
              <a:rPr lang="ro-RO" dirty="0"/>
              <a:t> </a:t>
            </a:r>
            <a:r>
              <a:rPr lang="ro-RO" dirty="0" err="1"/>
              <a:t>BioTech’s</a:t>
            </a:r>
            <a:r>
              <a:rPr lang="ro-RO" dirty="0"/>
              <a:t> </a:t>
            </a:r>
            <a:r>
              <a:rPr lang="ro-RO" dirty="0" err="1"/>
              <a:t>proprietary</a:t>
            </a:r>
            <a:r>
              <a:rPr lang="ro-RO" dirty="0"/>
              <a:t> data. </a:t>
            </a:r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a </a:t>
            </a:r>
            <a:r>
              <a:rPr lang="ro-RO" dirty="0" err="1"/>
              <a:t>potential</a:t>
            </a:r>
            <a:r>
              <a:rPr lang="ro-RO" dirty="0"/>
              <a:t> </a:t>
            </a:r>
            <a:r>
              <a:rPr lang="ro-RO" dirty="0" err="1"/>
              <a:t>downside</a:t>
            </a:r>
            <a:r>
              <a:rPr lang="ro-RO" dirty="0"/>
              <a:t> of </a:t>
            </a:r>
            <a:r>
              <a:rPr lang="ro-RO" dirty="0" err="1"/>
              <a:t>hashing</a:t>
            </a:r>
            <a:r>
              <a:rPr lang="ro-RO" dirty="0"/>
              <a:t>?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The data </a:t>
            </a:r>
            <a:r>
              <a:rPr lang="ro-RO" dirty="0" err="1"/>
              <a:t>cannot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decrypted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It </a:t>
            </a:r>
            <a:r>
              <a:rPr lang="ro-RO" dirty="0" err="1"/>
              <a:t>cannot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on </a:t>
            </a:r>
            <a:r>
              <a:rPr lang="ro-RO" dirty="0" err="1"/>
              <a:t>numerical</a:t>
            </a:r>
            <a:r>
              <a:rPr lang="ro-RO" dirty="0"/>
              <a:t> data.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Complex </a:t>
            </a:r>
            <a:r>
              <a:rPr lang="ro-RO" dirty="0" err="1"/>
              <a:t>keys</a:t>
            </a:r>
            <a:r>
              <a:rPr lang="ro-RO" dirty="0"/>
              <a:t> </a:t>
            </a:r>
            <a:r>
              <a:rPr lang="ro-RO" dirty="0" err="1"/>
              <a:t>may</a:t>
            </a:r>
            <a:r>
              <a:rPr lang="ro-RO" dirty="0"/>
              <a:t> </a:t>
            </a:r>
            <a:r>
              <a:rPr lang="ro-RO" dirty="0" err="1"/>
              <a:t>restrict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unnecessarily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The </a:t>
            </a:r>
            <a:r>
              <a:rPr lang="ro-RO" dirty="0" err="1"/>
              <a:t>use</a:t>
            </a:r>
            <a:r>
              <a:rPr lang="ro-RO" dirty="0"/>
              <a:t> of a private </a:t>
            </a:r>
            <a:r>
              <a:rPr lang="ro-RO" dirty="0" err="1"/>
              <a:t>decryption</a:t>
            </a:r>
            <a:r>
              <a:rPr lang="ro-RO" dirty="0"/>
              <a:t> </a:t>
            </a:r>
            <a:r>
              <a:rPr lang="ro-RO" dirty="0" err="1"/>
              <a:t>key</a:t>
            </a:r>
            <a:r>
              <a:rPr lang="ro-RO" dirty="0"/>
              <a:t> </a:t>
            </a:r>
            <a:r>
              <a:rPr lang="ro-RO" dirty="0" err="1"/>
              <a:t>may</a:t>
            </a:r>
            <a:r>
              <a:rPr lang="ro-RO" dirty="0"/>
              <a:t> </a:t>
            </a:r>
            <a:r>
              <a:rPr lang="ro-RO" dirty="0" err="1"/>
              <a:t>unduly</a:t>
            </a:r>
            <a:r>
              <a:rPr lang="ro-RO" dirty="0"/>
              <a:t> </a:t>
            </a:r>
            <a:r>
              <a:rPr lang="ro-RO" dirty="0" err="1"/>
              <a:t>limit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6118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115</TotalTime>
  <Words>624</Words>
  <Application>Microsoft Macintosh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CIPT case studies part 3</vt:lpstr>
      <vt:lpstr>Case study for the following 5 qs (part 1)</vt:lpstr>
      <vt:lpstr>Case study for the following 5 qs (part 2):</vt:lpstr>
      <vt:lpstr>Question 11:</vt:lpstr>
      <vt:lpstr>Question 12:</vt:lpstr>
      <vt:lpstr>Question 13:</vt:lpstr>
      <vt:lpstr>Question 14:</vt:lpstr>
      <vt:lpstr>Question 15: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168</cp:revision>
  <dcterms:created xsi:type="dcterms:W3CDTF">2018-04-11T17:55:21Z</dcterms:created>
  <dcterms:modified xsi:type="dcterms:W3CDTF">2018-10-04T10:44:56Z</dcterms:modified>
</cp:coreProperties>
</file>